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Untitled Section" id="{EA51ED52-04CF-40C6-9EF5-25E781969326}">
          <p14:sldIdLst>
            <p14:sldId id="256"/>
            <p14:sldId id="257"/>
            <p14:sldId id="258"/>
            <p14:sldId id="259"/>
            <p14:sldId id="260"/>
            <p14:sldId id="261"/>
            <p14:sldId id="262"/>
            <p14:sldId id="263"/>
            <p14:sldId id="264"/>
            <p14:sldId id="265"/>
            <p14:sldId id="266"/>
            <p14:sldId id="26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60" d="100"/>
          <a:sy n="60" d="100"/>
        </p:scale>
        <p:origin x="-1522" y="-581"/>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HARGAV BURRA" userId="54c56a87cde6d2af" providerId="LiveId" clId="{3E6E2C51-8453-284E-A2C0-BB122A349071}"/>
    <pc:docChg chg="addSld modSection">
      <pc:chgData name="BHARGAV BURRA" userId="54c56a87cde6d2af" providerId="LiveId" clId="{3E6E2C51-8453-284E-A2C0-BB122A349071}" dt="2019-02-09T06:23:44.168" v="0" actId="680"/>
      <pc:docMkLst>
        <pc:docMk/>
      </pc:docMkLst>
      <pc:sldChg chg="new">
        <pc:chgData name="BHARGAV BURRA" userId="54c56a87cde6d2af" providerId="LiveId" clId="{3E6E2C51-8453-284E-A2C0-BB122A349071}" dt="2019-02-09T06:23:44.168" v="0" actId="680"/>
        <pc:sldMkLst>
          <pc:docMk/>
          <pc:sldMk cId="1117439674" sldId="264"/>
        </pc:sldMkLst>
      </pc:sldChg>
    </pc:docChg>
  </pc:docChgLst>
  <pc:docChgLst>
    <pc:chgData name="BHARGAV BURRA" userId="54c56a87cde6d2af" providerId="LiveId" clId="{5A25BA88-08FE-4C79-BEDE-2D5C6973EEEA}"/>
    <pc:docChg chg="undo custSel addSld delSld modSld modSection">
      <pc:chgData name="BHARGAV BURRA" userId="54c56a87cde6d2af" providerId="LiveId" clId="{5A25BA88-08FE-4C79-BEDE-2D5C6973EEEA}" dt="2020-02-14T18:12:49.378" v="1506" actId="1076"/>
      <pc:docMkLst>
        <pc:docMk/>
      </pc:docMkLst>
      <pc:sldChg chg="modSp">
        <pc:chgData name="BHARGAV BURRA" userId="54c56a87cde6d2af" providerId="LiveId" clId="{5A25BA88-08FE-4C79-BEDE-2D5C6973EEEA}" dt="2020-02-14T17:13:55.206" v="58" actId="20577"/>
        <pc:sldMkLst>
          <pc:docMk/>
          <pc:sldMk cId="1643855734" sldId="256"/>
        </pc:sldMkLst>
        <pc:spChg chg="mod">
          <ac:chgData name="BHARGAV BURRA" userId="54c56a87cde6d2af" providerId="LiveId" clId="{5A25BA88-08FE-4C79-BEDE-2D5C6973EEEA}" dt="2020-02-14T17:13:55.206" v="58" actId="20577"/>
          <ac:spMkLst>
            <pc:docMk/>
            <pc:sldMk cId="1643855734" sldId="256"/>
            <ac:spMk id="9" creationId="{E134844C-693F-44F6-8F0E-9CC3C76F1E73}"/>
          </ac:spMkLst>
        </pc:spChg>
      </pc:sldChg>
      <pc:sldChg chg="modSp">
        <pc:chgData name="BHARGAV BURRA" userId="54c56a87cde6d2af" providerId="LiveId" clId="{5A25BA88-08FE-4C79-BEDE-2D5C6973EEEA}" dt="2020-02-14T18:02:00.965" v="1044" actId="20577"/>
        <pc:sldMkLst>
          <pc:docMk/>
          <pc:sldMk cId="514520063" sldId="257"/>
        </pc:sldMkLst>
        <pc:spChg chg="mod">
          <ac:chgData name="BHARGAV BURRA" userId="54c56a87cde6d2af" providerId="LiveId" clId="{5A25BA88-08FE-4C79-BEDE-2D5C6973EEEA}" dt="2020-02-14T18:02:00.965" v="1044" actId="20577"/>
          <ac:spMkLst>
            <pc:docMk/>
            <pc:sldMk cId="514520063" sldId="257"/>
            <ac:spMk id="9" creationId="{E134844C-693F-44F6-8F0E-9CC3C76F1E73}"/>
          </ac:spMkLst>
        </pc:spChg>
        <pc:picChg chg="mod">
          <ac:chgData name="BHARGAV BURRA" userId="54c56a87cde6d2af" providerId="LiveId" clId="{5A25BA88-08FE-4C79-BEDE-2D5C6973EEEA}" dt="2020-02-14T17:26:50.245" v="693" actId="14100"/>
          <ac:picMkLst>
            <pc:docMk/>
            <pc:sldMk cId="514520063" sldId="257"/>
            <ac:picMk id="5" creationId="{5BA77B9F-F2AE-4B56-A13E-1D68E632970C}"/>
          </ac:picMkLst>
        </pc:picChg>
      </pc:sldChg>
      <pc:sldChg chg="modSp add">
        <pc:chgData name="BHARGAV BURRA" userId="54c56a87cde6d2af" providerId="LiveId" clId="{5A25BA88-08FE-4C79-BEDE-2D5C6973EEEA}" dt="2020-02-14T17:21:01.436" v="511" actId="5793"/>
        <pc:sldMkLst>
          <pc:docMk/>
          <pc:sldMk cId="336932408" sldId="258"/>
        </pc:sldMkLst>
        <pc:spChg chg="mod">
          <ac:chgData name="BHARGAV BURRA" userId="54c56a87cde6d2af" providerId="LiveId" clId="{5A25BA88-08FE-4C79-BEDE-2D5C6973EEEA}" dt="2020-02-14T17:21:01.436" v="511" actId="5793"/>
          <ac:spMkLst>
            <pc:docMk/>
            <pc:sldMk cId="336932408" sldId="258"/>
            <ac:spMk id="9" creationId="{E134844C-693F-44F6-8F0E-9CC3C76F1E73}"/>
          </ac:spMkLst>
        </pc:spChg>
      </pc:sldChg>
      <pc:sldChg chg="del">
        <pc:chgData name="BHARGAV BURRA" userId="54c56a87cde6d2af" providerId="LiveId" clId="{5A25BA88-08FE-4C79-BEDE-2D5C6973EEEA}" dt="2020-02-14T17:18:25.395" v="379" actId="47"/>
        <pc:sldMkLst>
          <pc:docMk/>
          <pc:sldMk cId="739075461" sldId="258"/>
        </pc:sldMkLst>
      </pc:sldChg>
      <pc:sldChg chg="del">
        <pc:chgData name="BHARGAV BURRA" userId="54c56a87cde6d2af" providerId="LiveId" clId="{5A25BA88-08FE-4C79-BEDE-2D5C6973EEEA}" dt="2020-02-14T17:18:25.395" v="379" actId="47"/>
        <pc:sldMkLst>
          <pc:docMk/>
          <pc:sldMk cId="3420969837" sldId="259"/>
        </pc:sldMkLst>
      </pc:sldChg>
      <pc:sldChg chg="modSp add">
        <pc:chgData name="BHARGAV BURRA" userId="54c56a87cde6d2af" providerId="LiveId" clId="{5A25BA88-08FE-4C79-BEDE-2D5C6973EEEA}" dt="2020-02-14T17:23:03.801" v="584" actId="2711"/>
        <pc:sldMkLst>
          <pc:docMk/>
          <pc:sldMk cId="3551732452" sldId="259"/>
        </pc:sldMkLst>
        <pc:spChg chg="mod">
          <ac:chgData name="BHARGAV BURRA" userId="54c56a87cde6d2af" providerId="LiveId" clId="{5A25BA88-08FE-4C79-BEDE-2D5C6973EEEA}" dt="2020-02-14T17:23:03.801" v="584" actId="2711"/>
          <ac:spMkLst>
            <pc:docMk/>
            <pc:sldMk cId="3551732452" sldId="259"/>
            <ac:spMk id="9" creationId="{E134844C-693F-44F6-8F0E-9CC3C76F1E73}"/>
          </ac:spMkLst>
        </pc:spChg>
      </pc:sldChg>
      <pc:sldChg chg="del">
        <pc:chgData name="BHARGAV BURRA" userId="54c56a87cde6d2af" providerId="LiveId" clId="{5A25BA88-08FE-4C79-BEDE-2D5C6973EEEA}" dt="2020-02-14T17:18:25.395" v="379" actId="47"/>
        <pc:sldMkLst>
          <pc:docMk/>
          <pc:sldMk cId="1498842880" sldId="260"/>
        </pc:sldMkLst>
      </pc:sldChg>
      <pc:sldChg chg="modSp add">
        <pc:chgData name="BHARGAV BURRA" userId="54c56a87cde6d2af" providerId="LiveId" clId="{5A25BA88-08FE-4C79-BEDE-2D5C6973EEEA}" dt="2020-02-14T17:25:18.849" v="622" actId="207"/>
        <pc:sldMkLst>
          <pc:docMk/>
          <pc:sldMk cId="3821188263" sldId="260"/>
        </pc:sldMkLst>
        <pc:spChg chg="mod">
          <ac:chgData name="BHARGAV BURRA" userId="54c56a87cde6d2af" providerId="LiveId" clId="{5A25BA88-08FE-4C79-BEDE-2D5C6973EEEA}" dt="2020-02-14T17:25:18.849" v="622" actId="207"/>
          <ac:spMkLst>
            <pc:docMk/>
            <pc:sldMk cId="3821188263" sldId="260"/>
            <ac:spMk id="9" creationId="{E134844C-693F-44F6-8F0E-9CC3C76F1E73}"/>
          </ac:spMkLst>
        </pc:spChg>
      </pc:sldChg>
      <pc:sldChg chg="del">
        <pc:chgData name="BHARGAV BURRA" userId="54c56a87cde6d2af" providerId="LiveId" clId="{5A25BA88-08FE-4C79-BEDE-2D5C6973EEEA}" dt="2020-02-14T17:18:25.395" v="379" actId="47"/>
        <pc:sldMkLst>
          <pc:docMk/>
          <pc:sldMk cId="671271515" sldId="261"/>
        </pc:sldMkLst>
      </pc:sldChg>
      <pc:sldChg chg="addSp modSp add">
        <pc:chgData name="BHARGAV BURRA" userId="54c56a87cde6d2af" providerId="LiveId" clId="{5A25BA88-08FE-4C79-BEDE-2D5C6973EEEA}" dt="2020-02-14T17:40:35.921" v="809"/>
        <pc:sldMkLst>
          <pc:docMk/>
          <pc:sldMk cId="1316759208" sldId="261"/>
        </pc:sldMkLst>
        <pc:spChg chg="add mod">
          <ac:chgData name="BHARGAV BURRA" userId="54c56a87cde6d2af" providerId="LiveId" clId="{5A25BA88-08FE-4C79-BEDE-2D5C6973EEEA}" dt="2020-02-14T17:30:02.115" v="708" actId="255"/>
          <ac:spMkLst>
            <pc:docMk/>
            <pc:sldMk cId="1316759208" sldId="261"/>
            <ac:spMk id="2" creationId="{221864EF-ED2D-4F59-86E5-81B9B94E7AEE}"/>
          </ac:spMkLst>
        </pc:spChg>
        <pc:spChg chg="mod">
          <ac:chgData name="BHARGAV BURRA" userId="54c56a87cde6d2af" providerId="LiveId" clId="{5A25BA88-08FE-4C79-BEDE-2D5C6973EEEA}" dt="2020-02-14T17:28:56.842" v="700" actId="6549"/>
          <ac:spMkLst>
            <pc:docMk/>
            <pc:sldMk cId="1316759208" sldId="261"/>
            <ac:spMk id="9" creationId="{E134844C-693F-44F6-8F0E-9CC3C76F1E73}"/>
          </ac:spMkLst>
        </pc:spChg>
        <pc:graphicFrameChg chg="add mod">
          <ac:chgData name="BHARGAV BURRA" userId="54c56a87cde6d2af" providerId="LiveId" clId="{5A25BA88-08FE-4C79-BEDE-2D5C6973EEEA}" dt="2020-02-14T17:40:35.921" v="809"/>
          <ac:graphicFrameMkLst>
            <pc:docMk/>
            <pc:sldMk cId="1316759208" sldId="261"/>
            <ac:graphicFrameMk id="6" creationId="{22ED90F7-9886-4831-BE3D-F514B1E9540B}"/>
          </ac:graphicFrameMkLst>
        </pc:graphicFrameChg>
      </pc:sldChg>
      <pc:sldChg chg="modSp add">
        <pc:chgData name="BHARGAV BURRA" userId="54c56a87cde6d2af" providerId="LiveId" clId="{5A25BA88-08FE-4C79-BEDE-2D5C6973EEEA}" dt="2020-02-14T17:42:43.065" v="929" actId="20577"/>
        <pc:sldMkLst>
          <pc:docMk/>
          <pc:sldMk cId="1497617559" sldId="262"/>
        </pc:sldMkLst>
        <pc:spChg chg="mod">
          <ac:chgData name="BHARGAV BURRA" userId="54c56a87cde6d2af" providerId="LiveId" clId="{5A25BA88-08FE-4C79-BEDE-2D5C6973EEEA}" dt="2020-02-14T17:42:43.065" v="929" actId="20577"/>
          <ac:spMkLst>
            <pc:docMk/>
            <pc:sldMk cId="1497617559" sldId="262"/>
            <ac:spMk id="9" creationId="{E134844C-693F-44F6-8F0E-9CC3C76F1E73}"/>
          </ac:spMkLst>
        </pc:spChg>
      </pc:sldChg>
      <pc:sldChg chg="del">
        <pc:chgData name="BHARGAV BURRA" userId="54c56a87cde6d2af" providerId="LiveId" clId="{5A25BA88-08FE-4C79-BEDE-2D5C6973EEEA}" dt="2020-02-14T17:18:25.395" v="379" actId="47"/>
        <pc:sldMkLst>
          <pc:docMk/>
          <pc:sldMk cId="3252436787" sldId="262"/>
        </pc:sldMkLst>
      </pc:sldChg>
      <pc:sldChg chg="del">
        <pc:chgData name="BHARGAV BURRA" userId="54c56a87cde6d2af" providerId="LiveId" clId="{5A25BA88-08FE-4C79-BEDE-2D5C6973EEEA}" dt="2020-02-14T17:18:25.395" v="379" actId="47"/>
        <pc:sldMkLst>
          <pc:docMk/>
          <pc:sldMk cId="2085843486" sldId="263"/>
        </pc:sldMkLst>
      </pc:sldChg>
      <pc:sldChg chg="addSp modSp add">
        <pc:chgData name="BHARGAV BURRA" userId="54c56a87cde6d2af" providerId="LiveId" clId="{5A25BA88-08FE-4C79-BEDE-2D5C6973EEEA}" dt="2020-02-14T17:46:10.558" v="997" actId="20577"/>
        <pc:sldMkLst>
          <pc:docMk/>
          <pc:sldMk cId="2100791360" sldId="263"/>
        </pc:sldMkLst>
        <pc:spChg chg="add mod">
          <ac:chgData name="BHARGAV BURRA" userId="54c56a87cde6d2af" providerId="LiveId" clId="{5A25BA88-08FE-4C79-BEDE-2D5C6973EEEA}" dt="2020-02-14T17:45:36.296" v="982" actId="255"/>
          <ac:spMkLst>
            <pc:docMk/>
            <pc:sldMk cId="2100791360" sldId="263"/>
            <ac:spMk id="2" creationId="{FA906E13-DA9F-433D-A407-9719FB31D129}"/>
          </ac:spMkLst>
        </pc:spChg>
        <pc:spChg chg="mod">
          <ac:chgData name="BHARGAV BURRA" userId="54c56a87cde6d2af" providerId="LiveId" clId="{5A25BA88-08FE-4C79-BEDE-2D5C6973EEEA}" dt="2020-02-14T17:46:10.558" v="997" actId="20577"/>
          <ac:spMkLst>
            <pc:docMk/>
            <pc:sldMk cId="2100791360" sldId="263"/>
            <ac:spMk id="9" creationId="{E134844C-693F-44F6-8F0E-9CC3C76F1E73}"/>
          </ac:spMkLst>
        </pc:spChg>
        <pc:graphicFrameChg chg="add mod">
          <ac:chgData name="BHARGAV BURRA" userId="54c56a87cde6d2af" providerId="LiveId" clId="{5A25BA88-08FE-4C79-BEDE-2D5C6973EEEA}" dt="2020-02-14T17:46:06.340" v="995" actId="1076"/>
          <ac:graphicFrameMkLst>
            <pc:docMk/>
            <pc:sldMk cId="2100791360" sldId="263"/>
            <ac:graphicFrameMk id="6" creationId="{F9283653-A2E3-48FD-B295-90E252ADA7C8}"/>
          </ac:graphicFrameMkLst>
        </pc:graphicFrameChg>
      </pc:sldChg>
      <pc:sldChg chg="del">
        <pc:chgData name="BHARGAV BURRA" userId="54c56a87cde6d2af" providerId="LiveId" clId="{5A25BA88-08FE-4C79-BEDE-2D5C6973EEEA}" dt="2020-02-14T17:13:04.806" v="0" actId="2696"/>
        <pc:sldMkLst>
          <pc:docMk/>
          <pc:sldMk cId="1117439674" sldId="264"/>
        </pc:sldMkLst>
      </pc:sldChg>
      <pc:sldChg chg="delSp modSp add">
        <pc:chgData name="BHARGAV BURRA" userId="54c56a87cde6d2af" providerId="LiveId" clId="{5A25BA88-08FE-4C79-BEDE-2D5C6973EEEA}" dt="2020-02-14T18:09:16.929" v="1315" actId="27636"/>
        <pc:sldMkLst>
          <pc:docMk/>
          <pc:sldMk cId="1738637719" sldId="264"/>
        </pc:sldMkLst>
        <pc:spChg chg="del mod">
          <ac:chgData name="BHARGAV BURRA" userId="54c56a87cde6d2af" providerId="LiveId" clId="{5A25BA88-08FE-4C79-BEDE-2D5C6973EEEA}" dt="2020-02-14T18:02:43.600" v="1118" actId="478"/>
          <ac:spMkLst>
            <pc:docMk/>
            <pc:sldMk cId="1738637719" sldId="264"/>
            <ac:spMk id="2" creationId="{FA906E13-DA9F-433D-A407-9719FB31D129}"/>
          </ac:spMkLst>
        </pc:spChg>
        <pc:spChg chg="mod">
          <ac:chgData name="BHARGAV BURRA" userId="54c56a87cde6d2af" providerId="LiveId" clId="{5A25BA88-08FE-4C79-BEDE-2D5C6973EEEA}" dt="2020-02-14T18:09:16.929" v="1315" actId="27636"/>
          <ac:spMkLst>
            <pc:docMk/>
            <pc:sldMk cId="1738637719" sldId="264"/>
            <ac:spMk id="9" creationId="{E134844C-693F-44F6-8F0E-9CC3C76F1E73}"/>
          </ac:spMkLst>
        </pc:spChg>
        <pc:graphicFrameChg chg="del mod">
          <ac:chgData name="BHARGAV BURRA" userId="54c56a87cde6d2af" providerId="LiveId" clId="{5A25BA88-08FE-4C79-BEDE-2D5C6973EEEA}" dt="2020-02-14T18:02:38.665" v="1116" actId="478"/>
          <ac:graphicFrameMkLst>
            <pc:docMk/>
            <pc:sldMk cId="1738637719" sldId="264"/>
            <ac:graphicFrameMk id="6" creationId="{F9283653-A2E3-48FD-B295-90E252ADA7C8}"/>
          </ac:graphicFrameMkLst>
        </pc:graphicFrameChg>
      </pc:sldChg>
      <pc:sldChg chg="modSp add">
        <pc:chgData name="BHARGAV BURRA" userId="54c56a87cde6d2af" providerId="LiveId" clId="{5A25BA88-08FE-4C79-BEDE-2D5C6973EEEA}" dt="2020-02-14T18:09:13.039" v="1313" actId="27636"/>
        <pc:sldMkLst>
          <pc:docMk/>
          <pc:sldMk cId="2420830692" sldId="265"/>
        </pc:sldMkLst>
        <pc:spChg chg="mod">
          <ac:chgData name="BHARGAV BURRA" userId="54c56a87cde6d2af" providerId="LiveId" clId="{5A25BA88-08FE-4C79-BEDE-2D5C6973EEEA}" dt="2020-02-14T18:09:13.039" v="1313" actId="27636"/>
          <ac:spMkLst>
            <pc:docMk/>
            <pc:sldMk cId="2420830692" sldId="265"/>
            <ac:spMk id="9" creationId="{E134844C-693F-44F6-8F0E-9CC3C76F1E73}"/>
          </ac:spMkLst>
        </pc:spChg>
      </pc:sldChg>
      <pc:sldChg chg="addSp delSp modSp add">
        <pc:chgData name="BHARGAV BURRA" userId="54c56a87cde6d2af" providerId="LiveId" clId="{5A25BA88-08FE-4C79-BEDE-2D5C6973EEEA}" dt="2020-02-14T18:12:49.378" v="1506" actId="1076"/>
        <pc:sldMkLst>
          <pc:docMk/>
          <pc:sldMk cId="2826932071" sldId="266"/>
        </pc:sldMkLst>
        <pc:spChg chg="add mod">
          <ac:chgData name="BHARGAV BURRA" userId="54c56a87cde6d2af" providerId="LiveId" clId="{5A25BA88-08FE-4C79-BEDE-2D5C6973EEEA}" dt="2020-02-14T18:11:17.210" v="1361" actId="58"/>
          <ac:spMkLst>
            <pc:docMk/>
            <pc:sldMk cId="2826932071" sldId="266"/>
            <ac:spMk id="6" creationId="{6196015D-859B-4E8F-9380-B507E317CCBF}"/>
          </ac:spMkLst>
        </pc:spChg>
        <pc:spChg chg="add del">
          <ac:chgData name="BHARGAV BURRA" userId="54c56a87cde6d2af" providerId="LiveId" clId="{5A25BA88-08FE-4C79-BEDE-2D5C6973EEEA}" dt="2020-02-14T18:11:34.553" v="1363"/>
          <ac:spMkLst>
            <pc:docMk/>
            <pc:sldMk cId="2826932071" sldId="266"/>
            <ac:spMk id="8" creationId="{6DB632E1-F1A4-4A30-BCF5-BA86C1F2370C}"/>
          </ac:spMkLst>
        </pc:spChg>
        <pc:spChg chg="mod">
          <ac:chgData name="BHARGAV BURRA" userId="54c56a87cde6d2af" providerId="LiveId" clId="{5A25BA88-08FE-4C79-BEDE-2D5C6973EEEA}" dt="2020-02-14T18:10:04.359" v="1343" actId="6549"/>
          <ac:spMkLst>
            <pc:docMk/>
            <pc:sldMk cId="2826932071" sldId="266"/>
            <ac:spMk id="9" creationId="{E134844C-693F-44F6-8F0E-9CC3C76F1E73}"/>
          </ac:spMkLst>
        </pc:spChg>
        <pc:spChg chg="add mod">
          <ac:chgData name="BHARGAV BURRA" userId="54c56a87cde6d2af" providerId="LiveId" clId="{5A25BA88-08FE-4C79-BEDE-2D5C6973EEEA}" dt="2020-02-14T18:12:49.378" v="1506" actId="1076"/>
          <ac:spMkLst>
            <pc:docMk/>
            <pc:sldMk cId="2826932071" sldId="266"/>
            <ac:spMk id="10" creationId="{0092A572-B7FB-4F40-A7A5-F042B2FDBFF7}"/>
          </ac:spMkLst>
        </pc:spChg>
      </pc:sldChg>
    </pc:docChg>
  </pc:docChgLst>
  <pc:docChgLst>
    <pc:chgData name="BHARGAV BURRA" userId="54c56a87cde6d2af" providerId="LiveId" clId="{13B0DDE2-EFA4-44FF-B79C-93ECC5D1D669}"/>
    <pc:docChg chg="undo custSel addSld delSld modSld modSection">
      <pc:chgData name="BHARGAV BURRA" userId="54c56a87cde6d2af" providerId="LiveId" clId="{13B0DDE2-EFA4-44FF-B79C-93ECC5D1D669}" dt="2020-02-15T03:12:22.749" v="2827" actId="207"/>
      <pc:docMkLst>
        <pc:docMk/>
      </pc:docMkLst>
      <pc:sldChg chg="modSp">
        <pc:chgData name="BHARGAV BURRA" userId="54c56a87cde6d2af" providerId="LiveId" clId="{13B0DDE2-EFA4-44FF-B79C-93ECC5D1D669}" dt="2020-02-15T02:12:53.883" v="34" actId="20577"/>
        <pc:sldMkLst>
          <pc:docMk/>
          <pc:sldMk cId="1643855734" sldId="256"/>
        </pc:sldMkLst>
        <pc:spChg chg="mod">
          <ac:chgData name="BHARGAV BURRA" userId="54c56a87cde6d2af" providerId="LiveId" clId="{13B0DDE2-EFA4-44FF-B79C-93ECC5D1D669}" dt="2020-02-15T02:12:53.883" v="34" actId="20577"/>
          <ac:spMkLst>
            <pc:docMk/>
            <pc:sldMk cId="1643855734" sldId="256"/>
            <ac:spMk id="9" creationId="{E134844C-693F-44F6-8F0E-9CC3C76F1E73}"/>
          </ac:spMkLst>
        </pc:spChg>
      </pc:sldChg>
      <pc:sldChg chg="modSp">
        <pc:chgData name="BHARGAV BURRA" userId="54c56a87cde6d2af" providerId="LiveId" clId="{13B0DDE2-EFA4-44FF-B79C-93ECC5D1D669}" dt="2020-02-15T02:19:05.060" v="257" actId="20577"/>
        <pc:sldMkLst>
          <pc:docMk/>
          <pc:sldMk cId="514520063" sldId="257"/>
        </pc:sldMkLst>
        <pc:spChg chg="mod">
          <ac:chgData name="BHARGAV BURRA" userId="54c56a87cde6d2af" providerId="LiveId" clId="{13B0DDE2-EFA4-44FF-B79C-93ECC5D1D669}" dt="2020-02-15T02:19:05.060" v="257" actId="20577"/>
          <ac:spMkLst>
            <pc:docMk/>
            <pc:sldMk cId="514520063" sldId="257"/>
            <ac:spMk id="9" creationId="{E134844C-693F-44F6-8F0E-9CC3C76F1E73}"/>
          </ac:spMkLst>
        </pc:spChg>
      </pc:sldChg>
      <pc:sldChg chg="modSp">
        <pc:chgData name="BHARGAV BURRA" userId="54c56a87cde6d2af" providerId="LiveId" clId="{13B0DDE2-EFA4-44FF-B79C-93ECC5D1D669}" dt="2020-02-15T02:20:06.417" v="284" actId="2711"/>
        <pc:sldMkLst>
          <pc:docMk/>
          <pc:sldMk cId="336932408" sldId="258"/>
        </pc:sldMkLst>
        <pc:spChg chg="mod">
          <ac:chgData name="BHARGAV BURRA" userId="54c56a87cde6d2af" providerId="LiveId" clId="{13B0DDE2-EFA4-44FF-B79C-93ECC5D1D669}" dt="2020-02-15T02:20:06.417" v="284" actId="2711"/>
          <ac:spMkLst>
            <pc:docMk/>
            <pc:sldMk cId="336932408" sldId="258"/>
            <ac:spMk id="9" creationId="{E134844C-693F-44F6-8F0E-9CC3C76F1E73}"/>
          </ac:spMkLst>
        </pc:spChg>
      </pc:sldChg>
      <pc:sldChg chg="modSp add">
        <pc:chgData name="BHARGAV BURRA" userId="54c56a87cde6d2af" providerId="LiveId" clId="{13B0DDE2-EFA4-44FF-B79C-93ECC5D1D669}" dt="2020-02-15T02:24:32.355" v="668" actId="27636"/>
        <pc:sldMkLst>
          <pc:docMk/>
          <pc:sldMk cId="2673771877" sldId="259"/>
        </pc:sldMkLst>
        <pc:spChg chg="mod">
          <ac:chgData name="BHARGAV BURRA" userId="54c56a87cde6d2af" providerId="LiveId" clId="{13B0DDE2-EFA4-44FF-B79C-93ECC5D1D669}" dt="2020-02-15T02:24:32.355" v="668" actId="27636"/>
          <ac:spMkLst>
            <pc:docMk/>
            <pc:sldMk cId="2673771877" sldId="259"/>
            <ac:spMk id="9" creationId="{E134844C-693F-44F6-8F0E-9CC3C76F1E73}"/>
          </ac:spMkLst>
        </pc:spChg>
      </pc:sldChg>
      <pc:sldChg chg="del">
        <pc:chgData name="BHARGAV BURRA" userId="54c56a87cde6d2af" providerId="LiveId" clId="{13B0DDE2-EFA4-44FF-B79C-93ECC5D1D669}" dt="2020-02-15T02:20:17.465" v="285" actId="2696"/>
        <pc:sldMkLst>
          <pc:docMk/>
          <pc:sldMk cId="3551732452" sldId="259"/>
        </pc:sldMkLst>
      </pc:sldChg>
      <pc:sldChg chg="addSp delSp modSp add">
        <pc:chgData name="BHARGAV BURRA" userId="54c56a87cde6d2af" providerId="LiveId" clId="{13B0DDE2-EFA4-44FF-B79C-93ECC5D1D669}" dt="2020-02-15T02:37:29.739" v="1232" actId="20577"/>
        <pc:sldMkLst>
          <pc:docMk/>
          <pc:sldMk cId="3393996448" sldId="260"/>
        </pc:sldMkLst>
        <pc:spChg chg="add del">
          <ac:chgData name="BHARGAV BURRA" userId="54c56a87cde6d2af" providerId="LiveId" clId="{13B0DDE2-EFA4-44FF-B79C-93ECC5D1D669}" dt="2020-02-15T02:32:09.984" v="703"/>
          <ac:spMkLst>
            <pc:docMk/>
            <pc:sldMk cId="3393996448" sldId="260"/>
            <ac:spMk id="3" creationId="{E31575EA-C56D-47DD-98A4-34AE62C9BBB3}"/>
          </ac:spMkLst>
        </pc:spChg>
        <pc:spChg chg="add del">
          <ac:chgData name="BHARGAV BURRA" userId="54c56a87cde6d2af" providerId="LiveId" clId="{13B0DDE2-EFA4-44FF-B79C-93ECC5D1D669}" dt="2020-02-15T02:32:29.909" v="705"/>
          <ac:spMkLst>
            <pc:docMk/>
            <pc:sldMk cId="3393996448" sldId="260"/>
            <ac:spMk id="4" creationId="{0A4BD81F-9E0C-429A-BF75-FD6686693C9C}"/>
          </ac:spMkLst>
        </pc:spChg>
        <pc:spChg chg="add del">
          <ac:chgData name="BHARGAV BURRA" userId="54c56a87cde6d2af" providerId="LiveId" clId="{13B0DDE2-EFA4-44FF-B79C-93ECC5D1D669}" dt="2020-02-15T02:32:35.846" v="709"/>
          <ac:spMkLst>
            <pc:docMk/>
            <pc:sldMk cId="3393996448" sldId="260"/>
            <ac:spMk id="6" creationId="{4E9A4F69-A4D6-44A7-BFF5-27AAFDFDF239}"/>
          </ac:spMkLst>
        </pc:spChg>
        <pc:spChg chg="add del mod">
          <ac:chgData name="BHARGAV BURRA" userId="54c56a87cde6d2af" providerId="LiveId" clId="{13B0DDE2-EFA4-44FF-B79C-93ECC5D1D669}" dt="2020-02-15T02:32:35.128" v="708" actId="478"/>
          <ac:spMkLst>
            <pc:docMk/>
            <pc:sldMk cId="3393996448" sldId="260"/>
            <ac:spMk id="8" creationId="{820027C8-6953-4157-A333-6986BC18F522}"/>
          </ac:spMkLst>
        </pc:spChg>
        <pc:spChg chg="add del mod">
          <ac:chgData name="BHARGAV BURRA" userId="54c56a87cde6d2af" providerId="LiveId" clId="{13B0DDE2-EFA4-44FF-B79C-93ECC5D1D669}" dt="2020-02-15T02:37:00.193" v="1185" actId="255"/>
          <ac:spMkLst>
            <pc:docMk/>
            <pc:sldMk cId="3393996448" sldId="260"/>
            <ac:spMk id="9" creationId="{E134844C-693F-44F6-8F0E-9CC3C76F1E73}"/>
          </ac:spMkLst>
        </pc:spChg>
        <pc:graphicFrameChg chg="add del">
          <ac:chgData name="BHARGAV BURRA" userId="54c56a87cde6d2af" providerId="LiveId" clId="{13B0DDE2-EFA4-44FF-B79C-93ECC5D1D669}" dt="2020-02-15T02:32:09.984" v="703"/>
          <ac:graphicFrameMkLst>
            <pc:docMk/>
            <pc:sldMk cId="3393996448" sldId="260"/>
            <ac:graphicFrameMk id="2" creationId="{B0603915-26E6-4337-800C-D77CDDBA17C1}"/>
          </ac:graphicFrameMkLst>
        </pc:graphicFrameChg>
        <pc:graphicFrameChg chg="add del mod modGraphic">
          <ac:chgData name="BHARGAV BURRA" userId="54c56a87cde6d2af" providerId="LiveId" clId="{13B0DDE2-EFA4-44FF-B79C-93ECC5D1D669}" dt="2020-02-15T02:35:00.790" v="918" actId="478"/>
          <ac:graphicFrameMkLst>
            <pc:docMk/>
            <pc:sldMk cId="3393996448" sldId="260"/>
            <ac:graphicFrameMk id="10" creationId="{F94CC67F-C450-44D8-ABF2-93C7DB951925}"/>
          </ac:graphicFrameMkLst>
        </pc:graphicFrameChg>
        <pc:graphicFrameChg chg="add mod modGraphic">
          <ac:chgData name="BHARGAV BURRA" userId="54c56a87cde6d2af" providerId="LiveId" clId="{13B0DDE2-EFA4-44FF-B79C-93ECC5D1D669}" dt="2020-02-15T02:37:29.739" v="1232" actId="20577"/>
          <ac:graphicFrameMkLst>
            <pc:docMk/>
            <pc:sldMk cId="3393996448" sldId="260"/>
            <ac:graphicFrameMk id="11" creationId="{E579B31A-50B5-4C34-B529-61AC623E3B96}"/>
          </ac:graphicFrameMkLst>
        </pc:graphicFrameChg>
      </pc:sldChg>
      <pc:sldChg chg="del">
        <pc:chgData name="BHARGAV BURRA" userId="54c56a87cde6d2af" providerId="LiveId" clId="{13B0DDE2-EFA4-44FF-B79C-93ECC5D1D669}" dt="2020-02-15T02:20:27.244" v="286" actId="2696"/>
        <pc:sldMkLst>
          <pc:docMk/>
          <pc:sldMk cId="3821188263" sldId="260"/>
        </pc:sldMkLst>
      </pc:sldChg>
      <pc:sldChg chg="del">
        <pc:chgData name="BHARGAV BURRA" userId="54c56a87cde6d2af" providerId="LiveId" clId="{13B0DDE2-EFA4-44FF-B79C-93ECC5D1D669}" dt="2020-02-15T02:20:27.244" v="286" actId="2696"/>
        <pc:sldMkLst>
          <pc:docMk/>
          <pc:sldMk cId="1316759208" sldId="261"/>
        </pc:sldMkLst>
      </pc:sldChg>
      <pc:sldChg chg="addSp delSp modSp add">
        <pc:chgData name="BHARGAV BURRA" userId="54c56a87cde6d2af" providerId="LiveId" clId="{13B0DDE2-EFA4-44FF-B79C-93ECC5D1D669}" dt="2020-02-15T02:39:26.444" v="1287" actId="14734"/>
        <pc:sldMkLst>
          <pc:docMk/>
          <pc:sldMk cId="2906444563" sldId="261"/>
        </pc:sldMkLst>
        <pc:spChg chg="mod">
          <ac:chgData name="BHARGAV BURRA" userId="54c56a87cde6d2af" providerId="LiveId" clId="{13B0DDE2-EFA4-44FF-B79C-93ECC5D1D669}" dt="2020-02-15T02:38:10.462" v="1280" actId="20577"/>
          <ac:spMkLst>
            <pc:docMk/>
            <pc:sldMk cId="2906444563" sldId="261"/>
            <ac:spMk id="9" creationId="{E134844C-693F-44F6-8F0E-9CC3C76F1E73}"/>
          </ac:spMkLst>
        </pc:spChg>
        <pc:graphicFrameChg chg="add mod modGraphic">
          <ac:chgData name="BHARGAV BURRA" userId="54c56a87cde6d2af" providerId="LiveId" clId="{13B0DDE2-EFA4-44FF-B79C-93ECC5D1D669}" dt="2020-02-15T02:39:26.444" v="1287" actId="14734"/>
          <ac:graphicFrameMkLst>
            <pc:docMk/>
            <pc:sldMk cId="2906444563" sldId="261"/>
            <ac:graphicFrameMk id="2" creationId="{BEECB774-FF64-4ABC-97CA-E02EF9B50D27}"/>
          </ac:graphicFrameMkLst>
        </pc:graphicFrameChg>
        <pc:graphicFrameChg chg="del modGraphic">
          <ac:chgData name="BHARGAV BURRA" userId="54c56a87cde6d2af" providerId="LiveId" clId="{13B0DDE2-EFA4-44FF-B79C-93ECC5D1D669}" dt="2020-02-15T02:38:55.703" v="1283" actId="478"/>
          <ac:graphicFrameMkLst>
            <pc:docMk/>
            <pc:sldMk cId="2906444563" sldId="261"/>
            <ac:graphicFrameMk id="11" creationId="{E579B31A-50B5-4C34-B529-61AC623E3B96}"/>
          </ac:graphicFrameMkLst>
        </pc:graphicFrameChg>
      </pc:sldChg>
      <pc:sldChg chg="del">
        <pc:chgData name="BHARGAV BURRA" userId="54c56a87cde6d2af" providerId="LiveId" clId="{13B0DDE2-EFA4-44FF-B79C-93ECC5D1D669}" dt="2020-02-15T02:20:27.244" v="286" actId="2696"/>
        <pc:sldMkLst>
          <pc:docMk/>
          <pc:sldMk cId="1497617559" sldId="262"/>
        </pc:sldMkLst>
      </pc:sldChg>
      <pc:sldChg chg="addSp delSp modSp add">
        <pc:chgData name="BHARGAV BURRA" userId="54c56a87cde6d2af" providerId="LiveId" clId="{13B0DDE2-EFA4-44FF-B79C-93ECC5D1D669}" dt="2020-02-15T03:02:01.125" v="2097" actId="20577"/>
        <pc:sldMkLst>
          <pc:docMk/>
          <pc:sldMk cId="2768665948" sldId="262"/>
        </pc:sldMkLst>
        <pc:spChg chg="mod">
          <ac:chgData name="BHARGAV BURRA" userId="54c56a87cde6d2af" providerId="LiveId" clId="{13B0DDE2-EFA4-44FF-B79C-93ECC5D1D669}" dt="2020-02-15T02:40:08.899" v="1357" actId="20577"/>
          <ac:spMkLst>
            <pc:docMk/>
            <pc:sldMk cId="2768665948" sldId="262"/>
            <ac:spMk id="9" creationId="{E134844C-693F-44F6-8F0E-9CC3C76F1E73}"/>
          </ac:spMkLst>
        </pc:spChg>
        <pc:graphicFrameChg chg="del">
          <ac:chgData name="BHARGAV BURRA" userId="54c56a87cde6d2af" providerId="LiveId" clId="{13B0DDE2-EFA4-44FF-B79C-93ECC5D1D669}" dt="2020-02-15T02:40:18.852" v="1358" actId="478"/>
          <ac:graphicFrameMkLst>
            <pc:docMk/>
            <pc:sldMk cId="2768665948" sldId="262"/>
            <ac:graphicFrameMk id="2" creationId="{BEECB774-FF64-4ABC-97CA-E02EF9B50D27}"/>
          </ac:graphicFrameMkLst>
        </pc:graphicFrameChg>
        <pc:graphicFrameChg chg="add mod modGraphic">
          <ac:chgData name="BHARGAV BURRA" userId="54c56a87cde6d2af" providerId="LiveId" clId="{13B0DDE2-EFA4-44FF-B79C-93ECC5D1D669}" dt="2020-02-15T03:02:01.125" v="2097" actId="20577"/>
          <ac:graphicFrameMkLst>
            <pc:docMk/>
            <pc:sldMk cId="2768665948" sldId="262"/>
            <ac:graphicFrameMk id="3" creationId="{4396DA4B-66AC-4F16-B3C2-186720C17313}"/>
          </ac:graphicFrameMkLst>
        </pc:graphicFrameChg>
      </pc:sldChg>
      <pc:sldChg chg="delSp modSp add">
        <pc:chgData name="BHARGAV BURRA" userId="54c56a87cde6d2af" providerId="LiveId" clId="{13B0DDE2-EFA4-44FF-B79C-93ECC5D1D669}" dt="2020-02-15T02:54:43.728" v="2094" actId="5793"/>
        <pc:sldMkLst>
          <pc:docMk/>
          <pc:sldMk cId="526263216" sldId="263"/>
        </pc:sldMkLst>
        <pc:spChg chg="mod">
          <ac:chgData name="BHARGAV BURRA" userId="54c56a87cde6d2af" providerId="LiveId" clId="{13B0DDE2-EFA4-44FF-B79C-93ECC5D1D669}" dt="2020-02-15T02:54:43.728" v="2094" actId="5793"/>
          <ac:spMkLst>
            <pc:docMk/>
            <pc:sldMk cId="526263216" sldId="263"/>
            <ac:spMk id="9" creationId="{E134844C-693F-44F6-8F0E-9CC3C76F1E73}"/>
          </ac:spMkLst>
        </pc:spChg>
        <pc:graphicFrameChg chg="del">
          <ac:chgData name="BHARGAV BURRA" userId="54c56a87cde6d2af" providerId="LiveId" clId="{13B0DDE2-EFA4-44FF-B79C-93ECC5D1D669}" dt="2020-02-15T02:44:46.225" v="1684" actId="478"/>
          <ac:graphicFrameMkLst>
            <pc:docMk/>
            <pc:sldMk cId="526263216" sldId="263"/>
            <ac:graphicFrameMk id="3" creationId="{4396DA4B-66AC-4F16-B3C2-186720C17313}"/>
          </ac:graphicFrameMkLst>
        </pc:graphicFrameChg>
      </pc:sldChg>
      <pc:sldChg chg="del">
        <pc:chgData name="BHARGAV BURRA" userId="54c56a87cde6d2af" providerId="LiveId" clId="{13B0DDE2-EFA4-44FF-B79C-93ECC5D1D669}" dt="2020-02-15T02:20:27.244" v="286" actId="2696"/>
        <pc:sldMkLst>
          <pc:docMk/>
          <pc:sldMk cId="2100791360" sldId="263"/>
        </pc:sldMkLst>
      </pc:sldChg>
      <pc:sldChg chg="del">
        <pc:chgData name="BHARGAV BURRA" userId="54c56a87cde6d2af" providerId="LiveId" clId="{13B0DDE2-EFA4-44FF-B79C-93ECC5D1D669}" dt="2020-02-15T02:20:27.244" v="286" actId="2696"/>
        <pc:sldMkLst>
          <pc:docMk/>
          <pc:sldMk cId="1738637719" sldId="264"/>
        </pc:sldMkLst>
      </pc:sldChg>
      <pc:sldChg chg="modSp add">
        <pc:chgData name="BHARGAV BURRA" userId="54c56a87cde6d2af" providerId="LiveId" clId="{13B0DDE2-EFA4-44FF-B79C-93ECC5D1D669}" dt="2020-02-15T03:06:08.437" v="2206" actId="20577"/>
        <pc:sldMkLst>
          <pc:docMk/>
          <pc:sldMk cId="3355609442" sldId="264"/>
        </pc:sldMkLst>
        <pc:spChg chg="mod">
          <ac:chgData name="BHARGAV BURRA" userId="54c56a87cde6d2af" providerId="LiveId" clId="{13B0DDE2-EFA4-44FF-B79C-93ECC5D1D669}" dt="2020-02-15T03:06:08.437" v="2206" actId="20577"/>
          <ac:spMkLst>
            <pc:docMk/>
            <pc:sldMk cId="3355609442" sldId="264"/>
            <ac:spMk id="9" creationId="{E134844C-693F-44F6-8F0E-9CC3C76F1E73}"/>
          </ac:spMkLst>
        </pc:spChg>
      </pc:sldChg>
      <pc:sldChg chg="addSp delSp modSp add">
        <pc:chgData name="BHARGAV BURRA" userId="54c56a87cde6d2af" providerId="LiveId" clId="{13B0DDE2-EFA4-44FF-B79C-93ECC5D1D669}" dt="2020-02-15T03:08:19.873" v="2267" actId="5793"/>
        <pc:sldMkLst>
          <pc:docMk/>
          <pc:sldMk cId="2130948154" sldId="265"/>
        </pc:sldMkLst>
        <pc:spChg chg="mod">
          <ac:chgData name="BHARGAV BURRA" userId="54c56a87cde6d2af" providerId="LiveId" clId="{13B0DDE2-EFA4-44FF-B79C-93ECC5D1D669}" dt="2020-02-15T03:08:19.873" v="2267" actId="5793"/>
          <ac:spMkLst>
            <pc:docMk/>
            <pc:sldMk cId="2130948154" sldId="265"/>
            <ac:spMk id="9" creationId="{E134844C-693F-44F6-8F0E-9CC3C76F1E73}"/>
          </ac:spMkLst>
        </pc:spChg>
        <pc:graphicFrameChg chg="add del">
          <ac:chgData name="BHARGAV BURRA" userId="54c56a87cde6d2af" providerId="LiveId" clId="{13B0DDE2-EFA4-44FF-B79C-93ECC5D1D669}" dt="2020-02-15T03:07:51.390" v="2259"/>
          <ac:graphicFrameMkLst>
            <pc:docMk/>
            <pc:sldMk cId="2130948154" sldId="265"/>
            <ac:graphicFrameMk id="2" creationId="{6121F007-24DB-4D80-AC4F-A94135007A21}"/>
          </ac:graphicFrameMkLst>
        </pc:graphicFrameChg>
      </pc:sldChg>
      <pc:sldChg chg="del">
        <pc:chgData name="BHARGAV BURRA" userId="54c56a87cde6d2af" providerId="LiveId" clId="{13B0DDE2-EFA4-44FF-B79C-93ECC5D1D669}" dt="2020-02-15T02:20:27.244" v="286" actId="2696"/>
        <pc:sldMkLst>
          <pc:docMk/>
          <pc:sldMk cId="2420830692" sldId="265"/>
        </pc:sldMkLst>
      </pc:sldChg>
      <pc:sldChg chg="del">
        <pc:chgData name="BHARGAV BURRA" userId="54c56a87cde6d2af" providerId="LiveId" clId="{13B0DDE2-EFA4-44FF-B79C-93ECC5D1D669}" dt="2020-02-15T02:20:27.244" v="286" actId="2696"/>
        <pc:sldMkLst>
          <pc:docMk/>
          <pc:sldMk cId="2826932071" sldId="266"/>
        </pc:sldMkLst>
      </pc:sldChg>
      <pc:sldChg chg="addSp delSp modSp add">
        <pc:chgData name="BHARGAV BURRA" userId="54c56a87cde6d2af" providerId="LiveId" clId="{13B0DDE2-EFA4-44FF-B79C-93ECC5D1D669}" dt="2020-02-15T03:09:36.468" v="2480" actId="20577"/>
        <pc:sldMkLst>
          <pc:docMk/>
          <pc:sldMk cId="3882835283" sldId="266"/>
        </pc:sldMkLst>
        <pc:spChg chg="add del">
          <ac:chgData name="BHARGAV BURRA" userId="54c56a87cde6d2af" providerId="LiveId" clId="{13B0DDE2-EFA4-44FF-B79C-93ECC5D1D669}" dt="2020-02-15T03:08:56.185" v="2278"/>
          <ac:spMkLst>
            <pc:docMk/>
            <pc:sldMk cId="3882835283" sldId="266"/>
            <ac:spMk id="3" creationId="{99EFE2C4-E255-483E-ADAE-14167A4E7A8D}"/>
          </ac:spMkLst>
        </pc:spChg>
        <pc:spChg chg="mod">
          <ac:chgData name="BHARGAV BURRA" userId="54c56a87cde6d2af" providerId="LiveId" clId="{13B0DDE2-EFA4-44FF-B79C-93ECC5D1D669}" dt="2020-02-15T03:09:36.468" v="2480" actId="20577"/>
          <ac:spMkLst>
            <pc:docMk/>
            <pc:sldMk cId="3882835283" sldId="266"/>
            <ac:spMk id="9" creationId="{E134844C-693F-44F6-8F0E-9CC3C76F1E73}"/>
          </ac:spMkLst>
        </pc:spChg>
        <pc:graphicFrameChg chg="add del">
          <ac:chgData name="BHARGAV BURRA" userId="54c56a87cde6d2af" providerId="LiveId" clId="{13B0DDE2-EFA4-44FF-B79C-93ECC5D1D669}" dt="2020-02-15T03:08:49.378" v="2276"/>
          <ac:graphicFrameMkLst>
            <pc:docMk/>
            <pc:sldMk cId="3882835283" sldId="266"/>
            <ac:graphicFrameMk id="2" creationId="{825034EA-8202-4AE8-BA23-C1D09C643371}"/>
          </ac:graphicFrameMkLst>
        </pc:graphicFrameChg>
      </pc:sldChg>
      <pc:sldChg chg="addSp modSp add">
        <pc:chgData name="BHARGAV BURRA" userId="54c56a87cde6d2af" providerId="LiveId" clId="{13B0DDE2-EFA4-44FF-B79C-93ECC5D1D669}" dt="2020-02-15T03:12:22.749" v="2827" actId="207"/>
        <pc:sldMkLst>
          <pc:docMk/>
          <pc:sldMk cId="2595889634" sldId="267"/>
        </pc:sldMkLst>
        <pc:spChg chg="add mod">
          <ac:chgData name="BHARGAV BURRA" userId="54c56a87cde6d2af" providerId="LiveId" clId="{13B0DDE2-EFA4-44FF-B79C-93ECC5D1D669}" dt="2020-02-15T03:11:10.999" v="2708" actId="20577"/>
          <ac:spMkLst>
            <pc:docMk/>
            <pc:sldMk cId="2595889634" sldId="267"/>
            <ac:spMk id="6" creationId="{A1DA1333-5648-4DA5-A1C1-FD77D4913F13}"/>
          </ac:spMkLst>
        </pc:spChg>
        <pc:spChg chg="add mod">
          <ac:chgData name="BHARGAV BURRA" userId="54c56a87cde6d2af" providerId="LiveId" clId="{13B0DDE2-EFA4-44FF-B79C-93ECC5D1D669}" dt="2020-02-15T03:12:22.749" v="2827" actId="207"/>
          <ac:spMkLst>
            <pc:docMk/>
            <pc:sldMk cId="2595889634" sldId="267"/>
            <ac:spMk id="8" creationId="{D2735F07-174E-4426-A0D7-A110D0492121}"/>
          </ac:spMkLst>
        </pc:spChg>
        <pc:spChg chg="mod">
          <ac:chgData name="BHARGAV BURRA" userId="54c56a87cde6d2af" providerId="LiveId" clId="{13B0DDE2-EFA4-44FF-B79C-93ECC5D1D669}" dt="2020-02-15T03:09:54.187" v="2514" actId="6549"/>
          <ac:spMkLst>
            <pc:docMk/>
            <pc:sldMk cId="2595889634" sldId="267"/>
            <ac:spMk id="9" creationId="{E134844C-693F-44F6-8F0E-9CC3C76F1E7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52AE8F-2E1C-4DEC-B8B3-E65C2972FE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0EFAD95-5DE0-49CC-9508-BCCB0C2DCD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CDF44D7-8A0C-4BCC-A9AE-17BDA4F7645C}"/>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5" name="Footer Placeholder 4">
            <a:extLst>
              <a:ext uri="{FF2B5EF4-FFF2-40B4-BE49-F238E27FC236}">
                <a16:creationId xmlns:a16="http://schemas.microsoft.com/office/drawing/2014/main" xmlns="" id="{D95A5D99-C07C-4D34-A729-DC62AAC6D5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4542430-5D80-456F-94CE-BFC550BD68BF}"/>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233002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AE96E9-B348-4E14-9DB1-FC87A4D4CE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26CDBB7-483D-41C7-8A88-EF05A425E1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643E579-7A0F-4DDB-9830-0CA71EDB46DE}"/>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5" name="Footer Placeholder 4">
            <a:extLst>
              <a:ext uri="{FF2B5EF4-FFF2-40B4-BE49-F238E27FC236}">
                <a16:creationId xmlns:a16="http://schemas.microsoft.com/office/drawing/2014/main" xmlns="" id="{31AEA58B-AC50-419D-8638-5E815A445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7792F2-A043-4D67-9840-6864FCCF2FD0}"/>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3102679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10346F7-AB77-4486-97DB-738C34701F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F2EB6A1-2141-4989-8A57-EE378FB23A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00326F6-6BE5-44C2-84DF-791E3DCC7180}"/>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5" name="Footer Placeholder 4">
            <a:extLst>
              <a:ext uri="{FF2B5EF4-FFF2-40B4-BE49-F238E27FC236}">
                <a16:creationId xmlns:a16="http://schemas.microsoft.com/office/drawing/2014/main" xmlns="" id="{33F3D7E9-A9C3-4776-B773-7CB59FCA4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64996D7-A3AC-4216-9C67-B1C5961C0CF3}"/>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223389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E8E9DB-13E5-47BD-A579-25E352277F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004064-81AA-412F-9AD2-20857AB751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2AD198-BB35-4E28-9FD6-17C7D1C6422A}"/>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5" name="Footer Placeholder 4">
            <a:extLst>
              <a:ext uri="{FF2B5EF4-FFF2-40B4-BE49-F238E27FC236}">
                <a16:creationId xmlns:a16="http://schemas.microsoft.com/office/drawing/2014/main" xmlns="" id="{6B0E943C-18A5-4CED-8B22-95CD367559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4139DC-5FE2-4873-BCAB-C1B3884211FC}"/>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191830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FCE9B-A6ED-486E-936F-C51F51A0DB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F7EEBAB-0770-4A7E-B264-8E9887A0E0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61DED5C-CD84-4C81-9DF5-7BBE3CC2B5AF}"/>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5" name="Footer Placeholder 4">
            <a:extLst>
              <a:ext uri="{FF2B5EF4-FFF2-40B4-BE49-F238E27FC236}">
                <a16:creationId xmlns:a16="http://schemas.microsoft.com/office/drawing/2014/main" xmlns="" id="{CCC7BF9A-8EA3-45FB-B808-90E682D0D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41385E1-0CCE-4E6F-BBB1-C5C6B872176F}"/>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220834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7B38EA-1526-4E1D-82EF-5AE328EBA0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7D04B44-5149-488D-BB68-0A92337389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34F226B-12A9-414B-91BC-B57CBBFA439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F1C11CD-7B2C-417A-A7D2-EA0B2BB431A1}"/>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6" name="Footer Placeholder 5">
            <a:extLst>
              <a:ext uri="{FF2B5EF4-FFF2-40B4-BE49-F238E27FC236}">
                <a16:creationId xmlns:a16="http://schemas.microsoft.com/office/drawing/2014/main" xmlns="" id="{D4D2A1EC-8D0D-4F80-A7A4-9DCC151577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53BE226-0D78-4155-B0EE-750A1946CE19}"/>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413758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FB3D3-21FB-40CE-933D-4057854360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6117C8C-D746-4260-A2BC-634A127470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942B4AD-9545-475A-AA1B-A589E04FD3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549D7C2-3435-42D7-AFF2-B96457B8BF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F6795FF-F3F9-4C11-978C-AAEEBF5B2E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CCC552C-8302-4382-AEC7-67B647ED48E6}"/>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8" name="Footer Placeholder 7">
            <a:extLst>
              <a:ext uri="{FF2B5EF4-FFF2-40B4-BE49-F238E27FC236}">
                <a16:creationId xmlns:a16="http://schemas.microsoft.com/office/drawing/2014/main" xmlns="" id="{6E0DBF6A-E426-47F9-8F2F-092F8D65DA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5F08832-B92B-493B-AE15-B5DF1D53B400}"/>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2068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3FDE5-30AF-475C-A737-7CC9C41BA6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5791A0E-9AAE-4806-953A-5442E0D81C48}"/>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4" name="Footer Placeholder 3">
            <a:extLst>
              <a:ext uri="{FF2B5EF4-FFF2-40B4-BE49-F238E27FC236}">
                <a16:creationId xmlns:a16="http://schemas.microsoft.com/office/drawing/2014/main" xmlns="" id="{8BACE119-AC68-4EB4-941C-A4741C3352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C8AD5C5-6AC5-4DB0-AD75-819D5DBD4602}"/>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366004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9952ABE-76AC-4AC9-A5BE-0340826019D1}"/>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3" name="Footer Placeholder 2">
            <a:extLst>
              <a:ext uri="{FF2B5EF4-FFF2-40B4-BE49-F238E27FC236}">
                <a16:creationId xmlns:a16="http://schemas.microsoft.com/office/drawing/2014/main" xmlns="" id="{35219237-D474-47CD-AAD4-F01CF9141E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749E77A-F94E-4D28-B688-F0911A6F61EE}"/>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339084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BE7121-8AF4-40F5-B3F8-54D467E9CF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A773C4D-25C0-4385-AD80-7C27FDC58D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0E14840-01B5-4550-A77E-23613EA1B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0A8C9B4-BBA7-4D7C-8148-5BE2BD7A11CD}"/>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6" name="Footer Placeholder 5">
            <a:extLst>
              <a:ext uri="{FF2B5EF4-FFF2-40B4-BE49-F238E27FC236}">
                <a16:creationId xmlns:a16="http://schemas.microsoft.com/office/drawing/2014/main" xmlns="" id="{2E8070F4-AA59-4252-91A2-DD29611C34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84F078B-3A0C-44D8-99F1-AD1EEA2BDCED}"/>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105343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57F7DF-B207-447C-8879-A4D1087F69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1DA225C-33D7-4344-A1D6-F4EE24DB62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07B9F4F-003B-46EC-8DD9-F1514D60E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CC23111-8F16-4FF2-9F59-6C9E837EDDF1}"/>
              </a:ext>
            </a:extLst>
          </p:cNvPr>
          <p:cNvSpPr>
            <a:spLocks noGrp="1"/>
          </p:cNvSpPr>
          <p:nvPr>
            <p:ph type="dt" sz="half" idx="10"/>
          </p:nvPr>
        </p:nvSpPr>
        <p:spPr/>
        <p:txBody>
          <a:bodyPr/>
          <a:lstStyle/>
          <a:p>
            <a:fld id="{F8C65CF6-CC2F-4701-93C6-18FA57183D50}" type="datetimeFigureOut">
              <a:rPr lang="en-US" smtClean="0"/>
              <a:pPr/>
              <a:t>18-Feb-20</a:t>
            </a:fld>
            <a:endParaRPr lang="en-US"/>
          </a:p>
        </p:txBody>
      </p:sp>
      <p:sp>
        <p:nvSpPr>
          <p:cNvPr id="6" name="Footer Placeholder 5">
            <a:extLst>
              <a:ext uri="{FF2B5EF4-FFF2-40B4-BE49-F238E27FC236}">
                <a16:creationId xmlns:a16="http://schemas.microsoft.com/office/drawing/2014/main" xmlns="" id="{D8025585-30D3-4FDA-A7BB-67774EBD8C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2CE0AC9-6AFB-4F60-B188-CBF10A17BE4A}"/>
              </a:ext>
            </a:extLst>
          </p:cNvPr>
          <p:cNvSpPr>
            <a:spLocks noGrp="1"/>
          </p:cNvSpPr>
          <p:nvPr>
            <p:ph type="sldNum" sz="quarter" idx="12"/>
          </p:nvPr>
        </p:nvSpPr>
        <p:spPr/>
        <p:txBody>
          <a:body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10148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44565A-3ABE-4428-859F-45DB9AB424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27488BC-9F5A-41B1-861D-8D8016616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A1781B6-8550-4594-9E8C-F40E8EAA71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65CF6-CC2F-4701-93C6-18FA57183D50}" type="datetimeFigureOut">
              <a:rPr lang="en-US" smtClean="0"/>
              <a:pPr/>
              <a:t>18-Feb-20</a:t>
            </a:fld>
            <a:endParaRPr lang="en-US"/>
          </a:p>
        </p:txBody>
      </p:sp>
      <p:sp>
        <p:nvSpPr>
          <p:cNvPr id="5" name="Footer Placeholder 4">
            <a:extLst>
              <a:ext uri="{FF2B5EF4-FFF2-40B4-BE49-F238E27FC236}">
                <a16:creationId xmlns:a16="http://schemas.microsoft.com/office/drawing/2014/main" xmlns="" id="{DDDBCD3B-2170-461D-961F-0BC80C0729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2064A5C-422C-4B0E-A361-D45C28C3C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FD769-383A-49AA-ADE8-B080A721670C}" type="slidenum">
              <a:rPr lang="en-US" smtClean="0"/>
              <a:pPr/>
              <a:t>‹#›</a:t>
            </a:fld>
            <a:endParaRPr lang="en-US"/>
          </a:p>
        </p:txBody>
      </p:sp>
    </p:spTree>
    <p:extLst>
      <p:ext uri="{BB962C8B-B14F-4D97-AF65-F5344CB8AC3E}">
        <p14:creationId xmlns:p14="http://schemas.microsoft.com/office/powerpoint/2010/main" xmlns="" val="1491097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aikyam.in/detail/17460.asp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lstStyle/>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6000" dirty="0">
              <a:latin typeface="Maiandra GD" panose="020E0502030308020204" pitchFamily="34" charset="0"/>
              <a:ea typeface="Verdana" panose="020B0604030504040204" pitchFamily="34" charset="0"/>
              <a:cs typeface="Verdana" panose="020B0604030504040204" pitchFamily="34" charset="0"/>
            </a:endParaRPr>
          </a:p>
          <a:p>
            <a:pPr marL="0" indent="0" algn="ctr">
              <a:buNone/>
            </a:pPr>
            <a:r>
              <a:rPr lang="en-US" sz="6000" b="1" dirty="0">
                <a:latin typeface="Segoe UI Semibold" panose="020B0702040204020203" pitchFamily="34" charset="0"/>
                <a:ea typeface="Verdana" panose="020B0604030504040204" pitchFamily="34" charset="0"/>
                <a:cs typeface="Segoe UI Semibold" panose="020B0702040204020203" pitchFamily="34" charset="0"/>
              </a:rPr>
              <a:t>CHARGES</a:t>
            </a:r>
          </a:p>
          <a:p>
            <a:pPr marL="0" indent="0" algn="ctr">
              <a:buNone/>
            </a:pPr>
            <a:endParaRPr lang="en-US" sz="4000" dirty="0">
              <a:latin typeface="Segoe UI Semibold" panose="020B0702040204020203" pitchFamily="34" charset="0"/>
              <a:ea typeface="Verdana" panose="020B0604030504040204" pitchFamily="34" charset="0"/>
              <a:cs typeface="Segoe UI Semibold" panose="020B0702040204020203" pitchFamily="34" charset="0"/>
            </a:endParaRPr>
          </a:p>
          <a:p>
            <a:pPr marL="0" indent="0" algn="ctr">
              <a:buNone/>
            </a:pPr>
            <a:r>
              <a:rPr lang="en-US" sz="4000" dirty="0">
                <a:latin typeface="Segoe UI Semibold" panose="020B0702040204020203" pitchFamily="34" charset="0"/>
                <a:ea typeface="Verdana" panose="020B0604030504040204" pitchFamily="34" charset="0"/>
                <a:cs typeface="Segoe UI Semibold" panose="020B0702040204020203" pitchFamily="34" charset="0"/>
              </a:rPr>
              <a:t>BY </a:t>
            </a:r>
          </a:p>
          <a:p>
            <a:pPr marL="0" indent="0" algn="ctr">
              <a:buNone/>
            </a:pPr>
            <a:r>
              <a:rPr lang="en-US" sz="4000" dirty="0">
                <a:latin typeface="Segoe UI Semibold" panose="020B0702040204020203" pitchFamily="34" charset="0"/>
                <a:ea typeface="Verdana" panose="020B0604030504040204" pitchFamily="34" charset="0"/>
                <a:cs typeface="Segoe UI Semibold" panose="020B0702040204020203" pitchFamily="34" charset="0"/>
              </a:rPr>
              <a:t>CS BURRA BHARGAVA</a:t>
            </a:r>
          </a:p>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643855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REGISTER OF CHARGES</a:t>
            </a:r>
          </a:p>
          <a:p>
            <a:pPr marL="0" indent="0">
              <a:buNone/>
            </a:pPr>
            <a:endParaRPr lang="en-US" sz="4800" b="1" dirty="0">
              <a:latin typeface="Segoe UI Semibold" panose="020B0702040204020203" pitchFamily="34" charset="0"/>
              <a:ea typeface="Verdana" panose="020B0604030504040204" pitchFamily="34" charset="0"/>
              <a:cs typeface="Segoe UI Semibold" panose="020B0702040204020203" pitchFamily="34" charset="0"/>
            </a:endParaRPr>
          </a:p>
          <a:p>
            <a:r>
              <a:rPr lang="en-GB" dirty="0"/>
              <a:t>Every company shall keep at its registered office a register of charges in Form No. </a:t>
            </a:r>
            <a:r>
              <a:rPr lang="en-GB" b="1" dirty="0"/>
              <a:t>CHG.7 </a:t>
            </a:r>
            <a:r>
              <a:rPr lang="en-GB" dirty="0"/>
              <a:t>and enter therein particulars of all the charges registered with the Registrar on any of the property, assets or undertaking of the company and the particulars of any property acquired subject to a charge as well as particulars of any modification of a charge and satisfaction of charge.</a:t>
            </a:r>
          </a:p>
          <a:p>
            <a:pPr marL="0" indent="0">
              <a:buNone/>
            </a:pPr>
            <a:endParaRPr lang="en-GB" dirty="0"/>
          </a:p>
          <a:p>
            <a:r>
              <a:rPr lang="en-GB" dirty="0"/>
              <a:t>The entries in the register of charges maintained by the company shall be made forthwith after the creation, modification or satisfaction of charge, as the case may be.</a:t>
            </a:r>
            <a:r>
              <a:rPr lang="en-GB" sz="2400" dirty="0"/>
              <a:t/>
            </a:r>
            <a:br>
              <a:rPr lang="en-GB" sz="2400" dirty="0"/>
            </a:b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p:txBody>
      </p:sp>
    </p:spTree>
    <p:extLst>
      <p:ext uri="{BB962C8B-B14F-4D97-AF65-F5344CB8AC3E}">
        <p14:creationId xmlns:p14="http://schemas.microsoft.com/office/powerpoint/2010/main" xmlns="" val="213094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REGISTER OF CHARGES</a:t>
            </a:r>
          </a:p>
          <a:p>
            <a:pPr marL="0" indent="0">
              <a:buNone/>
            </a:pPr>
            <a:endParaRPr lang="en-US" sz="48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r>
              <a:rPr lang="en-GB" dirty="0"/>
              <a:t>Entries in the register shall be authenticated by a director or the secretary of the company or any other person authorised by the Board for the purpose.</a:t>
            </a:r>
          </a:p>
          <a:p>
            <a:pPr marL="0" indent="0">
              <a:buNone/>
            </a:pPr>
            <a:endParaRPr lang="en-GB" dirty="0"/>
          </a:p>
          <a:p>
            <a:pPr marL="0" indent="0">
              <a:buNone/>
            </a:pPr>
            <a:endParaRPr lang="en-GB" dirty="0"/>
          </a:p>
          <a:p>
            <a:pPr marL="0" indent="0">
              <a:buNone/>
            </a:pPr>
            <a:r>
              <a:rPr lang="en-GB" dirty="0"/>
              <a:t>The Register of Charges shall be preserved permanently and the instrument of charge or modification thereon shall be preserved for a period of 8 years from the date of satisfaction</a:t>
            </a:r>
          </a:p>
          <a:p>
            <a:pPr marL="0" indent="0">
              <a:buNone/>
            </a:pPr>
            <a:endParaRPr lang="en-GB" sz="24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p:txBody>
      </p:sp>
    </p:spTree>
    <p:extLst>
      <p:ext uri="{BB962C8B-B14F-4D97-AF65-F5344CB8AC3E}">
        <p14:creationId xmlns:p14="http://schemas.microsoft.com/office/powerpoint/2010/main" xmlns="" val="388283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CONTRAVENTION</a:t>
            </a:r>
          </a:p>
          <a:p>
            <a:pPr marL="0" indent="0">
              <a:buNone/>
            </a:pPr>
            <a:endParaRPr lang="en-US" sz="48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endParaRPr lang="en-GB" sz="24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p:txBody>
      </p:sp>
      <p:sp>
        <p:nvSpPr>
          <p:cNvPr id="6" name="Rectangle 8">
            <a:extLst>
              <a:ext uri="{FF2B5EF4-FFF2-40B4-BE49-F238E27FC236}">
                <a16:creationId xmlns:a16="http://schemas.microsoft.com/office/drawing/2014/main" xmlns="" id="{A1DA1333-5648-4DA5-A1C1-FD77D4913F13}"/>
              </a:ext>
            </a:extLst>
          </p:cNvPr>
          <p:cNvSpPr>
            <a:spLocks noChangeArrowheads="1"/>
          </p:cNvSpPr>
          <p:nvPr/>
        </p:nvSpPr>
        <p:spPr bwMode="auto">
          <a:xfrm>
            <a:off x="1004340" y="2402850"/>
            <a:ext cx="4002375" cy="2062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200" b="1" dirty="0">
                <a:latin typeface="Arial" panose="020B0604020202020204" pitchFamily="34" charset="0"/>
              </a:rPr>
              <a:t> </a:t>
            </a:r>
            <a:r>
              <a:rPr lang="en-US" altLang="en-US" sz="2200" b="1" dirty="0">
                <a:latin typeface="Segoe UI Semibold" panose="020B0702040204020203" pitchFamily="34" charset="0"/>
                <a:cs typeface="Segoe UI Semibold" panose="020B0702040204020203" pitchFamily="34" charset="0"/>
              </a:rPr>
              <a:t>FOR COMPANY </a:t>
            </a:r>
          </a:p>
          <a:p>
            <a:pPr algn="ctr">
              <a:lnSpc>
                <a:spcPct val="100000"/>
              </a:lnSpc>
              <a:spcBef>
                <a:spcPct val="0"/>
              </a:spcBef>
              <a:buFontTx/>
              <a:buNone/>
            </a:pPr>
            <a:endParaRPr lang="en-US" altLang="en-US" sz="2200" dirty="0">
              <a:latin typeface="Segoe UI Semibold" panose="020B0702040204020203" pitchFamily="34" charset="0"/>
              <a:cs typeface="Segoe UI Semibold" panose="020B0702040204020203" pitchFamily="34" charset="0"/>
            </a:endParaRPr>
          </a:p>
          <a:p>
            <a:pPr algn="ctr">
              <a:lnSpc>
                <a:spcPct val="100000"/>
              </a:lnSpc>
              <a:spcBef>
                <a:spcPct val="0"/>
              </a:spcBef>
              <a:buFontTx/>
              <a:buNone/>
            </a:pPr>
            <a:r>
              <a:rPr lang="en-US" altLang="en-US" sz="2200" dirty="0">
                <a:solidFill>
                  <a:srgbClr val="FF0000"/>
                </a:solidFill>
                <a:latin typeface="Segoe UI Semibold" panose="020B0702040204020203" pitchFamily="34" charset="0"/>
                <a:cs typeface="Segoe UI Semibold" panose="020B0702040204020203" pitchFamily="34" charset="0"/>
              </a:rPr>
              <a:t>Fine not less than Rs.1 lakh and extendable </a:t>
            </a:r>
            <a:r>
              <a:rPr lang="en-US" altLang="en-US" sz="2200" dirty="0" err="1">
                <a:solidFill>
                  <a:srgbClr val="FF0000"/>
                </a:solidFill>
                <a:latin typeface="Segoe UI Semibold" panose="020B0702040204020203" pitchFamily="34" charset="0"/>
                <a:cs typeface="Segoe UI Semibold" panose="020B0702040204020203" pitchFamily="34" charset="0"/>
              </a:rPr>
              <a:t>upto</a:t>
            </a:r>
            <a:r>
              <a:rPr lang="en-US" altLang="en-US" sz="2200" dirty="0">
                <a:solidFill>
                  <a:srgbClr val="FF0000"/>
                </a:solidFill>
                <a:latin typeface="Segoe UI Semibold" panose="020B0702040204020203" pitchFamily="34" charset="0"/>
                <a:cs typeface="Segoe UI Semibold" panose="020B0702040204020203" pitchFamily="34" charset="0"/>
              </a:rPr>
              <a:t> Rs.10 lakhs</a:t>
            </a:r>
          </a:p>
          <a:p>
            <a:pPr>
              <a:lnSpc>
                <a:spcPct val="100000"/>
              </a:lnSpc>
              <a:spcBef>
                <a:spcPct val="0"/>
              </a:spcBef>
              <a:buFontTx/>
              <a:buNone/>
            </a:pPr>
            <a:endParaRPr lang="en-US" altLang="en-US" sz="1800" dirty="0">
              <a:latin typeface="Arial" panose="020B0604020202020204" pitchFamily="34" charset="0"/>
            </a:endParaRPr>
          </a:p>
        </p:txBody>
      </p:sp>
      <p:sp>
        <p:nvSpPr>
          <p:cNvPr id="8" name="Rectangle 8">
            <a:extLst>
              <a:ext uri="{FF2B5EF4-FFF2-40B4-BE49-F238E27FC236}">
                <a16:creationId xmlns:a16="http://schemas.microsoft.com/office/drawing/2014/main" xmlns="" id="{D2735F07-174E-4426-A0D7-A110D0492121}"/>
              </a:ext>
            </a:extLst>
          </p:cNvPr>
          <p:cNvSpPr>
            <a:spLocks noChangeArrowheads="1"/>
          </p:cNvSpPr>
          <p:nvPr/>
        </p:nvSpPr>
        <p:spPr bwMode="auto">
          <a:xfrm>
            <a:off x="6463258" y="2223840"/>
            <a:ext cx="4002375"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en-US" altLang="en-US" sz="2200" b="1" dirty="0">
                <a:latin typeface="Arial" panose="020B0604020202020204" pitchFamily="34" charset="0"/>
              </a:rPr>
              <a:t> </a:t>
            </a:r>
            <a:r>
              <a:rPr lang="en-US" altLang="en-US" sz="2200" b="1" dirty="0">
                <a:latin typeface="Segoe UI Semibold" panose="020B0702040204020203" pitchFamily="34" charset="0"/>
                <a:cs typeface="Segoe UI Semibold" panose="020B0702040204020203" pitchFamily="34" charset="0"/>
              </a:rPr>
              <a:t>FOR OFFICER IN DEFAULT</a:t>
            </a:r>
          </a:p>
          <a:p>
            <a:pPr algn="ctr">
              <a:lnSpc>
                <a:spcPct val="100000"/>
              </a:lnSpc>
              <a:spcBef>
                <a:spcPct val="0"/>
              </a:spcBef>
              <a:buFontTx/>
              <a:buNone/>
            </a:pPr>
            <a:endParaRPr lang="en-US" altLang="en-US" sz="2200" dirty="0">
              <a:latin typeface="Segoe UI Semibold" panose="020B0702040204020203" pitchFamily="34" charset="0"/>
              <a:cs typeface="Segoe UI Semibold" panose="020B0702040204020203" pitchFamily="34" charset="0"/>
            </a:endParaRPr>
          </a:p>
          <a:p>
            <a:pPr algn="ctr">
              <a:lnSpc>
                <a:spcPct val="100000"/>
              </a:lnSpc>
              <a:spcBef>
                <a:spcPct val="0"/>
              </a:spcBef>
              <a:buFontTx/>
              <a:buNone/>
            </a:pPr>
            <a:r>
              <a:rPr lang="en-US" altLang="en-US" sz="2200" dirty="0">
                <a:solidFill>
                  <a:srgbClr val="FF0000"/>
                </a:solidFill>
                <a:latin typeface="Segoe UI Semibold" panose="020B0702040204020203" pitchFamily="34" charset="0"/>
                <a:cs typeface="Segoe UI Semibold" panose="020B0702040204020203" pitchFamily="34" charset="0"/>
              </a:rPr>
              <a:t>Imprisonment </a:t>
            </a:r>
            <a:r>
              <a:rPr lang="en-US" altLang="en-US" sz="2200" dirty="0" err="1">
                <a:solidFill>
                  <a:srgbClr val="FF0000"/>
                </a:solidFill>
                <a:latin typeface="Segoe UI Semibold" panose="020B0702040204020203" pitchFamily="34" charset="0"/>
                <a:cs typeface="Segoe UI Semibold" panose="020B0702040204020203" pitchFamily="34" charset="0"/>
              </a:rPr>
              <a:t>upto</a:t>
            </a:r>
            <a:r>
              <a:rPr lang="en-US" altLang="en-US" sz="2200" dirty="0">
                <a:solidFill>
                  <a:srgbClr val="FF0000"/>
                </a:solidFill>
                <a:latin typeface="Segoe UI Semibold" panose="020B0702040204020203" pitchFamily="34" charset="0"/>
                <a:cs typeface="Segoe UI Semibold" panose="020B0702040204020203" pitchFamily="34" charset="0"/>
              </a:rPr>
              <a:t> 6 months</a:t>
            </a:r>
          </a:p>
          <a:p>
            <a:pPr algn="ctr">
              <a:lnSpc>
                <a:spcPct val="100000"/>
              </a:lnSpc>
              <a:spcBef>
                <a:spcPct val="0"/>
              </a:spcBef>
              <a:buFontTx/>
              <a:buNone/>
            </a:pPr>
            <a:endParaRPr lang="en-US" altLang="en-US" sz="2200" dirty="0">
              <a:solidFill>
                <a:srgbClr val="FF0000"/>
              </a:solidFill>
              <a:latin typeface="Segoe UI Semibold" panose="020B0702040204020203" pitchFamily="34" charset="0"/>
              <a:cs typeface="Segoe UI Semibold" panose="020B0702040204020203" pitchFamily="34" charset="0"/>
            </a:endParaRPr>
          </a:p>
          <a:p>
            <a:pPr algn="ctr">
              <a:lnSpc>
                <a:spcPct val="100000"/>
              </a:lnSpc>
              <a:spcBef>
                <a:spcPct val="0"/>
              </a:spcBef>
              <a:buFontTx/>
              <a:buNone/>
            </a:pPr>
            <a:r>
              <a:rPr lang="en-US" altLang="en-US" sz="2200" dirty="0">
                <a:solidFill>
                  <a:srgbClr val="FF0000"/>
                </a:solidFill>
                <a:latin typeface="Segoe UI Semibold" panose="020B0702040204020203" pitchFamily="34" charset="0"/>
                <a:cs typeface="Segoe UI Semibold" panose="020B0702040204020203" pitchFamily="34" charset="0"/>
              </a:rPr>
              <a:t>OR</a:t>
            </a:r>
          </a:p>
          <a:p>
            <a:pPr algn="ctr">
              <a:lnSpc>
                <a:spcPct val="100000"/>
              </a:lnSpc>
              <a:spcBef>
                <a:spcPct val="0"/>
              </a:spcBef>
              <a:buFontTx/>
              <a:buNone/>
            </a:pPr>
            <a:endParaRPr lang="en-US" altLang="en-US" sz="2200" dirty="0">
              <a:solidFill>
                <a:srgbClr val="FF0000"/>
              </a:solidFill>
              <a:latin typeface="Segoe UI Semibold" panose="020B0702040204020203" pitchFamily="34" charset="0"/>
              <a:cs typeface="Segoe UI Semibold" panose="020B0702040204020203" pitchFamily="34" charset="0"/>
            </a:endParaRPr>
          </a:p>
          <a:p>
            <a:pPr algn="ctr">
              <a:lnSpc>
                <a:spcPct val="100000"/>
              </a:lnSpc>
              <a:spcBef>
                <a:spcPct val="0"/>
              </a:spcBef>
              <a:buFontTx/>
              <a:buNone/>
            </a:pPr>
            <a:r>
              <a:rPr lang="en-US" altLang="en-US" sz="2200" dirty="0">
                <a:solidFill>
                  <a:srgbClr val="FF0000"/>
                </a:solidFill>
                <a:latin typeface="Segoe UI Semibold" panose="020B0702040204020203" pitchFamily="34" charset="0"/>
                <a:cs typeface="Segoe UI Semibold" panose="020B0702040204020203" pitchFamily="34" charset="0"/>
              </a:rPr>
              <a:t>Fine not less than Rs.25,000 and extendable </a:t>
            </a:r>
            <a:r>
              <a:rPr lang="en-US" altLang="en-US" sz="2200" dirty="0" err="1">
                <a:solidFill>
                  <a:srgbClr val="FF0000"/>
                </a:solidFill>
                <a:latin typeface="Segoe UI Semibold" panose="020B0702040204020203" pitchFamily="34" charset="0"/>
                <a:cs typeface="Segoe UI Semibold" panose="020B0702040204020203" pitchFamily="34" charset="0"/>
              </a:rPr>
              <a:t>upto</a:t>
            </a:r>
            <a:r>
              <a:rPr lang="en-US" altLang="en-US" sz="2200" dirty="0">
                <a:solidFill>
                  <a:srgbClr val="FF0000"/>
                </a:solidFill>
                <a:latin typeface="Segoe UI Semibold" panose="020B0702040204020203" pitchFamily="34" charset="0"/>
                <a:cs typeface="Segoe UI Semibold" panose="020B0702040204020203" pitchFamily="34" charset="0"/>
              </a:rPr>
              <a:t> Rs.1lakh </a:t>
            </a:r>
          </a:p>
          <a:p>
            <a:pPr algn="ctr">
              <a:lnSpc>
                <a:spcPct val="100000"/>
              </a:lnSpc>
              <a:spcBef>
                <a:spcPct val="0"/>
              </a:spcBef>
              <a:buFontTx/>
              <a:buNone/>
            </a:pPr>
            <a:endParaRPr lang="en-US" altLang="en-US" sz="2200" dirty="0">
              <a:solidFill>
                <a:srgbClr val="FF0000"/>
              </a:solidFill>
              <a:latin typeface="Segoe UI Semibold" panose="020B0702040204020203" pitchFamily="34" charset="0"/>
              <a:cs typeface="Segoe UI Semibold" panose="020B0702040204020203" pitchFamily="34" charset="0"/>
            </a:endParaRPr>
          </a:p>
          <a:p>
            <a:pPr algn="ctr">
              <a:lnSpc>
                <a:spcPct val="100000"/>
              </a:lnSpc>
              <a:spcBef>
                <a:spcPct val="0"/>
              </a:spcBef>
              <a:buFontTx/>
              <a:buNone/>
            </a:pPr>
            <a:r>
              <a:rPr lang="en-US" altLang="en-US" sz="2200" dirty="0">
                <a:solidFill>
                  <a:srgbClr val="FF0000"/>
                </a:solidFill>
                <a:latin typeface="Segoe UI Semibold" panose="020B0702040204020203" pitchFamily="34" charset="0"/>
                <a:cs typeface="Segoe UI Semibold" panose="020B0702040204020203" pitchFamily="34" charset="0"/>
              </a:rPr>
              <a:t>OR </a:t>
            </a:r>
          </a:p>
          <a:p>
            <a:pPr algn="ctr">
              <a:lnSpc>
                <a:spcPct val="100000"/>
              </a:lnSpc>
              <a:spcBef>
                <a:spcPct val="0"/>
              </a:spcBef>
              <a:buFontTx/>
              <a:buNone/>
            </a:pPr>
            <a:endParaRPr lang="en-US" altLang="en-US" sz="2200" dirty="0">
              <a:solidFill>
                <a:srgbClr val="FF0000"/>
              </a:solidFill>
              <a:latin typeface="Segoe UI Semibold" panose="020B0702040204020203" pitchFamily="34" charset="0"/>
              <a:cs typeface="Segoe UI Semibold" panose="020B0702040204020203" pitchFamily="34" charset="0"/>
            </a:endParaRPr>
          </a:p>
          <a:p>
            <a:pPr algn="ctr">
              <a:lnSpc>
                <a:spcPct val="100000"/>
              </a:lnSpc>
              <a:spcBef>
                <a:spcPct val="0"/>
              </a:spcBef>
              <a:buFontTx/>
              <a:buNone/>
            </a:pPr>
            <a:r>
              <a:rPr lang="en-US" altLang="en-US" sz="2200" dirty="0">
                <a:solidFill>
                  <a:srgbClr val="FF0000"/>
                </a:solidFill>
                <a:latin typeface="Segoe UI Semibold" panose="020B0702040204020203" pitchFamily="34" charset="0"/>
                <a:cs typeface="Segoe UI Semibold" panose="020B0702040204020203" pitchFamily="34" charset="0"/>
              </a:rPr>
              <a:t>BOTH</a:t>
            </a:r>
          </a:p>
        </p:txBody>
      </p:sp>
    </p:spTree>
    <p:extLst>
      <p:ext uri="{BB962C8B-B14F-4D97-AF65-F5344CB8AC3E}">
        <p14:creationId xmlns:p14="http://schemas.microsoft.com/office/powerpoint/2010/main" xmlns="" val="259588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55212" y="0"/>
            <a:ext cx="6236075" cy="10341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fontScale="85000" lnSpcReduction="20000"/>
          </a:bodyPr>
          <a:lstStyle/>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CONTENTS</a:t>
            </a:r>
          </a:p>
          <a:p>
            <a:pPr marL="0" indent="0" algn="ctr">
              <a:buNone/>
            </a:pPr>
            <a:endParaRPr lang="en-US" sz="48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Charging Sections &amp; Imp Definitions</a:t>
            </a:r>
          </a:p>
          <a:p>
            <a:pPr marL="0" indent="0">
              <a:buNone/>
            </a:pPr>
            <a:endParaRPr lang="en-US" sz="3600"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Registration of Charges</a:t>
            </a:r>
          </a:p>
          <a:p>
            <a:pPr marL="0" indent="0">
              <a:buNone/>
            </a:pPr>
            <a:endParaRPr lang="en-US" sz="3600"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Satisfaction of Charges</a:t>
            </a:r>
          </a:p>
          <a:p>
            <a:pPr>
              <a:buFont typeface="Wingdings" panose="05000000000000000000" pitchFamily="2" charset="2"/>
              <a:buChar char="Ø"/>
            </a:pPr>
            <a:endParaRPr lang="en-US" sz="3600"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Register of Charges</a:t>
            </a:r>
          </a:p>
          <a:p>
            <a:pPr marL="0" indent="0">
              <a:buNone/>
            </a:pPr>
            <a:endParaRPr lang="en-US" sz="3600"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Penal Provisions</a:t>
            </a:r>
          </a:p>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51452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CHARGING SECTIONS &amp; IMP DEFINITIONS</a:t>
            </a:r>
          </a:p>
          <a:p>
            <a:pPr marL="0" indent="0" algn="ctr">
              <a:buNone/>
            </a:pPr>
            <a:endParaRPr lang="en-US" sz="48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Sections 77 to 87 of the Companies Act, 2013</a:t>
            </a:r>
          </a:p>
          <a:p>
            <a:pPr marL="0" indent="0">
              <a:buNone/>
            </a:pPr>
            <a:endParaRPr lang="en-US" sz="3600" dirty="0">
              <a:latin typeface="Verdana" panose="020B0604030504040204"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Charge - </a:t>
            </a:r>
            <a:r>
              <a:rPr lang="en-GB" dirty="0"/>
              <a:t>a</a:t>
            </a:r>
            <a:r>
              <a:rPr lang="en-GB" dirty="0">
                <a:latin typeface="Segoe UI Semibold" panose="020B0702040204020203" pitchFamily="34" charset="0"/>
                <a:cs typeface="Segoe UI Semibold" panose="020B0702040204020203" pitchFamily="34" charset="0"/>
              </a:rPr>
              <a:t>n interest or lien created on the property or assets of a company or any of its undertakings or both as security and includes a mortgage</a:t>
            </a:r>
            <a:endParaRPr lang="en-US" sz="3600" dirty="0">
              <a:latin typeface="Segoe UI Semibold" panose="020B0702040204020203" pitchFamily="34" charset="0"/>
              <a:ea typeface="Verdana" panose="020B0604030504040204" pitchFamily="34" charset="0"/>
              <a:cs typeface="Segoe UI Semibold" panose="020B0702040204020203" pitchFamily="34" charset="0"/>
            </a:endParaRPr>
          </a:p>
        </p:txBody>
      </p:sp>
    </p:spTree>
    <p:extLst>
      <p:ext uri="{BB962C8B-B14F-4D97-AF65-F5344CB8AC3E}">
        <p14:creationId xmlns:p14="http://schemas.microsoft.com/office/powerpoint/2010/main" xmlns="" val="33693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lnSpcReduction="10000"/>
          </a:bodyPr>
          <a:lstStyle/>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REGISTRATION OF CHARGES</a:t>
            </a:r>
          </a:p>
          <a:p>
            <a:pPr marL="0" indent="0" algn="ctr">
              <a:buNone/>
            </a:pPr>
            <a:endParaRPr lang="en-US" sz="48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Duty of the company </a:t>
            </a: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When charge is created within or outside India</a:t>
            </a: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On property/assets/undertakings (tangible or intangible)</a:t>
            </a:r>
          </a:p>
          <a:p>
            <a:pPr>
              <a:buFont typeface="Wingdings" panose="05000000000000000000" pitchFamily="2" charset="2"/>
              <a:buChar char="Ø"/>
            </a:pPr>
            <a:r>
              <a:rPr lang="en-US" sz="3600" dirty="0">
                <a:latin typeface="Segoe UI Semibold" panose="020B0702040204020203" pitchFamily="34" charset="0"/>
                <a:ea typeface="Verdana" panose="020B0604030504040204" pitchFamily="34" charset="0"/>
                <a:cs typeface="Segoe UI Semibold" panose="020B0702040204020203" pitchFamily="34" charset="0"/>
              </a:rPr>
              <a:t>In India or outside India </a:t>
            </a:r>
          </a:p>
          <a:p>
            <a:pPr marL="0" indent="0">
              <a:buNone/>
            </a:pPr>
            <a:r>
              <a:rPr lang="en-US" sz="3600" dirty="0">
                <a:latin typeface="Segoe UI Semibold" panose="020B0702040204020203" pitchFamily="34" charset="0"/>
                <a:ea typeface="Verdana" panose="020B0604030504040204" pitchFamily="34" charset="0"/>
                <a:cs typeface="Segoe UI Semibold" panose="020B0702040204020203" pitchFamily="34" charset="0"/>
              </a:rPr>
              <a:t>  </a:t>
            </a:r>
          </a:p>
          <a:p>
            <a:pPr marL="0" indent="0">
              <a:buNone/>
            </a:pPr>
            <a:r>
              <a:rPr lang="en-US" sz="3600" dirty="0">
                <a:latin typeface="Segoe UI Semibold" panose="020B0702040204020203" pitchFamily="34" charset="0"/>
                <a:ea typeface="Verdana" panose="020B0604030504040204" pitchFamily="34" charset="0"/>
                <a:cs typeface="Segoe UI Semibold" panose="020B0702040204020203" pitchFamily="34" charset="0"/>
              </a:rPr>
              <a:t> to register the charge within 30 days from its creation</a:t>
            </a:r>
          </a:p>
        </p:txBody>
      </p:sp>
    </p:spTree>
    <p:extLst>
      <p:ext uri="{BB962C8B-B14F-4D97-AF65-F5344CB8AC3E}">
        <p14:creationId xmlns:p14="http://schemas.microsoft.com/office/powerpoint/2010/main" xmlns="" val="267377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REGISTRATION OF CHARGES</a:t>
            </a:r>
          </a:p>
          <a:p>
            <a:pPr marL="0" indent="0" algn="ctr">
              <a:buNone/>
            </a:pPr>
            <a:r>
              <a:rPr lang="en-US" sz="3600" b="1" dirty="0">
                <a:latin typeface="Segoe UI Semibold" panose="020B0702040204020203" pitchFamily="34" charset="0"/>
                <a:ea typeface="Verdana" panose="020B0604030504040204" pitchFamily="34" charset="0"/>
                <a:cs typeface="Segoe UI Semibold" panose="020B0702040204020203" pitchFamily="34" charset="0"/>
              </a:rPr>
              <a:t>Fee Structure</a:t>
            </a:r>
          </a:p>
          <a:p>
            <a:pPr marL="0" indent="0">
              <a:buNone/>
            </a:pPr>
            <a:r>
              <a:rPr lang="en-US" sz="2400" b="1" dirty="0">
                <a:latin typeface="Segoe UI Semibold" panose="020B0702040204020203" pitchFamily="34" charset="0"/>
                <a:ea typeface="Verdana" panose="020B0604030504040204" pitchFamily="34" charset="0"/>
                <a:cs typeface="Segoe UI Semibold" panose="020B0702040204020203" pitchFamily="34" charset="0"/>
              </a:rPr>
              <a:t>Charges created or modified before 02.11.2018 and allowed to be filed within a period of 300 days of such creation or 6 months from 02.11.2018  as the case may be</a:t>
            </a:r>
          </a:p>
          <a:p>
            <a:pPr marL="0" indent="0">
              <a:buNone/>
            </a:pPr>
            <a:endParaRPr lang="en-US" sz="36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endParaRPr lang="en-US" sz="3600" b="1" dirty="0">
              <a:latin typeface="Segoe UI Semibold" panose="020B0702040204020203" pitchFamily="34" charset="0"/>
              <a:ea typeface="Verdana" panose="020B0604030504040204" pitchFamily="34" charset="0"/>
              <a:cs typeface="Segoe UI Semibold" panose="020B0702040204020203" pitchFamily="34" charset="0"/>
            </a:endParaRPr>
          </a:p>
        </p:txBody>
      </p:sp>
      <p:graphicFrame>
        <p:nvGraphicFramePr>
          <p:cNvPr id="11" name="Table 11">
            <a:extLst>
              <a:ext uri="{FF2B5EF4-FFF2-40B4-BE49-F238E27FC236}">
                <a16:creationId xmlns:a16="http://schemas.microsoft.com/office/drawing/2014/main" xmlns="" id="{E579B31A-50B5-4C34-B529-61AC623E3B96}"/>
              </a:ext>
            </a:extLst>
          </p:cNvPr>
          <p:cNvGraphicFramePr>
            <a:graphicFrameLocks noGrp="1"/>
          </p:cNvGraphicFramePr>
          <p:nvPr>
            <p:extLst>
              <p:ext uri="{D42A27DB-BD31-4B8C-83A1-F6EECF244321}">
                <p14:modId xmlns:p14="http://schemas.microsoft.com/office/powerpoint/2010/main" xmlns="" val="4096365315"/>
              </p:ext>
            </p:extLst>
          </p:nvPr>
        </p:nvGraphicFramePr>
        <p:xfrm>
          <a:off x="1912079" y="3653840"/>
          <a:ext cx="8127999" cy="2225040"/>
        </p:xfrm>
        <a:graphic>
          <a:graphicData uri="http://schemas.openxmlformats.org/drawingml/2006/table">
            <a:tbl>
              <a:tblPr firstRow="1" bandRow="1">
                <a:tableStyleId>{5C22544A-7EE6-4342-B048-85BDC9FD1C3A}</a:tableStyleId>
              </a:tblPr>
              <a:tblGrid>
                <a:gridCol w="1520669">
                  <a:extLst>
                    <a:ext uri="{9D8B030D-6E8A-4147-A177-3AD203B41FA5}">
                      <a16:colId xmlns:a16="http://schemas.microsoft.com/office/drawing/2014/main" xmlns="" val="194046623"/>
                    </a:ext>
                  </a:extLst>
                </a:gridCol>
                <a:gridCol w="3897997">
                  <a:extLst>
                    <a:ext uri="{9D8B030D-6E8A-4147-A177-3AD203B41FA5}">
                      <a16:colId xmlns:a16="http://schemas.microsoft.com/office/drawing/2014/main" xmlns="" val="386160281"/>
                    </a:ext>
                  </a:extLst>
                </a:gridCol>
                <a:gridCol w="2709333">
                  <a:extLst>
                    <a:ext uri="{9D8B030D-6E8A-4147-A177-3AD203B41FA5}">
                      <a16:colId xmlns:a16="http://schemas.microsoft.com/office/drawing/2014/main" xmlns="" val="3322145669"/>
                    </a:ext>
                  </a:extLst>
                </a:gridCol>
              </a:tblGrid>
              <a:tr h="370840">
                <a:tc>
                  <a:txBody>
                    <a:bodyPr/>
                    <a:lstStyle/>
                    <a:p>
                      <a:pPr algn="ctr"/>
                      <a:r>
                        <a:rPr lang="en-GB" dirty="0"/>
                        <a:t>SL NO</a:t>
                      </a:r>
                      <a:endParaRPr lang="en-IN" dirty="0"/>
                    </a:p>
                  </a:txBody>
                  <a:tcPr/>
                </a:tc>
                <a:tc>
                  <a:txBody>
                    <a:bodyPr/>
                    <a:lstStyle/>
                    <a:p>
                      <a:pPr algn="ctr"/>
                      <a:r>
                        <a:rPr lang="en-GB" dirty="0"/>
                        <a:t>PERIOD OF DELAY</a:t>
                      </a:r>
                      <a:endParaRPr lang="en-IN" dirty="0"/>
                    </a:p>
                  </a:txBody>
                  <a:tcPr/>
                </a:tc>
                <a:tc>
                  <a:txBody>
                    <a:bodyPr/>
                    <a:lstStyle/>
                    <a:p>
                      <a:pPr algn="ctr"/>
                      <a:r>
                        <a:rPr lang="en-GB" dirty="0"/>
                        <a:t>ADDITIONAL FEE</a:t>
                      </a:r>
                      <a:endParaRPr lang="en-IN" dirty="0"/>
                    </a:p>
                  </a:txBody>
                  <a:tcPr/>
                </a:tc>
                <a:extLst>
                  <a:ext uri="{0D108BD9-81ED-4DB2-BD59-A6C34878D82A}">
                    <a16:rowId xmlns:a16="http://schemas.microsoft.com/office/drawing/2014/main" xmlns="" val="2784970813"/>
                  </a:ext>
                </a:extLst>
              </a:tr>
              <a:tr h="370840">
                <a:tc>
                  <a:txBody>
                    <a:bodyPr/>
                    <a:lstStyle/>
                    <a:p>
                      <a:pPr algn="ctr"/>
                      <a:r>
                        <a:rPr lang="en-GB" dirty="0"/>
                        <a:t>1</a:t>
                      </a:r>
                      <a:endParaRPr lang="en-IN" dirty="0"/>
                    </a:p>
                  </a:txBody>
                  <a:tcPr/>
                </a:tc>
                <a:tc>
                  <a:txBody>
                    <a:bodyPr/>
                    <a:lstStyle/>
                    <a:p>
                      <a:r>
                        <a:rPr lang="en-GB" dirty="0" err="1"/>
                        <a:t>Upto</a:t>
                      </a:r>
                      <a:r>
                        <a:rPr lang="en-GB" dirty="0"/>
                        <a:t> 30 days </a:t>
                      </a:r>
                      <a:endParaRPr lang="en-IN" dirty="0"/>
                    </a:p>
                  </a:txBody>
                  <a:tcPr/>
                </a:tc>
                <a:tc>
                  <a:txBody>
                    <a:bodyPr/>
                    <a:lstStyle/>
                    <a:p>
                      <a:r>
                        <a:rPr lang="en-GB" dirty="0"/>
                        <a:t>2 times normal fee</a:t>
                      </a:r>
                      <a:endParaRPr lang="en-IN" dirty="0"/>
                    </a:p>
                  </a:txBody>
                  <a:tcPr/>
                </a:tc>
                <a:extLst>
                  <a:ext uri="{0D108BD9-81ED-4DB2-BD59-A6C34878D82A}">
                    <a16:rowId xmlns:a16="http://schemas.microsoft.com/office/drawing/2014/main" xmlns="" val="1595594182"/>
                  </a:ext>
                </a:extLst>
              </a:tr>
              <a:tr h="370840">
                <a:tc>
                  <a:txBody>
                    <a:bodyPr/>
                    <a:lstStyle/>
                    <a:p>
                      <a:pPr algn="ctr"/>
                      <a:r>
                        <a:rPr lang="en-GB" dirty="0"/>
                        <a:t>2</a:t>
                      </a:r>
                      <a:endParaRPr lang="en-IN" dirty="0"/>
                    </a:p>
                  </a:txBody>
                  <a:tcPr/>
                </a:tc>
                <a:tc>
                  <a:txBody>
                    <a:bodyPr/>
                    <a:lstStyle/>
                    <a:p>
                      <a:r>
                        <a:rPr lang="en-GB" dirty="0"/>
                        <a:t>More than 30 days and </a:t>
                      </a:r>
                      <a:r>
                        <a:rPr lang="en-GB" dirty="0" err="1"/>
                        <a:t>upto</a:t>
                      </a:r>
                      <a:r>
                        <a:rPr lang="en-GB" dirty="0"/>
                        <a:t> 60 days</a:t>
                      </a:r>
                      <a:endParaRPr lang="en-IN" dirty="0"/>
                    </a:p>
                  </a:txBody>
                  <a:tcPr/>
                </a:tc>
                <a:tc>
                  <a:txBody>
                    <a:bodyPr/>
                    <a:lstStyle/>
                    <a:p>
                      <a:r>
                        <a:rPr lang="en-GB" dirty="0"/>
                        <a:t>4 times normal fee</a:t>
                      </a:r>
                      <a:endParaRPr lang="en-IN" dirty="0"/>
                    </a:p>
                  </a:txBody>
                  <a:tcPr/>
                </a:tc>
                <a:extLst>
                  <a:ext uri="{0D108BD9-81ED-4DB2-BD59-A6C34878D82A}">
                    <a16:rowId xmlns:a16="http://schemas.microsoft.com/office/drawing/2014/main" xmlns="" val="3987875752"/>
                  </a:ext>
                </a:extLst>
              </a:tr>
              <a:tr h="370840">
                <a:tc>
                  <a:txBody>
                    <a:bodyPr/>
                    <a:lstStyle/>
                    <a:p>
                      <a:pPr algn="ctr"/>
                      <a:r>
                        <a:rPr lang="en-GB" dirty="0"/>
                        <a:t>3</a:t>
                      </a:r>
                      <a:endParaRPr lang="en-IN" dirty="0"/>
                    </a:p>
                  </a:txBody>
                  <a:tcPr/>
                </a:tc>
                <a:tc>
                  <a:txBody>
                    <a:bodyPr/>
                    <a:lstStyle/>
                    <a:p>
                      <a:r>
                        <a:rPr lang="en-GB" dirty="0"/>
                        <a:t>More than 60 days and </a:t>
                      </a:r>
                      <a:r>
                        <a:rPr lang="en-GB" dirty="0" err="1"/>
                        <a:t>upto</a:t>
                      </a:r>
                      <a:r>
                        <a:rPr lang="en-GB" dirty="0"/>
                        <a:t> 90 days</a:t>
                      </a:r>
                      <a:endParaRPr lang="en-IN" dirty="0"/>
                    </a:p>
                  </a:txBody>
                  <a:tcPr/>
                </a:tc>
                <a:tc>
                  <a:txBody>
                    <a:bodyPr/>
                    <a:lstStyle/>
                    <a:p>
                      <a:r>
                        <a:rPr lang="en-GB" dirty="0"/>
                        <a:t>6 times normal fee</a:t>
                      </a:r>
                      <a:endParaRPr lang="en-IN" dirty="0"/>
                    </a:p>
                  </a:txBody>
                  <a:tcPr/>
                </a:tc>
                <a:extLst>
                  <a:ext uri="{0D108BD9-81ED-4DB2-BD59-A6C34878D82A}">
                    <a16:rowId xmlns:a16="http://schemas.microsoft.com/office/drawing/2014/main" xmlns="" val="791051780"/>
                  </a:ext>
                </a:extLst>
              </a:tr>
              <a:tr h="370840">
                <a:tc>
                  <a:txBody>
                    <a:bodyPr/>
                    <a:lstStyle/>
                    <a:p>
                      <a:pPr algn="ctr"/>
                      <a:r>
                        <a:rPr lang="en-GB" dirty="0"/>
                        <a:t>4</a:t>
                      </a:r>
                      <a:endParaRPr lang="en-IN" dirty="0"/>
                    </a:p>
                  </a:txBody>
                  <a:tcPr/>
                </a:tc>
                <a:tc>
                  <a:txBody>
                    <a:bodyPr/>
                    <a:lstStyle/>
                    <a:p>
                      <a:r>
                        <a:rPr lang="en-GB" dirty="0"/>
                        <a:t>More than 90 days and </a:t>
                      </a:r>
                      <a:r>
                        <a:rPr lang="en-GB" dirty="0" err="1"/>
                        <a:t>upto</a:t>
                      </a:r>
                      <a:r>
                        <a:rPr lang="en-GB" dirty="0"/>
                        <a:t> 180 days</a:t>
                      </a:r>
                      <a:endParaRPr lang="en-IN" dirty="0"/>
                    </a:p>
                  </a:txBody>
                  <a:tcPr/>
                </a:tc>
                <a:tc>
                  <a:txBody>
                    <a:bodyPr/>
                    <a:lstStyle/>
                    <a:p>
                      <a:r>
                        <a:rPr lang="en-GB" dirty="0"/>
                        <a:t>10 times normal fee</a:t>
                      </a:r>
                      <a:endParaRPr lang="en-IN" dirty="0"/>
                    </a:p>
                  </a:txBody>
                  <a:tcPr/>
                </a:tc>
                <a:extLst>
                  <a:ext uri="{0D108BD9-81ED-4DB2-BD59-A6C34878D82A}">
                    <a16:rowId xmlns:a16="http://schemas.microsoft.com/office/drawing/2014/main" xmlns="" val="735901546"/>
                  </a:ext>
                </a:extLst>
              </a:tr>
              <a:tr h="370840">
                <a:tc>
                  <a:txBody>
                    <a:bodyPr/>
                    <a:lstStyle/>
                    <a:p>
                      <a:pPr algn="ctr"/>
                      <a:r>
                        <a:rPr lang="en-GB" dirty="0"/>
                        <a:t>5</a:t>
                      </a:r>
                      <a:endParaRPr lang="en-IN" dirty="0"/>
                    </a:p>
                  </a:txBody>
                  <a:tcPr/>
                </a:tc>
                <a:tc>
                  <a:txBody>
                    <a:bodyPr/>
                    <a:lstStyle/>
                    <a:p>
                      <a:r>
                        <a:rPr lang="en-GB" dirty="0"/>
                        <a:t>More than 180 days</a:t>
                      </a:r>
                      <a:endParaRPr lang="en-IN" dirty="0"/>
                    </a:p>
                  </a:txBody>
                  <a:tcPr/>
                </a:tc>
                <a:tc>
                  <a:txBody>
                    <a:bodyPr/>
                    <a:lstStyle/>
                    <a:p>
                      <a:r>
                        <a:rPr lang="en-GB" dirty="0"/>
                        <a:t>12 times normal fee</a:t>
                      </a:r>
                      <a:endParaRPr lang="en-IN" dirty="0"/>
                    </a:p>
                  </a:txBody>
                  <a:tcPr/>
                </a:tc>
                <a:extLst>
                  <a:ext uri="{0D108BD9-81ED-4DB2-BD59-A6C34878D82A}">
                    <a16:rowId xmlns:a16="http://schemas.microsoft.com/office/drawing/2014/main" xmlns="" val="3143577384"/>
                  </a:ext>
                </a:extLst>
              </a:tr>
            </a:tbl>
          </a:graphicData>
        </a:graphic>
      </p:graphicFrame>
    </p:spTree>
    <p:extLst>
      <p:ext uri="{BB962C8B-B14F-4D97-AF65-F5344CB8AC3E}">
        <p14:creationId xmlns:p14="http://schemas.microsoft.com/office/powerpoint/2010/main" xmlns="" val="339399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REGISTRATION OF CHARGES</a:t>
            </a:r>
          </a:p>
          <a:p>
            <a:pPr marL="0" indent="0" algn="ctr">
              <a:buNone/>
            </a:pPr>
            <a:r>
              <a:rPr lang="en-US" sz="3600" b="1" dirty="0">
                <a:latin typeface="Segoe UI Semibold" panose="020B0702040204020203" pitchFamily="34" charset="0"/>
                <a:ea typeface="Verdana" panose="020B0604030504040204" pitchFamily="34" charset="0"/>
                <a:cs typeface="Segoe UI Semibold" panose="020B0702040204020203" pitchFamily="34" charset="0"/>
              </a:rPr>
              <a:t>Fee Structure</a:t>
            </a:r>
          </a:p>
          <a:p>
            <a:pPr marL="0" indent="0">
              <a:buNone/>
            </a:pP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r>
              <a:rPr lang="en-US" sz="2400" b="1" dirty="0">
                <a:latin typeface="Segoe UI Semibold" panose="020B0702040204020203" pitchFamily="34" charset="0"/>
                <a:ea typeface="Verdana" panose="020B0604030504040204" pitchFamily="34" charset="0"/>
                <a:cs typeface="Segoe UI Semibold" panose="020B0702040204020203" pitchFamily="34" charset="0"/>
              </a:rPr>
              <a:t>Charges created or modified on or after 02.11.2018 and </a:t>
            </a:r>
            <a:r>
              <a:rPr lang="en-US" sz="2400" b="1" dirty="0" err="1">
                <a:latin typeface="Segoe UI Semibold" panose="020B0702040204020203" pitchFamily="34" charset="0"/>
                <a:ea typeface="Verdana" panose="020B0604030504040204" pitchFamily="34" charset="0"/>
                <a:cs typeface="Segoe UI Semibold" panose="020B0702040204020203" pitchFamily="34" charset="0"/>
              </a:rPr>
              <a:t>upto</a:t>
            </a:r>
            <a:r>
              <a:rPr lang="en-US" sz="2400" b="1" dirty="0">
                <a:latin typeface="Segoe UI Semibold" panose="020B0702040204020203" pitchFamily="34" charset="0"/>
                <a:ea typeface="Verdana" panose="020B0604030504040204" pitchFamily="34" charset="0"/>
                <a:cs typeface="Segoe UI Semibold" panose="020B0702040204020203" pitchFamily="34" charset="0"/>
              </a:rPr>
              <a:t> 31.07.2019</a:t>
            </a:r>
            <a:endParaRPr lang="en-US" sz="36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endParaRPr lang="en-US" sz="3600" b="1" dirty="0">
              <a:latin typeface="Segoe UI Semibold" panose="020B0702040204020203" pitchFamily="34" charset="0"/>
              <a:ea typeface="Verdana" panose="020B0604030504040204" pitchFamily="34" charset="0"/>
              <a:cs typeface="Segoe UI Semibold" panose="020B0702040204020203" pitchFamily="34" charset="0"/>
            </a:endParaRPr>
          </a:p>
        </p:txBody>
      </p:sp>
      <p:graphicFrame>
        <p:nvGraphicFramePr>
          <p:cNvPr id="2" name="Table 2">
            <a:extLst>
              <a:ext uri="{FF2B5EF4-FFF2-40B4-BE49-F238E27FC236}">
                <a16:creationId xmlns:a16="http://schemas.microsoft.com/office/drawing/2014/main" xmlns="" id="{BEECB774-FF64-4ABC-97CA-E02EF9B50D27}"/>
              </a:ext>
            </a:extLst>
          </p:cNvPr>
          <p:cNvGraphicFramePr>
            <a:graphicFrameLocks noGrp="1"/>
          </p:cNvGraphicFramePr>
          <p:nvPr>
            <p:extLst>
              <p:ext uri="{D42A27DB-BD31-4B8C-83A1-F6EECF244321}">
                <p14:modId xmlns:p14="http://schemas.microsoft.com/office/powerpoint/2010/main" xmlns="" val="1001849581"/>
              </p:ext>
            </p:extLst>
          </p:nvPr>
        </p:nvGraphicFramePr>
        <p:xfrm>
          <a:off x="1717207" y="3777659"/>
          <a:ext cx="8127999" cy="1483360"/>
        </p:xfrm>
        <a:graphic>
          <a:graphicData uri="http://schemas.openxmlformats.org/drawingml/2006/table">
            <a:tbl>
              <a:tblPr firstRow="1" bandRow="1">
                <a:tableStyleId>{5C22544A-7EE6-4342-B048-85BDC9FD1C3A}</a:tableStyleId>
              </a:tblPr>
              <a:tblGrid>
                <a:gridCol w="1700550">
                  <a:extLst>
                    <a:ext uri="{9D8B030D-6E8A-4147-A177-3AD203B41FA5}">
                      <a16:colId xmlns:a16="http://schemas.microsoft.com/office/drawing/2014/main" xmlns="" val="92241256"/>
                    </a:ext>
                  </a:extLst>
                </a:gridCol>
                <a:gridCol w="3718116">
                  <a:extLst>
                    <a:ext uri="{9D8B030D-6E8A-4147-A177-3AD203B41FA5}">
                      <a16:colId xmlns:a16="http://schemas.microsoft.com/office/drawing/2014/main" xmlns="" val="1634408056"/>
                    </a:ext>
                  </a:extLst>
                </a:gridCol>
                <a:gridCol w="2709333">
                  <a:extLst>
                    <a:ext uri="{9D8B030D-6E8A-4147-A177-3AD203B41FA5}">
                      <a16:colId xmlns:a16="http://schemas.microsoft.com/office/drawing/2014/main" xmlns="" val="2441581433"/>
                    </a:ext>
                  </a:extLst>
                </a:gridCol>
              </a:tblGrid>
              <a:tr h="370840">
                <a:tc>
                  <a:txBody>
                    <a:bodyPr/>
                    <a:lstStyle/>
                    <a:p>
                      <a:pPr algn="ctr"/>
                      <a:r>
                        <a:rPr lang="en-GB" dirty="0"/>
                        <a:t>SL NO</a:t>
                      </a:r>
                      <a:endParaRPr lang="en-IN" dirty="0"/>
                    </a:p>
                  </a:txBody>
                  <a:tcPr/>
                </a:tc>
                <a:tc>
                  <a:txBody>
                    <a:bodyPr/>
                    <a:lstStyle/>
                    <a:p>
                      <a:pPr algn="ctr"/>
                      <a:r>
                        <a:rPr lang="en-GB" dirty="0"/>
                        <a:t>PERIOD OF DELAY</a:t>
                      </a:r>
                      <a:endParaRPr lang="en-IN" dirty="0"/>
                    </a:p>
                  </a:txBody>
                  <a:tcPr/>
                </a:tc>
                <a:tc>
                  <a:txBody>
                    <a:bodyPr/>
                    <a:lstStyle/>
                    <a:p>
                      <a:pPr algn="ctr"/>
                      <a:r>
                        <a:rPr lang="en-GB" dirty="0"/>
                        <a:t>ADDITIONAL FEE</a:t>
                      </a:r>
                      <a:endParaRPr lang="en-IN" dirty="0"/>
                    </a:p>
                  </a:txBody>
                  <a:tcPr/>
                </a:tc>
                <a:extLst>
                  <a:ext uri="{0D108BD9-81ED-4DB2-BD59-A6C34878D82A}">
                    <a16:rowId xmlns:a16="http://schemas.microsoft.com/office/drawing/2014/main" xmlns="" val="3075407964"/>
                  </a:ext>
                </a:extLst>
              </a:tr>
              <a:tr h="370840">
                <a:tc>
                  <a:txBody>
                    <a:bodyPr/>
                    <a:lstStyle/>
                    <a:p>
                      <a:pPr algn="ctr"/>
                      <a:r>
                        <a:rPr lang="en-GB" dirty="0"/>
                        <a:t>1</a:t>
                      </a:r>
                      <a:endParaRPr lang="en-IN" dirty="0"/>
                    </a:p>
                  </a:txBody>
                  <a:tcPr/>
                </a:tc>
                <a:tc>
                  <a:txBody>
                    <a:bodyPr/>
                    <a:lstStyle/>
                    <a:p>
                      <a:r>
                        <a:rPr lang="en-GB" dirty="0" err="1"/>
                        <a:t>Upto</a:t>
                      </a:r>
                      <a:r>
                        <a:rPr lang="en-GB" dirty="0"/>
                        <a:t> 30 days </a:t>
                      </a:r>
                      <a:endParaRPr lang="en-IN" dirty="0"/>
                    </a:p>
                  </a:txBody>
                  <a:tcPr/>
                </a:tc>
                <a:tc>
                  <a:txBody>
                    <a:bodyPr/>
                    <a:lstStyle/>
                    <a:p>
                      <a:r>
                        <a:rPr lang="en-GB" dirty="0"/>
                        <a:t>2 times normal fee</a:t>
                      </a:r>
                      <a:endParaRPr lang="en-IN" dirty="0"/>
                    </a:p>
                  </a:txBody>
                  <a:tcPr/>
                </a:tc>
                <a:extLst>
                  <a:ext uri="{0D108BD9-81ED-4DB2-BD59-A6C34878D82A}">
                    <a16:rowId xmlns:a16="http://schemas.microsoft.com/office/drawing/2014/main" xmlns="" val="2339003327"/>
                  </a:ext>
                </a:extLst>
              </a:tr>
              <a:tr h="370840">
                <a:tc>
                  <a:txBody>
                    <a:bodyPr/>
                    <a:lstStyle/>
                    <a:p>
                      <a:pPr algn="ctr"/>
                      <a:r>
                        <a:rPr lang="en-GB" dirty="0"/>
                        <a:t>2</a:t>
                      </a:r>
                      <a:endParaRPr lang="en-IN" dirty="0"/>
                    </a:p>
                  </a:txBody>
                  <a:tcPr/>
                </a:tc>
                <a:tc>
                  <a:txBody>
                    <a:bodyPr/>
                    <a:lstStyle/>
                    <a:p>
                      <a:r>
                        <a:rPr lang="en-GB" dirty="0"/>
                        <a:t>More than 30 days and </a:t>
                      </a:r>
                      <a:r>
                        <a:rPr lang="en-GB" dirty="0" err="1"/>
                        <a:t>upto</a:t>
                      </a:r>
                      <a:r>
                        <a:rPr lang="en-GB" dirty="0"/>
                        <a:t> 60 days</a:t>
                      </a:r>
                      <a:endParaRPr lang="en-IN" dirty="0"/>
                    </a:p>
                  </a:txBody>
                  <a:tcPr/>
                </a:tc>
                <a:tc>
                  <a:txBody>
                    <a:bodyPr/>
                    <a:lstStyle/>
                    <a:p>
                      <a:r>
                        <a:rPr lang="en-GB" dirty="0"/>
                        <a:t>4 times normal fee</a:t>
                      </a:r>
                      <a:endParaRPr lang="en-IN" dirty="0"/>
                    </a:p>
                  </a:txBody>
                  <a:tcPr/>
                </a:tc>
                <a:extLst>
                  <a:ext uri="{0D108BD9-81ED-4DB2-BD59-A6C34878D82A}">
                    <a16:rowId xmlns:a16="http://schemas.microsoft.com/office/drawing/2014/main" xmlns="" val="1365455793"/>
                  </a:ext>
                </a:extLst>
              </a:tr>
              <a:tr h="370840">
                <a:tc>
                  <a:txBody>
                    <a:bodyPr/>
                    <a:lstStyle/>
                    <a:p>
                      <a:pPr algn="ctr"/>
                      <a:r>
                        <a:rPr lang="en-GB" dirty="0"/>
                        <a:t>3</a:t>
                      </a:r>
                      <a:endParaRPr lang="en-IN" dirty="0"/>
                    </a:p>
                  </a:txBody>
                  <a:tcPr/>
                </a:tc>
                <a:tc>
                  <a:txBody>
                    <a:bodyPr/>
                    <a:lstStyle/>
                    <a:p>
                      <a:r>
                        <a:rPr lang="en-GB" dirty="0"/>
                        <a:t>More than 60 days and </a:t>
                      </a:r>
                      <a:r>
                        <a:rPr lang="en-GB" dirty="0" err="1"/>
                        <a:t>upto</a:t>
                      </a:r>
                      <a:r>
                        <a:rPr lang="en-GB" dirty="0"/>
                        <a:t> 90 days</a:t>
                      </a:r>
                      <a:endParaRPr lang="en-IN" dirty="0"/>
                    </a:p>
                  </a:txBody>
                  <a:tcPr/>
                </a:tc>
                <a:tc>
                  <a:txBody>
                    <a:bodyPr/>
                    <a:lstStyle/>
                    <a:p>
                      <a:r>
                        <a:rPr lang="en-GB" dirty="0"/>
                        <a:t>6 times normal fee</a:t>
                      </a:r>
                      <a:endParaRPr lang="en-IN" dirty="0"/>
                    </a:p>
                  </a:txBody>
                  <a:tcPr/>
                </a:tc>
                <a:extLst>
                  <a:ext uri="{0D108BD9-81ED-4DB2-BD59-A6C34878D82A}">
                    <a16:rowId xmlns:a16="http://schemas.microsoft.com/office/drawing/2014/main" xmlns="" val="1948757823"/>
                  </a:ext>
                </a:extLst>
              </a:tr>
            </a:tbl>
          </a:graphicData>
        </a:graphic>
      </p:graphicFrame>
    </p:spTree>
    <p:extLst>
      <p:ext uri="{BB962C8B-B14F-4D97-AF65-F5344CB8AC3E}">
        <p14:creationId xmlns:p14="http://schemas.microsoft.com/office/powerpoint/2010/main" xmlns="" val="290644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REGISTRATION OF CHARGES</a:t>
            </a:r>
          </a:p>
          <a:p>
            <a:pPr marL="0" indent="0" algn="ctr">
              <a:buNone/>
            </a:pPr>
            <a:r>
              <a:rPr lang="en-US" sz="3600" b="1" dirty="0">
                <a:latin typeface="Segoe UI Semibold" panose="020B0702040204020203" pitchFamily="34" charset="0"/>
                <a:ea typeface="Verdana" panose="020B0604030504040204" pitchFamily="34" charset="0"/>
                <a:cs typeface="Segoe UI Semibold" panose="020B0702040204020203" pitchFamily="34" charset="0"/>
              </a:rPr>
              <a:t>Fee Structure</a:t>
            </a:r>
          </a:p>
          <a:p>
            <a:pPr marL="0" indent="0">
              <a:buNone/>
            </a:pP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r>
              <a:rPr lang="en-US" sz="2400" b="1" dirty="0">
                <a:latin typeface="Segoe UI Semibold" panose="020B0702040204020203" pitchFamily="34" charset="0"/>
                <a:ea typeface="Verdana" panose="020B0604030504040204" pitchFamily="34" charset="0"/>
                <a:cs typeface="Segoe UI Semibold" panose="020B0702040204020203" pitchFamily="34" charset="0"/>
              </a:rPr>
              <a:t>Charges created or modified with effect from 01.08.2019</a:t>
            </a:r>
            <a:endParaRPr lang="en-US" sz="3600" b="1" dirty="0">
              <a:latin typeface="Segoe UI Semibold" panose="020B0702040204020203" pitchFamily="34" charset="0"/>
              <a:ea typeface="Verdana" panose="020B0604030504040204" pitchFamily="34" charset="0"/>
              <a:cs typeface="Segoe UI Semibold" panose="020B0702040204020203" pitchFamily="34" charset="0"/>
            </a:endParaRPr>
          </a:p>
          <a:p>
            <a:pPr marL="0" indent="0">
              <a:buNone/>
            </a:pPr>
            <a:endParaRPr lang="en-US" sz="3600" b="1" dirty="0">
              <a:latin typeface="Segoe UI Semibold" panose="020B0702040204020203" pitchFamily="34" charset="0"/>
              <a:ea typeface="Verdana" panose="020B0604030504040204" pitchFamily="34" charset="0"/>
              <a:cs typeface="Segoe UI Semibold" panose="020B0702040204020203" pitchFamily="34" charset="0"/>
            </a:endParaRPr>
          </a:p>
        </p:txBody>
      </p:sp>
      <p:graphicFrame>
        <p:nvGraphicFramePr>
          <p:cNvPr id="3" name="Table 3">
            <a:extLst>
              <a:ext uri="{FF2B5EF4-FFF2-40B4-BE49-F238E27FC236}">
                <a16:creationId xmlns:a16="http://schemas.microsoft.com/office/drawing/2014/main" xmlns="" id="{4396DA4B-66AC-4F16-B3C2-186720C17313}"/>
              </a:ext>
            </a:extLst>
          </p:cNvPr>
          <p:cNvGraphicFramePr>
            <a:graphicFrameLocks noGrp="1"/>
          </p:cNvGraphicFramePr>
          <p:nvPr>
            <p:extLst>
              <p:ext uri="{D42A27DB-BD31-4B8C-83A1-F6EECF244321}">
                <p14:modId xmlns:p14="http://schemas.microsoft.com/office/powerpoint/2010/main" xmlns="" val="1867098838"/>
              </p:ext>
            </p:extLst>
          </p:nvPr>
        </p:nvGraphicFramePr>
        <p:xfrm>
          <a:off x="1526043" y="3552806"/>
          <a:ext cx="8802180" cy="3022600"/>
        </p:xfrm>
        <a:graphic>
          <a:graphicData uri="http://schemas.openxmlformats.org/drawingml/2006/table">
            <a:tbl>
              <a:tblPr firstRow="1" bandRow="1">
                <a:tableStyleId>{5C22544A-7EE6-4342-B048-85BDC9FD1C3A}</a:tableStyleId>
              </a:tblPr>
              <a:tblGrid>
                <a:gridCol w="1187177">
                  <a:extLst>
                    <a:ext uri="{9D8B030D-6E8A-4147-A177-3AD203B41FA5}">
                      <a16:colId xmlns:a16="http://schemas.microsoft.com/office/drawing/2014/main" xmlns="" val="2150239583"/>
                    </a:ext>
                  </a:extLst>
                </a:gridCol>
                <a:gridCol w="2876823">
                  <a:extLst>
                    <a:ext uri="{9D8B030D-6E8A-4147-A177-3AD203B41FA5}">
                      <a16:colId xmlns:a16="http://schemas.microsoft.com/office/drawing/2014/main" xmlns="" val="531608074"/>
                    </a:ext>
                  </a:extLst>
                </a:gridCol>
                <a:gridCol w="2534626">
                  <a:extLst>
                    <a:ext uri="{9D8B030D-6E8A-4147-A177-3AD203B41FA5}">
                      <a16:colId xmlns:a16="http://schemas.microsoft.com/office/drawing/2014/main" xmlns="" val="3173171136"/>
                    </a:ext>
                  </a:extLst>
                </a:gridCol>
                <a:gridCol w="2203554">
                  <a:extLst>
                    <a:ext uri="{9D8B030D-6E8A-4147-A177-3AD203B41FA5}">
                      <a16:colId xmlns:a16="http://schemas.microsoft.com/office/drawing/2014/main" xmlns="" val="2618303710"/>
                    </a:ext>
                  </a:extLst>
                </a:gridCol>
              </a:tblGrid>
              <a:tr h="370840">
                <a:tc>
                  <a:txBody>
                    <a:bodyPr/>
                    <a:lstStyle/>
                    <a:p>
                      <a:pPr algn="ctr"/>
                      <a:r>
                        <a:rPr lang="en-GB" dirty="0"/>
                        <a:t>SL NO</a:t>
                      </a:r>
                      <a:endParaRPr lang="en-IN" dirty="0"/>
                    </a:p>
                  </a:txBody>
                  <a:tcPr/>
                </a:tc>
                <a:tc>
                  <a:txBody>
                    <a:bodyPr/>
                    <a:lstStyle/>
                    <a:p>
                      <a:r>
                        <a:rPr lang="en-GB" dirty="0"/>
                        <a:t>Period of Delay</a:t>
                      </a:r>
                      <a:endParaRPr lang="en-IN" dirty="0"/>
                    </a:p>
                  </a:txBody>
                  <a:tcPr/>
                </a:tc>
                <a:tc>
                  <a:txBody>
                    <a:bodyPr/>
                    <a:lstStyle/>
                    <a:p>
                      <a:r>
                        <a:rPr lang="en-GB" dirty="0"/>
                        <a:t>Small companies and OPC</a:t>
                      </a:r>
                      <a:endParaRPr lang="en-IN" dirty="0"/>
                    </a:p>
                  </a:txBody>
                  <a:tcPr/>
                </a:tc>
                <a:tc>
                  <a:txBody>
                    <a:bodyPr/>
                    <a:lstStyle/>
                    <a:p>
                      <a:r>
                        <a:rPr lang="en-GB" dirty="0"/>
                        <a:t>Other than Small Companies &amp; OPC</a:t>
                      </a:r>
                      <a:endParaRPr lang="en-IN" dirty="0"/>
                    </a:p>
                  </a:txBody>
                  <a:tcPr/>
                </a:tc>
                <a:extLst>
                  <a:ext uri="{0D108BD9-81ED-4DB2-BD59-A6C34878D82A}">
                    <a16:rowId xmlns:a16="http://schemas.microsoft.com/office/drawing/2014/main" xmlns="" val="3599822427"/>
                  </a:ext>
                </a:extLst>
              </a:tr>
              <a:tr h="370840">
                <a:tc>
                  <a:txBody>
                    <a:bodyPr/>
                    <a:lstStyle/>
                    <a:p>
                      <a:pPr algn="ctr"/>
                      <a:r>
                        <a:rPr lang="en-GB" dirty="0"/>
                        <a:t>1</a:t>
                      </a:r>
                      <a:endParaRPr lang="en-IN" dirty="0"/>
                    </a:p>
                  </a:txBody>
                  <a:tcPr/>
                </a:tc>
                <a:tc>
                  <a:txBody>
                    <a:bodyPr/>
                    <a:lstStyle/>
                    <a:p>
                      <a:r>
                        <a:rPr lang="en-GB" dirty="0" err="1"/>
                        <a:t>Upto</a:t>
                      </a:r>
                      <a:r>
                        <a:rPr lang="en-GB" dirty="0"/>
                        <a:t> 30 days</a:t>
                      </a:r>
                      <a:endParaRPr lang="en-IN" dirty="0"/>
                    </a:p>
                  </a:txBody>
                  <a:tcPr/>
                </a:tc>
                <a:tc>
                  <a:txBody>
                    <a:bodyPr/>
                    <a:lstStyle/>
                    <a:p>
                      <a:r>
                        <a:rPr lang="en-GB" dirty="0"/>
                        <a:t>3 times normal fee</a:t>
                      </a:r>
                      <a:endParaRPr lang="en-IN" dirty="0"/>
                    </a:p>
                  </a:txBody>
                  <a:tcPr/>
                </a:tc>
                <a:tc>
                  <a:txBody>
                    <a:bodyPr/>
                    <a:lstStyle/>
                    <a:p>
                      <a:r>
                        <a:rPr lang="en-GB" dirty="0"/>
                        <a:t>6 times normal fee</a:t>
                      </a:r>
                      <a:endParaRPr lang="en-IN" dirty="0"/>
                    </a:p>
                  </a:txBody>
                  <a:tcPr/>
                </a:tc>
                <a:extLst>
                  <a:ext uri="{0D108BD9-81ED-4DB2-BD59-A6C34878D82A}">
                    <a16:rowId xmlns:a16="http://schemas.microsoft.com/office/drawing/2014/main" xmlns="" val="1006770258"/>
                  </a:ext>
                </a:extLst>
              </a:tr>
              <a:tr h="370840">
                <a:tc>
                  <a:txBody>
                    <a:bodyPr/>
                    <a:lstStyle/>
                    <a:p>
                      <a:pPr algn="ctr"/>
                      <a:endParaRPr lang="en-GB" dirty="0"/>
                    </a:p>
                    <a:p>
                      <a:pPr algn="ctr"/>
                      <a:endParaRPr lang="en-IN" dirty="0"/>
                    </a:p>
                    <a:p>
                      <a:pPr algn="ctr"/>
                      <a:r>
                        <a:rPr lang="en-IN" dirty="0"/>
                        <a:t>2</a:t>
                      </a:r>
                    </a:p>
                  </a:txBody>
                  <a:tcPr/>
                </a:tc>
                <a:tc>
                  <a:txBody>
                    <a:bodyPr/>
                    <a:lstStyle/>
                    <a:p>
                      <a:endParaRPr lang="en-GB" dirty="0"/>
                    </a:p>
                    <a:p>
                      <a:endParaRPr lang="en-GB" dirty="0"/>
                    </a:p>
                    <a:p>
                      <a:r>
                        <a:rPr lang="en-GB" dirty="0"/>
                        <a:t>More than 30 days and </a:t>
                      </a:r>
                      <a:r>
                        <a:rPr lang="en-GB" dirty="0" err="1"/>
                        <a:t>upto</a:t>
                      </a:r>
                      <a:r>
                        <a:rPr lang="en-GB" dirty="0"/>
                        <a:t> 90 days</a:t>
                      </a:r>
                      <a:endParaRPr lang="en-IN" dirty="0"/>
                    </a:p>
                  </a:txBody>
                  <a:tcPr/>
                </a:tc>
                <a:tc>
                  <a:txBody>
                    <a:bodyPr/>
                    <a:lstStyle/>
                    <a:p>
                      <a:r>
                        <a:rPr lang="en-GB" dirty="0"/>
                        <a:t>3 times normal fee + ad valorem fee of 0.025%  of the amount secured by charge subject to max of Rs.1 lakh</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 times normal fee + ad valorem fee of 0.05%  of the amount secured by charge subject to max of Rs.5 lakh</a:t>
                      </a:r>
                      <a:endParaRPr lang="en-IN" dirty="0"/>
                    </a:p>
                    <a:p>
                      <a:endParaRPr lang="en-IN" dirty="0"/>
                    </a:p>
                  </a:txBody>
                  <a:tcPr/>
                </a:tc>
                <a:extLst>
                  <a:ext uri="{0D108BD9-81ED-4DB2-BD59-A6C34878D82A}">
                    <a16:rowId xmlns:a16="http://schemas.microsoft.com/office/drawing/2014/main" xmlns="" val="3882124773"/>
                  </a:ext>
                </a:extLst>
              </a:tr>
            </a:tbl>
          </a:graphicData>
        </a:graphic>
      </p:graphicFrame>
    </p:spTree>
    <p:extLst>
      <p:ext uri="{BB962C8B-B14F-4D97-AF65-F5344CB8AC3E}">
        <p14:creationId xmlns:p14="http://schemas.microsoft.com/office/powerpoint/2010/main" xmlns="" val="276866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REGISTRATION OF CHARGES</a:t>
            </a:r>
          </a:p>
          <a:p>
            <a:pPr>
              <a:buFont typeface="Wingdings" panose="05000000000000000000" pitchFamily="2" charset="2"/>
              <a:buChar char="Ø"/>
            </a:pPr>
            <a:endParaRPr lang="en-US" sz="36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2400" b="1" dirty="0">
                <a:latin typeface="Segoe UI Semibold" panose="020B0702040204020203" pitchFamily="34" charset="0"/>
                <a:ea typeface="Verdana" panose="020B0604030504040204" pitchFamily="34" charset="0"/>
                <a:cs typeface="Segoe UI Semibold" panose="020B0702040204020203" pitchFamily="34" charset="0"/>
              </a:rPr>
              <a:t>Subsequent Registration of charge shall not prejudice any right acquired in respect of any property before the charge is actually registered.</a:t>
            </a:r>
          </a:p>
          <a:p>
            <a:pPr>
              <a:buFont typeface="Wingdings" panose="05000000000000000000" pitchFamily="2" charset="2"/>
              <a:buChar char="Ø"/>
            </a:pP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US" sz="2400" b="1" dirty="0">
                <a:latin typeface="Segoe UI Semibold" panose="020B0702040204020203" pitchFamily="34" charset="0"/>
                <a:ea typeface="Verdana" panose="020B0604030504040204" pitchFamily="34" charset="0"/>
                <a:cs typeface="Segoe UI Semibold" panose="020B0702040204020203" pitchFamily="34" charset="0"/>
              </a:rPr>
              <a:t>No charge created by a company shall be taken into account by liquidator or any other creditor unless it is duly registered and certificate of registration of charge is given.</a:t>
            </a:r>
          </a:p>
          <a:p>
            <a:pPr marL="0" indent="0">
              <a:buNone/>
            </a:pP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GB" sz="2400" dirty="0">
                <a:latin typeface="Segoe UI Semibold" panose="020B0702040204020203" pitchFamily="34" charset="0"/>
                <a:cs typeface="Segoe UI Semibold" panose="020B0702040204020203" pitchFamily="34" charset="0"/>
              </a:rPr>
              <a:t>Where any charge on any property or assets of a company or any of its undertakings is registered under </a:t>
            </a:r>
            <a:r>
              <a:rPr lang="en-GB" sz="2400" dirty="0">
                <a:latin typeface="Segoe UI Semibold" panose="020B0702040204020203" pitchFamily="34" charset="0"/>
                <a:cs typeface="Segoe UI Semibold" panose="020B0702040204020203" pitchFamily="34" charset="0"/>
                <a:hlinkClick r:id="rId4"/>
              </a:rPr>
              <a:t>section 77</a:t>
            </a:r>
            <a:r>
              <a:rPr lang="en-GB" sz="2400" dirty="0">
                <a:latin typeface="Segoe UI Semibold" panose="020B0702040204020203" pitchFamily="34" charset="0"/>
                <a:cs typeface="Segoe UI Semibold" panose="020B0702040204020203" pitchFamily="34" charset="0"/>
              </a:rPr>
              <a:t>, any person acquiring such property, assets, undertakings or part thereof or any share or interest therein shall be deemed to have notice of the charge from the date of such registration</a:t>
            </a: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p:txBody>
      </p:sp>
    </p:spTree>
    <p:extLst>
      <p:ext uri="{BB962C8B-B14F-4D97-AF65-F5344CB8AC3E}">
        <p14:creationId xmlns:p14="http://schemas.microsoft.com/office/powerpoint/2010/main" xmlns="" val="52626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BA77B9F-F2AE-4B56-A13E-1D68E63297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0" y="171400"/>
            <a:ext cx="4474487" cy="862757"/>
          </a:xfrm>
          <a:prstGeom prst="rect">
            <a:avLst/>
          </a:prstGeom>
        </p:spPr>
      </p:pic>
      <p:pic>
        <p:nvPicPr>
          <p:cNvPr id="7" name="Picture 6">
            <a:extLst>
              <a:ext uri="{FF2B5EF4-FFF2-40B4-BE49-F238E27FC236}">
                <a16:creationId xmlns:a16="http://schemas.microsoft.com/office/drawing/2014/main" xmlns="" id="{A0181330-79FC-4FA0-8B22-4DB61DA92EF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0713" y="66998"/>
            <a:ext cx="1066800" cy="1071563"/>
          </a:xfrm>
          <a:prstGeom prst="rect">
            <a:avLst/>
          </a:prstGeom>
        </p:spPr>
      </p:pic>
      <p:sp>
        <p:nvSpPr>
          <p:cNvPr id="9" name="Content Placeholder 8">
            <a:extLst>
              <a:ext uri="{FF2B5EF4-FFF2-40B4-BE49-F238E27FC236}">
                <a16:creationId xmlns:a16="http://schemas.microsoft.com/office/drawing/2014/main" xmlns="" id="{E134844C-693F-44F6-8F0E-9CC3C76F1E73}"/>
              </a:ext>
            </a:extLst>
          </p:cNvPr>
          <p:cNvSpPr>
            <a:spLocks noGrp="1"/>
          </p:cNvSpPr>
          <p:nvPr>
            <p:ph idx="1"/>
          </p:nvPr>
        </p:nvSpPr>
        <p:spPr>
          <a:xfrm>
            <a:off x="1" y="1138560"/>
            <a:ext cx="12192000" cy="5719439"/>
          </a:xfrm>
          <a:solidFill>
            <a:schemeClr val="accent1">
              <a:lumMod val="60000"/>
              <a:lumOff val="40000"/>
            </a:schemeClr>
          </a:solidFill>
        </p:spPr>
        <p:txBody>
          <a:bodyPr>
            <a:normAutofit/>
          </a:bodyPr>
          <a:lstStyle/>
          <a:p>
            <a:pPr marL="0" indent="0" algn="ctr">
              <a:buNone/>
            </a:pPr>
            <a:r>
              <a:rPr lang="en-US" sz="4800" b="1" dirty="0">
                <a:latin typeface="Segoe UI Semibold" panose="020B0702040204020203" pitchFamily="34" charset="0"/>
                <a:ea typeface="Verdana" panose="020B0604030504040204" pitchFamily="34" charset="0"/>
                <a:cs typeface="Segoe UI Semibold" panose="020B0702040204020203" pitchFamily="34" charset="0"/>
              </a:rPr>
              <a:t>SATISFACTION OF CHARGE</a:t>
            </a:r>
          </a:p>
          <a:p>
            <a:pPr marL="0" indent="0" algn="ctr">
              <a:buNone/>
            </a:pPr>
            <a:endParaRPr lang="en-US" sz="4800" b="1" dirty="0">
              <a:latin typeface="Segoe UI Semibold" panose="020B0702040204020203" pitchFamily="34" charset="0"/>
              <a:ea typeface="Verdana" panose="020B0604030504040204" pitchFamily="34" charset="0"/>
              <a:cs typeface="Segoe UI Semibold" panose="020B0702040204020203" pitchFamily="34" charset="0"/>
            </a:endParaRPr>
          </a:p>
          <a:p>
            <a:pPr>
              <a:buFont typeface="Wingdings" panose="05000000000000000000" pitchFamily="2" charset="2"/>
              <a:buChar char="Ø"/>
            </a:pPr>
            <a:r>
              <a:rPr lang="en-GB" dirty="0"/>
              <a:t>A company shall give intimation to the Registrar regarding the payment or satisfaction in full of any charge registered under this Chapter within a period of 30 days from the date of such payment or satisfaction </a:t>
            </a:r>
          </a:p>
          <a:p>
            <a:pPr marL="0" indent="0">
              <a:buNone/>
            </a:pPr>
            <a:endParaRPr lang="en-GB" dirty="0"/>
          </a:p>
          <a:p>
            <a:pPr>
              <a:buFont typeface="Wingdings" panose="05000000000000000000" pitchFamily="2" charset="2"/>
              <a:buChar char="Ø"/>
            </a:pPr>
            <a:r>
              <a:rPr lang="en-GB" sz="2400" b="1" dirty="0">
                <a:latin typeface="Segoe UI Semibold" panose="020B0702040204020203" pitchFamily="34" charset="0"/>
                <a:cs typeface="Segoe UI Semibold" panose="020B0702040204020203" pitchFamily="34" charset="0"/>
              </a:rPr>
              <a:t>Provided</a:t>
            </a:r>
            <a:r>
              <a:rPr lang="en-GB" sz="2400" dirty="0">
                <a:latin typeface="Segoe UI Semibold" panose="020B0702040204020203" pitchFamily="34" charset="0"/>
                <a:cs typeface="Segoe UI Semibold" panose="020B0702040204020203" pitchFamily="34" charset="0"/>
              </a:rPr>
              <a:t> that the Registrar may, on an application by the company or the charge holder, allow such intimation of payment or satisfaction to be made within a period of three hundred days of such payment or satisfaction on payment of such additional fees as may be prescribed</a:t>
            </a:r>
            <a:endParaRPr lang="en-US" sz="2400" b="1" dirty="0">
              <a:latin typeface="Segoe UI Semibold" panose="020B0702040204020203" pitchFamily="34" charset="0"/>
              <a:ea typeface="Verdana" panose="020B0604030504040204" pitchFamily="34" charset="0"/>
              <a:cs typeface="Segoe UI Semibold" panose="020B0702040204020203" pitchFamily="34" charset="0"/>
            </a:endParaRPr>
          </a:p>
        </p:txBody>
      </p:sp>
    </p:spTree>
    <p:extLst>
      <p:ext uri="{BB962C8B-B14F-4D97-AF65-F5344CB8AC3E}">
        <p14:creationId xmlns:p14="http://schemas.microsoft.com/office/powerpoint/2010/main" xmlns="" val="335560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TotalTime>
  <Words>556</Words>
  <Application>Microsoft Office PowerPoint</Application>
  <PresentationFormat>Custom</PresentationFormat>
  <Paragraphs>129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BHARGAV BURRA</dc:creator>
  <cp:lastModifiedBy>ICSI</cp:lastModifiedBy>
  <cp:revision>18</cp:revision>
  <dcterms:created xsi:type="dcterms:W3CDTF">2019-02-09T01:18:48Z</dcterms:created>
  <dcterms:modified xsi:type="dcterms:W3CDTF">2020-02-18T05:42:25Z</dcterms:modified>
</cp:coreProperties>
</file>