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1" r:id="rId2"/>
    <p:sldId id="534" r:id="rId3"/>
    <p:sldId id="507" r:id="rId4"/>
    <p:sldId id="531" r:id="rId5"/>
    <p:sldId id="460" r:id="rId6"/>
    <p:sldId id="515" r:id="rId7"/>
    <p:sldId id="536" r:id="rId8"/>
    <p:sldId id="535" r:id="rId9"/>
    <p:sldId id="420" r:id="rId1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4A2"/>
    <a:srgbClr val="BCB655"/>
    <a:srgbClr val="BE8651"/>
    <a:srgbClr val="C0504D"/>
    <a:srgbClr val="BE7E51"/>
    <a:srgbClr val="BDA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5062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4E899-C087-4FBB-BF90-D42B609EBAA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532E51-A617-4629-B251-26407E2697E6}">
      <dgm:prSet phldrT="[Text]"/>
      <dgm:spPr/>
      <dgm:t>
        <a:bodyPr/>
        <a:lstStyle/>
        <a:p>
          <a:r>
            <a:rPr lang="en-US" dirty="0" smtClean="0"/>
            <a:t>Reach Right Target Audience</a:t>
          </a:r>
          <a:endParaRPr lang="en-US" dirty="0"/>
        </a:p>
      </dgm:t>
    </dgm:pt>
    <dgm:pt modelId="{B14DF935-B7CD-40E2-9E97-7028B7141027}" type="parTrans" cxnId="{95D1084E-2878-4594-BA29-AA628D25D9B1}">
      <dgm:prSet/>
      <dgm:spPr/>
      <dgm:t>
        <a:bodyPr/>
        <a:lstStyle/>
        <a:p>
          <a:endParaRPr lang="en-US"/>
        </a:p>
      </dgm:t>
    </dgm:pt>
    <dgm:pt modelId="{1E49AF45-CE00-44AA-A7C9-44979EFDB78D}" type="sibTrans" cxnId="{95D1084E-2878-4594-BA29-AA628D25D9B1}">
      <dgm:prSet/>
      <dgm:spPr/>
      <dgm:t>
        <a:bodyPr/>
        <a:lstStyle/>
        <a:p>
          <a:endParaRPr lang="en-US" dirty="0"/>
        </a:p>
      </dgm:t>
    </dgm:pt>
    <dgm:pt modelId="{720009B2-2203-4D84-A903-E5E4867C2F35}">
      <dgm:prSet phldrT="[Text]"/>
      <dgm:spPr/>
      <dgm:t>
        <a:bodyPr/>
        <a:lstStyle/>
        <a:p>
          <a:r>
            <a:rPr lang="en-US" dirty="0" smtClean="0"/>
            <a:t>Interactions Made Easy</a:t>
          </a:r>
          <a:endParaRPr lang="en-US" dirty="0"/>
        </a:p>
      </dgm:t>
    </dgm:pt>
    <dgm:pt modelId="{49AC526C-C46C-46B3-98AC-8EF08CC37F4F}" type="parTrans" cxnId="{71A4878F-207E-4D59-9F0A-69A0CDDFBB9A}">
      <dgm:prSet/>
      <dgm:spPr/>
      <dgm:t>
        <a:bodyPr/>
        <a:lstStyle/>
        <a:p>
          <a:endParaRPr lang="en-US"/>
        </a:p>
      </dgm:t>
    </dgm:pt>
    <dgm:pt modelId="{4C4ED9F1-11DC-403D-911B-F3FC06313CF6}" type="sibTrans" cxnId="{71A4878F-207E-4D59-9F0A-69A0CDDFBB9A}">
      <dgm:prSet/>
      <dgm:spPr/>
      <dgm:t>
        <a:bodyPr/>
        <a:lstStyle/>
        <a:p>
          <a:endParaRPr lang="en-US" dirty="0"/>
        </a:p>
      </dgm:t>
    </dgm:pt>
    <dgm:pt modelId="{D6C9BAD0-2AD4-420B-8E0C-484F73BF34F9}">
      <dgm:prSet phldrT="[Text]"/>
      <dgm:spPr/>
      <dgm:t>
        <a:bodyPr/>
        <a:lstStyle/>
        <a:p>
          <a:r>
            <a:rPr lang="en-US" dirty="0" smtClean="0"/>
            <a:t>People Perceive you as reliable brand </a:t>
          </a:r>
          <a:endParaRPr lang="en-US" dirty="0"/>
        </a:p>
      </dgm:t>
    </dgm:pt>
    <dgm:pt modelId="{7634BDDE-89DD-4B57-AC8A-74367E078B55}" type="parTrans" cxnId="{1E599B4C-3A1E-4B92-A60F-D619BAE95353}">
      <dgm:prSet/>
      <dgm:spPr/>
      <dgm:t>
        <a:bodyPr/>
        <a:lstStyle/>
        <a:p>
          <a:endParaRPr lang="en-US"/>
        </a:p>
      </dgm:t>
    </dgm:pt>
    <dgm:pt modelId="{519E0829-D4C2-4FA7-AFC9-03C3D281718A}" type="sibTrans" cxnId="{1E599B4C-3A1E-4B92-A60F-D619BAE95353}">
      <dgm:prSet/>
      <dgm:spPr/>
      <dgm:t>
        <a:bodyPr/>
        <a:lstStyle/>
        <a:p>
          <a:endParaRPr lang="en-US" dirty="0"/>
        </a:p>
      </dgm:t>
    </dgm:pt>
    <dgm:pt modelId="{9583C93A-D67F-4A21-8E32-6ED8AF341A00}">
      <dgm:prSet phldrT="[Text]"/>
      <dgm:spPr/>
      <dgm:t>
        <a:bodyPr/>
        <a:lstStyle/>
        <a:p>
          <a:r>
            <a:rPr lang="en-US" dirty="0" smtClean="0"/>
            <a:t>Keeps you competitive </a:t>
          </a:r>
          <a:endParaRPr lang="en-US" dirty="0"/>
        </a:p>
      </dgm:t>
    </dgm:pt>
    <dgm:pt modelId="{6450C9F1-2674-4B33-8DF4-BB822CEF7830}" type="parTrans" cxnId="{3EF36D46-28BB-4C97-A3B6-DDF225BB521E}">
      <dgm:prSet/>
      <dgm:spPr/>
      <dgm:t>
        <a:bodyPr/>
        <a:lstStyle/>
        <a:p>
          <a:endParaRPr lang="en-US"/>
        </a:p>
      </dgm:t>
    </dgm:pt>
    <dgm:pt modelId="{DBB47C77-4C4A-4CB4-B1E2-1B62361AE16C}" type="sibTrans" cxnId="{3EF36D46-28BB-4C97-A3B6-DDF225BB521E}">
      <dgm:prSet/>
      <dgm:spPr/>
      <dgm:t>
        <a:bodyPr/>
        <a:lstStyle/>
        <a:p>
          <a:endParaRPr lang="en-US" dirty="0"/>
        </a:p>
      </dgm:t>
    </dgm:pt>
    <dgm:pt modelId="{4242ED76-591E-42C2-8048-61750EB528BC}">
      <dgm:prSet phldrT="[Text]"/>
      <dgm:spPr/>
      <dgm:t>
        <a:bodyPr/>
        <a:lstStyle/>
        <a:p>
          <a:r>
            <a:rPr lang="en-US" dirty="0" smtClean="0"/>
            <a:t>Top Of Mind Recall </a:t>
          </a:r>
          <a:endParaRPr lang="en-US" dirty="0"/>
        </a:p>
      </dgm:t>
    </dgm:pt>
    <dgm:pt modelId="{48213B63-17EA-470F-97C9-A26FECAAB702}" type="parTrans" cxnId="{2464B996-8A0C-4670-99FB-7618E5D40732}">
      <dgm:prSet/>
      <dgm:spPr/>
      <dgm:t>
        <a:bodyPr/>
        <a:lstStyle/>
        <a:p>
          <a:endParaRPr lang="en-US"/>
        </a:p>
      </dgm:t>
    </dgm:pt>
    <dgm:pt modelId="{A18288B2-4A2C-49E9-A98D-2F25D7AC0429}" type="sibTrans" cxnId="{2464B996-8A0C-4670-99FB-7618E5D40732}">
      <dgm:prSet/>
      <dgm:spPr/>
      <dgm:t>
        <a:bodyPr/>
        <a:lstStyle/>
        <a:p>
          <a:endParaRPr lang="en-US" dirty="0"/>
        </a:p>
      </dgm:t>
    </dgm:pt>
    <dgm:pt modelId="{590BB035-15CB-4202-ADB2-EBA7D4FE1ACF}" type="pres">
      <dgm:prSet presAssocID="{2E64E899-C087-4FBB-BF90-D42B609EBA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CE7BA11-5D91-489F-BFE8-333967E01CCC}" type="pres">
      <dgm:prSet presAssocID="{92532E51-A617-4629-B251-26407E2697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9476C8-E470-43A3-8F8C-5F1C91EB518D}" type="pres">
      <dgm:prSet presAssocID="{1E49AF45-CE00-44AA-A7C9-44979EFDB78D}" presName="sibTrans" presStyleLbl="sibTrans2D1" presStyleIdx="0" presStyleCnt="5"/>
      <dgm:spPr/>
      <dgm:t>
        <a:bodyPr/>
        <a:lstStyle/>
        <a:p>
          <a:endParaRPr lang="en-IN"/>
        </a:p>
      </dgm:t>
    </dgm:pt>
    <dgm:pt modelId="{89B74671-52BD-4B12-895E-7F9E8B71268F}" type="pres">
      <dgm:prSet presAssocID="{1E49AF45-CE00-44AA-A7C9-44979EFDB78D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78CFE9E3-9FE9-41AB-9540-8AB5820DD9D5}" type="pres">
      <dgm:prSet presAssocID="{720009B2-2203-4D84-A903-E5E4867C2F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DE4E5A-2B4F-48B6-B722-79A252951ED9}" type="pres">
      <dgm:prSet presAssocID="{4C4ED9F1-11DC-403D-911B-F3FC06313CF6}" presName="sibTrans" presStyleLbl="sibTrans2D1" presStyleIdx="1" presStyleCnt="5"/>
      <dgm:spPr/>
      <dgm:t>
        <a:bodyPr/>
        <a:lstStyle/>
        <a:p>
          <a:endParaRPr lang="en-IN"/>
        </a:p>
      </dgm:t>
    </dgm:pt>
    <dgm:pt modelId="{1EB7992D-9438-41F6-A548-019EAEB7B410}" type="pres">
      <dgm:prSet presAssocID="{4C4ED9F1-11DC-403D-911B-F3FC06313CF6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210BE19E-CF02-4A63-A37A-C89AB2CDE6F2}" type="pres">
      <dgm:prSet presAssocID="{D6C9BAD0-2AD4-420B-8E0C-484F73BF34F9}" presName="node" presStyleLbl="node1" presStyleIdx="2" presStyleCnt="5" custRadScaleRad="101040" custRadScaleInc="-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C5C1E-C31A-4B44-8AB5-37442917B92E}" type="pres">
      <dgm:prSet presAssocID="{519E0829-D4C2-4FA7-AFC9-03C3D281718A}" presName="sibTrans" presStyleLbl="sibTrans2D1" presStyleIdx="2" presStyleCnt="5"/>
      <dgm:spPr/>
      <dgm:t>
        <a:bodyPr/>
        <a:lstStyle/>
        <a:p>
          <a:endParaRPr lang="en-IN"/>
        </a:p>
      </dgm:t>
    </dgm:pt>
    <dgm:pt modelId="{1B71F105-18E5-4DE5-A701-65DA17F275B3}" type="pres">
      <dgm:prSet presAssocID="{519E0829-D4C2-4FA7-AFC9-03C3D281718A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73B26FDB-73A0-446A-BEE8-EB04195AC981}" type="pres">
      <dgm:prSet presAssocID="{9583C93A-D67F-4A21-8E32-6ED8AF341A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A8C9-37F5-4FEC-844E-5E0520EBC668}" type="pres">
      <dgm:prSet presAssocID="{DBB47C77-4C4A-4CB4-B1E2-1B62361AE16C}" presName="sibTrans" presStyleLbl="sibTrans2D1" presStyleIdx="3" presStyleCnt="5"/>
      <dgm:spPr/>
      <dgm:t>
        <a:bodyPr/>
        <a:lstStyle/>
        <a:p>
          <a:endParaRPr lang="en-IN"/>
        </a:p>
      </dgm:t>
    </dgm:pt>
    <dgm:pt modelId="{AC2B5D6E-8015-44C4-AA83-4FD20E96CAB8}" type="pres">
      <dgm:prSet presAssocID="{DBB47C77-4C4A-4CB4-B1E2-1B62361AE16C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5748A21B-64FD-4E69-A563-3E1E17700EBB}" type="pres">
      <dgm:prSet presAssocID="{4242ED76-591E-42C2-8048-61750EB528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C0671-9B1B-433E-9C8A-33252BFFE483}" type="pres">
      <dgm:prSet presAssocID="{A18288B2-4A2C-49E9-A98D-2F25D7AC0429}" presName="sibTrans" presStyleLbl="sibTrans2D1" presStyleIdx="4" presStyleCnt="5"/>
      <dgm:spPr/>
      <dgm:t>
        <a:bodyPr/>
        <a:lstStyle/>
        <a:p>
          <a:endParaRPr lang="en-IN"/>
        </a:p>
      </dgm:t>
    </dgm:pt>
    <dgm:pt modelId="{7F423F63-BFEE-47BA-AE70-FEDC6C4128B0}" type="pres">
      <dgm:prSet presAssocID="{A18288B2-4A2C-49E9-A98D-2F25D7AC0429}" presName="connectorText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CD1AA6BF-715C-4A53-8EEE-9FB884A747CB}" type="presOf" srcId="{2E64E899-C087-4FBB-BF90-D42B609EBAA6}" destId="{590BB035-15CB-4202-ADB2-EBA7D4FE1ACF}" srcOrd="0" destOrd="0" presId="urn:microsoft.com/office/officeart/2005/8/layout/cycle2"/>
    <dgm:cxn modelId="{B7F52FC0-3F3B-44CB-BAF0-4EC702D0EB3A}" type="presOf" srcId="{4C4ED9F1-11DC-403D-911B-F3FC06313CF6}" destId="{1ADE4E5A-2B4F-48B6-B722-79A252951ED9}" srcOrd="0" destOrd="0" presId="urn:microsoft.com/office/officeart/2005/8/layout/cycle2"/>
    <dgm:cxn modelId="{9D4BAD90-AAE8-4293-B5A0-4027155B1C2D}" type="presOf" srcId="{1E49AF45-CE00-44AA-A7C9-44979EFDB78D}" destId="{C39476C8-E470-43A3-8F8C-5F1C91EB518D}" srcOrd="0" destOrd="0" presId="urn:microsoft.com/office/officeart/2005/8/layout/cycle2"/>
    <dgm:cxn modelId="{38B13CFC-9055-46F2-83B9-AF4BAECEB1FE}" type="presOf" srcId="{A18288B2-4A2C-49E9-A98D-2F25D7AC0429}" destId="{9A4C0671-9B1B-433E-9C8A-33252BFFE483}" srcOrd="0" destOrd="0" presId="urn:microsoft.com/office/officeart/2005/8/layout/cycle2"/>
    <dgm:cxn modelId="{8B5C7959-25BA-4D14-BBAC-0AF363198F37}" type="presOf" srcId="{DBB47C77-4C4A-4CB4-B1E2-1B62361AE16C}" destId="{000DA8C9-37F5-4FEC-844E-5E0520EBC668}" srcOrd="0" destOrd="0" presId="urn:microsoft.com/office/officeart/2005/8/layout/cycle2"/>
    <dgm:cxn modelId="{95D1084E-2878-4594-BA29-AA628D25D9B1}" srcId="{2E64E899-C087-4FBB-BF90-D42B609EBAA6}" destId="{92532E51-A617-4629-B251-26407E2697E6}" srcOrd="0" destOrd="0" parTransId="{B14DF935-B7CD-40E2-9E97-7028B7141027}" sibTransId="{1E49AF45-CE00-44AA-A7C9-44979EFDB78D}"/>
    <dgm:cxn modelId="{49CAC861-9EA3-4542-AA76-14916F9230AB}" type="presOf" srcId="{D6C9BAD0-2AD4-420B-8E0C-484F73BF34F9}" destId="{210BE19E-CF02-4A63-A37A-C89AB2CDE6F2}" srcOrd="0" destOrd="0" presId="urn:microsoft.com/office/officeart/2005/8/layout/cycle2"/>
    <dgm:cxn modelId="{97D74A4C-9A0D-4238-8C3F-83B44EC9DE75}" type="presOf" srcId="{519E0829-D4C2-4FA7-AFC9-03C3D281718A}" destId="{43DC5C1E-C31A-4B44-8AB5-37442917B92E}" srcOrd="0" destOrd="0" presId="urn:microsoft.com/office/officeart/2005/8/layout/cycle2"/>
    <dgm:cxn modelId="{1E599B4C-3A1E-4B92-A60F-D619BAE95353}" srcId="{2E64E899-C087-4FBB-BF90-D42B609EBAA6}" destId="{D6C9BAD0-2AD4-420B-8E0C-484F73BF34F9}" srcOrd="2" destOrd="0" parTransId="{7634BDDE-89DD-4B57-AC8A-74367E078B55}" sibTransId="{519E0829-D4C2-4FA7-AFC9-03C3D281718A}"/>
    <dgm:cxn modelId="{61774798-42D5-45F7-B799-F6D9CFFB50F1}" type="presOf" srcId="{720009B2-2203-4D84-A903-E5E4867C2F35}" destId="{78CFE9E3-9FE9-41AB-9540-8AB5820DD9D5}" srcOrd="0" destOrd="0" presId="urn:microsoft.com/office/officeart/2005/8/layout/cycle2"/>
    <dgm:cxn modelId="{A3F8FF92-E45C-4DC9-9E4A-60641E6B25FD}" type="presOf" srcId="{DBB47C77-4C4A-4CB4-B1E2-1B62361AE16C}" destId="{AC2B5D6E-8015-44C4-AA83-4FD20E96CAB8}" srcOrd="1" destOrd="0" presId="urn:microsoft.com/office/officeart/2005/8/layout/cycle2"/>
    <dgm:cxn modelId="{71A4878F-207E-4D59-9F0A-69A0CDDFBB9A}" srcId="{2E64E899-C087-4FBB-BF90-D42B609EBAA6}" destId="{720009B2-2203-4D84-A903-E5E4867C2F35}" srcOrd="1" destOrd="0" parTransId="{49AC526C-C46C-46B3-98AC-8EF08CC37F4F}" sibTransId="{4C4ED9F1-11DC-403D-911B-F3FC06313CF6}"/>
    <dgm:cxn modelId="{2464B996-8A0C-4670-99FB-7618E5D40732}" srcId="{2E64E899-C087-4FBB-BF90-D42B609EBAA6}" destId="{4242ED76-591E-42C2-8048-61750EB528BC}" srcOrd="4" destOrd="0" parTransId="{48213B63-17EA-470F-97C9-A26FECAAB702}" sibTransId="{A18288B2-4A2C-49E9-A98D-2F25D7AC0429}"/>
    <dgm:cxn modelId="{DAA9B5F9-9432-44FC-A900-459099BC06BA}" type="presOf" srcId="{519E0829-D4C2-4FA7-AFC9-03C3D281718A}" destId="{1B71F105-18E5-4DE5-A701-65DA17F275B3}" srcOrd="1" destOrd="0" presId="urn:microsoft.com/office/officeart/2005/8/layout/cycle2"/>
    <dgm:cxn modelId="{EC4088FD-9E54-4D66-BB32-EB855E7673AD}" type="presOf" srcId="{4242ED76-591E-42C2-8048-61750EB528BC}" destId="{5748A21B-64FD-4E69-A563-3E1E17700EBB}" srcOrd="0" destOrd="0" presId="urn:microsoft.com/office/officeart/2005/8/layout/cycle2"/>
    <dgm:cxn modelId="{3EF36D46-28BB-4C97-A3B6-DDF225BB521E}" srcId="{2E64E899-C087-4FBB-BF90-D42B609EBAA6}" destId="{9583C93A-D67F-4A21-8E32-6ED8AF341A00}" srcOrd="3" destOrd="0" parTransId="{6450C9F1-2674-4B33-8DF4-BB822CEF7830}" sibTransId="{DBB47C77-4C4A-4CB4-B1E2-1B62361AE16C}"/>
    <dgm:cxn modelId="{6CFF6D5A-8E22-43B1-9FA6-10000195EB6F}" type="presOf" srcId="{4C4ED9F1-11DC-403D-911B-F3FC06313CF6}" destId="{1EB7992D-9438-41F6-A548-019EAEB7B410}" srcOrd="1" destOrd="0" presId="urn:microsoft.com/office/officeart/2005/8/layout/cycle2"/>
    <dgm:cxn modelId="{F15316FA-228D-4373-98E8-7532BF72DF2E}" type="presOf" srcId="{9583C93A-D67F-4A21-8E32-6ED8AF341A00}" destId="{73B26FDB-73A0-446A-BEE8-EB04195AC981}" srcOrd="0" destOrd="0" presId="urn:microsoft.com/office/officeart/2005/8/layout/cycle2"/>
    <dgm:cxn modelId="{25248F26-1575-4A3B-B933-BECB123179A9}" type="presOf" srcId="{92532E51-A617-4629-B251-26407E2697E6}" destId="{5CE7BA11-5D91-489F-BFE8-333967E01CCC}" srcOrd="0" destOrd="0" presId="urn:microsoft.com/office/officeart/2005/8/layout/cycle2"/>
    <dgm:cxn modelId="{D6F3320D-D5EF-4642-BC64-21F2022D389D}" type="presOf" srcId="{1E49AF45-CE00-44AA-A7C9-44979EFDB78D}" destId="{89B74671-52BD-4B12-895E-7F9E8B71268F}" srcOrd="1" destOrd="0" presId="urn:microsoft.com/office/officeart/2005/8/layout/cycle2"/>
    <dgm:cxn modelId="{F8F543E4-2995-44CB-9AC7-772F4B491D7C}" type="presOf" srcId="{A18288B2-4A2C-49E9-A98D-2F25D7AC0429}" destId="{7F423F63-BFEE-47BA-AE70-FEDC6C4128B0}" srcOrd="1" destOrd="0" presId="urn:microsoft.com/office/officeart/2005/8/layout/cycle2"/>
    <dgm:cxn modelId="{DD89BAB4-E7C5-46EF-B198-09DC0E579357}" type="presParOf" srcId="{590BB035-15CB-4202-ADB2-EBA7D4FE1ACF}" destId="{5CE7BA11-5D91-489F-BFE8-333967E01CCC}" srcOrd="0" destOrd="0" presId="urn:microsoft.com/office/officeart/2005/8/layout/cycle2"/>
    <dgm:cxn modelId="{255022A8-E090-4E4C-BD97-266A710AE897}" type="presParOf" srcId="{590BB035-15CB-4202-ADB2-EBA7D4FE1ACF}" destId="{C39476C8-E470-43A3-8F8C-5F1C91EB518D}" srcOrd="1" destOrd="0" presId="urn:microsoft.com/office/officeart/2005/8/layout/cycle2"/>
    <dgm:cxn modelId="{F0F8E581-78A2-492F-84D9-BDC9CD3A5EF0}" type="presParOf" srcId="{C39476C8-E470-43A3-8F8C-5F1C91EB518D}" destId="{89B74671-52BD-4B12-895E-7F9E8B71268F}" srcOrd="0" destOrd="0" presId="urn:microsoft.com/office/officeart/2005/8/layout/cycle2"/>
    <dgm:cxn modelId="{D0ADA788-BCCE-4C8B-8300-B3C35B7DB5F1}" type="presParOf" srcId="{590BB035-15CB-4202-ADB2-EBA7D4FE1ACF}" destId="{78CFE9E3-9FE9-41AB-9540-8AB5820DD9D5}" srcOrd="2" destOrd="0" presId="urn:microsoft.com/office/officeart/2005/8/layout/cycle2"/>
    <dgm:cxn modelId="{A9311CCA-2834-4A47-9088-29C105851B22}" type="presParOf" srcId="{590BB035-15CB-4202-ADB2-EBA7D4FE1ACF}" destId="{1ADE4E5A-2B4F-48B6-B722-79A252951ED9}" srcOrd="3" destOrd="0" presId="urn:microsoft.com/office/officeart/2005/8/layout/cycle2"/>
    <dgm:cxn modelId="{DC909607-BE66-4041-9213-B4AD94604C5F}" type="presParOf" srcId="{1ADE4E5A-2B4F-48B6-B722-79A252951ED9}" destId="{1EB7992D-9438-41F6-A548-019EAEB7B410}" srcOrd="0" destOrd="0" presId="urn:microsoft.com/office/officeart/2005/8/layout/cycle2"/>
    <dgm:cxn modelId="{07FF729C-9481-478C-9CD2-CDF7810C8892}" type="presParOf" srcId="{590BB035-15CB-4202-ADB2-EBA7D4FE1ACF}" destId="{210BE19E-CF02-4A63-A37A-C89AB2CDE6F2}" srcOrd="4" destOrd="0" presId="urn:microsoft.com/office/officeart/2005/8/layout/cycle2"/>
    <dgm:cxn modelId="{22173F97-1870-4114-82F6-84D207A83C92}" type="presParOf" srcId="{590BB035-15CB-4202-ADB2-EBA7D4FE1ACF}" destId="{43DC5C1E-C31A-4B44-8AB5-37442917B92E}" srcOrd="5" destOrd="0" presId="urn:microsoft.com/office/officeart/2005/8/layout/cycle2"/>
    <dgm:cxn modelId="{D148677F-2DCB-4B4C-9AFC-CA81D458CF49}" type="presParOf" srcId="{43DC5C1E-C31A-4B44-8AB5-37442917B92E}" destId="{1B71F105-18E5-4DE5-A701-65DA17F275B3}" srcOrd="0" destOrd="0" presId="urn:microsoft.com/office/officeart/2005/8/layout/cycle2"/>
    <dgm:cxn modelId="{5D78B7B6-D54B-4236-8112-C5BA5A4673B5}" type="presParOf" srcId="{590BB035-15CB-4202-ADB2-EBA7D4FE1ACF}" destId="{73B26FDB-73A0-446A-BEE8-EB04195AC981}" srcOrd="6" destOrd="0" presId="urn:microsoft.com/office/officeart/2005/8/layout/cycle2"/>
    <dgm:cxn modelId="{8E1E3318-2BAE-4682-8135-EDEBF1F41507}" type="presParOf" srcId="{590BB035-15CB-4202-ADB2-EBA7D4FE1ACF}" destId="{000DA8C9-37F5-4FEC-844E-5E0520EBC668}" srcOrd="7" destOrd="0" presId="urn:microsoft.com/office/officeart/2005/8/layout/cycle2"/>
    <dgm:cxn modelId="{0D378CE9-97BC-45B4-A31B-BD66402B8A8C}" type="presParOf" srcId="{000DA8C9-37F5-4FEC-844E-5E0520EBC668}" destId="{AC2B5D6E-8015-44C4-AA83-4FD20E96CAB8}" srcOrd="0" destOrd="0" presId="urn:microsoft.com/office/officeart/2005/8/layout/cycle2"/>
    <dgm:cxn modelId="{0F341DB8-969D-45F6-ADDA-A2757B4D71E4}" type="presParOf" srcId="{590BB035-15CB-4202-ADB2-EBA7D4FE1ACF}" destId="{5748A21B-64FD-4E69-A563-3E1E17700EBB}" srcOrd="8" destOrd="0" presId="urn:microsoft.com/office/officeart/2005/8/layout/cycle2"/>
    <dgm:cxn modelId="{4B2E1434-37CA-4E35-ACE2-EA2A06B2380A}" type="presParOf" srcId="{590BB035-15CB-4202-ADB2-EBA7D4FE1ACF}" destId="{9A4C0671-9B1B-433E-9C8A-33252BFFE483}" srcOrd="9" destOrd="0" presId="urn:microsoft.com/office/officeart/2005/8/layout/cycle2"/>
    <dgm:cxn modelId="{D0035704-550C-4A8C-BCED-BF4583176470}" type="presParOf" srcId="{9A4C0671-9B1B-433E-9C8A-33252BFFE483}" destId="{7F423F63-BFEE-47BA-AE70-FEDC6C4128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A8F94-3B11-488B-88AE-8E00061256C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92A45AC-D2EA-415B-93B0-3EDB4E7E76C7}">
      <dgm:prSet phldrT="[Text]"/>
      <dgm:spPr/>
      <dgm:t>
        <a:bodyPr/>
        <a:lstStyle/>
        <a:p>
          <a:r>
            <a:rPr lang="en-US" dirty="0" smtClean="0"/>
            <a:t>Creatives Designing </a:t>
          </a:r>
          <a:endParaRPr lang="en-US" dirty="0"/>
        </a:p>
      </dgm:t>
    </dgm:pt>
    <dgm:pt modelId="{0A21F0BA-FE60-4EB7-B597-7A0076607A78}" type="parTrans" cxnId="{7AB56548-EECD-431F-8837-6BDE521E2139}">
      <dgm:prSet/>
      <dgm:spPr/>
      <dgm:t>
        <a:bodyPr/>
        <a:lstStyle/>
        <a:p>
          <a:endParaRPr lang="en-US"/>
        </a:p>
      </dgm:t>
    </dgm:pt>
    <dgm:pt modelId="{F30FE3E4-145C-48EC-AC99-8BEEB620A609}" type="sibTrans" cxnId="{7AB56548-EECD-431F-8837-6BDE521E2139}">
      <dgm:prSet/>
      <dgm:spPr/>
      <dgm:t>
        <a:bodyPr/>
        <a:lstStyle/>
        <a:p>
          <a:endParaRPr lang="en-US"/>
        </a:p>
      </dgm:t>
    </dgm:pt>
    <dgm:pt modelId="{88F6CCD5-F715-43B2-8DFA-2586D689D360}">
      <dgm:prSet phldrT="[Text]"/>
      <dgm:spPr/>
      <dgm:t>
        <a:bodyPr/>
        <a:lstStyle/>
        <a:p>
          <a:r>
            <a:rPr lang="en-US" dirty="0" smtClean="0"/>
            <a:t>Right Messaging </a:t>
          </a:r>
          <a:endParaRPr lang="en-US" dirty="0"/>
        </a:p>
      </dgm:t>
    </dgm:pt>
    <dgm:pt modelId="{F99FA81E-68FA-4515-8C35-5A211E2A5D90}" type="parTrans" cxnId="{4F00F535-836B-4937-B329-9839FEF66EB3}">
      <dgm:prSet/>
      <dgm:spPr/>
      <dgm:t>
        <a:bodyPr/>
        <a:lstStyle/>
        <a:p>
          <a:endParaRPr lang="en-US"/>
        </a:p>
      </dgm:t>
    </dgm:pt>
    <dgm:pt modelId="{46A9754A-2D45-4F45-8A8F-650A1FC26D3C}" type="sibTrans" cxnId="{4F00F535-836B-4937-B329-9839FEF66EB3}">
      <dgm:prSet/>
      <dgm:spPr/>
      <dgm:t>
        <a:bodyPr/>
        <a:lstStyle/>
        <a:p>
          <a:endParaRPr lang="en-US"/>
        </a:p>
      </dgm:t>
    </dgm:pt>
    <dgm:pt modelId="{EE5B4DDC-4E6E-4E2D-B15B-0859BB6E391C}">
      <dgm:prSet phldrT="[Text]"/>
      <dgm:spPr/>
      <dgm:t>
        <a:bodyPr/>
        <a:lstStyle/>
        <a:p>
          <a:r>
            <a:rPr lang="en-US" dirty="0" smtClean="0"/>
            <a:t>Influencers Engagement</a:t>
          </a:r>
          <a:endParaRPr lang="en-US" dirty="0"/>
        </a:p>
      </dgm:t>
    </dgm:pt>
    <dgm:pt modelId="{FDD48CF8-45D8-4ADD-A0A8-FEA5E82F6393}" type="parTrans" cxnId="{E1F3D769-C4A7-4B4A-B9FB-EE4D82C2AF01}">
      <dgm:prSet/>
      <dgm:spPr/>
      <dgm:t>
        <a:bodyPr/>
        <a:lstStyle/>
        <a:p>
          <a:endParaRPr lang="en-US"/>
        </a:p>
      </dgm:t>
    </dgm:pt>
    <dgm:pt modelId="{8E511374-48AC-4B3F-86B3-9B4C152EAA3F}" type="sibTrans" cxnId="{E1F3D769-C4A7-4B4A-B9FB-EE4D82C2AF01}">
      <dgm:prSet/>
      <dgm:spPr/>
      <dgm:t>
        <a:bodyPr/>
        <a:lstStyle/>
        <a:p>
          <a:endParaRPr lang="en-US"/>
        </a:p>
      </dgm:t>
    </dgm:pt>
    <dgm:pt modelId="{420209AC-9539-4A12-9528-AB8EA0EB5B81}">
      <dgm:prSet phldrT="[Text]"/>
      <dgm:spPr/>
      <dgm:t>
        <a:bodyPr/>
        <a:lstStyle/>
        <a:p>
          <a:r>
            <a:rPr lang="en-US" dirty="0" smtClean="0"/>
            <a:t>Cross Promotion</a:t>
          </a:r>
          <a:endParaRPr lang="en-US" dirty="0"/>
        </a:p>
      </dgm:t>
    </dgm:pt>
    <dgm:pt modelId="{3B3F64D1-DDD6-4D6B-AE1A-0538D01976D2}" type="parTrans" cxnId="{5DC6E8CA-3CBE-4BF8-86EA-4E3D2EE7843C}">
      <dgm:prSet/>
      <dgm:spPr/>
      <dgm:t>
        <a:bodyPr/>
        <a:lstStyle/>
        <a:p>
          <a:endParaRPr lang="en-US"/>
        </a:p>
      </dgm:t>
    </dgm:pt>
    <dgm:pt modelId="{6B658B7B-D3C9-4EB0-9999-9529CFFBADCB}" type="sibTrans" cxnId="{5DC6E8CA-3CBE-4BF8-86EA-4E3D2EE7843C}">
      <dgm:prSet/>
      <dgm:spPr/>
      <dgm:t>
        <a:bodyPr/>
        <a:lstStyle/>
        <a:p>
          <a:endParaRPr lang="en-US"/>
        </a:p>
      </dgm:t>
    </dgm:pt>
    <dgm:pt modelId="{5D31BB05-1E55-4705-9A52-B028A176B8A7}">
      <dgm:prSet phldrT="[Text]"/>
      <dgm:spPr/>
      <dgm:t>
        <a:bodyPr/>
        <a:lstStyle/>
        <a:p>
          <a:r>
            <a:rPr lang="en-US" dirty="0" smtClean="0"/>
            <a:t>HIGHER ENGAGEMENT</a:t>
          </a:r>
          <a:endParaRPr lang="en-US" dirty="0"/>
        </a:p>
      </dgm:t>
    </dgm:pt>
    <dgm:pt modelId="{174235C4-8729-4566-83DE-61C031DA0D94}" type="parTrans" cxnId="{98C4CE8F-80A5-40F7-A55A-832DBDD15C9A}">
      <dgm:prSet/>
      <dgm:spPr/>
      <dgm:t>
        <a:bodyPr/>
        <a:lstStyle/>
        <a:p>
          <a:endParaRPr lang="en-US"/>
        </a:p>
      </dgm:t>
    </dgm:pt>
    <dgm:pt modelId="{593BECCE-7692-460C-90BF-B5A2D098B128}" type="sibTrans" cxnId="{98C4CE8F-80A5-40F7-A55A-832DBDD15C9A}">
      <dgm:prSet/>
      <dgm:spPr/>
      <dgm:t>
        <a:bodyPr/>
        <a:lstStyle/>
        <a:p>
          <a:endParaRPr lang="en-US"/>
        </a:p>
      </dgm:t>
    </dgm:pt>
    <dgm:pt modelId="{9AAC1B7B-C0D5-4C53-B356-456644B4FF42}" type="pres">
      <dgm:prSet presAssocID="{FFFA8F94-3B11-488B-88AE-8E00061256C4}" presName="Name0" presStyleCnt="0">
        <dgm:presLayoutVars>
          <dgm:dir/>
          <dgm:resizeHandles val="exact"/>
        </dgm:presLayoutVars>
      </dgm:prSet>
      <dgm:spPr/>
    </dgm:pt>
    <dgm:pt modelId="{560742BE-C70B-4FA1-B8F7-6EE45E6DC03C}" type="pres">
      <dgm:prSet presAssocID="{A92A45AC-D2EA-415B-93B0-3EDB4E7E76C7}" presName="composite" presStyleCnt="0"/>
      <dgm:spPr/>
    </dgm:pt>
    <dgm:pt modelId="{F3495B63-E44D-4749-9372-219F75ED76FB}" type="pres">
      <dgm:prSet presAssocID="{A92A45AC-D2EA-415B-93B0-3EDB4E7E76C7}" presName="bgChev" presStyleLbl="node1" presStyleIdx="0" presStyleCnt="5"/>
      <dgm:spPr/>
    </dgm:pt>
    <dgm:pt modelId="{93CF02C7-3F43-4AFB-94DC-F6579171FB52}" type="pres">
      <dgm:prSet presAssocID="{A92A45AC-D2EA-415B-93B0-3EDB4E7E76C7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B6629-158D-45AC-8BB2-91BB9F7697AF}" type="pres">
      <dgm:prSet presAssocID="{F30FE3E4-145C-48EC-AC99-8BEEB620A609}" presName="compositeSpace" presStyleCnt="0"/>
      <dgm:spPr/>
    </dgm:pt>
    <dgm:pt modelId="{9616655E-6778-4000-8414-CAC6E3D7070B}" type="pres">
      <dgm:prSet presAssocID="{88F6CCD5-F715-43B2-8DFA-2586D689D360}" presName="composite" presStyleCnt="0"/>
      <dgm:spPr/>
    </dgm:pt>
    <dgm:pt modelId="{37C64485-77A8-4981-A2AA-9AE2ABF1B888}" type="pres">
      <dgm:prSet presAssocID="{88F6CCD5-F715-43B2-8DFA-2586D689D360}" presName="bgChev" presStyleLbl="node1" presStyleIdx="1" presStyleCnt="5"/>
      <dgm:spPr/>
    </dgm:pt>
    <dgm:pt modelId="{71C62722-6323-4F5E-B599-98B268917D72}" type="pres">
      <dgm:prSet presAssocID="{88F6CCD5-F715-43B2-8DFA-2586D689D360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EA7229-63DC-4735-82D3-18A41C2D4408}" type="pres">
      <dgm:prSet presAssocID="{46A9754A-2D45-4F45-8A8F-650A1FC26D3C}" presName="compositeSpace" presStyleCnt="0"/>
      <dgm:spPr/>
    </dgm:pt>
    <dgm:pt modelId="{479F0E25-D078-4909-A286-7FE5DCD8BA26}" type="pres">
      <dgm:prSet presAssocID="{EE5B4DDC-4E6E-4E2D-B15B-0859BB6E391C}" presName="composite" presStyleCnt="0"/>
      <dgm:spPr/>
    </dgm:pt>
    <dgm:pt modelId="{8B2A7236-D345-42C2-8328-042346383031}" type="pres">
      <dgm:prSet presAssocID="{EE5B4DDC-4E6E-4E2D-B15B-0859BB6E391C}" presName="bgChev" presStyleLbl="node1" presStyleIdx="2" presStyleCnt="5"/>
      <dgm:spPr/>
    </dgm:pt>
    <dgm:pt modelId="{B60E9AF3-5520-41A8-BC8E-2C829AA4FEEF}" type="pres">
      <dgm:prSet presAssocID="{EE5B4DDC-4E6E-4E2D-B15B-0859BB6E391C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9428C-46B2-4327-BD57-4AF48CAD33F7}" type="pres">
      <dgm:prSet presAssocID="{8E511374-48AC-4B3F-86B3-9B4C152EAA3F}" presName="compositeSpace" presStyleCnt="0"/>
      <dgm:spPr/>
    </dgm:pt>
    <dgm:pt modelId="{167F7B4B-BA18-440D-8436-CB163D2B23E2}" type="pres">
      <dgm:prSet presAssocID="{420209AC-9539-4A12-9528-AB8EA0EB5B81}" presName="composite" presStyleCnt="0"/>
      <dgm:spPr/>
    </dgm:pt>
    <dgm:pt modelId="{BDE96BAB-1093-4BC4-B55C-936F36D1932A}" type="pres">
      <dgm:prSet presAssocID="{420209AC-9539-4A12-9528-AB8EA0EB5B81}" presName="bgChev" presStyleLbl="node1" presStyleIdx="3" presStyleCnt="5"/>
      <dgm:spPr/>
    </dgm:pt>
    <dgm:pt modelId="{417C938D-A375-4FDD-AEF7-1177BBA491F9}" type="pres">
      <dgm:prSet presAssocID="{420209AC-9539-4A12-9528-AB8EA0EB5B81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0C1C76-E433-48E9-9E78-46905DF62E77}" type="pres">
      <dgm:prSet presAssocID="{6B658B7B-D3C9-4EB0-9999-9529CFFBADCB}" presName="compositeSpace" presStyleCnt="0"/>
      <dgm:spPr/>
    </dgm:pt>
    <dgm:pt modelId="{611EF904-0334-4437-9C6D-BDF7ADFB96AF}" type="pres">
      <dgm:prSet presAssocID="{5D31BB05-1E55-4705-9A52-B028A176B8A7}" presName="composite" presStyleCnt="0"/>
      <dgm:spPr/>
    </dgm:pt>
    <dgm:pt modelId="{C88669C8-9355-4C35-BF94-4E513C38EFD5}" type="pres">
      <dgm:prSet presAssocID="{5D31BB05-1E55-4705-9A52-B028A176B8A7}" presName="bgChev" presStyleLbl="node1" presStyleIdx="4" presStyleCnt="5"/>
      <dgm:spPr/>
    </dgm:pt>
    <dgm:pt modelId="{D3A71198-4F1D-4F32-BFFB-412168B9EDD0}" type="pres">
      <dgm:prSet presAssocID="{5D31BB05-1E55-4705-9A52-B028A176B8A7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6E8CA-3CBE-4BF8-86EA-4E3D2EE7843C}" srcId="{FFFA8F94-3B11-488B-88AE-8E00061256C4}" destId="{420209AC-9539-4A12-9528-AB8EA0EB5B81}" srcOrd="3" destOrd="0" parTransId="{3B3F64D1-DDD6-4D6B-AE1A-0538D01976D2}" sibTransId="{6B658B7B-D3C9-4EB0-9999-9529CFFBADCB}"/>
    <dgm:cxn modelId="{86AD8861-424A-47B8-A808-38B08D7EA2D6}" type="presOf" srcId="{A92A45AC-D2EA-415B-93B0-3EDB4E7E76C7}" destId="{93CF02C7-3F43-4AFB-94DC-F6579171FB52}" srcOrd="0" destOrd="0" presId="urn:microsoft.com/office/officeart/2005/8/layout/chevronAccent+Icon"/>
    <dgm:cxn modelId="{7AB56548-EECD-431F-8837-6BDE521E2139}" srcId="{FFFA8F94-3B11-488B-88AE-8E00061256C4}" destId="{A92A45AC-D2EA-415B-93B0-3EDB4E7E76C7}" srcOrd="0" destOrd="0" parTransId="{0A21F0BA-FE60-4EB7-B597-7A0076607A78}" sibTransId="{F30FE3E4-145C-48EC-AC99-8BEEB620A609}"/>
    <dgm:cxn modelId="{4F00F535-836B-4937-B329-9839FEF66EB3}" srcId="{FFFA8F94-3B11-488B-88AE-8E00061256C4}" destId="{88F6CCD5-F715-43B2-8DFA-2586D689D360}" srcOrd="1" destOrd="0" parTransId="{F99FA81E-68FA-4515-8C35-5A211E2A5D90}" sibTransId="{46A9754A-2D45-4F45-8A8F-650A1FC26D3C}"/>
    <dgm:cxn modelId="{462F2DA8-13CE-47E1-BFF4-9A1963F51B37}" type="presOf" srcId="{5D31BB05-1E55-4705-9A52-B028A176B8A7}" destId="{D3A71198-4F1D-4F32-BFFB-412168B9EDD0}" srcOrd="0" destOrd="0" presId="urn:microsoft.com/office/officeart/2005/8/layout/chevronAccent+Icon"/>
    <dgm:cxn modelId="{E1F3D769-C4A7-4B4A-B9FB-EE4D82C2AF01}" srcId="{FFFA8F94-3B11-488B-88AE-8E00061256C4}" destId="{EE5B4DDC-4E6E-4E2D-B15B-0859BB6E391C}" srcOrd="2" destOrd="0" parTransId="{FDD48CF8-45D8-4ADD-A0A8-FEA5E82F6393}" sibTransId="{8E511374-48AC-4B3F-86B3-9B4C152EAA3F}"/>
    <dgm:cxn modelId="{B8C65F22-B38C-46B9-B4BE-E7BCDACA4DF6}" type="presOf" srcId="{88F6CCD5-F715-43B2-8DFA-2586D689D360}" destId="{71C62722-6323-4F5E-B599-98B268917D72}" srcOrd="0" destOrd="0" presId="urn:microsoft.com/office/officeart/2005/8/layout/chevronAccent+Icon"/>
    <dgm:cxn modelId="{98C4CE8F-80A5-40F7-A55A-832DBDD15C9A}" srcId="{FFFA8F94-3B11-488B-88AE-8E00061256C4}" destId="{5D31BB05-1E55-4705-9A52-B028A176B8A7}" srcOrd="4" destOrd="0" parTransId="{174235C4-8729-4566-83DE-61C031DA0D94}" sibTransId="{593BECCE-7692-460C-90BF-B5A2D098B128}"/>
    <dgm:cxn modelId="{93EAE327-92C6-4194-992A-CADD3F5D666F}" type="presOf" srcId="{FFFA8F94-3B11-488B-88AE-8E00061256C4}" destId="{9AAC1B7B-C0D5-4C53-B356-456644B4FF42}" srcOrd="0" destOrd="0" presId="urn:microsoft.com/office/officeart/2005/8/layout/chevronAccent+Icon"/>
    <dgm:cxn modelId="{9E7CA187-093E-469C-A2F0-5C2A7350C592}" type="presOf" srcId="{EE5B4DDC-4E6E-4E2D-B15B-0859BB6E391C}" destId="{B60E9AF3-5520-41A8-BC8E-2C829AA4FEEF}" srcOrd="0" destOrd="0" presId="urn:microsoft.com/office/officeart/2005/8/layout/chevronAccent+Icon"/>
    <dgm:cxn modelId="{486760DC-1953-47F6-8698-B508FB9AF6DE}" type="presOf" srcId="{420209AC-9539-4A12-9528-AB8EA0EB5B81}" destId="{417C938D-A375-4FDD-AEF7-1177BBA491F9}" srcOrd="0" destOrd="0" presId="urn:microsoft.com/office/officeart/2005/8/layout/chevronAccent+Icon"/>
    <dgm:cxn modelId="{8B41AF93-A639-499F-8051-74A55B7C5040}" type="presParOf" srcId="{9AAC1B7B-C0D5-4C53-B356-456644B4FF42}" destId="{560742BE-C70B-4FA1-B8F7-6EE45E6DC03C}" srcOrd="0" destOrd="0" presId="urn:microsoft.com/office/officeart/2005/8/layout/chevronAccent+Icon"/>
    <dgm:cxn modelId="{573FC51C-D527-4C67-B94E-4AB8DE8BF411}" type="presParOf" srcId="{560742BE-C70B-4FA1-B8F7-6EE45E6DC03C}" destId="{F3495B63-E44D-4749-9372-219F75ED76FB}" srcOrd="0" destOrd="0" presId="urn:microsoft.com/office/officeart/2005/8/layout/chevronAccent+Icon"/>
    <dgm:cxn modelId="{14A79F9C-CF07-4FE1-8B27-4A22A7556777}" type="presParOf" srcId="{560742BE-C70B-4FA1-B8F7-6EE45E6DC03C}" destId="{93CF02C7-3F43-4AFB-94DC-F6579171FB52}" srcOrd="1" destOrd="0" presId="urn:microsoft.com/office/officeart/2005/8/layout/chevronAccent+Icon"/>
    <dgm:cxn modelId="{2E2A5AA4-4A4C-4F2C-9D8F-8BBA484DFE33}" type="presParOf" srcId="{9AAC1B7B-C0D5-4C53-B356-456644B4FF42}" destId="{E3BB6629-158D-45AC-8BB2-91BB9F7697AF}" srcOrd="1" destOrd="0" presId="urn:microsoft.com/office/officeart/2005/8/layout/chevronAccent+Icon"/>
    <dgm:cxn modelId="{893A462C-E84F-47CE-929A-581D40FCE7ED}" type="presParOf" srcId="{9AAC1B7B-C0D5-4C53-B356-456644B4FF42}" destId="{9616655E-6778-4000-8414-CAC6E3D7070B}" srcOrd="2" destOrd="0" presId="urn:microsoft.com/office/officeart/2005/8/layout/chevronAccent+Icon"/>
    <dgm:cxn modelId="{7D8B118F-75FF-4ED5-84D7-6514E3F90E58}" type="presParOf" srcId="{9616655E-6778-4000-8414-CAC6E3D7070B}" destId="{37C64485-77A8-4981-A2AA-9AE2ABF1B888}" srcOrd="0" destOrd="0" presId="urn:microsoft.com/office/officeart/2005/8/layout/chevronAccent+Icon"/>
    <dgm:cxn modelId="{AC285D2B-DC8C-4E4B-BB2E-C441BAF363BA}" type="presParOf" srcId="{9616655E-6778-4000-8414-CAC6E3D7070B}" destId="{71C62722-6323-4F5E-B599-98B268917D72}" srcOrd="1" destOrd="0" presId="urn:microsoft.com/office/officeart/2005/8/layout/chevronAccent+Icon"/>
    <dgm:cxn modelId="{45F80BC0-40B2-4A85-B0A5-A42EB4583E31}" type="presParOf" srcId="{9AAC1B7B-C0D5-4C53-B356-456644B4FF42}" destId="{8DEA7229-63DC-4735-82D3-18A41C2D4408}" srcOrd="3" destOrd="0" presId="urn:microsoft.com/office/officeart/2005/8/layout/chevronAccent+Icon"/>
    <dgm:cxn modelId="{3F8787E1-95E9-436D-8AAD-3EE6FAC57EF8}" type="presParOf" srcId="{9AAC1B7B-C0D5-4C53-B356-456644B4FF42}" destId="{479F0E25-D078-4909-A286-7FE5DCD8BA26}" srcOrd="4" destOrd="0" presId="urn:microsoft.com/office/officeart/2005/8/layout/chevronAccent+Icon"/>
    <dgm:cxn modelId="{5AED8F53-3175-4628-86CA-3F08E6387305}" type="presParOf" srcId="{479F0E25-D078-4909-A286-7FE5DCD8BA26}" destId="{8B2A7236-D345-42C2-8328-042346383031}" srcOrd="0" destOrd="0" presId="urn:microsoft.com/office/officeart/2005/8/layout/chevronAccent+Icon"/>
    <dgm:cxn modelId="{D48B6CA4-E7CD-484D-A989-F195FF6AADC5}" type="presParOf" srcId="{479F0E25-D078-4909-A286-7FE5DCD8BA26}" destId="{B60E9AF3-5520-41A8-BC8E-2C829AA4FEEF}" srcOrd="1" destOrd="0" presId="urn:microsoft.com/office/officeart/2005/8/layout/chevronAccent+Icon"/>
    <dgm:cxn modelId="{42B4911A-86C3-4649-81B3-119D12CC0A1F}" type="presParOf" srcId="{9AAC1B7B-C0D5-4C53-B356-456644B4FF42}" destId="{85F9428C-46B2-4327-BD57-4AF48CAD33F7}" srcOrd="5" destOrd="0" presId="urn:microsoft.com/office/officeart/2005/8/layout/chevronAccent+Icon"/>
    <dgm:cxn modelId="{7DA21C6A-5C44-4272-88DD-0A1C7211FEEC}" type="presParOf" srcId="{9AAC1B7B-C0D5-4C53-B356-456644B4FF42}" destId="{167F7B4B-BA18-440D-8436-CB163D2B23E2}" srcOrd="6" destOrd="0" presId="urn:microsoft.com/office/officeart/2005/8/layout/chevronAccent+Icon"/>
    <dgm:cxn modelId="{B0231575-412A-497E-8593-68DC70421BE7}" type="presParOf" srcId="{167F7B4B-BA18-440D-8436-CB163D2B23E2}" destId="{BDE96BAB-1093-4BC4-B55C-936F36D1932A}" srcOrd="0" destOrd="0" presId="urn:microsoft.com/office/officeart/2005/8/layout/chevronAccent+Icon"/>
    <dgm:cxn modelId="{F2F12A90-D3D8-448F-84A6-5FA102933BEB}" type="presParOf" srcId="{167F7B4B-BA18-440D-8436-CB163D2B23E2}" destId="{417C938D-A375-4FDD-AEF7-1177BBA491F9}" srcOrd="1" destOrd="0" presId="urn:microsoft.com/office/officeart/2005/8/layout/chevronAccent+Icon"/>
    <dgm:cxn modelId="{2E44AA1B-B1C0-498F-AAF1-75B7144D7D1E}" type="presParOf" srcId="{9AAC1B7B-C0D5-4C53-B356-456644B4FF42}" destId="{BE0C1C76-E433-48E9-9E78-46905DF62E77}" srcOrd="7" destOrd="0" presId="urn:microsoft.com/office/officeart/2005/8/layout/chevronAccent+Icon"/>
    <dgm:cxn modelId="{1B8F9FC6-2A0F-4684-BA12-96B73A037708}" type="presParOf" srcId="{9AAC1B7B-C0D5-4C53-B356-456644B4FF42}" destId="{611EF904-0334-4437-9C6D-BDF7ADFB96AF}" srcOrd="8" destOrd="0" presId="urn:microsoft.com/office/officeart/2005/8/layout/chevronAccent+Icon"/>
    <dgm:cxn modelId="{587087B7-F2DD-4904-88B5-3C7A0C10FF7E}" type="presParOf" srcId="{611EF904-0334-4437-9C6D-BDF7ADFB96AF}" destId="{C88669C8-9355-4C35-BF94-4E513C38EFD5}" srcOrd="0" destOrd="0" presId="urn:microsoft.com/office/officeart/2005/8/layout/chevronAccent+Icon"/>
    <dgm:cxn modelId="{7BBA50D8-B8D3-41D9-BA9D-FBBF17677C51}" type="presParOf" srcId="{611EF904-0334-4437-9C6D-BDF7ADFB96AF}" destId="{D3A71198-4F1D-4F32-BFFB-412168B9EDD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E39A-72CB-4C55-A2B5-D9AA077C862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C842620-EAD1-4D3D-8FE2-122FE9502A8C}">
      <dgm:prSet phldrT="[Text]" custT="1"/>
      <dgm:spPr/>
      <dgm:t>
        <a:bodyPr/>
        <a:lstStyle/>
        <a:p>
          <a:endParaRPr lang="en-US" sz="2000" dirty="0" smtClean="0">
            <a:latin typeface="+mn-lt"/>
          </a:endParaRPr>
        </a:p>
        <a:p>
          <a:endParaRPr lang="en-US" sz="2000" dirty="0" smtClean="0">
            <a:latin typeface="+mn-lt"/>
          </a:endParaRPr>
        </a:p>
        <a:p>
          <a:endParaRPr lang="en-US" sz="2000" dirty="0" smtClean="0">
            <a:latin typeface="+mn-lt"/>
          </a:endParaRPr>
        </a:p>
        <a:p>
          <a:r>
            <a:rPr lang="en-US" sz="1600" dirty="0" smtClean="0">
              <a:latin typeface="+mn-lt"/>
            </a:rPr>
            <a:t>https://www.icsi.edu</a:t>
          </a:r>
          <a:endParaRPr lang="en-US" sz="2000" dirty="0">
            <a:latin typeface="+mn-lt"/>
          </a:endParaRPr>
        </a:p>
      </dgm:t>
    </dgm:pt>
    <dgm:pt modelId="{9CFF3621-B249-4BE7-A14C-6392A07E0D18}" type="parTrans" cxnId="{745E5A65-5E7D-4FAB-8824-2FF09AAF355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DBBE9D8-76E7-4E1C-BF3C-11EA8EF169CA}" type="sibTrans" cxnId="{745E5A65-5E7D-4FAB-8824-2FF09AAF355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3A16BB2-AEDA-49D7-871A-0D7CCBFCC381}">
      <dgm:prSet phldrT="[Text]" custT="1"/>
      <dgm:spPr/>
      <dgm:t>
        <a:bodyPr/>
        <a:lstStyle/>
        <a:p>
          <a:endParaRPr lang="en-IN" sz="2000" dirty="0" smtClean="0">
            <a:latin typeface="+mn-lt"/>
          </a:endParaRPr>
        </a:p>
        <a:p>
          <a:endParaRPr lang="en-IN" sz="2000" dirty="0" smtClean="0">
            <a:latin typeface="+mn-lt"/>
          </a:endParaRPr>
        </a:p>
        <a:p>
          <a:endParaRPr lang="en-IN" sz="1400" dirty="0" smtClean="0">
            <a:latin typeface="+mn-lt"/>
          </a:endParaRPr>
        </a:p>
        <a:p>
          <a:r>
            <a:rPr lang="en-IN" sz="1400" dirty="0" smtClean="0">
              <a:latin typeface="+mn-lt"/>
            </a:rPr>
            <a:t>https://twitter.com/icsi_cs</a:t>
          </a:r>
          <a:endParaRPr lang="en-US" sz="1400" dirty="0">
            <a:latin typeface="+mn-lt"/>
          </a:endParaRPr>
        </a:p>
      </dgm:t>
    </dgm:pt>
    <dgm:pt modelId="{B3579AE1-A624-4088-802F-1B26C06C3509}" type="parTrans" cxnId="{4B906C87-2246-435B-9F4C-051F6EC31B8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C456DDD4-D81D-4941-85AA-F469502583ED}" type="sibTrans" cxnId="{4B906C87-2246-435B-9F4C-051F6EC31B8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E5B5746-C780-4100-B829-8CE7813FA8F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000" dirty="0">
            <a:latin typeface="+mn-lt"/>
          </a:endParaRPr>
        </a:p>
      </dgm:t>
    </dgm:pt>
    <dgm:pt modelId="{A8C50C39-D6BA-4C13-8C79-FCD1322CF2F0}" type="parTrans" cxnId="{C7915A6A-5EBC-4C38-9690-6EAA2971C47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77AB51E-67AB-437B-A00F-054C9A9C0862}" type="sibTrans" cxnId="{C7915A6A-5EBC-4C38-9690-6EAA2971C47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20C6D45-69E9-4385-B6C1-8A5D95531682}">
      <dgm:prSet phldrT="[Text]" custT="1"/>
      <dgm:spPr/>
      <dgm:t>
        <a:bodyPr/>
        <a:lstStyle/>
        <a:p>
          <a:endParaRPr lang="en-US" sz="2000" dirty="0">
            <a:latin typeface="+mn-lt"/>
          </a:endParaRPr>
        </a:p>
      </dgm:t>
    </dgm:pt>
    <dgm:pt modelId="{0076B6C5-E52F-4F78-AD0B-95B8C206DBE7}" type="sibTrans" cxnId="{FC37C4FE-CF14-4417-A3A7-B7F46E6EBC4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74D87C5-499B-4174-9F7B-97C9AFCDC41A}" type="parTrans" cxnId="{FC37C4FE-CF14-4417-A3A7-B7F46E6EBC4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F8BF6B2-2E0C-4B88-989D-7EE71593770F}">
      <dgm:prSet/>
      <dgm:spPr/>
      <dgm:t>
        <a:bodyPr/>
        <a:lstStyle/>
        <a:p>
          <a:endParaRPr lang="en-IN" dirty="0" smtClean="0">
            <a:latin typeface="+mn-lt"/>
          </a:endParaRPr>
        </a:p>
        <a:p>
          <a:endParaRPr lang="en-IN" dirty="0" smtClean="0">
            <a:latin typeface="+mn-lt"/>
          </a:endParaRPr>
        </a:p>
        <a:p>
          <a:endParaRPr lang="en-IN" dirty="0" smtClean="0">
            <a:latin typeface="+mn-lt"/>
          </a:endParaRPr>
        </a:p>
        <a:p>
          <a:endParaRPr lang="en-IN" dirty="0" smtClean="0">
            <a:latin typeface="+mn-lt"/>
          </a:endParaRPr>
        </a:p>
        <a:p>
          <a:endParaRPr lang="en-IN" dirty="0" smtClean="0">
            <a:latin typeface="+mn-lt"/>
          </a:endParaRPr>
        </a:p>
        <a:p>
          <a:endParaRPr lang="en-IN" dirty="0" smtClean="0">
            <a:latin typeface="+mn-lt"/>
          </a:endParaRPr>
        </a:p>
        <a:p>
          <a:r>
            <a:rPr lang="en-IN" dirty="0" smtClean="0">
              <a:latin typeface="+mn-lt"/>
            </a:rPr>
            <a:t>https://www.facebook.com/ICSI</a:t>
          </a:r>
          <a:endParaRPr lang="en-US" dirty="0">
            <a:latin typeface="+mn-lt"/>
          </a:endParaRPr>
        </a:p>
      </dgm:t>
    </dgm:pt>
    <dgm:pt modelId="{74E38204-1B5E-41A2-A887-101242322690}" type="parTrans" cxnId="{45EF2BCF-1441-45A2-A630-1AA1FF701C3E}">
      <dgm:prSet/>
      <dgm:spPr/>
      <dgm:t>
        <a:bodyPr/>
        <a:lstStyle/>
        <a:p>
          <a:endParaRPr lang="en-IN"/>
        </a:p>
      </dgm:t>
    </dgm:pt>
    <dgm:pt modelId="{CB986AF6-828B-4F63-B183-D27C71BDAE6D}" type="sibTrans" cxnId="{45EF2BCF-1441-45A2-A630-1AA1FF701C3E}">
      <dgm:prSet/>
      <dgm:spPr/>
      <dgm:t>
        <a:bodyPr/>
        <a:lstStyle/>
        <a:p>
          <a:endParaRPr lang="en-IN"/>
        </a:p>
      </dgm:t>
    </dgm:pt>
    <dgm:pt modelId="{37C66E93-D370-469A-8F90-02FB50DE78EA}">
      <dgm:prSet phldrT="[Text]"/>
      <dgm:spPr/>
      <dgm:t>
        <a:bodyPr/>
        <a:lstStyle/>
        <a:p>
          <a:endParaRPr lang="en-IN" dirty="0" smtClean="0">
            <a:latin typeface="+mn-lt"/>
          </a:endParaRPr>
        </a:p>
        <a:p>
          <a:endParaRPr lang="en-IN" dirty="0" smtClean="0"/>
        </a:p>
        <a:p>
          <a:endParaRPr lang="en-IN" dirty="0" smtClean="0"/>
        </a:p>
        <a:p>
          <a:endParaRPr lang="en-IN" dirty="0" smtClean="0"/>
        </a:p>
        <a:p>
          <a:r>
            <a:rPr lang="en-IN" dirty="0" smtClean="0"/>
            <a:t>https://www.linkedin.com/in/the-institute-of-company-secretaries-of-india-icsi-a5899a102/detail/recent-activity/</a:t>
          </a:r>
          <a:endParaRPr lang="en-IN" dirty="0" smtClean="0">
            <a:latin typeface="+mn-lt"/>
          </a:endParaRPr>
        </a:p>
      </dgm:t>
    </dgm:pt>
    <dgm:pt modelId="{2A896FC4-41C8-47A5-AC0D-F949ABE33B9B}" type="parTrans" cxnId="{D402B000-F1A8-43D0-8E7F-57D670128644}">
      <dgm:prSet/>
      <dgm:spPr/>
      <dgm:t>
        <a:bodyPr/>
        <a:lstStyle/>
        <a:p>
          <a:endParaRPr lang="en-IN"/>
        </a:p>
      </dgm:t>
    </dgm:pt>
    <dgm:pt modelId="{74EBAA16-595F-4A5F-B985-C9802164DCA9}" type="sibTrans" cxnId="{D402B000-F1A8-43D0-8E7F-57D670128644}">
      <dgm:prSet/>
      <dgm:spPr/>
      <dgm:t>
        <a:bodyPr/>
        <a:lstStyle/>
        <a:p>
          <a:endParaRPr lang="en-IN"/>
        </a:p>
      </dgm:t>
    </dgm:pt>
    <dgm:pt modelId="{F5F05441-BF78-40EB-84F4-5D7706CEE13F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2E09DC09-8D36-40B4-8BD6-2F01AD0DA6C0}" type="parTrans" cxnId="{816961BD-C46B-4ABA-B6F0-248B2B6293AA}">
      <dgm:prSet/>
      <dgm:spPr/>
      <dgm:t>
        <a:bodyPr/>
        <a:lstStyle/>
        <a:p>
          <a:endParaRPr lang="en-IN"/>
        </a:p>
      </dgm:t>
    </dgm:pt>
    <dgm:pt modelId="{31599B28-0279-4561-B40A-807ABB64D65C}" type="sibTrans" cxnId="{816961BD-C46B-4ABA-B6F0-248B2B6293AA}">
      <dgm:prSet/>
      <dgm:spPr/>
      <dgm:t>
        <a:bodyPr/>
        <a:lstStyle/>
        <a:p>
          <a:endParaRPr lang="en-IN"/>
        </a:p>
      </dgm:t>
    </dgm:pt>
    <dgm:pt modelId="{74AB7619-9E9F-45EC-8B63-60393094C544}" type="pres">
      <dgm:prSet presAssocID="{3C9BE39A-72CB-4C55-A2B5-D9AA077C86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06C948D-2C44-4530-88E1-0436FFFC535A}" type="pres">
      <dgm:prSet presAssocID="{AC842620-EAD1-4D3D-8FE2-122FE9502A8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ED33E-EF0A-4F6D-AECF-D9E2EE57C2FD}" type="pres">
      <dgm:prSet presAssocID="{EDBBE9D8-76E7-4E1C-BF3C-11EA8EF169CA}" presName="sibTrans" presStyleCnt="0"/>
      <dgm:spPr/>
    </dgm:pt>
    <dgm:pt modelId="{2E6FB32A-D2F3-4C20-8F7C-A17978219B89}" type="pres">
      <dgm:prSet presAssocID="{620C6D45-69E9-4385-B6C1-8A5D95531682}" presName="node" presStyleLbl="node1" presStyleIdx="1" presStyleCnt="7" custLinFactX="12114" custLinFactY="24574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2D19-46CA-4069-A1B3-4FF7A25F9561}" type="pres">
      <dgm:prSet presAssocID="{0076B6C5-E52F-4F78-AD0B-95B8C206DBE7}" presName="sibTrans" presStyleCnt="0"/>
      <dgm:spPr/>
    </dgm:pt>
    <dgm:pt modelId="{45BD2C60-DBC6-4C5B-8ACC-15C653923406}" type="pres">
      <dgm:prSet presAssocID="{D3A16BB2-AEDA-49D7-871A-0D7CCBFCC3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55F0A-81E2-4FE5-92C6-B17F8F25F538}" type="pres">
      <dgm:prSet presAssocID="{C456DDD4-D81D-4941-85AA-F469502583ED}" presName="sibTrans" presStyleCnt="0"/>
      <dgm:spPr/>
    </dgm:pt>
    <dgm:pt modelId="{F5BD9315-510B-4C5F-9D89-37CD6F0EB43E}" type="pres">
      <dgm:prSet presAssocID="{FE5B5746-C780-4100-B829-8CE7813FA8F3}" presName="node" presStyleLbl="node1" presStyleIdx="3" presStyleCnt="7" custScaleX="82000" custScaleY="51581" custLinFactY="-8436" custLinFactNeighborX="21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060CE-C5D6-41F6-AE7F-0A001964F327}" type="pres">
      <dgm:prSet presAssocID="{377AB51E-67AB-437B-A00F-054C9A9C0862}" presName="sibTrans" presStyleCnt="0"/>
      <dgm:spPr/>
    </dgm:pt>
    <dgm:pt modelId="{D8E2187D-FFAF-45DE-98A6-5D0B40B96D2E}" type="pres">
      <dgm:prSet presAssocID="{37C66E93-D370-469A-8F90-02FB50DE78EA}" presName="node" presStyleLbl="node1" presStyleIdx="4" presStyleCnt="7" custLinFactNeighborX="-96318" custLinFactNeighborY="63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B73BBF-8AD2-4E95-B0B7-A2CEE2D12AFA}" type="pres">
      <dgm:prSet presAssocID="{74EBAA16-595F-4A5F-B985-C9802164DCA9}" presName="sibTrans" presStyleCnt="0"/>
      <dgm:spPr/>
    </dgm:pt>
    <dgm:pt modelId="{4070B98D-F09A-42CD-9774-C06062CD2DDC}" type="pres">
      <dgm:prSet presAssocID="{F5F05441-BF78-40EB-84F4-5D7706CEE13F}" presName="node" presStyleLbl="node1" presStyleIdx="5" presStyleCnt="7" custLinFactNeighborX="-98797" custLinFactNeighborY="62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ADFF8A-FB5D-4E55-A133-8A112F802818}" type="pres">
      <dgm:prSet presAssocID="{31599B28-0279-4561-B40A-807ABB64D65C}" presName="sibTrans" presStyleCnt="0"/>
      <dgm:spPr/>
    </dgm:pt>
    <dgm:pt modelId="{72EC2F53-09D4-4613-8206-CCDCFF8B3E96}" type="pres">
      <dgm:prSet presAssocID="{3F8BF6B2-2E0C-4B88-989D-7EE71593770F}" presName="node" presStyleLbl="node1" presStyleIdx="6" presStyleCnt="7" custLinFactY="-100000" custLinFactNeighborX="1652" custLinFactNeighborY="-13291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37C4FE-CF14-4417-A3A7-B7F46E6EBC4A}" srcId="{3C9BE39A-72CB-4C55-A2B5-D9AA077C8620}" destId="{620C6D45-69E9-4385-B6C1-8A5D95531682}" srcOrd="1" destOrd="0" parTransId="{874D87C5-499B-4174-9F7B-97C9AFCDC41A}" sibTransId="{0076B6C5-E52F-4F78-AD0B-95B8C206DBE7}"/>
    <dgm:cxn modelId="{E575E4BD-40E9-4F9D-A37C-A345B91B598D}" type="presOf" srcId="{620C6D45-69E9-4385-B6C1-8A5D95531682}" destId="{2E6FB32A-D2F3-4C20-8F7C-A17978219B89}" srcOrd="0" destOrd="0" presId="urn:microsoft.com/office/officeart/2005/8/layout/default"/>
    <dgm:cxn modelId="{54D2FA22-E163-4674-AA38-7494CF75E00C}" type="presOf" srcId="{3C9BE39A-72CB-4C55-A2B5-D9AA077C8620}" destId="{74AB7619-9E9F-45EC-8B63-60393094C544}" srcOrd="0" destOrd="0" presId="urn:microsoft.com/office/officeart/2005/8/layout/default"/>
    <dgm:cxn modelId="{5B1597DD-7DE3-4363-ABE4-CF4D5D78BB94}" type="presOf" srcId="{37C66E93-D370-469A-8F90-02FB50DE78EA}" destId="{D8E2187D-FFAF-45DE-98A6-5D0B40B96D2E}" srcOrd="0" destOrd="0" presId="urn:microsoft.com/office/officeart/2005/8/layout/default"/>
    <dgm:cxn modelId="{45EF2BCF-1441-45A2-A630-1AA1FF701C3E}" srcId="{3C9BE39A-72CB-4C55-A2B5-D9AA077C8620}" destId="{3F8BF6B2-2E0C-4B88-989D-7EE71593770F}" srcOrd="6" destOrd="0" parTransId="{74E38204-1B5E-41A2-A887-101242322690}" sibTransId="{CB986AF6-828B-4F63-B183-D27C71BDAE6D}"/>
    <dgm:cxn modelId="{745E5A65-5E7D-4FAB-8824-2FF09AAF355D}" srcId="{3C9BE39A-72CB-4C55-A2B5-D9AA077C8620}" destId="{AC842620-EAD1-4D3D-8FE2-122FE9502A8C}" srcOrd="0" destOrd="0" parTransId="{9CFF3621-B249-4BE7-A14C-6392A07E0D18}" sibTransId="{EDBBE9D8-76E7-4E1C-BF3C-11EA8EF169CA}"/>
    <dgm:cxn modelId="{988400C0-48AC-4417-9566-B01A64E551CE}" type="presOf" srcId="{D3A16BB2-AEDA-49D7-871A-0D7CCBFCC381}" destId="{45BD2C60-DBC6-4C5B-8ACC-15C653923406}" srcOrd="0" destOrd="0" presId="urn:microsoft.com/office/officeart/2005/8/layout/default"/>
    <dgm:cxn modelId="{902641A1-2216-4224-9157-5BA2045BCA77}" type="presOf" srcId="{F5F05441-BF78-40EB-84F4-5D7706CEE13F}" destId="{4070B98D-F09A-42CD-9774-C06062CD2DDC}" srcOrd="0" destOrd="0" presId="urn:microsoft.com/office/officeart/2005/8/layout/default"/>
    <dgm:cxn modelId="{D402B000-F1A8-43D0-8E7F-57D670128644}" srcId="{3C9BE39A-72CB-4C55-A2B5-D9AA077C8620}" destId="{37C66E93-D370-469A-8F90-02FB50DE78EA}" srcOrd="4" destOrd="0" parTransId="{2A896FC4-41C8-47A5-AC0D-F949ABE33B9B}" sibTransId="{74EBAA16-595F-4A5F-B985-C9802164DCA9}"/>
    <dgm:cxn modelId="{4B906C87-2246-435B-9F4C-051F6EC31B8F}" srcId="{3C9BE39A-72CB-4C55-A2B5-D9AA077C8620}" destId="{D3A16BB2-AEDA-49D7-871A-0D7CCBFCC381}" srcOrd="2" destOrd="0" parTransId="{B3579AE1-A624-4088-802F-1B26C06C3509}" sibTransId="{C456DDD4-D81D-4941-85AA-F469502583ED}"/>
    <dgm:cxn modelId="{816961BD-C46B-4ABA-B6F0-248B2B6293AA}" srcId="{3C9BE39A-72CB-4C55-A2B5-D9AA077C8620}" destId="{F5F05441-BF78-40EB-84F4-5D7706CEE13F}" srcOrd="5" destOrd="0" parTransId="{2E09DC09-8D36-40B4-8BD6-2F01AD0DA6C0}" sibTransId="{31599B28-0279-4561-B40A-807ABB64D65C}"/>
    <dgm:cxn modelId="{B7F31F19-9F46-4A5A-BF4E-FD13CDDA271E}" type="presOf" srcId="{AC842620-EAD1-4D3D-8FE2-122FE9502A8C}" destId="{A06C948D-2C44-4530-88E1-0436FFFC535A}" srcOrd="0" destOrd="0" presId="urn:microsoft.com/office/officeart/2005/8/layout/default"/>
    <dgm:cxn modelId="{C7915A6A-5EBC-4C38-9690-6EAA2971C47C}" srcId="{3C9BE39A-72CB-4C55-A2B5-D9AA077C8620}" destId="{FE5B5746-C780-4100-B829-8CE7813FA8F3}" srcOrd="3" destOrd="0" parTransId="{A8C50C39-D6BA-4C13-8C79-FCD1322CF2F0}" sibTransId="{377AB51E-67AB-437B-A00F-054C9A9C0862}"/>
    <dgm:cxn modelId="{DDFCBCB5-8C2F-4BC9-BD5F-960C00951FCB}" type="presOf" srcId="{3F8BF6B2-2E0C-4B88-989D-7EE71593770F}" destId="{72EC2F53-09D4-4613-8206-CCDCFF8B3E96}" srcOrd="0" destOrd="0" presId="urn:microsoft.com/office/officeart/2005/8/layout/default"/>
    <dgm:cxn modelId="{0DA82EF8-A86E-445E-BFD6-292451E10F0E}" type="presOf" srcId="{FE5B5746-C780-4100-B829-8CE7813FA8F3}" destId="{F5BD9315-510B-4C5F-9D89-37CD6F0EB43E}" srcOrd="0" destOrd="0" presId="urn:microsoft.com/office/officeart/2005/8/layout/default"/>
    <dgm:cxn modelId="{23BAF742-A5D6-4272-A43C-D9458CE9CAEE}" type="presParOf" srcId="{74AB7619-9E9F-45EC-8B63-60393094C544}" destId="{A06C948D-2C44-4530-88E1-0436FFFC535A}" srcOrd="0" destOrd="0" presId="urn:microsoft.com/office/officeart/2005/8/layout/default"/>
    <dgm:cxn modelId="{78AA3A94-BECF-4756-ABE9-A6841862AC82}" type="presParOf" srcId="{74AB7619-9E9F-45EC-8B63-60393094C544}" destId="{A5FED33E-EF0A-4F6D-AECF-D9E2EE57C2FD}" srcOrd="1" destOrd="0" presId="urn:microsoft.com/office/officeart/2005/8/layout/default"/>
    <dgm:cxn modelId="{EC44942D-B38A-477E-ADE0-519775DF2B17}" type="presParOf" srcId="{74AB7619-9E9F-45EC-8B63-60393094C544}" destId="{2E6FB32A-D2F3-4C20-8F7C-A17978219B89}" srcOrd="2" destOrd="0" presId="urn:microsoft.com/office/officeart/2005/8/layout/default"/>
    <dgm:cxn modelId="{C8EB1278-08D2-4595-93F0-95C8092B88A6}" type="presParOf" srcId="{74AB7619-9E9F-45EC-8B63-60393094C544}" destId="{405F2D19-46CA-4069-A1B3-4FF7A25F9561}" srcOrd="3" destOrd="0" presId="urn:microsoft.com/office/officeart/2005/8/layout/default"/>
    <dgm:cxn modelId="{6E7943BE-B0F3-4E04-9F58-5949E1525508}" type="presParOf" srcId="{74AB7619-9E9F-45EC-8B63-60393094C544}" destId="{45BD2C60-DBC6-4C5B-8ACC-15C653923406}" srcOrd="4" destOrd="0" presId="urn:microsoft.com/office/officeart/2005/8/layout/default"/>
    <dgm:cxn modelId="{499504F4-BE9C-4580-89C5-B42266CB5209}" type="presParOf" srcId="{74AB7619-9E9F-45EC-8B63-60393094C544}" destId="{E3B55F0A-81E2-4FE5-92C6-B17F8F25F538}" srcOrd="5" destOrd="0" presId="urn:microsoft.com/office/officeart/2005/8/layout/default"/>
    <dgm:cxn modelId="{D2973174-BE06-4F11-97F4-D6645FC6DC31}" type="presParOf" srcId="{74AB7619-9E9F-45EC-8B63-60393094C544}" destId="{F5BD9315-510B-4C5F-9D89-37CD6F0EB43E}" srcOrd="6" destOrd="0" presId="urn:microsoft.com/office/officeart/2005/8/layout/default"/>
    <dgm:cxn modelId="{46CCE846-7E17-40CF-873B-0909570FAF93}" type="presParOf" srcId="{74AB7619-9E9F-45EC-8B63-60393094C544}" destId="{65E060CE-C5D6-41F6-AE7F-0A001964F327}" srcOrd="7" destOrd="0" presId="urn:microsoft.com/office/officeart/2005/8/layout/default"/>
    <dgm:cxn modelId="{A9CB9730-82AB-46FC-91D3-E3E0EFC02F7B}" type="presParOf" srcId="{74AB7619-9E9F-45EC-8B63-60393094C544}" destId="{D8E2187D-FFAF-45DE-98A6-5D0B40B96D2E}" srcOrd="8" destOrd="0" presId="urn:microsoft.com/office/officeart/2005/8/layout/default"/>
    <dgm:cxn modelId="{A7EB122F-7698-45A6-A801-210B749B9F1E}" type="presParOf" srcId="{74AB7619-9E9F-45EC-8B63-60393094C544}" destId="{74B73BBF-8AD2-4E95-B0B7-A2CEE2D12AFA}" srcOrd="9" destOrd="0" presId="urn:microsoft.com/office/officeart/2005/8/layout/default"/>
    <dgm:cxn modelId="{89666DB7-B615-439D-901C-FD1A2A4B6A8C}" type="presParOf" srcId="{74AB7619-9E9F-45EC-8B63-60393094C544}" destId="{4070B98D-F09A-42CD-9774-C06062CD2DDC}" srcOrd="10" destOrd="0" presId="urn:microsoft.com/office/officeart/2005/8/layout/default"/>
    <dgm:cxn modelId="{B346B67E-B301-44FA-939B-DE9E76218E98}" type="presParOf" srcId="{74AB7619-9E9F-45EC-8B63-60393094C544}" destId="{44ADFF8A-FB5D-4E55-A133-8A112F802818}" srcOrd="11" destOrd="0" presId="urn:microsoft.com/office/officeart/2005/8/layout/default"/>
    <dgm:cxn modelId="{2C70D0EF-43E0-4275-A0AA-24CC005573EC}" type="presParOf" srcId="{74AB7619-9E9F-45EC-8B63-60393094C544}" destId="{72EC2F53-09D4-4613-8206-CCDCFF8B3E96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7BA11-5D91-489F-BFE8-333967E01CCC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Reach Right Target Audience</a:t>
          </a:r>
          <a:endParaRPr lang="en-US" sz="1700" kern="1200" dirty="0"/>
        </a:p>
      </dsp:txBody>
      <dsp:txXfrm>
        <a:off x="3485895" y="239992"/>
        <a:ext cx="1156208" cy="1156208"/>
      </dsp:txXfrm>
    </dsp:sp>
    <dsp:sp modelId="{C39476C8-E470-43A3-8F8C-5F1C91EB518D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842728" y="1329221"/>
        <a:ext cx="305286" cy="331112"/>
      </dsp:txXfrm>
    </dsp:sp>
    <dsp:sp modelId="{78CFE9E3-9FE9-41AB-9540-8AB5820DD9D5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Interactions Made Easy</a:t>
          </a:r>
          <a:endParaRPr lang="en-US" sz="1700" kern="1200" dirty="0"/>
        </a:p>
      </dsp:txBody>
      <dsp:txXfrm>
        <a:off x="5474459" y="1684768"/>
        <a:ext cx="1156208" cy="1156208"/>
      </dsp:txXfrm>
    </dsp:sp>
    <dsp:sp modelId="{1ADE4E5A-2B4F-48B6-B722-79A252951ED9}">
      <dsp:nvSpPr>
        <dsp:cNvPr id="0" name=""/>
        <dsp:cNvSpPr/>
      </dsp:nvSpPr>
      <dsp:spPr>
        <a:xfrm rot="6421601">
          <a:off x="5486516" y="3140848"/>
          <a:ext cx="425350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5569001" y="3190213"/>
        <a:ext cx="297745" cy="331112"/>
      </dsp:txXfrm>
    </dsp:sp>
    <dsp:sp modelId="{210BE19E-CF02-4A63-A37A-C89AB2CDE6F2}">
      <dsp:nvSpPr>
        <dsp:cNvPr id="0" name=""/>
        <dsp:cNvSpPr/>
      </dsp:nvSpPr>
      <dsp:spPr>
        <a:xfrm>
          <a:off x="4521208" y="3776137"/>
          <a:ext cx="1635124" cy="163512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People Perceive you as reliable brand </a:t>
          </a:r>
          <a:endParaRPr lang="en-US" sz="1700" kern="1200" dirty="0"/>
        </a:p>
      </dsp:txBody>
      <dsp:txXfrm>
        <a:off x="4760666" y="4015595"/>
        <a:ext cx="1156208" cy="1156208"/>
      </dsp:txXfrm>
    </dsp:sp>
    <dsp:sp modelId="{43DC5C1E-C31A-4B44-8AB5-37442917B92E}">
      <dsp:nvSpPr>
        <dsp:cNvPr id="0" name=""/>
        <dsp:cNvSpPr/>
      </dsp:nvSpPr>
      <dsp:spPr>
        <a:xfrm rot="10790568">
          <a:off x="3869721" y="4321171"/>
          <a:ext cx="460387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4007837" y="4431353"/>
        <a:ext cx="322271" cy="331112"/>
      </dsp:txXfrm>
    </dsp:sp>
    <dsp:sp modelId="{73B26FDB-73A0-446A-BEE8-EB04195AC981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Keeps you competitive </a:t>
          </a:r>
          <a:endParaRPr lang="en-US" sz="1700" kern="1200" dirty="0"/>
        </a:p>
      </dsp:txBody>
      <dsp:txXfrm>
        <a:off x="2256895" y="4022465"/>
        <a:ext cx="1156208" cy="1156208"/>
      </dsp:txXfrm>
    </dsp:sp>
    <dsp:sp modelId="{000DA8C9-37F5-4FEC-844E-5E0520EBC668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326604" y="3340121"/>
        <a:ext cx="305286" cy="331112"/>
      </dsp:txXfrm>
    </dsp:sp>
    <dsp:sp modelId="{5748A21B-64FD-4E69-A563-3E1E17700EBB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Top Of Mind Recall </a:t>
          </a:r>
          <a:endParaRPr lang="en-US" sz="1700" kern="1200" dirty="0"/>
        </a:p>
      </dsp:txBody>
      <dsp:txXfrm>
        <a:off x="1497331" y="1684768"/>
        <a:ext cx="1156208" cy="1156208"/>
      </dsp:txXfrm>
    </dsp:sp>
    <dsp:sp modelId="{9A4C0671-9B1B-433E-9C8A-33252BFFE483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854164" y="1420635"/>
        <a:ext cx="305286" cy="33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5B63-E44D-4749-9372-219F75ED76FB}">
      <dsp:nvSpPr>
        <dsp:cNvPr id="0" name=""/>
        <dsp:cNvSpPr/>
      </dsp:nvSpPr>
      <dsp:spPr>
        <a:xfrm>
          <a:off x="1821" y="2217542"/>
          <a:ext cx="2038513" cy="7868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02C7-3F43-4AFB-94DC-F6579171FB52}">
      <dsp:nvSpPr>
        <dsp:cNvPr id="0" name=""/>
        <dsp:cNvSpPr/>
      </dsp:nvSpPr>
      <dsp:spPr>
        <a:xfrm>
          <a:off x="545424" y="2414258"/>
          <a:ext cx="1721411" cy="78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Creatives Designing </a:t>
          </a:r>
          <a:endParaRPr lang="en-US" sz="1700" kern="1200" dirty="0"/>
        </a:p>
      </dsp:txBody>
      <dsp:txXfrm>
        <a:off x="568471" y="2437305"/>
        <a:ext cx="1675317" cy="740772"/>
      </dsp:txXfrm>
    </dsp:sp>
    <dsp:sp modelId="{37C64485-77A8-4981-A2AA-9AE2ABF1B888}">
      <dsp:nvSpPr>
        <dsp:cNvPr id="0" name=""/>
        <dsp:cNvSpPr/>
      </dsp:nvSpPr>
      <dsp:spPr>
        <a:xfrm>
          <a:off x="2330256" y="2217542"/>
          <a:ext cx="2038513" cy="7868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62722-6323-4F5E-B599-98B268917D72}">
      <dsp:nvSpPr>
        <dsp:cNvPr id="0" name=""/>
        <dsp:cNvSpPr/>
      </dsp:nvSpPr>
      <dsp:spPr>
        <a:xfrm>
          <a:off x="2873860" y="2414258"/>
          <a:ext cx="1721411" cy="78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Right Messaging </a:t>
          </a:r>
          <a:endParaRPr lang="en-US" sz="1700" kern="1200" dirty="0"/>
        </a:p>
      </dsp:txBody>
      <dsp:txXfrm>
        <a:off x="2896907" y="2437305"/>
        <a:ext cx="1675317" cy="740772"/>
      </dsp:txXfrm>
    </dsp:sp>
    <dsp:sp modelId="{8B2A7236-D345-42C2-8328-042346383031}">
      <dsp:nvSpPr>
        <dsp:cNvPr id="0" name=""/>
        <dsp:cNvSpPr/>
      </dsp:nvSpPr>
      <dsp:spPr>
        <a:xfrm>
          <a:off x="4658692" y="2217542"/>
          <a:ext cx="2038513" cy="7868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9AF3-5520-41A8-BC8E-2C829AA4FEEF}">
      <dsp:nvSpPr>
        <dsp:cNvPr id="0" name=""/>
        <dsp:cNvSpPr/>
      </dsp:nvSpPr>
      <dsp:spPr>
        <a:xfrm>
          <a:off x="5202296" y="2414258"/>
          <a:ext cx="1721411" cy="78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Influencers Engagement</a:t>
          </a:r>
          <a:endParaRPr lang="en-US" sz="1700" kern="1200" dirty="0"/>
        </a:p>
      </dsp:txBody>
      <dsp:txXfrm>
        <a:off x="5225343" y="2437305"/>
        <a:ext cx="1675317" cy="740772"/>
      </dsp:txXfrm>
    </dsp:sp>
    <dsp:sp modelId="{BDE96BAB-1093-4BC4-B55C-936F36D1932A}">
      <dsp:nvSpPr>
        <dsp:cNvPr id="0" name=""/>
        <dsp:cNvSpPr/>
      </dsp:nvSpPr>
      <dsp:spPr>
        <a:xfrm>
          <a:off x="6987128" y="2217542"/>
          <a:ext cx="2038513" cy="7868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C938D-A375-4FDD-AEF7-1177BBA491F9}">
      <dsp:nvSpPr>
        <dsp:cNvPr id="0" name=""/>
        <dsp:cNvSpPr/>
      </dsp:nvSpPr>
      <dsp:spPr>
        <a:xfrm>
          <a:off x="7530731" y="2414258"/>
          <a:ext cx="1721411" cy="78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Cross Promotion</a:t>
          </a:r>
          <a:endParaRPr lang="en-US" sz="1700" kern="1200" dirty="0"/>
        </a:p>
      </dsp:txBody>
      <dsp:txXfrm>
        <a:off x="7553778" y="2437305"/>
        <a:ext cx="1675317" cy="740772"/>
      </dsp:txXfrm>
    </dsp:sp>
    <dsp:sp modelId="{C88669C8-9355-4C35-BF94-4E513C38EFD5}">
      <dsp:nvSpPr>
        <dsp:cNvPr id="0" name=""/>
        <dsp:cNvSpPr/>
      </dsp:nvSpPr>
      <dsp:spPr>
        <a:xfrm>
          <a:off x="9315563" y="2217542"/>
          <a:ext cx="2038513" cy="7868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1198-4F1D-4F32-BFFB-412168B9EDD0}">
      <dsp:nvSpPr>
        <dsp:cNvPr id="0" name=""/>
        <dsp:cNvSpPr/>
      </dsp:nvSpPr>
      <dsp:spPr>
        <a:xfrm>
          <a:off x="9859167" y="2414258"/>
          <a:ext cx="1721411" cy="78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HIGHER ENGAGEMENT</a:t>
          </a:r>
          <a:endParaRPr lang="en-US" sz="1700" kern="1200" dirty="0"/>
        </a:p>
      </dsp:txBody>
      <dsp:txXfrm>
        <a:off x="9882214" y="2437305"/>
        <a:ext cx="1675317" cy="740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948D-2C44-4530-88E1-0436FFFC535A}">
      <dsp:nvSpPr>
        <dsp:cNvPr id="0" name=""/>
        <dsp:cNvSpPr/>
      </dsp:nvSpPr>
      <dsp:spPr>
        <a:xfrm>
          <a:off x="653873" y="3091"/>
          <a:ext cx="2233240" cy="13399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https://www.icsi.edu</a:t>
          </a:r>
          <a:endParaRPr lang="en-US" sz="2000" kern="1200" dirty="0">
            <a:latin typeface="+mn-lt"/>
          </a:endParaRPr>
        </a:p>
      </dsp:txBody>
      <dsp:txXfrm>
        <a:off x="653873" y="3091"/>
        <a:ext cx="2233240" cy="1339944"/>
      </dsp:txXfrm>
    </dsp:sp>
    <dsp:sp modelId="{2E6FB32A-D2F3-4C20-8F7C-A17978219B89}">
      <dsp:nvSpPr>
        <dsp:cNvPr id="0" name=""/>
        <dsp:cNvSpPr/>
      </dsp:nvSpPr>
      <dsp:spPr>
        <a:xfrm>
          <a:off x="5614213" y="1672314"/>
          <a:ext cx="2233240" cy="1339944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+mn-lt"/>
          </a:endParaRPr>
        </a:p>
      </dsp:txBody>
      <dsp:txXfrm>
        <a:off x="5614213" y="1672314"/>
        <a:ext cx="2233240" cy="1339944"/>
      </dsp:txXfrm>
    </dsp:sp>
    <dsp:sp modelId="{45BD2C60-DBC6-4C5B-8ACC-15C653923406}">
      <dsp:nvSpPr>
        <dsp:cNvPr id="0" name=""/>
        <dsp:cNvSpPr/>
      </dsp:nvSpPr>
      <dsp:spPr>
        <a:xfrm>
          <a:off x="5567002" y="3091"/>
          <a:ext cx="2233240" cy="1339944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>
              <a:latin typeface="+mn-lt"/>
            </a:rPr>
            <a:t>https://twitter.com/icsi_cs</a:t>
          </a:r>
          <a:endParaRPr lang="en-US" sz="1400" kern="1200" dirty="0">
            <a:latin typeface="+mn-lt"/>
          </a:endParaRPr>
        </a:p>
      </dsp:txBody>
      <dsp:txXfrm>
        <a:off x="5567002" y="3091"/>
        <a:ext cx="2233240" cy="1339944"/>
      </dsp:txXfrm>
    </dsp:sp>
    <dsp:sp modelId="{F5BD9315-510B-4C5F-9D89-37CD6F0EB43E}">
      <dsp:nvSpPr>
        <dsp:cNvPr id="0" name=""/>
        <dsp:cNvSpPr/>
      </dsp:nvSpPr>
      <dsp:spPr>
        <a:xfrm>
          <a:off x="859733" y="437772"/>
          <a:ext cx="1831257" cy="6911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+mn-lt"/>
          </a:endParaRPr>
        </a:p>
      </dsp:txBody>
      <dsp:txXfrm>
        <a:off x="859733" y="437772"/>
        <a:ext cx="1831257" cy="691156"/>
      </dsp:txXfrm>
    </dsp:sp>
    <dsp:sp modelId="{D8E2187D-FFAF-45DE-98A6-5D0B40B96D2E}">
      <dsp:nvSpPr>
        <dsp:cNvPr id="0" name=""/>
        <dsp:cNvSpPr/>
      </dsp:nvSpPr>
      <dsp:spPr>
        <a:xfrm>
          <a:off x="758433" y="1650991"/>
          <a:ext cx="2233240" cy="1339944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/>
            <a:t>https://www.linkedin.com/in/the-institute-of-company-secretaries-of-india-icsi-a5899a102/detail/recent-activity/</a:t>
          </a:r>
          <a:endParaRPr lang="en-IN" sz="900" kern="1200" dirty="0" smtClean="0">
            <a:latin typeface="+mn-lt"/>
          </a:endParaRPr>
        </a:p>
      </dsp:txBody>
      <dsp:txXfrm>
        <a:off x="758433" y="1650991"/>
        <a:ext cx="2233240" cy="1339944"/>
      </dsp:txXfrm>
    </dsp:sp>
    <dsp:sp modelId="{4070B98D-F09A-42CD-9774-C06062CD2DDC}">
      <dsp:nvSpPr>
        <dsp:cNvPr id="0" name=""/>
        <dsp:cNvSpPr/>
      </dsp:nvSpPr>
      <dsp:spPr>
        <a:xfrm>
          <a:off x="3159635" y="1650026"/>
          <a:ext cx="2233240" cy="1339944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+mn-lt"/>
          </a:endParaRPr>
        </a:p>
      </dsp:txBody>
      <dsp:txXfrm>
        <a:off x="3159635" y="1650026"/>
        <a:ext cx="2233240" cy="1339944"/>
      </dsp:txXfrm>
    </dsp:sp>
    <dsp:sp modelId="{72EC2F53-09D4-4613-8206-CCDCFF8B3E96}">
      <dsp:nvSpPr>
        <dsp:cNvPr id="0" name=""/>
        <dsp:cNvSpPr/>
      </dsp:nvSpPr>
      <dsp:spPr>
        <a:xfrm>
          <a:off x="3147330" y="8643"/>
          <a:ext cx="2233240" cy="133994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 dirty="0" smtClean="0"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 smtClean="0">
              <a:latin typeface="+mn-lt"/>
            </a:rPr>
            <a:t>https://www.facebook.com/ICSI</a:t>
          </a:r>
          <a:endParaRPr lang="en-US" sz="900" kern="1200" dirty="0">
            <a:latin typeface="+mn-lt"/>
          </a:endParaRPr>
        </a:p>
      </dsp:txBody>
      <dsp:txXfrm>
        <a:off x="3147330" y="8643"/>
        <a:ext cx="2233240" cy="1339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61B3B-6B03-4BBA-8B47-A782C11F1B31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664B-B313-4562-92BC-E89CB1A91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0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0FFDD-8539-4EC9-AAEC-9499753C79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664B-B313-4562-92BC-E89CB1A91F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664B-B313-4562-92BC-E89CB1A91F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0FFDD-8539-4EC9-AAEC-9499753C79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31DDF1-9E72-48D4-AFFB-4C4C66DBB092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19E848-AAAA-4C18-95AB-57AF1B0DBBE5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AFFB93-7E65-403E-97DE-6543A3C39CDD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890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2103438"/>
            <a:ext cx="10972800" cy="45259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2BC972-AC33-4326-B1AA-8F4CF33D7832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6C82C-21AE-405B-9637-C9947CBBAB60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8CECB2-5A19-416E-BFF8-9F73BC912591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2C6793-C642-407E-8AC6-15708A9DCCF6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246973-A755-4643-94BB-08D9438572C9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8A74E99-4C38-4E6B-B615-143FEDD5924A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C04666-C3C7-4E1E-A265-B57E865062C6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5D40B33-F6E6-48FA-8967-32FBDC0AEBC9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E9F"/>
                </a:solidFill>
              </a:defRPr>
            </a:lvl1pPr>
          </a:lstStyle>
          <a:p>
            <a:fld id="{D297B4B0-1C3B-4AE5-89A8-094DED002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940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6705600"/>
            <a:ext cx="12192000" cy="152400"/>
            <a:chOff x="0" y="6705600"/>
            <a:chExt cx="9144000" cy="152400"/>
          </a:xfrm>
        </p:grpSpPr>
        <p:grpSp>
          <p:nvGrpSpPr>
            <p:cNvPr id="5" name="Rectangle 8"/>
            <p:cNvGrpSpPr>
              <a:grpSpLocks/>
            </p:cNvGrpSpPr>
            <p:nvPr/>
          </p:nvGrpSpPr>
          <p:grpSpPr bwMode="auto">
            <a:xfrm>
              <a:off x="-60960" y="6669024"/>
              <a:ext cx="4687824" cy="262128"/>
              <a:chOff x="-60960" y="6669024"/>
              <a:chExt cx="4687824" cy="262128"/>
            </a:xfrm>
          </p:grpSpPr>
          <p:pic>
            <p:nvPicPr>
              <p:cNvPr id="19" name="Rectangle 8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60960" y="6669024"/>
                <a:ext cx="4687824" cy="262128"/>
              </a:xfrm>
              <a:prstGeom prst="rect">
                <a:avLst/>
              </a:prstGeom>
              <a:noFill/>
            </p:spPr>
          </p:pic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0" y="6705600"/>
                <a:ext cx="45720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8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Rectangle 9"/>
            <p:cNvGrpSpPr>
              <a:grpSpLocks/>
            </p:cNvGrpSpPr>
            <p:nvPr/>
          </p:nvGrpSpPr>
          <p:grpSpPr bwMode="auto">
            <a:xfrm>
              <a:off x="4511040" y="6669024"/>
              <a:ext cx="1719072" cy="262128"/>
              <a:chOff x="4511040" y="6669024"/>
              <a:chExt cx="1719072" cy="262128"/>
            </a:xfrm>
          </p:grpSpPr>
          <p:pic>
            <p:nvPicPr>
              <p:cNvPr id="17" name="Rectangle 9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11040" y="6669024"/>
                <a:ext cx="1719072" cy="262128"/>
              </a:xfrm>
              <a:prstGeom prst="rect">
                <a:avLst/>
              </a:prstGeom>
              <a:noFill/>
            </p:spPr>
          </p:pic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4572000" y="6705600"/>
                <a:ext cx="16002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8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Rectangle 10"/>
            <p:cNvGrpSpPr>
              <a:grpSpLocks/>
            </p:cNvGrpSpPr>
            <p:nvPr/>
          </p:nvGrpSpPr>
          <p:grpSpPr bwMode="auto">
            <a:xfrm>
              <a:off x="6114288" y="6669024"/>
              <a:ext cx="1639824" cy="262128"/>
              <a:chOff x="6114288" y="6669024"/>
              <a:chExt cx="1639824" cy="262128"/>
            </a:xfrm>
          </p:grpSpPr>
          <p:pic>
            <p:nvPicPr>
              <p:cNvPr id="15" name="Rectangle 10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114288" y="6669024"/>
                <a:ext cx="1639824" cy="262128"/>
              </a:xfrm>
              <a:prstGeom prst="rect">
                <a:avLst/>
              </a:prstGeom>
              <a:noFill/>
            </p:spPr>
          </p:pic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6172200" y="6705600"/>
                <a:ext cx="15240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8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" name="Rectangle 11"/>
            <p:cNvGrpSpPr>
              <a:grpSpLocks/>
            </p:cNvGrpSpPr>
            <p:nvPr/>
          </p:nvGrpSpPr>
          <p:grpSpPr bwMode="auto">
            <a:xfrm>
              <a:off x="7638288" y="6669024"/>
              <a:ext cx="1560576" cy="262128"/>
              <a:chOff x="7638288" y="6669024"/>
              <a:chExt cx="1560576" cy="262128"/>
            </a:xfrm>
          </p:grpSpPr>
          <p:pic>
            <p:nvPicPr>
              <p:cNvPr id="13" name="Rectangle 11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638288" y="6669024"/>
                <a:ext cx="1560576" cy="262128"/>
              </a:xfrm>
              <a:prstGeom prst="rect">
                <a:avLst/>
              </a:prstGeom>
              <a:noFill/>
            </p:spPr>
          </p:pic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7696200" y="6705600"/>
                <a:ext cx="1447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8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21" name="Picture 20" descr="PR logo UPDATED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76200"/>
            <a:ext cx="1625601" cy="6966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9E9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E9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E9F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E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E9F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E9F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i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1601" y="1984408"/>
            <a:ext cx="6577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chemeClr val="tx2"/>
                </a:solidFill>
              </a:rPr>
              <a:t>Delivery </a:t>
            </a:r>
            <a:r>
              <a:rPr lang="en-IN" sz="3200" dirty="0">
                <a:solidFill>
                  <a:schemeClr val="tx2"/>
                </a:solidFill>
              </a:rPr>
              <a:t>through Website, Social Media , W</a:t>
            </a:r>
            <a:r>
              <a:rPr lang="en-IN" sz="3200" dirty="0" smtClean="0">
                <a:solidFill>
                  <a:schemeClr val="tx2"/>
                </a:solidFill>
              </a:rPr>
              <a:t>hat Stakeholders Demand </a:t>
            </a:r>
            <a:endParaRPr lang="en-IN" sz="3200" dirty="0">
              <a:solidFill>
                <a:schemeClr val="tx2"/>
              </a:solidFill>
            </a:endParaRPr>
          </a:p>
        </p:txBody>
      </p:sp>
      <p:pic>
        <p:nvPicPr>
          <p:cNvPr id="10" name="Picture 9" descr="PR bird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1238250"/>
            <a:ext cx="4343400" cy="5258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0" y="4836624"/>
            <a:ext cx="225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tx2"/>
                </a:solidFill>
              </a:rPr>
              <a:t>                                  </a:t>
            </a:r>
            <a:r>
              <a:rPr lang="en-IN" sz="2800" b="1" dirty="0" smtClean="0">
                <a:solidFill>
                  <a:schemeClr val="tx2"/>
                </a:solidFill>
              </a:rPr>
              <a:t>17</a:t>
            </a:r>
            <a:r>
              <a:rPr lang="en-IN" sz="2800" b="1" baseline="30000" dirty="0" smtClean="0">
                <a:solidFill>
                  <a:schemeClr val="tx2"/>
                </a:solidFill>
              </a:rPr>
              <a:t>th</a:t>
            </a:r>
            <a:r>
              <a:rPr lang="en-IN" sz="2800" b="1" dirty="0" smtClean="0">
                <a:solidFill>
                  <a:schemeClr val="tx2"/>
                </a:solidFill>
              </a:rPr>
              <a:t> Feb 2018</a:t>
            </a:r>
            <a:endParaRPr lang="en-IN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e0464\Desktop\golden-mai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20" y="0"/>
            <a:ext cx="18605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1000" y="3733800"/>
            <a:ext cx="5486400" cy="2629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IN" sz="2400" b="1" dirty="0" smtClean="0">
              <a:solidFill>
                <a:schemeClr val="tx2"/>
              </a:solidFill>
            </a:endParaRPr>
          </a:p>
          <a:p>
            <a:endParaRPr lang="en-IN" sz="2400" b="1" u="sng" dirty="0" smtClean="0">
              <a:solidFill>
                <a:schemeClr val="tx2"/>
              </a:solidFill>
            </a:endParaRPr>
          </a:p>
          <a:p>
            <a:r>
              <a:rPr lang="en-IN" sz="2400" b="1" u="sng" dirty="0" smtClean="0">
                <a:solidFill>
                  <a:schemeClr val="tx2"/>
                </a:solidFill>
              </a:rPr>
              <a:t>Team </a:t>
            </a:r>
            <a:r>
              <a:rPr lang="en-IN" sz="2400" b="1" u="sng" dirty="0" smtClean="0">
                <a:solidFill>
                  <a:schemeClr val="tx2"/>
                </a:solidFill>
              </a:rPr>
              <a:t>Members: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2"/>
                </a:solidFill>
              </a:rPr>
              <a:t>S</a:t>
            </a:r>
            <a:r>
              <a:rPr lang="en-IN" sz="2400" b="1" dirty="0" smtClean="0">
                <a:solidFill>
                  <a:schemeClr val="tx2"/>
                </a:solidFill>
              </a:rPr>
              <a:t>. Sreejesh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2"/>
                </a:solidFill>
              </a:rPr>
              <a:t>Amit Kumar Nagar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2"/>
                </a:solidFill>
              </a:rPr>
              <a:t>Prafulla Das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2"/>
                </a:solidFill>
              </a:rPr>
              <a:t>Sanjay Jakhmola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2"/>
                </a:solidFill>
              </a:rPr>
              <a:t>Raju Kumar </a:t>
            </a:r>
            <a:endParaRPr lang="en-IN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2"/>
                </a:solidFill>
              </a:rPr>
              <a:t>Team Lead by: Ms. Arti J. Shailendar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400" b="1" dirty="0" smtClean="0">
              <a:solidFill>
                <a:schemeClr val="tx2"/>
              </a:solidFill>
            </a:endParaRPr>
          </a:p>
          <a:p>
            <a:pPr algn="ctr"/>
            <a:endParaRPr lang="en-IN" sz="2800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e0464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8695"/>
            <a:ext cx="5334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0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1099" y="624796"/>
            <a:ext cx="5024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3AA4A2"/>
                </a:solidFill>
              </a:rPr>
              <a:t>Our</a:t>
            </a:r>
            <a:r>
              <a:rPr lang="en-IN" dirty="0" smtClean="0"/>
              <a:t>  </a:t>
            </a:r>
            <a:r>
              <a:rPr lang="en-IN" sz="4000" b="1" dirty="0" smtClean="0">
                <a:solidFill>
                  <a:srgbClr val="3AA4A2"/>
                </a:solidFill>
              </a:rPr>
              <a:t>Stake</a:t>
            </a:r>
            <a:r>
              <a:rPr lang="en-IN" dirty="0" smtClean="0"/>
              <a:t> </a:t>
            </a:r>
            <a:r>
              <a:rPr lang="en-IN" sz="4000" b="1" dirty="0">
                <a:solidFill>
                  <a:srgbClr val="3AA4A2"/>
                </a:solidFill>
              </a:rPr>
              <a:t>holders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300" y="2568476"/>
            <a:ext cx="22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M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M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B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S</a:t>
            </a:r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152900" y="2672477"/>
            <a:ext cx="22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STUDENTS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6205751" y="2423279"/>
            <a:ext cx="22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GOVERNMENT</a:t>
            </a:r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8610600" y="2819400"/>
            <a:ext cx="22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PUBLIC</a:t>
            </a:r>
          </a:p>
          <a:p>
            <a:endParaRPr lang="en-IN" dirty="0"/>
          </a:p>
        </p:txBody>
      </p:sp>
      <p:grpSp>
        <p:nvGrpSpPr>
          <p:cNvPr id="25" name="Group 24"/>
          <p:cNvGrpSpPr/>
          <p:nvPr/>
        </p:nvGrpSpPr>
        <p:grpSpPr>
          <a:xfrm>
            <a:off x="9448800" y="3992939"/>
            <a:ext cx="1973050" cy="1842323"/>
            <a:chOff x="1257873" y="1445310"/>
            <a:chExt cx="1635124" cy="1635124"/>
          </a:xfrm>
          <a:solidFill>
            <a:schemeClr val="accent6">
              <a:lumMod val="5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GOVERNMENT</a:t>
              </a:r>
              <a:endParaRPr lang="en-US" sz="1700" b="1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99450" y="1647314"/>
            <a:ext cx="1973050" cy="1842323"/>
            <a:chOff x="1257873" y="1445310"/>
            <a:chExt cx="1635124" cy="1635124"/>
          </a:xfrm>
        </p:grpSpPr>
        <p:sp>
          <p:nvSpPr>
            <p:cNvPr id="35" name="Oval 34"/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STUDENTS</a:t>
              </a:r>
              <a:endParaRPr lang="en-US" sz="2000" b="1" kern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45400" y="4034854"/>
            <a:ext cx="1973050" cy="1842323"/>
            <a:chOff x="1257873" y="1445310"/>
            <a:chExt cx="1635124" cy="1635124"/>
          </a:xfrm>
        </p:grpSpPr>
        <p:sp>
          <p:nvSpPr>
            <p:cNvPr id="38" name="Oval 37"/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PUBLIC</a:t>
              </a:r>
              <a:endParaRPr lang="en-US" sz="2400" b="1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6499" y="1880313"/>
            <a:ext cx="1973050" cy="1842323"/>
            <a:chOff x="1257873" y="1445310"/>
            <a:chExt cx="1635124" cy="1635124"/>
          </a:xfrm>
          <a:solidFill>
            <a:schemeClr val="accent2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"/>
            <p:cNvSpPr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MEMBERS</a:t>
              </a:r>
              <a:endParaRPr lang="en-U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73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79462349"/>
              </p:ext>
            </p:extLst>
          </p:nvPr>
        </p:nvGraphicFramePr>
        <p:xfrm>
          <a:off x="3795712" y="8047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1973"/>
            <a:ext cx="4575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solidFill>
                  <a:srgbClr val="3AA4A2"/>
                </a:solidFill>
              </a:rPr>
              <a:t>Why Social Media ?  </a:t>
            </a:r>
            <a:endParaRPr lang="en-IN" sz="4000" b="1" dirty="0">
              <a:solidFill>
                <a:srgbClr val="3AA4A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4639" t="794" r="24310" b="-794"/>
          <a:stretch/>
        </p:blipFill>
        <p:spPr>
          <a:xfrm>
            <a:off x="609600" y="3047702"/>
            <a:ext cx="3700463" cy="3000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0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ttps://scontent.fdel1-1.fna.fbcdn.net/v/t1.0-1/p200x200/16684386_10154938751465350_789394872014616748_n.jpg?oh=72519c1e6816ebb8498e2d89353dcf06&amp;oe=59285D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152400"/>
            <a:ext cx="803896" cy="8038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531973"/>
            <a:ext cx="327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solidFill>
                  <a:srgbClr val="3AA4A2"/>
                </a:solidFill>
              </a:rPr>
              <a:t>Our Approach </a:t>
            </a:r>
            <a:endParaRPr lang="en-IN" sz="4000" b="1" dirty="0">
              <a:solidFill>
                <a:srgbClr val="3AA4A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669098"/>
              </p:ext>
            </p:extLst>
          </p:nvPr>
        </p:nvGraphicFramePr>
        <p:xfrm>
          <a:off x="304800" y="-228600"/>
          <a:ext cx="11582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323848" y="3467627"/>
            <a:ext cx="2133600" cy="2710921"/>
          </a:xfrm>
          <a:prstGeom prst="wedgeRectCallout">
            <a:avLst>
              <a:gd name="adj1" fmla="val 2604"/>
              <a:gd name="adj2" fmla="val -728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Types of engaging creatives are designed to attract attention , Infographics, Gifs, Flyers, Quotations, Live Event Pics and Video Snippets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128963" y="3500965"/>
            <a:ext cx="1676400" cy="1725085"/>
          </a:xfrm>
          <a:prstGeom prst="wedgeRectCallout">
            <a:avLst>
              <a:gd name="adj1" fmla="val 2604"/>
              <a:gd name="adj2" fmla="val -728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Impactful messaging with right Hashtag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495924" y="3506785"/>
            <a:ext cx="1676400" cy="1725085"/>
          </a:xfrm>
          <a:prstGeom prst="wedgeRectCallout">
            <a:avLst>
              <a:gd name="adj1" fmla="val 2604"/>
              <a:gd name="adj2" fmla="val -728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Tagging the influencing profiles relevant to the topics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853362" y="3464982"/>
            <a:ext cx="1676400" cy="1725085"/>
          </a:xfrm>
          <a:prstGeom prst="wedgeRectCallout">
            <a:avLst>
              <a:gd name="adj1" fmla="val 2604"/>
              <a:gd name="adj2" fmla="val -728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Re-sharing of the posts via other influences profiles, and vice-versa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210800" y="3464982"/>
            <a:ext cx="1676400" cy="1725085"/>
          </a:xfrm>
          <a:prstGeom prst="wedgeRectCallout">
            <a:avLst>
              <a:gd name="adj1" fmla="val 2604"/>
              <a:gd name="adj2" fmla="val -728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 Engagement is the ultimate motive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1609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62000"/>
            <a:ext cx="6579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3AA4A2"/>
                </a:solidFill>
              </a:rPr>
              <a:t>What Stakeholders Demand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371160" y="228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0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981200"/>
            <a:ext cx="944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b="1" i="1" dirty="0">
                <a:solidFill>
                  <a:srgbClr val="0070C0"/>
                </a:solidFill>
              </a:rPr>
              <a:t>Useful information on </a:t>
            </a:r>
            <a:r>
              <a:rPr lang="en-IN" sz="2800" b="1" i="1" dirty="0" smtClean="0">
                <a:solidFill>
                  <a:srgbClr val="0070C0"/>
                </a:solidFill>
              </a:rPr>
              <a:t>fingertips</a:t>
            </a:r>
            <a:endParaRPr lang="en-IN" sz="2800" b="1" i="1" dirty="0">
              <a:solidFill>
                <a:srgbClr val="0070C0"/>
              </a:solidFill>
            </a:endParaRP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b="1" i="1" dirty="0">
                <a:solidFill>
                  <a:srgbClr val="0070C0"/>
                </a:solidFill>
              </a:rPr>
              <a:t>Ease of access of information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b="1" i="1" dirty="0">
                <a:solidFill>
                  <a:srgbClr val="0070C0"/>
                </a:solidFill>
              </a:rPr>
              <a:t>Everything related to ICSI on a Single Window Interface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b="1" i="1" dirty="0">
                <a:solidFill>
                  <a:srgbClr val="0070C0"/>
                </a:solidFill>
              </a:rPr>
              <a:t>Bridging the gap between all the stakeholder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b="1" i="1" dirty="0">
                <a:solidFill>
                  <a:srgbClr val="0070C0"/>
                </a:solidFill>
              </a:rPr>
              <a:t>Realizing the dream of Digital India </a:t>
            </a:r>
            <a:r>
              <a:rPr lang="en-IN" sz="2800" b="1" i="1" dirty="0" smtClean="0">
                <a:solidFill>
                  <a:srgbClr val="0070C0"/>
                </a:solidFill>
              </a:rPr>
              <a:t>Initiative</a:t>
            </a:r>
            <a:endParaRPr lang="en-IN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5873674"/>
              </p:ext>
            </p:extLst>
          </p:nvPr>
        </p:nvGraphicFramePr>
        <p:xfrm>
          <a:off x="1936079" y="2037557"/>
          <a:ext cx="8454116" cy="447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0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e0464\Desktop\imag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6614"/>
            <a:ext cx="1326866" cy="6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0464\Desktop\Twitt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42" y="2175881"/>
            <a:ext cx="1676400" cy="8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0464\Desktop\fa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8" y="2175881"/>
            <a:ext cx="148860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0464\Desktop\w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42" y="3907499"/>
            <a:ext cx="1371600" cy="8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5697" y="4242608"/>
            <a:ext cx="2057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 smtClean="0"/>
              <a:t>https</a:t>
            </a:r>
            <a:r>
              <a:rPr lang="en-IN" sz="1100" dirty="0"/>
              <a:t>://www.youtube.com/channel/UCoBn0KZLy4aVBgQ8YG92iuQ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52" y="3650797"/>
            <a:ext cx="1379763" cy="517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0729"/>
            <a:ext cx="1661826" cy="975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262365"/>
            <a:ext cx="982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Creating  Brand  Awareness and Revenue Generation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Regular Mailers  to members and students  through RC’s and Chapters to join ICSI on Digital and Social Media Platforms.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Sponsored Campaigns on social media  by targeting relevant 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arget </a:t>
            </a:r>
            <a:r>
              <a:rPr lang="en-IN" sz="2000" b="1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IN" sz="2000" b="1" dirty="0" smtClean="0">
                <a:solidFill>
                  <a:schemeClr val="accent5">
                    <a:lumMod val="75000"/>
                  </a:schemeClr>
                </a:solidFill>
              </a:rPr>
              <a:t>roup can lead to increased registrations in the CS Course. </a:t>
            </a:r>
          </a:p>
          <a:p>
            <a:endParaRPr lang="en-I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71160" y="228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72" y="31002"/>
            <a:ext cx="1747828" cy="116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4" y="1119340"/>
            <a:ext cx="118840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i="1" dirty="0" smtClean="0">
                <a:solidFill>
                  <a:srgbClr val="0070C0"/>
                </a:solidFill>
              </a:rPr>
              <a:t>          Facebook : Latest Information on  CS Course, Registration dates and process for prospective students, results</a:t>
            </a:r>
            <a:r>
              <a:rPr lang="en-IN" b="1" i="1" smtClean="0">
                <a:solidFill>
                  <a:srgbClr val="0070C0"/>
                </a:solidFill>
              </a:rPr>
              <a:t>, 	exam </a:t>
            </a:r>
            <a:r>
              <a:rPr lang="en-IN" b="1" i="1" dirty="0" smtClean="0">
                <a:solidFill>
                  <a:srgbClr val="0070C0"/>
                </a:solidFill>
              </a:rPr>
              <a:t>dates. 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dirty="0" smtClean="0">
                <a:solidFill>
                  <a:srgbClr val="0070C0"/>
                </a:solidFill>
              </a:rPr>
              <a:t>     T Twitter : Tweets on latest happenings in professional circles, at ICSI HQ, RCs and Chapters</a:t>
            </a:r>
            <a:endParaRPr lang="en-IN" b="1" dirty="0">
              <a:solidFill>
                <a:srgbClr val="0070C0"/>
              </a:solidFill>
            </a:endParaRP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i="1" dirty="0" smtClean="0">
                <a:solidFill>
                  <a:srgbClr val="0070C0"/>
                </a:solidFill>
              </a:rPr>
              <a:t>         </a:t>
            </a:r>
            <a:r>
              <a:rPr lang="en-IN" b="1" i="1" dirty="0" err="1" smtClean="0">
                <a:solidFill>
                  <a:srgbClr val="0070C0"/>
                </a:solidFill>
              </a:rPr>
              <a:t>Linkedin</a:t>
            </a:r>
            <a:r>
              <a:rPr lang="en-IN" b="1" i="1" dirty="0" smtClean="0">
                <a:solidFill>
                  <a:srgbClr val="0070C0"/>
                </a:solidFill>
              </a:rPr>
              <a:t> : Latest updates for professionals on Company </a:t>
            </a:r>
            <a:r>
              <a:rPr lang="en-IN" b="1" i="1" dirty="0" err="1" smtClean="0">
                <a:solidFill>
                  <a:srgbClr val="0070C0"/>
                </a:solidFill>
              </a:rPr>
              <a:t>Law,GST</a:t>
            </a:r>
            <a:r>
              <a:rPr lang="en-IN" b="1" i="1" dirty="0" smtClean="0">
                <a:solidFill>
                  <a:srgbClr val="0070C0"/>
                </a:solidFill>
              </a:rPr>
              <a:t> and so on, can help build a reliable brand                	</a:t>
            </a:r>
            <a:r>
              <a:rPr lang="en-IN" b="1" i="1" dirty="0" err="1" smtClean="0">
                <a:solidFill>
                  <a:srgbClr val="0070C0"/>
                </a:solidFill>
              </a:rPr>
              <a:t>alongwith</a:t>
            </a:r>
            <a:r>
              <a:rPr lang="en-IN" b="1" i="1" dirty="0" smtClean="0">
                <a:solidFill>
                  <a:srgbClr val="0070C0"/>
                </a:solidFill>
              </a:rPr>
              <a:t> vast professional expertise.</a:t>
            </a:r>
          </a:p>
          <a:p>
            <a:pPr>
              <a:lnSpc>
                <a:spcPct val="150000"/>
              </a:lnSpc>
            </a:pPr>
            <a:r>
              <a:rPr lang="en-IN" b="1" i="1" dirty="0">
                <a:solidFill>
                  <a:srgbClr val="0070C0"/>
                </a:solidFill>
              </a:rPr>
              <a:t> </a:t>
            </a:r>
            <a:r>
              <a:rPr lang="en-IN" b="1" i="1" dirty="0" smtClean="0">
                <a:solidFill>
                  <a:srgbClr val="0070C0"/>
                </a:solidFill>
              </a:rPr>
              <a:t> 4.            </a:t>
            </a:r>
            <a:r>
              <a:rPr lang="en-IN" b="1" i="1" dirty="0" err="1" smtClean="0">
                <a:solidFill>
                  <a:srgbClr val="0070C0"/>
                </a:solidFill>
              </a:rPr>
              <a:t>Youtube</a:t>
            </a:r>
            <a:r>
              <a:rPr lang="en-IN" b="1" i="1" dirty="0" smtClean="0">
                <a:solidFill>
                  <a:srgbClr val="0070C0"/>
                </a:solidFill>
              </a:rPr>
              <a:t> : Real time and relevant  videos of CS programmes, e-Lectures, video classes for all</a:t>
            </a:r>
            <a:endParaRPr lang="en-IN" b="1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i="1" dirty="0" smtClean="0">
                <a:solidFill>
                  <a:srgbClr val="0070C0"/>
                </a:solidFill>
              </a:rPr>
              <a:t>5.             WhatsApp : Informal way of informing Students and Members of events and  any  other  important information 	about ICSI .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eriod" startAt="6"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       CS Touch App/ICSI website Child Portal : Sharing of information of events/programmes at local level </a:t>
            </a: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                by Chapters/RCs and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Updation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to be done by them respectively in a regular manner.</a:t>
            </a:r>
            <a:endParaRPr lang="en-IN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endParaRPr lang="en-IN" sz="2800" b="1" i="1" dirty="0">
              <a:solidFill>
                <a:srgbClr val="0070C0"/>
              </a:solidFill>
            </a:endParaRPr>
          </a:p>
        </p:txBody>
      </p:sp>
      <p:pic>
        <p:nvPicPr>
          <p:cNvPr id="7" name="Picture 4" descr="C:\Users\e0464\Desktop\f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1" y="1216854"/>
            <a:ext cx="457200" cy="3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0464\Desktop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4" y="2525049"/>
            <a:ext cx="544257" cy="2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0464\Desktop\Twit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6" y="2025438"/>
            <a:ext cx="510656" cy="4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Image result for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AutoShape 6" descr="Image result for youtube"/>
          <p:cNvSpPr>
            <a:spLocks noChangeAspect="1" noChangeArrowheads="1"/>
          </p:cNvSpPr>
          <p:nvPr/>
        </p:nvSpPr>
        <p:spPr bwMode="auto">
          <a:xfrm>
            <a:off x="155574" y="-144463"/>
            <a:ext cx="3497253" cy="34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3" y="3205262"/>
            <a:ext cx="717447" cy="490459"/>
          </a:xfrm>
          <a:prstGeom prst="rect">
            <a:avLst/>
          </a:prstGeom>
        </p:spPr>
      </p:pic>
      <p:pic>
        <p:nvPicPr>
          <p:cNvPr id="14" name="Picture 5" descr="C:\Users\e0464\Desktop\w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5" y="3676079"/>
            <a:ext cx="545993" cy="3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0" y="4545396"/>
            <a:ext cx="385762" cy="385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332" y="578946"/>
            <a:ext cx="995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>
                <a:solidFill>
                  <a:srgbClr val="3AA4A2"/>
                </a:solidFill>
              </a:rPr>
              <a:t>How to cater to the Stakeholders through ICSI Digital/Social Media Platforms </a:t>
            </a:r>
          </a:p>
        </p:txBody>
      </p:sp>
    </p:spTree>
    <p:extLst>
      <p:ext uri="{BB962C8B-B14F-4D97-AF65-F5344CB8AC3E}">
        <p14:creationId xmlns:p14="http://schemas.microsoft.com/office/powerpoint/2010/main" val="230816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940800" cy="91440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Do’s and Don'ts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1353800" cy="4572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IN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Do’s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Regular e-mails to be sent to ICSI Members and Students to join ICSI on its Social media/Digital Platforms.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IN" sz="32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All </a:t>
            </a:r>
            <a:r>
              <a:rPr lang="en-IN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social media updates from Regional Councils &amp; Chapters to be routed through Directorate of Corporate Communication </a:t>
            </a:r>
            <a:r>
              <a:rPr lang="en-IN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only.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IN" sz="32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RCs and Chapters to monitor for any negative Comments or  feedback from any stakeholder and inform HQ on it for taking immediate action on it.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RCs/Chapters to regularly upload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information of their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events/programmes/happenings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on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CS Touch App and ICSI Website Child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Portal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to keep students and members well informed.</a:t>
            </a:r>
            <a:endParaRPr lang="en-IN" sz="32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IN" sz="3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IN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Don’ts </a:t>
            </a:r>
            <a:endParaRPr lang="en-IN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 individuals Facebook, </a:t>
            </a:r>
            <a:r>
              <a:rPr lang="en-IN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LinkedIn</a:t>
            </a:r>
            <a:r>
              <a:rPr lang="en-IN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Twitter or any other social media accounts at Regional Council &amp; Chapter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B4B0-1C3B-4AE5-89A8-094DED002F9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0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537" y="2286000"/>
            <a:ext cx="845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tx2"/>
                </a:solidFill>
              </a:rPr>
              <a:t>To have latest updates on ICSI – visit </a:t>
            </a:r>
            <a:r>
              <a:rPr lang="en-IN" sz="3200" b="1" dirty="0" smtClean="0">
                <a:solidFill>
                  <a:schemeClr val="tx2"/>
                </a:solidFill>
                <a:hlinkClick r:id="rId3"/>
              </a:rPr>
              <a:t>www.icsi.edu</a:t>
            </a:r>
            <a:r>
              <a:rPr lang="en-IN" sz="3200" b="1" dirty="0" smtClean="0">
                <a:solidFill>
                  <a:schemeClr val="tx2"/>
                </a:solidFill>
              </a:rPr>
              <a:t> , CS Touch,  Like ICSI account on Facebook, Follow on ICSI Twitter Account &amp; Connect on ICSI Linked In Account….</a:t>
            </a:r>
          </a:p>
          <a:p>
            <a:pPr algn="ctr"/>
            <a:r>
              <a:rPr lang="en-IN" sz="5400" b="1" dirty="0" smtClean="0">
                <a:solidFill>
                  <a:schemeClr val="tx2"/>
                </a:solidFill>
              </a:rPr>
              <a:t>Thank </a:t>
            </a:r>
            <a:r>
              <a:rPr lang="en-IN" sz="5400" b="1" dirty="0">
                <a:solidFill>
                  <a:schemeClr val="tx2"/>
                </a:solidFill>
              </a:rPr>
              <a:t>You</a:t>
            </a:r>
            <a:endParaRPr lang="en-IN" sz="2800" b="1" dirty="0">
              <a:solidFill>
                <a:schemeClr val="tx2"/>
              </a:solidFill>
            </a:endParaRPr>
          </a:p>
        </p:txBody>
      </p:sp>
      <p:pic>
        <p:nvPicPr>
          <p:cNvPr id="17" name="Picture 16" descr="PR bird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0024"/>
            <a:ext cx="1769833" cy="2057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7" y="0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10502</TotalTime>
  <Words>430</Words>
  <Application>Microsoft Office PowerPoint</Application>
  <PresentationFormat>Custom</PresentationFormat>
  <Paragraphs>104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Do’s and Don'ts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Credentials</dc:title>
  <dc:creator>Neha Dalal</dc:creator>
  <cp:lastModifiedBy>ICSI - PRCC [dprpp2@icsi.edu]</cp:lastModifiedBy>
  <cp:revision>907</cp:revision>
  <cp:lastPrinted>2017-06-06T05:56:33Z</cp:lastPrinted>
  <dcterms:created xsi:type="dcterms:W3CDTF">2012-07-03T12:18:58Z</dcterms:created>
  <dcterms:modified xsi:type="dcterms:W3CDTF">2018-02-20T11:45:22Z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1446290</vt:lpwstr>
  </property>
  <property fmtid="{D5CDD505-2E9C-101B-9397-08002B2CF9AE}" pid="3" name="NXPowerLiteVersion">
    <vt:lpwstr>D4.1.2</vt:lpwstr>
  </property>
</Properties>
</file>