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73" r:id="rId2"/>
    <p:sldId id="359" r:id="rId3"/>
    <p:sldId id="274" r:id="rId4"/>
    <p:sldId id="360" r:id="rId5"/>
    <p:sldId id="361" r:id="rId6"/>
    <p:sldId id="362" r:id="rId7"/>
    <p:sldId id="363" r:id="rId8"/>
    <p:sldId id="365" r:id="rId9"/>
    <p:sldId id="371" r:id="rId10"/>
    <p:sldId id="372" r:id="rId11"/>
    <p:sldId id="373" r:id="rId12"/>
    <p:sldId id="374" r:id="rId13"/>
    <p:sldId id="390" r:id="rId14"/>
    <p:sldId id="376" r:id="rId15"/>
    <p:sldId id="388" r:id="rId16"/>
    <p:sldId id="391" r:id="rId17"/>
    <p:sldId id="381" r:id="rId18"/>
    <p:sldId id="382" r:id="rId19"/>
    <p:sldId id="384" r:id="rId20"/>
    <p:sldId id="383" r:id="rId21"/>
    <p:sldId id="386" r:id="rId22"/>
    <p:sldId id="385" r:id="rId23"/>
    <p:sldId id="35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0534"/>
    <a:srgbClr val="E6E6E6"/>
    <a:srgbClr val="AB0634"/>
    <a:srgbClr val="F26522"/>
    <a:srgbClr val="C6CD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51" autoAdjust="0"/>
    <p:restoredTop sz="94660"/>
  </p:normalViewPr>
  <p:slideViewPr>
    <p:cSldViewPr snapToGrid="0">
      <p:cViewPr>
        <p:scale>
          <a:sx n="56" d="100"/>
          <a:sy n="56" d="100"/>
        </p:scale>
        <p:origin x="-246" y="-24"/>
      </p:cViewPr>
      <p:guideLst>
        <p:guide orient="horz" pos="2160"/>
        <p:guide pos="3840"/>
      </p:guideLst>
    </p:cSldViewPr>
  </p:slideViewPr>
  <p:notesTextViewPr>
    <p:cViewPr>
      <p:scale>
        <a:sx n="1" d="1"/>
        <a:sy n="1" d="1"/>
      </p:scale>
      <p:origin x="0" y="0"/>
    </p:cViewPr>
  </p:notesTextViewPr>
  <p:notesViewPr>
    <p:cSldViewPr snapToGrid="0">
      <p:cViewPr varScale="1">
        <p:scale>
          <a:sx n="81" d="100"/>
          <a:sy n="81" d="100"/>
        </p:scale>
        <p:origin x="205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xmlns="" id="{9F961A05-2721-40C2-B8C2-7BCE475E6A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ABB2FB-6345-45FF-A90E-A01D6AFF79C4}" type="datetimeFigureOut">
              <a:rPr lang="en-US" smtClean="0"/>
              <a:t>8/31/2018</a:t>
            </a:fld>
            <a:endParaRPr lang="en-US"/>
          </a:p>
        </p:txBody>
      </p:sp>
      <p:sp>
        <p:nvSpPr>
          <p:cNvPr id="4" name="Footer Placeholder 3">
            <a:extLst>
              <a:ext uri="{FF2B5EF4-FFF2-40B4-BE49-F238E27FC236}">
                <a16:creationId xmlns:a16="http://schemas.microsoft.com/office/drawing/2014/main" xmlns="" id="{994F89ED-19FF-448D-9637-AB3A68F3EEF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E9C22E37-F0B4-44B7-8973-6E792D97CBB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D99FB7-5EAD-4BB8-B680-95975632F741}" type="slidenum">
              <a:rPr lang="en-US" smtClean="0"/>
              <a:t>‹#›</a:t>
            </a:fld>
            <a:endParaRPr lang="en-US"/>
          </a:p>
        </p:txBody>
      </p:sp>
    </p:spTree>
    <p:extLst>
      <p:ext uri="{BB962C8B-B14F-4D97-AF65-F5344CB8AC3E}">
        <p14:creationId xmlns:p14="http://schemas.microsoft.com/office/powerpoint/2010/main" val="40027726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C6978D-169D-4110-A16B-2595AC07B6B0}" type="datetimeFigureOut">
              <a:rPr lang="en-US" smtClean="0"/>
              <a:t>8/31/2018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B850F2-B22E-4775-A903-A41CD4C74260}" type="slidenum">
              <a:rPr lang="en-US" smtClean="0"/>
              <a:t>‹#›</a:t>
            </a:fld>
            <a:endParaRPr lang="en-US"/>
          </a:p>
        </p:txBody>
      </p:sp>
    </p:spTree>
    <p:extLst>
      <p:ext uri="{BB962C8B-B14F-4D97-AF65-F5344CB8AC3E}">
        <p14:creationId xmlns:p14="http://schemas.microsoft.com/office/powerpoint/2010/main" val="1899234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xmlns="" id="{81706CE8-4AE1-491B-92F8-0BB3BF236E2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1390650"/>
            <a:ext cx="12801600" cy="12801600"/>
          </a:xfrm>
          <a:prstGeom prst="rect">
            <a:avLst/>
          </a:prstGeom>
        </p:spPr>
      </p:pic>
    </p:spTree>
    <p:extLst>
      <p:ext uri="{BB962C8B-B14F-4D97-AF65-F5344CB8AC3E}">
        <p14:creationId xmlns:p14="http://schemas.microsoft.com/office/powerpoint/2010/main" val="1424672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7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7" name="Picture Placeholder 8">
            <a:extLst>
              <a:ext uri="{FF2B5EF4-FFF2-40B4-BE49-F238E27FC236}">
                <a16:creationId xmlns:a16="http://schemas.microsoft.com/office/drawing/2014/main" xmlns="" id="{BDC711C1-565C-40B2-92EE-AFC1800456A6}"/>
              </a:ext>
            </a:extLst>
          </p:cNvPr>
          <p:cNvSpPr>
            <a:spLocks noGrp="1"/>
          </p:cNvSpPr>
          <p:nvPr>
            <p:ph type="pic" sz="quarter" idx="12" hasCustomPrompt="1"/>
          </p:nvPr>
        </p:nvSpPr>
        <p:spPr>
          <a:xfrm>
            <a:off x="7022386" y="1818709"/>
            <a:ext cx="4331394" cy="3324783"/>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B0E2F9FE-2E28-401F-B8B4-2E559F0DA1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A2270AB0-BBD0-48CF-8A6B-F798FDC1310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E1E38FF9-C78B-445F-8515-00292ED86085}"/>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461126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8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5234215" y="6277024"/>
            <a:ext cx="2593633" cy="259243"/>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7" name="Picture Placeholder 8">
            <a:extLst>
              <a:ext uri="{FF2B5EF4-FFF2-40B4-BE49-F238E27FC236}">
                <a16:creationId xmlns:a16="http://schemas.microsoft.com/office/drawing/2014/main" xmlns="" id="{BDC711C1-565C-40B2-92EE-AFC1800456A6}"/>
              </a:ext>
            </a:extLst>
          </p:cNvPr>
          <p:cNvSpPr>
            <a:spLocks noGrp="1"/>
          </p:cNvSpPr>
          <p:nvPr>
            <p:ph type="pic" sz="quarter" idx="12" hasCustomPrompt="1"/>
          </p:nvPr>
        </p:nvSpPr>
        <p:spPr>
          <a:xfrm>
            <a:off x="4364151" y="1818710"/>
            <a:ext cx="1707469" cy="16368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4" name="Picture Placeholder 8">
            <a:extLst>
              <a:ext uri="{FF2B5EF4-FFF2-40B4-BE49-F238E27FC236}">
                <a16:creationId xmlns:a16="http://schemas.microsoft.com/office/drawing/2014/main" xmlns="" id="{9EA01DD9-5937-4679-91FC-64D0E0B88A09}"/>
              </a:ext>
            </a:extLst>
          </p:cNvPr>
          <p:cNvSpPr>
            <a:spLocks noGrp="1"/>
          </p:cNvSpPr>
          <p:nvPr>
            <p:ph type="pic" sz="quarter" idx="13" hasCustomPrompt="1"/>
          </p:nvPr>
        </p:nvSpPr>
        <p:spPr>
          <a:xfrm>
            <a:off x="6120379" y="1818709"/>
            <a:ext cx="1707469" cy="16368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5" name="Picture Placeholder 8">
            <a:extLst>
              <a:ext uri="{FF2B5EF4-FFF2-40B4-BE49-F238E27FC236}">
                <a16:creationId xmlns:a16="http://schemas.microsoft.com/office/drawing/2014/main" xmlns="" id="{6DE2F7D6-6A6F-4937-A556-9961E90A1C03}"/>
              </a:ext>
            </a:extLst>
          </p:cNvPr>
          <p:cNvSpPr>
            <a:spLocks noGrp="1"/>
          </p:cNvSpPr>
          <p:nvPr>
            <p:ph type="pic" sz="quarter" idx="14" hasCustomPrompt="1"/>
          </p:nvPr>
        </p:nvSpPr>
        <p:spPr>
          <a:xfrm>
            <a:off x="4364151" y="3455557"/>
            <a:ext cx="1707469" cy="16368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6" name="Picture Placeholder 8">
            <a:extLst>
              <a:ext uri="{FF2B5EF4-FFF2-40B4-BE49-F238E27FC236}">
                <a16:creationId xmlns:a16="http://schemas.microsoft.com/office/drawing/2014/main" xmlns="" id="{72E8352C-8F97-4906-9DE6-6371336B7A44}"/>
              </a:ext>
            </a:extLst>
          </p:cNvPr>
          <p:cNvSpPr>
            <a:spLocks noGrp="1"/>
          </p:cNvSpPr>
          <p:nvPr>
            <p:ph type="pic" sz="quarter" idx="15" hasCustomPrompt="1"/>
          </p:nvPr>
        </p:nvSpPr>
        <p:spPr>
          <a:xfrm>
            <a:off x="6120379" y="3455557"/>
            <a:ext cx="1707469" cy="16368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3" name="Picture 12">
            <a:extLst>
              <a:ext uri="{FF2B5EF4-FFF2-40B4-BE49-F238E27FC236}">
                <a16:creationId xmlns:a16="http://schemas.microsoft.com/office/drawing/2014/main" xmlns="" id="{39F06ABB-9538-4EE3-8CE3-E200EAA22D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21" name="Picture 20">
            <a:extLst>
              <a:ext uri="{FF2B5EF4-FFF2-40B4-BE49-F238E27FC236}">
                <a16:creationId xmlns:a16="http://schemas.microsoft.com/office/drawing/2014/main" xmlns="" id="{C005C997-8420-4E23-A6FA-E8005EBDFFD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2" name="TextBox 21">
            <a:extLst>
              <a:ext uri="{FF2B5EF4-FFF2-40B4-BE49-F238E27FC236}">
                <a16:creationId xmlns:a16="http://schemas.microsoft.com/office/drawing/2014/main" xmlns="" id="{A98952DF-5299-4AFF-97B8-7848C42E66C2}"/>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438753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6" name="Picture Placeholder 8">
            <a:extLst>
              <a:ext uri="{FF2B5EF4-FFF2-40B4-BE49-F238E27FC236}">
                <a16:creationId xmlns:a16="http://schemas.microsoft.com/office/drawing/2014/main" xmlns="" id="{72E8352C-8F97-4906-9DE6-6371336B7A44}"/>
              </a:ext>
            </a:extLst>
          </p:cNvPr>
          <p:cNvSpPr>
            <a:spLocks noGrp="1"/>
          </p:cNvSpPr>
          <p:nvPr>
            <p:ph type="pic" sz="quarter" idx="15" hasCustomPrompt="1"/>
          </p:nvPr>
        </p:nvSpPr>
        <p:spPr>
          <a:xfrm>
            <a:off x="863599" y="1818709"/>
            <a:ext cx="3793243" cy="380991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83AE52AF-0FC4-4B6F-B531-3765006CDF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52447171-7F9B-45D9-AADF-32E06958C0E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2CFD412C-060F-42E1-BA12-EBF7DCCBFCB4}"/>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676171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0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6" name="Picture Placeholder 8">
            <a:extLst>
              <a:ext uri="{FF2B5EF4-FFF2-40B4-BE49-F238E27FC236}">
                <a16:creationId xmlns:a16="http://schemas.microsoft.com/office/drawing/2014/main" xmlns="" id="{72E8352C-8F97-4906-9DE6-6371336B7A44}"/>
              </a:ext>
            </a:extLst>
          </p:cNvPr>
          <p:cNvSpPr>
            <a:spLocks noGrp="1"/>
          </p:cNvSpPr>
          <p:nvPr>
            <p:ph type="pic" sz="quarter" idx="15" hasCustomPrompt="1"/>
          </p:nvPr>
        </p:nvSpPr>
        <p:spPr>
          <a:xfrm>
            <a:off x="5457220" y="1899778"/>
            <a:ext cx="5881013" cy="189525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9663D7D2-6F5C-481D-8230-888285323D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E0C7A3DC-69C4-4057-8EF8-DE2D1D0E3E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DE5121EF-C6BE-4AF8-A690-AEC8017672A9}"/>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623233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1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6" name="Picture Placeholder 8">
            <a:extLst>
              <a:ext uri="{FF2B5EF4-FFF2-40B4-BE49-F238E27FC236}">
                <a16:creationId xmlns:a16="http://schemas.microsoft.com/office/drawing/2014/main" xmlns="" id="{72E8352C-8F97-4906-9DE6-6371336B7A44}"/>
              </a:ext>
            </a:extLst>
          </p:cNvPr>
          <p:cNvSpPr>
            <a:spLocks noGrp="1"/>
          </p:cNvSpPr>
          <p:nvPr>
            <p:ph type="pic" sz="quarter" idx="15" hasCustomPrompt="1"/>
          </p:nvPr>
        </p:nvSpPr>
        <p:spPr>
          <a:xfrm>
            <a:off x="838202" y="1732261"/>
            <a:ext cx="5024438" cy="2405060"/>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A2B0B92A-F782-40E1-8D65-8FBA53BCFC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C82EE0BB-88DF-4E93-8D75-97171F883AD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7B4663FA-38C1-44EE-A892-BD33BFF4E44A}"/>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389243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2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16" name="Picture Placeholder 8">
            <a:extLst>
              <a:ext uri="{FF2B5EF4-FFF2-40B4-BE49-F238E27FC236}">
                <a16:creationId xmlns:a16="http://schemas.microsoft.com/office/drawing/2014/main" xmlns="" id="{72E8352C-8F97-4906-9DE6-6371336B7A44}"/>
              </a:ext>
            </a:extLst>
          </p:cNvPr>
          <p:cNvSpPr>
            <a:spLocks noGrp="1"/>
          </p:cNvSpPr>
          <p:nvPr>
            <p:ph type="pic" sz="quarter" idx="15" hasCustomPrompt="1"/>
          </p:nvPr>
        </p:nvSpPr>
        <p:spPr>
          <a:xfrm>
            <a:off x="838200" y="1870202"/>
            <a:ext cx="3938226" cy="3724217"/>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pic>
        <p:nvPicPr>
          <p:cNvPr id="10" name="Picture 9">
            <a:extLst>
              <a:ext uri="{FF2B5EF4-FFF2-40B4-BE49-F238E27FC236}">
                <a16:creationId xmlns:a16="http://schemas.microsoft.com/office/drawing/2014/main" xmlns="" id="{805D55EB-EA35-41DB-AD4C-96F46D876D9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68FBD057-FA43-4EFB-A3E3-4F576E2E4C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57A8FFED-6221-4E62-A25B-538B7715BF9F}"/>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333115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7" name="Picture Placeholder 8">
            <a:extLst>
              <a:ext uri="{FF2B5EF4-FFF2-40B4-BE49-F238E27FC236}">
                <a16:creationId xmlns:a16="http://schemas.microsoft.com/office/drawing/2014/main" xmlns="" id="{CDBB332A-AB14-429F-AFB0-A5964102BC5E}"/>
              </a:ext>
            </a:extLst>
          </p:cNvPr>
          <p:cNvSpPr>
            <a:spLocks noGrp="1"/>
          </p:cNvSpPr>
          <p:nvPr>
            <p:ph type="pic" sz="quarter" idx="12" hasCustomPrompt="1"/>
          </p:nvPr>
        </p:nvSpPr>
        <p:spPr>
          <a:xfrm>
            <a:off x="838200" y="1818707"/>
            <a:ext cx="4610100" cy="4301925"/>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888BB901-9921-4719-B36E-48FD0BC56D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5D5C5927-6F0A-4633-84A8-C70E1EF4A7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A05655C7-98B7-465E-92D0-463393E86CB2}"/>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2825535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1" name="Picture Placeholder 8">
            <a:extLst>
              <a:ext uri="{FF2B5EF4-FFF2-40B4-BE49-F238E27FC236}">
                <a16:creationId xmlns:a16="http://schemas.microsoft.com/office/drawing/2014/main" xmlns="" id="{B26F86B8-8FFD-41E3-8C86-3EE7B4DB2488}"/>
              </a:ext>
            </a:extLst>
          </p:cNvPr>
          <p:cNvSpPr>
            <a:spLocks noGrp="1"/>
          </p:cNvSpPr>
          <p:nvPr>
            <p:ph type="pic" sz="quarter" idx="12" hasCustomPrompt="1"/>
          </p:nvPr>
        </p:nvSpPr>
        <p:spPr>
          <a:xfrm>
            <a:off x="951802" y="2333534"/>
            <a:ext cx="3228312" cy="3381827"/>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2" name="Picture Placeholder 8">
            <a:extLst>
              <a:ext uri="{FF2B5EF4-FFF2-40B4-BE49-F238E27FC236}">
                <a16:creationId xmlns:a16="http://schemas.microsoft.com/office/drawing/2014/main" xmlns="" id="{8EAF5525-2637-4136-BBBB-7C984C6479FE}"/>
              </a:ext>
            </a:extLst>
          </p:cNvPr>
          <p:cNvSpPr>
            <a:spLocks noGrp="1"/>
          </p:cNvSpPr>
          <p:nvPr>
            <p:ph type="pic" sz="quarter" idx="13" hasCustomPrompt="1"/>
          </p:nvPr>
        </p:nvSpPr>
        <p:spPr>
          <a:xfrm>
            <a:off x="4481844" y="2333534"/>
            <a:ext cx="3228312" cy="3381827"/>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3" name="Picture Placeholder 8">
            <a:extLst>
              <a:ext uri="{FF2B5EF4-FFF2-40B4-BE49-F238E27FC236}">
                <a16:creationId xmlns:a16="http://schemas.microsoft.com/office/drawing/2014/main" xmlns="" id="{CBAC8D44-5E75-43A8-AE7C-98B85878F75D}"/>
              </a:ext>
            </a:extLst>
          </p:cNvPr>
          <p:cNvSpPr>
            <a:spLocks noGrp="1"/>
          </p:cNvSpPr>
          <p:nvPr>
            <p:ph type="pic" sz="quarter" idx="14" hasCustomPrompt="1"/>
          </p:nvPr>
        </p:nvSpPr>
        <p:spPr>
          <a:xfrm>
            <a:off x="8011886" y="2333534"/>
            <a:ext cx="3228312" cy="3381827"/>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4" name="Picture 13">
            <a:extLst>
              <a:ext uri="{FF2B5EF4-FFF2-40B4-BE49-F238E27FC236}">
                <a16:creationId xmlns:a16="http://schemas.microsoft.com/office/drawing/2014/main" xmlns="" id="{D39DB5BC-E275-4B91-97F6-8089023BF0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sp>
        <p:nvSpPr>
          <p:cNvPr id="16" name="TextBox 15">
            <a:extLst>
              <a:ext uri="{FF2B5EF4-FFF2-40B4-BE49-F238E27FC236}">
                <a16:creationId xmlns:a16="http://schemas.microsoft.com/office/drawing/2014/main" xmlns="" id="{FA3D81E8-ABB1-4681-92F2-FE590988555A}"/>
              </a:ext>
            </a:extLst>
          </p:cNvPr>
          <p:cNvSpPr txBox="1"/>
          <p:nvPr userDrawn="1"/>
        </p:nvSpPr>
        <p:spPr>
          <a:xfrm>
            <a:off x="2303491" y="6420580"/>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pic>
        <p:nvPicPr>
          <p:cNvPr id="17" name="Picture 16">
            <a:extLst>
              <a:ext uri="{FF2B5EF4-FFF2-40B4-BE49-F238E27FC236}">
                <a16:creationId xmlns:a16="http://schemas.microsoft.com/office/drawing/2014/main" xmlns="" id="{245617EF-4ADC-4270-8095-4A56B08FDB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8" name="TextBox 17">
            <a:extLst>
              <a:ext uri="{FF2B5EF4-FFF2-40B4-BE49-F238E27FC236}">
                <a16:creationId xmlns:a16="http://schemas.microsoft.com/office/drawing/2014/main" xmlns="" id="{3097AA5F-8B23-4523-918B-F38F27673CEC}"/>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42853550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3" name="Picture Placeholder 8">
            <a:extLst>
              <a:ext uri="{FF2B5EF4-FFF2-40B4-BE49-F238E27FC236}">
                <a16:creationId xmlns:a16="http://schemas.microsoft.com/office/drawing/2014/main" xmlns="" id="{CBAC8D44-5E75-43A8-AE7C-98B85878F75D}"/>
              </a:ext>
            </a:extLst>
          </p:cNvPr>
          <p:cNvSpPr>
            <a:spLocks noGrp="1"/>
          </p:cNvSpPr>
          <p:nvPr>
            <p:ph type="pic" sz="quarter" idx="14" hasCustomPrompt="1"/>
          </p:nvPr>
        </p:nvSpPr>
        <p:spPr>
          <a:xfrm>
            <a:off x="0" y="1662317"/>
            <a:ext cx="12192000" cy="4458315"/>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5" name="Picture Placeholder 8">
            <a:extLst>
              <a:ext uri="{FF2B5EF4-FFF2-40B4-BE49-F238E27FC236}">
                <a16:creationId xmlns:a16="http://schemas.microsoft.com/office/drawing/2014/main" xmlns="" id="{C9B37A31-170C-4C5A-A6E6-7275EA874C1C}"/>
              </a:ext>
            </a:extLst>
          </p:cNvPr>
          <p:cNvSpPr>
            <a:spLocks noGrp="1"/>
          </p:cNvSpPr>
          <p:nvPr>
            <p:ph type="pic" sz="quarter" idx="15" hasCustomPrompt="1"/>
          </p:nvPr>
        </p:nvSpPr>
        <p:spPr>
          <a:xfrm>
            <a:off x="986971" y="1662317"/>
            <a:ext cx="3860800" cy="4458315"/>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1" name="Picture 10">
            <a:extLst>
              <a:ext uri="{FF2B5EF4-FFF2-40B4-BE49-F238E27FC236}">
                <a16:creationId xmlns:a16="http://schemas.microsoft.com/office/drawing/2014/main" xmlns="" id="{F864E7CA-74EA-49EC-9941-FE712FFEB98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648449F9-052B-4E11-992A-95736B2C8D3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8B15DDA1-5080-4CD6-83B1-DB5D071B4680}"/>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3282967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3" name="Picture Placeholder 8">
            <a:extLst>
              <a:ext uri="{FF2B5EF4-FFF2-40B4-BE49-F238E27FC236}">
                <a16:creationId xmlns:a16="http://schemas.microsoft.com/office/drawing/2014/main" xmlns="" id="{CBAC8D44-5E75-43A8-AE7C-98B85878F75D}"/>
              </a:ext>
            </a:extLst>
          </p:cNvPr>
          <p:cNvSpPr>
            <a:spLocks noGrp="1"/>
          </p:cNvSpPr>
          <p:nvPr>
            <p:ph type="pic" sz="quarter" idx="14" hasCustomPrompt="1"/>
          </p:nvPr>
        </p:nvSpPr>
        <p:spPr>
          <a:xfrm>
            <a:off x="0" y="1818709"/>
            <a:ext cx="12192000" cy="3151285"/>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2" name="Footer Placeholder 7">
            <a:extLst>
              <a:ext uri="{FF2B5EF4-FFF2-40B4-BE49-F238E27FC236}">
                <a16:creationId xmlns:a16="http://schemas.microsoft.com/office/drawing/2014/main" xmlns="" id="{29CBF302-B534-4E70-B2EC-9793D9A5FFFE}"/>
              </a:ext>
            </a:extLst>
          </p:cNvPr>
          <p:cNvSpPr>
            <a:spLocks noGrp="1"/>
          </p:cNvSpPr>
          <p:nvPr>
            <p:ph type="ftr" sz="quarter" idx="10"/>
          </p:nvPr>
        </p:nvSpPr>
        <p:spPr>
          <a:xfrm>
            <a:off x="5281107" y="6288747"/>
            <a:ext cx="1723571" cy="365125"/>
          </a:xfrm>
        </p:spPr>
        <p:txBody>
          <a:bodyPr/>
          <a:lstStyle>
            <a:lvl1pPr>
              <a:defRPr/>
            </a:lvl1pPr>
          </a:lstStyle>
          <a:p>
            <a:endParaRPr lang="en-US" dirty="0"/>
          </a:p>
        </p:txBody>
      </p:sp>
      <p:pic>
        <p:nvPicPr>
          <p:cNvPr id="10" name="Picture 9">
            <a:extLst>
              <a:ext uri="{FF2B5EF4-FFF2-40B4-BE49-F238E27FC236}">
                <a16:creationId xmlns:a16="http://schemas.microsoft.com/office/drawing/2014/main" xmlns="" id="{03F124D0-B450-4BD2-9362-50B7B26BC6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5" name="Picture 14">
            <a:extLst>
              <a:ext uri="{FF2B5EF4-FFF2-40B4-BE49-F238E27FC236}">
                <a16:creationId xmlns:a16="http://schemas.microsoft.com/office/drawing/2014/main" xmlns="" id="{F0A8CA18-FBB3-41D0-826E-1D64E7DB359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6" name="TextBox 15">
            <a:extLst>
              <a:ext uri="{FF2B5EF4-FFF2-40B4-BE49-F238E27FC236}">
                <a16:creationId xmlns:a16="http://schemas.microsoft.com/office/drawing/2014/main" xmlns="" id="{355BB840-8CD3-48F4-8C7A-AEE95F0A182F}"/>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2178948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xmlns="" id="{81706CE8-4AE1-491B-92F8-0BB3BF236E26}"/>
              </a:ext>
            </a:extLst>
          </p:cNvPr>
          <p:cNvPicPr>
            <a:picLocks noChangeAspect="1"/>
          </p:cNvPicPr>
          <p:nvPr userDrawn="1"/>
        </p:nvPicPr>
        <p:blipFill>
          <a:blip r:embed="rId2">
            <a:grayscl/>
            <a:extLst>
              <a:ext uri="{28A0092B-C50C-407E-A947-70E740481C1C}">
                <a14:useLocalDpi xmlns:a14="http://schemas.microsoft.com/office/drawing/2010/main" val="0"/>
              </a:ext>
            </a:extLst>
          </a:blip>
          <a:stretch>
            <a:fillRect/>
          </a:stretch>
        </p:blipFill>
        <p:spPr>
          <a:xfrm>
            <a:off x="-304800" y="-1390650"/>
            <a:ext cx="12801600" cy="12801600"/>
          </a:xfrm>
          <a:prstGeom prst="rect">
            <a:avLst/>
          </a:prstGeom>
        </p:spPr>
      </p:pic>
    </p:spTree>
    <p:extLst>
      <p:ext uri="{BB962C8B-B14F-4D97-AF65-F5344CB8AC3E}">
        <p14:creationId xmlns:p14="http://schemas.microsoft.com/office/powerpoint/2010/main" val="2173092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17" name="Picture Placeholder 16">
            <a:extLst>
              <a:ext uri="{FF2B5EF4-FFF2-40B4-BE49-F238E27FC236}">
                <a16:creationId xmlns:a16="http://schemas.microsoft.com/office/drawing/2014/main" xmlns="" id="{24772757-0D99-4408-A088-A07CEE732886}"/>
              </a:ext>
            </a:extLst>
          </p:cNvPr>
          <p:cNvSpPr>
            <a:spLocks noGrp="1"/>
          </p:cNvSpPr>
          <p:nvPr>
            <p:ph type="pic" sz="quarter" idx="15" hasCustomPrompt="1"/>
          </p:nvPr>
        </p:nvSpPr>
        <p:spPr>
          <a:xfrm>
            <a:off x="2887371" y="2085539"/>
            <a:ext cx="1819346" cy="1819346"/>
          </a:xfrm>
          <a:custGeom>
            <a:avLst/>
            <a:gdLst>
              <a:gd name="connsiteX0" fmla="*/ 909673 w 1819346"/>
              <a:gd name="connsiteY0" fmla="*/ 0 h 1819346"/>
              <a:gd name="connsiteX1" fmla="*/ 1819346 w 1819346"/>
              <a:gd name="connsiteY1" fmla="*/ 909673 h 1819346"/>
              <a:gd name="connsiteX2" fmla="*/ 909673 w 1819346"/>
              <a:gd name="connsiteY2" fmla="*/ 1819346 h 1819346"/>
              <a:gd name="connsiteX3" fmla="*/ 0 w 1819346"/>
              <a:gd name="connsiteY3" fmla="*/ 909673 h 1819346"/>
              <a:gd name="connsiteX4" fmla="*/ 909673 w 1819346"/>
              <a:gd name="connsiteY4" fmla="*/ 0 h 181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9346" h="1819346">
                <a:moveTo>
                  <a:pt x="909673" y="0"/>
                </a:moveTo>
                <a:cubicBezTo>
                  <a:pt x="1412072" y="0"/>
                  <a:pt x="1819346" y="407274"/>
                  <a:pt x="1819346" y="909673"/>
                </a:cubicBezTo>
                <a:cubicBezTo>
                  <a:pt x="1819346" y="1412072"/>
                  <a:pt x="1412072" y="1819346"/>
                  <a:pt x="909673" y="1819346"/>
                </a:cubicBezTo>
                <a:cubicBezTo>
                  <a:pt x="407274" y="1819346"/>
                  <a:pt x="0" y="1412072"/>
                  <a:pt x="0" y="909673"/>
                </a:cubicBezTo>
                <a:cubicBezTo>
                  <a:pt x="0" y="407274"/>
                  <a:pt x="407274" y="0"/>
                  <a:pt x="909673"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8" name="Picture Placeholder 17">
            <a:extLst>
              <a:ext uri="{FF2B5EF4-FFF2-40B4-BE49-F238E27FC236}">
                <a16:creationId xmlns:a16="http://schemas.microsoft.com/office/drawing/2014/main" xmlns="" id="{917E0871-FFAF-48EC-A122-23D6278F13A0}"/>
              </a:ext>
            </a:extLst>
          </p:cNvPr>
          <p:cNvSpPr>
            <a:spLocks noGrp="1"/>
          </p:cNvSpPr>
          <p:nvPr>
            <p:ph type="pic" sz="quarter" idx="16" hasCustomPrompt="1"/>
          </p:nvPr>
        </p:nvSpPr>
        <p:spPr>
          <a:xfrm>
            <a:off x="4418241" y="2085539"/>
            <a:ext cx="1819346" cy="1819346"/>
          </a:xfrm>
          <a:custGeom>
            <a:avLst/>
            <a:gdLst>
              <a:gd name="connsiteX0" fmla="*/ 909673 w 1819346"/>
              <a:gd name="connsiteY0" fmla="*/ 0 h 1819346"/>
              <a:gd name="connsiteX1" fmla="*/ 1819346 w 1819346"/>
              <a:gd name="connsiteY1" fmla="*/ 909673 h 1819346"/>
              <a:gd name="connsiteX2" fmla="*/ 909673 w 1819346"/>
              <a:gd name="connsiteY2" fmla="*/ 1819346 h 1819346"/>
              <a:gd name="connsiteX3" fmla="*/ 0 w 1819346"/>
              <a:gd name="connsiteY3" fmla="*/ 909673 h 1819346"/>
              <a:gd name="connsiteX4" fmla="*/ 909673 w 1819346"/>
              <a:gd name="connsiteY4" fmla="*/ 0 h 181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9346" h="1819346">
                <a:moveTo>
                  <a:pt x="909673" y="0"/>
                </a:moveTo>
                <a:cubicBezTo>
                  <a:pt x="1412072" y="0"/>
                  <a:pt x="1819346" y="407274"/>
                  <a:pt x="1819346" y="909673"/>
                </a:cubicBezTo>
                <a:cubicBezTo>
                  <a:pt x="1819346" y="1412072"/>
                  <a:pt x="1412072" y="1819346"/>
                  <a:pt x="909673" y="1819346"/>
                </a:cubicBezTo>
                <a:cubicBezTo>
                  <a:pt x="407274" y="1819346"/>
                  <a:pt x="0" y="1412072"/>
                  <a:pt x="0" y="909673"/>
                </a:cubicBezTo>
                <a:cubicBezTo>
                  <a:pt x="0" y="407274"/>
                  <a:pt x="407274" y="0"/>
                  <a:pt x="909673"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9" name="Picture Placeholder 18">
            <a:extLst>
              <a:ext uri="{FF2B5EF4-FFF2-40B4-BE49-F238E27FC236}">
                <a16:creationId xmlns:a16="http://schemas.microsoft.com/office/drawing/2014/main" xmlns="" id="{63E43729-D2DF-4583-AF40-55C576C621CB}"/>
              </a:ext>
            </a:extLst>
          </p:cNvPr>
          <p:cNvSpPr>
            <a:spLocks noGrp="1"/>
          </p:cNvSpPr>
          <p:nvPr>
            <p:ph type="pic" sz="quarter" idx="17" hasCustomPrompt="1"/>
          </p:nvPr>
        </p:nvSpPr>
        <p:spPr>
          <a:xfrm>
            <a:off x="5949112" y="2085539"/>
            <a:ext cx="1819346" cy="1819346"/>
          </a:xfrm>
          <a:custGeom>
            <a:avLst/>
            <a:gdLst>
              <a:gd name="connsiteX0" fmla="*/ 909673 w 1819346"/>
              <a:gd name="connsiteY0" fmla="*/ 0 h 1819346"/>
              <a:gd name="connsiteX1" fmla="*/ 1819346 w 1819346"/>
              <a:gd name="connsiteY1" fmla="*/ 909673 h 1819346"/>
              <a:gd name="connsiteX2" fmla="*/ 909673 w 1819346"/>
              <a:gd name="connsiteY2" fmla="*/ 1819346 h 1819346"/>
              <a:gd name="connsiteX3" fmla="*/ 0 w 1819346"/>
              <a:gd name="connsiteY3" fmla="*/ 909673 h 1819346"/>
              <a:gd name="connsiteX4" fmla="*/ 909673 w 1819346"/>
              <a:gd name="connsiteY4" fmla="*/ 0 h 181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9346" h="1819346">
                <a:moveTo>
                  <a:pt x="909673" y="0"/>
                </a:moveTo>
                <a:cubicBezTo>
                  <a:pt x="1412072" y="0"/>
                  <a:pt x="1819346" y="407274"/>
                  <a:pt x="1819346" y="909673"/>
                </a:cubicBezTo>
                <a:cubicBezTo>
                  <a:pt x="1819346" y="1412072"/>
                  <a:pt x="1412072" y="1819346"/>
                  <a:pt x="909673" y="1819346"/>
                </a:cubicBezTo>
                <a:cubicBezTo>
                  <a:pt x="407274" y="1819346"/>
                  <a:pt x="0" y="1412072"/>
                  <a:pt x="0" y="909673"/>
                </a:cubicBezTo>
                <a:cubicBezTo>
                  <a:pt x="0" y="407274"/>
                  <a:pt x="407274" y="0"/>
                  <a:pt x="909673"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20" name="Picture Placeholder 19">
            <a:extLst>
              <a:ext uri="{FF2B5EF4-FFF2-40B4-BE49-F238E27FC236}">
                <a16:creationId xmlns:a16="http://schemas.microsoft.com/office/drawing/2014/main" xmlns="" id="{4FB5A5B5-14D6-4999-A264-80E8C168BEF0}"/>
              </a:ext>
            </a:extLst>
          </p:cNvPr>
          <p:cNvSpPr>
            <a:spLocks noGrp="1"/>
          </p:cNvSpPr>
          <p:nvPr>
            <p:ph type="pic" sz="quarter" idx="18" hasCustomPrompt="1"/>
          </p:nvPr>
        </p:nvSpPr>
        <p:spPr>
          <a:xfrm>
            <a:off x="7479982" y="2085539"/>
            <a:ext cx="1819346" cy="1819346"/>
          </a:xfrm>
          <a:custGeom>
            <a:avLst/>
            <a:gdLst>
              <a:gd name="connsiteX0" fmla="*/ 909673 w 1819346"/>
              <a:gd name="connsiteY0" fmla="*/ 0 h 1819346"/>
              <a:gd name="connsiteX1" fmla="*/ 1819346 w 1819346"/>
              <a:gd name="connsiteY1" fmla="*/ 909673 h 1819346"/>
              <a:gd name="connsiteX2" fmla="*/ 909673 w 1819346"/>
              <a:gd name="connsiteY2" fmla="*/ 1819346 h 1819346"/>
              <a:gd name="connsiteX3" fmla="*/ 0 w 1819346"/>
              <a:gd name="connsiteY3" fmla="*/ 909673 h 1819346"/>
              <a:gd name="connsiteX4" fmla="*/ 909673 w 1819346"/>
              <a:gd name="connsiteY4" fmla="*/ 0 h 181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9346" h="1819346">
                <a:moveTo>
                  <a:pt x="909673" y="0"/>
                </a:moveTo>
                <a:cubicBezTo>
                  <a:pt x="1412072" y="0"/>
                  <a:pt x="1819346" y="407274"/>
                  <a:pt x="1819346" y="909673"/>
                </a:cubicBezTo>
                <a:cubicBezTo>
                  <a:pt x="1819346" y="1412072"/>
                  <a:pt x="1412072" y="1819346"/>
                  <a:pt x="909673" y="1819346"/>
                </a:cubicBezTo>
                <a:cubicBezTo>
                  <a:pt x="407274" y="1819346"/>
                  <a:pt x="0" y="1412072"/>
                  <a:pt x="0" y="909673"/>
                </a:cubicBezTo>
                <a:cubicBezTo>
                  <a:pt x="0" y="407274"/>
                  <a:pt x="407274" y="0"/>
                  <a:pt x="909673"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21" name="Picture Placeholder 20">
            <a:extLst>
              <a:ext uri="{FF2B5EF4-FFF2-40B4-BE49-F238E27FC236}">
                <a16:creationId xmlns:a16="http://schemas.microsoft.com/office/drawing/2014/main" xmlns="" id="{A8280C6E-1E12-4509-BED6-371E451D984F}"/>
              </a:ext>
            </a:extLst>
          </p:cNvPr>
          <p:cNvSpPr>
            <a:spLocks noGrp="1"/>
          </p:cNvSpPr>
          <p:nvPr>
            <p:ph type="pic" sz="quarter" idx="19" hasCustomPrompt="1"/>
          </p:nvPr>
        </p:nvSpPr>
        <p:spPr>
          <a:xfrm>
            <a:off x="9010852" y="2085539"/>
            <a:ext cx="1819346" cy="1819346"/>
          </a:xfrm>
          <a:custGeom>
            <a:avLst/>
            <a:gdLst>
              <a:gd name="connsiteX0" fmla="*/ 909673 w 1819346"/>
              <a:gd name="connsiteY0" fmla="*/ 0 h 1819346"/>
              <a:gd name="connsiteX1" fmla="*/ 1819346 w 1819346"/>
              <a:gd name="connsiteY1" fmla="*/ 909673 h 1819346"/>
              <a:gd name="connsiteX2" fmla="*/ 909673 w 1819346"/>
              <a:gd name="connsiteY2" fmla="*/ 1819346 h 1819346"/>
              <a:gd name="connsiteX3" fmla="*/ 0 w 1819346"/>
              <a:gd name="connsiteY3" fmla="*/ 909673 h 1819346"/>
              <a:gd name="connsiteX4" fmla="*/ 909673 w 1819346"/>
              <a:gd name="connsiteY4" fmla="*/ 0 h 181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9346" h="1819346">
                <a:moveTo>
                  <a:pt x="909673" y="0"/>
                </a:moveTo>
                <a:cubicBezTo>
                  <a:pt x="1412072" y="0"/>
                  <a:pt x="1819346" y="407274"/>
                  <a:pt x="1819346" y="909673"/>
                </a:cubicBezTo>
                <a:cubicBezTo>
                  <a:pt x="1819346" y="1412072"/>
                  <a:pt x="1412072" y="1819346"/>
                  <a:pt x="909673" y="1819346"/>
                </a:cubicBezTo>
                <a:cubicBezTo>
                  <a:pt x="407274" y="1819346"/>
                  <a:pt x="0" y="1412072"/>
                  <a:pt x="0" y="909673"/>
                </a:cubicBezTo>
                <a:cubicBezTo>
                  <a:pt x="0" y="407274"/>
                  <a:pt x="407274" y="0"/>
                  <a:pt x="909673"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6" name="Picture Placeholder 15">
            <a:extLst>
              <a:ext uri="{FF2B5EF4-FFF2-40B4-BE49-F238E27FC236}">
                <a16:creationId xmlns:a16="http://schemas.microsoft.com/office/drawing/2014/main" xmlns="" id="{F4F19CC8-464C-4C59-8774-7EE5B2DDB900}"/>
              </a:ext>
            </a:extLst>
          </p:cNvPr>
          <p:cNvSpPr>
            <a:spLocks noGrp="1"/>
          </p:cNvSpPr>
          <p:nvPr>
            <p:ph type="pic" sz="quarter" idx="14" hasCustomPrompt="1"/>
          </p:nvPr>
        </p:nvSpPr>
        <p:spPr>
          <a:xfrm>
            <a:off x="1356500" y="2085539"/>
            <a:ext cx="1819346" cy="1819346"/>
          </a:xfrm>
          <a:custGeom>
            <a:avLst/>
            <a:gdLst>
              <a:gd name="connsiteX0" fmla="*/ 909673 w 1819346"/>
              <a:gd name="connsiteY0" fmla="*/ 0 h 1819346"/>
              <a:gd name="connsiteX1" fmla="*/ 1819346 w 1819346"/>
              <a:gd name="connsiteY1" fmla="*/ 909673 h 1819346"/>
              <a:gd name="connsiteX2" fmla="*/ 909673 w 1819346"/>
              <a:gd name="connsiteY2" fmla="*/ 1819346 h 1819346"/>
              <a:gd name="connsiteX3" fmla="*/ 0 w 1819346"/>
              <a:gd name="connsiteY3" fmla="*/ 909673 h 1819346"/>
              <a:gd name="connsiteX4" fmla="*/ 909673 w 1819346"/>
              <a:gd name="connsiteY4" fmla="*/ 0 h 1819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9346" h="1819346">
                <a:moveTo>
                  <a:pt x="909673" y="0"/>
                </a:moveTo>
                <a:cubicBezTo>
                  <a:pt x="1412072" y="0"/>
                  <a:pt x="1819346" y="407274"/>
                  <a:pt x="1819346" y="909673"/>
                </a:cubicBezTo>
                <a:cubicBezTo>
                  <a:pt x="1819346" y="1412072"/>
                  <a:pt x="1412072" y="1819346"/>
                  <a:pt x="909673" y="1819346"/>
                </a:cubicBezTo>
                <a:cubicBezTo>
                  <a:pt x="407274" y="1819346"/>
                  <a:pt x="0" y="1412072"/>
                  <a:pt x="0" y="909673"/>
                </a:cubicBezTo>
                <a:cubicBezTo>
                  <a:pt x="0" y="407274"/>
                  <a:pt x="407274" y="0"/>
                  <a:pt x="909673"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5" name="Picture 14">
            <a:extLst>
              <a:ext uri="{FF2B5EF4-FFF2-40B4-BE49-F238E27FC236}">
                <a16:creationId xmlns:a16="http://schemas.microsoft.com/office/drawing/2014/main" xmlns="" id="{1FA79637-5148-48A1-97C5-1C2FAE8E98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24" name="Picture 23">
            <a:extLst>
              <a:ext uri="{FF2B5EF4-FFF2-40B4-BE49-F238E27FC236}">
                <a16:creationId xmlns:a16="http://schemas.microsoft.com/office/drawing/2014/main" xmlns="" id="{AE214B97-3E3A-40F3-A85A-FF737EB7FDB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7" name="TextBox 26">
            <a:extLst>
              <a:ext uri="{FF2B5EF4-FFF2-40B4-BE49-F238E27FC236}">
                <a16:creationId xmlns:a16="http://schemas.microsoft.com/office/drawing/2014/main" xmlns="" id="{53757E80-8B13-43B8-827A-C30784C34081}"/>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167028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6178B330-B6E8-47D7-81E9-D423662BD24D}"/>
              </a:ext>
            </a:extLst>
          </p:cNvPr>
          <p:cNvSpPr>
            <a:spLocks noGrp="1"/>
          </p:cNvSpPr>
          <p:nvPr>
            <p:ph type="pic" sz="quarter" idx="20" hasCustomPrompt="1"/>
          </p:nvPr>
        </p:nvSpPr>
        <p:spPr>
          <a:xfrm>
            <a:off x="5097235" y="2061368"/>
            <a:ext cx="1997530" cy="1997530"/>
          </a:xfrm>
          <a:custGeom>
            <a:avLst/>
            <a:gdLst>
              <a:gd name="connsiteX0" fmla="*/ 998765 w 1997530"/>
              <a:gd name="connsiteY0" fmla="*/ 0 h 1997530"/>
              <a:gd name="connsiteX1" fmla="*/ 1997530 w 1997530"/>
              <a:gd name="connsiteY1" fmla="*/ 998765 h 1997530"/>
              <a:gd name="connsiteX2" fmla="*/ 998765 w 1997530"/>
              <a:gd name="connsiteY2" fmla="*/ 1997530 h 1997530"/>
              <a:gd name="connsiteX3" fmla="*/ 0 w 1997530"/>
              <a:gd name="connsiteY3" fmla="*/ 998765 h 1997530"/>
              <a:gd name="connsiteX4" fmla="*/ 998765 w 1997530"/>
              <a:gd name="connsiteY4" fmla="*/ 0 h 1997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530" h="1997530">
                <a:moveTo>
                  <a:pt x="998765" y="0"/>
                </a:moveTo>
                <a:cubicBezTo>
                  <a:pt x="1550368" y="0"/>
                  <a:pt x="1997530" y="447162"/>
                  <a:pt x="1997530" y="998765"/>
                </a:cubicBezTo>
                <a:cubicBezTo>
                  <a:pt x="1997530" y="1550368"/>
                  <a:pt x="1550368" y="1997530"/>
                  <a:pt x="998765" y="1997530"/>
                </a:cubicBezTo>
                <a:cubicBezTo>
                  <a:pt x="447162" y="1997530"/>
                  <a:pt x="0" y="1550368"/>
                  <a:pt x="0" y="998765"/>
                </a:cubicBezTo>
                <a:cubicBezTo>
                  <a:pt x="0" y="447162"/>
                  <a:pt x="447162" y="0"/>
                  <a:pt x="99876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25" name="Picture Placeholder 24">
            <a:extLst>
              <a:ext uri="{FF2B5EF4-FFF2-40B4-BE49-F238E27FC236}">
                <a16:creationId xmlns:a16="http://schemas.microsoft.com/office/drawing/2014/main" xmlns="" id="{EFF8464E-5875-40AD-826D-8709668F2731}"/>
              </a:ext>
            </a:extLst>
          </p:cNvPr>
          <p:cNvSpPr>
            <a:spLocks noGrp="1"/>
          </p:cNvSpPr>
          <p:nvPr>
            <p:ph type="pic" sz="quarter" idx="21" hasCustomPrompt="1"/>
          </p:nvPr>
        </p:nvSpPr>
        <p:spPr>
          <a:xfrm>
            <a:off x="8055655" y="2061368"/>
            <a:ext cx="1997530" cy="1997530"/>
          </a:xfrm>
          <a:custGeom>
            <a:avLst/>
            <a:gdLst>
              <a:gd name="connsiteX0" fmla="*/ 998765 w 1997530"/>
              <a:gd name="connsiteY0" fmla="*/ 0 h 1997530"/>
              <a:gd name="connsiteX1" fmla="*/ 1997530 w 1997530"/>
              <a:gd name="connsiteY1" fmla="*/ 998765 h 1997530"/>
              <a:gd name="connsiteX2" fmla="*/ 998765 w 1997530"/>
              <a:gd name="connsiteY2" fmla="*/ 1997530 h 1997530"/>
              <a:gd name="connsiteX3" fmla="*/ 0 w 1997530"/>
              <a:gd name="connsiteY3" fmla="*/ 998765 h 1997530"/>
              <a:gd name="connsiteX4" fmla="*/ 998765 w 1997530"/>
              <a:gd name="connsiteY4" fmla="*/ 0 h 1997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530" h="1997530">
                <a:moveTo>
                  <a:pt x="998765" y="0"/>
                </a:moveTo>
                <a:cubicBezTo>
                  <a:pt x="1550368" y="0"/>
                  <a:pt x="1997530" y="447162"/>
                  <a:pt x="1997530" y="998765"/>
                </a:cubicBezTo>
                <a:cubicBezTo>
                  <a:pt x="1997530" y="1550368"/>
                  <a:pt x="1550368" y="1997530"/>
                  <a:pt x="998765" y="1997530"/>
                </a:cubicBezTo>
                <a:cubicBezTo>
                  <a:pt x="447162" y="1997530"/>
                  <a:pt x="0" y="1550368"/>
                  <a:pt x="0" y="998765"/>
                </a:cubicBezTo>
                <a:cubicBezTo>
                  <a:pt x="0" y="447162"/>
                  <a:pt x="447162" y="0"/>
                  <a:pt x="99876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3" name="Picture Placeholder 22">
            <a:extLst>
              <a:ext uri="{FF2B5EF4-FFF2-40B4-BE49-F238E27FC236}">
                <a16:creationId xmlns:a16="http://schemas.microsoft.com/office/drawing/2014/main" xmlns="" id="{EFCBFB49-D03E-41F9-A72A-E5360F1BB619}"/>
              </a:ext>
            </a:extLst>
          </p:cNvPr>
          <p:cNvSpPr>
            <a:spLocks noGrp="1"/>
          </p:cNvSpPr>
          <p:nvPr>
            <p:ph type="pic" sz="quarter" idx="19" hasCustomPrompt="1"/>
          </p:nvPr>
        </p:nvSpPr>
        <p:spPr>
          <a:xfrm>
            <a:off x="2138815" y="2061368"/>
            <a:ext cx="1997530" cy="1997530"/>
          </a:xfrm>
          <a:custGeom>
            <a:avLst/>
            <a:gdLst>
              <a:gd name="connsiteX0" fmla="*/ 998765 w 1997530"/>
              <a:gd name="connsiteY0" fmla="*/ 0 h 1997530"/>
              <a:gd name="connsiteX1" fmla="*/ 1997530 w 1997530"/>
              <a:gd name="connsiteY1" fmla="*/ 998765 h 1997530"/>
              <a:gd name="connsiteX2" fmla="*/ 998765 w 1997530"/>
              <a:gd name="connsiteY2" fmla="*/ 1997530 h 1997530"/>
              <a:gd name="connsiteX3" fmla="*/ 0 w 1997530"/>
              <a:gd name="connsiteY3" fmla="*/ 998765 h 1997530"/>
              <a:gd name="connsiteX4" fmla="*/ 998765 w 1997530"/>
              <a:gd name="connsiteY4" fmla="*/ 0 h 1997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530" h="1997530">
                <a:moveTo>
                  <a:pt x="998765" y="0"/>
                </a:moveTo>
                <a:cubicBezTo>
                  <a:pt x="1550368" y="0"/>
                  <a:pt x="1997530" y="447162"/>
                  <a:pt x="1997530" y="998765"/>
                </a:cubicBezTo>
                <a:cubicBezTo>
                  <a:pt x="1997530" y="1550368"/>
                  <a:pt x="1550368" y="1997530"/>
                  <a:pt x="998765" y="1997530"/>
                </a:cubicBezTo>
                <a:cubicBezTo>
                  <a:pt x="447162" y="1997530"/>
                  <a:pt x="0" y="1550368"/>
                  <a:pt x="0" y="998765"/>
                </a:cubicBezTo>
                <a:cubicBezTo>
                  <a:pt x="0" y="447162"/>
                  <a:pt x="447162" y="0"/>
                  <a:pt x="99876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pic>
        <p:nvPicPr>
          <p:cNvPr id="12" name="Picture 11">
            <a:extLst>
              <a:ext uri="{FF2B5EF4-FFF2-40B4-BE49-F238E27FC236}">
                <a16:creationId xmlns:a16="http://schemas.microsoft.com/office/drawing/2014/main" xmlns="" id="{94D72E4A-31D3-43DD-9665-0798D7AA35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7" name="Picture 16">
            <a:extLst>
              <a:ext uri="{FF2B5EF4-FFF2-40B4-BE49-F238E27FC236}">
                <a16:creationId xmlns:a16="http://schemas.microsoft.com/office/drawing/2014/main" xmlns="" id="{30AE7CDB-24C7-441B-9DF9-CBEF4986248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8" name="TextBox 17">
            <a:extLst>
              <a:ext uri="{FF2B5EF4-FFF2-40B4-BE49-F238E27FC236}">
                <a16:creationId xmlns:a16="http://schemas.microsoft.com/office/drawing/2014/main" xmlns="" id="{03FBEE8A-6521-4476-A2AE-358D1CAEAD11}"/>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768343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4_Title Slide">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xmlns="" id="{5E947A1C-B191-4F09-A042-885CB8ED49EE}"/>
              </a:ext>
            </a:extLst>
          </p:cNvPr>
          <p:cNvSpPr>
            <a:spLocks noGrp="1"/>
          </p:cNvSpPr>
          <p:nvPr>
            <p:ph type="pic" sz="quarter" idx="22" hasCustomPrompt="1"/>
          </p:nvPr>
        </p:nvSpPr>
        <p:spPr>
          <a:xfrm>
            <a:off x="3955142" y="2334384"/>
            <a:ext cx="1857830" cy="1857830"/>
          </a:xfrm>
          <a:custGeom>
            <a:avLst/>
            <a:gdLst>
              <a:gd name="connsiteX0" fmla="*/ 928915 w 1857830"/>
              <a:gd name="connsiteY0" fmla="*/ 0 h 1857830"/>
              <a:gd name="connsiteX1" fmla="*/ 1857830 w 1857830"/>
              <a:gd name="connsiteY1" fmla="*/ 928915 h 1857830"/>
              <a:gd name="connsiteX2" fmla="*/ 928915 w 1857830"/>
              <a:gd name="connsiteY2" fmla="*/ 1857830 h 1857830"/>
              <a:gd name="connsiteX3" fmla="*/ 0 w 1857830"/>
              <a:gd name="connsiteY3" fmla="*/ 928915 h 1857830"/>
              <a:gd name="connsiteX4" fmla="*/ 928915 w 1857830"/>
              <a:gd name="connsiteY4" fmla="*/ 0 h 1857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7830" h="1857830">
                <a:moveTo>
                  <a:pt x="928915" y="0"/>
                </a:moveTo>
                <a:cubicBezTo>
                  <a:pt x="1441941" y="0"/>
                  <a:pt x="1857830" y="415889"/>
                  <a:pt x="1857830" y="928915"/>
                </a:cubicBezTo>
                <a:cubicBezTo>
                  <a:pt x="1857830" y="1441941"/>
                  <a:pt x="1441941" y="1857830"/>
                  <a:pt x="928915" y="1857830"/>
                </a:cubicBezTo>
                <a:cubicBezTo>
                  <a:pt x="415889" y="1857830"/>
                  <a:pt x="0" y="1441941"/>
                  <a:pt x="0" y="928915"/>
                </a:cubicBezTo>
                <a:cubicBezTo>
                  <a:pt x="0" y="415889"/>
                  <a:pt x="415889" y="0"/>
                  <a:pt x="92891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6" name="Picture Placeholder 15">
            <a:extLst>
              <a:ext uri="{FF2B5EF4-FFF2-40B4-BE49-F238E27FC236}">
                <a16:creationId xmlns:a16="http://schemas.microsoft.com/office/drawing/2014/main" xmlns="" id="{E0D0401D-B26C-48CE-A8CC-B02CD46B6D18}"/>
              </a:ext>
            </a:extLst>
          </p:cNvPr>
          <p:cNvSpPr>
            <a:spLocks noGrp="1"/>
          </p:cNvSpPr>
          <p:nvPr>
            <p:ph type="pic" sz="quarter" idx="23" hasCustomPrompt="1"/>
          </p:nvPr>
        </p:nvSpPr>
        <p:spPr>
          <a:xfrm>
            <a:off x="6379028" y="2334384"/>
            <a:ext cx="1857830" cy="1857830"/>
          </a:xfrm>
          <a:custGeom>
            <a:avLst/>
            <a:gdLst>
              <a:gd name="connsiteX0" fmla="*/ 928915 w 1857830"/>
              <a:gd name="connsiteY0" fmla="*/ 0 h 1857830"/>
              <a:gd name="connsiteX1" fmla="*/ 1857830 w 1857830"/>
              <a:gd name="connsiteY1" fmla="*/ 928915 h 1857830"/>
              <a:gd name="connsiteX2" fmla="*/ 928915 w 1857830"/>
              <a:gd name="connsiteY2" fmla="*/ 1857830 h 1857830"/>
              <a:gd name="connsiteX3" fmla="*/ 0 w 1857830"/>
              <a:gd name="connsiteY3" fmla="*/ 928915 h 1857830"/>
              <a:gd name="connsiteX4" fmla="*/ 928915 w 1857830"/>
              <a:gd name="connsiteY4" fmla="*/ 0 h 1857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7830" h="1857830">
                <a:moveTo>
                  <a:pt x="928915" y="0"/>
                </a:moveTo>
                <a:cubicBezTo>
                  <a:pt x="1441941" y="0"/>
                  <a:pt x="1857830" y="415889"/>
                  <a:pt x="1857830" y="928915"/>
                </a:cubicBezTo>
                <a:cubicBezTo>
                  <a:pt x="1857830" y="1441941"/>
                  <a:pt x="1441941" y="1857830"/>
                  <a:pt x="928915" y="1857830"/>
                </a:cubicBezTo>
                <a:cubicBezTo>
                  <a:pt x="415889" y="1857830"/>
                  <a:pt x="0" y="1441941"/>
                  <a:pt x="0" y="928915"/>
                </a:cubicBezTo>
                <a:cubicBezTo>
                  <a:pt x="0" y="415889"/>
                  <a:pt x="415889" y="0"/>
                  <a:pt x="92891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7" name="Picture Placeholder 16">
            <a:extLst>
              <a:ext uri="{FF2B5EF4-FFF2-40B4-BE49-F238E27FC236}">
                <a16:creationId xmlns:a16="http://schemas.microsoft.com/office/drawing/2014/main" xmlns="" id="{E8AD41F4-1F4F-401F-BCAA-BE067A5EF05B}"/>
              </a:ext>
            </a:extLst>
          </p:cNvPr>
          <p:cNvSpPr>
            <a:spLocks noGrp="1"/>
          </p:cNvSpPr>
          <p:nvPr>
            <p:ph type="pic" sz="quarter" idx="24" hasCustomPrompt="1"/>
          </p:nvPr>
        </p:nvSpPr>
        <p:spPr>
          <a:xfrm>
            <a:off x="8802914" y="2334384"/>
            <a:ext cx="1857830" cy="1857830"/>
          </a:xfrm>
          <a:custGeom>
            <a:avLst/>
            <a:gdLst>
              <a:gd name="connsiteX0" fmla="*/ 928915 w 1857830"/>
              <a:gd name="connsiteY0" fmla="*/ 0 h 1857830"/>
              <a:gd name="connsiteX1" fmla="*/ 1857830 w 1857830"/>
              <a:gd name="connsiteY1" fmla="*/ 928915 h 1857830"/>
              <a:gd name="connsiteX2" fmla="*/ 928915 w 1857830"/>
              <a:gd name="connsiteY2" fmla="*/ 1857830 h 1857830"/>
              <a:gd name="connsiteX3" fmla="*/ 0 w 1857830"/>
              <a:gd name="connsiteY3" fmla="*/ 928915 h 1857830"/>
              <a:gd name="connsiteX4" fmla="*/ 928915 w 1857830"/>
              <a:gd name="connsiteY4" fmla="*/ 0 h 1857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7830" h="1857830">
                <a:moveTo>
                  <a:pt x="928915" y="0"/>
                </a:moveTo>
                <a:cubicBezTo>
                  <a:pt x="1441941" y="0"/>
                  <a:pt x="1857830" y="415889"/>
                  <a:pt x="1857830" y="928915"/>
                </a:cubicBezTo>
                <a:cubicBezTo>
                  <a:pt x="1857830" y="1441941"/>
                  <a:pt x="1441941" y="1857830"/>
                  <a:pt x="928915" y="1857830"/>
                </a:cubicBezTo>
                <a:cubicBezTo>
                  <a:pt x="415889" y="1857830"/>
                  <a:pt x="0" y="1441941"/>
                  <a:pt x="0" y="928915"/>
                </a:cubicBezTo>
                <a:cubicBezTo>
                  <a:pt x="0" y="415889"/>
                  <a:pt x="415889" y="0"/>
                  <a:pt x="92891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4" name="Picture Placeholder 13">
            <a:extLst>
              <a:ext uri="{FF2B5EF4-FFF2-40B4-BE49-F238E27FC236}">
                <a16:creationId xmlns:a16="http://schemas.microsoft.com/office/drawing/2014/main" xmlns="" id="{9AB0D726-B337-42C2-946C-F77FBD430553}"/>
              </a:ext>
            </a:extLst>
          </p:cNvPr>
          <p:cNvSpPr>
            <a:spLocks noGrp="1"/>
          </p:cNvSpPr>
          <p:nvPr>
            <p:ph type="pic" sz="quarter" idx="21" hasCustomPrompt="1"/>
          </p:nvPr>
        </p:nvSpPr>
        <p:spPr>
          <a:xfrm>
            <a:off x="1531256" y="2334384"/>
            <a:ext cx="1857830" cy="1857830"/>
          </a:xfrm>
          <a:custGeom>
            <a:avLst/>
            <a:gdLst>
              <a:gd name="connsiteX0" fmla="*/ 928915 w 1857830"/>
              <a:gd name="connsiteY0" fmla="*/ 0 h 1857830"/>
              <a:gd name="connsiteX1" fmla="*/ 1857830 w 1857830"/>
              <a:gd name="connsiteY1" fmla="*/ 928915 h 1857830"/>
              <a:gd name="connsiteX2" fmla="*/ 928915 w 1857830"/>
              <a:gd name="connsiteY2" fmla="*/ 1857830 h 1857830"/>
              <a:gd name="connsiteX3" fmla="*/ 0 w 1857830"/>
              <a:gd name="connsiteY3" fmla="*/ 928915 h 1857830"/>
              <a:gd name="connsiteX4" fmla="*/ 928915 w 1857830"/>
              <a:gd name="connsiteY4" fmla="*/ 0 h 1857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7830" h="1857830">
                <a:moveTo>
                  <a:pt x="928915" y="0"/>
                </a:moveTo>
                <a:cubicBezTo>
                  <a:pt x="1441941" y="0"/>
                  <a:pt x="1857830" y="415889"/>
                  <a:pt x="1857830" y="928915"/>
                </a:cubicBezTo>
                <a:cubicBezTo>
                  <a:pt x="1857830" y="1441941"/>
                  <a:pt x="1441941" y="1857830"/>
                  <a:pt x="928915" y="1857830"/>
                </a:cubicBezTo>
                <a:cubicBezTo>
                  <a:pt x="415889" y="1857830"/>
                  <a:pt x="0" y="1441941"/>
                  <a:pt x="0" y="928915"/>
                </a:cubicBezTo>
                <a:cubicBezTo>
                  <a:pt x="0" y="415889"/>
                  <a:pt x="415889" y="0"/>
                  <a:pt x="928915" y="0"/>
                </a:cubicBez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pic>
        <p:nvPicPr>
          <p:cNvPr id="13" name="Picture 12">
            <a:extLst>
              <a:ext uri="{FF2B5EF4-FFF2-40B4-BE49-F238E27FC236}">
                <a16:creationId xmlns:a16="http://schemas.microsoft.com/office/drawing/2014/main" xmlns="" id="{651257EB-E5C2-4669-86F3-EB62F8262B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20" name="Picture 19">
            <a:extLst>
              <a:ext uri="{FF2B5EF4-FFF2-40B4-BE49-F238E27FC236}">
                <a16:creationId xmlns:a16="http://schemas.microsoft.com/office/drawing/2014/main" xmlns="" id="{22F9B195-02C0-4F5E-856A-302DD4E295B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3" name="TextBox 22">
            <a:extLst>
              <a:ext uri="{FF2B5EF4-FFF2-40B4-BE49-F238E27FC236}">
                <a16:creationId xmlns:a16="http://schemas.microsoft.com/office/drawing/2014/main" xmlns="" id="{10066BA2-132D-4BD8-974C-14C77E6F7643}"/>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2255504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5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3625548" y="6277024"/>
            <a:ext cx="5681503" cy="418804"/>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0" name="Picture Placeholder 2">
            <a:extLst>
              <a:ext uri="{FF2B5EF4-FFF2-40B4-BE49-F238E27FC236}">
                <a16:creationId xmlns:a16="http://schemas.microsoft.com/office/drawing/2014/main" xmlns="" id="{1C2923B8-4D19-4D5B-8CEA-DF629D427CF5}"/>
              </a:ext>
            </a:extLst>
          </p:cNvPr>
          <p:cNvSpPr>
            <a:spLocks noGrp="1"/>
          </p:cNvSpPr>
          <p:nvPr>
            <p:ph type="pic" sz="quarter" idx="13"/>
          </p:nvPr>
        </p:nvSpPr>
        <p:spPr>
          <a:xfrm>
            <a:off x="5114196" y="1963246"/>
            <a:ext cx="1965960" cy="1965960"/>
          </a:xfrm>
          <a:prstGeom prst="ellipse">
            <a:avLst/>
          </a:prstGeom>
        </p:spPr>
        <p:txBody>
          <a:bodyPr anchor="ctr">
            <a:normAutofit/>
          </a:bodyPr>
          <a:lstStyle>
            <a:lvl1pPr marL="0" indent="0" algn="ctr">
              <a:buNone/>
              <a:defRPr sz="1200"/>
            </a:lvl1pPr>
          </a:lstStyle>
          <a:p>
            <a:endParaRPr lang="en-US" dirty="0"/>
          </a:p>
        </p:txBody>
      </p:sp>
      <p:sp>
        <p:nvSpPr>
          <p:cNvPr id="11" name="Picture Placeholder 2">
            <a:extLst>
              <a:ext uri="{FF2B5EF4-FFF2-40B4-BE49-F238E27FC236}">
                <a16:creationId xmlns:a16="http://schemas.microsoft.com/office/drawing/2014/main" xmlns="" id="{A2941AE5-F074-4F19-A871-39D3A5CA1EDB}"/>
              </a:ext>
            </a:extLst>
          </p:cNvPr>
          <p:cNvSpPr>
            <a:spLocks noGrp="1"/>
          </p:cNvSpPr>
          <p:nvPr>
            <p:ph type="pic" sz="quarter" idx="14"/>
          </p:nvPr>
        </p:nvSpPr>
        <p:spPr>
          <a:xfrm>
            <a:off x="3321187" y="1958726"/>
            <a:ext cx="1835640" cy="1983582"/>
          </a:xfrm>
          <a:custGeom>
            <a:avLst/>
            <a:gdLst>
              <a:gd name="connsiteX0" fmla="*/ 0 w 1965960"/>
              <a:gd name="connsiteY0" fmla="*/ 982980 h 1965960"/>
              <a:gd name="connsiteX1" fmla="*/ 982980 w 1965960"/>
              <a:gd name="connsiteY1" fmla="*/ 0 h 1965960"/>
              <a:gd name="connsiteX2" fmla="*/ 1965960 w 1965960"/>
              <a:gd name="connsiteY2" fmla="*/ 982980 h 1965960"/>
              <a:gd name="connsiteX3" fmla="*/ 982980 w 1965960"/>
              <a:gd name="connsiteY3" fmla="*/ 1965960 h 1965960"/>
              <a:gd name="connsiteX4" fmla="*/ 0 w 1965960"/>
              <a:gd name="connsiteY4" fmla="*/ 982980 h 1965960"/>
              <a:gd name="connsiteX0" fmla="*/ 0 w 2042556"/>
              <a:gd name="connsiteY0" fmla="*/ 982980 h 1967129"/>
              <a:gd name="connsiteX1" fmla="*/ 982980 w 2042556"/>
              <a:gd name="connsiteY1" fmla="*/ 0 h 1967129"/>
              <a:gd name="connsiteX2" fmla="*/ 1965960 w 2042556"/>
              <a:gd name="connsiteY2" fmla="*/ 982980 h 1967129"/>
              <a:gd name="connsiteX3" fmla="*/ 1847919 w 2042556"/>
              <a:gd name="connsiteY3" fmla="*/ 1178306 h 1967129"/>
              <a:gd name="connsiteX4" fmla="*/ 982980 w 2042556"/>
              <a:gd name="connsiteY4" fmla="*/ 1965960 h 1967129"/>
              <a:gd name="connsiteX5" fmla="*/ 0 w 2042556"/>
              <a:gd name="connsiteY5" fmla="*/ 982980 h 1967129"/>
              <a:gd name="connsiteX0" fmla="*/ 0 w 2039291"/>
              <a:gd name="connsiteY0" fmla="*/ 982980 h 1981733"/>
              <a:gd name="connsiteX1" fmla="*/ 982980 w 2039291"/>
              <a:gd name="connsiteY1" fmla="*/ 0 h 1981733"/>
              <a:gd name="connsiteX2" fmla="*/ 1965960 w 2039291"/>
              <a:gd name="connsiteY2" fmla="*/ 982980 h 1981733"/>
              <a:gd name="connsiteX3" fmla="*/ 1835219 w 2039291"/>
              <a:gd name="connsiteY3" fmla="*/ 1546606 h 1981733"/>
              <a:gd name="connsiteX4" fmla="*/ 982980 w 2039291"/>
              <a:gd name="connsiteY4" fmla="*/ 1965960 h 1981733"/>
              <a:gd name="connsiteX5" fmla="*/ 0 w 2039291"/>
              <a:gd name="connsiteY5" fmla="*/ 982980 h 1981733"/>
              <a:gd name="connsiteX0" fmla="*/ 0 w 2036992"/>
              <a:gd name="connsiteY0" fmla="*/ 982980 h 1981474"/>
              <a:gd name="connsiteX1" fmla="*/ 982980 w 2036992"/>
              <a:gd name="connsiteY1" fmla="*/ 0 h 1981474"/>
              <a:gd name="connsiteX2" fmla="*/ 1965960 w 2036992"/>
              <a:gd name="connsiteY2" fmla="*/ 982980 h 1981474"/>
              <a:gd name="connsiteX3" fmla="*/ 1825694 w 2036992"/>
              <a:gd name="connsiteY3" fmla="*/ 1543431 h 1981474"/>
              <a:gd name="connsiteX4" fmla="*/ 982980 w 2036992"/>
              <a:gd name="connsiteY4" fmla="*/ 1965960 h 1981474"/>
              <a:gd name="connsiteX5" fmla="*/ 0 w 2036992"/>
              <a:gd name="connsiteY5" fmla="*/ 982980 h 1981474"/>
              <a:gd name="connsiteX0" fmla="*/ 0 w 1947133"/>
              <a:gd name="connsiteY0" fmla="*/ 998052 h 1996546"/>
              <a:gd name="connsiteX1" fmla="*/ 982980 w 1947133"/>
              <a:gd name="connsiteY1" fmla="*/ 15072 h 1996546"/>
              <a:gd name="connsiteX2" fmla="*/ 1826260 w 1947133"/>
              <a:gd name="connsiteY2" fmla="*/ 458302 h 1996546"/>
              <a:gd name="connsiteX3" fmla="*/ 1825694 w 1947133"/>
              <a:gd name="connsiteY3" fmla="*/ 1558503 h 1996546"/>
              <a:gd name="connsiteX4" fmla="*/ 982980 w 1947133"/>
              <a:gd name="connsiteY4" fmla="*/ 1981032 h 1996546"/>
              <a:gd name="connsiteX5" fmla="*/ 0 w 1947133"/>
              <a:gd name="connsiteY5" fmla="*/ 998052 h 1996546"/>
              <a:gd name="connsiteX0" fmla="*/ 0 w 1880242"/>
              <a:gd name="connsiteY0" fmla="*/ 998052 h 1996546"/>
              <a:gd name="connsiteX1" fmla="*/ 982980 w 1880242"/>
              <a:gd name="connsiteY1" fmla="*/ 15072 h 1996546"/>
              <a:gd name="connsiteX2" fmla="*/ 1826260 w 1880242"/>
              <a:gd name="connsiteY2" fmla="*/ 458302 h 1996546"/>
              <a:gd name="connsiteX3" fmla="*/ 1825694 w 1880242"/>
              <a:gd name="connsiteY3" fmla="*/ 1558503 h 1996546"/>
              <a:gd name="connsiteX4" fmla="*/ 982980 w 1880242"/>
              <a:gd name="connsiteY4" fmla="*/ 1981032 h 1996546"/>
              <a:gd name="connsiteX5" fmla="*/ 0 w 1880242"/>
              <a:gd name="connsiteY5" fmla="*/ 998052 h 1996546"/>
              <a:gd name="connsiteX0" fmla="*/ 0 w 1826260"/>
              <a:gd name="connsiteY0" fmla="*/ 998052 h 1996546"/>
              <a:gd name="connsiteX1" fmla="*/ 982980 w 1826260"/>
              <a:gd name="connsiteY1" fmla="*/ 15072 h 1996546"/>
              <a:gd name="connsiteX2" fmla="*/ 1826260 w 1826260"/>
              <a:gd name="connsiteY2" fmla="*/ 458302 h 1996546"/>
              <a:gd name="connsiteX3" fmla="*/ 1825694 w 1826260"/>
              <a:gd name="connsiteY3" fmla="*/ 1558503 h 1996546"/>
              <a:gd name="connsiteX4" fmla="*/ 982980 w 1826260"/>
              <a:gd name="connsiteY4" fmla="*/ 1981032 h 1996546"/>
              <a:gd name="connsiteX5" fmla="*/ 0 w 1826260"/>
              <a:gd name="connsiteY5" fmla="*/ 998052 h 1996546"/>
              <a:gd name="connsiteX0" fmla="*/ 0 w 1826260"/>
              <a:gd name="connsiteY0" fmla="*/ 998052 h 1996546"/>
              <a:gd name="connsiteX1" fmla="*/ 982980 w 1826260"/>
              <a:gd name="connsiteY1" fmla="*/ 15072 h 1996546"/>
              <a:gd name="connsiteX2" fmla="*/ 1826260 w 1826260"/>
              <a:gd name="connsiteY2" fmla="*/ 458302 h 1996546"/>
              <a:gd name="connsiteX3" fmla="*/ 1825694 w 1826260"/>
              <a:gd name="connsiteY3" fmla="*/ 1558503 h 1996546"/>
              <a:gd name="connsiteX4" fmla="*/ 982980 w 1826260"/>
              <a:gd name="connsiteY4" fmla="*/ 1981032 h 1996546"/>
              <a:gd name="connsiteX5" fmla="*/ 0 w 1826260"/>
              <a:gd name="connsiteY5" fmla="*/ 998052 h 1996546"/>
              <a:gd name="connsiteX0" fmla="*/ 1389 w 1827649"/>
              <a:gd name="connsiteY0" fmla="*/ 979731 h 1978225"/>
              <a:gd name="connsiteX1" fmla="*/ 793869 w 1827649"/>
              <a:gd name="connsiteY1" fmla="*/ 15801 h 1978225"/>
              <a:gd name="connsiteX2" fmla="*/ 1827649 w 1827649"/>
              <a:gd name="connsiteY2" fmla="*/ 439981 h 1978225"/>
              <a:gd name="connsiteX3" fmla="*/ 1827083 w 1827649"/>
              <a:gd name="connsiteY3" fmla="*/ 1540182 h 1978225"/>
              <a:gd name="connsiteX4" fmla="*/ 984369 w 1827649"/>
              <a:gd name="connsiteY4" fmla="*/ 1962711 h 1978225"/>
              <a:gd name="connsiteX5" fmla="*/ 1389 w 1827649"/>
              <a:gd name="connsiteY5" fmla="*/ 979731 h 1978225"/>
              <a:gd name="connsiteX0" fmla="*/ 2466 w 1828726"/>
              <a:gd name="connsiteY0" fmla="*/ 986255 h 1984749"/>
              <a:gd name="connsiteX1" fmla="*/ 794946 w 1828726"/>
              <a:gd name="connsiteY1" fmla="*/ 22325 h 1984749"/>
              <a:gd name="connsiteX2" fmla="*/ 1828726 w 1828726"/>
              <a:gd name="connsiteY2" fmla="*/ 446505 h 1984749"/>
              <a:gd name="connsiteX3" fmla="*/ 1828160 w 1828726"/>
              <a:gd name="connsiteY3" fmla="*/ 1546706 h 1984749"/>
              <a:gd name="connsiteX4" fmla="*/ 985446 w 1828726"/>
              <a:gd name="connsiteY4" fmla="*/ 1969235 h 1984749"/>
              <a:gd name="connsiteX5" fmla="*/ 2466 w 1828726"/>
              <a:gd name="connsiteY5" fmla="*/ 986255 h 1984749"/>
              <a:gd name="connsiteX0" fmla="*/ 2466 w 1828726"/>
              <a:gd name="connsiteY0" fmla="*/ 986411 h 1984905"/>
              <a:gd name="connsiteX1" fmla="*/ 794946 w 1828726"/>
              <a:gd name="connsiteY1" fmla="*/ 22481 h 1984905"/>
              <a:gd name="connsiteX2" fmla="*/ 1828726 w 1828726"/>
              <a:gd name="connsiteY2" fmla="*/ 446661 h 1984905"/>
              <a:gd name="connsiteX3" fmla="*/ 1828160 w 1828726"/>
              <a:gd name="connsiteY3" fmla="*/ 1546862 h 1984905"/>
              <a:gd name="connsiteX4" fmla="*/ 985446 w 1828726"/>
              <a:gd name="connsiteY4" fmla="*/ 1969391 h 1984905"/>
              <a:gd name="connsiteX5" fmla="*/ 2466 w 1828726"/>
              <a:gd name="connsiteY5" fmla="*/ 986411 h 1984905"/>
              <a:gd name="connsiteX0" fmla="*/ 2466 w 1828726"/>
              <a:gd name="connsiteY0" fmla="*/ 986411 h 1984905"/>
              <a:gd name="connsiteX1" fmla="*/ 794946 w 1828726"/>
              <a:gd name="connsiteY1" fmla="*/ 22481 h 1984905"/>
              <a:gd name="connsiteX2" fmla="*/ 1828726 w 1828726"/>
              <a:gd name="connsiteY2" fmla="*/ 446661 h 1984905"/>
              <a:gd name="connsiteX3" fmla="*/ 1828160 w 1828726"/>
              <a:gd name="connsiteY3" fmla="*/ 1546862 h 1984905"/>
              <a:gd name="connsiteX4" fmla="*/ 985446 w 1828726"/>
              <a:gd name="connsiteY4" fmla="*/ 1969391 h 1984905"/>
              <a:gd name="connsiteX5" fmla="*/ 2466 w 1828726"/>
              <a:gd name="connsiteY5" fmla="*/ 986411 h 1984905"/>
              <a:gd name="connsiteX0" fmla="*/ 2466 w 1828726"/>
              <a:gd name="connsiteY0" fmla="*/ 986411 h 1984905"/>
              <a:gd name="connsiteX1" fmla="*/ 794946 w 1828726"/>
              <a:gd name="connsiteY1" fmla="*/ 22481 h 1984905"/>
              <a:gd name="connsiteX2" fmla="*/ 1828726 w 1828726"/>
              <a:gd name="connsiteY2" fmla="*/ 446661 h 1984905"/>
              <a:gd name="connsiteX3" fmla="*/ 1828160 w 1828726"/>
              <a:gd name="connsiteY3" fmla="*/ 1546862 h 1984905"/>
              <a:gd name="connsiteX4" fmla="*/ 791771 w 1828726"/>
              <a:gd name="connsiteY4" fmla="*/ 1969391 h 1984905"/>
              <a:gd name="connsiteX5" fmla="*/ 2466 w 1828726"/>
              <a:gd name="connsiteY5" fmla="*/ 986411 h 1984905"/>
              <a:gd name="connsiteX0" fmla="*/ 2466 w 1828726"/>
              <a:gd name="connsiteY0" fmla="*/ 986411 h 2022885"/>
              <a:gd name="connsiteX1" fmla="*/ 794946 w 1828726"/>
              <a:gd name="connsiteY1" fmla="*/ 22481 h 2022885"/>
              <a:gd name="connsiteX2" fmla="*/ 1828726 w 1828726"/>
              <a:gd name="connsiteY2" fmla="*/ 446661 h 2022885"/>
              <a:gd name="connsiteX3" fmla="*/ 1828160 w 1828726"/>
              <a:gd name="connsiteY3" fmla="*/ 1546862 h 2022885"/>
              <a:gd name="connsiteX4" fmla="*/ 791771 w 1828726"/>
              <a:gd name="connsiteY4" fmla="*/ 1969391 h 2022885"/>
              <a:gd name="connsiteX5" fmla="*/ 2466 w 1828726"/>
              <a:gd name="connsiteY5" fmla="*/ 986411 h 2022885"/>
              <a:gd name="connsiteX0" fmla="*/ 2466 w 1828726"/>
              <a:gd name="connsiteY0" fmla="*/ 986411 h 2018099"/>
              <a:gd name="connsiteX1" fmla="*/ 794946 w 1828726"/>
              <a:gd name="connsiteY1" fmla="*/ 22481 h 2018099"/>
              <a:gd name="connsiteX2" fmla="*/ 1828726 w 1828726"/>
              <a:gd name="connsiteY2" fmla="*/ 446661 h 2018099"/>
              <a:gd name="connsiteX3" fmla="*/ 1828160 w 1828726"/>
              <a:gd name="connsiteY3" fmla="*/ 1546862 h 2018099"/>
              <a:gd name="connsiteX4" fmla="*/ 791771 w 1828726"/>
              <a:gd name="connsiteY4" fmla="*/ 1969391 h 2018099"/>
              <a:gd name="connsiteX5" fmla="*/ 2466 w 1828726"/>
              <a:gd name="connsiteY5" fmla="*/ 986411 h 2018099"/>
              <a:gd name="connsiteX0" fmla="*/ 2466 w 1828726"/>
              <a:gd name="connsiteY0" fmla="*/ 986411 h 1988683"/>
              <a:gd name="connsiteX1" fmla="*/ 794946 w 1828726"/>
              <a:gd name="connsiteY1" fmla="*/ 22481 h 1988683"/>
              <a:gd name="connsiteX2" fmla="*/ 1828726 w 1828726"/>
              <a:gd name="connsiteY2" fmla="*/ 446661 h 1988683"/>
              <a:gd name="connsiteX3" fmla="*/ 1828160 w 1828726"/>
              <a:gd name="connsiteY3" fmla="*/ 1546862 h 1988683"/>
              <a:gd name="connsiteX4" fmla="*/ 674296 w 1828726"/>
              <a:gd name="connsiteY4" fmla="*/ 1937641 h 1988683"/>
              <a:gd name="connsiteX5" fmla="*/ 2466 w 1828726"/>
              <a:gd name="connsiteY5" fmla="*/ 986411 h 1988683"/>
              <a:gd name="connsiteX0" fmla="*/ 2466 w 1828726"/>
              <a:gd name="connsiteY0" fmla="*/ 986411 h 1983165"/>
              <a:gd name="connsiteX1" fmla="*/ 794946 w 1828726"/>
              <a:gd name="connsiteY1" fmla="*/ 22481 h 1983165"/>
              <a:gd name="connsiteX2" fmla="*/ 1828726 w 1828726"/>
              <a:gd name="connsiteY2" fmla="*/ 446661 h 1983165"/>
              <a:gd name="connsiteX3" fmla="*/ 1828160 w 1828726"/>
              <a:gd name="connsiteY3" fmla="*/ 1546862 h 1983165"/>
              <a:gd name="connsiteX4" fmla="*/ 674296 w 1828726"/>
              <a:gd name="connsiteY4" fmla="*/ 1937641 h 1983165"/>
              <a:gd name="connsiteX5" fmla="*/ 2466 w 1828726"/>
              <a:gd name="connsiteY5" fmla="*/ 986411 h 1983165"/>
              <a:gd name="connsiteX0" fmla="*/ 2466 w 1828726"/>
              <a:gd name="connsiteY0" fmla="*/ 986411 h 1983165"/>
              <a:gd name="connsiteX1" fmla="*/ 794946 w 1828726"/>
              <a:gd name="connsiteY1" fmla="*/ 22481 h 1983165"/>
              <a:gd name="connsiteX2" fmla="*/ 1828726 w 1828726"/>
              <a:gd name="connsiteY2" fmla="*/ 446661 h 1983165"/>
              <a:gd name="connsiteX3" fmla="*/ 1828160 w 1828726"/>
              <a:gd name="connsiteY3" fmla="*/ 1546862 h 1983165"/>
              <a:gd name="connsiteX4" fmla="*/ 674296 w 1828726"/>
              <a:gd name="connsiteY4" fmla="*/ 1937641 h 1983165"/>
              <a:gd name="connsiteX5" fmla="*/ 2466 w 1828726"/>
              <a:gd name="connsiteY5" fmla="*/ 986411 h 1983165"/>
              <a:gd name="connsiteX0" fmla="*/ 2466 w 1828726"/>
              <a:gd name="connsiteY0" fmla="*/ 986411 h 1983165"/>
              <a:gd name="connsiteX1" fmla="*/ 794946 w 1828726"/>
              <a:gd name="connsiteY1" fmla="*/ 22481 h 1983165"/>
              <a:gd name="connsiteX2" fmla="*/ 1828726 w 1828726"/>
              <a:gd name="connsiteY2" fmla="*/ 446661 h 1983165"/>
              <a:gd name="connsiteX3" fmla="*/ 1828160 w 1828726"/>
              <a:gd name="connsiteY3" fmla="*/ 1546862 h 1983165"/>
              <a:gd name="connsiteX4" fmla="*/ 674296 w 1828726"/>
              <a:gd name="connsiteY4" fmla="*/ 1937641 h 1983165"/>
              <a:gd name="connsiteX5" fmla="*/ 2466 w 1828726"/>
              <a:gd name="connsiteY5" fmla="*/ 986411 h 1983165"/>
              <a:gd name="connsiteX0" fmla="*/ 450 w 1826710"/>
              <a:gd name="connsiteY0" fmla="*/ 986411 h 1983165"/>
              <a:gd name="connsiteX1" fmla="*/ 792930 w 1826710"/>
              <a:gd name="connsiteY1" fmla="*/ 22481 h 1983165"/>
              <a:gd name="connsiteX2" fmla="*/ 1826710 w 1826710"/>
              <a:gd name="connsiteY2" fmla="*/ 446661 h 1983165"/>
              <a:gd name="connsiteX3" fmla="*/ 1826144 w 1826710"/>
              <a:gd name="connsiteY3" fmla="*/ 1546862 h 1983165"/>
              <a:gd name="connsiteX4" fmla="*/ 672280 w 1826710"/>
              <a:gd name="connsiteY4" fmla="*/ 1937641 h 1983165"/>
              <a:gd name="connsiteX5" fmla="*/ 450 w 1826710"/>
              <a:gd name="connsiteY5" fmla="*/ 986411 h 1983165"/>
              <a:gd name="connsiteX0" fmla="*/ 450 w 1826710"/>
              <a:gd name="connsiteY0" fmla="*/ 986411 h 1983165"/>
              <a:gd name="connsiteX1" fmla="*/ 792930 w 1826710"/>
              <a:gd name="connsiteY1" fmla="*/ 22481 h 1983165"/>
              <a:gd name="connsiteX2" fmla="*/ 1826710 w 1826710"/>
              <a:gd name="connsiteY2" fmla="*/ 446661 h 1983165"/>
              <a:gd name="connsiteX3" fmla="*/ 1826144 w 1826710"/>
              <a:gd name="connsiteY3" fmla="*/ 1546862 h 1983165"/>
              <a:gd name="connsiteX4" fmla="*/ 672280 w 1826710"/>
              <a:gd name="connsiteY4" fmla="*/ 1937641 h 1983165"/>
              <a:gd name="connsiteX5" fmla="*/ 450 w 1826710"/>
              <a:gd name="connsiteY5" fmla="*/ 986411 h 1983165"/>
              <a:gd name="connsiteX0" fmla="*/ 450 w 1835669"/>
              <a:gd name="connsiteY0" fmla="*/ 986411 h 1982493"/>
              <a:gd name="connsiteX1" fmla="*/ 792930 w 1835669"/>
              <a:gd name="connsiteY1" fmla="*/ 22481 h 1982493"/>
              <a:gd name="connsiteX2" fmla="*/ 1826710 w 1835669"/>
              <a:gd name="connsiteY2" fmla="*/ 446661 h 1982493"/>
              <a:gd name="connsiteX3" fmla="*/ 1835669 w 1835669"/>
              <a:gd name="connsiteY3" fmla="*/ 1537337 h 1982493"/>
              <a:gd name="connsiteX4" fmla="*/ 672280 w 1835669"/>
              <a:gd name="connsiteY4" fmla="*/ 1937641 h 1982493"/>
              <a:gd name="connsiteX5" fmla="*/ 450 w 1835669"/>
              <a:gd name="connsiteY5" fmla="*/ 986411 h 1982493"/>
              <a:gd name="connsiteX0" fmla="*/ 450 w 1835669"/>
              <a:gd name="connsiteY0" fmla="*/ 986411 h 1982493"/>
              <a:gd name="connsiteX1" fmla="*/ 792930 w 1835669"/>
              <a:gd name="connsiteY1" fmla="*/ 22481 h 1982493"/>
              <a:gd name="connsiteX2" fmla="*/ 1826710 w 1835669"/>
              <a:gd name="connsiteY2" fmla="*/ 446661 h 1982493"/>
              <a:gd name="connsiteX3" fmla="*/ 1835669 w 1835669"/>
              <a:gd name="connsiteY3" fmla="*/ 1537337 h 1982493"/>
              <a:gd name="connsiteX4" fmla="*/ 672280 w 1835669"/>
              <a:gd name="connsiteY4" fmla="*/ 1937641 h 1982493"/>
              <a:gd name="connsiteX5" fmla="*/ 450 w 1835669"/>
              <a:gd name="connsiteY5" fmla="*/ 986411 h 1982493"/>
              <a:gd name="connsiteX0" fmla="*/ 454 w 1835673"/>
              <a:gd name="connsiteY0" fmla="*/ 989422 h 1985504"/>
              <a:gd name="connsiteX1" fmla="*/ 789759 w 1835673"/>
              <a:gd name="connsiteY1" fmla="*/ 22317 h 1985504"/>
              <a:gd name="connsiteX2" fmla="*/ 1826714 w 1835673"/>
              <a:gd name="connsiteY2" fmla="*/ 449672 h 1985504"/>
              <a:gd name="connsiteX3" fmla="*/ 1835673 w 1835673"/>
              <a:gd name="connsiteY3" fmla="*/ 1540348 h 1985504"/>
              <a:gd name="connsiteX4" fmla="*/ 672284 w 1835673"/>
              <a:gd name="connsiteY4" fmla="*/ 1940652 h 1985504"/>
              <a:gd name="connsiteX5" fmla="*/ 454 w 1835673"/>
              <a:gd name="connsiteY5" fmla="*/ 989422 h 1985504"/>
              <a:gd name="connsiteX0" fmla="*/ 421 w 1835640"/>
              <a:gd name="connsiteY0" fmla="*/ 987500 h 1983582"/>
              <a:gd name="connsiteX1" fmla="*/ 789726 w 1835640"/>
              <a:gd name="connsiteY1" fmla="*/ 20395 h 1983582"/>
              <a:gd name="connsiteX2" fmla="*/ 1826681 w 1835640"/>
              <a:gd name="connsiteY2" fmla="*/ 447750 h 1983582"/>
              <a:gd name="connsiteX3" fmla="*/ 1835640 w 1835640"/>
              <a:gd name="connsiteY3" fmla="*/ 1538426 h 1983582"/>
              <a:gd name="connsiteX4" fmla="*/ 672251 w 1835640"/>
              <a:gd name="connsiteY4" fmla="*/ 1938730 h 1983582"/>
              <a:gd name="connsiteX5" fmla="*/ 421 w 1835640"/>
              <a:gd name="connsiteY5" fmla="*/ 987500 h 1983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5640" h="1983582">
                <a:moveTo>
                  <a:pt x="421" y="987500"/>
                </a:moveTo>
                <a:cubicBezTo>
                  <a:pt x="-12279" y="618565"/>
                  <a:pt x="263099" y="126228"/>
                  <a:pt x="789726" y="20395"/>
                </a:cubicBezTo>
                <a:cubicBezTo>
                  <a:pt x="1316353" y="-85438"/>
                  <a:pt x="1702361" y="245173"/>
                  <a:pt x="1826681" y="447750"/>
                </a:cubicBezTo>
                <a:cubicBezTo>
                  <a:pt x="1636676" y="828127"/>
                  <a:pt x="1653395" y="1219021"/>
                  <a:pt x="1835640" y="1538426"/>
                </a:cubicBezTo>
                <a:cubicBezTo>
                  <a:pt x="1773410" y="1635581"/>
                  <a:pt x="1373408" y="2133738"/>
                  <a:pt x="672251" y="1938730"/>
                </a:cubicBezTo>
                <a:cubicBezTo>
                  <a:pt x="345744" y="1813572"/>
                  <a:pt x="22646" y="1531060"/>
                  <a:pt x="421" y="987500"/>
                </a:cubicBezTo>
                <a:close/>
              </a:path>
            </a:pathLst>
          </a:custGeom>
        </p:spPr>
        <p:txBody>
          <a:bodyPr anchor="ctr">
            <a:normAutofit/>
          </a:bodyPr>
          <a:lstStyle>
            <a:lvl1pPr marL="0" indent="0" algn="ctr">
              <a:buNone/>
              <a:defRPr sz="1200"/>
            </a:lvl1pPr>
          </a:lstStyle>
          <a:p>
            <a:endParaRPr lang="en-US" dirty="0"/>
          </a:p>
        </p:txBody>
      </p:sp>
      <p:sp>
        <p:nvSpPr>
          <p:cNvPr id="12" name="Picture Placeholder 2">
            <a:extLst>
              <a:ext uri="{FF2B5EF4-FFF2-40B4-BE49-F238E27FC236}">
                <a16:creationId xmlns:a16="http://schemas.microsoft.com/office/drawing/2014/main" xmlns="" id="{C22A49A9-DC15-4D3C-A271-40AAA8A9FAA4}"/>
              </a:ext>
            </a:extLst>
          </p:cNvPr>
          <p:cNvSpPr>
            <a:spLocks noGrp="1"/>
          </p:cNvSpPr>
          <p:nvPr>
            <p:ph type="pic" sz="quarter" idx="15"/>
          </p:nvPr>
        </p:nvSpPr>
        <p:spPr>
          <a:xfrm>
            <a:off x="1538769" y="1958726"/>
            <a:ext cx="1835640" cy="1983582"/>
          </a:xfrm>
          <a:custGeom>
            <a:avLst/>
            <a:gdLst>
              <a:gd name="connsiteX0" fmla="*/ 0 w 1965960"/>
              <a:gd name="connsiteY0" fmla="*/ 982980 h 1965960"/>
              <a:gd name="connsiteX1" fmla="*/ 982980 w 1965960"/>
              <a:gd name="connsiteY1" fmla="*/ 0 h 1965960"/>
              <a:gd name="connsiteX2" fmla="*/ 1965960 w 1965960"/>
              <a:gd name="connsiteY2" fmla="*/ 982980 h 1965960"/>
              <a:gd name="connsiteX3" fmla="*/ 982980 w 1965960"/>
              <a:gd name="connsiteY3" fmla="*/ 1965960 h 1965960"/>
              <a:gd name="connsiteX4" fmla="*/ 0 w 1965960"/>
              <a:gd name="connsiteY4" fmla="*/ 982980 h 1965960"/>
              <a:gd name="connsiteX0" fmla="*/ 0 w 2042556"/>
              <a:gd name="connsiteY0" fmla="*/ 982980 h 1967129"/>
              <a:gd name="connsiteX1" fmla="*/ 982980 w 2042556"/>
              <a:gd name="connsiteY1" fmla="*/ 0 h 1967129"/>
              <a:gd name="connsiteX2" fmla="*/ 1965960 w 2042556"/>
              <a:gd name="connsiteY2" fmla="*/ 982980 h 1967129"/>
              <a:gd name="connsiteX3" fmla="*/ 1847919 w 2042556"/>
              <a:gd name="connsiteY3" fmla="*/ 1178306 h 1967129"/>
              <a:gd name="connsiteX4" fmla="*/ 982980 w 2042556"/>
              <a:gd name="connsiteY4" fmla="*/ 1965960 h 1967129"/>
              <a:gd name="connsiteX5" fmla="*/ 0 w 2042556"/>
              <a:gd name="connsiteY5" fmla="*/ 982980 h 1967129"/>
              <a:gd name="connsiteX0" fmla="*/ 0 w 2039291"/>
              <a:gd name="connsiteY0" fmla="*/ 982980 h 1981733"/>
              <a:gd name="connsiteX1" fmla="*/ 982980 w 2039291"/>
              <a:gd name="connsiteY1" fmla="*/ 0 h 1981733"/>
              <a:gd name="connsiteX2" fmla="*/ 1965960 w 2039291"/>
              <a:gd name="connsiteY2" fmla="*/ 982980 h 1981733"/>
              <a:gd name="connsiteX3" fmla="*/ 1835219 w 2039291"/>
              <a:gd name="connsiteY3" fmla="*/ 1546606 h 1981733"/>
              <a:gd name="connsiteX4" fmla="*/ 982980 w 2039291"/>
              <a:gd name="connsiteY4" fmla="*/ 1965960 h 1981733"/>
              <a:gd name="connsiteX5" fmla="*/ 0 w 2039291"/>
              <a:gd name="connsiteY5" fmla="*/ 982980 h 1981733"/>
              <a:gd name="connsiteX0" fmla="*/ 0 w 2036992"/>
              <a:gd name="connsiteY0" fmla="*/ 982980 h 1981474"/>
              <a:gd name="connsiteX1" fmla="*/ 982980 w 2036992"/>
              <a:gd name="connsiteY1" fmla="*/ 0 h 1981474"/>
              <a:gd name="connsiteX2" fmla="*/ 1965960 w 2036992"/>
              <a:gd name="connsiteY2" fmla="*/ 982980 h 1981474"/>
              <a:gd name="connsiteX3" fmla="*/ 1825694 w 2036992"/>
              <a:gd name="connsiteY3" fmla="*/ 1543431 h 1981474"/>
              <a:gd name="connsiteX4" fmla="*/ 982980 w 2036992"/>
              <a:gd name="connsiteY4" fmla="*/ 1965960 h 1981474"/>
              <a:gd name="connsiteX5" fmla="*/ 0 w 2036992"/>
              <a:gd name="connsiteY5" fmla="*/ 982980 h 1981474"/>
              <a:gd name="connsiteX0" fmla="*/ 0 w 1947133"/>
              <a:gd name="connsiteY0" fmla="*/ 998052 h 1996546"/>
              <a:gd name="connsiteX1" fmla="*/ 982980 w 1947133"/>
              <a:gd name="connsiteY1" fmla="*/ 15072 h 1996546"/>
              <a:gd name="connsiteX2" fmla="*/ 1826260 w 1947133"/>
              <a:gd name="connsiteY2" fmla="*/ 458302 h 1996546"/>
              <a:gd name="connsiteX3" fmla="*/ 1825694 w 1947133"/>
              <a:gd name="connsiteY3" fmla="*/ 1558503 h 1996546"/>
              <a:gd name="connsiteX4" fmla="*/ 982980 w 1947133"/>
              <a:gd name="connsiteY4" fmla="*/ 1981032 h 1996546"/>
              <a:gd name="connsiteX5" fmla="*/ 0 w 1947133"/>
              <a:gd name="connsiteY5" fmla="*/ 998052 h 1996546"/>
              <a:gd name="connsiteX0" fmla="*/ 0 w 1880242"/>
              <a:gd name="connsiteY0" fmla="*/ 998052 h 1996546"/>
              <a:gd name="connsiteX1" fmla="*/ 982980 w 1880242"/>
              <a:gd name="connsiteY1" fmla="*/ 15072 h 1996546"/>
              <a:gd name="connsiteX2" fmla="*/ 1826260 w 1880242"/>
              <a:gd name="connsiteY2" fmla="*/ 458302 h 1996546"/>
              <a:gd name="connsiteX3" fmla="*/ 1825694 w 1880242"/>
              <a:gd name="connsiteY3" fmla="*/ 1558503 h 1996546"/>
              <a:gd name="connsiteX4" fmla="*/ 982980 w 1880242"/>
              <a:gd name="connsiteY4" fmla="*/ 1981032 h 1996546"/>
              <a:gd name="connsiteX5" fmla="*/ 0 w 1880242"/>
              <a:gd name="connsiteY5" fmla="*/ 998052 h 1996546"/>
              <a:gd name="connsiteX0" fmla="*/ 0 w 1826260"/>
              <a:gd name="connsiteY0" fmla="*/ 998052 h 1996546"/>
              <a:gd name="connsiteX1" fmla="*/ 982980 w 1826260"/>
              <a:gd name="connsiteY1" fmla="*/ 15072 h 1996546"/>
              <a:gd name="connsiteX2" fmla="*/ 1826260 w 1826260"/>
              <a:gd name="connsiteY2" fmla="*/ 458302 h 1996546"/>
              <a:gd name="connsiteX3" fmla="*/ 1825694 w 1826260"/>
              <a:gd name="connsiteY3" fmla="*/ 1558503 h 1996546"/>
              <a:gd name="connsiteX4" fmla="*/ 982980 w 1826260"/>
              <a:gd name="connsiteY4" fmla="*/ 1981032 h 1996546"/>
              <a:gd name="connsiteX5" fmla="*/ 0 w 1826260"/>
              <a:gd name="connsiteY5" fmla="*/ 998052 h 1996546"/>
              <a:gd name="connsiteX0" fmla="*/ 0 w 1826260"/>
              <a:gd name="connsiteY0" fmla="*/ 998052 h 1996546"/>
              <a:gd name="connsiteX1" fmla="*/ 982980 w 1826260"/>
              <a:gd name="connsiteY1" fmla="*/ 15072 h 1996546"/>
              <a:gd name="connsiteX2" fmla="*/ 1826260 w 1826260"/>
              <a:gd name="connsiteY2" fmla="*/ 458302 h 1996546"/>
              <a:gd name="connsiteX3" fmla="*/ 1825694 w 1826260"/>
              <a:gd name="connsiteY3" fmla="*/ 1558503 h 1996546"/>
              <a:gd name="connsiteX4" fmla="*/ 982980 w 1826260"/>
              <a:gd name="connsiteY4" fmla="*/ 1981032 h 1996546"/>
              <a:gd name="connsiteX5" fmla="*/ 0 w 1826260"/>
              <a:gd name="connsiteY5" fmla="*/ 998052 h 1996546"/>
              <a:gd name="connsiteX0" fmla="*/ 1389 w 1827649"/>
              <a:gd name="connsiteY0" fmla="*/ 979731 h 1978225"/>
              <a:gd name="connsiteX1" fmla="*/ 793869 w 1827649"/>
              <a:gd name="connsiteY1" fmla="*/ 15801 h 1978225"/>
              <a:gd name="connsiteX2" fmla="*/ 1827649 w 1827649"/>
              <a:gd name="connsiteY2" fmla="*/ 439981 h 1978225"/>
              <a:gd name="connsiteX3" fmla="*/ 1827083 w 1827649"/>
              <a:gd name="connsiteY3" fmla="*/ 1540182 h 1978225"/>
              <a:gd name="connsiteX4" fmla="*/ 984369 w 1827649"/>
              <a:gd name="connsiteY4" fmla="*/ 1962711 h 1978225"/>
              <a:gd name="connsiteX5" fmla="*/ 1389 w 1827649"/>
              <a:gd name="connsiteY5" fmla="*/ 979731 h 1978225"/>
              <a:gd name="connsiteX0" fmla="*/ 2466 w 1828726"/>
              <a:gd name="connsiteY0" fmla="*/ 986255 h 1984749"/>
              <a:gd name="connsiteX1" fmla="*/ 794946 w 1828726"/>
              <a:gd name="connsiteY1" fmla="*/ 22325 h 1984749"/>
              <a:gd name="connsiteX2" fmla="*/ 1828726 w 1828726"/>
              <a:gd name="connsiteY2" fmla="*/ 446505 h 1984749"/>
              <a:gd name="connsiteX3" fmla="*/ 1828160 w 1828726"/>
              <a:gd name="connsiteY3" fmla="*/ 1546706 h 1984749"/>
              <a:gd name="connsiteX4" fmla="*/ 985446 w 1828726"/>
              <a:gd name="connsiteY4" fmla="*/ 1969235 h 1984749"/>
              <a:gd name="connsiteX5" fmla="*/ 2466 w 1828726"/>
              <a:gd name="connsiteY5" fmla="*/ 986255 h 1984749"/>
              <a:gd name="connsiteX0" fmla="*/ 2466 w 1828726"/>
              <a:gd name="connsiteY0" fmla="*/ 986411 h 1984905"/>
              <a:gd name="connsiteX1" fmla="*/ 794946 w 1828726"/>
              <a:gd name="connsiteY1" fmla="*/ 22481 h 1984905"/>
              <a:gd name="connsiteX2" fmla="*/ 1828726 w 1828726"/>
              <a:gd name="connsiteY2" fmla="*/ 446661 h 1984905"/>
              <a:gd name="connsiteX3" fmla="*/ 1828160 w 1828726"/>
              <a:gd name="connsiteY3" fmla="*/ 1546862 h 1984905"/>
              <a:gd name="connsiteX4" fmla="*/ 985446 w 1828726"/>
              <a:gd name="connsiteY4" fmla="*/ 1969391 h 1984905"/>
              <a:gd name="connsiteX5" fmla="*/ 2466 w 1828726"/>
              <a:gd name="connsiteY5" fmla="*/ 986411 h 1984905"/>
              <a:gd name="connsiteX0" fmla="*/ 2466 w 1828726"/>
              <a:gd name="connsiteY0" fmla="*/ 986411 h 1984905"/>
              <a:gd name="connsiteX1" fmla="*/ 794946 w 1828726"/>
              <a:gd name="connsiteY1" fmla="*/ 22481 h 1984905"/>
              <a:gd name="connsiteX2" fmla="*/ 1828726 w 1828726"/>
              <a:gd name="connsiteY2" fmla="*/ 446661 h 1984905"/>
              <a:gd name="connsiteX3" fmla="*/ 1828160 w 1828726"/>
              <a:gd name="connsiteY3" fmla="*/ 1546862 h 1984905"/>
              <a:gd name="connsiteX4" fmla="*/ 985446 w 1828726"/>
              <a:gd name="connsiteY4" fmla="*/ 1969391 h 1984905"/>
              <a:gd name="connsiteX5" fmla="*/ 2466 w 1828726"/>
              <a:gd name="connsiteY5" fmla="*/ 986411 h 1984905"/>
              <a:gd name="connsiteX0" fmla="*/ 2466 w 1828726"/>
              <a:gd name="connsiteY0" fmla="*/ 986411 h 1984905"/>
              <a:gd name="connsiteX1" fmla="*/ 794946 w 1828726"/>
              <a:gd name="connsiteY1" fmla="*/ 22481 h 1984905"/>
              <a:gd name="connsiteX2" fmla="*/ 1828726 w 1828726"/>
              <a:gd name="connsiteY2" fmla="*/ 446661 h 1984905"/>
              <a:gd name="connsiteX3" fmla="*/ 1828160 w 1828726"/>
              <a:gd name="connsiteY3" fmla="*/ 1546862 h 1984905"/>
              <a:gd name="connsiteX4" fmla="*/ 791771 w 1828726"/>
              <a:gd name="connsiteY4" fmla="*/ 1969391 h 1984905"/>
              <a:gd name="connsiteX5" fmla="*/ 2466 w 1828726"/>
              <a:gd name="connsiteY5" fmla="*/ 986411 h 1984905"/>
              <a:gd name="connsiteX0" fmla="*/ 2466 w 1828726"/>
              <a:gd name="connsiteY0" fmla="*/ 986411 h 2022885"/>
              <a:gd name="connsiteX1" fmla="*/ 794946 w 1828726"/>
              <a:gd name="connsiteY1" fmla="*/ 22481 h 2022885"/>
              <a:gd name="connsiteX2" fmla="*/ 1828726 w 1828726"/>
              <a:gd name="connsiteY2" fmla="*/ 446661 h 2022885"/>
              <a:gd name="connsiteX3" fmla="*/ 1828160 w 1828726"/>
              <a:gd name="connsiteY3" fmla="*/ 1546862 h 2022885"/>
              <a:gd name="connsiteX4" fmla="*/ 791771 w 1828726"/>
              <a:gd name="connsiteY4" fmla="*/ 1969391 h 2022885"/>
              <a:gd name="connsiteX5" fmla="*/ 2466 w 1828726"/>
              <a:gd name="connsiteY5" fmla="*/ 986411 h 2022885"/>
              <a:gd name="connsiteX0" fmla="*/ 2466 w 1828726"/>
              <a:gd name="connsiteY0" fmla="*/ 986411 h 2018099"/>
              <a:gd name="connsiteX1" fmla="*/ 794946 w 1828726"/>
              <a:gd name="connsiteY1" fmla="*/ 22481 h 2018099"/>
              <a:gd name="connsiteX2" fmla="*/ 1828726 w 1828726"/>
              <a:gd name="connsiteY2" fmla="*/ 446661 h 2018099"/>
              <a:gd name="connsiteX3" fmla="*/ 1828160 w 1828726"/>
              <a:gd name="connsiteY3" fmla="*/ 1546862 h 2018099"/>
              <a:gd name="connsiteX4" fmla="*/ 791771 w 1828726"/>
              <a:gd name="connsiteY4" fmla="*/ 1969391 h 2018099"/>
              <a:gd name="connsiteX5" fmla="*/ 2466 w 1828726"/>
              <a:gd name="connsiteY5" fmla="*/ 986411 h 2018099"/>
              <a:gd name="connsiteX0" fmla="*/ 2466 w 1828726"/>
              <a:gd name="connsiteY0" fmla="*/ 986411 h 1988683"/>
              <a:gd name="connsiteX1" fmla="*/ 794946 w 1828726"/>
              <a:gd name="connsiteY1" fmla="*/ 22481 h 1988683"/>
              <a:gd name="connsiteX2" fmla="*/ 1828726 w 1828726"/>
              <a:gd name="connsiteY2" fmla="*/ 446661 h 1988683"/>
              <a:gd name="connsiteX3" fmla="*/ 1828160 w 1828726"/>
              <a:gd name="connsiteY3" fmla="*/ 1546862 h 1988683"/>
              <a:gd name="connsiteX4" fmla="*/ 674296 w 1828726"/>
              <a:gd name="connsiteY4" fmla="*/ 1937641 h 1988683"/>
              <a:gd name="connsiteX5" fmla="*/ 2466 w 1828726"/>
              <a:gd name="connsiteY5" fmla="*/ 986411 h 1988683"/>
              <a:gd name="connsiteX0" fmla="*/ 2466 w 1828726"/>
              <a:gd name="connsiteY0" fmla="*/ 986411 h 1983165"/>
              <a:gd name="connsiteX1" fmla="*/ 794946 w 1828726"/>
              <a:gd name="connsiteY1" fmla="*/ 22481 h 1983165"/>
              <a:gd name="connsiteX2" fmla="*/ 1828726 w 1828726"/>
              <a:gd name="connsiteY2" fmla="*/ 446661 h 1983165"/>
              <a:gd name="connsiteX3" fmla="*/ 1828160 w 1828726"/>
              <a:gd name="connsiteY3" fmla="*/ 1546862 h 1983165"/>
              <a:gd name="connsiteX4" fmla="*/ 674296 w 1828726"/>
              <a:gd name="connsiteY4" fmla="*/ 1937641 h 1983165"/>
              <a:gd name="connsiteX5" fmla="*/ 2466 w 1828726"/>
              <a:gd name="connsiteY5" fmla="*/ 986411 h 1983165"/>
              <a:gd name="connsiteX0" fmla="*/ 2466 w 1828726"/>
              <a:gd name="connsiteY0" fmla="*/ 986411 h 1983165"/>
              <a:gd name="connsiteX1" fmla="*/ 794946 w 1828726"/>
              <a:gd name="connsiteY1" fmla="*/ 22481 h 1983165"/>
              <a:gd name="connsiteX2" fmla="*/ 1828726 w 1828726"/>
              <a:gd name="connsiteY2" fmla="*/ 446661 h 1983165"/>
              <a:gd name="connsiteX3" fmla="*/ 1828160 w 1828726"/>
              <a:gd name="connsiteY3" fmla="*/ 1546862 h 1983165"/>
              <a:gd name="connsiteX4" fmla="*/ 674296 w 1828726"/>
              <a:gd name="connsiteY4" fmla="*/ 1937641 h 1983165"/>
              <a:gd name="connsiteX5" fmla="*/ 2466 w 1828726"/>
              <a:gd name="connsiteY5" fmla="*/ 986411 h 1983165"/>
              <a:gd name="connsiteX0" fmla="*/ 2466 w 1828726"/>
              <a:gd name="connsiteY0" fmla="*/ 986411 h 1983165"/>
              <a:gd name="connsiteX1" fmla="*/ 794946 w 1828726"/>
              <a:gd name="connsiteY1" fmla="*/ 22481 h 1983165"/>
              <a:gd name="connsiteX2" fmla="*/ 1828726 w 1828726"/>
              <a:gd name="connsiteY2" fmla="*/ 446661 h 1983165"/>
              <a:gd name="connsiteX3" fmla="*/ 1828160 w 1828726"/>
              <a:gd name="connsiteY3" fmla="*/ 1546862 h 1983165"/>
              <a:gd name="connsiteX4" fmla="*/ 674296 w 1828726"/>
              <a:gd name="connsiteY4" fmla="*/ 1937641 h 1983165"/>
              <a:gd name="connsiteX5" fmla="*/ 2466 w 1828726"/>
              <a:gd name="connsiteY5" fmla="*/ 986411 h 1983165"/>
              <a:gd name="connsiteX0" fmla="*/ 450 w 1826710"/>
              <a:gd name="connsiteY0" fmla="*/ 986411 h 1983165"/>
              <a:gd name="connsiteX1" fmla="*/ 792930 w 1826710"/>
              <a:gd name="connsiteY1" fmla="*/ 22481 h 1983165"/>
              <a:gd name="connsiteX2" fmla="*/ 1826710 w 1826710"/>
              <a:gd name="connsiteY2" fmla="*/ 446661 h 1983165"/>
              <a:gd name="connsiteX3" fmla="*/ 1826144 w 1826710"/>
              <a:gd name="connsiteY3" fmla="*/ 1546862 h 1983165"/>
              <a:gd name="connsiteX4" fmla="*/ 672280 w 1826710"/>
              <a:gd name="connsiteY4" fmla="*/ 1937641 h 1983165"/>
              <a:gd name="connsiteX5" fmla="*/ 450 w 1826710"/>
              <a:gd name="connsiteY5" fmla="*/ 986411 h 1983165"/>
              <a:gd name="connsiteX0" fmla="*/ 450 w 1826710"/>
              <a:gd name="connsiteY0" fmla="*/ 986411 h 1983165"/>
              <a:gd name="connsiteX1" fmla="*/ 792930 w 1826710"/>
              <a:gd name="connsiteY1" fmla="*/ 22481 h 1983165"/>
              <a:gd name="connsiteX2" fmla="*/ 1826710 w 1826710"/>
              <a:gd name="connsiteY2" fmla="*/ 446661 h 1983165"/>
              <a:gd name="connsiteX3" fmla="*/ 1826144 w 1826710"/>
              <a:gd name="connsiteY3" fmla="*/ 1546862 h 1983165"/>
              <a:gd name="connsiteX4" fmla="*/ 672280 w 1826710"/>
              <a:gd name="connsiteY4" fmla="*/ 1937641 h 1983165"/>
              <a:gd name="connsiteX5" fmla="*/ 450 w 1826710"/>
              <a:gd name="connsiteY5" fmla="*/ 986411 h 1983165"/>
              <a:gd name="connsiteX0" fmla="*/ 450 w 1835669"/>
              <a:gd name="connsiteY0" fmla="*/ 986411 h 1982493"/>
              <a:gd name="connsiteX1" fmla="*/ 792930 w 1835669"/>
              <a:gd name="connsiteY1" fmla="*/ 22481 h 1982493"/>
              <a:gd name="connsiteX2" fmla="*/ 1826710 w 1835669"/>
              <a:gd name="connsiteY2" fmla="*/ 446661 h 1982493"/>
              <a:gd name="connsiteX3" fmla="*/ 1835669 w 1835669"/>
              <a:gd name="connsiteY3" fmla="*/ 1537337 h 1982493"/>
              <a:gd name="connsiteX4" fmla="*/ 672280 w 1835669"/>
              <a:gd name="connsiteY4" fmla="*/ 1937641 h 1982493"/>
              <a:gd name="connsiteX5" fmla="*/ 450 w 1835669"/>
              <a:gd name="connsiteY5" fmla="*/ 986411 h 1982493"/>
              <a:gd name="connsiteX0" fmla="*/ 450 w 1835669"/>
              <a:gd name="connsiteY0" fmla="*/ 986411 h 1982493"/>
              <a:gd name="connsiteX1" fmla="*/ 792930 w 1835669"/>
              <a:gd name="connsiteY1" fmla="*/ 22481 h 1982493"/>
              <a:gd name="connsiteX2" fmla="*/ 1826710 w 1835669"/>
              <a:gd name="connsiteY2" fmla="*/ 446661 h 1982493"/>
              <a:gd name="connsiteX3" fmla="*/ 1835669 w 1835669"/>
              <a:gd name="connsiteY3" fmla="*/ 1537337 h 1982493"/>
              <a:gd name="connsiteX4" fmla="*/ 672280 w 1835669"/>
              <a:gd name="connsiteY4" fmla="*/ 1937641 h 1982493"/>
              <a:gd name="connsiteX5" fmla="*/ 450 w 1835669"/>
              <a:gd name="connsiteY5" fmla="*/ 986411 h 1982493"/>
              <a:gd name="connsiteX0" fmla="*/ 454 w 1835673"/>
              <a:gd name="connsiteY0" fmla="*/ 989422 h 1985504"/>
              <a:gd name="connsiteX1" fmla="*/ 789759 w 1835673"/>
              <a:gd name="connsiteY1" fmla="*/ 22317 h 1985504"/>
              <a:gd name="connsiteX2" fmla="*/ 1826714 w 1835673"/>
              <a:gd name="connsiteY2" fmla="*/ 449672 h 1985504"/>
              <a:gd name="connsiteX3" fmla="*/ 1835673 w 1835673"/>
              <a:gd name="connsiteY3" fmla="*/ 1540348 h 1985504"/>
              <a:gd name="connsiteX4" fmla="*/ 672284 w 1835673"/>
              <a:gd name="connsiteY4" fmla="*/ 1940652 h 1985504"/>
              <a:gd name="connsiteX5" fmla="*/ 454 w 1835673"/>
              <a:gd name="connsiteY5" fmla="*/ 989422 h 1985504"/>
              <a:gd name="connsiteX0" fmla="*/ 421 w 1835640"/>
              <a:gd name="connsiteY0" fmla="*/ 987500 h 1983582"/>
              <a:gd name="connsiteX1" fmla="*/ 789726 w 1835640"/>
              <a:gd name="connsiteY1" fmla="*/ 20395 h 1983582"/>
              <a:gd name="connsiteX2" fmla="*/ 1826681 w 1835640"/>
              <a:gd name="connsiteY2" fmla="*/ 447750 h 1983582"/>
              <a:gd name="connsiteX3" fmla="*/ 1835640 w 1835640"/>
              <a:gd name="connsiteY3" fmla="*/ 1538426 h 1983582"/>
              <a:gd name="connsiteX4" fmla="*/ 672251 w 1835640"/>
              <a:gd name="connsiteY4" fmla="*/ 1938730 h 1983582"/>
              <a:gd name="connsiteX5" fmla="*/ 421 w 1835640"/>
              <a:gd name="connsiteY5" fmla="*/ 987500 h 1983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5640" h="1983582">
                <a:moveTo>
                  <a:pt x="421" y="987500"/>
                </a:moveTo>
                <a:cubicBezTo>
                  <a:pt x="-12279" y="618565"/>
                  <a:pt x="263099" y="126228"/>
                  <a:pt x="789726" y="20395"/>
                </a:cubicBezTo>
                <a:cubicBezTo>
                  <a:pt x="1316353" y="-85438"/>
                  <a:pt x="1702361" y="245173"/>
                  <a:pt x="1826681" y="447750"/>
                </a:cubicBezTo>
                <a:cubicBezTo>
                  <a:pt x="1636676" y="828127"/>
                  <a:pt x="1653395" y="1219021"/>
                  <a:pt x="1835640" y="1538426"/>
                </a:cubicBezTo>
                <a:cubicBezTo>
                  <a:pt x="1773410" y="1635581"/>
                  <a:pt x="1373408" y="2133738"/>
                  <a:pt x="672251" y="1938730"/>
                </a:cubicBezTo>
                <a:cubicBezTo>
                  <a:pt x="345744" y="1813572"/>
                  <a:pt x="22646" y="1531060"/>
                  <a:pt x="421" y="987500"/>
                </a:cubicBezTo>
                <a:close/>
              </a:path>
            </a:pathLst>
          </a:custGeom>
        </p:spPr>
        <p:txBody>
          <a:bodyPr anchor="ctr">
            <a:normAutofit/>
          </a:bodyPr>
          <a:lstStyle>
            <a:lvl1pPr marL="0" indent="0" algn="ctr">
              <a:buNone/>
              <a:defRPr sz="1200"/>
            </a:lvl1pPr>
          </a:lstStyle>
          <a:p>
            <a:endParaRPr lang="en-US" dirty="0"/>
          </a:p>
        </p:txBody>
      </p:sp>
      <p:sp>
        <p:nvSpPr>
          <p:cNvPr id="13" name="Picture Placeholder 2">
            <a:extLst>
              <a:ext uri="{FF2B5EF4-FFF2-40B4-BE49-F238E27FC236}">
                <a16:creationId xmlns:a16="http://schemas.microsoft.com/office/drawing/2014/main" xmlns="" id="{0CA3D8EE-C9B6-4806-AC75-555E04EE6B4B}"/>
              </a:ext>
            </a:extLst>
          </p:cNvPr>
          <p:cNvSpPr>
            <a:spLocks noGrp="1"/>
          </p:cNvSpPr>
          <p:nvPr>
            <p:ph type="pic" sz="quarter" idx="16"/>
          </p:nvPr>
        </p:nvSpPr>
        <p:spPr>
          <a:xfrm>
            <a:off x="7041524" y="1951163"/>
            <a:ext cx="1827862" cy="1992885"/>
          </a:xfrm>
          <a:custGeom>
            <a:avLst/>
            <a:gdLst>
              <a:gd name="connsiteX0" fmla="*/ 0 w 1965960"/>
              <a:gd name="connsiteY0" fmla="*/ 982980 h 1965960"/>
              <a:gd name="connsiteX1" fmla="*/ 982980 w 1965960"/>
              <a:gd name="connsiteY1" fmla="*/ 0 h 1965960"/>
              <a:gd name="connsiteX2" fmla="*/ 1965960 w 1965960"/>
              <a:gd name="connsiteY2" fmla="*/ 982980 h 1965960"/>
              <a:gd name="connsiteX3" fmla="*/ 982980 w 1965960"/>
              <a:gd name="connsiteY3" fmla="*/ 1965960 h 1965960"/>
              <a:gd name="connsiteX4" fmla="*/ 0 w 1965960"/>
              <a:gd name="connsiteY4" fmla="*/ 982980 h 1965960"/>
              <a:gd name="connsiteX0" fmla="*/ 65395 w 2031355"/>
              <a:gd name="connsiteY0" fmla="*/ 996524 h 1979504"/>
              <a:gd name="connsiteX1" fmla="*/ 197054 w 2031355"/>
              <a:gd name="connsiteY1" fmla="*/ 461867 h 1979504"/>
              <a:gd name="connsiteX2" fmla="*/ 1048375 w 2031355"/>
              <a:gd name="connsiteY2" fmla="*/ 13544 h 1979504"/>
              <a:gd name="connsiteX3" fmla="*/ 2031355 w 2031355"/>
              <a:gd name="connsiteY3" fmla="*/ 996524 h 1979504"/>
              <a:gd name="connsiteX4" fmla="*/ 1048375 w 2031355"/>
              <a:gd name="connsiteY4" fmla="*/ 1979504 h 1979504"/>
              <a:gd name="connsiteX5" fmla="*/ 65395 w 2031355"/>
              <a:gd name="connsiteY5" fmla="*/ 996524 h 1979504"/>
              <a:gd name="connsiteX0" fmla="*/ 114976 w 1948927"/>
              <a:gd name="connsiteY0" fmla="*/ 1547096 h 1997760"/>
              <a:gd name="connsiteX1" fmla="*/ 114626 w 1948927"/>
              <a:gd name="connsiteY1" fmla="*/ 461867 h 1997760"/>
              <a:gd name="connsiteX2" fmla="*/ 965947 w 1948927"/>
              <a:gd name="connsiteY2" fmla="*/ 13544 h 1997760"/>
              <a:gd name="connsiteX3" fmla="*/ 1948927 w 1948927"/>
              <a:gd name="connsiteY3" fmla="*/ 996524 h 1997760"/>
              <a:gd name="connsiteX4" fmla="*/ 965947 w 1948927"/>
              <a:gd name="connsiteY4" fmla="*/ 1979504 h 1997760"/>
              <a:gd name="connsiteX5" fmla="*/ 114976 w 1948927"/>
              <a:gd name="connsiteY5" fmla="*/ 1547096 h 1997760"/>
              <a:gd name="connsiteX0" fmla="*/ 44277 w 1878228"/>
              <a:gd name="connsiteY0" fmla="*/ 1547096 h 1997760"/>
              <a:gd name="connsiteX1" fmla="*/ 43927 w 1878228"/>
              <a:gd name="connsiteY1" fmla="*/ 461867 h 1997760"/>
              <a:gd name="connsiteX2" fmla="*/ 895248 w 1878228"/>
              <a:gd name="connsiteY2" fmla="*/ 13544 h 1997760"/>
              <a:gd name="connsiteX3" fmla="*/ 1878228 w 1878228"/>
              <a:gd name="connsiteY3" fmla="*/ 996524 h 1997760"/>
              <a:gd name="connsiteX4" fmla="*/ 895248 w 1878228"/>
              <a:gd name="connsiteY4" fmla="*/ 1979504 h 1997760"/>
              <a:gd name="connsiteX5" fmla="*/ 44277 w 1878228"/>
              <a:gd name="connsiteY5" fmla="*/ 1547096 h 1997760"/>
              <a:gd name="connsiteX0" fmla="*/ 350 w 1834301"/>
              <a:gd name="connsiteY0" fmla="*/ 1547096 h 1997760"/>
              <a:gd name="connsiteX1" fmla="*/ 0 w 1834301"/>
              <a:gd name="connsiteY1" fmla="*/ 461867 h 1997760"/>
              <a:gd name="connsiteX2" fmla="*/ 851321 w 1834301"/>
              <a:gd name="connsiteY2" fmla="*/ 13544 h 1997760"/>
              <a:gd name="connsiteX3" fmla="*/ 1834301 w 1834301"/>
              <a:gd name="connsiteY3" fmla="*/ 996524 h 1997760"/>
              <a:gd name="connsiteX4" fmla="*/ 851321 w 1834301"/>
              <a:gd name="connsiteY4" fmla="*/ 1979504 h 1997760"/>
              <a:gd name="connsiteX5" fmla="*/ 350 w 1834301"/>
              <a:gd name="connsiteY5" fmla="*/ 1547096 h 1997760"/>
              <a:gd name="connsiteX0" fmla="*/ 350 w 1834301"/>
              <a:gd name="connsiteY0" fmla="*/ 1547096 h 1970368"/>
              <a:gd name="connsiteX1" fmla="*/ 0 w 1834301"/>
              <a:gd name="connsiteY1" fmla="*/ 461867 h 1970368"/>
              <a:gd name="connsiteX2" fmla="*/ 851321 w 1834301"/>
              <a:gd name="connsiteY2" fmla="*/ 13544 h 1970368"/>
              <a:gd name="connsiteX3" fmla="*/ 1834301 w 1834301"/>
              <a:gd name="connsiteY3" fmla="*/ 996524 h 1970368"/>
              <a:gd name="connsiteX4" fmla="*/ 1124997 w 1834301"/>
              <a:gd name="connsiteY4" fmla="*/ 1950527 h 1970368"/>
              <a:gd name="connsiteX5" fmla="*/ 350 w 1834301"/>
              <a:gd name="connsiteY5" fmla="*/ 1547096 h 1970368"/>
              <a:gd name="connsiteX0" fmla="*/ 350 w 1834301"/>
              <a:gd name="connsiteY0" fmla="*/ 1509739 h 1933011"/>
              <a:gd name="connsiteX1" fmla="*/ 0 w 1834301"/>
              <a:gd name="connsiteY1" fmla="*/ 424510 h 1933011"/>
              <a:gd name="connsiteX2" fmla="*/ 1134657 w 1834301"/>
              <a:gd name="connsiteY2" fmla="*/ 14824 h 1933011"/>
              <a:gd name="connsiteX3" fmla="*/ 1834301 w 1834301"/>
              <a:gd name="connsiteY3" fmla="*/ 959167 h 1933011"/>
              <a:gd name="connsiteX4" fmla="*/ 1124997 w 1834301"/>
              <a:gd name="connsiteY4" fmla="*/ 1913170 h 1933011"/>
              <a:gd name="connsiteX5" fmla="*/ 350 w 1834301"/>
              <a:gd name="connsiteY5" fmla="*/ 1509739 h 1933011"/>
              <a:gd name="connsiteX0" fmla="*/ 350 w 1834301"/>
              <a:gd name="connsiteY0" fmla="*/ 1540457 h 1963729"/>
              <a:gd name="connsiteX1" fmla="*/ 0 w 1834301"/>
              <a:gd name="connsiteY1" fmla="*/ 455228 h 1963729"/>
              <a:gd name="connsiteX2" fmla="*/ 1134657 w 1834301"/>
              <a:gd name="connsiteY2" fmla="*/ 45542 h 1963729"/>
              <a:gd name="connsiteX3" fmla="*/ 1834301 w 1834301"/>
              <a:gd name="connsiteY3" fmla="*/ 989885 h 1963729"/>
              <a:gd name="connsiteX4" fmla="*/ 1124997 w 1834301"/>
              <a:gd name="connsiteY4" fmla="*/ 1943888 h 1963729"/>
              <a:gd name="connsiteX5" fmla="*/ 350 w 1834301"/>
              <a:gd name="connsiteY5" fmla="*/ 1540457 h 1963729"/>
              <a:gd name="connsiteX0" fmla="*/ 350 w 1834301"/>
              <a:gd name="connsiteY0" fmla="*/ 1545635 h 1968907"/>
              <a:gd name="connsiteX1" fmla="*/ 0 w 1834301"/>
              <a:gd name="connsiteY1" fmla="*/ 460406 h 1968907"/>
              <a:gd name="connsiteX2" fmla="*/ 1134657 w 1834301"/>
              <a:gd name="connsiteY2" fmla="*/ 50720 h 1968907"/>
              <a:gd name="connsiteX3" fmla="*/ 1834301 w 1834301"/>
              <a:gd name="connsiteY3" fmla="*/ 995063 h 1968907"/>
              <a:gd name="connsiteX4" fmla="*/ 1124997 w 1834301"/>
              <a:gd name="connsiteY4" fmla="*/ 1949066 h 1968907"/>
              <a:gd name="connsiteX5" fmla="*/ 350 w 1834301"/>
              <a:gd name="connsiteY5" fmla="*/ 1545635 h 1968907"/>
              <a:gd name="connsiteX0" fmla="*/ 350 w 1834301"/>
              <a:gd name="connsiteY0" fmla="*/ 1545635 h 1975325"/>
              <a:gd name="connsiteX1" fmla="*/ 0 w 1834301"/>
              <a:gd name="connsiteY1" fmla="*/ 460406 h 1975325"/>
              <a:gd name="connsiteX2" fmla="*/ 1134657 w 1834301"/>
              <a:gd name="connsiteY2" fmla="*/ 50720 h 1975325"/>
              <a:gd name="connsiteX3" fmla="*/ 1834301 w 1834301"/>
              <a:gd name="connsiteY3" fmla="*/ 995063 h 1975325"/>
              <a:gd name="connsiteX4" fmla="*/ 1124997 w 1834301"/>
              <a:gd name="connsiteY4" fmla="*/ 1949066 h 1975325"/>
              <a:gd name="connsiteX5" fmla="*/ 350 w 1834301"/>
              <a:gd name="connsiteY5" fmla="*/ 1545635 h 1975325"/>
              <a:gd name="connsiteX0" fmla="*/ 350 w 1834301"/>
              <a:gd name="connsiteY0" fmla="*/ 1545635 h 1992885"/>
              <a:gd name="connsiteX1" fmla="*/ 0 w 1834301"/>
              <a:gd name="connsiteY1" fmla="*/ 460406 h 1992885"/>
              <a:gd name="connsiteX2" fmla="*/ 1134657 w 1834301"/>
              <a:gd name="connsiteY2" fmla="*/ 50720 h 1992885"/>
              <a:gd name="connsiteX3" fmla="*/ 1834301 w 1834301"/>
              <a:gd name="connsiteY3" fmla="*/ 995063 h 1992885"/>
              <a:gd name="connsiteX4" fmla="*/ 1124997 w 1834301"/>
              <a:gd name="connsiteY4" fmla="*/ 1949066 h 1992885"/>
              <a:gd name="connsiteX5" fmla="*/ 350 w 1834301"/>
              <a:gd name="connsiteY5" fmla="*/ 1545635 h 1992885"/>
              <a:gd name="connsiteX0" fmla="*/ 350 w 1834301"/>
              <a:gd name="connsiteY0" fmla="*/ 1545635 h 1992885"/>
              <a:gd name="connsiteX1" fmla="*/ 0 w 1834301"/>
              <a:gd name="connsiteY1" fmla="*/ 460406 h 1992885"/>
              <a:gd name="connsiteX2" fmla="*/ 1134657 w 1834301"/>
              <a:gd name="connsiteY2" fmla="*/ 50720 h 1992885"/>
              <a:gd name="connsiteX3" fmla="*/ 1834301 w 1834301"/>
              <a:gd name="connsiteY3" fmla="*/ 995063 h 1992885"/>
              <a:gd name="connsiteX4" fmla="*/ 1124997 w 1834301"/>
              <a:gd name="connsiteY4" fmla="*/ 1949066 h 1992885"/>
              <a:gd name="connsiteX5" fmla="*/ 350 w 1834301"/>
              <a:gd name="connsiteY5" fmla="*/ 1545635 h 1992885"/>
              <a:gd name="connsiteX0" fmla="*/ 350 w 1834301"/>
              <a:gd name="connsiteY0" fmla="*/ 1545635 h 1992885"/>
              <a:gd name="connsiteX1" fmla="*/ 0 w 1834301"/>
              <a:gd name="connsiteY1" fmla="*/ 460406 h 1992885"/>
              <a:gd name="connsiteX2" fmla="*/ 1134657 w 1834301"/>
              <a:gd name="connsiteY2" fmla="*/ 50720 h 1992885"/>
              <a:gd name="connsiteX3" fmla="*/ 1834301 w 1834301"/>
              <a:gd name="connsiteY3" fmla="*/ 995063 h 1992885"/>
              <a:gd name="connsiteX4" fmla="*/ 1124997 w 1834301"/>
              <a:gd name="connsiteY4" fmla="*/ 1949066 h 1992885"/>
              <a:gd name="connsiteX5" fmla="*/ 350 w 1834301"/>
              <a:gd name="connsiteY5" fmla="*/ 1545635 h 1992885"/>
              <a:gd name="connsiteX0" fmla="*/ 350 w 1827862"/>
              <a:gd name="connsiteY0" fmla="*/ 1545635 h 1992885"/>
              <a:gd name="connsiteX1" fmla="*/ 0 w 1827862"/>
              <a:gd name="connsiteY1" fmla="*/ 460406 h 1992885"/>
              <a:gd name="connsiteX2" fmla="*/ 1134657 w 1827862"/>
              <a:gd name="connsiteY2" fmla="*/ 50720 h 1992885"/>
              <a:gd name="connsiteX3" fmla="*/ 1827862 w 1827862"/>
              <a:gd name="connsiteY3" fmla="*/ 995063 h 1992885"/>
              <a:gd name="connsiteX4" fmla="*/ 1124997 w 1827862"/>
              <a:gd name="connsiteY4" fmla="*/ 1949066 h 1992885"/>
              <a:gd name="connsiteX5" fmla="*/ 350 w 1827862"/>
              <a:gd name="connsiteY5" fmla="*/ 1545635 h 1992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7862" h="1992885">
                <a:moveTo>
                  <a:pt x="350" y="1545635"/>
                </a:moveTo>
                <a:cubicBezTo>
                  <a:pt x="241611" y="1102732"/>
                  <a:pt x="132385" y="672531"/>
                  <a:pt x="0" y="460406"/>
                </a:cubicBezTo>
                <a:cubicBezTo>
                  <a:pt x="138072" y="232182"/>
                  <a:pt x="564923" y="-134981"/>
                  <a:pt x="1134657" y="50720"/>
                </a:cubicBezTo>
                <a:cubicBezTo>
                  <a:pt x="1440374" y="139829"/>
                  <a:pt x="1827862" y="452178"/>
                  <a:pt x="1827862" y="995063"/>
                </a:cubicBezTo>
                <a:cubicBezTo>
                  <a:pt x="1827862" y="1537948"/>
                  <a:pt x="1430656" y="1857304"/>
                  <a:pt x="1124997" y="1949066"/>
                </a:cubicBezTo>
                <a:cubicBezTo>
                  <a:pt x="758163" y="2085904"/>
                  <a:pt x="180874" y="1888726"/>
                  <a:pt x="350" y="1545635"/>
                </a:cubicBezTo>
                <a:close/>
              </a:path>
            </a:pathLst>
          </a:custGeom>
        </p:spPr>
        <p:txBody>
          <a:bodyPr anchor="ctr">
            <a:normAutofit/>
          </a:bodyPr>
          <a:lstStyle>
            <a:lvl1pPr marL="0" indent="0" algn="ctr">
              <a:buNone/>
              <a:defRPr sz="1200"/>
            </a:lvl1pPr>
          </a:lstStyle>
          <a:p>
            <a:endParaRPr lang="en-US" dirty="0"/>
          </a:p>
        </p:txBody>
      </p:sp>
      <p:sp>
        <p:nvSpPr>
          <p:cNvPr id="18" name="Picture Placeholder 2">
            <a:extLst>
              <a:ext uri="{FF2B5EF4-FFF2-40B4-BE49-F238E27FC236}">
                <a16:creationId xmlns:a16="http://schemas.microsoft.com/office/drawing/2014/main" xmlns="" id="{31FF0657-3874-47AA-BA84-A6CCD35743C6}"/>
              </a:ext>
            </a:extLst>
          </p:cNvPr>
          <p:cNvSpPr>
            <a:spLocks noGrp="1"/>
          </p:cNvSpPr>
          <p:nvPr>
            <p:ph type="pic" sz="quarter" idx="17"/>
          </p:nvPr>
        </p:nvSpPr>
        <p:spPr>
          <a:xfrm>
            <a:off x="8812369" y="1951163"/>
            <a:ext cx="1827862" cy="1992885"/>
          </a:xfrm>
          <a:custGeom>
            <a:avLst/>
            <a:gdLst>
              <a:gd name="connsiteX0" fmla="*/ 0 w 1965960"/>
              <a:gd name="connsiteY0" fmla="*/ 982980 h 1965960"/>
              <a:gd name="connsiteX1" fmla="*/ 982980 w 1965960"/>
              <a:gd name="connsiteY1" fmla="*/ 0 h 1965960"/>
              <a:gd name="connsiteX2" fmla="*/ 1965960 w 1965960"/>
              <a:gd name="connsiteY2" fmla="*/ 982980 h 1965960"/>
              <a:gd name="connsiteX3" fmla="*/ 982980 w 1965960"/>
              <a:gd name="connsiteY3" fmla="*/ 1965960 h 1965960"/>
              <a:gd name="connsiteX4" fmla="*/ 0 w 1965960"/>
              <a:gd name="connsiteY4" fmla="*/ 982980 h 1965960"/>
              <a:gd name="connsiteX0" fmla="*/ 65395 w 2031355"/>
              <a:gd name="connsiteY0" fmla="*/ 996524 h 1979504"/>
              <a:gd name="connsiteX1" fmla="*/ 197054 w 2031355"/>
              <a:gd name="connsiteY1" fmla="*/ 461867 h 1979504"/>
              <a:gd name="connsiteX2" fmla="*/ 1048375 w 2031355"/>
              <a:gd name="connsiteY2" fmla="*/ 13544 h 1979504"/>
              <a:gd name="connsiteX3" fmla="*/ 2031355 w 2031355"/>
              <a:gd name="connsiteY3" fmla="*/ 996524 h 1979504"/>
              <a:gd name="connsiteX4" fmla="*/ 1048375 w 2031355"/>
              <a:gd name="connsiteY4" fmla="*/ 1979504 h 1979504"/>
              <a:gd name="connsiteX5" fmla="*/ 65395 w 2031355"/>
              <a:gd name="connsiteY5" fmla="*/ 996524 h 1979504"/>
              <a:gd name="connsiteX0" fmla="*/ 114976 w 1948927"/>
              <a:gd name="connsiteY0" fmla="*/ 1547096 h 1997760"/>
              <a:gd name="connsiteX1" fmla="*/ 114626 w 1948927"/>
              <a:gd name="connsiteY1" fmla="*/ 461867 h 1997760"/>
              <a:gd name="connsiteX2" fmla="*/ 965947 w 1948927"/>
              <a:gd name="connsiteY2" fmla="*/ 13544 h 1997760"/>
              <a:gd name="connsiteX3" fmla="*/ 1948927 w 1948927"/>
              <a:gd name="connsiteY3" fmla="*/ 996524 h 1997760"/>
              <a:gd name="connsiteX4" fmla="*/ 965947 w 1948927"/>
              <a:gd name="connsiteY4" fmla="*/ 1979504 h 1997760"/>
              <a:gd name="connsiteX5" fmla="*/ 114976 w 1948927"/>
              <a:gd name="connsiteY5" fmla="*/ 1547096 h 1997760"/>
              <a:gd name="connsiteX0" fmla="*/ 44277 w 1878228"/>
              <a:gd name="connsiteY0" fmla="*/ 1547096 h 1997760"/>
              <a:gd name="connsiteX1" fmla="*/ 43927 w 1878228"/>
              <a:gd name="connsiteY1" fmla="*/ 461867 h 1997760"/>
              <a:gd name="connsiteX2" fmla="*/ 895248 w 1878228"/>
              <a:gd name="connsiteY2" fmla="*/ 13544 h 1997760"/>
              <a:gd name="connsiteX3" fmla="*/ 1878228 w 1878228"/>
              <a:gd name="connsiteY3" fmla="*/ 996524 h 1997760"/>
              <a:gd name="connsiteX4" fmla="*/ 895248 w 1878228"/>
              <a:gd name="connsiteY4" fmla="*/ 1979504 h 1997760"/>
              <a:gd name="connsiteX5" fmla="*/ 44277 w 1878228"/>
              <a:gd name="connsiteY5" fmla="*/ 1547096 h 1997760"/>
              <a:gd name="connsiteX0" fmla="*/ 350 w 1834301"/>
              <a:gd name="connsiteY0" fmla="*/ 1547096 h 1997760"/>
              <a:gd name="connsiteX1" fmla="*/ 0 w 1834301"/>
              <a:gd name="connsiteY1" fmla="*/ 461867 h 1997760"/>
              <a:gd name="connsiteX2" fmla="*/ 851321 w 1834301"/>
              <a:gd name="connsiteY2" fmla="*/ 13544 h 1997760"/>
              <a:gd name="connsiteX3" fmla="*/ 1834301 w 1834301"/>
              <a:gd name="connsiteY3" fmla="*/ 996524 h 1997760"/>
              <a:gd name="connsiteX4" fmla="*/ 851321 w 1834301"/>
              <a:gd name="connsiteY4" fmla="*/ 1979504 h 1997760"/>
              <a:gd name="connsiteX5" fmla="*/ 350 w 1834301"/>
              <a:gd name="connsiteY5" fmla="*/ 1547096 h 1997760"/>
              <a:gd name="connsiteX0" fmla="*/ 350 w 1834301"/>
              <a:gd name="connsiteY0" fmla="*/ 1547096 h 1970368"/>
              <a:gd name="connsiteX1" fmla="*/ 0 w 1834301"/>
              <a:gd name="connsiteY1" fmla="*/ 461867 h 1970368"/>
              <a:gd name="connsiteX2" fmla="*/ 851321 w 1834301"/>
              <a:gd name="connsiteY2" fmla="*/ 13544 h 1970368"/>
              <a:gd name="connsiteX3" fmla="*/ 1834301 w 1834301"/>
              <a:gd name="connsiteY3" fmla="*/ 996524 h 1970368"/>
              <a:gd name="connsiteX4" fmla="*/ 1124997 w 1834301"/>
              <a:gd name="connsiteY4" fmla="*/ 1950527 h 1970368"/>
              <a:gd name="connsiteX5" fmla="*/ 350 w 1834301"/>
              <a:gd name="connsiteY5" fmla="*/ 1547096 h 1970368"/>
              <a:gd name="connsiteX0" fmla="*/ 350 w 1834301"/>
              <a:gd name="connsiteY0" fmla="*/ 1509739 h 1933011"/>
              <a:gd name="connsiteX1" fmla="*/ 0 w 1834301"/>
              <a:gd name="connsiteY1" fmla="*/ 424510 h 1933011"/>
              <a:gd name="connsiteX2" fmla="*/ 1134657 w 1834301"/>
              <a:gd name="connsiteY2" fmla="*/ 14824 h 1933011"/>
              <a:gd name="connsiteX3" fmla="*/ 1834301 w 1834301"/>
              <a:gd name="connsiteY3" fmla="*/ 959167 h 1933011"/>
              <a:gd name="connsiteX4" fmla="*/ 1124997 w 1834301"/>
              <a:gd name="connsiteY4" fmla="*/ 1913170 h 1933011"/>
              <a:gd name="connsiteX5" fmla="*/ 350 w 1834301"/>
              <a:gd name="connsiteY5" fmla="*/ 1509739 h 1933011"/>
              <a:gd name="connsiteX0" fmla="*/ 350 w 1834301"/>
              <a:gd name="connsiteY0" fmla="*/ 1540457 h 1963729"/>
              <a:gd name="connsiteX1" fmla="*/ 0 w 1834301"/>
              <a:gd name="connsiteY1" fmla="*/ 455228 h 1963729"/>
              <a:gd name="connsiteX2" fmla="*/ 1134657 w 1834301"/>
              <a:gd name="connsiteY2" fmla="*/ 45542 h 1963729"/>
              <a:gd name="connsiteX3" fmla="*/ 1834301 w 1834301"/>
              <a:gd name="connsiteY3" fmla="*/ 989885 h 1963729"/>
              <a:gd name="connsiteX4" fmla="*/ 1124997 w 1834301"/>
              <a:gd name="connsiteY4" fmla="*/ 1943888 h 1963729"/>
              <a:gd name="connsiteX5" fmla="*/ 350 w 1834301"/>
              <a:gd name="connsiteY5" fmla="*/ 1540457 h 1963729"/>
              <a:gd name="connsiteX0" fmla="*/ 350 w 1834301"/>
              <a:gd name="connsiteY0" fmla="*/ 1545635 h 1968907"/>
              <a:gd name="connsiteX1" fmla="*/ 0 w 1834301"/>
              <a:gd name="connsiteY1" fmla="*/ 460406 h 1968907"/>
              <a:gd name="connsiteX2" fmla="*/ 1134657 w 1834301"/>
              <a:gd name="connsiteY2" fmla="*/ 50720 h 1968907"/>
              <a:gd name="connsiteX3" fmla="*/ 1834301 w 1834301"/>
              <a:gd name="connsiteY3" fmla="*/ 995063 h 1968907"/>
              <a:gd name="connsiteX4" fmla="*/ 1124997 w 1834301"/>
              <a:gd name="connsiteY4" fmla="*/ 1949066 h 1968907"/>
              <a:gd name="connsiteX5" fmla="*/ 350 w 1834301"/>
              <a:gd name="connsiteY5" fmla="*/ 1545635 h 1968907"/>
              <a:gd name="connsiteX0" fmla="*/ 350 w 1834301"/>
              <a:gd name="connsiteY0" fmla="*/ 1545635 h 1975325"/>
              <a:gd name="connsiteX1" fmla="*/ 0 w 1834301"/>
              <a:gd name="connsiteY1" fmla="*/ 460406 h 1975325"/>
              <a:gd name="connsiteX2" fmla="*/ 1134657 w 1834301"/>
              <a:gd name="connsiteY2" fmla="*/ 50720 h 1975325"/>
              <a:gd name="connsiteX3" fmla="*/ 1834301 w 1834301"/>
              <a:gd name="connsiteY3" fmla="*/ 995063 h 1975325"/>
              <a:gd name="connsiteX4" fmla="*/ 1124997 w 1834301"/>
              <a:gd name="connsiteY4" fmla="*/ 1949066 h 1975325"/>
              <a:gd name="connsiteX5" fmla="*/ 350 w 1834301"/>
              <a:gd name="connsiteY5" fmla="*/ 1545635 h 1975325"/>
              <a:gd name="connsiteX0" fmla="*/ 350 w 1834301"/>
              <a:gd name="connsiteY0" fmla="*/ 1545635 h 1992885"/>
              <a:gd name="connsiteX1" fmla="*/ 0 w 1834301"/>
              <a:gd name="connsiteY1" fmla="*/ 460406 h 1992885"/>
              <a:gd name="connsiteX2" fmla="*/ 1134657 w 1834301"/>
              <a:gd name="connsiteY2" fmla="*/ 50720 h 1992885"/>
              <a:gd name="connsiteX3" fmla="*/ 1834301 w 1834301"/>
              <a:gd name="connsiteY3" fmla="*/ 995063 h 1992885"/>
              <a:gd name="connsiteX4" fmla="*/ 1124997 w 1834301"/>
              <a:gd name="connsiteY4" fmla="*/ 1949066 h 1992885"/>
              <a:gd name="connsiteX5" fmla="*/ 350 w 1834301"/>
              <a:gd name="connsiteY5" fmla="*/ 1545635 h 1992885"/>
              <a:gd name="connsiteX0" fmla="*/ 350 w 1834301"/>
              <a:gd name="connsiteY0" fmla="*/ 1545635 h 1992885"/>
              <a:gd name="connsiteX1" fmla="*/ 0 w 1834301"/>
              <a:gd name="connsiteY1" fmla="*/ 460406 h 1992885"/>
              <a:gd name="connsiteX2" fmla="*/ 1134657 w 1834301"/>
              <a:gd name="connsiteY2" fmla="*/ 50720 h 1992885"/>
              <a:gd name="connsiteX3" fmla="*/ 1834301 w 1834301"/>
              <a:gd name="connsiteY3" fmla="*/ 995063 h 1992885"/>
              <a:gd name="connsiteX4" fmla="*/ 1124997 w 1834301"/>
              <a:gd name="connsiteY4" fmla="*/ 1949066 h 1992885"/>
              <a:gd name="connsiteX5" fmla="*/ 350 w 1834301"/>
              <a:gd name="connsiteY5" fmla="*/ 1545635 h 1992885"/>
              <a:gd name="connsiteX0" fmla="*/ 350 w 1834301"/>
              <a:gd name="connsiteY0" fmla="*/ 1545635 h 1992885"/>
              <a:gd name="connsiteX1" fmla="*/ 0 w 1834301"/>
              <a:gd name="connsiteY1" fmla="*/ 460406 h 1992885"/>
              <a:gd name="connsiteX2" fmla="*/ 1134657 w 1834301"/>
              <a:gd name="connsiteY2" fmla="*/ 50720 h 1992885"/>
              <a:gd name="connsiteX3" fmla="*/ 1834301 w 1834301"/>
              <a:gd name="connsiteY3" fmla="*/ 995063 h 1992885"/>
              <a:gd name="connsiteX4" fmla="*/ 1124997 w 1834301"/>
              <a:gd name="connsiteY4" fmla="*/ 1949066 h 1992885"/>
              <a:gd name="connsiteX5" fmla="*/ 350 w 1834301"/>
              <a:gd name="connsiteY5" fmla="*/ 1545635 h 1992885"/>
              <a:gd name="connsiteX0" fmla="*/ 350 w 1827862"/>
              <a:gd name="connsiteY0" fmla="*/ 1545635 h 1992885"/>
              <a:gd name="connsiteX1" fmla="*/ 0 w 1827862"/>
              <a:gd name="connsiteY1" fmla="*/ 460406 h 1992885"/>
              <a:gd name="connsiteX2" fmla="*/ 1134657 w 1827862"/>
              <a:gd name="connsiteY2" fmla="*/ 50720 h 1992885"/>
              <a:gd name="connsiteX3" fmla="*/ 1827862 w 1827862"/>
              <a:gd name="connsiteY3" fmla="*/ 995063 h 1992885"/>
              <a:gd name="connsiteX4" fmla="*/ 1124997 w 1827862"/>
              <a:gd name="connsiteY4" fmla="*/ 1949066 h 1992885"/>
              <a:gd name="connsiteX5" fmla="*/ 350 w 1827862"/>
              <a:gd name="connsiteY5" fmla="*/ 1545635 h 1992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7862" h="1992885">
                <a:moveTo>
                  <a:pt x="350" y="1545635"/>
                </a:moveTo>
                <a:cubicBezTo>
                  <a:pt x="241611" y="1102732"/>
                  <a:pt x="132385" y="672531"/>
                  <a:pt x="0" y="460406"/>
                </a:cubicBezTo>
                <a:cubicBezTo>
                  <a:pt x="138072" y="232182"/>
                  <a:pt x="564923" y="-134981"/>
                  <a:pt x="1134657" y="50720"/>
                </a:cubicBezTo>
                <a:cubicBezTo>
                  <a:pt x="1440374" y="139829"/>
                  <a:pt x="1827862" y="452178"/>
                  <a:pt x="1827862" y="995063"/>
                </a:cubicBezTo>
                <a:cubicBezTo>
                  <a:pt x="1827862" y="1537948"/>
                  <a:pt x="1430656" y="1857304"/>
                  <a:pt x="1124997" y="1949066"/>
                </a:cubicBezTo>
                <a:cubicBezTo>
                  <a:pt x="758163" y="2085904"/>
                  <a:pt x="180874" y="1888726"/>
                  <a:pt x="350" y="1545635"/>
                </a:cubicBezTo>
                <a:close/>
              </a:path>
            </a:pathLst>
          </a:custGeom>
        </p:spPr>
        <p:txBody>
          <a:bodyPr anchor="ctr">
            <a:normAutofit/>
          </a:bodyPr>
          <a:lstStyle>
            <a:lvl1pPr marL="0" indent="0" algn="ctr">
              <a:buNone/>
              <a:defRPr sz="1200"/>
            </a:lvl1pPr>
          </a:lstStyle>
          <a:p>
            <a:endParaRPr lang="en-US" dirty="0"/>
          </a:p>
        </p:txBody>
      </p:sp>
      <p:pic>
        <p:nvPicPr>
          <p:cNvPr id="14" name="Picture 13">
            <a:extLst>
              <a:ext uri="{FF2B5EF4-FFF2-40B4-BE49-F238E27FC236}">
                <a16:creationId xmlns:a16="http://schemas.microsoft.com/office/drawing/2014/main" xmlns="" id="{4B5DF687-353B-4331-9DDB-C1EE6DE8E2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7" name="Picture 16">
            <a:extLst>
              <a:ext uri="{FF2B5EF4-FFF2-40B4-BE49-F238E27FC236}">
                <a16:creationId xmlns:a16="http://schemas.microsoft.com/office/drawing/2014/main" xmlns="" id="{32DD4A94-FFDD-469D-8AD8-A8C6FCDDE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9" name="TextBox 18">
            <a:extLst>
              <a:ext uri="{FF2B5EF4-FFF2-40B4-BE49-F238E27FC236}">
                <a16:creationId xmlns:a16="http://schemas.microsoft.com/office/drawing/2014/main" xmlns="" id="{9CEE53C9-9EB1-4126-8C38-FDF65786C35B}"/>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26045379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Title Slide">
    <p:spTree>
      <p:nvGrpSpPr>
        <p:cNvPr id="1" name=""/>
        <p:cNvGrpSpPr/>
        <p:nvPr/>
      </p:nvGrpSpPr>
      <p:grpSpPr>
        <a:xfrm>
          <a:off x="0" y="0"/>
          <a:ext cx="0" cy="0"/>
          <a:chOff x="0" y="0"/>
          <a:chExt cx="0" cy="0"/>
        </a:xfrm>
      </p:grpSpPr>
      <p:sp>
        <p:nvSpPr>
          <p:cNvPr id="15" name="Picture Placeholder 8">
            <a:extLst>
              <a:ext uri="{FF2B5EF4-FFF2-40B4-BE49-F238E27FC236}">
                <a16:creationId xmlns:a16="http://schemas.microsoft.com/office/drawing/2014/main" xmlns="" id="{487B3752-30AA-42E3-8E1B-B55B57F0F6C3}"/>
              </a:ext>
            </a:extLst>
          </p:cNvPr>
          <p:cNvSpPr>
            <a:spLocks noGrp="1"/>
          </p:cNvSpPr>
          <p:nvPr>
            <p:ph type="pic" sz="quarter" idx="14" hasCustomPrompt="1"/>
          </p:nvPr>
        </p:nvSpPr>
        <p:spPr>
          <a:xfrm>
            <a:off x="4034971" y="1818707"/>
            <a:ext cx="4122058" cy="2554515"/>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3608615" y="6277024"/>
            <a:ext cx="5681503" cy="418804"/>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pic>
        <p:nvPicPr>
          <p:cNvPr id="10" name="Picture 9">
            <a:extLst>
              <a:ext uri="{FF2B5EF4-FFF2-40B4-BE49-F238E27FC236}">
                <a16:creationId xmlns:a16="http://schemas.microsoft.com/office/drawing/2014/main" xmlns="" id="{29974EF1-246D-41AF-8D18-501943B4E7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35548710-A816-4D16-A726-9E55D25121B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E94F9E58-3B1A-4E27-841A-D5E9C260F175}"/>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1824211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3874338" y="6361691"/>
            <a:ext cx="4654852" cy="157643"/>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3" name="Picture Placeholder 8">
            <a:extLst>
              <a:ext uri="{FF2B5EF4-FFF2-40B4-BE49-F238E27FC236}">
                <a16:creationId xmlns:a16="http://schemas.microsoft.com/office/drawing/2014/main" xmlns="" id="{CBAC8D44-5E75-43A8-AE7C-98B85878F75D}"/>
              </a:ext>
            </a:extLst>
          </p:cNvPr>
          <p:cNvSpPr>
            <a:spLocks noGrp="1"/>
          </p:cNvSpPr>
          <p:nvPr>
            <p:ph type="pic" sz="quarter" idx="14" hasCustomPrompt="1"/>
          </p:nvPr>
        </p:nvSpPr>
        <p:spPr>
          <a:xfrm>
            <a:off x="838201" y="1654629"/>
            <a:ext cx="10515600" cy="1944915"/>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52346A4A-FE48-4775-8C03-7F0BBF6716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4" name="Picture 13">
            <a:extLst>
              <a:ext uri="{FF2B5EF4-FFF2-40B4-BE49-F238E27FC236}">
                <a16:creationId xmlns:a16="http://schemas.microsoft.com/office/drawing/2014/main" xmlns="" id="{3A3BDB58-8094-4BE4-A409-B704F006826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FAAF97C3-299E-495B-A60E-90D8B24A9E28}"/>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7414866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3909944" y="6094325"/>
            <a:ext cx="4620985" cy="405047"/>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3" name="Picture Placeholder 8">
            <a:extLst>
              <a:ext uri="{FF2B5EF4-FFF2-40B4-BE49-F238E27FC236}">
                <a16:creationId xmlns:a16="http://schemas.microsoft.com/office/drawing/2014/main" xmlns="" id="{CBAC8D44-5E75-43A8-AE7C-98B85878F75D}"/>
              </a:ext>
            </a:extLst>
          </p:cNvPr>
          <p:cNvSpPr>
            <a:spLocks noGrp="1"/>
          </p:cNvSpPr>
          <p:nvPr>
            <p:ph type="pic" sz="quarter" idx="14" hasCustomPrompt="1"/>
          </p:nvPr>
        </p:nvSpPr>
        <p:spPr>
          <a:xfrm>
            <a:off x="838199" y="1998409"/>
            <a:ext cx="3071745" cy="1939606"/>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2" name="Picture Placeholder 8">
            <a:extLst>
              <a:ext uri="{FF2B5EF4-FFF2-40B4-BE49-F238E27FC236}">
                <a16:creationId xmlns:a16="http://schemas.microsoft.com/office/drawing/2014/main" xmlns="" id="{5BC42ABC-21F6-431B-A949-09A501DF6345}"/>
              </a:ext>
            </a:extLst>
          </p:cNvPr>
          <p:cNvSpPr>
            <a:spLocks noGrp="1"/>
          </p:cNvSpPr>
          <p:nvPr>
            <p:ph type="pic" sz="quarter" idx="15" hasCustomPrompt="1"/>
          </p:nvPr>
        </p:nvSpPr>
        <p:spPr>
          <a:xfrm>
            <a:off x="4555618" y="1998409"/>
            <a:ext cx="3071745" cy="1939606"/>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4" name="Picture Placeholder 8">
            <a:extLst>
              <a:ext uri="{FF2B5EF4-FFF2-40B4-BE49-F238E27FC236}">
                <a16:creationId xmlns:a16="http://schemas.microsoft.com/office/drawing/2014/main" xmlns="" id="{E9DAD2A6-D03F-4145-AE2F-4C26FD8493F0}"/>
              </a:ext>
            </a:extLst>
          </p:cNvPr>
          <p:cNvSpPr>
            <a:spLocks noGrp="1"/>
          </p:cNvSpPr>
          <p:nvPr>
            <p:ph type="pic" sz="quarter" idx="16" hasCustomPrompt="1"/>
          </p:nvPr>
        </p:nvSpPr>
        <p:spPr>
          <a:xfrm>
            <a:off x="8282057" y="1998409"/>
            <a:ext cx="3071745" cy="1939606"/>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5" name="Picture 14">
            <a:extLst>
              <a:ext uri="{FF2B5EF4-FFF2-40B4-BE49-F238E27FC236}">
                <a16:creationId xmlns:a16="http://schemas.microsoft.com/office/drawing/2014/main" xmlns="" id="{A8731FAD-DFEF-447E-AD8C-5CC59064007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8" name="Picture 17">
            <a:extLst>
              <a:ext uri="{FF2B5EF4-FFF2-40B4-BE49-F238E27FC236}">
                <a16:creationId xmlns:a16="http://schemas.microsoft.com/office/drawing/2014/main" xmlns="" id="{C36416D2-9807-49C5-9E1F-792E226F717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9" name="TextBox 18">
            <a:extLst>
              <a:ext uri="{FF2B5EF4-FFF2-40B4-BE49-F238E27FC236}">
                <a16:creationId xmlns:a16="http://schemas.microsoft.com/office/drawing/2014/main" xmlns="" id="{B872F8FC-8065-4CDE-9470-751EC90134D4}"/>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23106746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3616174" y="6277024"/>
            <a:ext cx="4959652" cy="418804"/>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1" name="Picture Placeholder 8">
            <a:extLst>
              <a:ext uri="{FF2B5EF4-FFF2-40B4-BE49-F238E27FC236}">
                <a16:creationId xmlns:a16="http://schemas.microsoft.com/office/drawing/2014/main" xmlns="" id="{4ACC8FA7-D0FA-4A1C-A97D-7E06A4223049}"/>
              </a:ext>
            </a:extLst>
          </p:cNvPr>
          <p:cNvSpPr>
            <a:spLocks noGrp="1"/>
          </p:cNvSpPr>
          <p:nvPr>
            <p:ph type="pic" sz="quarter" idx="12" hasCustomPrompt="1"/>
          </p:nvPr>
        </p:nvSpPr>
        <p:spPr>
          <a:xfrm>
            <a:off x="1676399" y="1818709"/>
            <a:ext cx="2772228" cy="27097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2" name="Picture Placeholder 8">
            <a:extLst>
              <a:ext uri="{FF2B5EF4-FFF2-40B4-BE49-F238E27FC236}">
                <a16:creationId xmlns:a16="http://schemas.microsoft.com/office/drawing/2014/main" xmlns="" id="{82E8BEE2-F0F0-4348-B522-397B44C8366B}"/>
              </a:ext>
            </a:extLst>
          </p:cNvPr>
          <p:cNvSpPr>
            <a:spLocks noGrp="1"/>
          </p:cNvSpPr>
          <p:nvPr>
            <p:ph type="pic" sz="quarter" idx="13" hasCustomPrompt="1"/>
          </p:nvPr>
        </p:nvSpPr>
        <p:spPr>
          <a:xfrm>
            <a:off x="4709886" y="1818709"/>
            <a:ext cx="2772228" cy="27097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3" name="Picture Placeholder 8">
            <a:extLst>
              <a:ext uri="{FF2B5EF4-FFF2-40B4-BE49-F238E27FC236}">
                <a16:creationId xmlns:a16="http://schemas.microsoft.com/office/drawing/2014/main" xmlns="" id="{DDB7E49E-7E3C-4066-A0D4-BCBADB67F39A}"/>
              </a:ext>
            </a:extLst>
          </p:cNvPr>
          <p:cNvSpPr>
            <a:spLocks noGrp="1"/>
          </p:cNvSpPr>
          <p:nvPr>
            <p:ph type="pic" sz="quarter" idx="14" hasCustomPrompt="1"/>
          </p:nvPr>
        </p:nvSpPr>
        <p:spPr>
          <a:xfrm>
            <a:off x="7743374" y="1818709"/>
            <a:ext cx="2772228" cy="2709748"/>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4" name="Picture 13">
            <a:extLst>
              <a:ext uri="{FF2B5EF4-FFF2-40B4-BE49-F238E27FC236}">
                <a16:creationId xmlns:a16="http://schemas.microsoft.com/office/drawing/2014/main" xmlns="" id="{F8621BE1-8A2D-46F1-B61C-7E552DED39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9" name="Picture 18">
            <a:extLst>
              <a:ext uri="{FF2B5EF4-FFF2-40B4-BE49-F238E27FC236}">
                <a16:creationId xmlns:a16="http://schemas.microsoft.com/office/drawing/2014/main" xmlns="" id="{D20D4B49-08BC-450A-87B2-70B77CBBFBB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0" name="TextBox 19">
            <a:extLst>
              <a:ext uri="{FF2B5EF4-FFF2-40B4-BE49-F238E27FC236}">
                <a16:creationId xmlns:a16="http://schemas.microsoft.com/office/drawing/2014/main" xmlns="" id="{A427E730-EA2E-49FB-A8C8-8E786C8A0EEB}"/>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8510871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3693282" y="6381112"/>
            <a:ext cx="4688718" cy="377776"/>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3" name="Picture Placeholder 8">
            <a:extLst>
              <a:ext uri="{FF2B5EF4-FFF2-40B4-BE49-F238E27FC236}">
                <a16:creationId xmlns:a16="http://schemas.microsoft.com/office/drawing/2014/main" xmlns="" id="{DDB7E49E-7E3C-4066-A0D4-BCBADB67F39A}"/>
              </a:ext>
            </a:extLst>
          </p:cNvPr>
          <p:cNvSpPr>
            <a:spLocks noGrp="1"/>
          </p:cNvSpPr>
          <p:nvPr>
            <p:ph type="pic" sz="quarter" idx="14" hasCustomPrompt="1"/>
          </p:nvPr>
        </p:nvSpPr>
        <p:spPr>
          <a:xfrm>
            <a:off x="7311571" y="1818708"/>
            <a:ext cx="4042227" cy="3987207"/>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5" name="Picture Placeholder 8">
            <a:extLst>
              <a:ext uri="{FF2B5EF4-FFF2-40B4-BE49-F238E27FC236}">
                <a16:creationId xmlns:a16="http://schemas.microsoft.com/office/drawing/2014/main" xmlns="" id="{D37F1CFA-BAD8-46EA-A6D6-881E7DB66CF6}"/>
              </a:ext>
            </a:extLst>
          </p:cNvPr>
          <p:cNvSpPr>
            <a:spLocks noGrp="1"/>
          </p:cNvSpPr>
          <p:nvPr>
            <p:ph type="pic" sz="quarter" idx="15" hasCustomPrompt="1"/>
          </p:nvPr>
        </p:nvSpPr>
        <p:spPr>
          <a:xfrm>
            <a:off x="2641600" y="4005943"/>
            <a:ext cx="4455886" cy="1799972"/>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2" name="TextBox 11">
            <a:extLst>
              <a:ext uri="{FF2B5EF4-FFF2-40B4-BE49-F238E27FC236}">
                <a16:creationId xmlns:a16="http://schemas.microsoft.com/office/drawing/2014/main" xmlns="" id="{4D3CE3CF-A889-4321-8944-40F320A635DE}"/>
              </a:ext>
            </a:extLst>
          </p:cNvPr>
          <p:cNvSpPr txBox="1"/>
          <p:nvPr userDrawn="1"/>
        </p:nvSpPr>
        <p:spPr>
          <a:xfrm>
            <a:off x="2145323" y="6389076"/>
            <a:ext cx="7854461" cy="369332"/>
          </a:xfrm>
          <a:prstGeom prst="rect">
            <a:avLst/>
          </a:prstGeom>
          <a:noFill/>
        </p:spPr>
        <p:txBody>
          <a:bodyPr wrap="square" rtlCol="0">
            <a:spAutoFit/>
          </a:bodyPr>
          <a:lstStyle/>
          <a:p>
            <a:pPr algn="ctr"/>
            <a:r>
              <a:rPr lang="en-US" dirty="0">
                <a:solidFill>
                  <a:schemeClr val="bg1"/>
                </a:solidFill>
              </a:rPr>
              <a:t>‘The Governance </a:t>
            </a:r>
            <a:r>
              <a:rPr lang="en-US" dirty="0" err="1">
                <a:solidFill>
                  <a:schemeClr val="bg1"/>
                </a:solidFill>
              </a:rPr>
              <a:t>Proesson</a:t>
            </a:r>
            <a:r>
              <a:rPr lang="en-US" dirty="0">
                <a:solidFill>
                  <a:schemeClr val="bg1"/>
                </a:solidFill>
              </a:rPr>
              <a:t>’</a:t>
            </a:r>
          </a:p>
        </p:txBody>
      </p:sp>
      <p:pic>
        <p:nvPicPr>
          <p:cNvPr id="14" name="Picture 13">
            <a:extLst>
              <a:ext uri="{FF2B5EF4-FFF2-40B4-BE49-F238E27FC236}">
                <a16:creationId xmlns:a16="http://schemas.microsoft.com/office/drawing/2014/main" xmlns="" id="{EABF4E16-ED5B-4E9B-B37E-5CE6A5D0A8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8" name="Picture 17">
            <a:extLst>
              <a:ext uri="{FF2B5EF4-FFF2-40B4-BE49-F238E27FC236}">
                <a16:creationId xmlns:a16="http://schemas.microsoft.com/office/drawing/2014/main" xmlns="" id="{488CC0C7-702C-437E-8949-81F18FD5DE8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9" name="TextBox 18">
            <a:extLst>
              <a:ext uri="{FF2B5EF4-FFF2-40B4-BE49-F238E27FC236}">
                <a16:creationId xmlns:a16="http://schemas.microsoft.com/office/drawing/2014/main" xmlns="" id="{AF5713C5-49DB-4932-BD6D-BBDA05F8DFA6}"/>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521884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7" name="Picture Placeholder 8">
            <a:extLst>
              <a:ext uri="{FF2B5EF4-FFF2-40B4-BE49-F238E27FC236}">
                <a16:creationId xmlns:a16="http://schemas.microsoft.com/office/drawing/2014/main" xmlns="" id="{B8B1292B-ED14-4335-B790-12CC9675150F}"/>
              </a:ext>
            </a:extLst>
          </p:cNvPr>
          <p:cNvSpPr>
            <a:spLocks noGrp="1"/>
          </p:cNvSpPr>
          <p:nvPr>
            <p:ph type="pic" sz="quarter" idx="12" hasCustomPrompt="1"/>
          </p:nvPr>
        </p:nvSpPr>
        <p:spPr>
          <a:xfrm>
            <a:off x="4142364" y="1890123"/>
            <a:ext cx="3907269" cy="3759402"/>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0" name="Picture 9">
            <a:extLst>
              <a:ext uri="{FF2B5EF4-FFF2-40B4-BE49-F238E27FC236}">
                <a16:creationId xmlns:a16="http://schemas.microsoft.com/office/drawing/2014/main" xmlns="" id="{14DB7A63-99DE-48DF-964D-4502F1358D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34405A1C-844C-41BA-87C5-DBE86133C4D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38612AA3-4A67-4004-BACE-9A52FE0FD8DB}"/>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389342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2" name="Footer Placeholder 7">
            <a:extLst>
              <a:ext uri="{FF2B5EF4-FFF2-40B4-BE49-F238E27FC236}">
                <a16:creationId xmlns:a16="http://schemas.microsoft.com/office/drawing/2014/main" xmlns="" id="{20DB5EFC-B754-426E-AC41-BCF6C075205B}"/>
              </a:ext>
            </a:extLst>
          </p:cNvPr>
          <p:cNvSpPr>
            <a:spLocks noGrp="1"/>
          </p:cNvSpPr>
          <p:nvPr>
            <p:ph type="ftr" sz="quarter" idx="10"/>
          </p:nvPr>
        </p:nvSpPr>
        <p:spPr>
          <a:xfrm>
            <a:off x="5281107" y="6288747"/>
            <a:ext cx="1723571" cy="365125"/>
          </a:xfrm>
        </p:spPr>
        <p:txBody>
          <a:bodyPr/>
          <a:lstStyle>
            <a:lvl1pPr>
              <a:defRPr/>
            </a:lvl1pPr>
          </a:lstStyle>
          <a:p>
            <a:endParaRPr lang="en-US" dirty="0"/>
          </a:p>
        </p:txBody>
      </p:sp>
      <p:pic>
        <p:nvPicPr>
          <p:cNvPr id="10" name="Picture 9">
            <a:extLst>
              <a:ext uri="{FF2B5EF4-FFF2-40B4-BE49-F238E27FC236}">
                <a16:creationId xmlns:a16="http://schemas.microsoft.com/office/drawing/2014/main" xmlns="" id="{D5DEDAF1-F82B-4AC8-9858-5E94B0DBBC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7" name="Picture 6">
            <a:extLst>
              <a:ext uri="{FF2B5EF4-FFF2-40B4-BE49-F238E27FC236}">
                <a16:creationId xmlns:a16="http://schemas.microsoft.com/office/drawing/2014/main" xmlns="" id="{580F3C97-CF29-4688-92ED-2B1D94BCDD2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6" name="TextBox 15">
            <a:extLst>
              <a:ext uri="{FF2B5EF4-FFF2-40B4-BE49-F238E27FC236}">
                <a16:creationId xmlns:a16="http://schemas.microsoft.com/office/drawing/2014/main" xmlns="" id="{16159409-8E00-4FBF-8701-1EA113E0008A}"/>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998278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l">
              <a:buNone/>
              <a:defRPr sz="1000" b="0">
                <a:solidFill>
                  <a:schemeClr val="tx1">
                    <a:lumMod val="50000"/>
                    <a:lumOff val="50000"/>
                  </a:schemeClr>
                </a:solidFill>
                <a:latin typeface="Raleway" panose="020B0503030101060003"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lvl1pPr algn="l">
              <a:defRPr/>
            </a:lvl1pPr>
          </a:lstStyle>
          <a:p>
            <a:r>
              <a:rPr lang="en-US" dirty="0"/>
              <a:t>Click to edit Master title style</a:t>
            </a:r>
          </a:p>
        </p:txBody>
      </p:sp>
      <p:pic>
        <p:nvPicPr>
          <p:cNvPr id="10" name="Picture 9">
            <a:extLst>
              <a:ext uri="{FF2B5EF4-FFF2-40B4-BE49-F238E27FC236}">
                <a16:creationId xmlns:a16="http://schemas.microsoft.com/office/drawing/2014/main" xmlns="" id="{0387C322-5D78-4742-A25D-F0253A14977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AB7D6102-D90B-4CF3-A336-57C3CD6E6D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BCD636B2-6CA0-4FCB-8DE6-F6F136096A79}"/>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22805205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pic>
        <p:nvPicPr>
          <p:cNvPr id="7" name="Picture 6">
            <a:extLst>
              <a:ext uri="{FF2B5EF4-FFF2-40B4-BE49-F238E27FC236}">
                <a16:creationId xmlns:a16="http://schemas.microsoft.com/office/drawing/2014/main" xmlns="" id="{629B1DF7-7F83-4227-A085-CC643C4056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2" name="Picture 11">
            <a:extLst>
              <a:ext uri="{FF2B5EF4-FFF2-40B4-BE49-F238E27FC236}">
                <a16:creationId xmlns:a16="http://schemas.microsoft.com/office/drawing/2014/main" xmlns="" id="{EE02DB60-3317-47FB-9A7F-8C65696678A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3" name="TextBox 12">
            <a:extLst>
              <a:ext uri="{FF2B5EF4-FFF2-40B4-BE49-F238E27FC236}">
                <a16:creationId xmlns:a16="http://schemas.microsoft.com/office/drawing/2014/main" xmlns="" id="{A0493672-B467-4408-B186-F75D24C55A26}"/>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2766335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7_Title Slide">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4" name="Picture Placeholder 8">
            <a:extLst>
              <a:ext uri="{FF2B5EF4-FFF2-40B4-BE49-F238E27FC236}">
                <a16:creationId xmlns:a16="http://schemas.microsoft.com/office/drawing/2014/main" xmlns="" id="{F7D5D815-5A03-407E-BB59-18966FCB3A60}"/>
              </a:ext>
            </a:extLst>
          </p:cNvPr>
          <p:cNvSpPr>
            <a:spLocks noGrp="1"/>
          </p:cNvSpPr>
          <p:nvPr>
            <p:ph type="pic" sz="quarter" idx="12" hasCustomPrompt="1"/>
          </p:nvPr>
        </p:nvSpPr>
        <p:spPr>
          <a:xfrm>
            <a:off x="0" y="798286"/>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5" name="Picture Placeholder 8">
            <a:extLst>
              <a:ext uri="{FF2B5EF4-FFF2-40B4-BE49-F238E27FC236}">
                <a16:creationId xmlns:a16="http://schemas.microsoft.com/office/drawing/2014/main" xmlns="" id="{EAD4348B-D7AA-4784-AAA9-6179124C53A5}"/>
              </a:ext>
            </a:extLst>
          </p:cNvPr>
          <p:cNvSpPr>
            <a:spLocks noGrp="1"/>
          </p:cNvSpPr>
          <p:nvPr>
            <p:ph type="pic" sz="quarter" idx="13" hasCustomPrompt="1"/>
          </p:nvPr>
        </p:nvSpPr>
        <p:spPr>
          <a:xfrm>
            <a:off x="3069315" y="798286"/>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6" name="Picture Placeholder 8">
            <a:extLst>
              <a:ext uri="{FF2B5EF4-FFF2-40B4-BE49-F238E27FC236}">
                <a16:creationId xmlns:a16="http://schemas.microsoft.com/office/drawing/2014/main" xmlns="" id="{78FC29A7-F9D9-4EC0-AD72-E8C4DDC92B6D}"/>
              </a:ext>
            </a:extLst>
          </p:cNvPr>
          <p:cNvSpPr>
            <a:spLocks noGrp="1"/>
          </p:cNvSpPr>
          <p:nvPr>
            <p:ph type="pic" sz="quarter" idx="14" hasCustomPrompt="1"/>
          </p:nvPr>
        </p:nvSpPr>
        <p:spPr>
          <a:xfrm>
            <a:off x="6138631" y="798286"/>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7" name="Picture Placeholder 8">
            <a:extLst>
              <a:ext uri="{FF2B5EF4-FFF2-40B4-BE49-F238E27FC236}">
                <a16:creationId xmlns:a16="http://schemas.microsoft.com/office/drawing/2014/main" xmlns="" id="{4424EA67-44A6-4372-878E-1133EAEC2BE4}"/>
              </a:ext>
            </a:extLst>
          </p:cNvPr>
          <p:cNvSpPr>
            <a:spLocks noGrp="1"/>
          </p:cNvSpPr>
          <p:nvPr>
            <p:ph type="pic" sz="quarter" idx="15" hasCustomPrompt="1"/>
          </p:nvPr>
        </p:nvSpPr>
        <p:spPr>
          <a:xfrm>
            <a:off x="9207945" y="798286"/>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0" name="Picture Placeholder 8">
            <a:extLst>
              <a:ext uri="{FF2B5EF4-FFF2-40B4-BE49-F238E27FC236}">
                <a16:creationId xmlns:a16="http://schemas.microsoft.com/office/drawing/2014/main" xmlns="" id="{EC48D64A-4BEF-42B7-BE24-0F01361DCDEF}"/>
              </a:ext>
            </a:extLst>
          </p:cNvPr>
          <p:cNvSpPr>
            <a:spLocks noGrp="1"/>
          </p:cNvSpPr>
          <p:nvPr>
            <p:ph type="pic" sz="quarter" idx="16" hasCustomPrompt="1"/>
          </p:nvPr>
        </p:nvSpPr>
        <p:spPr>
          <a:xfrm>
            <a:off x="0" y="3471630"/>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1" name="Picture Placeholder 8">
            <a:extLst>
              <a:ext uri="{FF2B5EF4-FFF2-40B4-BE49-F238E27FC236}">
                <a16:creationId xmlns:a16="http://schemas.microsoft.com/office/drawing/2014/main" xmlns="" id="{62EB2FC2-84BE-4A9C-B6C0-48C8EE1AF20F}"/>
              </a:ext>
            </a:extLst>
          </p:cNvPr>
          <p:cNvSpPr>
            <a:spLocks noGrp="1"/>
          </p:cNvSpPr>
          <p:nvPr>
            <p:ph type="pic" sz="quarter" idx="17" hasCustomPrompt="1"/>
          </p:nvPr>
        </p:nvSpPr>
        <p:spPr>
          <a:xfrm>
            <a:off x="3069315" y="3471630"/>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2" name="Picture Placeholder 8">
            <a:extLst>
              <a:ext uri="{FF2B5EF4-FFF2-40B4-BE49-F238E27FC236}">
                <a16:creationId xmlns:a16="http://schemas.microsoft.com/office/drawing/2014/main" xmlns="" id="{AD1ED850-E3F7-46EB-B2D3-9BEE5161A790}"/>
              </a:ext>
            </a:extLst>
          </p:cNvPr>
          <p:cNvSpPr>
            <a:spLocks noGrp="1"/>
          </p:cNvSpPr>
          <p:nvPr>
            <p:ph type="pic" sz="quarter" idx="18" hasCustomPrompt="1"/>
          </p:nvPr>
        </p:nvSpPr>
        <p:spPr>
          <a:xfrm>
            <a:off x="6138631" y="3471630"/>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
        <p:nvSpPr>
          <p:cNvPr id="13" name="Picture Placeholder 8">
            <a:extLst>
              <a:ext uri="{FF2B5EF4-FFF2-40B4-BE49-F238E27FC236}">
                <a16:creationId xmlns:a16="http://schemas.microsoft.com/office/drawing/2014/main" xmlns="" id="{4586DB63-A8C3-4EF9-9367-33AFACD25F99}"/>
              </a:ext>
            </a:extLst>
          </p:cNvPr>
          <p:cNvSpPr>
            <a:spLocks noGrp="1"/>
          </p:cNvSpPr>
          <p:nvPr>
            <p:ph type="pic" sz="quarter" idx="19" hasCustomPrompt="1"/>
          </p:nvPr>
        </p:nvSpPr>
        <p:spPr>
          <a:xfrm>
            <a:off x="9207945" y="3471630"/>
            <a:ext cx="2984055" cy="258808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pic>
        <p:nvPicPr>
          <p:cNvPr id="15" name="Picture 14">
            <a:extLst>
              <a:ext uri="{FF2B5EF4-FFF2-40B4-BE49-F238E27FC236}">
                <a16:creationId xmlns:a16="http://schemas.microsoft.com/office/drawing/2014/main" xmlns="" id="{77DA9B1F-F52E-440A-84EC-35714E5A4EE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8" name="Picture 17">
            <a:extLst>
              <a:ext uri="{FF2B5EF4-FFF2-40B4-BE49-F238E27FC236}">
                <a16:creationId xmlns:a16="http://schemas.microsoft.com/office/drawing/2014/main" xmlns="" id="{63095CCD-5963-458F-98AB-DC3B6F0E465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9" name="TextBox 18">
            <a:extLst>
              <a:ext uri="{FF2B5EF4-FFF2-40B4-BE49-F238E27FC236}">
                <a16:creationId xmlns:a16="http://schemas.microsoft.com/office/drawing/2014/main" xmlns="" id="{7F1E6CB6-3776-486D-AE4E-9003620395AB}"/>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9150994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icture Placeholder 8">
            <a:extLst>
              <a:ext uri="{FF2B5EF4-FFF2-40B4-BE49-F238E27FC236}">
                <a16:creationId xmlns:a16="http://schemas.microsoft.com/office/drawing/2014/main" xmlns="" id="{C411D86D-6464-4193-B9C7-01E2210AF2C2}"/>
              </a:ext>
            </a:extLst>
          </p:cNvPr>
          <p:cNvSpPr>
            <a:spLocks noGrp="1"/>
          </p:cNvSpPr>
          <p:nvPr>
            <p:ph type="pic" sz="quarter" idx="10" hasCustomPrompt="1"/>
          </p:nvPr>
        </p:nvSpPr>
        <p:spPr>
          <a:xfrm>
            <a:off x="0" y="0"/>
            <a:ext cx="12192000" cy="6858000"/>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Tree>
    <p:extLst>
      <p:ext uri="{BB962C8B-B14F-4D97-AF65-F5344CB8AC3E}">
        <p14:creationId xmlns:p14="http://schemas.microsoft.com/office/powerpoint/2010/main" val="13699287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58087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2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xmlns="" id="{CE60B388-B584-4E6C-8BBE-8730447437D7}"/>
              </a:ext>
            </a:extLst>
          </p:cNvPr>
          <p:cNvSpPr>
            <a:spLocks noGrp="1"/>
          </p:cNvSpPr>
          <p:nvPr>
            <p:ph type="pic" sz="quarter" idx="32"/>
          </p:nvPr>
        </p:nvSpPr>
        <p:spPr>
          <a:xfrm>
            <a:off x="569535" y="474555"/>
            <a:ext cx="3685473" cy="2954445"/>
          </a:xfrm>
        </p:spPr>
        <p:txBody>
          <a:bodyPr anchor="ctr">
            <a:normAutofit/>
          </a:bodyPr>
          <a:lstStyle>
            <a:lvl1pPr marL="0" indent="0" algn="ctr">
              <a:buNone/>
              <a:defRPr sz="1200"/>
            </a:lvl1pPr>
          </a:lstStyle>
          <a:p>
            <a:endParaRPr lang="en-US" dirty="0"/>
          </a:p>
        </p:txBody>
      </p:sp>
      <p:sp>
        <p:nvSpPr>
          <p:cNvPr id="4" name="Picture Placeholder 2">
            <a:extLst>
              <a:ext uri="{FF2B5EF4-FFF2-40B4-BE49-F238E27FC236}">
                <a16:creationId xmlns:a16="http://schemas.microsoft.com/office/drawing/2014/main" xmlns="" id="{E66792D2-64E2-48F8-8994-166DAEA2410D}"/>
              </a:ext>
            </a:extLst>
          </p:cNvPr>
          <p:cNvSpPr>
            <a:spLocks noGrp="1"/>
          </p:cNvSpPr>
          <p:nvPr>
            <p:ph type="pic" sz="quarter" idx="33"/>
          </p:nvPr>
        </p:nvSpPr>
        <p:spPr>
          <a:xfrm>
            <a:off x="4253263" y="474555"/>
            <a:ext cx="3685473" cy="2954445"/>
          </a:xfrm>
        </p:spPr>
        <p:txBody>
          <a:bodyPr anchor="ctr">
            <a:normAutofit/>
          </a:bodyPr>
          <a:lstStyle>
            <a:lvl1pPr marL="0" indent="0" algn="ctr">
              <a:buNone/>
              <a:defRPr sz="1200"/>
            </a:lvl1pPr>
          </a:lstStyle>
          <a:p>
            <a:endParaRPr lang="en-US" dirty="0"/>
          </a:p>
        </p:txBody>
      </p:sp>
      <p:sp>
        <p:nvSpPr>
          <p:cNvPr id="5" name="Picture Placeholder 2">
            <a:extLst>
              <a:ext uri="{FF2B5EF4-FFF2-40B4-BE49-F238E27FC236}">
                <a16:creationId xmlns:a16="http://schemas.microsoft.com/office/drawing/2014/main" xmlns="" id="{4AF57838-8D74-4665-92DB-9A1598D28D31}"/>
              </a:ext>
            </a:extLst>
          </p:cNvPr>
          <p:cNvSpPr>
            <a:spLocks noGrp="1"/>
          </p:cNvSpPr>
          <p:nvPr>
            <p:ph type="pic" sz="quarter" idx="34"/>
          </p:nvPr>
        </p:nvSpPr>
        <p:spPr>
          <a:xfrm>
            <a:off x="7936991" y="474555"/>
            <a:ext cx="3685473" cy="2954445"/>
          </a:xfrm>
        </p:spPr>
        <p:txBody>
          <a:bodyPr anchor="ctr">
            <a:normAutofit/>
          </a:bodyPr>
          <a:lstStyle>
            <a:lvl1pPr marL="0" indent="0" algn="ctr">
              <a:buNone/>
              <a:defRPr sz="1200"/>
            </a:lvl1pPr>
          </a:lstStyle>
          <a:p>
            <a:endParaRPr lang="en-US" dirty="0"/>
          </a:p>
        </p:txBody>
      </p:sp>
      <p:sp>
        <p:nvSpPr>
          <p:cNvPr id="6" name="Picture Placeholder 2">
            <a:extLst>
              <a:ext uri="{FF2B5EF4-FFF2-40B4-BE49-F238E27FC236}">
                <a16:creationId xmlns:a16="http://schemas.microsoft.com/office/drawing/2014/main" xmlns="" id="{4C0FAD4B-8861-4097-8886-DF591A290845}"/>
              </a:ext>
            </a:extLst>
          </p:cNvPr>
          <p:cNvSpPr>
            <a:spLocks noGrp="1"/>
          </p:cNvSpPr>
          <p:nvPr>
            <p:ph type="pic" sz="quarter" idx="35"/>
          </p:nvPr>
        </p:nvSpPr>
        <p:spPr>
          <a:xfrm>
            <a:off x="569535" y="3429000"/>
            <a:ext cx="7367456" cy="2954445"/>
          </a:xfrm>
        </p:spPr>
        <p:txBody>
          <a:bodyPr anchor="ctr">
            <a:normAutofit/>
          </a:bodyPr>
          <a:lstStyle>
            <a:lvl1pPr marL="0" indent="0" algn="ctr">
              <a:buNone/>
              <a:defRPr sz="1200"/>
            </a:lvl1pPr>
          </a:lstStyle>
          <a:p>
            <a:endParaRPr lang="en-US" dirty="0"/>
          </a:p>
        </p:txBody>
      </p:sp>
      <p:sp>
        <p:nvSpPr>
          <p:cNvPr id="8" name="Picture Placeholder 2">
            <a:extLst>
              <a:ext uri="{FF2B5EF4-FFF2-40B4-BE49-F238E27FC236}">
                <a16:creationId xmlns:a16="http://schemas.microsoft.com/office/drawing/2014/main" xmlns="" id="{6B2CF99A-B1D6-4AF0-B5E0-499A7297A340}"/>
              </a:ext>
            </a:extLst>
          </p:cNvPr>
          <p:cNvSpPr>
            <a:spLocks noGrp="1"/>
          </p:cNvSpPr>
          <p:nvPr>
            <p:ph type="pic" sz="quarter" idx="37"/>
          </p:nvPr>
        </p:nvSpPr>
        <p:spPr>
          <a:xfrm>
            <a:off x="7936991" y="3429000"/>
            <a:ext cx="3685473" cy="2954445"/>
          </a:xfrm>
        </p:spPr>
        <p:txBody>
          <a:bodyPr anchor="ctr">
            <a:normAutofit/>
          </a:bodyPr>
          <a:lstStyle>
            <a:lvl1pPr marL="0" indent="0" algn="ctr">
              <a:buNone/>
              <a:defRPr sz="1200"/>
            </a:lvl1pPr>
          </a:lstStyle>
          <a:p>
            <a:endParaRPr lang="en-US" dirty="0"/>
          </a:p>
        </p:txBody>
      </p:sp>
    </p:spTree>
    <p:extLst>
      <p:ext uri="{BB962C8B-B14F-4D97-AF65-F5344CB8AC3E}">
        <p14:creationId xmlns:p14="http://schemas.microsoft.com/office/powerpoint/2010/main" val="491692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1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4">
            <a:extLst>
              <a:ext uri="{FF2B5EF4-FFF2-40B4-BE49-F238E27FC236}">
                <a16:creationId xmlns:a16="http://schemas.microsoft.com/office/drawing/2014/main" xmlns="" id="{1F4E4810-720D-4268-8960-6BC01F6597C6}"/>
              </a:ext>
            </a:extLst>
          </p:cNvPr>
          <p:cNvSpPr>
            <a:spLocks noGrp="1"/>
          </p:cNvSpPr>
          <p:nvPr>
            <p:ph type="pic" sz="quarter" idx="10" hasCustomPrompt="1"/>
          </p:nvPr>
        </p:nvSpPr>
        <p:spPr>
          <a:xfrm>
            <a:off x="1722662" y="1466850"/>
            <a:ext cx="3420838" cy="1771649"/>
          </a:xfrm>
          <a:custGeom>
            <a:avLst/>
            <a:gdLst>
              <a:gd name="connsiteX0" fmla="*/ 0 w 5099945"/>
              <a:gd name="connsiteY0" fmla="*/ 0 h 5812972"/>
              <a:gd name="connsiteX1" fmla="*/ 5099945 w 5099945"/>
              <a:gd name="connsiteY1" fmla="*/ 0 h 5812972"/>
              <a:gd name="connsiteX2" fmla="*/ 5099945 w 5099945"/>
              <a:gd name="connsiteY2" fmla="*/ 5812972 h 5812972"/>
              <a:gd name="connsiteX3" fmla="*/ 0 w 5099945"/>
              <a:gd name="connsiteY3" fmla="*/ 5812972 h 5812972"/>
            </a:gdLst>
            <a:ahLst/>
            <a:cxnLst>
              <a:cxn ang="0">
                <a:pos x="connsiteX0" y="connsiteY0"/>
              </a:cxn>
              <a:cxn ang="0">
                <a:pos x="connsiteX1" y="connsiteY1"/>
              </a:cxn>
              <a:cxn ang="0">
                <a:pos x="connsiteX2" y="connsiteY2"/>
              </a:cxn>
              <a:cxn ang="0">
                <a:pos x="connsiteX3" y="connsiteY3"/>
              </a:cxn>
            </a:cxnLst>
            <a:rect l="l" t="t" r="r" b="b"/>
            <a:pathLst>
              <a:path w="5099945" h="5812972">
                <a:moveTo>
                  <a:pt x="0" y="0"/>
                </a:moveTo>
                <a:lnTo>
                  <a:pt x="5099945" y="0"/>
                </a:lnTo>
                <a:lnTo>
                  <a:pt x="5099945" y="5812972"/>
                </a:lnTo>
                <a:lnTo>
                  <a:pt x="0" y="5812972"/>
                </a:ln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4" name="Picture Placeholder 4">
            <a:extLst>
              <a:ext uri="{FF2B5EF4-FFF2-40B4-BE49-F238E27FC236}">
                <a16:creationId xmlns:a16="http://schemas.microsoft.com/office/drawing/2014/main" xmlns="" id="{09964FE6-FFEA-4C60-ACBC-F3203AA39896}"/>
              </a:ext>
            </a:extLst>
          </p:cNvPr>
          <p:cNvSpPr>
            <a:spLocks noGrp="1"/>
          </p:cNvSpPr>
          <p:nvPr>
            <p:ph type="pic" sz="quarter" idx="11" hasCustomPrompt="1"/>
          </p:nvPr>
        </p:nvSpPr>
        <p:spPr>
          <a:xfrm>
            <a:off x="522514" y="3238499"/>
            <a:ext cx="4620985" cy="3096986"/>
          </a:xfrm>
          <a:custGeom>
            <a:avLst/>
            <a:gdLst>
              <a:gd name="connsiteX0" fmla="*/ 0 w 5099945"/>
              <a:gd name="connsiteY0" fmla="*/ 0 h 5812972"/>
              <a:gd name="connsiteX1" fmla="*/ 5099945 w 5099945"/>
              <a:gd name="connsiteY1" fmla="*/ 0 h 5812972"/>
              <a:gd name="connsiteX2" fmla="*/ 5099945 w 5099945"/>
              <a:gd name="connsiteY2" fmla="*/ 5812972 h 5812972"/>
              <a:gd name="connsiteX3" fmla="*/ 0 w 5099945"/>
              <a:gd name="connsiteY3" fmla="*/ 5812972 h 5812972"/>
            </a:gdLst>
            <a:ahLst/>
            <a:cxnLst>
              <a:cxn ang="0">
                <a:pos x="connsiteX0" y="connsiteY0"/>
              </a:cxn>
              <a:cxn ang="0">
                <a:pos x="connsiteX1" y="connsiteY1"/>
              </a:cxn>
              <a:cxn ang="0">
                <a:pos x="connsiteX2" y="connsiteY2"/>
              </a:cxn>
              <a:cxn ang="0">
                <a:pos x="connsiteX3" y="connsiteY3"/>
              </a:cxn>
            </a:cxnLst>
            <a:rect l="l" t="t" r="r" b="b"/>
            <a:pathLst>
              <a:path w="5099945" h="5812972">
                <a:moveTo>
                  <a:pt x="0" y="0"/>
                </a:moveTo>
                <a:lnTo>
                  <a:pt x="5099945" y="0"/>
                </a:lnTo>
                <a:lnTo>
                  <a:pt x="5099945" y="5812972"/>
                </a:lnTo>
                <a:lnTo>
                  <a:pt x="0" y="5812972"/>
                </a:ln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5" name="Picture Placeholder 4">
            <a:extLst>
              <a:ext uri="{FF2B5EF4-FFF2-40B4-BE49-F238E27FC236}">
                <a16:creationId xmlns:a16="http://schemas.microsoft.com/office/drawing/2014/main" xmlns="" id="{70A2766D-7EFB-4B1E-B60B-5492DE9E297E}"/>
              </a:ext>
            </a:extLst>
          </p:cNvPr>
          <p:cNvSpPr>
            <a:spLocks noGrp="1"/>
          </p:cNvSpPr>
          <p:nvPr>
            <p:ph type="pic" sz="quarter" idx="12" hasCustomPrompt="1"/>
          </p:nvPr>
        </p:nvSpPr>
        <p:spPr>
          <a:xfrm>
            <a:off x="5143501" y="522513"/>
            <a:ext cx="3420838" cy="4297136"/>
          </a:xfrm>
          <a:custGeom>
            <a:avLst/>
            <a:gdLst>
              <a:gd name="connsiteX0" fmla="*/ 0 w 5099945"/>
              <a:gd name="connsiteY0" fmla="*/ 0 h 5812972"/>
              <a:gd name="connsiteX1" fmla="*/ 5099945 w 5099945"/>
              <a:gd name="connsiteY1" fmla="*/ 0 h 5812972"/>
              <a:gd name="connsiteX2" fmla="*/ 5099945 w 5099945"/>
              <a:gd name="connsiteY2" fmla="*/ 5812972 h 5812972"/>
              <a:gd name="connsiteX3" fmla="*/ 0 w 5099945"/>
              <a:gd name="connsiteY3" fmla="*/ 5812972 h 5812972"/>
            </a:gdLst>
            <a:ahLst/>
            <a:cxnLst>
              <a:cxn ang="0">
                <a:pos x="connsiteX0" y="connsiteY0"/>
              </a:cxn>
              <a:cxn ang="0">
                <a:pos x="connsiteX1" y="connsiteY1"/>
              </a:cxn>
              <a:cxn ang="0">
                <a:pos x="connsiteX2" y="connsiteY2"/>
              </a:cxn>
              <a:cxn ang="0">
                <a:pos x="connsiteX3" y="connsiteY3"/>
              </a:cxn>
            </a:cxnLst>
            <a:rect l="l" t="t" r="r" b="b"/>
            <a:pathLst>
              <a:path w="5099945" h="5812972">
                <a:moveTo>
                  <a:pt x="0" y="0"/>
                </a:moveTo>
                <a:lnTo>
                  <a:pt x="5099945" y="0"/>
                </a:lnTo>
                <a:lnTo>
                  <a:pt x="5099945" y="5812972"/>
                </a:lnTo>
                <a:lnTo>
                  <a:pt x="0" y="5812972"/>
                </a:ln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6" name="Picture Placeholder 4">
            <a:extLst>
              <a:ext uri="{FF2B5EF4-FFF2-40B4-BE49-F238E27FC236}">
                <a16:creationId xmlns:a16="http://schemas.microsoft.com/office/drawing/2014/main" xmlns="" id="{4F1AB3B0-4482-4641-A61A-1324E8EF83C5}"/>
              </a:ext>
            </a:extLst>
          </p:cNvPr>
          <p:cNvSpPr>
            <a:spLocks noGrp="1"/>
          </p:cNvSpPr>
          <p:nvPr>
            <p:ph type="pic" sz="quarter" idx="13" hasCustomPrompt="1"/>
          </p:nvPr>
        </p:nvSpPr>
        <p:spPr>
          <a:xfrm>
            <a:off x="8564339" y="522512"/>
            <a:ext cx="3105148" cy="5812971"/>
          </a:xfrm>
          <a:custGeom>
            <a:avLst/>
            <a:gdLst>
              <a:gd name="connsiteX0" fmla="*/ 0 w 5099945"/>
              <a:gd name="connsiteY0" fmla="*/ 0 h 5812972"/>
              <a:gd name="connsiteX1" fmla="*/ 5099945 w 5099945"/>
              <a:gd name="connsiteY1" fmla="*/ 0 h 5812972"/>
              <a:gd name="connsiteX2" fmla="*/ 5099945 w 5099945"/>
              <a:gd name="connsiteY2" fmla="*/ 5812972 h 5812972"/>
              <a:gd name="connsiteX3" fmla="*/ 0 w 5099945"/>
              <a:gd name="connsiteY3" fmla="*/ 5812972 h 5812972"/>
            </a:gdLst>
            <a:ahLst/>
            <a:cxnLst>
              <a:cxn ang="0">
                <a:pos x="connsiteX0" y="connsiteY0"/>
              </a:cxn>
              <a:cxn ang="0">
                <a:pos x="connsiteX1" y="connsiteY1"/>
              </a:cxn>
              <a:cxn ang="0">
                <a:pos x="connsiteX2" y="connsiteY2"/>
              </a:cxn>
              <a:cxn ang="0">
                <a:pos x="connsiteX3" y="connsiteY3"/>
              </a:cxn>
            </a:cxnLst>
            <a:rect l="l" t="t" r="r" b="b"/>
            <a:pathLst>
              <a:path w="5099945" h="5812972">
                <a:moveTo>
                  <a:pt x="0" y="0"/>
                </a:moveTo>
                <a:lnTo>
                  <a:pt x="5099945" y="0"/>
                </a:lnTo>
                <a:lnTo>
                  <a:pt x="5099945" y="5812972"/>
                </a:lnTo>
                <a:lnTo>
                  <a:pt x="0" y="5812972"/>
                </a:ln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Tree>
    <p:extLst>
      <p:ext uri="{BB962C8B-B14F-4D97-AF65-F5344CB8AC3E}">
        <p14:creationId xmlns:p14="http://schemas.microsoft.com/office/powerpoint/2010/main" val="42571312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0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5">
            <a:extLst>
              <a:ext uri="{FF2B5EF4-FFF2-40B4-BE49-F238E27FC236}">
                <a16:creationId xmlns:a16="http://schemas.microsoft.com/office/drawing/2014/main" xmlns="" id="{3810F323-BAFF-4FE3-B686-B4D164B2E6A8}"/>
              </a:ext>
            </a:extLst>
          </p:cNvPr>
          <p:cNvSpPr>
            <a:spLocks noGrp="1"/>
          </p:cNvSpPr>
          <p:nvPr>
            <p:ph type="pic" sz="quarter" idx="12" hasCustomPrompt="1"/>
          </p:nvPr>
        </p:nvSpPr>
        <p:spPr>
          <a:xfrm>
            <a:off x="3434091" y="1993104"/>
            <a:ext cx="1484592" cy="3040857"/>
          </a:xfrm>
          <a:prstGeom prst="rect">
            <a:avLst/>
          </a:prstGeom>
        </p:spPr>
        <p:txBody>
          <a:bodyPr>
            <a:normAutofit/>
          </a:bodyPr>
          <a:lstStyle>
            <a:lvl1pPr marL="0" indent="0">
              <a:buFontTx/>
              <a:buNone/>
              <a:defRPr sz="2500">
                <a:latin typeface="Montserrat" panose="00000500000000000000" pitchFamily="50" charset="0"/>
                <a:ea typeface="Open Sans Extrabold" panose="020B0906030804020204" pitchFamily="34" charset="0"/>
                <a:cs typeface="Open Sans Extrabold" panose="020B0906030804020204" pitchFamily="34" charset="0"/>
              </a:defRPr>
            </a:lvl1pPr>
          </a:lstStyle>
          <a:p>
            <a:r>
              <a:rPr lang="en-US" dirty="0"/>
              <a:t>Picture</a:t>
            </a:r>
          </a:p>
        </p:txBody>
      </p:sp>
      <p:sp>
        <p:nvSpPr>
          <p:cNvPr id="4" name="Picture Placeholder 5">
            <a:extLst>
              <a:ext uri="{FF2B5EF4-FFF2-40B4-BE49-F238E27FC236}">
                <a16:creationId xmlns:a16="http://schemas.microsoft.com/office/drawing/2014/main" xmlns="" id="{3D6A46FE-7FE1-42BD-A8CC-509D0041034D}"/>
              </a:ext>
            </a:extLst>
          </p:cNvPr>
          <p:cNvSpPr>
            <a:spLocks noGrp="1"/>
          </p:cNvSpPr>
          <p:nvPr>
            <p:ph type="pic" sz="quarter" idx="13" hasCustomPrompt="1"/>
          </p:nvPr>
        </p:nvSpPr>
        <p:spPr>
          <a:xfrm>
            <a:off x="7103909" y="1993104"/>
            <a:ext cx="1432914" cy="3040857"/>
          </a:xfrm>
          <a:prstGeom prst="rect">
            <a:avLst/>
          </a:prstGeom>
        </p:spPr>
        <p:txBody>
          <a:bodyPr/>
          <a:lstStyle>
            <a:lvl1pPr marL="0" indent="0">
              <a:buFontTx/>
              <a:buNone/>
              <a:defRPr sz="2500">
                <a:latin typeface="Montserrat" panose="00000500000000000000" pitchFamily="50" charset="0"/>
                <a:ea typeface="Open Sans Extrabold" panose="020B0906030804020204" pitchFamily="34" charset="0"/>
                <a:cs typeface="Open Sans Extrabold" panose="020B0906030804020204" pitchFamily="34" charset="0"/>
              </a:defRPr>
            </a:lvl1pPr>
          </a:lstStyle>
          <a:p>
            <a:r>
              <a:rPr lang="en-US" dirty="0"/>
              <a:t>Picture</a:t>
            </a:r>
          </a:p>
        </p:txBody>
      </p:sp>
      <p:sp>
        <p:nvSpPr>
          <p:cNvPr id="5" name="Picture Placeholder 5">
            <a:extLst>
              <a:ext uri="{FF2B5EF4-FFF2-40B4-BE49-F238E27FC236}">
                <a16:creationId xmlns:a16="http://schemas.microsoft.com/office/drawing/2014/main" xmlns="" id="{E6DD287B-62D7-4CA1-A57E-CC10052C3B8F}"/>
              </a:ext>
            </a:extLst>
          </p:cNvPr>
          <p:cNvSpPr>
            <a:spLocks noGrp="1"/>
          </p:cNvSpPr>
          <p:nvPr>
            <p:ph type="pic" sz="quarter" idx="14" hasCustomPrompt="1"/>
          </p:nvPr>
        </p:nvSpPr>
        <p:spPr>
          <a:xfrm>
            <a:off x="4918683" y="1601266"/>
            <a:ext cx="2185224" cy="3629556"/>
          </a:xfrm>
          <a:prstGeom prst="rect">
            <a:avLst/>
          </a:prstGeom>
        </p:spPr>
        <p:txBody>
          <a:bodyPr/>
          <a:lstStyle>
            <a:lvl1pPr marL="0" indent="0">
              <a:buFontTx/>
              <a:buNone/>
              <a:defRPr sz="2500">
                <a:latin typeface="Montserrat" panose="00000500000000000000" pitchFamily="50" charset="0"/>
                <a:ea typeface="Open Sans Extrabold" panose="020B0906030804020204" pitchFamily="34" charset="0"/>
                <a:cs typeface="Open Sans Extrabold" panose="020B0906030804020204" pitchFamily="34" charset="0"/>
              </a:defRPr>
            </a:lvl1pPr>
          </a:lstStyle>
          <a:p>
            <a:r>
              <a:rPr lang="en-US" dirty="0"/>
              <a:t>Picture</a:t>
            </a:r>
          </a:p>
        </p:txBody>
      </p:sp>
    </p:spTree>
    <p:extLst>
      <p:ext uri="{BB962C8B-B14F-4D97-AF65-F5344CB8AC3E}">
        <p14:creationId xmlns:p14="http://schemas.microsoft.com/office/powerpoint/2010/main" val="16171724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8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7">
            <a:extLst>
              <a:ext uri="{FF2B5EF4-FFF2-40B4-BE49-F238E27FC236}">
                <a16:creationId xmlns:a16="http://schemas.microsoft.com/office/drawing/2014/main" xmlns="" id="{C58854C5-1FA1-45F9-9282-208B8ECE9394}"/>
              </a:ext>
            </a:extLst>
          </p:cNvPr>
          <p:cNvSpPr>
            <a:spLocks noGrp="1"/>
          </p:cNvSpPr>
          <p:nvPr>
            <p:ph type="pic" sz="quarter" idx="11" hasCustomPrompt="1"/>
          </p:nvPr>
        </p:nvSpPr>
        <p:spPr>
          <a:xfrm>
            <a:off x="2955284" y="0"/>
            <a:ext cx="9236717" cy="6858000"/>
          </a:xfrm>
          <a:custGeom>
            <a:avLst/>
            <a:gdLst>
              <a:gd name="connsiteX0" fmla="*/ 0 w 9236717"/>
              <a:gd name="connsiteY0" fmla="*/ 0 h 6858000"/>
              <a:gd name="connsiteX1" fmla="*/ 7470082 w 9236717"/>
              <a:gd name="connsiteY1" fmla="*/ 0 h 6858000"/>
              <a:gd name="connsiteX2" fmla="*/ 9236717 w 9236717"/>
              <a:gd name="connsiteY2" fmla="*/ 2694081 h 6858000"/>
              <a:gd name="connsiteX3" fmla="*/ 9236717 w 9236717"/>
              <a:gd name="connsiteY3" fmla="*/ 6858000 h 6858000"/>
              <a:gd name="connsiteX4" fmla="*/ 4497111 w 9236717"/>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6717" h="6858000">
                <a:moveTo>
                  <a:pt x="0" y="0"/>
                </a:moveTo>
                <a:lnTo>
                  <a:pt x="7470082" y="0"/>
                </a:lnTo>
                <a:lnTo>
                  <a:pt x="9236717" y="2694081"/>
                </a:lnTo>
                <a:lnTo>
                  <a:pt x="9236717" y="6858000"/>
                </a:lnTo>
                <a:lnTo>
                  <a:pt x="4497111" y="6858000"/>
                </a:lnTo>
                <a:close/>
              </a:path>
            </a:pathLst>
          </a:custGeom>
        </p:spPr>
        <p:txBody>
          <a:bodyPr wrap="square">
            <a:no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Tree>
    <p:extLst>
      <p:ext uri="{BB962C8B-B14F-4D97-AF65-F5344CB8AC3E}">
        <p14:creationId xmlns:p14="http://schemas.microsoft.com/office/powerpoint/2010/main" val="5731465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9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8">
            <a:extLst>
              <a:ext uri="{FF2B5EF4-FFF2-40B4-BE49-F238E27FC236}">
                <a16:creationId xmlns:a16="http://schemas.microsoft.com/office/drawing/2014/main" xmlns="" id="{EDEF30EC-D150-47BC-A3EF-B90B586AE0D4}"/>
              </a:ext>
            </a:extLst>
          </p:cNvPr>
          <p:cNvSpPr>
            <a:spLocks noGrp="1"/>
          </p:cNvSpPr>
          <p:nvPr>
            <p:ph type="pic" sz="quarter" idx="10" hasCustomPrompt="1"/>
          </p:nvPr>
        </p:nvSpPr>
        <p:spPr>
          <a:xfrm>
            <a:off x="4495800" y="0"/>
            <a:ext cx="7696199" cy="6858000"/>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Tree>
    <p:extLst>
      <p:ext uri="{BB962C8B-B14F-4D97-AF65-F5344CB8AC3E}">
        <p14:creationId xmlns:p14="http://schemas.microsoft.com/office/powerpoint/2010/main" val="364726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4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a:xfrm>
            <a:off x="9630229" y="3862070"/>
            <a:ext cx="1723571" cy="365125"/>
          </a:xfr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6" name="Picture Placeholder 8">
            <a:extLst>
              <a:ext uri="{FF2B5EF4-FFF2-40B4-BE49-F238E27FC236}">
                <a16:creationId xmlns:a16="http://schemas.microsoft.com/office/drawing/2014/main" xmlns="" id="{8B35AC7A-409B-44C7-A982-6BCAB5870D38}"/>
              </a:ext>
            </a:extLst>
          </p:cNvPr>
          <p:cNvSpPr>
            <a:spLocks noGrp="1"/>
          </p:cNvSpPr>
          <p:nvPr>
            <p:ph type="pic" sz="quarter" idx="12" hasCustomPrompt="1"/>
          </p:nvPr>
        </p:nvSpPr>
        <p:spPr>
          <a:xfrm>
            <a:off x="838199" y="1818709"/>
            <a:ext cx="2006601" cy="3242650"/>
          </a:xfrm>
        </p:spPr>
        <p:txBody>
          <a:bodyPr>
            <a:norm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7" name="Picture Placeholder 8">
            <a:extLst>
              <a:ext uri="{FF2B5EF4-FFF2-40B4-BE49-F238E27FC236}">
                <a16:creationId xmlns:a16="http://schemas.microsoft.com/office/drawing/2014/main" xmlns="" id="{A637A046-8C99-42DF-967E-520CA59379ED}"/>
              </a:ext>
            </a:extLst>
          </p:cNvPr>
          <p:cNvSpPr>
            <a:spLocks noGrp="1"/>
          </p:cNvSpPr>
          <p:nvPr>
            <p:ph type="pic" sz="quarter" idx="13" hasCustomPrompt="1"/>
          </p:nvPr>
        </p:nvSpPr>
        <p:spPr>
          <a:xfrm>
            <a:off x="2931892" y="2780777"/>
            <a:ext cx="2902852" cy="3242651"/>
          </a:xfrm>
        </p:spPr>
        <p:txBody>
          <a:bodyPr>
            <a:norm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10" name="Picture Placeholder 8">
            <a:extLst>
              <a:ext uri="{FF2B5EF4-FFF2-40B4-BE49-F238E27FC236}">
                <a16:creationId xmlns:a16="http://schemas.microsoft.com/office/drawing/2014/main" xmlns="" id="{61D5D1DD-E078-438F-9E60-D6541460483E}"/>
              </a:ext>
            </a:extLst>
          </p:cNvPr>
          <p:cNvSpPr>
            <a:spLocks noGrp="1"/>
          </p:cNvSpPr>
          <p:nvPr>
            <p:ph type="pic" sz="quarter" idx="14" hasCustomPrompt="1"/>
          </p:nvPr>
        </p:nvSpPr>
        <p:spPr>
          <a:xfrm>
            <a:off x="5921834" y="1818708"/>
            <a:ext cx="2902852" cy="3242651"/>
          </a:xfrm>
        </p:spPr>
        <p:txBody>
          <a:bodyPr>
            <a:norm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pic>
        <p:nvPicPr>
          <p:cNvPr id="12" name="Picture 11">
            <a:extLst>
              <a:ext uri="{FF2B5EF4-FFF2-40B4-BE49-F238E27FC236}">
                <a16:creationId xmlns:a16="http://schemas.microsoft.com/office/drawing/2014/main" xmlns="" id="{74D81116-46B0-4B4A-9AE0-98212DE813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7" name="Picture 16">
            <a:extLst>
              <a:ext uri="{FF2B5EF4-FFF2-40B4-BE49-F238E27FC236}">
                <a16:creationId xmlns:a16="http://schemas.microsoft.com/office/drawing/2014/main" xmlns="" id="{12EDD9EC-854F-47AE-9131-C8FF0ABE518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8" name="TextBox 17">
            <a:extLst>
              <a:ext uri="{FF2B5EF4-FFF2-40B4-BE49-F238E27FC236}">
                <a16:creationId xmlns:a16="http://schemas.microsoft.com/office/drawing/2014/main" xmlns="" id="{870904AB-5611-4620-938C-C333F93C5992}"/>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110163372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7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8">
            <a:extLst>
              <a:ext uri="{FF2B5EF4-FFF2-40B4-BE49-F238E27FC236}">
                <a16:creationId xmlns:a16="http://schemas.microsoft.com/office/drawing/2014/main" xmlns="" id="{EE7332F3-2FF2-4014-A89D-D9D8CA8C8DA8}"/>
              </a:ext>
            </a:extLst>
          </p:cNvPr>
          <p:cNvSpPr>
            <a:spLocks noGrp="1"/>
          </p:cNvSpPr>
          <p:nvPr>
            <p:ph type="pic" sz="quarter" idx="10" hasCustomPrompt="1"/>
          </p:nvPr>
        </p:nvSpPr>
        <p:spPr>
          <a:xfrm>
            <a:off x="0" y="0"/>
            <a:ext cx="12191999" cy="3617642"/>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Tree>
    <p:extLst>
      <p:ext uri="{BB962C8B-B14F-4D97-AF65-F5344CB8AC3E}">
        <p14:creationId xmlns:p14="http://schemas.microsoft.com/office/powerpoint/2010/main" val="122302800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8">
            <a:extLst>
              <a:ext uri="{FF2B5EF4-FFF2-40B4-BE49-F238E27FC236}">
                <a16:creationId xmlns:a16="http://schemas.microsoft.com/office/drawing/2014/main" xmlns="" id="{128A1B81-31DC-4299-8827-F407EDEEBCA0}"/>
              </a:ext>
            </a:extLst>
          </p:cNvPr>
          <p:cNvSpPr>
            <a:spLocks noGrp="1"/>
          </p:cNvSpPr>
          <p:nvPr>
            <p:ph type="pic" sz="quarter" idx="10" hasCustomPrompt="1"/>
          </p:nvPr>
        </p:nvSpPr>
        <p:spPr>
          <a:xfrm>
            <a:off x="689429" y="689428"/>
            <a:ext cx="5406572" cy="547914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Tree>
    <p:extLst>
      <p:ext uri="{BB962C8B-B14F-4D97-AF65-F5344CB8AC3E}">
        <p14:creationId xmlns:p14="http://schemas.microsoft.com/office/powerpoint/2010/main" val="313319652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D465B9C0-64E1-4F10-A420-57946092E90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8">
            <a:extLst>
              <a:ext uri="{FF2B5EF4-FFF2-40B4-BE49-F238E27FC236}">
                <a16:creationId xmlns:a16="http://schemas.microsoft.com/office/drawing/2014/main" xmlns="" id="{D5FD3DBC-3546-4719-AA0A-93CB838582CB}"/>
              </a:ext>
            </a:extLst>
          </p:cNvPr>
          <p:cNvSpPr>
            <a:spLocks noGrp="1"/>
          </p:cNvSpPr>
          <p:nvPr>
            <p:ph type="pic" sz="quarter" idx="10" hasCustomPrompt="1"/>
          </p:nvPr>
        </p:nvSpPr>
        <p:spPr>
          <a:xfrm>
            <a:off x="341086" y="341083"/>
            <a:ext cx="11509828" cy="6175834"/>
          </a:xfrm>
        </p:spPr>
        <p:txBody>
          <a:bodyPr>
            <a:normAutofit/>
          </a:bodyPr>
          <a:lstStyle>
            <a:lvl1pPr marL="0" indent="0" algn="ctr">
              <a:buNone/>
              <a:defRPr sz="1200">
                <a:solidFill>
                  <a:schemeClr val="tx1">
                    <a:lumMod val="50000"/>
                    <a:lumOff val="50000"/>
                  </a:schemeClr>
                </a:solidFill>
                <a:latin typeface="Raleway" panose="020B0503030101060003" pitchFamily="34" charset="0"/>
              </a:defRPr>
            </a:lvl1pPr>
          </a:lstStyle>
          <a:p>
            <a:r>
              <a:rPr lang="en-US" dirty="0"/>
              <a:t>Drag your image here</a:t>
            </a:r>
          </a:p>
        </p:txBody>
      </p:sp>
    </p:spTree>
    <p:extLst>
      <p:ext uri="{BB962C8B-B14F-4D97-AF65-F5344CB8AC3E}">
        <p14:creationId xmlns:p14="http://schemas.microsoft.com/office/powerpoint/2010/main" val="34275929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6841067" y="0"/>
            <a:ext cx="5350933" cy="6858000"/>
          </a:xfrm>
          <a:prstGeom prst="rect">
            <a:avLst/>
          </a:prstGeom>
        </p:spPr>
        <p:txBody>
          <a:bodyPr/>
          <a:lstStyle/>
          <a:p>
            <a:endParaRPr lang="id-ID"/>
          </a:p>
        </p:txBody>
      </p:sp>
    </p:spTree>
    <p:extLst>
      <p:ext uri="{BB962C8B-B14F-4D97-AF65-F5344CB8AC3E}">
        <p14:creationId xmlns:p14="http://schemas.microsoft.com/office/powerpoint/2010/main" val="112866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8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1" name="Picture Placeholder 2">
            <a:extLst>
              <a:ext uri="{FF2B5EF4-FFF2-40B4-BE49-F238E27FC236}">
                <a16:creationId xmlns:a16="http://schemas.microsoft.com/office/drawing/2014/main" xmlns="" id="{DE7182A0-DEA2-4411-8F62-F244B1C976CA}"/>
              </a:ext>
            </a:extLst>
          </p:cNvPr>
          <p:cNvSpPr>
            <a:spLocks noGrp="1"/>
          </p:cNvSpPr>
          <p:nvPr>
            <p:ph type="pic" sz="quarter" idx="28"/>
          </p:nvPr>
        </p:nvSpPr>
        <p:spPr>
          <a:xfrm>
            <a:off x="8149509" y="1921008"/>
            <a:ext cx="3226414" cy="3065520"/>
          </a:xfrm>
        </p:spPr>
        <p:txBody>
          <a:bodyPr anchor="ctr">
            <a:normAutofit/>
          </a:bodyPr>
          <a:lstStyle>
            <a:lvl1pPr marL="0" indent="0" algn="ctr">
              <a:buNone/>
              <a:defRPr sz="1200">
                <a:solidFill>
                  <a:schemeClr val="accent1"/>
                </a:solidFill>
              </a:defRPr>
            </a:lvl1pPr>
          </a:lstStyle>
          <a:p>
            <a:endParaRPr lang="en-US" dirty="0"/>
          </a:p>
        </p:txBody>
      </p:sp>
      <p:sp>
        <p:nvSpPr>
          <p:cNvPr id="12" name="Picture Placeholder 2">
            <a:extLst>
              <a:ext uri="{FF2B5EF4-FFF2-40B4-BE49-F238E27FC236}">
                <a16:creationId xmlns:a16="http://schemas.microsoft.com/office/drawing/2014/main" xmlns="" id="{1D14EBC9-6051-413B-85F0-94032392A0C9}"/>
              </a:ext>
            </a:extLst>
          </p:cNvPr>
          <p:cNvSpPr>
            <a:spLocks noGrp="1"/>
          </p:cNvSpPr>
          <p:nvPr>
            <p:ph type="pic" sz="quarter" idx="29"/>
          </p:nvPr>
        </p:nvSpPr>
        <p:spPr>
          <a:xfrm>
            <a:off x="4482793" y="1921008"/>
            <a:ext cx="3226414" cy="3065520"/>
          </a:xfrm>
        </p:spPr>
        <p:txBody>
          <a:bodyPr anchor="ctr">
            <a:normAutofit/>
          </a:bodyPr>
          <a:lstStyle>
            <a:lvl1pPr marL="0" indent="0" algn="ctr">
              <a:buNone/>
              <a:defRPr sz="1200">
                <a:solidFill>
                  <a:schemeClr val="accent1"/>
                </a:solidFill>
              </a:defRPr>
            </a:lvl1pPr>
          </a:lstStyle>
          <a:p>
            <a:endParaRPr lang="en-US" dirty="0"/>
          </a:p>
        </p:txBody>
      </p:sp>
      <p:sp>
        <p:nvSpPr>
          <p:cNvPr id="13" name="Picture Placeholder 2">
            <a:extLst>
              <a:ext uri="{FF2B5EF4-FFF2-40B4-BE49-F238E27FC236}">
                <a16:creationId xmlns:a16="http://schemas.microsoft.com/office/drawing/2014/main" xmlns="" id="{12BEB85E-7257-4619-A5C2-C9C752974605}"/>
              </a:ext>
            </a:extLst>
          </p:cNvPr>
          <p:cNvSpPr>
            <a:spLocks noGrp="1"/>
          </p:cNvSpPr>
          <p:nvPr>
            <p:ph type="pic" sz="quarter" idx="31"/>
          </p:nvPr>
        </p:nvSpPr>
        <p:spPr>
          <a:xfrm>
            <a:off x="816077" y="1921008"/>
            <a:ext cx="3226414" cy="3065520"/>
          </a:xfrm>
        </p:spPr>
        <p:txBody>
          <a:bodyPr anchor="ctr">
            <a:normAutofit/>
          </a:bodyPr>
          <a:lstStyle>
            <a:lvl1pPr marL="0" indent="0" algn="ctr">
              <a:buNone/>
              <a:defRPr sz="1200">
                <a:solidFill>
                  <a:schemeClr val="accent1"/>
                </a:solidFill>
              </a:defRPr>
            </a:lvl1pPr>
          </a:lstStyle>
          <a:p>
            <a:endParaRPr lang="en-US" dirty="0"/>
          </a:p>
        </p:txBody>
      </p:sp>
      <p:sp>
        <p:nvSpPr>
          <p:cNvPr id="17" name="TextBox 16">
            <a:extLst>
              <a:ext uri="{FF2B5EF4-FFF2-40B4-BE49-F238E27FC236}">
                <a16:creationId xmlns:a16="http://schemas.microsoft.com/office/drawing/2014/main" xmlns="" id="{6933A193-7578-40D3-860B-C1BFEEF71490}"/>
              </a:ext>
            </a:extLst>
          </p:cNvPr>
          <p:cNvSpPr txBox="1"/>
          <p:nvPr userDrawn="1"/>
        </p:nvSpPr>
        <p:spPr>
          <a:xfrm>
            <a:off x="2180493" y="6482861"/>
            <a:ext cx="7854461" cy="369332"/>
          </a:xfrm>
          <a:prstGeom prst="rect">
            <a:avLst/>
          </a:prstGeom>
          <a:noFill/>
        </p:spPr>
        <p:txBody>
          <a:bodyPr wrap="square" rtlCol="0">
            <a:spAutoFit/>
          </a:bodyPr>
          <a:lstStyle/>
          <a:p>
            <a:pPr algn="ctr"/>
            <a:r>
              <a:rPr lang="en-US" i="1" dirty="0">
                <a:solidFill>
                  <a:schemeClr val="bg1"/>
                </a:solidFill>
              </a:rPr>
              <a:t>‘The Governance Profession’</a:t>
            </a:r>
          </a:p>
        </p:txBody>
      </p:sp>
      <p:sp>
        <p:nvSpPr>
          <p:cNvPr id="18" name="Footer Placeholder 7">
            <a:extLst>
              <a:ext uri="{FF2B5EF4-FFF2-40B4-BE49-F238E27FC236}">
                <a16:creationId xmlns:a16="http://schemas.microsoft.com/office/drawing/2014/main" xmlns="" id="{843387BE-CEEF-445D-9908-31FB70E8B1E7}"/>
              </a:ext>
            </a:extLst>
          </p:cNvPr>
          <p:cNvSpPr>
            <a:spLocks noGrp="1"/>
          </p:cNvSpPr>
          <p:nvPr>
            <p:ph type="ftr" sz="quarter" idx="10"/>
          </p:nvPr>
        </p:nvSpPr>
        <p:spPr>
          <a:xfrm>
            <a:off x="5281107" y="6288747"/>
            <a:ext cx="1723571" cy="365125"/>
          </a:xfrm>
        </p:spPr>
        <p:txBody>
          <a:bodyPr/>
          <a:lstStyle>
            <a:lvl1pPr>
              <a:defRPr/>
            </a:lvl1pPr>
          </a:lstStyle>
          <a:p>
            <a:endParaRPr lang="en-US" dirty="0"/>
          </a:p>
        </p:txBody>
      </p:sp>
      <p:pic>
        <p:nvPicPr>
          <p:cNvPr id="14" name="Picture 13">
            <a:extLst>
              <a:ext uri="{FF2B5EF4-FFF2-40B4-BE49-F238E27FC236}">
                <a16:creationId xmlns:a16="http://schemas.microsoft.com/office/drawing/2014/main" xmlns="" id="{AFEFFDA1-9CA9-4734-B347-77CB99C3D1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9" name="Picture 18">
            <a:extLst>
              <a:ext uri="{FF2B5EF4-FFF2-40B4-BE49-F238E27FC236}">
                <a16:creationId xmlns:a16="http://schemas.microsoft.com/office/drawing/2014/main" xmlns="" id="{F4C82593-F507-422E-88D2-196FB57CF03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2" name="TextBox 21">
            <a:extLst>
              <a:ext uri="{FF2B5EF4-FFF2-40B4-BE49-F238E27FC236}">
                <a16:creationId xmlns:a16="http://schemas.microsoft.com/office/drawing/2014/main" xmlns="" id="{84B23CF3-FAA0-4994-85C0-209311EE393B}"/>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780381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9_Title Slide">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xmlns="" id="{12BEB85E-7257-4619-A5C2-C9C752974605}"/>
              </a:ext>
            </a:extLst>
          </p:cNvPr>
          <p:cNvSpPr>
            <a:spLocks noGrp="1"/>
          </p:cNvSpPr>
          <p:nvPr>
            <p:ph type="pic" sz="quarter" idx="31"/>
          </p:nvPr>
        </p:nvSpPr>
        <p:spPr>
          <a:xfrm>
            <a:off x="838199" y="1818709"/>
            <a:ext cx="2517135" cy="3458141"/>
          </a:xfrm>
        </p:spPr>
        <p:txBody>
          <a:bodyPr anchor="ctr">
            <a:normAutofit/>
          </a:bodyPr>
          <a:lstStyle>
            <a:lvl1pPr marL="0" indent="0" algn="ctr">
              <a:buNone/>
              <a:defRPr sz="1200">
                <a:solidFill>
                  <a:schemeClr val="accent1"/>
                </a:solidFill>
              </a:defRPr>
            </a:lvl1pPr>
          </a:lstStyle>
          <a:p>
            <a:endParaRPr lang="en-US" dirty="0"/>
          </a:p>
        </p:txBody>
      </p:sp>
      <p:sp>
        <p:nvSpPr>
          <p:cNvPr id="17" name="Picture Placeholder 2">
            <a:extLst>
              <a:ext uri="{FF2B5EF4-FFF2-40B4-BE49-F238E27FC236}">
                <a16:creationId xmlns:a16="http://schemas.microsoft.com/office/drawing/2014/main" xmlns="" id="{79684B8C-C080-43F3-8C7C-F486F3F6F053}"/>
              </a:ext>
            </a:extLst>
          </p:cNvPr>
          <p:cNvSpPr>
            <a:spLocks noGrp="1"/>
          </p:cNvSpPr>
          <p:nvPr>
            <p:ph type="pic" sz="quarter" idx="32"/>
          </p:nvPr>
        </p:nvSpPr>
        <p:spPr>
          <a:xfrm>
            <a:off x="3504356" y="1818709"/>
            <a:ext cx="2517135" cy="3458141"/>
          </a:xfrm>
        </p:spPr>
        <p:txBody>
          <a:bodyPr anchor="ctr">
            <a:normAutofit/>
          </a:bodyPr>
          <a:lstStyle>
            <a:lvl1pPr marL="0" indent="0" algn="ctr">
              <a:buNone/>
              <a:defRPr sz="1200">
                <a:solidFill>
                  <a:schemeClr val="accent1"/>
                </a:solidFill>
              </a:defRPr>
            </a:lvl1pPr>
          </a:lstStyle>
          <a:p>
            <a:endParaRPr lang="en-US" dirty="0"/>
          </a:p>
        </p:txBody>
      </p:sp>
      <p:sp>
        <p:nvSpPr>
          <p:cNvPr id="18" name="Picture Placeholder 2">
            <a:extLst>
              <a:ext uri="{FF2B5EF4-FFF2-40B4-BE49-F238E27FC236}">
                <a16:creationId xmlns:a16="http://schemas.microsoft.com/office/drawing/2014/main" xmlns="" id="{E8031B1A-2E31-4A3A-BEBF-C8BE0B143B44}"/>
              </a:ext>
            </a:extLst>
          </p:cNvPr>
          <p:cNvSpPr>
            <a:spLocks noGrp="1"/>
          </p:cNvSpPr>
          <p:nvPr>
            <p:ph type="pic" sz="quarter" idx="33"/>
          </p:nvPr>
        </p:nvSpPr>
        <p:spPr>
          <a:xfrm>
            <a:off x="6170511" y="1818709"/>
            <a:ext cx="2517135" cy="3458141"/>
          </a:xfrm>
        </p:spPr>
        <p:txBody>
          <a:bodyPr anchor="ctr">
            <a:normAutofit/>
          </a:bodyPr>
          <a:lstStyle>
            <a:lvl1pPr marL="0" indent="0" algn="ctr">
              <a:buNone/>
              <a:defRPr sz="1200">
                <a:solidFill>
                  <a:schemeClr val="accent1"/>
                </a:solidFill>
              </a:defRPr>
            </a:lvl1pPr>
          </a:lstStyle>
          <a:p>
            <a:endParaRPr lang="en-US" dirty="0"/>
          </a:p>
        </p:txBody>
      </p:sp>
      <p:sp>
        <p:nvSpPr>
          <p:cNvPr id="19" name="Picture Placeholder 2">
            <a:extLst>
              <a:ext uri="{FF2B5EF4-FFF2-40B4-BE49-F238E27FC236}">
                <a16:creationId xmlns:a16="http://schemas.microsoft.com/office/drawing/2014/main" xmlns="" id="{78FCCFAF-2FA6-412B-B5ED-B3BC4A3D9CE9}"/>
              </a:ext>
            </a:extLst>
          </p:cNvPr>
          <p:cNvSpPr>
            <a:spLocks noGrp="1"/>
          </p:cNvSpPr>
          <p:nvPr>
            <p:ph type="pic" sz="quarter" idx="34"/>
          </p:nvPr>
        </p:nvSpPr>
        <p:spPr>
          <a:xfrm>
            <a:off x="8836666" y="1818709"/>
            <a:ext cx="2517135" cy="3458141"/>
          </a:xfrm>
        </p:spPr>
        <p:txBody>
          <a:bodyPr anchor="ctr">
            <a:normAutofit/>
          </a:bodyPr>
          <a:lstStyle>
            <a:lvl1pPr marL="0" indent="0" algn="ctr">
              <a:buNone/>
              <a:defRPr sz="1200">
                <a:solidFill>
                  <a:schemeClr val="accent1"/>
                </a:solidFill>
              </a:defRPr>
            </a:lvl1pPr>
          </a:lstStyle>
          <a:p>
            <a:endParaRPr lang="en-US" dirty="0"/>
          </a:p>
        </p:txBody>
      </p:sp>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pic>
        <p:nvPicPr>
          <p:cNvPr id="14" name="Picture 13">
            <a:extLst>
              <a:ext uri="{FF2B5EF4-FFF2-40B4-BE49-F238E27FC236}">
                <a16:creationId xmlns:a16="http://schemas.microsoft.com/office/drawing/2014/main" xmlns="" id="{76E94F74-4546-4B61-8D26-1ECDA4B4D5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22" name="Picture 21">
            <a:extLst>
              <a:ext uri="{FF2B5EF4-FFF2-40B4-BE49-F238E27FC236}">
                <a16:creationId xmlns:a16="http://schemas.microsoft.com/office/drawing/2014/main" xmlns="" id="{6C1ADCE0-44C6-4126-B8C3-36C712334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3" name="TextBox 22">
            <a:extLst>
              <a:ext uri="{FF2B5EF4-FFF2-40B4-BE49-F238E27FC236}">
                <a16:creationId xmlns:a16="http://schemas.microsoft.com/office/drawing/2014/main" xmlns="" id="{21F13EBA-1532-4273-9CBF-5DA072251536}"/>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17024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5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1" name="Picture Placeholder 17">
            <a:extLst>
              <a:ext uri="{FF2B5EF4-FFF2-40B4-BE49-F238E27FC236}">
                <a16:creationId xmlns:a16="http://schemas.microsoft.com/office/drawing/2014/main" xmlns="" id="{B8B57195-ABB9-4FCD-84C5-D35C4CA05FF9}"/>
              </a:ext>
            </a:extLst>
          </p:cNvPr>
          <p:cNvSpPr>
            <a:spLocks noGrp="1"/>
          </p:cNvSpPr>
          <p:nvPr>
            <p:ph type="pic" sz="quarter" idx="16" hasCustomPrompt="1"/>
          </p:nvPr>
        </p:nvSpPr>
        <p:spPr>
          <a:xfrm>
            <a:off x="4628863" y="1961864"/>
            <a:ext cx="2934274" cy="2934272"/>
          </a:xfrm>
          <a:custGeom>
            <a:avLst/>
            <a:gdLst>
              <a:gd name="connsiteX0" fmla="*/ 1467137 w 2934274"/>
              <a:gd name="connsiteY0" fmla="*/ 0 h 2934272"/>
              <a:gd name="connsiteX1" fmla="*/ 2934274 w 2934274"/>
              <a:gd name="connsiteY1" fmla="*/ 1467136 h 2934272"/>
              <a:gd name="connsiteX2" fmla="*/ 1467137 w 2934274"/>
              <a:gd name="connsiteY2" fmla="*/ 2934272 h 2934272"/>
              <a:gd name="connsiteX3" fmla="*/ 0 w 2934274"/>
              <a:gd name="connsiteY3" fmla="*/ 1467136 h 2934272"/>
              <a:gd name="connsiteX4" fmla="*/ 1467137 w 2934274"/>
              <a:gd name="connsiteY4" fmla="*/ 0 h 2934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4274" h="2934272">
                <a:moveTo>
                  <a:pt x="1467137" y="0"/>
                </a:moveTo>
                <a:cubicBezTo>
                  <a:pt x="2277414" y="0"/>
                  <a:pt x="2934274" y="656859"/>
                  <a:pt x="2934274" y="1467136"/>
                </a:cubicBezTo>
                <a:cubicBezTo>
                  <a:pt x="2934274" y="2277413"/>
                  <a:pt x="2277414" y="2934272"/>
                  <a:pt x="1467137" y="2934272"/>
                </a:cubicBezTo>
                <a:cubicBezTo>
                  <a:pt x="656860" y="2934272"/>
                  <a:pt x="0" y="2277413"/>
                  <a:pt x="0" y="1467136"/>
                </a:cubicBezTo>
                <a:cubicBezTo>
                  <a:pt x="0" y="656859"/>
                  <a:pt x="656860" y="0"/>
                  <a:pt x="1467137" y="0"/>
                </a:cubicBez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12" name="Picture Placeholder 18">
            <a:extLst>
              <a:ext uri="{FF2B5EF4-FFF2-40B4-BE49-F238E27FC236}">
                <a16:creationId xmlns:a16="http://schemas.microsoft.com/office/drawing/2014/main" xmlns="" id="{A45A2BEB-C55E-4A88-B54E-65BA8F81D15F}"/>
              </a:ext>
            </a:extLst>
          </p:cNvPr>
          <p:cNvSpPr>
            <a:spLocks noGrp="1"/>
          </p:cNvSpPr>
          <p:nvPr>
            <p:ph type="pic" sz="quarter" idx="17" hasCustomPrompt="1"/>
          </p:nvPr>
        </p:nvSpPr>
        <p:spPr>
          <a:xfrm>
            <a:off x="7786591" y="1961864"/>
            <a:ext cx="2934274" cy="2934272"/>
          </a:xfrm>
          <a:custGeom>
            <a:avLst/>
            <a:gdLst>
              <a:gd name="connsiteX0" fmla="*/ 1467137 w 2934274"/>
              <a:gd name="connsiteY0" fmla="*/ 0 h 2934272"/>
              <a:gd name="connsiteX1" fmla="*/ 2934274 w 2934274"/>
              <a:gd name="connsiteY1" fmla="*/ 1467136 h 2934272"/>
              <a:gd name="connsiteX2" fmla="*/ 1467137 w 2934274"/>
              <a:gd name="connsiteY2" fmla="*/ 2934272 h 2934272"/>
              <a:gd name="connsiteX3" fmla="*/ 0 w 2934274"/>
              <a:gd name="connsiteY3" fmla="*/ 1467136 h 2934272"/>
              <a:gd name="connsiteX4" fmla="*/ 1467137 w 2934274"/>
              <a:gd name="connsiteY4" fmla="*/ 0 h 2934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4274" h="2934272">
                <a:moveTo>
                  <a:pt x="1467137" y="0"/>
                </a:moveTo>
                <a:cubicBezTo>
                  <a:pt x="2277414" y="0"/>
                  <a:pt x="2934274" y="656859"/>
                  <a:pt x="2934274" y="1467136"/>
                </a:cubicBezTo>
                <a:cubicBezTo>
                  <a:pt x="2934274" y="2277413"/>
                  <a:pt x="2277414" y="2934272"/>
                  <a:pt x="1467137" y="2934272"/>
                </a:cubicBezTo>
                <a:cubicBezTo>
                  <a:pt x="656860" y="2934272"/>
                  <a:pt x="0" y="2277413"/>
                  <a:pt x="0" y="1467136"/>
                </a:cubicBezTo>
                <a:cubicBezTo>
                  <a:pt x="0" y="656859"/>
                  <a:pt x="656860" y="0"/>
                  <a:pt x="1467137" y="0"/>
                </a:cubicBez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13" name="Picture Placeholder 16">
            <a:extLst>
              <a:ext uri="{FF2B5EF4-FFF2-40B4-BE49-F238E27FC236}">
                <a16:creationId xmlns:a16="http://schemas.microsoft.com/office/drawing/2014/main" xmlns="" id="{3CBF9477-8CF0-4492-8C0B-A933FCA0E5D2}"/>
              </a:ext>
            </a:extLst>
          </p:cNvPr>
          <p:cNvSpPr>
            <a:spLocks noGrp="1"/>
          </p:cNvSpPr>
          <p:nvPr>
            <p:ph type="pic" sz="quarter" idx="15" hasCustomPrompt="1"/>
          </p:nvPr>
        </p:nvSpPr>
        <p:spPr>
          <a:xfrm>
            <a:off x="1471135" y="1961864"/>
            <a:ext cx="2934274" cy="2934272"/>
          </a:xfrm>
          <a:custGeom>
            <a:avLst/>
            <a:gdLst>
              <a:gd name="connsiteX0" fmla="*/ 1467137 w 2934274"/>
              <a:gd name="connsiteY0" fmla="*/ 0 h 2934272"/>
              <a:gd name="connsiteX1" fmla="*/ 2934274 w 2934274"/>
              <a:gd name="connsiteY1" fmla="*/ 1467136 h 2934272"/>
              <a:gd name="connsiteX2" fmla="*/ 1467137 w 2934274"/>
              <a:gd name="connsiteY2" fmla="*/ 2934272 h 2934272"/>
              <a:gd name="connsiteX3" fmla="*/ 0 w 2934274"/>
              <a:gd name="connsiteY3" fmla="*/ 1467136 h 2934272"/>
              <a:gd name="connsiteX4" fmla="*/ 1467137 w 2934274"/>
              <a:gd name="connsiteY4" fmla="*/ 0 h 2934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4274" h="2934272">
                <a:moveTo>
                  <a:pt x="1467137" y="0"/>
                </a:moveTo>
                <a:cubicBezTo>
                  <a:pt x="2277414" y="0"/>
                  <a:pt x="2934274" y="656859"/>
                  <a:pt x="2934274" y="1467136"/>
                </a:cubicBezTo>
                <a:cubicBezTo>
                  <a:pt x="2934274" y="2277413"/>
                  <a:pt x="2277414" y="2934272"/>
                  <a:pt x="1467137" y="2934272"/>
                </a:cubicBezTo>
                <a:cubicBezTo>
                  <a:pt x="656860" y="2934272"/>
                  <a:pt x="0" y="2277413"/>
                  <a:pt x="0" y="1467136"/>
                </a:cubicBezTo>
                <a:cubicBezTo>
                  <a:pt x="0" y="656859"/>
                  <a:pt x="656860" y="0"/>
                  <a:pt x="1467137" y="0"/>
                </a:cubicBezTo>
                <a:close/>
              </a:path>
            </a:pathLst>
          </a:custGeom>
        </p:spPr>
        <p:txBody>
          <a:bodyPr wrap="square">
            <a:no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19" name="Footer Placeholder 7">
            <a:extLst>
              <a:ext uri="{FF2B5EF4-FFF2-40B4-BE49-F238E27FC236}">
                <a16:creationId xmlns:a16="http://schemas.microsoft.com/office/drawing/2014/main" xmlns="" id="{33BFB759-D07D-4633-BBF3-5CEDD0178DFC}"/>
              </a:ext>
            </a:extLst>
          </p:cNvPr>
          <p:cNvSpPr>
            <a:spLocks noGrp="1"/>
          </p:cNvSpPr>
          <p:nvPr>
            <p:ph type="ftr" sz="quarter" idx="10"/>
          </p:nvPr>
        </p:nvSpPr>
        <p:spPr>
          <a:xfrm>
            <a:off x="5281107" y="6288747"/>
            <a:ext cx="1723571" cy="365125"/>
          </a:xfrm>
        </p:spPr>
        <p:txBody>
          <a:bodyPr/>
          <a:lstStyle>
            <a:lvl1pPr>
              <a:defRPr/>
            </a:lvl1pPr>
          </a:lstStyle>
          <a:p>
            <a:endParaRPr lang="en-US" dirty="0"/>
          </a:p>
        </p:txBody>
      </p:sp>
      <p:pic>
        <p:nvPicPr>
          <p:cNvPr id="14" name="Picture 13">
            <a:extLst>
              <a:ext uri="{FF2B5EF4-FFF2-40B4-BE49-F238E27FC236}">
                <a16:creationId xmlns:a16="http://schemas.microsoft.com/office/drawing/2014/main" xmlns="" id="{823335B7-0408-4847-962F-F9F1A188DB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7" name="Picture 16">
            <a:extLst>
              <a:ext uri="{FF2B5EF4-FFF2-40B4-BE49-F238E27FC236}">
                <a16:creationId xmlns:a16="http://schemas.microsoft.com/office/drawing/2014/main" xmlns="" id="{500B9205-C151-48E6-9D00-6DB2AD75F40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8" name="TextBox 17">
            <a:extLst>
              <a:ext uri="{FF2B5EF4-FFF2-40B4-BE49-F238E27FC236}">
                <a16:creationId xmlns:a16="http://schemas.microsoft.com/office/drawing/2014/main" xmlns="" id="{6EE7AF9E-398D-4414-8E98-AF583237A533}"/>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2131883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6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
        <p:nvSpPr>
          <p:cNvPr id="10" name="Picture Placeholder 8">
            <a:extLst>
              <a:ext uri="{FF2B5EF4-FFF2-40B4-BE49-F238E27FC236}">
                <a16:creationId xmlns:a16="http://schemas.microsoft.com/office/drawing/2014/main" xmlns="" id="{B7B21CD6-517F-4964-8744-D58DEF84029B}"/>
              </a:ext>
            </a:extLst>
          </p:cNvPr>
          <p:cNvSpPr>
            <a:spLocks noGrp="1"/>
          </p:cNvSpPr>
          <p:nvPr>
            <p:ph type="pic" sz="quarter" idx="12" hasCustomPrompt="1"/>
          </p:nvPr>
        </p:nvSpPr>
        <p:spPr>
          <a:xfrm>
            <a:off x="838200" y="1818708"/>
            <a:ext cx="3446820" cy="3987205"/>
          </a:xfrm>
        </p:spPr>
        <p:txBody>
          <a:bodyPr>
            <a:norm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14" name="Picture Placeholder 8">
            <a:extLst>
              <a:ext uri="{FF2B5EF4-FFF2-40B4-BE49-F238E27FC236}">
                <a16:creationId xmlns:a16="http://schemas.microsoft.com/office/drawing/2014/main" xmlns="" id="{67730D4F-F3A3-4FD6-B3E2-C23F84030E19}"/>
              </a:ext>
            </a:extLst>
          </p:cNvPr>
          <p:cNvSpPr>
            <a:spLocks noGrp="1"/>
          </p:cNvSpPr>
          <p:nvPr>
            <p:ph type="pic" sz="quarter" idx="13" hasCustomPrompt="1"/>
          </p:nvPr>
        </p:nvSpPr>
        <p:spPr>
          <a:xfrm>
            <a:off x="4372590" y="1818708"/>
            <a:ext cx="3446820" cy="3987205"/>
          </a:xfrm>
        </p:spPr>
        <p:txBody>
          <a:bodyPr>
            <a:norm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sp>
        <p:nvSpPr>
          <p:cNvPr id="15" name="Picture Placeholder 8">
            <a:extLst>
              <a:ext uri="{FF2B5EF4-FFF2-40B4-BE49-F238E27FC236}">
                <a16:creationId xmlns:a16="http://schemas.microsoft.com/office/drawing/2014/main" xmlns="" id="{AE016B47-AE9D-4DF0-A9F8-BD34E8F004F0}"/>
              </a:ext>
            </a:extLst>
          </p:cNvPr>
          <p:cNvSpPr>
            <a:spLocks noGrp="1"/>
          </p:cNvSpPr>
          <p:nvPr>
            <p:ph type="pic" sz="quarter" idx="14" hasCustomPrompt="1"/>
          </p:nvPr>
        </p:nvSpPr>
        <p:spPr>
          <a:xfrm>
            <a:off x="7906980" y="1818708"/>
            <a:ext cx="3446820" cy="3987205"/>
          </a:xfrm>
        </p:spPr>
        <p:txBody>
          <a:bodyPr>
            <a:normAutofit/>
          </a:bodyPr>
          <a:lstStyle>
            <a:lvl1pPr marL="0" indent="0" algn="ctr">
              <a:buNone/>
              <a:defRPr sz="1200">
                <a:solidFill>
                  <a:schemeClr val="tx1">
                    <a:lumMod val="50000"/>
                    <a:lumOff val="50000"/>
                  </a:schemeClr>
                </a:solidFill>
                <a:latin typeface="Montserrat Light" panose="00000400000000000000" pitchFamily="50" charset="0"/>
              </a:defRPr>
            </a:lvl1pPr>
          </a:lstStyle>
          <a:p>
            <a:r>
              <a:rPr lang="en-US" dirty="0"/>
              <a:t>Drag your image here</a:t>
            </a:r>
          </a:p>
        </p:txBody>
      </p:sp>
      <p:pic>
        <p:nvPicPr>
          <p:cNvPr id="12" name="Picture 11">
            <a:extLst>
              <a:ext uri="{FF2B5EF4-FFF2-40B4-BE49-F238E27FC236}">
                <a16:creationId xmlns:a16="http://schemas.microsoft.com/office/drawing/2014/main" xmlns="" id="{2D9A14FE-9536-4759-B24F-28C00184FDD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7" name="Picture 16">
            <a:extLst>
              <a:ext uri="{FF2B5EF4-FFF2-40B4-BE49-F238E27FC236}">
                <a16:creationId xmlns:a16="http://schemas.microsoft.com/office/drawing/2014/main" xmlns="" id="{69EF56C5-612F-4915-92AC-65082B0B904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8" name="TextBox 17">
            <a:extLst>
              <a:ext uri="{FF2B5EF4-FFF2-40B4-BE49-F238E27FC236}">
                <a16:creationId xmlns:a16="http://schemas.microsoft.com/office/drawing/2014/main" xmlns="" id="{D0261D8F-8BED-406E-9581-8D1E3103FEAC}"/>
              </a:ext>
            </a:extLst>
          </p:cNvPr>
          <p:cNvSpPr txBox="1"/>
          <p:nvPr userDrawn="1"/>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920675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7C35C3DD-F46D-46F3-9914-5098B37655EC}"/>
              </a:ext>
            </a:extLst>
          </p:cNvPr>
          <p:cNvPicPr>
            <a:picLocks noChangeAspect="1"/>
          </p:cNvPicPr>
          <p:nvPr userDrawn="1"/>
        </p:nvPicPr>
        <p:blipFill>
          <a:blip r:embed="rId2">
            <a:grayscl/>
            <a:extLst>
              <a:ext uri="{28A0092B-C50C-407E-A947-70E740481C1C}">
                <a14:useLocalDpi xmlns:a14="http://schemas.microsoft.com/office/drawing/2010/main" val="0"/>
              </a:ext>
            </a:extLst>
          </a:blip>
          <a:stretch>
            <a:fillRect/>
          </a:stretch>
        </p:blipFill>
        <p:spPr>
          <a:xfrm>
            <a:off x="-304800" y="-1390650"/>
            <a:ext cx="12801600" cy="12801600"/>
          </a:xfrm>
          <a:prstGeom prst="rect">
            <a:avLst/>
          </a:prstGeom>
        </p:spPr>
      </p:pic>
      <p:sp>
        <p:nvSpPr>
          <p:cNvPr id="3" name="Subtitle 2">
            <a:extLst>
              <a:ext uri="{FF2B5EF4-FFF2-40B4-BE49-F238E27FC236}">
                <a16:creationId xmlns:a16="http://schemas.microsoft.com/office/drawing/2014/main" xmlns="" id="{4B98249C-54A9-48C7-8E90-5D127DF45ADF}"/>
              </a:ext>
            </a:extLst>
          </p:cNvPr>
          <p:cNvSpPr>
            <a:spLocks noGrp="1"/>
          </p:cNvSpPr>
          <p:nvPr>
            <p:ph type="subTitle" idx="1"/>
          </p:nvPr>
        </p:nvSpPr>
        <p:spPr>
          <a:xfrm>
            <a:off x="838201" y="1052084"/>
            <a:ext cx="10515600" cy="191427"/>
          </a:xfrm>
        </p:spPr>
        <p:txBody>
          <a:bodyPr>
            <a:noAutofit/>
          </a:bodyPr>
          <a:lstStyle>
            <a:lvl1pPr marL="0" indent="0" algn="ctr">
              <a:buNone/>
              <a:defRPr sz="1000" b="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a:extLst>
              <a:ext uri="{FF2B5EF4-FFF2-40B4-BE49-F238E27FC236}">
                <a16:creationId xmlns:a16="http://schemas.microsoft.com/office/drawing/2014/main" xmlns="" id="{4552F197-B265-4A24-B3B2-579047097227}"/>
              </a:ext>
            </a:extLst>
          </p:cNvPr>
          <p:cNvSpPr>
            <a:spLocks noGrp="1"/>
          </p:cNvSpPr>
          <p:nvPr>
            <p:ph type="ftr" sz="quarter" idx="10"/>
          </p:nvPr>
        </p:nvSpPr>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xmlns="" id="{5CEA28D6-30E3-4853-9DDB-89073BC25F8D}"/>
              </a:ext>
            </a:extLst>
          </p:cNvPr>
          <p:cNvSpPr>
            <a:spLocks noGrp="1"/>
          </p:cNvSpPr>
          <p:nvPr>
            <p:ph type="sldNum" sz="quarter" idx="11"/>
          </p:nvPr>
        </p:nvSpPr>
        <p:spPr/>
        <p:txBody>
          <a:bodyPr/>
          <a:lstStyle/>
          <a:p>
            <a:fld id="{22E1CF2F-19B6-4B01-91BB-CDBA096AD5BE}" type="slidenum">
              <a:rPr lang="en-US" smtClean="0"/>
              <a:pPr/>
              <a:t>‹#›</a:t>
            </a:fld>
            <a:endParaRPr lang="en-US" dirty="0"/>
          </a:p>
        </p:txBody>
      </p:sp>
      <p:sp>
        <p:nvSpPr>
          <p:cNvPr id="2" name="Title 1">
            <a:extLst>
              <a:ext uri="{FF2B5EF4-FFF2-40B4-BE49-F238E27FC236}">
                <a16:creationId xmlns:a16="http://schemas.microsoft.com/office/drawing/2014/main" xmlns="" id="{3F716540-A5BD-4AEC-AAD5-035D9A1A123C}"/>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55052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4B13DFB-4D42-49ED-89E4-4F0D5E151C4C}"/>
              </a:ext>
            </a:extLst>
          </p:cNvPr>
          <p:cNvSpPr>
            <a:spLocks noGrp="1"/>
          </p:cNvSpPr>
          <p:nvPr>
            <p:ph type="title"/>
          </p:nvPr>
        </p:nvSpPr>
        <p:spPr>
          <a:xfrm>
            <a:off x="838200" y="476886"/>
            <a:ext cx="10515600" cy="6102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AA8CE2F2-50B7-45A7-A752-331D60C05B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Oval 10">
            <a:extLst>
              <a:ext uri="{FF2B5EF4-FFF2-40B4-BE49-F238E27FC236}">
                <a16:creationId xmlns:a16="http://schemas.microsoft.com/office/drawing/2014/main" xmlns="" id="{6B5FF849-AD70-4FFB-B722-87B9A2304A17}"/>
              </a:ext>
            </a:extLst>
          </p:cNvPr>
          <p:cNvSpPr/>
          <p:nvPr userDrawn="1"/>
        </p:nvSpPr>
        <p:spPr>
          <a:xfrm>
            <a:off x="11084922" y="6317018"/>
            <a:ext cx="285137" cy="285137"/>
          </a:xfrm>
          <a:prstGeom prst="ellipse">
            <a:avLst/>
          </a:prstGeom>
          <a:solidFill>
            <a:srgbClr val="F26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12" name="Chevron 16">
            <a:extLst>
              <a:ext uri="{FF2B5EF4-FFF2-40B4-BE49-F238E27FC236}">
                <a16:creationId xmlns:a16="http://schemas.microsoft.com/office/drawing/2014/main" xmlns="" id="{54D81A09-25D7-49A0-BFF0-B0FAA8FC9B85}"/>
              </a:ext>
            </a:extLst>
          </p:cNvPr>
          <p:cNvSpPr/>
          <p:nvPr userDrawn="1"/>
        </p:nvSpPr>
        <p:spPr>
          <a:xfrm>
            <a:off x="11187560" y="6395193"/>
            <a:ext cx="79863" cy="128786"/>
          </a:xfrm>
          <a:prstGeom prst="chevron">
            <a:avLst>
              <a:gd name="adj" fmla="val 7657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Oval 12">
            <a:extLst>
              <a:ext uri="{FF2B5EF4-FFF2-40B4-BE49-F238E27FC236}">
                <a16:creationId xmlns:a16="http://schemas.microsoft.com/office/drawing/2014/main" xmlns="" id="{0164A0E9-5313-4004-96D2-E9320B6987A5}"/>
              </a:ext>
            </a:extLst>
          </p:cNvPr>
          <p:cNvSpPr/>
          <p:nvPr userDrawn="1"/>
        </p:nvSpPr>
        <p:spPr>
          <a:xfrm>
            <a:off x="10726843" y="6317018"/>
            <a:ext cx="285137" cy="285137"/>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Chevron 19">
            <a:extLst>
              <a:ext uri="{FF2B5EF4-FFF2-40B4-BE49-F238E27FC236}">
                <a16:creationId xmlns:a16="http://schemas.microsoft.com/office/drawing/2014/main" xmlns="" id="{087EA94F-9EE3-4BB4-A44F-9E30426305DC}"/>
              </a:ext>
            </a:extLst>
          </p:cNvPr>
          <p:cNvSpPr/>
          <p:nvPr userDrawn="1"/>
        </p:nvSpPr>
        <p:spPr>
          <a:xfrm rot="10800000">
            <a:off x="10820249" y="6395193"/>
            <a:ext cx="79863" cy="128786"/>
          </a:xfrm>
          <a:prstGeom prst="chevron">
            <a:avLst>
              <a:gd name="adj" fmla="val 7657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Rectangle 14">
            <a:extLst>
              <a:ext uri="{FF2B5EF4-FFF2-40B4-BE49-F238E27FC236}">
                <a16:creationId xmlns:a16="http://schemas.microsoft.com/office/drawing/2014/main" xmlns="" id="{FEAF94C3-1D8C-42D8-A345-1034DB5DE3FB}"/>
              </a:ext>
            </a:extLst>
          </p:cNvPr>
          <p:cNvSpPr/>
          <p:nvPr userDrawn="1"/>
        </p:nvSpPr>
        <p:spPr>
          <a:xfrm>
            <a:off x="10448015" y="0"/>
            <a:ext cx="905786" cy="32600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lide Number Placeholder 5">
            <a:extLst>
              <a:ext uri="{FF2B5EF4-FFF2-40B4-BE49-F238E27FC236}">
                <a16:creationId xmlns:a16="http://schemas.microsoft.com/office/drawing/2014/main" xmlns="" id="{62DF5369-DAAC-4977-A00C-27A3C3821667}"/>
              </a:ext>
            </a:extLst>
          </p:cNvPr>
          <p:cNvSpPr txBox="1">
            <a:spLocks/>
          </p:cNvSpPr>
          <p:nvPr userDrawn="1"/>
        </p:nvSpPr>
        <p:spPr>
          <a:xfrm>
            <a:off x="10450225" y="65957"/>
            <a:ext cx="540688" cy="192612"/>
          </a:xfrm>
          <a:prstGeom prst="rect">
            <a:avLst/>
          </a:prstGeom>
        </p:spPr>
        <p:txBody>
          <a:bodyPr vert="horz" lIns="91440" tIns="45720" rIns="91440" bIns="45720" rtlCol="0" anchor="ctr"/>
          <a:lstStyle>
            <a:defPPr>
              <a:defRPr lang="en-US"/>
            </a:defPPr>
            <a:lvl1pPr marL="0" algn="l" defTabSz="914400" rtl="0" eaLnBrk="1" latinLnBrk="0" hangingPunct="1">
              <a:defRPr sz="1000" b="0" i="0" kern="1200">
                <a:solidFill>
                  <a:srgbClr val="000000"/>
                </a:solidFill>
                <a:latin typeface="Montserrat Light" charset="0"/>
                <a:ea typeface="Montserrat Light" charset="0"/>
                <a:cs typeface="Montserrat Light"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900" b="0" i="0" dirty="0">
                <a:solidFill>
                  <a:schemeClr val="bg1"/>
                </a:solidFill>
                <a:latin typeface="Montserrat" panose="00000500000000000000" pitchFamily="50" charset="0"/>
                <a:ea typeface="Open Sans" panose="020B0606030504020204" pitchFamily="34" charset="0"/>
                <a:cs typeface="Open Sans" panose="020B0606030504020204" pitchFamily="34" charset="0"/>
              </a:rPr>
              <a:t>PAGE</a:t>
            </a:r>
          </a:p>
        </p:txBody>
      </p:sp>
      <p:sp>
        <p:nvSpPr>
          <p:cNvPr id="6" name="Slide Number Placeholder 5">
            <a:extLst>
              <a:ext uri="{FF2B5EF4-FFF2-40B4-BE49-F238E27FC236}">
                <a16:creationId xmlns:a16="http://schemas.microsoft.com/office/drawing/2014/main" xmlns="" id="{EEC439DD-3853-4254-9CC6-141635332CE3}"/>
              </a:ext>
            </a:extLst>
          </p:cNvPr>
          <p:cNvSpPr>
            <a:spLocks noGrp="1"/>
          </p:cNvSpPr>
          <p:nvPr>
            <p:ph type="sldNum" sz="quarter" idx="4"/>
          </p:nvPr>
        </p:nvSpPr>
        <p:spPr>
          <a:xfrm>
            <a:off x="10915718" y="66550"/>
            <a:ext cx="464275" cy="191427"/>
          </a:xfrm>
          <a:prstGeom prst="rect">
            <a:avLst/>
          </a:prstGeom>
        </p:spPr>
        <p:txBody>
          <a:bodyPr vert="horz" lIns="91440" tIns="45720" rIns="91440" bIns="45720" rtlCol="0" anchor="ctr"/>
          <a:lstStyle>
            <a:lvl1pPr algn="l">
              <a:defRPr sz="1000">
                <a:solidFill>
                  <a:schemeClr val="bg1"/>
                </a:solidFill>
                <a:latin typeface="Montserrat" panose="00000500000000000000" pitchFamily="50" charset="0"/>
                <a:ea typeface="Open Sans" panose="020B0606030504020204" pitchFamily="34" charset="0"/>
                <a:cs typeface="Open Sans" panose="020B0606030504020204" pitchFamily="34" charset="0"/>
              </a:defRPr>
            </a:lvl1pPr>
          </a:lstStyle>
          <a:p>
            <a:fld id="{22E1CF2F-19B6-4B01-91BB-CDBA096AD5BE}" type="slidenum">
              <a:rPr lang="en-US" smtClean="0"/>
              <a:pPr/>
              <a:t>‹#›</a:t>
            </a:fld>
            <a:endParaRPr lang="en-US" dirty="0"/>
          </a:p>
        </p:txBody>
      </p:sp>
      <p:sp>
        <p:nvSpPr>
          <p:cNvPr id="5" name="Footer Placeholder 4">
            <a:extLst>
              <a:ext uri="{FF2B5EF4-FFF2-40B4-BE49-F238E27FC236}">
                <a16:creationId xmlns:a16="http://schemas.microsoft.com/office/drawing/2014/main" xmlns="" id="{77E25A1A-F191-4308-9847-26E21CFF8B64}"/>
              </a:ext>
            </a:extLst>
          </p:cNvPr>
          <p:cNvSpPr>
            <a:spLocks noGrp="1"/>
          </p:cNvSpPr>
          <p:nvPr>
            <p:ph type="ftr" sz="quarter" idx="3"/>
          </p:nvPr>
        </p:nvSpPr>
        <p:spPr>
          <a:xfrm>
            <a:off x="5234215" y="6277024"/>
            <a:ext cx="1723571" cy="365125"/>
          </a:xfrm>
          <a:prstGeom prst="rect">
            <a:avLst/>
          </a:prstGeom>
        </p:spPr>
        <p:txBody>
          <a:bodyPr vert="horz" lIns="91440" tIns="45720" rIns="91440" bIns="45720" rtlCol="0" anchor="ctr"/>
          <a:lstStyle>
            <a:lvl1pPr algn="ctr">
              <a:defRPr sz="100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stStyle>
          <a:p>
            <a:endParaRPr lang="en-US" dirty="0"/>
          </a:p>
        </p:txBody>
      </p:sp>
    </p:spTree>
    <p:extLst>
      <p:ext uri="{BB962C8B-B14F-4D97-AF65-F5344CB8AC3E}">
        <p14:creationId xmlns:p14="http://schemas.microsoft.com/office/powerpoint/2010/main" val="78537512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49" r:id="rId3"/>
    <p:sldLayoutId id="2147483693" r:id="rId4"/>
    <p:sldLayoutId id="2147483699" r:id="rId5"/>
    <p:sldLayoutId id="2147483700" r:id="rId6"/>
    <p:sldLayoutId id="2147483694" r:id="rId7"/>
    <p:sldLayoutId id="2147483695" r:id="rId8"/>
    <p:sldLayoutId id="2147483691" r:id="rId9"/>
    <p:sldLayoutId id="2147483681" r:id="rId10"/>
    <p:sldLayoutId id="2147483682" r:id="rId11"/>
    <p:sldLayoutId id="2147483683" r:id="rId12"/>
    <p:sldLayoutId id="2147483686" r:id="rId13"/>
    <p:sldLayoutId id="2147483687" r:id="rId14"/>
    <p:sldLayoutId id="2147483688" r:id="rId15"/>
    <p:sldLayoutId id="2147483675" r:id="rId16"/>
    <p:sldLayoutId id="2147483670" r:id="rId17"/>
    <p:sldLayoutId id="2147483671" r:id="rId18"/>
    <p:sldLayoutId id="2147483672" r:id="rId19"/>
    <p:sldLayoutId id="2147483676" r:id="rId20"/>
    <p:sldLayoutId id="2147483677" r:id="rId21"/>
    <p:sldLayoutId id="2147483678" r:id="rId22"/>
    <p:sldLayoutId id="2147483679" r:id="rId23"/>
    <p:sldLayoutId id="2147483680" r:id="rId24"/>
    <p:sldLayoutId id="2147483673" r:id="rId25"/>
    <p:sldLayoutId id="2147483674" r:id="rId26"/>
    <p:sldLayoutId id="2147483668" r:id="rId27"/>
    <p:sldLayoutId id="2147483669" r:id="rId28"/>
    <p:sldLayoutId id="2147483667" r:id="rId29"/>
    <p:sldLayoutId id="2147483663" r:id="rId30"/>
    <p:sldLayoutId id="2147483654" r:id="rId31"/>
    <p:sldLayoutId id="2147483698" r:id="rId32"/>
    <p:sldLayoutId id="2147483651" r:id="rId33"/>
    <p:sldLayoutId id="2147483653" r:id="rId34"/>
    <p:sldLayoutId id="2147483702" r:id="rId35"/>
    <p:sldLayoutId id="2147483696" r:id="rId36"/>
    <p:sldLayoutId id="2147483692" r:id="rId37"/>
    <p:sldLayoutId id="2147483689" r:id="rId38"/>
    <p:sldLayoutId id="2147483690" r:id="rId39"/>
    <p:sldLayoutId id="2147483685" r:id="rId40"/>
    <p:sldLayoutId id="2147483684" r:id="rId41"/>
    <p:sldLayoutId id="2147483655" r:id="rId42"/>
    <p:sldLayoutId id="2147483706" r:id="rId43"/>
  </p:sldLayoutIdLst>
  <p:hf hdr="0" ftr="0" dt="0"/>
  <p:txStyles>
    <p:titleStyle>
      <a:lvl1pPr algn="ctr" defTabSz="914400" rtl="0" eaLnBrk="1" latinLnBrk="0" hangingPunct="1">
        <a:lnSpc>
          <a:spcPct val="90000"/>
        </a:lnSpc>
        <a:spcBef>
          <a:spcPct val="0"/>
        </a:spcBef>
        <a:buNone/>
        <a:defRPr sz="3000" b="1" kern="1200" spc="0" baseline="0">
          <a:solidFill>
            <a:schemeClr val="tx1"/>
          </a:solidFill>
          <a:latin typeface="Montserrat" panose="00000500000000000000" pitchFamily="50"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5CA64F1-EC97-40F3-98CB-54B75416737C}"/>
              </a:ext>
            </a:extLst>
          </p:cNvPr>
          <p:cNvSpPr/>
          <p:nvPr/>
        </p:nvSpPr>
        <p:spPr>
          <a:xfrm>
            <a:off x="0" y="0"/>
            <a:ext cx="12192000" cy="6858000"/>
          </a:xfrm>
          <a:prstGeom prst="rect">
            <a:avLst/>
          </a:prstGeom>
          <a:solidFill>
            <a:schemeClr val="bg1">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xmlns="" id="{6A3AA91E-9E32-4DD0-BD9F-DE21A3F27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7190" y="118571"/>
            <a:ext cx="4019743" cy="1870891"/>
          </a:xfrm>
          <a:prstGeom prst="rect">
            <a:avLst/>
          </a:prstGeom>
        </p:spPr>
      </p:pic>
      <p:pic>
        <p:nvPicPr>
          <p:cNvPr id="11" name="Picture 10">
            <a:extLst>
              <a:ext uri="{FF2B5EF4-FFF2-40B4-BE49-F238E27FC236}">
                <a16:creationId xmlns:a16="http://schemas.microsoft.com/office/drawing/2014/main" xmlns="" id="{F7241243-48C0-4DD7-8715-8640BB106A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2" name="TextBox 11">
            <a:extLst>
              <a:ext uri="{FF2B5EF4-FFF2-40B4-BE49-F238E27FC236}">
                <a16:creationId xmlns:a16="http://schemas.microsoft.com/office/drawing/2014/main" xmlns="" id="{EB4EA914-DD5A-4AD4-A823-5B4E55E5B141}"/>
              </a:ext>
            </a:extLst>
          </p:cNvPr>
          <p:cNvSpPr txBox="1"/>
          <p:nvPr/>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71749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4131900"/>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COMPLIANCE</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Compliance </a:t>
            </a:r>
            <a:r>
              <a:rPr lang="en-US" sz="2000" b="1" dirty="0">
                <a:solidFill>
                  <a:srgbClr val="AA0534"/>
                </a:solidFill>
                <a:latin typeface="Montserrat "/>
              </a:rPr>
              <a:t>means the </a:t>
            </a:r>
            <a:r>
              <a:rPr lang="en-US" sz="2000" b="1" dirty="0" smtClean="0">
                <a:solidFill>
                  <a:srgbClr val="AA0534"/>
                </a:solidFill>
                <a:latin typeface="Montserrat "/>
              </a:rPr>
              <a:t>certification </a:t>
            </a:r>
            <a:r>
              <a:rPr lang="en-US" sz="2000" b="1" dirty="0">
                <a:solidFill>
                  <a:srgbClr val="AA0534"/>
                </a:solidFill>
                <a:latin typeface="Montserrat "/>
              </a:rPr>
              <a:t>or confirmation that </a:t>
            </a:r>
            <a:r>
              <a:rPr lang="en-US" sz="2000" b="1" dirty="0" smtClean="0">
                <a:solidFill>
                  <a:srgbClr val="AA0534"/>
                </a:solidFill>
                <a:latin typeface="Montserrat "/>
              </a:rPr>
              <a:t>an person or organization, in the performance of its functions, </a:t>
            </a:r>
            <a:r>
              <a:rPr lang="en-US" sz="2000" b="1" dirty="0">
                <a:solidFill>
                  <a:srgbClr val="AA0534"/>
                </a:solidFill>
                <a:latin typeface="Montserrat "/>
              </a:rPr>
              <a:t>meets the requirements of accepted practices, legislation, prescribed rules and regulations, specified standards, or the terms of a contract</a:t>
            </a:r>
            <a:r>
              <a:rPr lang="en-US" sz="2000" b="1" dirty="0" smtClean="0">
                <a:solidFill>
                  <a:srgbClr val="AA0534"/>
                </a:solidFill>
                <a:latin typeface="Montserrat "/>
              </a:rPr>
              <a:t>.</a:t>
            </a: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40978775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286062"/>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COMPLIANCE</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Compliance </a:t>
            </a:r>
            <a:r>
              <a:rPr lang="en-US" sz="2000" b="1" dirty="0">
                <a:solidFill>
                  <a:srgbClr val="AA0534"/>
                </a:solidFill>
                <a:latin typeface="Montserrat "/>
              </a:rPr>
              <a:t>means conforming with stated requirements. At an organizational level, it is achieved through management processes which identify the applicable requirements (defined for example in laws, regulations, contracts, strategies and policies), assess the state of compliance, assess the risks and potential costs of non-compliance against the projected expenses to achieve compliance, and hence prioritize, fund and initiate any corrective actions deemed necessary. </a:t>
            </a: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17732655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863144"/>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AN INTEGRATED APPROACH TO GOVERNANCE, RISK MANAGEMENT AND COMPLIANCE (GRC)</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Governance</a:t>
            </a:r>
            <a:r>
              <a:rPr lang="en-US" sz="2000" b="1" dirty="0">
                <a:solidFill>
                  <a:srgbClr val="AA0534"/>
                </a:solidFill>
                <a:latin typeface="Montserrat "/>
              </a:rPr>
              <a:t>, risk management, and compliance are three related facets that help assure an organization reliably achieves objectives, addresses uncertainty and acts with integrity. (Scott L. </a:t>
            </a:r>
            <a:r>
              <a:rPr lang="en-US" sz="2000" b="1" dirty="0" smtClean="0">
                <a:solidFill>
                  <a:srgbClr val="AA0534"/>
                </a:solidFill>
                <a:latin typeface="Montserrat "/>
              </a:rPr>
              <a:t>Mitchell, 2004). </a:t>
            </a:r>
          </a:p>
          <a:p>
            <a:pPr marL="342900" indent="-342900">
              <a:lnSpc>
                <a:spcPts val="4500"/>
              </a:lnSpc>
              <a:buFont typeface="Arial" panose="020B0604020202020204" pitchFamily="34" charset="0"/>
              <a:buChar char="•"/>
            </a:pPr>
            <a:r>
              <a:rPr lang="en-US" sz="2000" b="1" dirty="0">
                <a:solidFill>
                  <a:srgbClr val="AA0534"/>
                </a:solidFill>
                <a:latin typeface="Montserrat "/>
              </a:rPr>
              <a:t>GRC is a discipline that aims to synchronize information and activity across governance</a:t>
            </a:r>
            <a:r>
              <a:rPr lang="en-US" sz="2000" b="1" dirty="0" smtClean="0">
                <a:solidFill>
                  <a:srgbClr val="AA0534"/>
                </a:solidFill>
                <a:latin typeface="Montserrat "/>
              </a:rPr>
              <a:t>, risk management </a:t>
            </a:r>
            <a:r>
              <a:rPr lang="en-US" sz="2000" b="1" dirty="0">
                <a:solidFill>
                  <a:srgbClr val="AA0534"/>
                </a:solidFill>
                <a:latin typeface="Montserrat "/>
              </a:rPr>
              <a:t>and compliance in order to operate more efficiently, enable effective information sharing, more effectively report activities and avoid wasteful overlaps.</a:t>
            </a: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2532012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6440225"/>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AN INTEGRATED APPROACH TO GOVERNANCE, RISK MANAGEMENT AND COMPLIANCE (GRC)</a:t>
            </a:r>
          </a:p>
          <a:p>
            <a:pPr>
              <a:lnSpc>
                <a:spcPts val="4500"/>
              </a:lnSpc>
            </a:pPr>
            <a:r>
              <a:rPr lang="en-US" sz="2000" b="1" dirty="0">
                <a:solidFill>
                  <a:srgbClr val="AA0534"/>
                </a:solidFill>
                <a:latin typeface="Montserrat "/>
              </a:rPr>
              <a:t>OCEG defines GRC as a "system of people, processes, and technology that enables an organization to:</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Understand </a:t>
            </a:r>
            <a:r>
              <a:rPr lang="en-US" sz="2000" b="1" dirty="0">
                <a:solidFill>
                  <a:srgbClr val="AA0534"/>
                </a:solidFill>
                <a:latin typeface="Montserrat "/>
              </a:rPr>
              <a:t>and prioritize stakeholder expectations.</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Set </a:t>
            </a:r>
            <a:r>
              <a:rPr lang="en-US" sz="2000" b="1" dirty="0">
                <a:solidFill>
                  <a:srgbClr val="AA0534"/>
                </a:solidFill>
                <a:latin typeface="Montserrat "/>
              </a:rPr>
              <a:t>business objectives that are congruent with values and risks.</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Achieve </a:t>
            </a:r>
            <a:r>
              <a:rPr lang="en-US" sz="2000" b="1" dirty="0">
                <a:solidFill>
                  <a:srgbClr val="AA0534"/>
                </a:solidFill>
                <a:latin typeface="Montserrat "/>
              </a:rPr>
              <a:t>objectives while optimizing risk profile and protecting value.</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Operate </a:t>
            </a:r>
            <a:r>
              <a:rPr lang="en-US" sz="2000" b="1" dirty="0">
                <a:solidFill>
                  <a:srgbClr val="AA0534"/>
                </a:solidFill>
                <a:latin typeface="Montserrat "/>
              </a:rPr>
              <a:t>within legal, contractual, internal, social, and ethical boundaries.</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Provide </a:t>
            </a:r>
            <a:r>
              <a:rPr lang="en-US" sz="2000" b="1" dirty="0">
                <a:solidFill>
                  <a:srgbClr val="AA0534"/>
                </a:solidFill>
                <a:latin typeface="Montserrat "/>
              </a:rPr>
              <a:t>relevant, reliable, and timely information to appropriate stakeholders.</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Enable </a:t>
            </a:r>
            <a:r>
              <a:rPr lang="en-US" sz="2000" b="1" dirty="0">
                <a:solidFill>
                  <a:srgbClr val="AA0534"/>
                </a:solidFill>
                <a:latin typeface="Montserrat "/>
              </a:rPr>
              <a:t>the measurement of the performance and effectiveness of the system."</a:t>
            </a: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2226752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286062"/>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AN INTEGRATED APPROACH TO GOVERNANCE, RISK MANAGEMENT AND COMPLIANCE (GRC)</a:t>
            </a:r>
          </a:p>
          <a:p>
            <a:pPr marL="342900" indent="-342900">
              <a:lnSpc>
                <a:spcPts val="4500"/>
              </a:lnSpc>
              <a:buFont typeface="Arial" panose="020B0604020202020204" pitchFamily="34" charset="0"/>
              <a:buChar char="•"/>
            </a:pPr>
            <a:r>
              <a:rPr lang="en-US" sz="2000" b="1" dirty="0">
                <a:solidFill>
                  <a:srgbClr val="AA0534"/>
                </a:solidFill>
                <a:latin typeface="Montserrat "/>
              </a:rPr>
              <a:t>If not integrated, if tackled in a traditional "silo" approach, most organizations must sustain unmanageable numbers of GRC-related requirements due to changes in technology, increasing data storage, market globalization and increased regulation</a:t>
            </a:r>
            <a:r>
              <a:rPr lang="en-US" sz="2000" b="1" dirty="0" smtClean="0">
                <a:solidFill>
                  <a:srgbClr val="AA0534"/>
                </a:solidFill>
                <a:latin typeface="Montserrat "/>
              </a:rPr>
              <a:t>.</a:t>
            </a:r>
          </a:p>
          <a:p>
            <a:pPr marL="342900" indent="-342900">
              <a:lnSpc>
                <a:spcPts val="4500"/>
              </a:lnSpc>
              <a:buFont typeface="Arial" panose="020B0604020202020204" pitchFamily="34" charset="0"/>
              <a:buChar char="•"/>
            </a:pPr>
            <a:r>
              <a:rPr lang="en-US" sz="2000" b="1" dirty="0">
                <a:solidFill>
                  <a:srgbClr val="AA0534"/>
                </a:solidFill>
                <a:latin typeface="Montserrat "/>
              </a:rPr>
              <a:t> Internal and external stakeholders demand not only </a:t>
            </a:r>
            <a:r>
              <a:rPr lang="en-US" sz="2000" b="1" dirty="0" smtClean="0">
                <a:solidFill>
                  <a:srgbClr val="AA0534"/>
                </a:solidFill>
                <a:latin typeface="Montserrat "/>
              </a:rPr>
              <a:t>high performance</a:t>
            </a:r>
            <a:r>
              <a:rPr lang="en-US" sz="2000" b="1" dirty="0">
                <a:solidFill>
                  <a:srgbClr val="AA0534"/>
                </a:solidFill>
                <a:latin typeface="Montserrat "/>
              </a:rPr>
              <a:t>, but also transparency into business </a:t>
            </a:r>
            <a:r>
              <a:rPr lang="en-US" sz="2000" b="1" dirty="0" smtClean="0">
                <a:solidFill>
                  <a:srgbClr val="AA0534"/>
                </a:solidFill>
                <a:latin typeface="Montserrat "/>
              </a:rPr>
              <a:t>operations.</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22268648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6440225"/>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AN INTEGRATED APPROACH TO GOVERNANCE, RISK MANAGEMENT AND COMPLIANCE (GRC)</a:t>
            </a:r>
          </a:p>
          <a:p>
            <a:pPr marL="342900" indent="-342900">
              <a:lnSpc>
                <a:spcPts val="4500"/>
              </a:lnSpc>
              <a:buFont typeface="Arial" panose="020B0604020202020204" pitchFamily="34" charset="0"/>
              <a:buChar char="•"/>
            </a:pPr>
            <a:r>
              <a:rPr lang="en-US" sz="1600" b="1" dirty="0">
                <a:solidFill>
                  <a:srgbClr val="AA0534"/>
                </a:solidFill>
                <a:latin typeface="Montserrat "/>
              </a:rPr>
              <a:t>Integrating GRC capabilities does not mean creating a mega-department of GRC and </a:t>
            </a:r>
            <a:r>
              <a:rPr lang="en-US" sz="1600" b="1" dirty="0" smtClean="0">
                <a:solidFill>
                  <a:srgbClr val="AA0534"/>
                </a:solidFill>
                <a:latin typeface="Montserrat "/>
              </a:rPr>
              <a:t>doing away </a:t>
            </a:r>
            <a:r>
              <a:rPr lang="en-US" sz="1600" b="1" dirty="0">
                <a:solidFill>
                  <a:srgbClr val="AA0534"/>
                </a:solidFill>
                <a:latin typeface="Montserrat "/>
              </a:rPr>
              <a:t>with decentralized or programmatic approaches to risk and compliance management. </a:t>
            </a:r>
            <a:r>
              <a:rPr lang="en-US" sz="1600" b="1" dirty="0" smtClean="0">
                <a:solidFill>
                  <a:srgbClr val="AA0534"/>
                </a:solidFill>
                <a:latin typeface="Montserrat "/>
              </a:rPr>
              <a:t>Nor does </a:t>
            </a:r>
            <a:r>
              <a:rPr lang="en-US" sz="1600" b="1" dirty="0">
                <a:solidFill>
                  <a:srgbClr val="AA0534"/>
                </a:solidFill>
                <a:latin typeface="Montserrat "/>
              </a:rPr>
              <a:t>it necessarily call for the use of only one GRC technology system. Rather, it is </a:t>
            </a:r>
            <a:r>
              <a:rPr lang="en-US" sz="1600" b="1" dirty="0" smtClean="0">
                <a:solidFill>
                  <a:srgbClr val="AA0534"/>
                </a:solidFill>
                <a:latin typeface="Montserrat "/>
              </a:rPr>
              <a:t>about establishing </a:t>
            </a:r>
            <a:r>
              <a:rPr lang="en-US" sz="1600" b="1" dirty="0">
                <a:solidFill>
                  <a:srgbClr val="AA0534"/>
                </a:solidFill>
                <a:latin typeface="Montserrat "/>
              </a:rPr>
              <a:t>an approach that ensures the right people get the appropriate and </a:t>
            </a:r>
            <a:r>
              <a:rPr lang="en-US" sz="1600" b="1" dirty="0" smtClean="0">
                <a:solidFill>
                  <a:srgbClr val="AA0534"/>
                </a:solidFill>
                <a:latin typeface="Montserrat "/>
              </a:rPr>
              <a:t>correct information </a:t>
            </a:r>
            <a:r>
              <a:rPr lang="en-US" sz="1600" b="1" dirty="0">
                <a:solidFill>
                  <a:srgbClr val="AA0534"/>
                </a:solidFill>
                <a:latin typeface="Montserrat "/>
              </a:rPr>
              <a:t>at the right times, that the right objectives are established, and that the right </a:t>
            </a:r>
            <a:r>
              <a:rPr lang="en-US" sz="1600" b="1" dirty="0" smtClean="0">
                <a:solidFill>
                  <a:srgbClr val="AA0534"/>
                </a:solidFill>
                <a:latin typeface="Montserrat "/>
              </a:rPr>
              <a:t>actions and </a:t>
            </a:r>
            <a:r>
              <a:rPr lang="en-US" sz="1600" b="1" dirty="0">
                <a:solidFill>
                  <a:srgbClr val="AA0534"/>
                </a:solidFill>
                <a:latin typeface="Montserrat "/>
              </a:rPr>
              <a:t>controls necessary to address uncertainty and act with integrity are put in place. </a:t>
            </a:r>
            <a:r>
              <a:rPr lang="en-US" sz="1600" b="1" dirty="0" smtClean="0">
                <a:solidFill>
                  <a:srgbClr val="AA0534"/>
                </a:solidFill>
                <a:latin typeface="Montserrat "/>
              </a:rPr>
              <a:t>When business </a:t>
            </a:r>
            <a:r>
              <a:rPr lang="en-US" sz="1600" b="1" dirty="0">
                <a:solidFill>
                  <a:srgbClr val="AA0534"/>
                </a:solidFill>
                <a:latin typeface="Montserrat "/>
              </a:rPr>
              <a:t>activities are </a:t>
            </a:r>
            <a:r>
              <a:rPr lang="en-US" sz="1600" b="1" dirty="0" err="1">
                <a:solidFill>
                  <a:srgbClr val="AA0534"/>
                </a:solidFill>
                <a:latin typeface="Montserrat "/>
              </a:rPr>
              <a:t>siloed</a:t>
            </a:r>
            <a:r>
              <a:rPr lang="en-US" sz="1600" b="1" dirty="0">
                <a:solidFill>
                  <a:srgbClr val="AA0534"/>
                </a:solidFill>
                <a:latin typeface="Montserrat "/>
              </a:rPr>
              <a:t> with their own information kept separate, it is highly likely </a:t>
            </a:r>
            <a:r>
              <a:rPr lang="en-US" sz="1600" b="1" dirty="0" smtClean="0">
                <a:solidFill>
                  <a:srgbClr val="AA0534"/>
                </a:solidFill>
                <a:latin typeface="Montserrat "/>
              </a:rPr>
              <a:t>that wrong </a:t>
            </a:r>
            <a:r>
              <a:rPr lang="en-US" sz="1600" b="1" dirty="0">
                <a:solidFill>
                  <a:srgbClr val="AA0534"/>
                </a:solidFill>
                <a:latin typeface="Montserrat "/>
              </a:rPr>
              <a:t>or counter-productive objectives will be established, sub-optimal strategies will </a:t>
            </a:r>
            <a:r>
              <a:rPr lang="en-US" sz="1600" b="1" dirty="0" smtClean="0">
                <a:solidFill>
                  <a:srgbClr val="AA0534"/>
                </a:solidFill>
                <a:latin typeface="Montserrat "/>
              </a:rPr>
              <a:t>be selected</a:t>
            </a:r>
            <a:r>
              <a:rPr lang="en-US" sz="1600" b="1" dirty="0">
                <a:solidFill>
                  <a:srgbClr val="AA0534"/>
                </a:solidFill>
                <a:latin typeface="Montserrat "/>
              </a:rPr>
              <a:t>, and performance will not be optimized</a:t>
            </a:r>
            <a:r>
              <a:rPr lang="en-US" sz="1600" b="1" dirty="0" smtClean="0">
                <a:solidFill>
                  <a:srgbClr val="AA0534"/>
                </a:solidFill>
                <a:latin typeface="Montserrat "/>
              </a:rPr>
              <a:t>. (OCEG)</a:t>
            </a: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23591696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4708981"/>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FORCES DRIVING GRC</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Business </a:t>
            </a:r>
            <a:r>
              <a:rPr lang="en-US" sz="2000" b="1" dirty="0">
                <a:solidFill>
                  <a:srgbClr val="AA0534"/>
                </a:solidFill>
                <a:latin typeface="Montserrat "/>
              </a:rPr>
              <a:t>complexity, along with increased regulatory and market scrutiny, is driving organizations to adopt a structured approach to governance, risk and compliance (GRC). The goal is to effectively define, manage and monitor the external and internal business environments</a:t>
            </a:r>
            <a:r>
              <a:rPr lang="en-US" sz="2000" b="1" dirty="0" smtClean="0">
                <a:solidFill>
                  <a:srgbClr val="AA0534"/>
                </a:solidFill>
                <a:latin typeface="Montserrat "/>
              </a:rPr>
              <a:t>.</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4746920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7017306"/>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EXTERNAL </a:t>
            </a:r>
            <a:r>
              <a:rPr lang="en-US" sz="2000" b="1" dirty="0">
                <a:solidFill>
                  <a:srgbClr val="AA0534"/>
                </a:solidFill>
                <a:latin typeface="Montserrat "/>
              </a:rPr>
              <a:t>FORCES DRIVING </a:t>
            </a:r>
            <a:r>
              <a:rPr lang="en-US" sz="2000" b="1" dirty="0" smtClean="0">
                <a:solidFill>
                  <a:srgbClr val="AA0534"/>
                </a:solidFill>
                <a:latin typeface="Montserrat "/>
              </a:rPr>
              <a:t>GRC (Forrester Research) </a:t>
            </a:r>
            <a:endParaRPr lang="en-US" sz="2000" b="1" dirty="0">
              <a:solidFill>
                <a:srgbClr val="AA0534"/>
              </a:solidFill>
              <a:latin typeface="Montserrat "/>
            </a:endParaRPr>
          </a:p>
          <a:p>
            <a:pPr marL="342900" indent="-342900">
              <a:lnSpc>
                <a:spcPts val="4500"/>
              </a:lnSpc>
              <a:buFont typeface="Arial" panose="020B0604020202020204" pitchFamily="34" charset="0"/>
              <a:buChar char="•"/>
            </a:pPr>
            <a:r>
              <a:rPr lang="en-US" sz="2000" b="1" dirty="0">
                <a:solidFill>
                  <a:srgbClr val="AA0534"/>
                </a:solidFill>
                <a:latin typeface="Montserrat "/>
              </a:rPr>
              <a:t>Political environment.</a:t>
            </a:r>
          </a:p>
          <a:p>
            <a:pPr marL="342900" indent="-342900">
              <a:lnSpc>
                <a:spcPts val="4500"/>
              </a:lnSpc>
              <a:buFont typeface="Arial" panose="020B0604020202020204" pitchFamily="34" charset="0"/>
              <a:buChar char="•"/>
            </a:pPr>
            <a:r>
              <a:rPr lang="en-US" sz="2000" b="1" dirty="0">
                <a:solidFill>
                  <a:srgbClr val="AA0534"/>
                </a:solidFill>
                <a:latin typeface="Montserrat "/>
              </a:rPr>
              <a:t>Economic environment.</a:t>
            </a:r>
          </a:p>
          <a:p>
            <a:pPr marL="342900" indent="-342900">
              <a:lnSpc>
                <a:spcPts val="4500"/>
              </a:lnSpc>
              <a:buFont typeface="Arial" panose="020B0604020202020204" pitchFamily="34" charset="0"/>
              <a:buChar char="•"/>
            </a:pPr>
            <a:r>
              <a:rPr lang="en-US" sz="2000" b="1" dirty="0">
                <a:solidFill>
                  <a:srgbClr val="AA0534"/>
                </a:solidFill>
                <a:latin typeface="Montserrat "/>
              </a:rPr>
              <a:t>The regulatory and legal risk environment.</a:t>
            </a:r>
          </a:p>
          <a:p>
            <a:pPr marL="342900" indent="-342900">
              <a:lnSpc>
                <a:spcPts val="4500"/>
              </a:lnSpc>
              <a:buFont typeface="Arial" panose="020B0604020202020204" pitchFamily="34" charset="0"/>
              <a:buChar char="•"/>
            </a:pPr>
            <a:r>
              <a:rPr lang="en-US" sz="2000" b="1" dirty="0">
                <a:solidFill>
                  <a:srgbClr val="AA0534"/>
                </a:solidFill>
                <a:latin typeface="Montserrat "/>
              </a:rPr>
              <a:t>Adoption of principles-based regulation</a:t>
            </a:r>
          </a:p>
          <a:p>
            <a:pPr marL="342900" indent="-342900">
              <a:lnSpc>
                <a:spcPts val="4500"/>
              </a:lnSpc>
              <a:buFont typeface="Arial" panose="020B0604020202020204" pitchFamily="34" charset="0"/>
              <a:buChar char="•"/>
            </a:pPr>
            <a:r>
              <a:rPr lang="en-US" sz="2000" b="1" dirty="0">
                <a:solidFill>
                  <a:srgbClr val="AA0534"/>
                </a:solidFill>
                <a:latin typeface="Montserrat "/>
              </a:rPr>
              <a:t>Rapidly increasing litigation, fines and settlements.</a:t>
            </a:r>
          </a:p>
          <a:p>
            <a:pPr marL="342900" indent="-342900">
              <a:lnSpc>
                <a:spcPts val="4500"/>
              </a:lnSpc>
              <a:buFont typeface="Arial" panose="020B0604020202020204" pitchFamily="34" charset="0"/>
              <a:buChar char="•"/>
            </a:pPr>
            <a:r>
              <a:rPr lang="en-US" sz="2000" b="1" dirty="0">
                <a:solidFill>
                  <a:srgbClr val="AA0534"/>
                </a:solidFill>
                <a:latin typeface="Montserrat "/>
              </a:rPr>
              <a:t>Increased scrutiny by financial markets</a:t>
            </a:r>
            <a:r>
              <a:rPr lang="en-US" sz="2000" b="1" dirty="0" smtClean="0">
                <a:solidFill>
                  <a:srgbClr val="AA0534"/>
                </a:solidFill>
                <a:latin typeface="Montserrat "/>
              </a:rPr>
              <a:t>.</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Technological advancements and disruptions – cyber risks, social media</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Stakeholder expectations: ethical leadership, corporate citizenship, sustainable development, stakeholder inclusivity, integrated thinking and integrated reporting.</a:t>
            </a:r>
            <a:endParaRPr lang="en-US" sz="2000" b="1" dirty="0">
              <a:solidFill>
                <a:srgbClr val="AA0534"/>
              </a:solidFill>
              <a:latin typeface="Montserrat "/>
            </a:endParaRP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1594246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286062"/>
          </a:xfrm>
          <a:prstGeom prst="rect">
            <a:avLst/>
          </a:prstGeom>
          <a:noFill/>
        </p:spPr>
        <p:txBody>
          <a:bodyPr wrap="square" rtlCol="0">
            <a:spAutoFit/>
          </a:bodyPr>
          <a:lstStyle/>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a:lnSpc>
                <a:spcPts val="4500"/>
              </a:lnSpc>
            </a:pPr>
            <a:r>
              <a:rPr lang="en-US" sz="2000" b="1" dirty="0">
                <a:solidFill>
                  <a:srgbClr val="AA0534"/>
                </a:solidFill>
                <a:latin typeface="Montserrat "/>
              </a:rPr>
              <a:t>THE INTERNAL ENVIRONMENT (Forrester Research)</a:t>
            </a:r>
          </a:p>
          <a:p>
            <a:pPr marL="342900" indent="-342900">
              <a:lnSpc>
                <a:spcPts val="4500"/>
              </a:lnSpc>
              <a:buFont typeface="Arial" panose="020B0604020202020204" pitchFamily="34" charset="0"/>
              <a:buChar char="•"/>
            </a:pPr>
            <a:r>
              <a:rPr lang="en-US" sz="2000" b="1" dirty="0">
                <a:solidFill>
                  <a:srgbClr val="AA0534"/>
                </a:solidFill>
                <a:latin typeface="Montserrat "/>
              </a:rPr>
              <a:t>Dynamic and complex nature of business</a:t>
            </a:r>
          </a:p>
          <a:p>
            <a:pPr marL="342900" indent="-342900">
              <a:lnSpc>
                <a:spcPts val="4500"/>
              </a:lnSpc>
              <a:buFont typeface="Arial" panose="020B0604020202020204" pitchFamily="34" charset="0"/>
              <a:buChar char="•"/>
            </a:pPr>
            <a:r>
              <a:rPr lang="en-US" sz="2000" b="1" dirty="0">
                <a:solidFill>
                  <a:srgbClr val="AA0534"/>
                </a:solidFill>
                <a:latin typeface="Montserrat "/>
              </a:rPr>
              <a:t>Distributed nature of business</a:t>
            </a:r>
          </a:p>
          <a:p>
            <a:pPr marL="342900" indent="-342900">
              <a:lnSpc>
                <a:spcPts val="4500"/>
              </a:lnSpc>
              <a:buFont typeface="Arial" panose="020B0604020202020204" pitchFamily="34" charset="0"/>
              <a:buChar char="•"/>
            </a:pPr>
            <a:r>
              <a:rPr lang="en-US" sz="2000" b="1" dirty="0">
                <a:solidFill>
                  <a:srgbClr val="AA0534"/>
                </a:solidFill>
                <a:latin typeface="Montserrat "/>
              </a:rPr>
              <a:t>Intricate web of business partner relationships</a:t>
            </a:r>
          </a:p>
          <a:p>
            <a:pPr marL="342900" indent="-342900">
              <a:lnSpc>
                <a:spcPts val="4500"/>
              </a:lnSpc>
              <a:buFont typeface="Arial" panose="020B0604020202020204" pitchFamily="34" charset="0"/>
              <a:buChar char="•"/>
            </a:pPr>
            <a:r>
              <a:rPr lang="en-US" sz="2000" b="1" dirty="0">
                <a:solidFill>
                  <a:srgbClr val="AA0534"/>
                </a:solidFill>
                <a:latin typeface="Montserrat "/>
              </a:rPr>
              <a:t>Ineffectiveness of the scattered approach to risk and compliance</a:t>
            </a:r>
          </a:p>
          <a:p>
            <a:pPr>
              <a:lnSpc>
                <a:spcPts val="4500"/>
              </a:lnSpc>
            </a:pPr>
            <a:endParaRPr lang="en-US" sz="2000" b="1" dirty="0">
              <a:solidFill>
                <a:srgbClr val="AA0534"/>
              </a:solidFill>
              <a:latin typeface="Montserrat "/>
            </a:endParaRP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17292050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6440225"/>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TRENDS IN GOVERNANCE, RISK AND COMPLIANCE (</a:t>
            </a:r>
            <a:r>
              <a:rPr lang="en-US" sz="2000" b="1" dirty="0">
                <a:solidFill>
                  <a:srgbClr val="AA0534"/>
                </a:solidFill>
                <a:latin typeface="Montserrat "/>
              </a:rPr>
              <a:t>Forrester Research)</a:t>
            </a:r>
          </a:p>
          <a:p>
            <a:pPr>
              <a:lnSpc>
                <a:spcPts val="4500"/>
              </a:lnSpc>
            </a:pPr>
            <a:r>
              <a:rPr lang="en-US" sz="2000" b="1" dirty="0" smtClean="0">
                <a:solidFill>
                  <a:srgbClr val="AA0534"/>
                </a:solidFill>
                <a:latin typeface="Montserrat "/>
              </a:rPr>
              <a:t>ORGANIZATIONAL TRENDS </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A single view of risk and compliance oversight</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A </a:t>
            </a:r>
            <a:r>
              <a:rPr lang="en-US" sz="2000" b="1" dirty="0">
                <a:solidFill>
                  <a:srgbClr val="AA0534"/>
                </a:solidFill>
                <a:latin typeface="Montserrat "/>
              </a:rPr>
              <a:t>foundation of ethics built upon culture and principles</a:t>
            </a:r>
          </a:p>
          <a:p>
            <a:pPr marL="342900" indent="-342900">
              <a:lnSpc>
                <a:spcPts val="4500"/>
              </a:lnSpc>
              <a:buFont typeface="Arial" panose="020B0604020202020204" pitchFamily="34" charset="0"/>
              <a:buChar char="•"/>
            </a:pPr>
            <a:r>
              <a:rPr lang="en-US" sz="2000" b="1" dirty="0">
                <a:solidFill>
                  <a:srgbClr val="AA0534"/>
                </a:solidFill>
                <a:latin typeface="Montserrat "/>
              </a:rPr>
              <a:t>A development of risk and regulatory intelligence processes.</a:t>
            </a:r>
          </a:p>
          <a:p>
            <a:pPr marL="342900" indent="-342900">
              <a:lnSpc>
                <a:spcPts val="4500"/>
              </a:lnSpc>
              <a:buFont typeface="Arial" panose="020B0604020202020204" pitchFamily="34" charset="0"/>
              <a:buChar char="•"/>
            </a:pPr>
            <a:r>
              <a:rPr lang="en-US" sz="2000" b="1" dirty="0">
                <a:solidFill>
                  <a:srgbClr val="AA0534"/>
                </a:solidFill>
                <a:latin typeface="Montserrat "/>
              </a:rPr>
              <a:t>A standardization of business processes, policies and controls.</a:t>
            </a:r>
          </a:p>
          <a:p>
            <a:pPr marL="342900" indent="-342900">
              <a:lnSpc>
                <a:spcPts val="4500"/>
              </a:lnSpc>
              <a:buFont typeface="Arial" panose="020B0604020202020204" pitchFamily="34" charset="0"/>
              <a:buChar char="•"/>
            </a:pPr>
            <a:r>
              <a:rPr lang="en-US" sz="2000" b="1" dirty="0">
                <a:solidFill>
                  <a:srgbClr val="AA0534"/>
                </a:solidFill>
                <a:latin typeface="Montserrat "/>
              </a:rPr>
              <a:t>Embracing corporate social responsibility (CSR).</a:t>
            </a:r>
          </a:p>
          <a:p>
            <a:pPr marL="342900" indent="-342900">
              <a:lnSpc>
                <a:spcPts val="4500"/>
              </a:lnSpc>
              <a:buFont typeface="Arial" panose="020B0604020202020204" pitchFamily="34" charset="0"/>
              <a:buChar char="•"/>
            </a:pPr>
            <a:r>
              <a:rPr lang="en-US" sz="2000" b="1" dirty="0">
                <a:solidFill>
                  <a:srgbClr val="AA0534"/>
                </a:solidFill>
                <a:latin typeface="Montserrat "/>
              </a:rPr>
              <a:t>Business partner management of risk and compliance</a:t>
            </a:r>
          </a:p>
          <a:p>
            <a:pPr marL="342900" indent="-342900">
              <a:lnSpc>
                <a:spcPts val="4500"/>
              </a:lnSpc>
              <a:buFont typeface="Arial" panose="020B0604020202020204" pitchFamily="34" charset="0"/>
              <a:buChar char="•"/>
            </a:pPr>
            <a:r>
              <a:rPr lang="en-US" sz="2000" b="1" dirty="0">
                <a:solidFill>
                  <a:srgbClr val="AA0534"/>
                </a:solidFill>
                <a:latin typeface="Montserrat "/>
              </a:rPr>
              <a:t>The leveraging of risk-consulting services.</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3686126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513BDC0-8A5A-468F-A92F-14AD1F9C8696}"/>
              </a:ext>
            </a:extLst>
          </p:cNvPr>
          <p:cNvSpPr/>
          <p:nvPr/>
        </p:nvSpPr>
        <p:spPr>
          <a:xfrm>
            <a:off x="0" y="0"/>
            <a:ext cx="12192000" cy="3001108"/>
          </a:xfrm>
          <a:prstGeom prst="rect">
            <a:avLst/>
          </a:prstGeom>
          <a:solidFill>
            <a:srgbClr val="AA0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xmlns="" id="{329F4022-A3E9-463E-8F68-2C9B6EF61FD6}"/>
              </a:ext>
            </a:extLst>
          </p:cNvPr>
          <p:cNvSpPr/>
          <p:nvPr/>
        </p:nvSpPr>
        <p:spPr>
          <a:xfrm>
            <a:off x="0" y="3001108"/>
            <a:ext cx="12192000" cy="6107723"/>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tx1"/>
                </a:solidFill>
              </a:rPr>
              <a:t>FCS Waweru G. Mathenge</a:t>
            </a:r>
            <a:endParaRPr lang="en-US" sz="5400" b="1" dirty="0">
              <a:solidFill>
                <a:schemeClr val="tx1"/>
              </a:solidFill>
            </a:endParaRPr>
          </a:p>
        </p:txBody>
      </p:sp>
      <p:pic>
        <p:nvPicPr>
          <p:cNvPr id="8" name="Picture 7">
            <a:extLst>
              <a:ext uri="{FF2B5EF4-FFF2-40B4-BE49-F238E27FC236}">
                <a16:creationId xmlns:a16="http://schemas.microsoft.com/office/drawing/2014/main" xmlns="" id="{03B7761B-59CE-4EDE-B84F-B204030CDB5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27515" y="2227013"/>
            <a:ext cx="2689347" cy="534138"/>
          </a:xfrm>
          <a:prstGeom prst="rect">
            <a:avLst/>
          </a:prstGeom>
        </p:spPr>
      </p:pic>
      <p:pic>
        <p:nvPicPr>
          <p:cNvPr id="13" name="Picture 12">
            <a:extLst>
              <a:ext uri="{FF2B5EF4-FFF2-40B4-BE49-F238E27FC236}">
                <a16:creationId xmlns:a16="http://schemas.microsoft.com/office/drawing/2014/main" xmlns="" id="{C50EDAFD-514D-4293-B9E1-3CEFB9A9CB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15506"/>
            <a:ext cx="12192000" cy="811161"/>
          </a:xfrm>
          <a:prstGeom prst="rect">
            <a:avLst/>
          </a:prstGeom>
        </p:spPr>
      </p:pic>
    </p:spTree>
    <p:extLst>
      <p:ext uri="{BB962C8B-B14F-4D97-AF65-F5344CB8AC3E}">
        <p14:creationId xmlns:p14="http://schemas.microsoft.com/office/powerpoint/2010/main" val="12427123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7594387"/>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TRENDS IN GOVERNANCE, RISK AND COMPLIANCE</a:t>
            </a:r>
          </a:p>
          <a:p>
            <a:pPr>
              <a:lnSpc>
                <a:spcPts val="4500"/>
              </a:lnSpc>
            </a:pPr>
            <a:r>
              <a:rPr lang="en-US" sz="2000" b="1" dirty="0" smtClean="0">
                <a:solidFill>
                  <a:srgbClr val="AA0534"/>
                </a:solidFill>
                <a:latin typeface="Montserrat "/>
              </a:rPr>
              <a:t>TECHNOLOGY </a:t>
            </a:r>
            <a:r>
              <a:rPr lang="en-US" sz="2000" b="1" dirty="0">
                <a:solidFill>
                  <a:srgbClr val="AA0534"/>
                </a:solidFill>
                <a:latin typeface="Montserrat "/>
              </a:rPr>
              <a:t>TRENDS</a:t>
            </a:r>
          </a:p>
          <a:p>
            <a:pPr marL="342900" indent="-342900">
              <a:lnSpc>
                <a:spcPts val="4500"/>
              </a:lnSpc>
              <a:buFont typeface="Arial" panose="020B0604020202020204" pitchFamily="34" charset="0"/>
              <a:buChar char="•"/>
            </a:pPr>
            <a:r>
              <a:rPr lang="en-US" sz="2000" b="1" dirty="0">
                <a:solidFill>
                  <a:srgbClr val="AA0534"/>
                </a:solidFill>
                <a:latin typeface="Montserrat "/>
              </a:rPr>
              <a:t>The evolution of technology used for GRC</a:t>
            </a:r>
          </a:p>
          <a:p>
            <a:pPr marL="342900" indent="-342900">
              <a:lnSpc>
                <a:spcPts val="4500"/>
              </a:lnSpc>
              <a:buFont typeface="Arial" panose="020B0604020202020204" pitchFamily="34" charset="0"/>
              <a:buChar char="•"/>
            </a:pPr>
            <a:r>
              <a:rPr lang="en-US" sz="2000" b="1" dirty="0">
                <a:solidFill>
                  <a:srgbClr val="AA0534"/>
                </a:solidFill>
                <a:latin typeface="Montserrat "/>
              </a:rPr>
              <a:t>Entrance of the software heavyweights</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Structuring the </a:t>
            </a:r>
            <a:r>
              <a:rPr lang="en-US" sz="2000" b="1" dirty="0">
                <a:solidFill>
                  <a:srgbClr val="AA0534"/>
                </a:solidFill>
                <a:latin typeface="Montserrat "/>
              </a:rPr>
              <a:t>GRC technology ecosystem</a:t>
            </a:r>
          </a:p>
          <a:p>
            <a:pPr marL="342900" indent="-342900">
              <a:lnSpc>
                <a:spcPts val="4500"/>
              </a:lnSpc>
              <a:buFont typeface="Arial" panose="020B0604020202020204" pitchFamily="34" charset="0"/>
              <a:buChar char="•"/>
            </a:pPr>
            <a:r>
              <a:rPr lang="en-US" sz="2000" b="1" dirty="0">
                <a:solidFill>
                  <a:srgbClr val="AA0534"/>
                </a:solidFill>
                <a:latin typeface="Montserrat "/>
              </a:rPr>
              <a:t>Enhancing risk and regulatory intelligence</a:t>
            </a:r>
          </a:p>
          <a:p>
            <a:pPr marL="342900" indent="-342900">
              <a:lnSpc>
                <a:spcPts val="4500"/>
              </a:lnSpc>
              <a:buFont typeface="Arial" panose="020B0604020202020204" pitchFamily="34" charset="0"/>
              <a:buChar char="•"/>
            </a:pPr>
            <a:r>
              <a:rPr lang="en-US" sz="2000" b="1" dirty="0">
                <a:solidFill>
                  <a:srgbClr val="AA0534"/>
                </a:solidFill>
                <a:latin typeface="Montserrat "/>
              </a:rPr>
              <a:t>Developing the central corporate policy management </a:t>
            </a:r>
            <a:r>
              <a:rPr lang="en-US" sz="2000" b="1" dirty="0" smtClean="0">
                <a:solidFill>
                  <a:srgbClr val="AA0534"/>
                </a:solidFill>
                <a:latin typeface="Montserrat "/>
              </a:rPr>
              <a:t>portal</a:t>
            </a:r>
          </a:p>
          <a:p>
            <a:pPr marL="342900" indent="-342900">
              <a:lnSpc>
                <a:spcPts val="4500"/>
              </a:lnSpc>
              <a:buFont typeface="Arial" panose="020B0604020202020204" pitchFamily="34" charset="0"/>
              <a:buChar char="•"/>
            </a:pPr>
            <a:r>
              <a:rPr lang="en-US" sz="2000" b="1" dirty="0">
                <a:solidFill>
                  <a:srgbClr val="AA0534"/>
                </a:solidFill>
                <a:latin typeface="Montserrat "/>
              </a:rPr>
              <a:t>Using business process management and rules engines for continuous controls</a:t>
            </a:r>
          </a:p>
          <a:p>
            <a:pPr marL="342900" indent="-342900">
              <a:lnSpc>
                <a:spcPts val="4500"/>
              </a:lnSpc>
              <a:buFont typeface="Arial" panose="020B0604020202020204" pitchFamily="34" charset="0"/>
              <a:buChar char="•"/>
            </a:pPr>
            <a:r>
              <a:rPr lang="en-US" sz="2000" b="1" dirty="0">
                <a:solidFill>
                  <a:srgbClr val="AA0534"/>
                </a:solidFill>
                <a:latin typeface="Montserrat "/>
              </a:rPr>
              <a:t>Outsourcing of compliance monitoring</a:t>
            </a:r>
          </a:p>
          <a:p>
            <a:pPr marL="342900" indent="-342900">
              <a:lnSpc>
                <a:spcPts val="4500"/>
              </a:lnSpc>
              <a:buFont typeface="Arial" panose="020B0604020202020204" pitchFamily="34" charset="0"/>
              <a:buChar char="•"/>
            </a:pPr>
            <a:endParaRPr lang="en-US" sz="2000" b="1" dirty="0">
              <a:solidFill>
                <a:srgbClr val="AA0534"/>
              </a:solidFill>
              <a:latin typeface="Montserrat "/>
            </a:endParaRPr>
          </a:p>
          <a:p>
            <a:pPr>
              <a:lnSpc>
                <a:spcPts val="4500"/>
              </a:lnSpc>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33491419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7017306"/>
          </a:xfrm>
          <a:prstGeom prst="rect">
            <a:avLst/>
          </a:prstGeom>
          <a:noFill/>
        </p:spPr>
        <p:txBody>
          <a:bodyPr wrap="square" rtlCol="0">
            <a:spAutoFit/>
          </a:bodyPr>
          <a:lstStyle/>
          <a:p>
            <a:pPr>
              <a:lnSpc>
                <a:spcPts val="4500"/>
              </a:lnSpc>
            </a:pPr>
            <a:r>
              <a:rPr lang="en-US" sz="2000" b="1" dirty="0">
                <a:solidFill>
                  <a:srgbClr val="AA0534"/>
                </a:solidFill>
                <a:latin typeface="Montserrat "/>
              </a:rPr>
              <a:t>BENEFITS OF INTEGRATED GOVERNANCE, RISK AND </a:t>
            </a:r>
            <a:r>
              <a:rPr lang="en-US" sz="2000" b="1" dirty="0" smtClean="0">
                <a:solidFill>
                  <a:srgbClr val="AA0534"/>
                </a:solidFill>
                <a:latin typeface="Montserrat "/>
              </a:rPr>
              <a:t>COMPLIANCE</a:t>
            </a:r>
          </a:p>
          <a:p>
            <a:pPr>
              <a:lnSpc>
                <a:spcPts val="4500"/>
              </a:lnSpc>
            </a:pPr>
            <a:r>
              <a:rPr lang="en-US" sz="2000" b="1" dirty="0" smtClean="0">
                <a:solidFill>
                  <a:srgbClr val="AA0534"/>
                </a:solidFill>
                <a:latin typeface="Montserrat "/>
              </a:rPr>
              <a:t>(Forrester </a:t>
            </a:r>
            <a:r>
              <a:rPr lang="en-US" sz="2000" b="1" dirty="0">
                <a:solidFill>
                  <a:srgbClr val="AA0534"/>
                </a:solidFill>
                <a:latin typeface="Montserrat "/>
              </a:rPr>
              <a:t>Research)</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Higher </a:t>
            </a:r>
            <a:r>
              <a:rPr lang="en-US" sz="2000" b="1" dirty="0">
                <a:solidFill>
                  <a:srgbClr val="AA0534"/>
                </a:solidFill>
                <a:latin typeface="Montserrat "/>
              </a:rPr>
              <a:t>quality information—Integrating GRC information allows management to make more intelligent decisions more rapidly.</a:t>
            </a:r>
          </a:p>
          <a:p>
            <a:pPr marL="342900" indent="-342900">
              <a:lnSpc>
                <a:spcPts val="4500"/>
              </a:lnSpc>
              <a:buFont typeface="Arial" panose="020B0604020202020204" pitchFamily="34" charset="0"/>
              <a:buChar char="•"/>
            </a:pPr>
            <a:r>
              <a:rPr lang="en-US" sz="2000" b="1" dirty="0">
                <a:solidFill>
                  <a:srgbClr val="AA0534"/>
                </a:solidFill>
                <a:latin typeface="Montserrat "/>
              </a:rPr>
              <a:t>Process optimization—Non-value-added activities are eliminated and value-added activities are streamlined to reduce lag time and undesirable variation.</a:t>
            </a:r>
          </a:p>
          <a:p>
            <a:pPr marL="342900" indent="-342900">
              <a:lnSpc>
                <a:spcPts val="4500"/>
              </a:lnSpc>
              <a:buFont typeface="Arial" panose="020B0604020202020204" pitchFamily="34" charset="0"/>
              <a:buChar char="•"/>
            </a:pPr>
            <a:r>
              <a:rPr lang="en-US" sz="2000" b="1" dirty="0">
                <a:solidFill>
                  <a:srgbClr val="AA0534"/>
                </a:solidFill>
                <a:latin typeface="Montserrat "/>
              </a:rPr>
              <a:t>Better capital allocation—Identification of areas of redundancy and inefficiency allows financial and human capital to be allocated more effectively.</a:t>
            </a:r>
          </a:p>
          <a:p>
            <a:pPr marL="342900" indent="-342900">
              <a:lnSpc>
                <a:spcPts val="4500"/>
              </a:lnSpc>
              <a:buFont typeface="Arial" panose="020B0604020202020204" pitchFamily="34" charset="0"/>
              <a:buChar char="•"/>
            </a:pPr>
            <a:endParaRPr lang="en-US" sz="2000" b="1" dirty="0">
              <a:solidFill>
                <a:srgbClr val="AA0534"/>
              </a:solidFill>
              <a:latin typeface="Montserrat "/>
            </a:endParaRPr>
          </a:p>
          <a:p>
            <a:pPr>
              <a:lnSpc>
                <a:spcPts val="4500"/>
              </a:lnSpc>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31812034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7017306"/>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BENEFITS </a:t>
            </a:r>
            <a:r>
              <a:rPr lang="en-US" sz="2000" b="1" dirty="0">
                <a:solidFill>
                  <a:srgbClr val="AA0534"/>
                </a:solidFill>
                <a:latin typeface="Montserrat "/>
              </a:rPr>
              <a:t>OF INTEGRATED GOVERNANCE, RISK AND COMPLIANCE</a:t>
            </a: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Improved </a:t>
            </a:r>
            <a:r>
              <a:rPr lang="en-US" sz="2000" b="1" dirty="0">
                <a:solidFill>
                  <a:srgbClr val="AA0534"/>
                </a:solidFill>
                <a:latin typeface="Montserrat "/>
              </a:rPr>
              <a:t>effectiveness—The net effect of all the activities above means GRC activities are directed to the appropriate people and departments.</a:t>
            </a:r>
          </a:p>
          <a:p>
            <a:pPr marL="342900" indent="-342900">
              <a:lnSpc>
                <a:spcPts val="4500"/>
              </a:lnSpc>
              <a:buFont typeface="Arial" panose="020B0604020202020204" pitchFamily="34" charset="0"/>
              <a:buChar char="•"/>
            </a:pPr>
            <a:r>
              <a:rPr lang="en-US" sz="2000" b="1" dirty="0">
                <a:solidFill>
                  <a:srgbClr val="AA0534"/>
                </a:solidFill>
                <a:latin typeface="Montserrat "/>
              </a:rPr>
              <a:t>Protected reputation—When risks are managed more effectively, company reputation is enhanced.</a:t>
            </a:r>
          </a:p>
          <a:p>
            <a:pPr marL="342900" indent="-342900">
              <a:lnSpc>
                <a:spcPts val="4500"/>
              </a:lnSpc>
              <a:buFont typeface="Arial" panose="020B0604020202020204" pitchFamily="34" charset="0"/>
              <a:buChar char="•"/>
            </a:pPr>
            <a:r>
              <a:rPr lang="en-US" sz="2000" b="1" dirty="0">
                <a:solidFill>
                  <a:srgbClr val="AA0534"/>
                </a:solidFill>
                <a:latin typeface="Montserrat "/>
              </a:rPr>
              <a:t>Reduced costs—Lower costs contribute to the overall ROI gains represented by effective GRC activities</a:t>
            </a:r>
            <a:r>
              <a:rPr lang="en-US" sz="2000" b="1" dirty="0" smtClean="0">
                <a:solidFill>
                  <a:srgbClr val="AA0534"/>
                </a:solidFill>
                <a:latin typeface="Montserrat "/>
              </a:rPr>
              <a:t>.</a:t>
            </a:r>
          </a:p>
          <a:p>
            <a:pPr>
              <a:lnSpc>
                <a:spcPts val="4500"/>
              </a:lnSpc>
            </a:pPr>
            <a:endParaRPr lang="en-US" sz="2000" b="1" dirty="0">
              <a:solidFill>
                <a:srgbClr val="AA0534"/>
              </a:solidFill>
              <a:latin typeface="Montserrat "/>
            </a:endParaRPr>
          </a:p>
          <a:p>
            <a:pPr>
              <a:lnSpc>
                <a:spcPts val="4500"/>
              </a:lnSpc>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13430060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8053" r="28053"/>
          <a:stretch>
            <a:fillRect/>
          </a:stretch>
        </p:blipFill>
        <p:spPr/>
      </p:pic>
      <p:sp>
        <p:nvSpPr>
          <p:cNvPr id="32" name="Rectangle 31">
            <a:extLst>
              <a:ext uri="{FF2B5EF4-FFF2-40B4-BE49-F238E27FC236}">
                <a16:creationId xmlns:a16="http://schemas.microsoft.com/office/drawing/2014/main" xmlns="" id="{777298AC-9606-4385-9332-169392970D76}"/>
              </a:ext>
            </a:extLst>
          </p:cNvPr>
          <p:cNvSpPr/>
          <p:nvPr/>
        </p:nvSpPr>
        <p:spPr>
          <a:xfrm>
            <a:off x="6841066" y="0"/>
            <a:ext cx="5350933" cy="6858000"/>
          </a:xfrm>
          <a:prstGeom prst="rect">
            <a:avLst/>
          </a:prstGeom>
          <a:solidFill>
            <a:srgbClr val="AA0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9" name="Straight Connector 28">
            <a:extLst>
              <a:ext uri="{FF2B5EF4-FFF2-40B4-BE49-F238E27FC236}">
                <a16:creationId xmlns:a16="http://schemas.microsoft.com/office/drawing/2014/main" xmlns="" id="{F47D97E6-9C56-48DE-844B-B05BBD7969F5}"/>
              </a:ext>
            </a:extLst>
          </p:cNvPr>
          <p:cNvCxnSpPr/>
          <p:nvPr/>
        </p:nvCxnSpPr>
        <p:spPr>
          <a:xfrm>
            <a:off x="1065999" y="2475393"/>
            <a:ext cx="0" cy="1907822"/>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xmlns="" id="{810EEEC8-B79B-40EB-BC1A-79B0579DE897}"/>
              </a:ext>
            </a:extLst>
          </p:cNvPr>
          <p:cNvSpPr txBox="1"/>
          <p:nvPr/>
        </p:nvSpPr>
        <p:spPr>
          <a:xfrm>
            <a:off x="1415570" y="3025329"/>
            <a:ext cx="4803372" cy="646331"/>
          </a:xfrm>
          <a:prstGeom prst="rect">
            <a:avLst/>
          </a:prstGeom>
          <a:noFill/>
        </p:spPr>
        <p:txBody>
          <a:bodyPr wrap="square" rtlCol="0">
            <a:spAutoFit/>
          </a:bodyPr>
          <a:lstStyle/>
          <a:p>
            <a:r>
              <a:rPr lang="id-ID" sz="3600" b="1" dirty="0">
                <a:solidFill>
                  <a:srgbClr val="AA0534"/>
                </a:solidFill>
                <a:latin typeface="Montserrat Black" panose="00000A00000000000000" pitchFamily="2" charset="0"/>
                <a:ea typeface="Roboto" panose="02000000000000000000" pitchFamily="2" charset="0"/>
              </a:rPr>
              <a:t>THANK</a:t>
            </a:r>
            <a:r>
              <a:rPr lang="id-ID" sz="3600" b="1" dirty="0">
                <a:solidFill>
                  <a:schemeClr val="accent1"/>
                </a:solidFill>
                <a:latin typeface="Montserrat Black" panose="00000A00000000000000" pitchFamily="2" charset="0"/>
                <a:ea typeface="Roboto" panose="02000000000000000000" pitchFamily="2" charset="0"/>
              </a:rPr>
              <a:t> </a:t>
            </a:r>
            <a:r>
              <a:rPr lang="id-ID" sz="3600" b="1" dirty="0">
                <a:solidFill>
                  <a:schemeClr val="bg1">
                    <a:lumMod val="75000"/>
                  </a:schemeClr>
                </a:solidFill>
                <a:latin typeface="Montserrat Light" panose="00000400000000000000" pitchFamily="2" charset="0"/>
                <a:ea typeface="Roboto" panose="02000000000000000000" pitchFamily="2" charset="0"/>
              </a:rPr>
              <a:t>YOU</a:t>
            </a:r>
          </a:p>
        </p:txBody>
      </p:sp>
      <p:sp>
        <p:nvSpPr>
          <p:cNvPr id="35" name="Freeform 79">
            <a:extLst>
              <a:ext uri="{FF2B5EF4-FFF2-40B4-BE49-F238E27FC236}">
                <a16:creationId xmlns:a16="http://schemas.microsoft.com/office/drawing/2014/main" xmlns="" id="{22D5806E-4772-49D9-9E58-E71798E4D99B}"/>
              </a:ext>
            </a:extLst>
          </p:cNvPr>
          <p:cNvSpPr>
            <a:spLocks noChangeArrowheads="1"/>
          </p:cNvSpPr>
          <p:nvPr/>
        </p:nvSpPr>
        <p:spPr bwMode="auto">
          <a:xfrm>
            <a:off x="8233092" y="5025243"/>
            <a:ext cx="369527" cy="373644"/>
          </a:xfrm>
          <a:custGeom>
            <a:avLst/>
            <a:gdLst>
              <a:gd name="T0" fmla="*/ 284361 w 479"/>
              <a:gd name="T1" fmla="*/ 0 h 479"/>
              <a:gd name="T2" fmla="*/ 284361 w 479"/>
              <a:gd name="T3" fmla="*/ 0 h 479"/>
              <a:gd name="T4" fmla="*/ 0 w 479"/>
              <a:gd name="T5" fmla="*/ 287529 h 479"/>
              <a:gd name="T6" fmla="*/ 284361 w 479"/>
              <a:gd name="T7" fmla="*/ 575059 h 479"/>
              <a:gd name="T8" fmla="*/ 568722 w 479"/>
              <a:gd name="T9" fmla="*/ 287529 h 479"/>
              <a:gd name="T10" fmla="*/ 284361 w 479"/>
              <a:gd name="T11" fmla="*/ 0 h 479"/>
              <a:gd name="T12" fmla="*/ 527079 w 479"/>
              <a:gd name="T13" fmla="*/ 287529 h 479"/>
              <a:gd name="T14" fmla="*/ 527079 w 479"/>
              <a:gd name="T15" fmla="*/ 287529 h 479"/>
              <a:gd name="T16" fmla="*/ 474728 w 479"/>
              <a:gd name="T17" fmla="*/ 436708 h 479"/>
              <a:gd name="T18" fmla="*/ 464020 w 479"/>
              <a:gd name="T19" fmla="*/ 394601 h 479"/>
              <a:gd name="T20" fmla="*/ 474728 w 479"/>
              <a:gd name="T21" fmla="*/ 309184 h 479"/>
              <a:gd name="T22" fmla="*/ 442604 w 479"/>
              <a:gd name="T23" fmla="*/ 245423 h 479"/>
              <a:gd name="T24" fmla="*/ 379545 w 479"/>
              <a:gd name="T25" fmla="*/ 214143 h 479"/>
              <a:gd name="T26" fmla="*/ 411669 w 479"/>
              <a:gd name="T27" fmla="*/ 105869 h 479"/>
              <a:gd name="T28" fmla="*/ 348610 w 479"/>
              <a:gd name="T29" fmla="*/ 74589 h 479"/>
              <a:gd name="T30" fmla="*/ 358128 w 479"/>
              <a:gd name="T31" fmla="*/ 63762 h 479"/>
              <a:gd name="T32" fmla="*/ 527079 w 479"/>
              <a:gd name="T33" fmla="*/ 287529 h 479"/>
              <a:gd name="T34" fmla="*/ 252237 w 479"/>
              <a:gd name="T35" fmla="*/ 52934 h 479"/>
              <a:gd name="T36" fmla="*/ 252237 w 479"/>
              <a:gd name="T37" fmla="*/ 52934 h 479"/>
              <a:gd name="T38" fmla="*/ 221302 w 479"/>
              <a:gd name="T39" fmla="*/ 74589 h 479"/>
              <a:gd name="T40" fmla="*/ 178469 w 479"/>
              <a:gd name="T41" fmla="*/ 105869 h 479"/>
              <a:gd name="T42" fmla="*/ 136826 w 479"/>
              <a:gd name="T43" fmla="*/ 160006 h 479"/>
              <a:gd name="T44" fmla="*/ 158243 w 479"/>
              <a:gd name="T45" fmla="*/ 191285 h 479"/>
              <a:gd name="T46" fmla="*/ 210594 w 479"/>
              <a:gd name="T47" fmla="*/ 191285 h 479"/>
              <a:gd name="T48" fmla="*/ 295069 w 479"/>
              <a:gd name="T49" fmla="*/ 287529 h 479"/>
              <a:gd name="T50" fmla="*/ 221302 w 479"/>
              <a:gd name="T51" fmla="*/ 351291 h 479"/>
              <a:gd name="T52" fmla="*/ 210594 w 479"/>
              <a:gd name="T53" fmla="*/ 405429 h 479"/>
              <a:gd name="T54" fmla="*/ 210594 w 479"/>
              <a:gd name="T55" fmla="*/ 469190 h 479"/>
              <a:gd name="T56" fmla="*/ 158243 w 479"/>
              <a:gd name="T57" fmla="*/ 415053 h 479"/>
              <a:gd name="T58" fmla="*/ 147535 w 479"/>
              <a:gd name="T59" fmla="*/ 341667 h 479"/>
              <a:gd name="T60" fmla="*/ 104702 w 479"/>
              <a:gd name="T61" fmla="*/ 287529 h 479"/>
              <a:gd name="T62" fmla="*/ 126118 w 479"/>
              <a:gd name="T63" fmla="*/ 223768 h 479"/>
              <a:gd name="T64" fmla="*/ 63059 w 479"/>
              <a:gd name="T65" fmla="*/ 203316 h 479"/>
              <a:gd name="T66" fmla="*/ 252237 w 479"/>
              <a:gd name="T67" fmla="*/ 52934 h 479"/>
              <a:gd name="T68" fmla="*/ 210594 w 479"/>
              <a:gd name="T69" fmla="*/ 522125 h 479"/>
              <a:gd name="T70" fmla="*/ 210594 w 479"/>
              <a:gd name="T71" fmla="*/ 522125 h 479"/>
              <a:gd name="T72" fmla="*/ 242718 w 479"/>
              <a:gd name="T73" fmla="*/ 500470 h 479"/>
              <a:gd name="T74" fmla="*/ 284361 w 479"/>
              <a:gd name="T75" fmla="*/ 489642 h 479"/>
              <a:gd name="T76" fmla="*/ 348610 w 479"/>
              <a:gd name="T77" fmla="*/ 469190 h 479"/>
              <a:gd name="T78" fmla="*/ 421188 w 479"/>
              <a:gd name="T79" fmla="*/ 489642 h 479"/>
              <a:gd name="T80" fmla="*/ 284361 w 479"/>
              <a:gd name="T81" fmla="*/ 532952 h 479"/>
              <a:gd name="T82" fmla="*/ 210594 w 479"/>
              <a:gd name="T83" fmla="*/ 522125 h 47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79" h="479">
                <a:moveTo>
                  <a:pt x="239" y="0"/>
                </a:moveTo>
                <a:lnTo>
                  <a:pt x="239" y="0"/>
                </a:lnTo>
                <a:cubicBezTo>
                  <a:pt x="106" y="0"/>
                  <a:pt x="0" y="106"/>
                  <a:pt x="0" y="239"/>
                </a:cubicBezTo>
                <a:cubicBezTo>
                  <a:pt x="0" y="372"/>
                  <a:pt x="106" y="478"/>
                  <a:pt x="239" y="478"/>
                </a:cubicBezTo>
                <a:cubicBezTo>
                  <a:pt x="372" y="478"/>
                  <a:pt x="478" y="372"/>
                  <a:pt x="478" y="239"/>
                </a:cubicBezTo>
                <a:cubicBezTo>
                  <a:pt x="478" y="106"/>
                  <a:pt x="372" y="0"/>
                  <a:pt x="239" y="0"/>
                </a:cubicBezTo>
                <a:close/>
                <a:moveTo>
                  <a:pt x="443" y="239"/>
                </a:moveTo>
                <a:lnTo>
                  <a:pt x="443" y="239"/>
                </a:lnTo>
                <a:cubicBezTo>
                  <a:pt x="443" y="292"/>
                  <a:pt x="425" y="328"/>
                  <a:pt x="399" y="363"/>
                </a:cubicBezTo>
                <a:cubicBezTo>
                  <a:pt x="390" y="363"/>
                  <a:pt x="381" y="345"/>
                  <a:pt x="390" y="328"/>
                </a:cubicBezTo>
                <a:cubicBezTo>
                  <a:pt x="399" y="310"/>
                  <a:pt x="399" y="275"/>
                  <a:pt x="399" y="257"/>
                </a:cubicBezTo>
                <a:cubicBezTo>
                  <a:pt x="399" y="239"/>
                  <a:pt x="390" y="204"/>
                  <a:pt x="372" y="204"/>
                </a:cubicBezTo>
                <a:cubicBezTo>
                  <a:pt x="346" y="204"/>
                  <a:pt x="337" y="204"/>
                  <a:pt x="319" y="178"/>
                </a:cubicBezTo>
                <a:cubicBezTo>
                  <a:pt x="301" y="124"/>
                  <a:pt x="372" y="115"/>
                  <a:pt x="346" y="88"/>
                </a:cubicBezTo>
                <a:cubicBezTo>
                  <a:pt x="337" y="80"/>
                  <a:pt x="301" y="115"/>
                  <a:pt x="293" y="62"/>
                </a:cubicBezTo>
                <a:lnTo>
                  <a:pt x="301" y="53"/>
                </a:lnTo>
                <a:cubicBezTo>
                  <a:pt x="381" y="80"/>
                  <a:pt x="443" y="150"/>
                  <a:pt x="443" y="239"/>
                </a:cubicBezTo>
                <a:close/>
                <a:moveTo>
                  <a:pt x="212" y="44"/>
                </a:moveTo>
                <a:lnTo>
                  <a:pt x="212" y="44"/>
                </a:lnTo>
                <a:cubicBezTo>
                  <a:pt x="204" y="53"/>
                  <a:pt x="194" y="53"/>
                  <a:pt x="186" y="62"/>
                </a:cubicBezTo>
                <a:cubicBezTo>
                  <a:pt x="168" y="80"/>
                  <a:pt x="159" y="71"/>
                  <a:pt x="150" y="88"/>
                </a:cubicBezTo>
                <a:cubicBezTo>
                  <a:pt x="141" y="106"/>
                  <a:pt x="115" y="124"/>
                  <a:pt x="115" y="133"/>
                </a:cubicBezTo>
                <a:cubicBezTo>
                  <a:pt x="115" y="142"/>
                  <a:pt x="133" y="159"/>
                  <a:pt x="133" y="159"/>
                </a:cubicBezTo>
                <a:cubicBezTo>
                  <a:pt x="141" y="150"/>
                  <a:pt x="159" y="150"/>
                  <a:pt x="177" y="159"/>
                </a:cubicBezTo>
                <a:cubicBezTo>
                  <a:pt x="186" y="159"/>
                  <a:pt x="275" y="169"/>
                  <a:pt x="248" y="239"/>
                </a:cubicBezTo>
                <a:cubicBezTo>
                  <a:pt x="239" y="266"/>
                  <a:pt x="194" y="257"/>
                  <a:pt x="186" y="292"/>
                </a:cubicBezTo>
                <a:cubicBezTo>
                  <a:pt x="186" y="301"/>
                  <a:pt x="186" y="328"/>
                  <a:pt x="177" y="337"/>
                </a:cubicBezTo>
                <a:cubicBezTo>
                  <a:pt x="177" y="345"/>
                  <a:pt x="186" y="390"/>
                  <a:pt x="177" y="390"/>
                </a:cubicBezTo>
                <a:cubicBezTo>
                  <a:pt x="168" y="390"/>
                  <a:pt x="133" y="345"/>
                  <a:pt x="133" y="345"/>
                </a:cubicBezTo>
                <a:cubicBezTo>
                  <a:pt x="133" y="337"/>
                  <a:pt x="124" y="310"/>
                  <a:pt x="124" y="284"/>
                </a:cubicBezTo>
                <a:cubicBezTo>
                  <a:pt x="124" y="266"/>
                  <a:pt x="88" y="266"/>
                  <a:pt x="88" y="239"/>
                </a:cubicBezTo>
                <a:cubicBezTo>
                  <a:pt x="88" y="213"/>
                  <a:pt x="106" y="195"/>
                  <a:pt x="106" y="186"/>
                </a:cubicBezTo>
                <a:cubicBezTo>
                  <a:pt x="97" y="169"/>
                  <a:pt x="62" y="169"/>
                  <a:pt x="53" y="169"/>
                </a:cubicBezTo>
                <a:cubicBezTo>
                  <a:pt x="80" y="97"/>
                  <a:pt x="141" y="53"/>
                  <a:pt x="212" y="44"/>
                </a:cubicBezTo>
                <a:close/>
                <a:moveTo>
                  <a:pt x="177" y="434"/>
                </a:moveTo>
                <a:lnTo>
                  <a:pt x="177" y="434"/>
                </a:lnTo>
                <a:cubicBezTo>
                  <a:pt x="186" y="425"/>
                  <a:pt x="186" y="416"/>
                  <a:pt x="204" y="416"/>
                </a:cubicBezTo>
                <a:cubicBezTo>
                  <a:pt x="212" y="416"/>
                  <a:pt x="221" y="416"/>
                  <a:pt x="239" y="407"/>
                </a:cubicBezTo>
                <a:cubicBezTo>
                  <a:pt x="248" y="407"/>
                  <a:pt x="275" y="398"/>
                  <a:pt x="293" y="390"/>
                </a:cubicBezTo>
                <a:cubicBezTo>
                  <a:pt x="310" y="390"/>
                  <a:pt x="346" y="398"/>
                  <a:pt x="354" y="407"/>
                </a:cubicBezTo>
                <a:cubicBezTo>
                  <a:pt x="319" y="434"/>
                  <a:pt x="284" y="443"/>
                  <a:pt x="239" y="443"/>
                </a:cubicBezTo>
                <a:cubicBezTo>
                  <a:pt x="221" y="443"/>
                  <a:pt x="194" y="443"/>
                  <a:pt x="177" y="434"/>
                </a:cubicBezTo>
                <a:close/>
              </a:path>
            </a:pathLst>
          </a:custGeom>
          <a:solidFill>
            <a:schemeClr val="bg1"/>
          </a:solidFill>
          <a:ln>
            <a:noFill/>
          </a:ln>
          <a:extLst/>
        </p:spPr>
        <p:txBody>
          <a:bodyPr wrap="none" lIns="121899" tIns="60949" rIns="121899" bIns="60949" anchor="ctr"/>
          <a:lstStyle/>
          <a:p>
            <a:endParaRPr lang="id-ID" sz="2400">
              <a:solidFill>
                <a:schemeClr val="bg1"/>
              </a:solidFill>
            </a:endParaRPr>
          </a:p>
        </p:txBody>
      </p:sp>
      <p:sp>
        <p:nvSpPr>
          <p:cNvPr id="36" name="Rectangle 35">
            <a:extLst>
              <a:ext uri="{FF2B5EF4-FFF2-40B4-BE49-F238E27FC236}">
                <a16:creationId xmlns:a16="http://schemas.microsoft.com/office/drawing/2014/main" xmlns="" id="{2D140504-0827-4832-8FC2-1EB5A5A599C7}"/>
              </a:ext>
            </a:extLst>
          </p:cNvPr>
          <p:cNvSpPr/>
          <p:nvPr/>
        </p:nvSpPr>
        <p:spPr>
          <a:xfrm>
            <a:off x="9087079" y="4840480"/>
            <a:ext cx="1490760" cy="369525"/>
          </a:xfrm>
          <a:prstGeom prst="rect">
            <a:avLst/>
          </a:prstGeom>
          <a:noFill/>
        </p:spPr>
        <p:txBody>
          <a:bodyPr wrap="square">
            <a:spAutoFit/>
          </a:bodyPr>
          <a:lstStyle/>
          <a:p>
            <a:pPr>
              <a:lnSpc>
                <a:spcPct val="150000"/>
              </a:lnSpc>
            </a:pPr>
            <a:r>
              <a:rPr lang="id-ID" sz="1400" b="1" dirty="0">
                <a:solidFill>
                  <a:schemeClr val="bg1"/>
                </a:solidFill>
                <a:latin typeface="Montserrat" panose="00000500000000000000" pitchFamily="2" charset="0"/>
                <a:ea typeface="PT Sans" panose="020B0503020203020204" pitchFamily="34" charset="0"/>
              </a:rPr>
              <a:t>WEBSITE</a:t>
            </a:r>
          </a:p>
        </p:txBody>
      </p:sp>
      <p:cxnSp>
        <p:nvCxnSpPr>
          <p:cNvPr id="37" name="Straight Connector 36">
            <a:extLst>
              <a:ext uri="{FF2B5EF4-FFF2-40B4-BE49-F238E27FC236}">
                <a16:creationId xmlns:a16="http://schemas.microsoft.com/office/drawing/2014/main" xmlns="" id="{4B09F3B3-07F1-44F0-827A-760250FC2949}"/>
              </a:ext>
            </a:extLst>
          </p:cNvPr>
          <p:cNvCxnSpPr/>
          <p:nvPr/>
        </p:nvCxnSpPr>
        <p:spPr>
          <a:xfrm>
            <a:off x="9171487" y="5271324"/>
            <a:ext cx="14907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9" name="Freeform 122">
            <a:extLst>
              <a:ext uri="{FF2B5EF4-FFF2-40B4-BE49-F238E27FC236}">
                <a16:creationId xmlns:a16="http://schemas.microsoft.com/office/drawing/2014/main" xmlns="" id="{699225B1-9AEF-4645-B91D-2ECB19F56801}"/>
              </a:ext>
            </a:extLst>
          </p:cNvPr>
          <p:cNvSpPr>
            <a:spLocks/>
          </p:cNvSpPr>
          <p:nvPr/>
        </p:nvSpPr>
        <p:spPr bwMode="auto">
          <a:xfrm>
            <a:off x="8233092" y="3133298"/>
            <a:ext cx="369527" cy="369526"/>
          </a:xfrm>
          <a:custGeom>
            <a:avLst/>
            <a:gdLst>
              <a:gd name="T0" fmla="*/ 78 w 83"/>
              <a:gd name="T1" fmla="*/ 54 h 83"/>
              <a:gd name="T2" fmla="*/ 59 w 83"/>
              <a:gd name="T3" fmla="*/ 54 h 83"/>
              <a:gd name="T4" fmla="*/ 59 w 83"/>
              <a:gd name="T5" fmla="*/ 54 h 83"/>
              <a:gd name="T6" fmla="*/ 56 w 83"/>
              <a:gd name="T7" fmla="*/ 54 h 83"/>
              <a:gd name="T8" fmla="*/ 55 w 83"/>
              <a:gd name="T9" fmla="*/ 55 h 83"/>
              <a:gd name="T10" fmla="*/ 54 w 83"/>
              <a:gd name="T11" fmla="*/ 56 h 83"/>
              <a:gd name="T12" fmla="*/ 54 w 83"/>
              <a:gd name="T13" fmla="*/ 59 h 83"/>
              <a:gd name="T14" fmla="*/ 54 w 83"/>
              <a:gd name="T15" fmla="*/ 64 h 83"/>
              <a:gd name="T16" fmla="*/ 54 w 83"/>
              <a:gd name="T17" fmla="*/ 64 h 83"/>
              <a:gd name="T18" fmla="*/ 46 w 83"/>
              <a:gd name="T19" fmla="*/ 62 h 83"/>
              <a:gd name="T20" fmla="*/ 40 w 83"/>
              <a:gd name="T21" fmla="*/ 61 h 83"/>
              <a:gd name="T22" fmla="*/ 34 w 83"/>
              <a:gd name="T23" fmla="*/ 58 h 83"/>
              <a:gd name="T24" fmla="*/ 29 w 83"/>
              <a:gd name="T25" fmla="*/ 54 h 83"/>
              <a:gd name="T26" fmla="*/ 25 w 83"/>
              <a:gd name="T27" fmla="*/ 49 h 83"/>
              <a:gd name="T28" fmla="*/ 22 w 83"/>
              <a:gd name="T29" fmla="*/ 43 h 83"/>
              <a:gd name="T30" fmla="*/ 20 w 83"/>
              <a:gd name="T31" fmla="*/ 37 h 83"/>
              <a:gd name="T32" fmla="*/ 19 w 83"/>
              <a:gd name="T33" fmla="*/ 29 h 83"/>
              <a:gd name="T34" fmla="*/ 24 w 83"/>
              <a:gd name="T35" fmla="*/ 29 h 83"/>
              <a:gd name="T36" fmla="*/ 24 w 83"/>
              <a:gd name="T37" fmla="*/ 29 h 83"/>
              <a:gd name="T38" fmla="*/ 27 w 83"/>
              <a:gd name="T39" fmla="*/ 29 h 83"/>
              <a:gd name="T40" fmla="*/ 28 w 83"/>
              <a:gd name="T41" fmla="*/ 28 h 83"/>
              <a:gd name="T42" fmla="*/ 29 w 83"/>
              <a:gd name="T43" fmla="*/ 27 h 83"/>
              <a:gd name="T44" fmla="*/ 29 w 83"/>
              <a:gd name="T45" fmla="*/ 24 h 83"/>
              <a:gd name="T46" fmla="*/ 29 w 83"/>
              <a:gd name="T47" fmla="*/ 5 h 83"/>
              <a:gd name="T48" fmla="*/ 29 w 83"/>
              <a:gd name="T49" fmla="*/ 5 h 83"/>
              <a:gd name="T50" fmla="*/ 29 w 83"/>
              <a:gd name="T51" fmla="*/ 2 h 83"/>
              <a:gd name="T52" fmla="*/ 28 w 83"/>
              <a:gd name="T53" fmla="*/ 1 h 83"/>
              <a:gd name="T54" fmla="*/ 27 w 83"/>
              <a:gd name="T55" fmla="*/ 0 h 83"/>
              <a:gd name="T56" fmla="*/ 24 w 83"/>
              <a:gd name="T57" fmla="*/ 0 h 83"/>
              <a:gd name="T58" fmla="*/ 4 w 83"/>
              <a:gd name="T59" fmla="*/ 0 h 83"/>
              <a:gd name="T60" fmla="*/ 4 w 83"/>
              <a:gd name="T61" fmla="*/ 0 h 83"/>
              <a:gd name="T62" fmla="*/ 2 w 83"/>
              <a:gd name="T63" fmla="*/ 0 h 83"/>
              <a:gd name="T64" fmla="*/ 1 w 83"/>
              <a:gd name="T65" fmla="*/ 1 h 83"/>
              <a:gd name="T66" fmla="*/ 0 w 83"/>
              <a:gd name="T67" fmla="*/ 2 h 83"/>
              <a:gd name="T68" fmla="*/ 0 w 83"/>
              <a:gd name="T69" fmla="*/ 5 h 83"/>
              <a:gd name="T70" fmla="*/ 0 w 83"/>
              <a:gd name="T71" fmla="*/ 29 h 83"/>
              <a:gd name="T72" fmla="*/ 0 w 83"/>
              <a:gd name="T73" fmla="*/ 29 h 83"/>
              <a:gd name="T74" fmla="*/ 1 w 83"/>
              <a:gd name="T75" fmla="*/ 40 h 83"/>
              <a:gd name="T76" fmla="*/ 3 w 83"/>
              <a:gd name="T77" fmla="*/ 50 h 83"/>
              <a:gd name="T78" fmla="*/ 9 w 83"/>
              <a:gd name="T79" fmla="*/ 60 h 83"/>
              <a:gd name="T80" fmla="*/ 16 w 83"/>
              <a:gd name="T81" fmla="*/ 67 h 83"/>
              <a:gd name="T82" fmla="*/ 23 w 83"/>
              <a:gd name="T83" fmla="*/ 74 h 83"/>
              <a:gd name="T84" fmla="*/ 33 w 83"/>
              <a:gd name="T85" fmla="*/ 80 h 83"/>
              <a:gd name="T86" fmla="*/ 43 w 83"/>
              <a:gd name="T87" fmla="*/ 82 h 83"/>
              <a:gd name="T88" fmla="*/ 54 w 83"/>
              <a:gd name="T89" fmla="*/ 83 h 83"/>
              <a:gd name="T90" fmla="*/ 78 w 83"/>
              <a:gd name="T91" fmla="*/ 83 h 83"/>
              <a:gd name="T92" fmla="*/ 78 w 83"/>
              <a:gd name="T93" fmla="*/ 83 h 83"/>
              <a:gd name="T94" fmla="*/ 81 w 83"/>
              <a:gd name="T95" fmla="*/ 83 h 83"/>
              <a:gd name="T96" fmla="*/ 82 w 83"/>
              <a:gd name="T97" fmla="*/ 82 h 83"/>
              <a:gd name="T98" fmla="*/ 83 w 83"/>
              <a:gd name="T99" fmla="*/ 81 h 83"/>
              <a:gd name="T100" fmla="*/ 83 w 83"/>
              <a:gd name="T101" fmla="*/ 78 h 83"/>
              <a:gd name="T102" fmla="*/ 83 w 83"/>
              <a:gd name="T103" fmla="*/ 59 h 83"/>
              <a:gd name="T104" fmla="*/ 83 w 83"/>
              <a:gd name="T105" fmla="*/ 59 h 83"/>
              <a:gd name="T106" fmla="*/ 83 w 83"/>
              <a:gd name="T107" fmla="*/ 56 h 83"/>
              <a:gd name="T108" fmla="*/ 82 w 83"/>
              <a:gd name="T109" fmla="*/ 55 h 83"/>
              <a:gd name="T110" fmla="*/ 81 w 83"/>
              <a:gd name="T111" fmla="*/ 54 h 83"/>
              <a:gd name="T112" fmla="*/ 78 w 83"/>
              <a:gd name="T113" fmla="*/ 54 h 83"/>
              <a:gd name="T114" fmla="*/ 78 w 83"/>
              <a:gd name="T115" fmla="*/ 54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3" h="83">
                <a:moveTo>
                  <a:pt x="78" y="54"/>
                </a:moveTo>
                <a:lnTo>
                  <a:pt x="59" y="54"/>
                </a:lnTo>
                <a:lnTo>
                  <a:pt x="59" y="54"/>
                </a:lnTo>
                <a:lnTo>
                  <a:pt x="56" y="54"/>
                </a:lnTo>
                <a:lnTo>
                  <a:pt x="55" y="55"/>
                </a:lnTo>
                <a:lnTo>
                  <a:pt x="54" y="56"/>
                </a:lnTo>
                <a:lnTo>
                  <a:pt x="54" y="59"/>
                </a:lnTo>
                <a:lnTo>
                  <a:pt x="54" y="64"/>
                </a:lnTo>
                <a:lnTo>
                  <a:pt x="54" y="64"/>
                </a:lnTo>
                <a:lnTo>
                  <a:pt x="46" y="62"/>
                </a:lnTo>
                <a:lnTo>
                  <a:pt x="40" y="61"/>
                </a:lnTo>
                <a:lnTo>
                  <a:pt x="34" y="58"/>
                </a:lnTo>
                <a:lnTo>
                  <a:pt x="29" y="54"/>
                </a:lnTo>
                <a:lnTo>
                  <a:pt x="25" y="49"/>
                </a:lnTo>
                <a:lnTo>
                  <a:pt x="22" y="43"/>
                </a:lnTo>
                <a:lnTo>
                  <a:pt x="20" y="37"/>
                </a:lnTo>
                <a:lnTo>
                  <a:pt x="19" y="29"/>
                </a:lnTo>
                <a:lnTo>
                  <a:pt x="24" y="29"/>
                </a:lnTo>
                <a:lnTo>
                  <a:pt x="24" y="29"/>
                </a:lnTo>
                <a:lnTo>
                  <a:pt x="27" y="29"/>
                </a:lnTo>
                <a:lnTo>
                  <a:pt x="28" y="28"/>
                </a:lnTo>
                <a:lnTo>
                  <a:pt x="29" y="27"/>
                </a:lnTo>
                <a:lnTo>
                  <a:pt x="29" y="24"/>
                </a:lnTo>
                <a:lnTo>
                  <a:pt x="29" y="5"/>
                </a:lnTo>
                <a:lnTo>
                  <a:pt x="29" y="5"/>
                </a:lnTo>
                <a:lnTo>
                  <a:pt x="29" y="2"/>
                </a:lnTo>
                <a:lnTo>
                  <a:pt x="28" y="1"/>
                </a:lnTo>
                <a:lnTo>
                  <a:pt x="27" y="0"/>
                </a:lnTo>
                <a:lnTo>
                  <a:pt x="24" y="0"/>
                </a:lnTo>
                <a:lnTo>
                  <a:pt x="4" y="0"/>
                </a:lnTo>
                <a:lnTo>
                  <a:pt x="4" y="0"/>
                </a:lnTo>
                <a:lnTo>
                  <a:pt x="2" y="0"/>
                </a:lnTo>
                <a:lnTo>
                  <a:pt x="1" y="1"/>
                </a:lnTo>
                <a:lnTo>
                  <a:pt x="0" y="2"/>
                </a:lnTo>
                <a:lnTo>
                  <a:pt x="0" y="5"/>
                </a:lnTo>
                <a:lnTo>
                  <a:pt x="0" y="29"/>
                </a:lnTo>
                <a:lnTo>
                  <a:pt x="0" y="29"/>
                </a:lnTo>
                <a:lnTo>
                  <a:pt x="1" y="40"/>
                </a:lnTo>
                <a:lnTo>
                  <a:pt x="3" y="50"/>
                </a:lnTo>
                <a:lnTo>
                  <a:pt x="9" y="60"/>
                </a:lnTo>
                <a:lnTo>
                  <a:pt x="16" y="67"/>
                </a:lnTo>
                <a:lnTo>
                  <a:pt x="23" y="74"/>
                </a:lnTo>
                <a:lnTo>
                  <a:pt x="33" y="80"/>
                </a:lnTo>
                <a:lnTo>
                  <a:pt x="43" y="82"/>
                </a:lnTo>
                <a:lnTo>
                  <a:pt x="54" y="83"/>
                </a:lnTo>
                <a:lnTo>
                  <a:pt x="78" y="83"/>
                </a:lnTo>
                <a:lnTo>
                  <a:pt x="78" y="83"/>
                </a:lnTo>
                <a:lnTo>
                  <a:pt x="81" y="83"/>
                </a:lnTo>
                <a:lnTo>
                  <a:pt x="82" y="82"/>
                </a:lnTo>
                <a:lnTo>
                  <a:pt x="83" y="81"/>
                </a:lnTo>
                <a:lnTo>
                  <a:pt x="83" y="78"/>
                </a:lnTo>
                <a:lnTo>
                  <a:pt x="83" y="59"/>
                </a:lnTo>
                <a:lnTo>
                  <a:pt x="83" y="59"/>
                </a:lnTo>
                <a:lnTo>
                  <a:pt x="83" y="56"/>
                </a:lnTo>
                <a:lnTo>
                  <a:pt x="82" y="55"/>
                </a:lnTo>
                <a:lnTo>
                  <a:pt x="81" y="54"/>
                </a:lnTo>
                <a:lnTo>
                  <a:pt x="78" y="54"/>
                </a:lnTo>
                <a:lnTo>
                  <a:pt x="78" y="54"/>
                </a:lnTo>
                <a:close/>
              </a:path>
            </a:pathLst>
          </a:custGeom>
          <a:solidFill>
            <a:schemeClr val="bg1"/>
          </a:solidFill>
          <a:ln>
            <a:noFill/>
          </a:ln>
          <a:extLst/>
        </p:spPr>
        <p:txBody>
          <a:bodyPr vert="horz" wrap="square" lIns="121920" tIns="60960" rIns="121920" bIns="60960" numCol="1" anchor="t" anchorCtr="0" compatLnSpc="1">
            <a:prstTxWarp prst="textNoShape">
              <a:avLst/>
            </a:prstTxWarp>
          </a:bodyPr>
          <a:lstStyle/>
          <a:p>
            <a:endParaRPr lang="en-US" sz="2400">
              <a:solidFill>
                <a:schemeClr val="bg1"/>
              </a:solidFill>
            </a:endParaRPr>
          </a:p>
        </p:txBody>
      </p:sp>
      <p:sp>
        <p:nvSpPr>
          <p:cNvPr id="41" name="Rectangle 40">
            <a:extLst>
              <a:ext uri="{FF2B5EF4-FFF2-40B4-BE49-F238E27FC236}">
                <a16:creationId xmlns:a16="http://schemas.microsoft.com/office/drawing/2014/main" xmlns="" id="{1473F413-CADF-4484-9699-6E4CB1DE5E27}"/>
              </a:ext>
            </a:extLst>
          </p:cNvPr>
          <p:cNvSpPr/>
          <p:nvPr/>
        </p:nvSpPr>
        <p:spPr>
          <a:xfrm>
            <a:off x="9087079" y="2941862"/>
            <a:ext cx="1490760" cy="369525"/>
          </a:xfrm>
          <a:prstGeom prst="rect">
            <a:avLst/>
          </a:prstGeom>
          <a:noFill/>
        </p:spPr>
        <p:txBody>
          <a:bodyPr wrap="square">
            <a:spAutoFit/>
          </a:bodyPr>
          <a:lstStyle/>
          <a:p>
            <a:pPr>
              <a:lnSpc>
                <a:spcPct val="150000"/>
              </a:lnSpc>
            </a:pPr>
            <a:r>
              <a:rPr lang="id-ID" sz="1400" b="1" dirty="0">
                <a:solidFill>
                  <a:schemeClr val="bg1"/>
                </a:solidFill>
                <a:latin typeface="Montserrat" panose="00000500000000000000" pitchFamily="2" charset="0"/>
                <a:ea typeface="PT Sans" panose="020B0503020203020204" pitchFamily="34" charset="0"/>
              </a:rPr>
              <a:t>PHONE</a:t>
            </a:r>
          </a:p>
        </p:txBody>
      </p:sp>
      <p:cxnSp>
        <p:nvCxnSpPr>
          <p:cNvPr id="42" name="Straight Connector 41">
            <a:extLst>
              <a:ext uri="{FF2B5EF4-FFF2-40B4-BE49-F238E27FC236}">
                <a16:creationId xmlns:a16="http://schemas.microsoft.com/office/drawing/2014/main" xmlns="" id="{FE9EB152-DFC7-452F-8E46-A1D48F5F1F2B}"/>
              </a:ext>
            </a:extLst>
          </p:cNvPr>
          <p:cNvCxnSpPr/>
          <p:nvPr/>
        </p:nvCxnSpPr>
        <p:spPr>
          <a:xfrm>
            <a:off x="9143351" y="3372706"/>
            <a:ext cx="14907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xmlns="" id="{9105B23F-7C71-479B-8194-A441DABEA748}"/>
              </a:ext>
            </a:extLst>
          </p:cNvPr>
          <p:cNvSpPr/>
          <p:nvPr/>
        </p:nvSpPr>
        <p:spPr>
          <a:xfrm>
            <a:off x="9087079" y="1044777"/>
            <a:ext cx="1490760" cy="415498"/>
          </a:xfrm>
          <a:prstGeom prst="rect">
            <a:avLst/>
          </a:prstGeom>
          <a:noFill/>
        </p:spPr>
        <p:txBody>
          <a:bodyPr wrap="square">
            <a:spAutoFit/>
          </a:bodyPr>
          <a:lstStyle/>
          <a:p>
            <a:pPr>
              <a:lnSpc>
                <a:spcPct val="150000"/>
              </a:lnSpc>
            </a:pPr>
            <a:r>
              <a:rPr lang="id-ID" sz="1400" b="1" dirty="0">
                <a:solidFill>
                  <a:schemeClr val="bg1"/>
                </a:solidFill>
                <a:latin typeface="Montserrat" panose="00000500000000000000" pitchFamily="2" charset="0"/>
                <a:ea typeface="PT Sans" panose="020B0503020203020204" pitchFamily="34" charset="0"/>
              </a:rPr>
              <a:t>ADDRESS</a:t>
            </a:r>
          </a:p>
        </p:txBody>
      </p:sp>
      <p:cxnSp>
        <p:nvCxnSpPr>
          <p:cNvPr id="45" name="Straight Connector 44">
            <a:extLst>
              <a:ext uri="{FF2B5EF4-FFF2-40B4-BE49-F238E27FC236}">
                <a16:creationId xmlns:a16="http://schemas.microsoft.com/office/drawing/2014/main" xmlns="" id="{92DEE79C-B47F-418C-BAE5-A99EAC913748}"/>
              </a:ext>
            </a:extLst>
          </p:cNvPr>
          <p:cNvCxnSpPr/>
          <p:nvPr/>
        </p:nvCxnSpPr>
        <p:spPr>
          <a:xfrm>
            <a:off x="9157419" y="1475621"/>
            <a:ext cx="14907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Freeform 166">
            <a:extLst>
              <a:ext uri="{FF2B5EF4-FFF2-40B4-BE49-F238E27FC236}">
                <a16:creationId xmlns:a16="http://schemas.microsoft.com/office/drawing/2014/main" xmlns="" id="{3DB6A65E-CE6E-4DB3-8B5D-5DA9E26F8855}"/>
              </a:ext>
            </a:extLst>
          </p:cNvPr>
          <p:cNvSpPr>
            <a:spLocks noChangeArrowheads="1"/>
          </p:cNvSpPr>
          <p:nvPr/>
        </p:nvSpPr>
        <p:spPr bwMode="auto">
          <a:xfrm>
            <a:off x="8237992" y="1210687"/>
            <a:ext cx="359727" cy="523601"/>
          </a:xfrm>
          <a:custGeom>
            <a:avLst/>
            <a:gdLst>
              <a:gd name="T0" fmla="*/ 396 w 793"/>
              <a:gd name="T1" fmla="*/ 146 h 1157"/>
              <a:gd name="T2" fmla="*/ 553 w 793"/>
              <a:gd name="T3" fmla="*/ 209 h 1157"/>
              <a:gd name="T4" fmla="*/ 615 w 793"/>
              <a:gd name="T5" fmla="*/ 365 h 1157"/>
              <a:gd name="T6" fmla="*/ 553 w 793"/>
              <a:gd name="T7" fmla="*/ 511 h 1157"/>
              <a:gd name="T8" fmla="*/ 396 w 793"/>
              <a:gd name="T9" fmla="*/ 709 h 1157"/>
              <a:gd name="T10" fmla="*/ 240 w 793"/>
              <a:gd name="T11" fmla="*/ 511 h 1157"/>
              <a:gd name="T12" fmla="*/ 178 w 793"/>
              <a:gd name="T13" fmla="*/ 365 h 1157"/>
              <a:gd name="T14" fmla="*/ 240 w 793"/>
              <a:gd name="T15" fmla="*/ 209 h 1157"/>
              <a:gd name="T16" fmla="*/ 396 w 793"/>
              <a:gd name="T17" fmla="*/ 146 h 1157"/>
              <a:gd name="T18" fmla="*/ 396 w 793"/>
              <a:gd name="T19" fmla="*/ 0 h 1157"/>
              <a:gd name="T20" fmla="*/ 136 w 793"/>
              <a:gd name="T21" fmla="*/ 105 h 1157"/>
              <a:gd name="T22" fmla="*/ 136 w 793"/>
              <a:gd name="T23" fmla="*/ 615 h 1157"/>
              <a:gd name="T24" fmla="*/ 396 w 793"/>
              <a:gd name="T25" fmla="*/ 1156 h 1157"/>
              <a:gd name="T26" fmla="*/ 646 w 793"/>
              <a:gd name="T27" fmla="*/ 615 h 1157"/>
              <a:gd name="T28" fmla="*/ 646 w 793"/>
              <a:gd name="T29" fmla="*/ 105 h 1157"/>
              <a:gd name="T30" fmla="*/ 396 w 793"/>
              <a:gd name="T31" fmla="*/ 0 h 1157"/>
              <a:gd name="T32" fmla="*/ 396 w 793"/>
              <a:gd name="T33" fmla="*/ 146 h 1157"/>
              <a:gd name="T34" fmla="*/ 396 w 793"/>
              <a:gd name="T35" fmla="*/ 0 h 1157"/>
              <a:gd name="T36" fmla="*/ 396 w 793"/>
              <a:gd name="T37" fmla="*/ 0 h 1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3" h="1157">
                <a:moveTo>
                  <a:pt x="396" y="146"/>
                </a:moveTo>
                <a:cubicBezTo>
                  <a:pt x="448" y="146"/>
                  <a:pt x="511" y="167"/>
                  <a:pt x="553" y="209"/>
                </a:cubicBezTo>
                <a:cubicBezTo>
                  <a:pt x="584" y="250"/>
                  <a:pt x="615" y="302"/>
                  <a:pt x="615" y="365"/>
                </a:cubicBezTo>
                <a:cubicBezTo>
                  <a:pt x="615" y="417"/>
                  <a:pt x="584" y="469"/>
                  <a:pt x="553" y="511"/>
                </a:cubicBezTo>
                <a:cubicBezTo>
                  <a:pt x="542" y="521"/>
                  <a:pt x="469" y="594"/>
                  <a:pt x="396" y="709"/>
                </a:cubicBezTo>
                <a:cubicBezTo>
                  <a:pt x="323" y="594"/>
                  <a:pt x="250" y="521"/>
                  <a:pt x="240" y="511"/>
                </a:cubicBezTo>
                <a:cubicBezTo>
                  <a:pt x="198" y="469"/>
                  <a:pt x="178" y="417"/>
                  <a:pt x="178" y="365"/>
                </a:cubicBezTo>
                <a:cubicBezTo>
                  <a:pt x="178" y="302"/>
                  <a:pt x="198" y="250"/>
                  <a:pt x="240" y="209"/>
                </a:cubicBezTo>
                <a:cubicBezTo>
                  <a:pt x="282" y="167"/>
                  <a:pt x="334" y="146"/>
                  <a:pt x="396" y="146"/>
                </a:cubicBezTo>
                <a:lnTo>
                  <a:pt x="396" y="0"/>
                </a:lnTo>
                <a:cubicBezTo>
                  <a:pt x="303" y="0"/>
                  <a:pt x="209" y="32"/>
                  <a:pt x="136" y="105"/>
                </a:cubicBezTo>
                <a:cubicBezTo>
                  <a:pt x="0" y="250"/>
                  <a:pt x="0" y="480"/>
                  <a:pt x="136" y="615"/>
                </a:cubicBezTo>
                <a:cubicBezTo>
                  <a:pt x="136" y="615"/>
                  <a:pt x="396" y="865"/>
                  <a:pt x="396" y="1156"/>
                </a:cubicBezTo>
                <a:cubicBezTo>
                  <a:pt x="396" y="865"/>
                  <a:pt x="646" y="615"/>
                  <a:pt x="646" y="615"/>
                </a:cubicBezTo>
                <a:cubicBezTo>
                  <a:pt x="792" y="480"/>
                  <a:pt x="792" y="250"/>
                  <a:pt x="646" y="105"/>
                </a:cubicBezTo>
                <a:cubicBezTo>
                  <a:pt x="584" y="32"/>
                  <a:pt x="490" y="0"/>
                  <a:pt x="396" y="0"/>
                </a:cubicBezTo>
                <a:lnTo>
                  <a:pt x="396" y="146"/>
                </a:lnTo>
                <a:close/>
                <a:moveTo>
                  <a:pt x="396" y="0"/>
                </a:moveTo>
                <a:lnTo>
                  <a:pt x="396" y="0"/>
                </a:lnTo>
                <a:close/>
              </a:path>
            </a:pathLst>
          </a:custGeom>
          <a:solidFill>
            <a:schemeClr val="bg1"/>
          </a:solidFill>
          <a:ln>
            <a:noFill/>
          </a:ln>
          <a:effectLst/>
          <a:extLst/>
        </p:spPr>
        <p:txBody>
          <a:bodyPr wrap="none" anchor="ctr"/>
          <a:lstStyle/>
          <a:p>
            <a:pPr>
              <a:defRPr/>
            </a:pPr>
            <a:endParaRPr lang="en-US" dirty="0">
              <a:solidFill>
                <a:schemeClr val="bg1"/>
              </a:solidFill>
              <a:latin typeface="Raleway Light"/>
              <a:ea typeface="SimSun" charset="0"/>
            </a:endParaRPr>
          </a:p>
        </p:txBody>
      </p:sp>
    </p:spTree>
    <p:extLst>
      <p:ext uri="{BB962C8B-B14F-4D97-AF65-F5344CB8AC3E}">
        <p14:creationId xmlns:p14="http://schemas.microsoft.com/office/powerpoint/2010/main" val="2493946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down)">
                                      <p:cBhvr>
                                        <p:cTn id="7" dur="500"/>
                                        <p:tgtEl>
                                          <p:spTgt spid="2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wipe(left)">
                                      <p:cBhvr>
                                        <p:cTn id="11" dur="500"/>
                                        <p:tgtEl>
                                          <p:spTgt spid="30"/>
                                        </p:tgtEl>
                                      </p:cBhvr>
                                    </p:animEffect>
                                  </p:childTnLst>
                                </p:cTn>
                              </p:par>
                            </p:childTnLst>
                          </p:cTn>
                        </p:par>
                        <p:par>
                          <p:cTn id="12" fill="hold">
                            <p:stCondLst>
                              <p:cond delay="1000"/>
                            </p:stCondLst>
                            <p:childTnLst>
                              <p:par>
                                <p:cTn id="13" presetID="53" presetClass="entr" presetSubtype="16" fill="hold" grpId="0" nodeType="after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p:cTn id="15" dur="500" fill="hold"/>
                                        <p:tgtEl>
                                          <p:spTgt spid="47"/>
                                        </p:tgtEl>
                                        <p:attrNameLst>
                                          <p:attrName>ppt_w</p:attrName>
                                        </p:attrNameLst>
                                      </p:cBhvr>
                                      <p:tavLst>
                                        <p:tav tm="0">
                                          <p:val>
                                            <p:fltVal val="0"/>
                                          </p:val>
                                        </p:tav>
                                        <p:tav tm="100000">
                                          <p:val>
                                            <p:strVal val="#ppt_w"/>
                                          </p:val>
                                        </p:tav>
                                      </p:tavLst>
                                    </p:anim>
                                    <p:anim calcmode="lin" valueType="num">
                                      <p:cBhvr>
                                        <p:cTn id="16" dur="500" fill="hold"/>
                                        <p:tgtEl>
                                          <p:spTgt spid="47"/>
                                        </p:tgtEl>
                                        <p:attrNameLst>
                                          <p:attrName>ppt_h</p:attrName>
                                        </p:attrNameLst>
                                      </p:cBhvr>
                                      <p:tavLst>
                                        <p:tav tm="0">
                                          <p:val>
                                            <p:fltVal val="0"/>
                                          </p:val>
                                        </p:tav>
                                        <p:tav tm="100000">
                                          <p:val>
                                            <p:strVal val="#ppt_h"/>
                                          </p:val>
                                        </p:tav>
                                      </p:tavLst>
                                    </p:anim>
                                    <p:animEffect transition="in" filter="fade">
                                      <p:cBhvr>
                                        <p:cTn id="17" dur="500"/>
                                        <p:tgtEl>
                                          <p:spTgt spid="47"/>
                                        </p:tgtEl>
                                      </p:cBhvr>
                                    </p:animEffect>
                                  </p:childTnLst>
                                </p:cTn>
                              </p:par>
                            </p:childTnLst>
                          </p:cTn>
                        </p:par>
                        <p:par>
                          <p:cTn id="18" fill="hold">
                            <p:stCondLst>
                              <p:cond delay="1500"/>
                            </p:stCondLst>
                            <p:childTnLst>
                              <p:par>
                                <p:cTn id="19" presetID="22" presetClass="entr" presetSubtype="4" fill="hold" grpId="0" nodeType="after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wipe(down)">
                                      <p:cBhvr>
                                        <p:cTn id="21" dur="500"/>
                                        <p:tgtEl>
                                          <p:spTgt spid="44"/>
                                        </p:tgtEl>
                                      </p:cBhvr>
                                    </p:animEffect>
                                  </p:childTnLst>
                                </p:cTn>
                              </p:par>
                            </p:childTnLst>
                          </p:cTn>
                        </p:par>
                        <p:par>
                          <p:cTn id="22" fill="hold">
                            <p:stCondLst>
                              <p:cond delay="2000"/>
                            </p:stCondLst>
                            <p:childTnLst>
                              <p:par>
                                <p:cTn id="23" presetID="16" presetClass="entr" presetSubtype="37" fill="hold" nodeType="afterEffect">
                                  <p:stCondLst>
                                    <p:cond delay="0"/>
                                  </p:stCondLst>
                                  <p:childTnLst>
                                    <p:set>
                                      <p:cBhvr>
                                        <p:cTn id="24" dur="1" fill="hold">
                                          <p:stCondLst>
                                            <p:cond delay="0"/>
                                          </p:stCondLst>
                                        </p:cTn>
                                        <p:tgtEl>
                                          <p:spTgt spid="45"/>
                                        </p:tgtEl>
                                        <p:attrNameLst>
                                          <p:attrName>style.visibility</p:attrName>
                                        </p:attrNameLst>
                                      </p:cBhvr>
                                      <p:to>
                                        <p:strVal val="visible"/>
                                      </p:to>
                                    </p:set>
                                    <p:animEffect transition="in" filter="barn(outVertical)">
                                      <p:cBhvr>
                                        <p:cTn id="25" dur="500"/>
                                        <p:tgtEl>
                                          <p:spTgt spid="45"/>
                                        </p:tgtEl>
                                      </p:cBhvr>
                                    </p:animEffect>
                                  </p:childTnLst>
                                </p:cTn>
                              </p:par>
                            </p:childTnLst>
                          </p:cTn>
                        </p:par>
                        <p:par>
                          <p:cTn id="26" fill="hold">
                            <p:stCondLst>
                              <p:cond delay="2500"/>
                            </p:stCondLst>
                            <p:childTnLst>
                              <p:par>
                                <p:cTn id="27" presetID="53" presetClass="entr" presetSubtype="16" fill="hold" grpId="0" nodeType="afterEffect">
                                  <p:stCondLst>
                                    <p:cond delay="0"/>
                                  </p:stCondLst>
                                  <p:childTnLst>
                                    <p:set>
                                      <p:cBhvr>
                                        <p:cTn id="28" dur="1" fill="hold">
                                          <p:stCondLst>
                                            <p:cond delay="0"/>
                                          </p:stCondLst>
                                        </p:cTn>
                                        <p:tgtEl>
                                          <p:spTgt spid="39"/>
                                        </p:tgtEl>
                                        <p:attrNameLst>
                                          <p:attrName>style.visibility</p:attrName>
                                        </p:attrNameLst>
                                      </p:cBhvr>
                                      <p:to>
                                        <p:strVal val="visible"/>
                                      </p:to>
                                    </p:set>
                                    <p:anim calcmode="lin" valueType="num">
                                      <p:cBhvr>
                                        <p:cTn id="29" dur="500" fill="hold"/>
                                        <p:tgtEl>
                                          <p:spTgt spid="39"/>
                                        </p:tgtEl>
                                        <p:attrNameLst>
                                          <p:attrName>ppt_w</p:attrName>
                                        </p:attrNameLst>
                                      </p:cBhvr>
                                      <p:tavLst>
                                        <p:tav tm="0">
                                          <p:val>
                                            <p:fltVal val="0"/>
                                          </p:val>
                                        </p:tav>
                                        <p:tav tm="100000">
                                          <p:val>
                                            <p:strVal val="#ppt_w"/>
                                          </p:val>
                                        </p:tav>
                                      </p:tavLst>
                                    </p:anim>
                                    <p:anim calcmode="lin" valueType="num">
                                      <p:cBhvr>
                                        <p:cTn id="30" dur="500" fill="hold"/>
                                        <p:tgtEl>
                                          <p:spTgt spid="39"/>
                                        </p:tgtEl>
                                        <p:attrNameLst>
                                          <p:attrName>ppt_h</p:attrName>
                                        </p:attrNameLst>
                                      </p:cBhvr>
                                      <p:tavLst>
                                        <p:tav tm="0">
                                          <p:val>
                                            <p:fltVal val="0"/>
                                          </p:val>
                                        </p:tav>
                                        <p:tav tm="100000">
                                          <p:val>
                                            <p:strVal val="#ppt_h"/>
                                          </p:val>
                                        </p:tav>
                                      </p:tavLst>
                                    </p:anim>
                                    <p:animEffect transition="in" filter="fade">
                                      <p:cBhvr>
                                        <p:cTn id="31" dur="500"/>
                                        <p:tgtEl>
                                          <p:spTgt spid="39"/>
                                        </p:tgtEl>
                                      </p:cBhvr>
                                    </p:animEffect>
                                  </p:childTnLst>
                                </p:cTn>
                              </p:par>
                            </p:childTnLst>
                          </p:cTn>
                        </p:par>
                        <p:par>
                          <p:cTn id="32" fill="hold">
                            <p:stCondLst>
                              <p:cond delay="3000"/>
                            </p:stCondLst>
                            <p:childTnLst>
                              <p:par>
                                <p:cTn id="33" presetID="22" presetClass="entr" presetSubtype="4" fill="hold" grpId="0" nodeType="after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wipe(down)">
                                      <p:cBhvr>
                                        <p:cTn id="35" dur="500"/>
                                        <p:tgtEl>
                                          <p:spTgt spid="41"/>
                                        </p:tgtEl>
                                      </p:cBhvr>
                                    </p:animEffect>
                                  </p:childTnLst>
                                </p:cTn>
                              </p:par>
                            </p:childTnLst>
                          </p:cTn>
                        </p:par>
                        <p:par>
                          <p:cTn id="36" fill="hold">
                            <p:stCondLst>
                              <p:cond delay="3500"/>
                            </p:stCondLst>
                            <p:childTnLst>
                              <p:par>
                                <p:cTn id="37" presetID="16" presetClass="entr" presetSubtype="37" fill="hold" nodeType="after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barn(outVertical)">
                                      <p:cBhvr>
                                        <p:cTn id="39" dur="500"/>
                                        <p:tgtEl>
                                          <p:spTgt spid="42"/>
                                        </p:tgtEl>
                                      </p:cBhvr>
                                    </p:animEffect>
                                  </p:childTnLst>
                                </p:cTn>
                              </p:par>
                            </p:childTnLst>
                          </p:cTn>
                        </p:par>
                        <p:par>
                          <p:cTn id="40" fill="hold">
                            <p:stCondLst>
                              <p:cond delay="4000"/>
                            </p:stCondLst>
                            <p:childTnLst>
                              <p:par>
                                <p:cTn id="41" presetID="53" presetClass="entr" presetSubtype="16" fill="hold" grpId="0" nodeType="afterEffect">
                                  <p:stCondLst>
                                    <p:cond delay="0"/>
                                  </p:stCondLst>
                                  <p:childTnLst>
                                    <p:set>
                                      <p:cBhvr>
                                        <p:cTn id="42" dur="1" fill="hold">
                                          <p:stCondLst>
                                            <p:cond delay="0"/>
                                          </p:stCondLst>
                                        </p:cTn>
                                        <p:tgtEl>
                                          <p:spTgt spid="35"/>
                                        </p:tgtEl>
                                        <p:attrNameLst>
                                          <p:attrName>style.visibility</p:attrName>
                                        </p:attrNameLst>
                                      </p:cBhvr>
                                      <p:to>
                                        <p:strVal val="visible"/>
                                      </p:to>
                                    </p:set>
                                    <p:anim calcmode="lin" valueType="num">
                                      <p:cBhvr>
                                        <p:cTn id="43" dur="500" fill="hold"/>
                                        <p:tgtEl>
                                          <p:spTgt spid="35"/>
                                        </p:tgtEl>
                                        <p:attrNameLst>
                                          <p:attrName>ppt_w</p:attrName>
                                        </p:attrNameLst>
                                      </p:cBhvr>
                                      <p:tavLst>
                                        <p:tav tm="0">
                                          <p:val>
                                            <p:fltVal val="0"/>
                                          </p:val>
                                        </p:tav>
                                        <p:tav tm="100000">
                                          <p:val>
                                            <p:strVal val="#ppt_w"/>
                                          </p:val>
                                        </p:tav>
                                      </p:tavLst>
                                    </p:anim>
                                    <p:anim calcmode="lin" valueType="num">
                                      <p:cBhvr>
                                        <p:cTn id="44" dur="500" fill="hold"/>
                                        <p:tgtEl>
                                          <p:spTgt spid="35"/>
                                        </p:tgtEl>
                                        <p:attrNameLst>
                                          <p:attrName>ppt_h</p:attrName>
                                        </p:attrNameLst>
                                      </p:cBhvr>
                                      <p:tavLst>
                                        <p:tav tm="0">
                                          <p:val>
                                            <p:fltVal val="0"/>
                                          </p:val>
                                        </p:tav>
                                        <p:tav tm="100000">
                                          <p:val>
                                            <p:strVal val="#ppt_h"/>
                                          </p:val>
                                        </p:tav>
                                      </p:tavLst>
                                    </p:anim>
                                    <p:animEffect transition="in" filter="fade">
                                      <p:cBhvr>
                                        <p:cTn id="45" dur="500"/>
                                        <p:tgtEl>
                                          <p:spTgt spid="35"/>
                                        </p:tgtEl>
                                      </p:cBhvr>
                                    </p:animEffect>
                                  </p:childTnLst>
                                </p:cTn>
                              </p:par>
                            </p:childTnLst>
                          </p:cTn>
                        </p:par>
                        <p:par>
                          <p:cTn id="46" fill="hold">
                            <p:stCondLst>
                              <p:cond delay="4500"/>
                            </p:stCondLst>
                            <p:childTnLst>
                              <p:par>
                                <p:cTn id="47" presetID="22" presetClass="entr" presetSubtype="4" fill="hold" grpId="0" nodeType="after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wipe(down)">
                                      <p:cBhvr>
                                        <p:cTn id="49" dur="500"/>
                                        <p:tgtEl>
                                          <p:spTgt spid="36"/>
                                        </p:tgtEl>
                                      </p:cBhvr>
                                    </p:animEffect>
                                  </p:childTnLst>
                                </p:cTn>
                              </p:par>
                            </p:childTnLst>
                          </p:cTn>
                        </p:par>
                        <p:par>
                          <p:cTn id="50" fill="hold">
                            <p:stCondLst>
                              <p:cond delay="5000"/>
                            </p:stCondLst>
                            <p:childTnLst>
                              <p:par>
                                <p:cTn id="51" presetID="16" presetClass="entr" presetSubtype="37" fill="hold" nodeType="afterEffect">
                                  <p:stCondLst>
                                    <p:cond delay="0"/>
                                  </p:stCondLst>
                                  <p:childTnLst>
                                    <p:set>
                                      <p:cBhvr>
                                        <p:cTn id="52" dur="1" fill="hold">
                                          <p:stCondLst>
                                            <p:cond delay="0"/>
                                          </p:stCondLst>
                                        </p:cTn>
                                        <p:tgtEl>
                                          <p:spTgt spid="37"/>
                                        </p:tgtEl>
                                        <p:attrNameLst>
                                          <p:attrName>style.visibility</p:attrName>
                                        </p:attrNameLst>
                                      </p:cBhvr>
                                      <p:to>
                                        <p:strVal val="visible"/>
                                      </p:to>
                                    </p:set>
                                    <p:animEffect transition="in" filter="barn(outVertical)">
                                      <p:cBhvr>
                                        <p:cTn id="5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5" grpId="0" animBg="1"/>
      <p:bldP spid="36" grpId="0"/>
      <p:bldP spid="39" grpId="0" animBg="1"/>
      <p:bldP spid="41" grpId="0"/>
      <p:bldP spid="44" grpId="0"/>
      <p:bldP spid="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33EF1D89-3E63-4857-8AFE-39E34A02701B}"/>
              </a:ext>
            </a:extLst>
          </p:cNvPr>
          <p:cNvGrpSpPr/>
          <p:nvPr/>
        </p:nvGrpSpPr>
        <p:grpSpPr>
          <a:xfrm>
            <a:off x="1906073" y="1959430"/>
            <a:ext cx="8680361" cy="3075054"/>
            <a:chOff x="1906073" y="1721250"/>
            <a:chExt cx="8680361" cy="2748140"/>
          </a:xfrm>
        </p:grpSpPr>
        <p:sp>
          <p:nvSpPr>
            <p:cNvPr id="17" name="TextBox 16">
              <a:extLst>
                <a:ext uri="{FF2B5EF4-FFF2-40B4-BE49-F238E27FC236}">
                  <a16:creationId xmlns:a16="http://schemas.microsoft.com/office/drawing/2014/main" xmlns="" id="{62C5B5FC-82CB-4507-A70A-7B413F5EB3FA}"/>
                </a:ext>
              </a:extLst>
            </p:cNvPr>
            <p:cNvSpPr txBox="1"/>
            <p:nvPr/>
          </p:nvSpPr>
          <p:spPr>
            <a:xfrm>
              <a:off x="1906073" y="1721250"/>
              <a:ext cx="8680361" cy="2369880"/>
            </a:xfrm>
            <a:prstGeom prst="rect">
              <a:avLst/>
            </a:prstGeom>
            <a:noFill/>
          </p:spPr>
          <p:txBody>
            <a:bodyPr wrap="square" rtlCol="0">
              <a:spAutoFit/>
            </a:bodyPr>
            <a:lstStyle/>
            <a:p>
              <a:pPr marL="914400" marR="0" indent="-914400" algn="ctr">
                <a:spcBef>
                  <a:spcPts val="0"/>
                </a:spcBef>
                <a:spcAft>
                  <a:spcPts val="0"/>
                </a:spcAft>
              </a:pPr>
              <a:r>
                <a:rPr lang="en-US" sz="2800" b="1" dirty="0" smtClean="0">
                  <a:solidFill>
                    <a:srgbClr val="FF6600"/>
                  </a:solidFill>
                  <a:latin typeface="Arial" panose="020B0604020202020204" pitchFamily="34" charset="0"/>
                  <a:ea typeface="Calibri" panose="020F0502020204030204" pitchFamily="34" charset="0"/>
                </a:rPr>
                <a:t>GOLDEN JUBILEE YEAR NATIONAL CONVENTION OF COMPANY SECRETARIES (46</a:t>
              </a:r>
              <a:r>
                <a:rPr lang="en-US" sz="2800" b="1" baseline="30000" dirty="0" smtClean="0">
                  <a:solidFill>
                    <a:srgbClr val="FF6600"/>
                  </a:solidFill>
                  <a:latin typeface="Arial" panose="020B0604020202020204" pitchFamily="34" charset="0"/>
                  <a:ea typeface="Calibri" panose="020F0502020204030204" pitchFamily="34" charset="0"/>
                </a:rPr>
                <a:t>TH</a:t>
              </a:r>
              <a:r>
                <a:rPr lang="en-US" sz="2800" b="1" dirty="0" smtClean="0">
                  <a:solidFill>
                    <a:srgbClr val="FF6600"/>
                  </a:solidFill>
                  <a:latin typeface="Arial" panose="020B0604020202020204" pitchFamily="34" charset="0"/>
                  <a:ea typeface="Calibri" panose="020F0502020204030204" pitchFamily="34" charset="0"/>
                </a:rPr>
                <a:t> EDITION) AND INTERNATIONAL CONFERENCE (6</a:t>
              </a:r>
              <a:r>
                <a:rPr lang="en-US" sz="2800" b="1" baseline="30000" dirty="0" smtClean="0">
                  <a:solidFill>
                    <a:srgbClr val="FF6600"/>
                  </a:solidFill>
                  <a:latin typeface="Arial" panose="020B0604020202020204" pitchFamily="34" charset="0"/>
                  <a:ea typeface="Calibri" panose="020F0502020204030204" pitchFamily="34" charset="0"/>
                </a:rPr>
                <a:t>TH</a:t>
              </a:r>
              <a:r>
                <a:rPr lang="en-US" sz="2800" b="1" dirty="0" smtClean="0">
                  <a:solidFill>
                    <a:srgbClr val="FF6600"/>
                  </a:solidFill>
                  <a:latin typeface="Arial" panose="020B0604020202020204" pitchFamily="34" charset="0"/>
                  <a:ea typeface="Calibri" panose="020F0502020204030204" pitchFamily="34" charset="0"/>
                </a:rPr>
                <a:t> EDITION)</a:t>
              </a:r>
            </a:p>
            <a:p>
              <a:pPr marL="914400" marR="0" indent="-914400" algn="ctr">
                <a:spcBef>
                  <a:spcPts val="0"/>
                </a:spcBef>
                <a:spcAft>
                  <a:spcPts val="0"/>
                </a:spcAft>
              </a:pPr>
              <a:endParaRPr lang="en-US" b="1" dirty="0">
                <a:solidFill>
                  <a:srgbClr val="FF6600"/>
                </a:solidFill>
                <a:latin typeface="Arial" panose="020B0604020202020204" pitchFamily="34" charset="0"/>
                <a:ea typeface="Calibri" panose="020F0502020204030204" pitchFamily="34" charset="0"/>
              </a:endParaRPr>
            </a:p>
            <a:p>
              <a:pPr marL="914400" marR="0" indent="-914400" algn="ctr">
                <a:spcBef>
                  <a:spcPts val="0"/>
                </a:spcBef>
                <a:spcAft>
                  <a:spcPts val="0"/>
                </a:spcAft>
              </a:pPr>
              <a:endParaRPr lang="en-US" b="1" dirty="0">
                <a:solidFill>
                  <a:srgbClr val="FF6600"/>
                </a:solidFill>
                <a:latin typeface="Arial" panose="020B0604020202020204" pitchFamily="34" charset="0"/>
                <a:ea typeface="Calibri" panose="020F0502020204030204" pitchFamily="34" charset="0"/>
              </a:endParaRPr>
            </a:p>
          </p:txBody>
        </p:sp>
        <p:sp>
          <p:nvSpPr>
            <p:cNvPr id="22" name="Rectangle 21">
              <a:extLst>
                <a:ext uri="{FF2B5EF4-FFF2-40B4-BE49-F238E27FC236}">
                  <a16:creationId xmlns:a16="http://schemas.microsoft.com/office/drawing/2014/main" xmlns="" id="{32F016FC-0ADC-4668-8988-6A159A655B29}"/>
                </a:ext>
              </a:extLst>
            </p:cNvPr>
            <p:cNvSpPr/>
            <p:nvPr/>
          </p:nvSpPr>
          <p:spPr>
            <a:xfrm>
              <a:off x="5676077" y="2024808"/>
              <a:ext cx="184731" cy="323165"/>
            </a:xfrm>
            <a:prstGeom prst="rect">
              <a:avLst/>
            </a:prstGeom>
          </p:spPr>
          <p:txBody>
            <a:bodyPr wrap="none">
              <a:spAutoFit/>
            </a:bodyPr>
            <a:lstStyle/>
            <a:p>
              <a:endParaRPr lang="en-US" sz="1500" b="1" dirty="0">
                <a:solidFill>
                  <a:schemeClr val="bg2"/>
                </a:solidFill>
                <a:latin typeface="Montserrat "/>
                <a:ea typeface="Open Sans Extrabold" panose="020B0906030804020204" pitchFamily="34" charset="0"/>
                <a:cs typeface="Open Sans Extrabold" panose="020B0906030804020204" pitchFamily="34" charset="0"/>
              </a:endParaRPr>
            </a:p>
          </p:txBody>
        </p:sp>
        <p:sp>
          <p:nvSpPr>
            <p:cNvPr id="13" name="TextBox 12">
              <a:extLst>
                <a:ext uri="{FF2B5EF4-FFF2-40B4-BE49-F238E27FC236}">
                  <a16:creationId xmlns:a16="http://schemas.microsoft.com/office/drawing/2014/main" xmlns="" id="{1A2D6F1B-0A07-4926-B09A-617E5913664F}"/>
                </a:ext>
              </a:extLst>
            </p:cNvPr>
            <p:cNvSpPr txBox="1"/>
            <p:nvPr/>
          </p:nvSpPr>
          <p:spPr>
            <a:xfrm>
              <a:off x="3733800" y="3628446"/>
              <a:ext cx="4724400" cy="302562"/>
            </a:xfrm>
            <a:prstGeom prst="rect">
              <a:avLst/>
            </a:prstGeom>
            <a:noFill/>
          </p:spPr>
          <p:txBody>
            <a:bodyPr wrap="square" rtlCol="0">
              <a:spAutoFit/>
            </a:bodyPr>
            <a:lstStyle/>
            <a:p>
              <a:pPr marL="914400" marR="0" indent="-914400" algn="ctr">
                <a:spcBef>
                  <a:spcPts val="0"/>
                </a:spcBef>
                <a:spcAft>
                  <a:spcPts val="0"/>
                </a:spcAft>
              </a:pPr>
              <a:r>
                <a:rPr lang="en-US" sz="1600" b="1" dirty="0">
                  <a:solidFill>
                    <a:srgbClr val="AA0534"/>
                  </a:solidFill>
                  <a:latin typeface="Montserrat "/>
                </a:rPr>
                <a:t>AUGUST </a:t>
              </a:r>
              <a:r>
                <a:rPr lang="en-US" sz="1600" b="1" dirty="0" smtClean="0">
                  <a:solidFill>
                    <a:srgbClr val="AA0534"/>
                  </a:solidFill>
                  <a:latin typeface="Montserrat "/>
                </a:rPr>
                <a:t>30 – SEPTEMBER 01, </a:t>
              </a:r>
              <a:r>
                <a:rPr lang="en-US" sz="1600" b="1" dirty="0">
                  <a:solidFill>
                    <a:srgbClr val="AA0534"/>
                  </a:solidFill>
                  <a:latin typeface="Montserrat "/>
                </a:rPr>
                <a:t>2018</a:t>
              </a:r>
              <a:endParaRPr lang="en-GB" sz="1600" b="1" dirty="0">
                <a:solidFill>
                  <a:srgbClr val="AA0534"/>
                </a:solidFill>
                <a:latin typeface="Montserrat "/>
              </a:endParaRPr>
            </a:p>
          </p:txBody>
        </p:sp>
        <p:sp>
          <p:nvSpPr>
            <p:cNvPr id="14" name="TextBox 13">
              <a:extLst>
                <a:ext uri="{FF2B5EF4-FFF2-40B4-BE49-F238E27FC236}">
                  <a16:creationId xmlns:a16="http://schemas.microsoft.com/office/drawing/2014/main" xmlns="" id="{CABB3F95-0782-4624-BB64-CC0DF9AF19EB}"/>
                </a:ext>
              </a:extLst>
            </p:cNvPr>
            <p:cNvSpPr txBox="1"/>
            <p:nvPr/>
          </p:nvSpPr>
          <p:spPr>
            <a:xfrm>
              <a:off x="2628900" y="4020131"/>
              <a:ext cx="6934200" cy="449259"/>
            </a:xfrm>
            <a:prstGeom prst="rect">
              <a:avLst/>
            </a:prstGeom>
            <a:noFill/>
          </p:spPr>
          <p:txBody>
            <a:bodyPr wrap="square" rtlCol="0">
              <a:spAutoFit/>
            </a:bodyPr>
            <a:lstStyle/>
            <a:p>
              <a:pPr algn="ctr">
                <a:lnSpc>
                  <a:spcPts val="1600"/>
                </a:lnSpc>
              </a:pPr>
              <a:r>
                <a:rPr lang="it-IT" sz="1400" b="1" dirty="0" smtClean="0">
                  <a:solidFill>
                    <a:srgbClr val="AA0534"/>
                  </a:solidFill>
                  <a:latin typeface="Montserrat "/>
                </a:rPr>
                <a:t>BHUBANESWAR, ODISHA, INDIA</a:t>
              </a:r>
              <a:endParaRPr lang="en-US" sz="1400" b="1" dirty="0">
                <a:solidFill>
                  <a:srgbClr val="AA0534"/>
                </a:solidFill>
                <a:latin typeface="Montserrat "/>
              </a:endParaRPr>
            </a:p>
            <a:p>
              <a:pPr algn="ctr">
                <a:lnSpc>
                  <a:spcPts val="1600"/>
                </a:lnSpc>
              </a:pPr>
              <a:r>
                <a:rPr lang="en-US" sz="1000" b="1" dirty="0" smtClean="0">
                  <a:solidFill>
                    <a:srgbClr val="990000"/>
                  </a:solidFill>
                  <a:latin typeface="Arial" panose="020B0604020202020204" pitchFamily="34" charset="0"/>
                  <a:ea typeface="Calibri" panose="020F0502020204030204" pitchFamily="34" charset="0"/>
                </a:rPr>
                <a:t> </a:t>
              </a:r>
              <a:endParaRPr lang="en-US" sz="1000" dirty="0">
                <a:latin typeface="Montserrat" panose="00000500000000000000" pitchFamily="50" charset="0"/>
              </a:endParaRPr>
            </a:p>
          </p:txBody>
        </p:sp>
      </p:grpSp>
      <p:pic>
        <p:nvPicPr>
          <p:cNvPr id="11" name="Picture 10">
            <a:extLst>
              <a:ext uri="{FF2B5EF4-FFF2-40B4-BE49-F238E27FC236}">
                <a16:creationId xmlns:a16="http://schemas.microsoft.com/office/drawing/2014/main" xmlns="" id="{A86A9E78-7CCA-4BE5-B0F2-25E61A1994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sp>
        <p:nvSpPr>
          <p:cNvPr id="19" name="TextBox 18">
            <a:extLst>
              <a:ext uri="{FF2B5EF4-FFF2-40B4-BE49-F238E27FC236}">
                <a16:creationId xmlns:a16="http://schemas.microsoft.com/office/drawing/2014/main" xmlns="" id="{721E43A1-1999-4DEB-AD0D-BD3F790013A4}"/>
              </a:ext>
            </a:extLst>
          </p:cNvPr>
          <p:cNvSpPr txBox="1"/>
          <p:nvPr/>
        </p:nvSpPr>
        <p:spPr>
          <a:xfrm>
            <a:off x="2303491" y="6420580"/>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pic>
        <p:nvPicPr>
          <p:cNvPr id="20" name="Picture 19">
            <a:extLst>
              <a:ext uri="{FF2B5EF4-FFF2-40B4-BE49-F238E27FC236}">
                <a16:creationId xmlns:a16="http://schemas.microsoft.com/office/drawing/2014/main" xmlns="" id="{E054527E-FAA2-4823-8396-0635B72E94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21" name="TextBox 20">
            <a:extLst>
              <a:ext uri="{FF2B5EF4-FFF2-40B4-BE49-F238E27FC236}">
                <a16:creationId xmlns:a16="http://schemas.microsoft.com/office/drawing/2014/main" xmlns="" id="{EAA1DE39-D1FA-4E0D-99D7-87CF87725CC8}"/>
              </a:ext>
            </a:extLst>
          </p:cNvPr>
          <p:cNvSpPr txBox="1"/>
          <p:nvPr/>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Tree>
    <p:extLst>
      <p:ext uri="{BB962C8B-B14F-4D97-AF65-F5344CB8AC3E}">
        <p14:creationId xmlns:p14="http://schemas.microsoft.com/office/powerpoint/2010/main" val="3738599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437375" y="-207376"/>
            <a:ext cx="12795149"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xmlns="" id="{72A1A8A9-807F-42AB-9302-84826A1D6833}"/>
              </a:ext>
            </a:extLst>
          </p:cNvPr>
          <p:cNvSpPr txBox="1"/>
          <p:nvPr/>
        </p:nvSpPr>
        <p:spPr>
          <a:xfrm>
            <a:off x="210679" y="980621"/>
            <a:ext cx="10601873" cy="1077218"/>
          </a:xfrm>
          <a:prstGeom prst="rect">
            <a:avLst/>
          </a:prstGeom>
          <a:noFill/>
        </p:spPr>
        <p:txBody>
          <a:bodyPr wrap="square" rtlCol="0">
            <a:spAutoFit/>
          </a:bodyPr>
          <a:lstStyle/>
          <a:p>
            <a:pPr marL="914400" marR="0" indent="-914400">
              <a:spcBef>
                <a:spcPts val="0"/>
              </a:spcBef>
              <a:spcAft>
                <a:spcPts val="0"/>
              </a:spcAft>
            </a:pPr>
            <a:r>
              <a:rPr lang="en-US" sz="3200" b="1" dirty="0" smtClean="0">
                <a:solidFill>
                  <a:srgbClr val="FF6600"/>
                </a:solidFill>
                <a:latin typeface="Arial" panose="020B0604020202020204" pitchFamily="34" charset="0"/>
                <a:ea typeface="Calibri" panose="020F0502020204030204" pitchFamily="34" charset="0"/>
              </a:rPr>
              <a:t>Theme</a:t>
            </a:r>
            <a:r>
              <a:rPr lang="en-US" sz="3200" b="1" dirty="0">
                <a:solidFill>
                  <a:srgbClr val="FF6600"/>
                </a:solidFill>
                <a:latin typeface="Arial" panose="020B0604020202020204" pitchFamily="34" charset="0"/>
                <a:ea typeface="Calibri" panose="020F0502020204030204" pitchFamily="34" charset="0"/>
              </a:rPr>
              <a:t>: </a:t>
            </a:r>
            <a:r>
              <a:rPr lang="en-US" sz="3200" b="1" dirty="0" smtClean="0">
                <a:solidFill>
                  <a:srgbClr val="FF6600"/>
                </a:solidFill>
                <a:latin typeface="Arial" panose="020B0604020202020204" pitchFamily="34" charset="0"/>
                <a:ea typeface="Calibri" panose="020F0502020204030204" pitchFamily="34" charset="0"/>
              </a:rPr>
              <a:t>‘A Journey of 50 Glorious Years – Connecting from Grassroots to Global’</a:t>
            </a:r>
            <a:endParaRPr lang="en-US" sz="4800" b="1" dirty="0">
              <a:solidFill>
                <a:srgbClr val="FF6600"/>
              </a:solidFill>
              <a:latin typeface="Arial" panose="020B0604020202020204" pitchFamily="34" charset="0"/>
              <a:ea typeface="Calibri" panose="020F0502020204030204" pitchFamily="34" charset="0"/>
            </a:endParaRPr>
          </a:p>
        </p:txBody>
      </p:sp>
      <p:pic>
        <p:nvPicPr>
          <p:cNvPr id="9" name="Picture 8">
            <a:extLst>
              <a:ext uri="{FF2B5EF4-FFF2-40B4-BE49-F238E27FC236}">
                <a16:creationId xmlns:a16="http://schemas.microsoft.com/office/drawing/2014/main" xmlns="" id="{E69C5FCB-07E1-4966-AAF8-0115BF9189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3" name="Picture 12">
            <a:extLst>
              <a:ext uri="{FF2B5EF4-FFF2-40B4-BE49-F238E27FC236}">
                <a16:creationId xmlns:a16="http://schemas.microsoft.com/office/drawing/2014/main" xmlns="" id="{F3A37DFB-4F7C-4463-87F3-9A4ED00966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4" name="TextBox 13">
            <a:extLst>
              <a:ext uri="{FF2B5EF4-FFF2-40B4-BE49-F238E27FC236}">
                <a16:creationId xmlns:a16="http://schemas.microsoft.com/office/drawing/2014/main" xmlns="" id="{E2D378C5-67DC-4A26-829B-78882A6DEC59}"/>
              </a:ext>
            </a:extLst>
          </p:cNvPr>
          <p:cNvSpPr txBox="1"/>
          <p:nvPr/>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
        <p:nvSpPr>
          <p:cNvPr id="8" name="TextBox 7">
            <a:extLst>
              <a:ext uri="{FF2B5EF4-FFF2-40B4-BE49-F238E27FC236}">
                <a16:creationId xmlns:a16="http://schemas.microsoft.com/office/drawing/2014/main" xmlns="" id="{72A1A8A9-807F-42AB-9302-84826A1D6833}"/>
              </a:ext>
            </a:extLst>
          </p:cNvPr>
          <p:cNvSpPr txBox="1"/>
          <p:nvPr/>
        </p:nvSpPr>
        <p:spPr>
          <a:xfrm>
            <a:off x="795062" y="2529212"/>
            <a:ext cx="10601873" cy="2400657"/>
          </a:xfrm>
          <a:prstGeom prst="rect">
            <a:avLst/>
          </a:prstGeom>
          <a:noFill/>
        </p:spPr>
        <p:txBody>
          <a:bodyPr wrap="square" rtlCol="0">
            <a:spAutoFit/>
          </a:bodyPr>
          <a:lstStyle/>
          <a:p>
            <a:pPr>
              <a:lnSpc>
                <a:spcPts val="4500"/>
              </a:lnSpc>
            </a:pPr>
            <a:r>
              <a:rPr lang="en-US" sz="4500" b="1" dirty="0" smtClean="0">
                <a:solidFill>
                  <a:srgbClr val="AA0534"/>
                </a:solidFill>
                <a:latin typeface="Montserrat "/>
              </a:rPr>
              <a:t>TOPIC: GRC – A STEP AHEAD TO MEET GROWING STAKEHOLDER EXPECTATIONS</a:t>
            </a:r>
            <a:endParaRPr lang="en-US" sz="2000" spc="500" dirty="0" smtClean="0">
              <a:latin typeface="Montserrat "/>
            </a:endParaRPr>
          </a:p>
          <a:p>
            <a:pPr>
              <a:lnSpc>
                <a:spcPts val="4500"/>
              </a:lnSpc>
            </a:pPr>
            <a:r>
              <a:rPr lang="en-US" sz="4500" b="1" dirty="0" smtClean="0">
                <a:solidFill>
                  <a:srgbClr val="AA0534"/>
                </a:solidFill>
                <a:latin typeface="Montserrat "/>
              </a:rPr>
              <a:t>……………………………………….</a:t>
            </a:r>
            <a:endParaRPr lang="en-US" sz="4500" b="1" dirty="0">
              <a:solidFill>
                <a:srgbClr val="AA0534"/>
              </a:solidFill>
              <a:latin typeface="Montserrat "/>
            </a:endParaRPr>
          </a:p>
        </p:txBody>
      </p:sp>
    </p:spTree>
    <p:extLst>
      <p:ext uri="{BB962C8B-B14F-4D97-AF65-F5344CB8AC3E}">
        <p14:creationId xmlns:p14="http://schemas.microsoft.com/office/powerpoint/2010/main" val="2944060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
        <p:nvSpPr>
          <p:cNvPr id="8" name="TextBox 7">
            <a:extLst>
              <a:ext uri="{FF2B5EF4-FFF2-40B4-BE49-F238E27FC236}">
                <a16:creationId xmlns:a16="http://schemas.microsoft.com/office/drawing/2014/main" xmlns="" id="{72A1A8A9-807F-42AB-9302-84826A1D6833}"/>
              </a:ext>
            </a:extLst>
          </p:cNvPr>
          <p:cNvSpPr txBox="1"/>
          <p:nvPr/>
        </p:nvSpPr>
        <p:spPr>
          <a:xfrm>
            <a:off x="970532" y="0"/>
            <a:ext cx="10601873" cy="5863144"/>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INTRODUCTION</a:t>
            </a:r>
          </a:p>
          <a:p>
            <a:pPr>
              <a:lnSpc>
                <a:spcPts val="4500"/>
              </a:lnSpc>
            </a:pPr>
            <a:endParaRPr lang="en-US" sz="2000" b="1" dirty="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Traditionally</a:t>
            </a:r>
            <a:r>
              <a:rPr lang="en-US" sz="2000" b="1" dirty="0">
                <a:solidFill>
                  <a:srgbClr val="AA0534"/>
                </a:solidFill>
                <a:latin typeface="Montserrat "/>
              </a:rPr>
              <a:t>, Governance, Risk Management and Compliance have been seen as three separate and distinct disciplines, frameworks or processes within </a:t>
            </a:r>
            <a:r>
              <a:rPr lang="en-US" sz="2000" b="1" dirty="0" smtClean="0">
                <a:solidFill>
                  <a:srgbClr val="AA0534"/>
                </a:solidFill>
                <a:latin typeface="Montserrat "/>
              </a:rPr>
              <a:t>organizations.</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The </a:t>
            </a:r>
            <a:r>
              <a:rPr lang="en-US" sz="2000" b="1" dirty="0">
                <a:solidFill>
                  <a:srgbClr val="AA0534"/>
                </a:solidFill>
                <a:latin typeface="Montserrat "/>
              </a:rPr>
              <a:t>three disciplines essentially serve to “keep the train on the rails as it travels to its destination</a:t>
            </a:r>
            <a:r>
              <a:rPr lang="en-US" sz="2000" b="1" dirty="0" smtClean="0">
                <a:solidFill>
                  <a:srgbClr val="AA0534"/>
                </a:solidFill>
                <a:latin typeface="Montserrat "/>
              </a:rPr>
              <a:t>”.</a:t>
            </a:r>
          </a:p>
          <a:p>
            <a:pPr marL="342900" indent="-342900">
              <a:lnSpc>
                <a:spcPts val="4500"/>
              </a:lnSpc>
              <a:buFont typeface="Arial" panose="020B0604020202020204" pitchFamily="34" charset="0"/>
              <a:buChar char="•"/>
            </a:pPr>
            <a:r>
              <a:rPr lang="en-US" sz="2000" b="1" dirty="0">
                <a:solidFill>
                  <a:srgbClr val="AA0534"/>
                </a:solidFill>
                <a:latin typeface="Montserrat "/>
              </a:rPr>
              <a:t> </a:t>
            </a:r>
            <a:r>
              <a:rPr lang="en-US" sz="2000" b="1" dirty="0" smtClean="0">
                <a:solidFill>
                  <a:srgbClr val="AA0534"/>
                </a:solidFill>
                <a:latin typeface="Montserrat "/>
              </a:rPr>
              <a:t>They </a:t>
            </a:r>
            <a:r>
              <a:rPr lang="en-US" sz="2000" b="1" dirty="0">
                <a:solidFill>
                  <a:srgbClr val="AA0534"/>
                </a:solidFill>
                <a:latin typeface="Montserrat "/>
              </a:rPr>
              <a:t>ensure that the organization moves towards achieving its objectives in a manner that well structured and guided, mitigates risks and meets obligations </a:t>
            </a:r>
            <a:r>
              <a:rPr lang="en-US" sz="2000" b="1" dirty="0" smtClean="0">
                <a:solidFill>
                  <a:srgbClr val="AA0534"/>
                </a:solidFill>
                <a:latin typeface="Montserrat "/>
              </a:rPr>
              <a:t>to and </a:t>
            </a:r>
            <a:r>
              <a:rPr lang="en-US" sz="2000" b="1" dirty="0">
                <a:solidFill>
                  <a:srgbClr val="AA0534"/>
                </a:solidFill>
                <a:latin typeface="Montserrat "/>
              </a:rPr>
              <a:t>expectations of </a:t>
            </a:r>
            <a:r>
              <a:rPr lang="en-US" sz="2000" b="1" dirty="0" smtClean="0">
                <a:solidFill>
                  <a:srgbClr val="AA0534"/>
                </a:solidFill>
                <a:latin typeface="Montserrat "/>
              </a:rPr>
              <a:t>stakeholders.</a:t>
            </a:r>
            <a:endParaRPr lang="en-US" sz="2000" b="1" dirty="0">
              <a:solidFill>
                <a:srgbClr val="AA0534"/>
              </a:solidFill>
              <a:latin typeface="Montserrat "/>
            </a:endParaRPr>
          </a:p>
        </p:txBody>
      </p:sp>
    </p:spTree>
    <p:extLst>
      <p:ext uri="{BB962C8B-B14F-4D97-AF65-F5344CB8AC3E}">
        <p14:creationId xmlns:p14="http://schemas.microsoft.com/office/powerpoint/2010/main" val="1967163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863144"/>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DEFINITIONS</a:t>
            </a:r>
          </a:p>
          <a:p>
            <a:pPr>
              <a:lnSpc>
                <a:spcPts val="4500"/>
              </a:lnSpc>
            </a:pPr>
            <a:r>
              <a:rPr lang="en-US" sz="2000" b="1" dirty="0" smtClean="0">
                <a:solidFill>
                  <a:srgbClr val="AA0534"/>
                </a:solidFill>
                <a:latin typeface="Montserrat "/>
              </a:rPr>
              <a:t>GOVERNANCE</a:t>
            </a:r>
          </a:p>
          <a:p>
            <a:pPr marL="342900" indent="-342900">
              <a:lnSpc>
                <a:spcPts val="4500"/>
              </a:lnSpc>
              <a:buFont typeface="Arial" panose="020B0604020202020204" pitchFamily="34" charset="0"/>
              <a:buChar char="•"/>
            </a:pPr>
            <a:r>
              <a:rPr lang="en-US" sz="2000" b="1" dirty="0">
                <a:solidFill>
                  <a:srgbClr val="AA0534"/>
                </a:solidFill>
                <a:latin typeface="Montserrat "/>
              </a:rPr>
              <a:t>T</a:t>
            </a:r>
            <a:r>
              <a:rPr lang="en-US" sz="2000" b="1" dirty="0" smtClean="0">
                <a:solidFill>
                  <a:srgbClr val="AA0534"/>
                </a:solidFill>
                <a:latin typeface="Montserrat "/>
              </a:rPr>
              <a:t>he </a:t>
            </a:r>
            <a:r>
              <a:rPr lang="en-US" sz="2000" b="1" dirty="0">
                <a:solidFill>
                  <a:srgbClr val="AA0534"/>
                </a:solidFill>
                <a:latin typeface="Montserrat "/>
              </a:rPr>
              <a:t>system by which companies are directed and </a:t>
            </a:r>
            <a:r>
              <a:rPr lang="en-US" sz="2000" b="1" dirty="0" smtClean="0">
                <a:solidFill>
                  <a:srgbClr val="AA0534"/>
                </a:solidFill>
                <a:latin typeface="Montserrat "/>
              </a:rPr>
              <a:t>controlled. (Cadbury)</a:t>
            </a:r>
          </a:p>
          <a:p>
            <a:pPr marL="342900" indent="-342900">
              <a:lnSpc>
                <a:spcPts val="4500"/>
              </a:lnSpc>
              <a:buFont typeface="Arial" panose="020B0604020202020204" pitchFamily="34" charset="0"/>
              <a:buChar char="•"/>
            </a:pPr>
            <a:r>
              <a:rPr lang="en-US" sz="2000" b="1" dirty="0" smtClean="0">
                <a:solidFill>
                  <a:srgbClr val="AA0534"/>
                </a:solidFill>
                <a:latin typeface="Montserrat "/>
              </a:rPr>
              <a:t>The </a:t>
            </a:r>
            <a:r>
              <a:rPr lang="en-US" sz="2000" b="1" dirty="0">
                <a:solidFill>
                  <a:srgbClr val="AA0534"/>
                </a:solidFill>
                <a:latin typeface="Montserrat "/>
              </a:rPr>
              <a:t>relationships among the management, Board of Directors, controlling shareholders, minority shareholders and other </a:t>
            </a:r>
            <a:r>
              <a:rPr lang="en-US" sz="2000" b="1" dirty="0" smtClean="0">
                <a:solidFill>
                  <a:srgbClr val="AA0534"/>
                </a:solidFill>
                <a:latin typeface="Montserrat "/>
              </a:rPr>
              <a:t>stakeholders (IFC)</a:t>
            </a:r>
          </a:p>
          <a:p>
            <a:pPr marL="342900" indent="-342900">
              <a:lnSpc>
                <a:spcPts val="4500"/>
              </a:lnSpc>
              <a:buFont typeface="Arial" panose="020B0604020202020204" pitchFamily="34" charset="0"/>
              <a:buChar char="•"/>
            </a:pPr>
            <a:r>
              <a:rPr lang="en-US" sz="2000" b="1" dirty="0">
                <a:solidFill>
                  <a:srgbClr val="AA0534"/>
                </a:solidFill>
                <a:latin typeface="Montserrat "/>
              </a:rPr>
              <a:t>Corporate governance involves a set of relationships between a company’s management, its board, its shareholders and other stakeholders. Corporate governance also provides the structure through which the objectives of the company are set, and the means of attaining those objectives and monitoring performance are </a:t>
            </a:r>
            <a:r>
              <a:rPr lang="en-US" sz="2000" b="1" dirty="0" smtClean="0">
                <a:solidFill>
                  <a:srgbClr val="AA0534"/>
                </a:solidFill>
                <a:latin typeface="Montserrat "/>
              </a:rPr>
              <a:t>determined. (OECD)</a:t>
            </a:r>
            <a:endParaRPr lang="en-US" sz="2000" b="1" dirty="0">
              <a:solidFill>
                <a:srgbClr val="AA0534"/>
              </a:solidFill>
              <a:latin typeface="Montserrat "/>
            </a:endParaRPr>
          </a:p>
        </p:txBody>
      </p:sp>
    </p:spTree>
    <p:extLst>
      <p:ext uri="{BB962C8B-B14F-4D97-AF65-F5344CB8AC3E}">
        <p14:creationId xmlns:p14="http://schemas.microsoft.com/office/powerpoint/2010/main" val="2252393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sz="1800" i="1" dirty="0">
                <a:solidFill>
                  <a:schemeClr val="bg1"/>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286062"/>
          </a:xfrm>
          <a:prstGeom prst="rect">
            <a:avLst/>
          </a:prstGeom>
          <a:noFill/>
        </p:spPr>
        <p:txBody>
          <a:bodyPr wrap="square" rtlCol="0">
            <a:spAutoFit/>
          </a:bodyPr>
          <a:lstStyle/>
          <a:p>
            <a:pPr marL="342900" indent="-342900">
              <a:lnSpc>
                <a:spcPts val="4500"/>
              </a:lnSpc>
              <a:buFont typeface="Arial" panose="020B0604020202020204" pitchFamily="34" charset="0"/>
              <a:buChar char="•"/>
            </a:pPr>
            <a:r>
              <a:rPr lang="en-US" sz="2000" b="1" dirty="0" smtClean="0">
                <a:solidFill>
                  <a:srgbClr val="AA0534"/>
                </a:solidFill>
                <a:latin typeface="Montserrat "/>
              </a:rPr>
              <a:t>GOVERNANCE</a:t>
            </a:r>
          </a:p>
          <a:p>
            <a:pPr marL="342900" indent="-342900">
              <a:lnSpc>
                <a:spcPts val="4500"/>
              </a:lnSpc>
              <a:buFont typeface="Arial" panose="020B0604020202020204" pitchFamily="34" charset="0"/>
              <a:buChar char="•"/>
            </a:pPr>
            <a:endParaRPr lang="en-US" sz="2000" b="1" dirty="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Corporate Governance </a:t>
            </a:r>
            <a:r>
              <a:rPr lang="en-US" sz="2000" b="1" smtClean="0">
                <a:solidFill>
                  <a:srgbClr val="AA0534"/>
                </a:solidFill>
                <a:latin typeface="Montserrat "/>
              </a:rPr>
              <a:t>is the </a:t>
            </a:r>
            <a:r>
              <a:rPr lang="en-US" sz="2000" b="1" dirty="0" smtClean="0">
                <a:solidFill>
                  <a:srgbClr val="AA0534"/>
                </a:solidFill>
                <a:latin typeface="Montserrat "/>
              </a:rPr>
              <a:t>exercise of ethical and effective leadership by the governing body towards the achievement of the following governance outcomes: ethical culture, good performance, effective control and </a:t>
            </a:r>
            <a:r>
              <a:rPr lang="en-US" sz="2000" b="1" smtClean="0">
                <a:solidFill>
                  <a:srgbClr val="AA0534"/>
                </a:solidFill>
                <a:latin typeface="Montserrat "/>
              </a:rPr>
              <a:t>legitimacy.(King IV)</a:t>
            </a: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smtClean="0">
                <a:solidFill>
                  <a:srgbClr val="AA0534"/>
                </a:solidFill>
                <a:latin typeface="Montserrat "/>
              </a:rPr>
              <a:t>The </a:t>
            </a:r>
            <a:r>
              <a:rPr lang="en-US" sz="2000" b="1" dirty="0">
                <a:solidFill>
                  <a:srgbClr val="AA0534"/>
                </a:solidFill>
                <a:latin typeface="Montserrat "/>
              </a:rPr>
              <a:t>framework of rules and practices by which a board of directors ensures accountability, fairness, and transparency in a company's relationship with its all stakeholders (financiers, customers, management, employees, government, and the community).</a:t>
            </a:r>
          </a:p>
        </p:txBody>
      </p:sp>
    </p:spTree>
    <p:extLst>
      <p:ext uri="{BB962C8B-B14F-4D97-AF65-F5344CB8AC3E}">
        <p14:creationId xmlns:p14="http://schemas.microsoft.com/office/powerpoint/2010/main" val="2801511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863144"/>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RISK MANAGEMENT</a:t>
            </a:r>
          </a:p>
          <a:p>
            <a:pPr>
              <a:lnSpc>
                <a:spcPts val="4500"/>
              </a:lnSpc>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a:solidFill>
                  <a:srgbClr val="AA0534"/>
                </a:solidFill>
                <a:latin typeface="Montserrat "/>
              </a:rPr>
              <a:t>Risk is </a:t>
            </a:r>
            <a:r>
              <a:rPr lang="en-US" sz="2000" b="1" dirty="0" smtClean="0">
                <a:solidFill>
                  <a:srgbClr val="AA0534"/>
                </a:solidFill>
                <a:latin typeface="Montserrat "/>
              </a:rPr>
              <a:t>a </a:t>
            </a:r>
            <a:r>
              <a:rPr lang="en-US" sz="2000" b="1" dirty="0">
                <a:solidFill>
                  <a:srgbClr val="AA0534"/>
                </a:solidFill>
                <a:latin typeface="Montserrat "/>
              </a:rPr>
              <a:t>probability or threat of damage, injury, liability, loss, or any other negative occurrence that is caused by external or internal vulnerabilities, and that may be avoided through preemptive action</a:t>
            </a:r>
            <a:r>
              <a:rPr lang="en-US" sz="2000" b="1" dirty="0" smtClean="0">
                <a:solidFill>
                  <a:srgbClr val="AA0534"/>
                </a:solidFill>
                <a:latin typeface="Montserrat "/>
              </a:rPr>
              <a:t>.</a:t>
            </a:r>
          </a:p>
          <a:p>
            <a:pPr marL="342900" indent="-342900">
              <a:lnSpc>
                <a:spcPts val="4500"/>
              </a:lnSpc>
              <a:buFont typeface="Arial" panose="020B0604020202020204" pitchFamily="34" charset="0"/>
              <a:buChar char="•"/>
            </a:pPr>
            <a:r>
              <a:rPr lang="en-US" sz="2000" b="1" dirty="0">
                <a:solidFill>
                  <a:srgbClr val="AA0534"/>
                </a:solidFill>
                <a:latin typeface="Montserrat "/>
              </a:rPr>
              <a:t>Risk Management is “the identification, analysis, assessment, control, and avoidance, minimization, or elimination of unacceptable risks. An organization may use risk assumption, risk avoidance, risk retention, risk transfer, or any other strategy (or combination of strategies) in proper management of future events.</a:t>
            </a: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31915933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B4BF392-7BA6-45C2-BAB8-A49FD842C611}"/>
              </a:ext>
            </a:extLst>
          </p:cNvPr>
          <p:cNvSpPr/>
          <p:nvPr/>
        </p:nvSpPr>
        <p:spPr>
          <a:xfrm>
            <a:off x="-63887" y="-257908"/>
            <a:ext cx="12192000" cy="629894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1" name="Picture 10">
            <a:extLst>
              <a:ext uri="{FF2B5EF4-FFF2-40B4-BE49-F238E27FC236}">
                <a16:creationId xmlns:a16="http://schemas.microsoft.com/office/drawing/2014/main" xmlns="" id="{8D77DBF6-4FF8-4551-BB38-C9FE1934E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41805" y="326394"/>
            <a:ext cx="1680564" cy="782177"/>
          </a:xfrm>
          <a:prstGeom prst="rect">
            <a:avLst/>
          </a:prstGeom>
        </p:spPr>
      </p:pic>
      <p:pic>
        <p:nvPicPr>
          <p:cNvPr id="16" name="Picture 15">
            <a:extLst>
              <a:ext uri="{FF2B5EF4-FFF2-40B4-BE49-F238E27FC236}">
                <a16:creationId xmlns:a16="http://schemas.microsoft.com/office/drawing/2014/main" xmlns="" id="{2B1DC245-A95A-4A2C-A2E1-ACB3ED95B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96348"/>
            <a:ext cx="12192000" cy="1661652"/>
          </a:xfrm>
          <a:prstGeom prst="rect">
            <a:avLst/>
          </a:prstGeom>
        </p:spPr>
      </p:pic>
      <p:sp>
        <p:nvSpPr>
          <p:cNvPr id="17" name="TextBox 16">
            <a:extLst>
              <a:ext uri="{FF2B5EF4-FFF2-40B4-BE49-F238E27FC236}">
                <a16:creationId xmlns:a16="http://schemas.microsoft.com/office/drawing/2014/main" xmlns="" id="{0944E62B-7B39-4335-B9B8-AA7B9BAE3B13}"/>
              </a:ext>
            </a:extLst>
          </p:cNvPr>
          <p:cNvSpPr txBox="1"/>
          <p:nvPr/>
        </p:nvSpPr>
        <p:spPr>
          <a:xfrm>
            <a:off x="2168769" y="6386604"/>
            <a:ext cx="7854461" cy="369332"/>
          </a:xfrm>
          <a:prstGeom prst="rect">
            <a:avLst/>
          </a:prstGeom>
          <a:noFill/>
        </p:spPr>
        <p:txBody>
          <a:bodyPr wrap="square" rtlCol="0">
            <a:spAutoFit/>
          </a:bodyPr>
          <a:lstStyle/>
          <a:p>
            <a:pPr algn="ctr"/>
            <a:r>
              <a:rPr lang="en-US" i="1" dirty="0">
                <a:solidFill>
                  <a:prstClr val="white"/>
                </a:solidFill>
                <a:latin typeface="Adobe Caslon Pro Bold" panose="0205070206050A020403" pitchFamily="18" charset="0"/>
              </a:rPr>
              <a:t>‘The Governance Profession’</a:t>
            </a:r>
          </a:p>
        </p:txBody>
      </p:sp>
      <p:sp>
        <p:nvSpPr>
          <p:cNvPr id="7" name="TextBox 6">
            <a:extLst>
              <a:ext uri="{FF2B5EF4-FFF2-40B4-BE49-F238E27FC236}">
                <a16:creationId xmlns:a16="http://schemas.microsoft.com/office/drawing/2014/main" xmlns="" id="{72A1A8A9-807F-42AB-9302-84826A1D6833}"/>
              </a:ext>
            </a:extLst>
          </p:cNvPr>
          <p:cNvSpPr txBox="1"/>
          <p:nvPr/>
        </p:nvSpPr>
        <p:spPr>
          <a:xfrm>
            <a:off x="970532" y="0"/>
            <a:ext cx="10601873" cy="5863144"/>
          </a:xfrm>
          <a:prstGeom prst="rect">
            <a:avLst/>
          </a:prstGeom>
          <a:noFill/>
        </p:spPr>
        <p:txBody>
          <a:bodyPr wrap="square" rtlCol="0">
            <a:spAutoFit/>
          </a:bodyPr>
          <a:lstStyle/>
          <a:p>
            <a:pPr>
              <a:lnSpc>
                <a:spcPts val="4500"/>
              </a:lnSpc>
            </a:pPr>
            <a:r>
              <a:rPr lang="en-US" sz="2000" b="1" dirty="0" smtClean="0">
                <a:solidFill>
                  <a:srgbClr val="AA0534"/>
                </a:solidFill>
                <a:latin typeface="Montserrat "/>
              </a:rPr>
              <a:t>RISK MANAGEMENT</a:t>
            </a:r>
          </a:p>
          <a:p>
            <a:pPr>
              <a:lnSpc>
                <a:spcPts val="4500"/>
              </a:lnSpc>
            </a:pP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r>
              <a:rPr lang="en-US" sz="2000" b="1" dirty="0">
                <a:solidFill>
                  <a:srgbClr val="AA0534"/>
                </a:solidFill>
                <a:latin typeface="Montserrat "/>
              </a:rPr>
              <a:t>Risk management is the set of processes through which management identifies, analyzes, and, where necessary, responds appropriately to risks that might adversely affect realization of the organization's business objectives. The response to risks typically depends on their perceived gravity, and involves controlling, avoiding, accepting or transferring them to a third party. </a:t>
            </a:r>
            <a:r>
              <a:rPr lang="en-US" sz="2000" b="1" dirty="0" smtClean="0">
                <a:solidFill>
                  <a:srgbClr val="AA0534"/>
                </a:solidFill>
                <a:latin typeface="Montserrat "/>
              </a:rPr>
              <a:t>Types of risks faced by organizations include technological </a:t>
            </a:r>
            <a:r>
              <a:rPr lang="en-US" sz="2000" b="1" dirty="0">
                <a:solidFill>
                  <a:srgbClr val="AA0534"/>
                </a:solidFill>
                <a:latin typeface="Montserrat "/>
              </a:rPr>
              <a:t>risks, commercial/financial risks, information security </a:t>
            </a:r>
            <a:r>
              <a:rPr lang="en-US" sz="2000" b="1" dirty="0" smtClean="0">
                <a:solidFill>
                  <a:srgbClr val="AA0534"/>
                </a:solidFill>
                <a:latin typeface="Montserrat "/>
              </a:rPr>
              <a:t>risks, legal risks and </a:t>
            </a:r>
            <a:r>
              <a:rPr lang="en-US" sz="2000" b="1" dirty="0">
                <a:solidFill>
                  <a:srgbClr val="AA0534"/>
                </a:solidFill>
                <a:latin typeface="Montserrat "/>
              </a:rPr>
              <a:t>regulatory compliance risks.</a:t>
            </a:r>
            <a:endParaRPr lang="en-US" sz="2000" b="1" dirty="0" smtClean="0">
              <a:solidFill>
                <a:srgbClr val="AA0534"/>
              </a:solidFill>
              <a:latin typeface="Montserrat "/>
            </a:endParaRPr>
          </a:p>
          <a:p>
            <a:pPr marL="342900" indent="-342900">
              <a:lnSpc>
                <a:spcPts val="4500"/>
              </a:lnSpc>
              <a:buFont typeface="Arial" panose="020B0604020202020204" pitchFamily="34" charset="0"/>
              <a:buChar char="•"/>
            </a:pPr>
            <a:endParaRPr lang="en-US" sz="2000" b="1" dirty="0">
              <a:solidFill>
                <a:srgbClr val="AA0534"/>
              </a:solidFill>
              <a:latin typeface="Montserrat "/>
            </a:endParaRPr>
          </a:p>
        </p:txBody>
      </p:sp>
    </p:spTree>
    <p:extLst>
      <p:ext uri="{BB962C8B-B14F-4D97-AF65-F5344CB8AC3E}">
        <p14:creationId xmlns:p14="http://schemas.microsoft.com/office/powerpoint/2010/main" val="2240757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6491C8"/>
      </a:dk2>
      <a:lt2>
        <a:srgbClr val="7D8287"/>
      </a:lt2>
      <a:accent1>
        <a:srgbClr val="14B4EB"/>
      </a:accent1>
      <a:accent2>
        <a:srgbClr val="3CBEB4"/>
      </a:accent2>
      <a:accent3>
        <a:srgbClr val="96C83C"/>
      </a:accent3>
      <a:accent4>
        <a:srgbClr val="FFB900"/>
      </a:accent4>
      <a:accent5>
        <a:srgbClr val="FA4655"/>
      </a:accent5>
      <a:accent6>
        <a:srgbClr val="A596D2"/>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15672</TotalTime>
  <Words>1520</Words>
  <Application>Microsoft Office PowerPoint</Application>
  <PresentationFormat>Custom</PresentationFormat>
  <Paragraphs>130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Shopon Ahmed</dc:creator>
  <cp:lastModifiedBy>LAPTOP02</cp:lastModifiedBy>
  <cp:revision>2182</cp:revision>
  <dcterms:created xsi:type="dcterms:W3CDTF">2017-09-28T05:04:55Z</dcterms:created>
  <dcterms:modified xsi:type="dcterms:W3CDTF">2018-08-31T09:03:22Z</dcterms:modified>
</cp:coreProperties>
</file>