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72" r:id="rId1"/>
  </p:sldMasterIdLst>
  <p:notesMasterIdLst>
    <p:notesMasterId r:id="rId25"/>
  </p:notesMasterIdLst>
  <p:handoutMasterIdLst>
    <p:handoutMasterId r:id="rId26"/>
  </p:handoutMasterIdLst>
  <p:sldIdLst>
    <p:sldId id="2060" r:id="rId2"/>
    <p:sldId id="2082" r:id="rId3"/>
    <p:sldId id="2083" r:id="rId4"/>
    <p:sldId id="2309" r:id="rId5"/>
    <p:sldId id="2326" r:id="rId6"/>
    <p:sldId id="2327" r:id="rId7"/>
    <p:sldId id="2328" r:id="rId8"/>
    <p:sldId id="2329" r:id="rId9"/>
    <p:sldId id="2330" r:id="rId10"/>
    <p:sldId id="2331" r:id="rId11"/>
    <p:sldId id="2332" r:id="rId12"/>
    <p:sldId id="2317" r:id="rId13"/>
    <p:sldId id="2318" r:id="rId14"/>
    <p:sldId id="2319" r:id="rId15"/>
    <p:sldId id="2333" r:id="rId16"/>
    <p:sldId id="2334" r:id="rId17"/>
    <p:sldId id="2335" r:id="rId18"/>
    <p:sldId id="2336" r:id="rId19"/>
    <p:sldId id="2337" r:id="rId20"/>
    <p:sldId id="2338" r:id="rId21"/>
    <p:sldId id="2339" r:id="rId22"/>
    <p:sldId id="2341" r:id="rId23"/>
    <p:sldId id="2340" r:id="rId24"/>
  </p:sldIdLst>
  <p:sldSz cx="9144000" cy="6858000" type="screen4x3"/>
  <p:notesSz cx="9947275"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160">
          <p15:clr>
            <a:srgbClr val="A4A3A4"/>
          </p15:clr>
        </p15:guide>
        <p15:guide id="2" pos="313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sha" initials="EC"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91" autoAdjust="0"/>
  </p:normalViewPr>
  <p:slideViewPr>
    <p:cSldViewPr>
      <p:cViewPr>
        <p:scale>
          <a:sx n="55" d="100"/>
          <a:sy n="55" d="100"/>
        </p:scale>
        <p:origin x="-2196" y="-372"/>
      </p:cViewPr>
      <p:guideLst>
        <p:guide orient="horz" pos="2160"/>
        <p:guide pos="2880"/>
      </p:guideLst>
    </p:cSldViewPr>
  </p:slideViewPr>
  <p:notesTextViewPr>
    <p:cViewPr>
      <p:scale>
        <a:sx n="100" d="100"/>
        <a:sy n="100" d="100"/>
      </p:scale>
      <p:origin x="0" y="0"/>
    </p:cViewPr>
  </p:notesTextViewPr>
  <p:sorterViewPr>
    <p:cViewPr>
      <p:scale>
        <a:sx n="110" d="100"/>
        <a:sy n="110" d="100"/>
      </p:scale>
      <p:origin x="0" y="0"/>
    </p:cViewPr>
  </p:sorterViewPr>
  <p:notesViewPr>
    <p:cSldViewPr>
      <p:cViewPr varScale="1">
        <p:scale>
          <a:sx n="70" d="100"/>
          <a:sy n="70" d="100"/>
        </p:scale>
        <p:origin x="-1592" y="-52"/>
      </p:cViewPr>
      <p:guideLst>
        <p:guide orient="horz" pos="2160"/>
        <p:guide pos="313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6996B0-9CF2-420E-828B-587DF126DFF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0A910F91-8DBB-4395-BE08-8CC449CEA35C}">
      <dgm:prSet phldrT="[Text]"/>
      <dgm:spPr/>
      <dgm:t>
        <a:bodyPr/>
        <a:lstStyle/>
        <a:p>
          <a:r>
            <a:rPr lang="en-US" dirty="0" smtClean="0"/>
            <a:t>Company Directors</a:t>
          </a:r>
          <a:endParaRPr lang="en-US" dirty="0"/>
        </a:p>
      </dgm:t>
    </dgm:pt>
    <dgm:pt modelId="{4CD6B946-BD01-4C7C-A625-665618F0EAC6}" type="parTrans" cxnId="{9769A27C-A74A-47F6-8996-5B63268F0A35}">
      <dgm:prSet/>
      <dgm:spPr/>
      <dgm:t>
        <a:bodyPr/>
        <a:lstStyle/>
        <a:p>
          <a:endParaRPr lang="en-US"/>
        </a:p>
      </dgm:t>
    </dgm:pt>
    <dgm:pt modelId="{C95EC19D-797B-47D1-96F6-6399DDDA2019}" type="sibTrans" cxnId="{9769A27C-A74A-47F6-8996-5B63268F0A35}">
      <dgm:prSet/>
      <dgm:spPr/>
      <dgm:t>
        <a:bodyPr/>
        <a:lstStyle/>
        <a:p>
          <a:endParaRPr lang="en-US"/>
        </a:p>
      </dgm:t>
    </dgm:pt>
    <dgm:pt modelId="{4499A428-0020-423E-9A31-3E2BBFCEC46E}">
      <dgm:prSet phldrT="[Text]"/>
      <dgm:spPr/>
      <dgm:t>
        <a:bodyPr/>
        <a:lstStyle/>
        <a:p>
          <a:r>
            <a:rPr lang="en-US" dirty="0" smtClean="0"/>
            <a:t>Executive</a:t>
          </a:r>
          <a:endParaRPr lang="en-US" dirty="0"/>
        </a:p>
      </dgm:t>
    </dgm:pt>
    <dgm:pt modelId="{745A1582-BD34-43D4-9211-A2BC75E1108E}" type="parTrans" cxnId="{53C145A4-FF7B-487D-8F91-D967CC9589DC}">
      <dgm:prSet/>
      <dgm:spPr/>
      <dgm:t>
        <a:bodyPr/>
        <a:lstStyle/>
        <a:p>
          <a:endParaRPr lang="en-US"/>
        </a:p>
      </dgm:t>
    </dgm:pt>
    <dgm:pt modelId="{C2572B43-8181-4FF6-BEEF-DC8C6AE33AE9}" type="sibTrans" cxnId="{53C145A4-FF7B-487D-8F91-D967CC9589DC}">
      <dgm:prSet/>
      <dgm:spPr/>
      <dgm:t>
        <a:bodyPr/>
        <a:lstStyle/>
        <a:p>
          <a:endParaRPr lang="en-US"/>
        </a:p>
      </dgm:t>
    </dgm:pt>
    <dgm:pt modelId="{6FE0E4E2-CE11-4562-A09F-C699849DA1B5}">
      <dgm:prSet phldrT="[Text]"/>
      <dgm:spPr/>
      <dgm:t>
        <a:bodyPr/>
        <a:lstStyle/>
        <a:p>
          <a:r>
            <a:rPr lang="en-US" dirty="0" smtClean="0"/>
            <a:t>Non-executive</a:t>
          </a:r>
          <a:endParaRPr lang="en-US" dirty="0"/>
        </a:p>
      </dgm:t>
    </dgm:pt>
    <dgm:pt modelId="{1E502183-6A50-47D8-93ED-B8F464B0BD49}" type="parTrans" cxnId="{0DDA125A-C51E-40F5-8D9B-8FFAE67F4F0F}">
      <dgm:prSet/>
      <dgm:spPr/>
      <dgm:t>
        <a:bodyPr/>
        <a:lstStyle/>
        <a:p>
          <a:endParaRPr lang="en-US"/>
        </a:p>
      </dgm:t>
    </dgm:pt>
    <dgm:pt modelId="{658CE74A-6639-45DD-9A35-F15D9936DEC5}" type="sibTrans" cxnId="{0DDA125A-C51E-40F5-8D9B-8FFAE67F4F0F}">
      <dgm:prSet/>
      <dgm:spPr/>
      <dgm:t>
        <a:bodyPr/>
        <a:lstStyle/>
        <a:p>
          <a:endParaRPr lang="en-US"/>
        </a:p>
      </dgm:t>
    </dgm:pt>
    <dgm:pt modelId="{01A34E66-B513-4DC6-AE94-0222A02A027F}">
      <dgm:prSet/>
      <dgm:spPr/>
      <dgm:t>
        <a:bodyPr/>
        <a:lstStyle/>
        <a:p>
          <a:r>
            <a:rPr lang="en-US" dirty="0" smtClean="0"/>
            <a:t>Managing Director</a:t>
          </a:r>
          <a:endParaRPr lang="en-US" dirty="0"/>
        </a:p>
      </dgm:t>
    </dgm:pt>
    <dgm:pt modelId="{3CA5386F-9C85-48B2-8583-AAF4A9780AE2}" type="parTrans" cxnId="{60DB0795-ECF8-46A6-9356-318CEDBBDBD6}">
      <dgm:prSet/>
      <dgm:spPr/>
      <dgm:t>
        <a:bodyPr/>
        <a:lstStyle/>
        <a:p>
          <a:endParaRPr lang="en-US"/>
        </a:p>
      </dgm:t>
    </dgm:pt>
    <dgm:pt modelId="{0AF8F97B-B9F4-4196-B80F-0F3E0E67D692}" type="sibTrans" cxnId="{60DB0795-ECF8-46A6-9356-318CEDBBDBD6}">
      <dgm:prSet/>
      <dgm:spPr/>
      <dgm:t>
        <a:bodyPr/>
        <a:lstStyle/>
        <a:p>
          <a:endParaRPr lang="en-US"/>
        </a:p>
      </dgm:t>
    </dgm:pt>
    <dgm:pt modelId="{28407050-90F5-443B-AA81-CC86939D6F21}">
      <dgm:prSet/>
      <dgm:spPr/>
      <dgm:t>
        <a:bodyPr/>
        <a:lstStyle/>
        <a:p>
          <a:r>
            <a:rPr lang="en-US" dirty="0" smtClean="0"/>
            <a:t>Whole-time director</a:t>
          </a:r>
          <a:endParaRPr lang="en-US" dirty="0"/>
        </a:p>
      </dgm:t>
    </dgm:pt>
    <dgm:pt modelId="{6C4781C7-0EB2-42D8-B209-2040AFB98AB6}" type="parTrans" cxnId="{2F9FA678-5E07-4301-9184-CA1858243D7F}">
      <dgm:prSet/>
      <dgm:spPr/>
      <dgm:t>
        <a:bodyPr/>
        <a:lstStyle/>
        <a:p>
          <a:endParaRPr lang="en-US"/>
        </a:p>
      </dgm:t>
    </dgm:pt>
    <dgm:pt modelId="{01CF304F-1DF6-463F-8D9B-7AD4D9E1B7B8}" type="sibTrans" cxnId="{2F9FA678-5E07-4301-9184-CA1858243D7F}">
      <dgm:prSet/>
      <dgm:spPr/>
      <dgm:t>
        <a:bodyPr/>
        <a:lstStyle/>
        <a:p>
          <a:endParaRPr lang="en-US"/>
        </a:p>
      </dgm:t>
    </dgm:pt>
    <dgm:pt modelId="{CF1637E0-9715-4534-8FC4-A45BD5620D37}">
      <dgm:prSet/>
      <dgm:spPr/>
      <dgm:t>
        <a:bodyPr/>
        <a:lstStyle/>
        <a:p>
          <a:r>
            <a:rPr lang="en-US" dirty="0" smtClean="0"/>
            <a:t>Part-time Executive Director</a:t>
          </a:r>
          <a:endParaRPr lang="en-US" dirty="0"/>
        </a:p>
      </dgm:t>
    </dgm:pt>
    <dgm:pt modelId="{52D06022-077C-4B99-AD4E-9526C9DDCAF3}" type="parTrans" cxnId="{94A1549F-0F5E-4B31-8A2E-6A1EB50ECF10}">
      <dgm:prSet/>
      <dgm:spPr/>
      <dgm:t>
        <a:bodyPr/>
        <a:lstStyle/>
        <a:p>
          <a:endParaRPr lang="en-US"/>
        </a:p>
      </dgm:t>
    </dgm:pt>
    <dgm:pt modelId="{D351DB6A-88F2-4FE9-83FE-E01CD8ECD3B9}" type="sibTrans" cxnId="{94A1549F-0F5E-4B31-8A2E-6A1EB50ECF10}">
      <dgm:prSet/>
      <dgm:spPr/>
      <dgm:t>
        <a:bodyPr/>
        <a:lstStyle/>
        <a:p>
          <a:endParaRPr lang="en-US"/>
        </a:p>
      </dgm:t>
    </dgm:pt>
    <dgm:pt modelId="{472922D7-98CC-4B75-8B03-F5F7F504471B}">
      <dgm:prSet/>
      <dgm:spPr/>
      <dgm:t>
        <a:bodyPr/>
        <a:lstStyle/>
        <a:p>
          <a:r>
            <a:rPr lang="en-US" dirty="0" smtClean="0"/>
            <a:t>Non-executive, non-independent</a:t>
          </a:r>
          <a:endParaRPr lang="en-US" dirty="0"/>
        </a:p>
      </dgm:t>
    </dgm:pt>
    <dgm:pt modelId="{964288ED-BD07-479D-A241-80BECF3EE059}" type="parTrans" cxnId="{A6EC122E-9817-4822-9362-DEABE0E528A3}">
      <dgm:prSet/>
      <dgm:spPr/>
      <dgm:t>
        <a:bodyPr/>
        <a:lstStyle/>
        <a:p>
          <a:endParaRPr lang="en-US"/>
        </a:p>
      </dgm:t>
    </dgm:pt>
    <dgm:pt modelId="{EC9A2638-7C12-4E05-B190-8047F07AD648}" type="sibTrans" cxnId="{A6EC122E-9817-4822-9362-DEABE0E528A3}">
      <dgm:prSet/>
      <dgm:spPr/>
      <dgm:t>
        <a:bodyPr/>
        <a:lstStyle/>
        <a:p>
          <a:endParaRPr lang="en-US"/>
        </a:p>
      </dgm:t>
    </dgm:pt>
    <dgm:pt modelId="{045E7568-5A89-4B4A-BF60-32E2B6AF7E30}">
      <dgm:prSet/>
      <dgm:spPr/>
      <dgm:t>
        <a:bodyPr/>
        <a:lstStyle/>
        <a:p>
          <a:r>
            <a:rPr lang="en-US" dirty="0" smtClean="0"/>
            <a:t>Nominee Director</a:t>
          </a:r>
          <a:endParaRPr lang="en-US" dirty="0"/>
        </a:p>
      </dgm:t>
    </dgm:pt>
    <dgm:pt modelId="{BC29694F-89BF-41E3-A1DE-4DCA62594806}" type="parTrans" cxnId="{92903BB4-6373-4689-8E8F-C507A368B73D}">
      <dgm:prSet/>
      <dgm:spPr/>
      <dgm:t>
        <a:bodyPr/>
        <a:lstStyle/>
        <a:p>
          <a:endParaRPr lang="en-US"/>
        </a:p>
      </dgm:t>
    </dgm:pt>
    <dgm:pt modelId="{1A87DBF6-8835-498D-8BE9-B0E4BAC97F71}" type="sibTrans" cxnId="{92903BB4-6373-4689-8E8F-C507A368B73D}">
      <dgm:prSet/>
      <dgm:spPr/>
      <dgm:t>
        <a:bodyPr/>
        <a:lstStyle/>
        <a:p>
          <a:endParaRPr lang="en-US"/>
        </a:p>
      </dgm:t>
    </dgm:pt>
    <dgm:pt modelId="{22C74D38-4D77-4444-938D-13CDD133D546}">
      <dgm:prSet/>
      <dgm:spPr/>
      <dgm:t>
        <a:bodyPr/>
        <a:lstStyle/>
        <a:p>
          <a:r>
            <a:rPr lang="en-US" dirty="0" smtClean="0"/>
            <a:t>Independent</a:t>
          </a:r>
          <a:br>
            <a:rPr lang="en-US" dirty="0" smtClean="0"/>
          </a:br>
          <a:r>
            <a:rPr lang="en-US" dirty="0" smtClean="0"/>
            <a:t>Director</a:t>
          </a:r>
          <a:endParaRPr lang="en-US" dirty="0"/>
        </a:p>
      </dgm:t>
    </dgm:pt>
    <dgm:pt modelId="{7D4B406D-7423-44DF-A1DC-7E62562B1963}" type="parTrans" cxnId="{234CB073-9E19-406F-BB1A-C4EDE7AA5FE3}">
      <dgm:prSet/>
      <dgm:spPr/>
      <dgm:t>
        <a:bodyPr/>
        <a:lstStyle/>
        <a:p>
          <a:endParaRPr lang="en-US"/>
        </a:p>
      </dgm:t>
    </dgm:pt>
    <dgm:pt modelId="{5692F847-0294-445D-A2B8-2D24529E51BD}" type="sibTrans" cxnId="{234CB073-9E19-406F-BB1A-C4EDE7AA5FE3}">
      <dgm:prSet/>
      <dgm:spPr/>
      <dgm:t>
        <a:bodyPr/>
        <a:lstStyle/>
        <a:p>
          <a:endParaRPr lang="en-US"/>
        </a:p>
      </dgm:t>
    </dgm:pt>
    <dgm:pt modelId="{D4E18B14-52F3-4C95-AAB9-A3BEFC31CA22}" type="pres">
      <dgm:prSet presAssocID="{FC6996B0-9CF2-420E-828B-587DF126DFF0}" presName="hierChild1" presStyleCnt="0">
        <dgm:presLayoutVars>
          <dgm:chPref val="1"/>
          <dgm:dir/>
          <dgm:animOne val="branch"/>
          <dgm:animLvl val="lvl"/>
          <dgm:resizeHandles/>
        </dgm:presLayoutVars>
      </dgm:prSet>
      <dgm:spPr/>
    </dgm:pt>
    <dgm:pt modelId="{39B02668-2906-4197-BBDE-56AF3B2B3546}" type="pres">
      <dgm:prSet presAssocID="{0A910F91-8DBB-4395-BE08-8CC449CEA35C}" presName="hierRoot1" presStyleCnt="0"/>
      <dgm:spPr/>
    </dgm:pt>
    <dgm:pt modelId="{5C2A18EC-31E2-4A95-B6CF-A1AE68BB2A9C}" type="pres">
      <dgm:prSet presAssocID="{0A910F91-8DBB-4395-BE08-8CC449CEA35C}" presName="composite" presStyleCnt="0"/>
      <dgm:spPr/>
    </dgm:pt>
    <dgm:pt modelId="{76CDF663-E4A7-48C1-BA59-911CA299B730}" type="pres">
      <dgm:prSet presAssocID="{0A910F91-8DBB-4395-BE08-8CC449CEA35C}" presName="background" presStyleLbl="node0" presStyleIdx="0" presStyleCnt="1"/>
      <dgm:spPr/>
    </dgm:pt>
    <dgm:pt modelId="{A74C3753-FC41-4B19-93DB-A9B619A62C51}" type="pres">
      <dgm:prSet presAssocID="{0A910F91-8DBB-4395-BE08-8CC449CEA35C}" presName="text" presStyleLbl="fgAcc0" presStyleIdx="0" presStyleCnt="1">
        <dgm:presLayoutVars>
          <dgm:chPref val="3"/>
        </dgm:presLayoutVars>
      </dgm:prSet>
      <dgm:spPr/>
    </dgm:pt>
    <dgm:pt modelId="{A46ACB45-AFD8-4D24-B264-ABECE3B50992}" type="pres">
      <dgm:prSet presAssocID="{0A910F91-8DBB-4395-BE08-8CC449CEA35C}" presName="hierChild2" presStyleCnt="0"/>
      <dgm:spPr/>
    </dgm:pt>
    <dgm:pt modelId="{77352DB3-ADBE-42D7-9653-ABD3AD7F501A}" type="pres">
      <dgm:prSet presAssocID="{745A1582-BD34-43D4-9211-A2BC75E1108E}" presName="Name10" presStyleLbl="parChTrans1D2" presStyleIdx="0" presStyleCnt="2"/>
      <dgm:spPr/>
    </dgm:pt>
    <dgm:pt modelId="{4E814DD7-1105-4D65-9AEC-11ACD17CEA60}" type="pres">
      <dgm:prSet presAssocID="{4499A428-0020-423E-9A31-3E2BBFCEC46E}" presName="hierRoot2" presStyleCnt="0"/>
      <dgm:spPr/>
    </dgm:pt>
    <dgm:pt modelId="{E81A271B-856C-4229-9B59-0D2E74F7734F}" type="pres">
      <dgm:prSet presAssocID="{4499A428-0020-423E-9A31-3E2BBFCEC46E}" presName="composite2" presStyleCnt="0"/>
      <dgm:spPr/>
    </dgm:pt>
    <dgm:pt modelId="{3AB93087-86AD-4FF3-A26F-3B7B1A194851}" type="pres">
      <dgm:prSet presAssocID="{4499A428-0020-423E-9A31-3E2BBFCEC46E}" presName="background2" presStyleLbl="node2" presStyleIdx="0" presStyleCnt="2"/>
      <dgm:spPr/>
    </dgm:pt>
    <dgm:pt modelId="{C12B94B3-0A21-4787-80AA-E994E827599C}" type="pres">
      <dgm:prSet presAssocID="{4499A428-0020-423E-9A31-3E2BBFCEC46E}" presName="text2" presStyleLbl="fgAcc2" presStyleIdx="0" presStyleCnt="2">
        <dgm:presLayoutVars>
          <dgm:chPref val="3"/>
        </dgm:presLayoutVars>
      </dgm:prSet>
      <dgm:spPr/>
    </dgm:pt>
    <dgm:pt modelId="{D8A16109-B3FC-41C9-A177-9192CA2BCC3B}" type="pres">
      <dgm:prSet presAssocID="{4499A428-0020-423E-9A31-3E2BBFCEC46E}" presName="hierChild3" presStyleCnt="0"/>
      <dgm:spPr/>
    </dgm:pt>
    <dgm:pt modelId="{E6986B4F-B8D9-4F13-9640-72E910E30669}" type="pres">
      <dgm:prSet presAssocID="{3CA5386F-9C85-48B2-8583-AAF4A9780AE2}" presName="Name17" presStyleLbl="parChTrans1D3" presStyleIdx="0" presStyleCnt="6"/>
      <dgm:spPr/>
    </dgm:pt>
    <dgm:pt modelId="{932BFD45-B835-46B6-B4ED-B4355760F809}" type="pres">
      <dgm:prSet presAssocID="{01A34E66-B513-4DC6-AE94-0222A02A027F}" presName="hierRoot3" presStyleCnt="0"/>
      <dgm:spPr/>
    </dgm:pt>
    <dgm:pt modelId="{02074C5D-5AE0-42CA-8755-7B26D96DE88A}" type="pres">
      <dgm:prSet presAssocID="{01A34E66-B513-4DC6-AE94-0222A02A027F}" presName="composite3" presStyleCnt="0"/>
      <dgm:spPr/>
    </dgm:pt>
    <dgm:pt modelId="{D79F369B-63E4-4E83-AEC4-56EF0A78D1FE}" type="pres">
      <dgm:prSet presAssocID="{01A34E66-B513-4DC6-AE94-0222A02A027F}" presName="background3" presStyleLbl="node3" presStyleIdx="0" presStyleCnt="6"/>
      <dgm:spPr/>
    </dgm:pt>
    <dgm:pt modelId="{EE5CF9D8-142C-49B2-8582-F0734BA57EC2}" type="pres">
      <dgm:prSet presAssocID="{01A34E66-B513-4DC6-AE94-0222A02A027F}" presName="text3" presStyleLbl="fgAcc3" presStyleIdx="0" presStyleCnt="6">
        <dgm:presLayoutVars>
          <dgm:chPref val="3"/>
        </dgm:presLayoutVars>
      </dgm:prSet>
      <dgm:spPr/>
      <dgm:t>
        <a:bodyPr/>
        <a:lstStyle/>
        <a:p>
          <a:endParaRPr lang="en-US"/>
        </a:p>
      </dgm:t>
    </dgm:pt>
    <dgm:pt modelId="{E21F2F3A-FCAF-4161-9BCE-23C7ADA28E85}" type="pres">
      <dgm:prSet presAssocID="{01A34E66-B513-4DC6-AE94-0222A02A027F}" presName="hierChild4" presStyleCnt="0"/>
      <dgm:spPr/>
    </dgm:pt>
    <dgm:pt modelId="{D5E4B769-1B35-40F8-9CB3-48473D1E648C}" type="pres">
      <dgm:prSet presAssocID="{6C4781C7-0EB2-42D8-B209-2040AFB98AB6}" presName="Name17" presStyleLbl="parChTrans1D3" presStyleIdx="1" presStyleCnt="6"/>
      <dgm:spPr/>
    </dgm:pt>
    <dgm:pt modelId="{0BBC23D6-A903-4E1E-B799-16C556B4A1C5}" type="pres">
      <dgm:prSet presAssocID="{28407050-90F5-443B-AA81-CC86939D6F21}" presName="hierRoot3" presStyleCnt="0"/>
      <dgm:spPr/>
    </dgm:pt>
    <dgm:pt modelId="{6390EBDE-F37D-435E-B1CE-29A16FF3DE69}" type="pres">
      <dgm:prSet presAssocID="{28407050-90F5-443B-AA81-CC86939D6F21}" presName="composite3" presStyleCnt="0"/>
      <dgm:spPr/>
    </dgm:pt>
    <dgm:pt modelId="{AE3C17FA-D75E-462C-9C6C-C9C1CBF684D6}" type="pres">
      <dgm:prSet presAssocID="{28407050-90F5-443B-AA81-CC86939D6F21}" presName="background3" presStyleLbl="node3" presStyleIdx="1" presStyleCnt="6"/>
      <dgm:spPr/>
    </dgm:pt>
    <dgm:pt modelId="{3895ED9D-8211-4B78-8E0A-782AA448560D}" type="pres">
      <dgm:prSet presAssocID="{28407050-90F5-443B-AA81-CC86939D6F21}" presName="text3" presStyleLbl="fgAcc3" presStyleIdx="1" presStyleCnt="6" custLinFactNeighborX="-1324" custLinFactNeighborY="2885">
        <dgm:presLayoutVars>
          <dgm:chPref val="3"/>
        </dgm:presLayoutVars>
      </dgm:prSet>
      <dgm:spPr/>
    </dgm:pt>
    <dgm:pt modelId="{552899D7-A934-4DEB-9022-FC02F7830A51}" type="pres">
      <dgm:prSet presAssocID="{28407050-90F5-443B-AA81-CC86939D6F21}" presName="hierChild4" presStyleCnt="0"/>
      <dgm:spPr/>
    </dgm:pt>
    <dgm:pt modelId="{0353DC4E-113F-4684-B2FC-2BCA98846217}" type="pres">
      <dgm:prSet presAssocID="{52D06022-077C-4B99-AD4E-9526C9DDCAF3}" presName="Name17" presStyleLbl="parChTrans1D3" presStyleIdx="2" presStyleCnt="6"/>
      <dgm:spPr/>
    </dgm:pt>
    <dgm:pt modelId="{28288F48-644B-4F0D-A1C4-795B1313404E}" type="pres">
      <dgm:prSet presAssocID="{CF1637E0-9715-4534-8FC4-A45BD5620D37}" presName="hierRoot3" presStyleCnt="0"/>
      <dgm:spPr/>
    </dgm:pt>
    <dgm:pt modelId="{42B52AF4-399C-4528-8A85-8BD8CE2E00F7}" type="pres">
      <dgm:prSet presAssocID="{CF1637E0-9715-4534-8FC4-A45BD5620D37}" presName="composite3" presStyleCnt="0"/>
      <dgm:spPr/>
    </dgm:pt>
    <dgm:pt modelId="{68C2C4A7-BF74-495B-B214-7A2005EF9088}" type="pres">
      <dgm:prSet presAssocID="{CF1637E0-9715-4534-8FC4-A45BD5620D37}" presName="background3" presStyleLbl="node3" presStyleIdx="2" presStyleCnt="6"/>
      <dgm:spPr/>
    </dgm:pt>
    <dgm:pt modelId="{147E7098-7008-41BE-B401-262B7C730214}" type="pres">
      <dgm:prSet presAssocID="{CF1637E0-9715-4534-8FC4-A45BD5620D37}" presName="text3" presStyleLbl="fgAcc3" presStyleIdx="2" presStyleCnt="6">
        <dgm:presLayoutVars>
          <dgm:chPref val="3"/>
        </dgm:presLayoutVars>
      </dgm:prSet>
      <dgm:spPr/>
    </dgm:pt>
    <dgm:pt modelId="{84011DF6-7F75-4A97-B460-98EA191EF79E}" type="pres">
      <dgm:prSet presAssocID="{CF1637E0-9715-4534-8FC4-A45BD5620D37}" presName="hierChild4" presStyleCnt="0"/>
      <dgm:spPr/>
    </dgm:pt>
    <dgm:pt modelId="{79254E32-6F81-4A68-BD34-4EB7776C7431}" type="pres">
      <dgm:prSet presAssocID="{1E502183-6A50-47D8-93ED-B8F464B0BD49}" presName="Name10" presStyleLbl="parChTrans1D2" presStyleIdx="1" presStyleCnt="2"/>
      <dgm:spPr/>
    </dgm:pt>
    <dgm:pt modelId="{BD90F9A0-F255-4610-A5F0-033635F5E9B8}" type="pres">
      <dgm:prSet presAssocID="{6FE0E4E2-CE11-4562-A09F-C699849DA1B5}" presName="hierRoot2" presStyleCnt="0"/>
      <dgm:spPr/>
    </dgm:pt>
    <dgm:pt modelId="{CA373C97-1236-4039-A245-C93462F29E69}" type="pres">
      <dgm:prSet presAssocID="{6FE0E4E2-CE11-4562-A09F-C699849DA1B5}" presName="composite2" presStyleCnt="0"/>
      <dgm:spPr/>
    </dgm:pt>
    <dgm:pt modelId="{6371C9D9-0F35-4A37-A562-84C27807C666}" type="pres">
      <dgm:prSet presAssocID="{6FE0E4E2-CE11-4562-A09F-C699849DA1B5}" presName="background2" presStyleLbl="node2" presStyleIdx="1" presStyleCnt="2"/>
      <dgm:spPr/>
    </dgm:pt>
    <dgm:pt modelId="{9EF83EBB-54D8-44A0-9826-826B8A195CD9}" type="pres">
      <dgm:prSet presAssocID="{6FE0E4E2-CE11-4562-A09F-C699849DA1B5}" presName="text2" presStyleLbl="fgAcc2" presStyleIdx="1" presStyleCnt="2">
        <dgm:presLayoutVars>
          <dgm:chPref val="3"/>
        </dgm:presLayoutVars>
      </dgm:prSet>
      <dgm:spPr/>
    </dgm:pt>
    <dgm:pt modelId="{B4DC2E02-1549-416A-AA1B-EA2EAB00A1AC}" type="pres">
      <dgm:prSet presAssocID="{6FE0E4E2-CE11-4562-A09F-C699849DA1B5}" presName="hierChild3" presStyleCnt="0"/>
      <dgm:spPr/>
    </dgm:pt>
    <dgm:pt modelId="{80A4B2CB-4431-4754-9E5E-4D2352E51744}" type="pres">
      <dgm:prSet presAssocID="{964288ED-BD07-479D-A241-80BECF3EE059}" presName="Name17" presStyleLbl="parChTrans1D3" presStyleIdx="3" presStyleCnt="6"/>
      <dgm:spPr/>
    </dgm:pt>
    <dgm:pt modelId="{EF00D989-A9FA-41B8-A1FE-23524DC6A516}" type="pres">
      <dgm:prSet presAssocID="{472922D7-98CC-4B75-8B03-F5F7F504471B}" presName="hierRoot3" presStyleCnt="0"/>
      <dgm:spPr/>
    </dgm:pt>
    <dgm:pt modelId="{0F16CD5D-CF11-4C3B-B706-D0F05C132430}" type="pres">
      <dgm:prSet presAssocID="{472922D7-98CC-4B75-8B03-F5F7F504471B}" presName="composite3" presStyleCnt="0"/>
      <dgm:spPr/>
    </dgm:pt>
    <dgm:pt modelId="{8810EA03-9CE7-4AC8-92DE-978F41CDC5A7}" type="pres">
      <dgm:prSet presAssocID="{472922D7-98CC-4B75-8B03-F5F7F504471B}" presName="background3" presStyleLbl="node3" presStyleIdx="3" presStyleCnt="6"/>
      <dgm:spPr/>
    </dgm:pt>
    <dgm:pt modelId="{60D61A58-0900-44A0-8B7B-C789F236BF15}" type="pres">
      <dgm:prSet presAssocID="{472922D7-98CC-4B75-8B03-F5F7F504471B}" presName="text3" presStyleLbl="fgAcc3" presStyleIdx="3" presStyleCnt="6">
        <dgm:presLayoutVars>
          <dgm:chPref val="3"/>
        </dgm:presLayoutVars>
      </dgm:prSet>
      <dgm:spPr/>
      <dgm:t>
        <a:bodyPr/>
        <a:lstStyle/>
        <a:p>
          <a:endParaRPr lang="en-US"/>
        </a:p>
      </dgm:t>
    </dgm:pt>
    <dgm:pt modelId="{FB9671A6-77CE-4209-8A47-5C9865E5A8AC}" type="pres">
      <dgm:prSet presAssocID="{472922D7-98CC-4B75-8B03-F5F7F504471B}" presName="hierChild4" presStyleCnt="0"/>
      <dgm:spPr/>
    </dgm:pt>
    <dgm:pt modelId="{7BE5D0CC-4D77-4AA6-A8BA-4B6A4E20D454}" type="pres">
      <dgm:prSet presAssocID="{BC29694F-89BF-41E3-A1DE-4DCA62594806}" presName="Name17" presStyleLbl="parChTrans1D3" presStyleIdx="4" presStyleCnt="6"/>
      <dgm:spPr/>
    </dgm:pt>
    <dgm:pt modelId="{02322F88-8BAF-47EE-86A0-0E48A2519A4F}" type="pres">
      <dgm:prSet presAssocID="{045E7568-5A89-4B4A-BF60-32E2B6AF7E30}" presName="hierRoot3" presStyleCnt="0"/>
      <dgm:spPr/>
    </dgm:pt>
    <dgm:pt modelId="{7CE16521-F420-420C-AD4A-A907572DBBA4}" type="pres">
      <dgm:prSet presAssocID="{045E7568-5A89-4B4A-BF60-32E2B6AF7E30}" presName="composite3" presStyleCnt="0"/>
      <dgm:spPr/>
    </dgm:pt>
    <dgm:pt modelId="{54DCB764-DB56-4E7C-8F0F-568DF052DB79}" type="pres">
      <dgm:prSet presAssocID="{045E7568-5A89-4B4A-BF60-32E2B6AF7E30}" presName="background3" presStyleLbl="node3" presStyleIdx="4" presStyleCnt="6"/>
      <dgm:spPr/>
    </dgm:pt>
    <dgm:pt modelId="{C1E44FAF-FB54-4249-ACBC-13C2F425F79D}" type="pres">
      <dgm:prSet presAssocID="{045E7568-5A89-4B4A-BF60-32E2B6AF7E30}" presName="text3" presStyleLbl="fgAcc3" presStyleIdx="4" presStyleCnt="6">
        <dgm:presLayoutVars>
          <dgm:chPref val="3"/>
        </dgm:presLayoutVars>
      </dgm:prSet>
      <dgm:spPr/>
      <dgm:t>
        <a:bodyPr/>
        <a:lstStyle/>
        <a:p>
          <a:endParaRPr lang="en-US"/>
        </a:p>
      </dgm:t>
    </dgm:pt>
    <dgm:pt modelId="{4599439F-D33B-4B6E-9AF1-D2064C137049}" type="pres">
      <dgm:prSet presAssocID="{045E7568-5A89-4B4A-BF60-32E2B6AF7E30}" presName="hierChild4" presStyleCnt="0"/>
      <dgm:spPr/>
    </dgm:pt>
    <dgm:pt modelId="{EBCF8BE3-FA1B-4DC0-B26F-36F10FBCB888}" type="pres">
      <dgm:prSet presAssocID="{7D4B406D-7423-44DF-A1DC-7E62562B1963}" presName="Name17" presStyleLbl="parChTrans1D3" presStyleIdx="5" presStyleCnt="6"/>
      <dgm:spPr/>
    </dgm:pt>
    <dgm:pt modelId="{BED0FF00-450E-4770-AC8F-4CA157FDB259}" type="pres">
      <dgm:prSet presAssocID="{22C74D38-4D77-4444-938D-13CDD133D546}" presName="hierRoot3" presStyleCnt="0"/>
      <dgm:spPr/>
    </dgm:pt>
    <dgm:pt modelId="{0A35180A-C483-4494-9288-1EFF740C275D}" type="pres">
      <dgm:prSet presAssocID="{22C74D38-4D77-4444-938D-13CDD133D546}" presName="composite3" presStyleCnt="0"/>
      <dgm:spPr/>
    </dgm:pt>
    <dgm:pt modelId="{1036A008-14D4-4BF7-991A-F58EF0EDA8A0}" type="pres">
      <dgm:prSet presAssocID="{22C74D38-4D77-4444-938D-13CDD133D546}" presName="background3" presStyleLbl="node3" presStyleIdx="5" presStyleCnt="6"/>
      <dgm:spPr/>
    </dgm:pt>
    <dgm:pt modelId="{3F5B1671-97A9-4077-8054-745CA419A653}" type="pres">
      <dgm:prSet presAssocID="{22C74D38-4D77-4444-938D-13CDD133D546}" presName="text3" presStyleLbl="fgAcc3" presStyleIdx="5" presStyleCnt="6">
        <dgm:presLayoutVars>
          <dgm:chPref val="3"/>
        </dgm:presLayoutVars>
      </dgm:prSet>
      <dgm:spPr/>
      <dgm:t>
        <a:bodyPr/>
        <a:lstStyle/>
        <a:p>
          <a:endParaRPr lang="en-US"/>
        </a:p>
      </dgm:t>
    </dgm:pt>
    <dgm:pt modelId="{C324C16C-C255-4D9A-A0A8-A7BC4C45AB19}" type="pres">
      <dgm:prSet presAssocID="{22C74D38-4D77-4444-938D-13CDD133D546}" presName="hierChild4" presStyleCnt="0"/>
      <dgm:spPr/>
    </dgm:pt>
  </dgm:ptLst>
  <dgm:cxnLst>
    <dgm:cxn modelId="{BAA97B03-2067-4F71-9348-883ED854B0DE}" type="presOf" srcId="{6C4781C7-0EB2-42D8-B209-2040AFB98AB6}" destId="{D5E4B769-1B35-40F8-9CB3-48473D1E648C}" srcOrd="0" destOrd="0" presId="urn:microsoft.com/office/officeart/2005/8/layout/hierarchy1"/>
    <dgm:cxn modelId="{E094AE3F-F2C8-4C8F-80FB-70ED8FB25B13}" type="presOf" srcId="{964288ED-BD07-479D-A241-80BECF3EE059}" destId="{80A4B2CB-4431-4754-9E5E-4D2352E51744}" srcOrd="0" destOrd="0" presId="urn:microsoft.com/office/officeart/2005/8/layout/hierarchy1"/>
    <dgm:cxn modelId="{92903BB4-6373-4689-8E8F-C507A368B73D}" srcId="{6FE0E4E2-CE11-4562-A09F-C699849DA1B5}" destId="{045E7568-5A89-4B4A-BF60-32E2B6AF7E30}" srcOrd="1" destOrd="0" parTransId="{BC29694F-89BF-41E3-A1DE-4DCA62594806}" sibTransId="{1A87DBF6-8835-498D-8BE9-B0E4BAC97F71}"/>
    <dgm:cxn modelId="{90BBFC1A-829D-41D8-A72E-726BF2B8F05B}" type="presOf" srcId="{28407050-90F5-443B-AA81-CC86939D6F21}" destId="{3895ED9D-8211-4B78-8E0A-782AA448560D}" srcOrd="0" destOrd="0" presId="urn:microsoft.com/office/officeart/2005/8/layout/hierarchy1"/>
    <dgm:cxn modelId="{A99EC9AF-CFCB-4187-8E58-A0F6BEA464EA}" type="presOf" srcId="{4499A428-0020-423E-9A31-3E2BBFCEC46E}" destId="{C12B94B3-0A21-4787-80AA-E994E827599C}" srcOrd="0" destOrd="0" presId="urn:microsoft.com/office/officeart/2005/8/layout/hierarchy1"/>
    <dgm:cxn modelId="{60DB0795-ECF8-46A6-9356-318CEDBBDBD6}" srcId="{4499A428-0020-423E-9A31-3E2BBFCEC46E}" destId="{01A34E66-B513-4DC6-AE94-0222A02A027F}" srcOrd="0" destOrd="0" parTransId="{3CA5386F-9C85-48B2-8583-AAF4A9780AE2}" sibTransId="{0AF8F97B-B9F4-4196-B80F-0F3E0E67D692}"/>
    <dgm:cxn modelId="{D633E2CB-F488-4F0A-9DED-BAE1F070025F}" type="presOf" srcId="{0A910F91-8DBB-4395-BE08-8CC449CEA35C}" destId="{A74C3753-FC41-4B19-93DB-A9B619A62C51}" srcOrd="0" destOrd="0" presId="urn:microsoft.com/office/officeart/2005/8/layout/hierarchy1"/>
    <dgm:cxn modelId="{A6F08FFD-5134-4B40-B4FE-024D2FBEC57C}" type="presOf" srcId="{BC29694F-89BF-41E3-A1DE-4DCA62594806}" destId="{7BE5D0CC-4D77-4AA6-A8BA-4B6A4E20D454}" srcOrd="0" destOrd="0" presId="urn:microsoft.com/office/officeart/2005/8/layout/hierarchy1"/>
    <dgm:cxn modelId="{234CB073-9E19-406F-BB1A-C4EDE7AA5FE3}" srcId="{6FE0E4E2-CE11-4562-A09F-C699849DA1B5}" destId="{22C74D38-4D77-4444-938D-13CDD133D546}" srcOrd="2" destOrd="0" parTransId="{7D4B406D-7423-44DF-A1DC-7E62562B1963}" sibTransId="{5692F847-0294-445D-A2B8-2D24529E51BD}"/>
    <dgm:cxn modelId="{9769A27C-A74A-47F6-8996-5B63268F0A35}" srcId="{FC6996B0-9CF2-420E-828B-587DF126DFF0}" destId="{0A910F91-8DBB-4395-BE08-8CC449CEA35C}" srcOrd="0" destOrd="0" parTransId="{4CD6B946-BD01-4C7C-A625-665618F0EAC6}" sibTransId="{C95EC19D-797B-47D1-96F6-6399DDDA2019}"/>
    <dgm:cxn modelId="{B9004B44-7560-4433-8DB7-54A6767C08BC}" type="presOf" srcId="{1E502183-6A50-47D8-93ED-B8F464B0BD49}" destId="{79254E32-6F81-4A68-BD34-4EB7776C7431}" srcOrd="0" destOrd="0" presId="urn:microsoft.com/office/officeart/2005/8/layout/hierarchy1"/>
    <dgm:cxn modelId="{42B03D66-5A5E-41A7-85A2-C9B209DE6EFB}" type="presOf" srcId="{52D06022-077C-4B99-AD4E-9526C9DDCAF3}" destId="{0353DC4E-113F-4684-B2FC-2BCA98846217}" srcOrd="0" destOrd="0" presId="urn:microsoft.com/office/officeart/2005/8/layout/hierarchy1"/>
    <dgm:cxn modelId="{7AF81AC6-F722-4284-8C0A-BDCB2C299952}" type="presOf" srcId="{22C74D38-4D77-4444-938D-13CDD133D546}" destId="{3F5B1671-97A9-4077-8054-745CA419A653}" srcOrd="0" destOrd="0" presId="urn:microsoft.com/office/officeart/2005/8/layout/hierarchy1"/>
    <dgm:cxn modelId="{0ACFB9B7-39C0-4FA5-9F33-A0E0C07E094E}" type="presOf" srcId="{045E7568-5A89-4B4A-BF60-32E2B6AF7E30}" destId="{C1E44FAF-FB54-4249-ACBC-13C2F425F79D}" srcOrd="0" destOrd="0" presId="urn:microsoft.com/office/officeart/2005/8/layout/hierarchy1"/>
    <dgm:cxn modelId="{C35F67CF-301F-483D-B7FD-A1033076BBDF}" type="presOf" srcId="{745A1582-BD34-43D4-9211-A2BC75E1108E}" destId="{77352DB3-ADBE-42D7-9653-ABD3AD7F501A}" srcOrd="0" destOrd="0" presId="urn:microsoft.com/office/officeart/2005/8/layout/hierarchy1"/>
    <dgm:cxn modelId="{2F9FA678-5E07-4301-9184-CA1858243D7F}" srcId="{4499A428-0020-423E-9A31-3E2BBFCEC46E}" destId="{28407050-90F5-443B-AA81-CC86939D6F21}" srcOrd="1" destOrd="0" parTransId="{6C4781C7-0EB2-42D8-B209-2040AFB98AB6}" sibTransId="{01CF304F-1DF6-463F-8D9B-7AD4D9E1B7B8}"/>
    <dgm:cxn modelId="{A6EC122E-9817-4822-9362-DEABE0E528A3}" srcId="{6FE0E4E2-CE11-4562-A09F-C699849DA1B5}" destId="{472922D7-98CC-4B75-8B03-F5F7F504471B}" srcOrd="0" destOrd="0" parTransId="{964288ED-BD07-479D-A241-80BECF3EE059}" sibTransId="{EC9A2638-7C12-4E05-B190-8047F07AD648}"/>
    <dgm:cxn modelId="{63DABB42-3EAB-41FC-B37C-6C697EB91C68}" type="presOf" srcId="{01A34E66-B513-4DC6-AE94-0222A02A027F}" destId="{EE5CF9D8-142C-49B2-8582-F0734BA57EC2}" srcOrd="0" destOrd="0" presId="urn:microsoft.com/office/officeart/2005/8/layout/hierarchy1"/>
    <dgm:cxn modelId="{2B779563-3C8A-4A1F-90A0-4E4C205A026E}" type="presOf" srcId="{3CA5386F-9C85-48B2-8583-AAF4A9780AE2}" destId="{E6986B4F-B8D9-4F13-9640-72E910E30669}" srcOrd="0" destOrd="0" presId="urn:microsoft.com/office/officeart/2005/8/layout/hierarchy1"/>
    <dgm:cxn modelId="{1113E133-03A1-4166-807D-4909E368B53B}" type="presOf" srcId="{472922D7-98CC-4B75-8B03-F5F7F504471B}" destId="{60D61A58-0900-44A0-8B7B-C789F236BF15}" srcOrd="0" destOrd="0" presId="urn:microsoft.com/office/officeart/2005/8/layout/hierarchy1"/>
    <dgm:cxn modelId="{0DDA125A-C51E-40F5-8D9B-8FFAE67F4F0F}" srcId="{0A910F91-8DBB-4395-BE08-8CC449CEA35C}" destId="{6FE0E4E2-CE11-4562-A09F-C699849DA1B5}" srcOrd="1" destOrd="0" parTransId="{1E502183-6A50-47D8-93ED-B8F464B0BD49}" sibTransId="{658CE74A-6639-45DD-9A35-F15D9936DEC5}"/>
    <dgm:cxn modelId="{53C145A4-FF7B-487D-8F91-D967CC9589DC}" srcId="{0A910F91-8DBB-4395-BE08-8CC449CEA35C}" destId="{4499A428-0020-423E-9A31-3E2BBFCEC46E}" srcOrd="0" destOrd="0" parTransId="{745A1582-BD34-43D4-9211-A2BC75E1108E}" sibTransId="{C2572B43-8181-4FF6-BEEF-DC8C6AE33AE9}"/>
    <dgm:cxn modelId="{CEE05D2A-21B6-44A6-B855-74F4451A40D4}" type="presOf" srcId="{7D4B406D-7423-44DF-A1DC-7E62562B1963}" destId="{EBCF8BE3-FA1B-4DC0-B26F-36F10FBCB888}" srcOrd="0" destOrd="0" presId="urn:microsoft.com/office/officeart/2005/8/layout/hierarchy1"/>
    <dgm:cxn modelId="{A2D25365-E5B3-441F-AC58-14F20DA97197}" type="presOf" srcId="{FC6996B0-9CF2-420E-828B-587DF126DFF0}" destId="{D4E18B14-52F3-4C95-AAB9-A3BEFC31CA22}" srcOrd="0" destOrd="0" presId="urn:microsoft.com/office/officeart/2005/8/layout/hierarchy1"/>
    <dgm:cxn modelId="{6E5D88F8-2107-4123-BA48-673A73CC0A30}" type="presOf" srcId="{6FE0E4E2-CE11-4562-A09F-C699849DA1B5}" destId="{9EF83EBB-54D8-44A0-9826-826B8A195CD9}" srcOrd="0" destOrd="0" presId="urn:microsoft.com/office/officeart/2005/8/layout/hierarchy1"/>
    <dgm:cxn modelId="{94A1549F-0F5E-4B31-8A2E-6A1EB50ECF10}" srcId="{4499A428-0020-423E-9A31-3E2BBFCEC46E}" destId="{CF1637E0-9715-4534-8FC4-A45BD5620D37}" srcOrd="2" destOrd="0" parTransId="{52D06022-077C-4B99-AD4E-9526C9DDCAF3}" sibTransId="{D351DB6A-88F2-4FE9-83FE-E01CD8ECD3B9}"/>
    <dgm:cxn modelId="{01BD1A46-4E9F-4973-8196-348DBEEEEFA1}" type="presOf" srcId="{CF1637E0-9715-4534-8FC4-A45BD5620D37}" destId="{147E7098-7008-41BE-B401-262B7C730214}" srcOrd="0" destOrd="0" presId="urn:microsoft.com/office/officeart/2005/8/layout/hierarchy1"/>
    <dgm:cxn modelId="{912F824B-0340-4717-A459-1D744B60ADBE}" type="presParOf" srcId="{D4E18B14-52F3-4C95-AAB9-A3BEFC31CA22}" destId="{39B02668-2906-4197-BBDE-56AF3B2B3546}" srcOrd="0" destOrd="0" presId="urn:microsoft.com/office/officeart/2005/8/layout/hierarchy1"/>
    <dgm:cxn modelId="{F0128213-FA95-4781-A51A-FDE27D600E2E}" type="presParOf" srcId="{39B02668-2906-4197-BBDE-56AF3B2B3546}" destId="{5C2A18EC-31E2-4A95-B6CF-A1AE68BB2A9C}" srcOrd="0" destOrd="0" presId="urn:microsoft.com/office/officeart/2005/8/layout/hierarchy1"/>
    <dgm:cxn modelId="{225997D7-D34C-4D78-885E-E46CFBF9667E}" type="presParOf" srcId="{5C2A18EC-31E2-4A95-B6CF-A1AE68BB2A9C}" destId="{76CDF663-E4A7-48C1-BA59-911CA299B730}" srcOrd="0" destOrd="0" presId="urn:microsoft.com/office/officeart/2005/8/layout/hierarchy1"/>
    <dgm:cxn modelId="{A9FEB7F3-9B78-44BA-8EF9-163E19520FC8}" type="presParOf" srcId="{5C2A18EC-31E2-4A95-B6CF-A1AE68BB2A9C}" destId="{A74C3753-FC41-4B19-93DB-A9B619A62C51}" srcOrd="1" destOrd="0" presId="urn:microsoft.com/office/officeart/2005/8/layout/hierarchy1"/>
    <dgm:cxn modelId="{69D7EB0F-9CB5-4F5E-9A50-B4119C9F5182}" type="presParOf" srcId="{39B02668-2906-4197-BBDE-56AF3B2B3546}" destId="{A46ACB45-AFD8-4D24-B264-ABECE3B50992}" srcOrd="1" destOrd="0" presId="urn:microsoft.com/office/officeart/2005/8/layout/hierarchy1"/>
    <dgm:cxn modelId="{9CB8CF26-5C57-4F6C-9709-B307120C7658}" type="presParOf" srcId="{A46ACB45-AFD8-4D24-B264-ABECE3B50992}" destId="{77352DB3-ADBE-42D7-9653-ABD3AD7F501A}" srcOrd="0" destOrd="0" presId="urn:microsoft.com/office/officeart/2005/8/layout/hierarchy1"/>
    <dgm:cxn modelId="{8463F0AE-512D-47FD-AAED-E29CF1D74A6D}" type="presParOf" srcId="{A46ACB45-AFD8-4D24-B264-ABECE3B50992}" destId="{4E814DD7-1105-4D65-9AEC-11ACD17CEA60}" srcOrd="1" destOrd="0" presId="urn:microsoft.com/office/officeart/2005/8/layout/hierarchy1"/>
    <dgm:cxn modelId="{1B39F6BB-B357-4FC3-B6FF-A015B5DA8FBA}" type="presParOf" srcId="{4E814DD7-1105-4D65-9AEC-11ACD17CEA60}" destId="{E81A271B-856C-4229-9B59-0D2E74F7734F}" srcOrd="0" destOrd="0" presId="urn:microsoft.com/office/officeart/2005/8/layout/hierarchy1"/>
    <dgm:cxn modelId="{AF9A1FF6-0EFE-43C8-ABE7-6E34F3375698}" type="presParOf" srcId="{E81A271B-856C-4229-9B59-0D2E74F7734F}" destId="{3AB93087-86AD-4FF3-A26F-3B7B1A194851}" srcOrd="0" destOrd="0" presId="urn:microsoft.com/office/officeart/2005/8/layout/hierarchy1"/>
    <dgm:cxn modelId="{5504E0B1-ACE7-4B45-BD33-A532204E5C63}" type="presParOf" srcId="{E81A271B-856C-4229-9B59-0D2E74F7734F}" destId="{C12B94B3-0A21-4787-80AA-E994E827599C}" srcOrd="1" destOrd="0" presId="urn:microsoft.com/office/officeart/2005/8/layout/hierarchy1"/>
    <dgm:cxn modelId="{C0C53514-5117-4A24-9A87-7BF39664A741}" type="presParOf" srcId="{4E814DD7-1105-4D65-9AEC-11ACD17CEA60}" destId="{D8A16109-B3FC-41C9-A177-9192CA2BCC3B}" srcOrd="1" destOrd="0" presId="urn:microsoft.com/office/officeart/2005/8/layout/hierarchy1"/>
    <dgm:cxn modelId="{222D925B-02D5-4EB7-878A-C7A3D1C97BE1}" type="presParOf" srcId="{D8A16109-B3FC-41C9-A177-9192CA2BCC3B}" destId="{E6986B4F-B8D9-4F13-9640-72E910E30669}" srcOrd="0" destOrd="0" presId="urn:microsoft.com/office/officeart/2005/8/layout/hierarchy1"/>
    <dgm:cxn modelId="{64EA796E-B35E-4782-815B-50636DB888B9}" type="presParOf" srcId="{D8A16109-B3FC-41C9-A177-9192CA2BCC3B}" destId="{932BFD45-B835-46B6-B4ED-B4355760F809}" srcOrd="1" destOrd="0" presId="urn:microsoft.com/office/officeart/2005/8/layout/hierarchy1"/>
    <dgm:cxn modelId="{30D845AA-7790-4C14-9C8B-D0D5248CD910}" type="presParOf" srcId="{932BFD45-B835-46B6-B4ED-B4355760F809}" destId="{02074C5D-5AE0-42CA-8755-7B26D96DE88A}" srcOrd="0" destOrd="0" presId="urn:microsoft.com/office/officeart/2005/8/layout/hierarchy1"/>
    <dgm:cxn modelId="{2C41C12F-9CF2-4F49-8112-8A807C238320}" type="presParOf" srcId="{02074C5D-5AE0-42CA-8755-7B26D96DE88A}" destId="{D79F369B-63E4-4E83-AEC4-56EF0A78D1FE}" srcOrd="0" destOrd="0" presId="urn:microsoft.com/office/officeart/2005/8/layout/hierarchy1"/>
    <dgm:cxn modelId="{5584A126-748B-4B43-AA9C-0042A221300C}" type="presParOf" srcId="{02074C5D-5AE0-42CA-8755-7B26D96DE88A}" destId="{EE5CF9D8-142C-49B2-8582-F0734BA57EC2}" srcOrd="1" destOrd="0" presId="urn:microsoft.com/office/officeart/2005/8/layout/hierarchy1"/>
    <dgm:cxn modelId="{E22C3B5B-68B6-4317-BCAE-3F7164918231}" type="presParOf" srcId="{932BFD45-B835-46B6-B4ED-B4355760F809}" destId="{E21F2F3A-FCAF-4161-9BCE-23C7ADA28E85}" srcOrd="1" destOrd="0" presId="urn:microsoft.com/office/officeart/2005/8/layout/hierarchy1"/>
    <dgm:cxn modelId="{534F439F-C539-444F-9D54-5688777C5F58}" type="presParOf" srcId="{D8A16109-B3FC-41C9-A177-9192CA2BCC3B}" destId="{D5E4B769-1B35-40F8-9CB3-48473D1E648C}" srcOrd="2" destOrd="0" presId="urn:microsoft.com/office/officeart/2005/8/layout/hierarchy1"/>
    <dgm:cxn modelId="{0C86FBDF-D538-4A22-8D9A-D43E9DC7DCD4}" type="presParOf" srcId="{D8A16109-B3FC-41C9-A177-9192CA2BCC3B}" destId="{0BBC23D6-A903-4E1E-B799-16C556B4A1C5}" srcOrd="3" destOrd="0" presId="urn:microsoft.com/office/officeart/2005/8/layout/hierarchy1"/>
    <dgm:cxn modelId="{FFE17FB7-3B3C-42B2-866E-04CD6865167F}" type="presParOf" srcId="{0BBC23D6-A903-4E1E-B799-16C556B4A1C5}" destId="{6390EBDE-F37D-435E-B1CE-29A16FF3DE69}" srcOrd="0" destOrd="0" presId="urn:microsoft.com/office/officeart/2005/8/layout/hierarchy1"/>
    <dgm:cxn modelId="{2F0ACA8E-11F1-40C3-AD57-0A489EC0CBAE}" type="presParOf" srcId="{6390EBDE-F37D-435E-B1CE-29A16FF3DE69}" destId="{AE3C17FA-D75E-462C-9C6C-C9C1CBF684D6}" srcOrd="0" destOrd="0" presId="urn:microsoft.com/office/officeart/2005/8/layout/hierarchy1"/>
    <dgm:cxn modelId="{994B8B47-C228-4D58-BF6E-8198F7DF8DA1}" type="presParOf" srcId="{6390EBDE-F37D-435E-B1CE-29A16FF3DE69}" destId="{3895ED9D-8211-4B78-8E0A-782AA448560D}" srcOrd="1" destOrd="0" presId="urn:microsoft.com/office/officeart/2005/8/layout/hierarchy1"/>
    <dgm:cxn modelId="{625FE60F-BC35-4FB0-A43E-603ECAED4843}" type="presParOf" srcId="{0BBC23D6-A903-4E1E-B799-16C556B4A1C5}" destId="{552899D7-A934-4DEB-9022-FC02F7830A51}" srcOrd="1" destOrd="0" presId="urn:microsoft.com/office/officeart/2005/8/layout/hierarchy1"/>
    <dgm:cxn modelId="{6D03E873-8483-4188-9B95-6D86F0575391}" type="presParOf" srcId="{D8A16109-B3FC-41C9-A177-9192CA2BCC3B}" destId="{0353DC4E-113F-4684-B2FC-2BCA98846217}" srcOrd="4" destOrd="0" presId="urn:microsoft.com/office/officeart/2005/8/layout/hierarchy1"/>
    <dgm:cxn modelId="{0EB1B416-301D-4A1F-A6B2-61EC7E18DBB3}" type="presParOf" srcId="{D8A16109-B3FC-41C9-A177-9192CA2BCC3B}" destId="{28288F48-644B-4F0D-A1C4-795B1313404E}" srcOrd="5" destOrd="0" presId="urn:microsoft.com/office/officeart/2005/8/layout/hierarchy1"/>
    <dgm:cxn modelId="{7254697E-249B-4079-93F4-F6D7017AA21D}" type="presParOf" srcId="{28288F48-644B-4F0D-A1C4-795B1313404E}" destId="{42B52AF4-399C-4528-8A85-8BD8CE2E00F7}" srcOrd="0" destOrd="0" presId="urn:microsoft.com/office/officeart/2005/8/layout/hierarchy1"/>
    <dgm:cxn modelId="{C2A7F90B-C43E-460D-8626-19ACACB3F549}" type="presParOf" srcId="{42B52AF4-399C-4528-8A85-8BD8CE2E00F7}" destId="{68C2C4A7-BF74-495B-B214-7A2005EF9088}" srcOrd="0" destOrd="0" presId="urn:microsoft.com/office/officeart/2005/8/layout/hierarchy1"/>
    <dgm:cxn modelId="{E655F498-8716-4E46-B2A0-27F19DBE633C}" type="presParOf" srcId="{42B52AF4-399C-4528-8A85-8BD8CE2E00F7}" destId="{147E7098-7008-41BE-B401-262B7C730214}" srcOrd="1" destOrd="0" presId="urn:microsoft.com/office/officeart/2005/8/layout/hierarchy1"/>
    <dgm:cxn modelId="{55C0AD83-FD58-4DD5-B85B-66BF03BED75D}" type="presParOf" srcId="{28288F48-644B-4F0D-A1C4-795B1313404E}" destId="{84011DF6-7F75-4A97-B460-98EA191EF79E}" srcOrd="1" destOrd="0" presId="urn:microsoft.com/office/officeart/2005/8/layout/hierarchy1"/>
    <dgm:cxn modelId="{96369A82-6AEB-4F3D-8BA8-F104EF3CA9D2}" type="presParOf" srcId="{A46ACB45-AFD8-4D24-B264-ABECE3B50992}" destId="{79254E32-6F81-4A68-BD34-4EB7776C7431}" srcOrd="2" destOrd="0" presId="urn:microsoft.com/office/officeart/2005/8/layout/hierarchy1"/>
    <dgm:cxn modelId="{041BBF73-8C5A-440F-9D5D-CEF9E40A2095}" type="presParOf" srcId="{A46ACB45-AFD8-4D24-B264-ABECE3B50992}" destId="{BD90F9A0-F255-4610-A5F0-033635F5E9B8}" srcOrd="3" destOrd="0" presId="urn:microsoft.com/office/officeart/2005/8/layout/hierarchy1"/>
    <dgm:cxn modelId="{7C170C1E-15C7-4833-A2A2-0FB8E0610A96}" type="presParOf" srcId="{BD90F9A0-F255-4610-A5F0-033635F5E9B8}" destId="{CA373C97-1236-4039-A245-C93462F29E69}" srcOrd="0" destOrd="0" presId="urn:microsoft.com/office/officeart/2005/8/layout/hierarchy1"/>
    <dgm:cxn modelId="{2100449D-467E-4617-9610-677E21CA629B}" type="presParOf" srcId="{CA373C97-1236-4039-A245-C93462F29E69}" destId="{6371C9D9-0F35-4A37-A562-84C27807C666}" srcOrd="0" destOrd="0" presId="urn:microsoft.com/office/officeart/2005/8/layout/hierarchy1"/>
    <dgm:cxn modelId="{9317AAEC-93FF-4368-B3ED-613378EF96BD}" type="presParOf" srcId="{CA373C97-1236-4039-A245-C93462F29E69}" destId="{9EF83EBB-54D8-44A0-9826-826B8A195CD9}" srcOrd="1" destOrd="0" presId="urn:microsoft.com/office/officeart/2005/8/layout/hierarchy1"/>
    <dgm:cxn modelId="{34DFDBA5-9BBE-40B3-B1B3-B87CE363C12E}" type="presParOf" srcId="{BD90F9A0-F255-4610-A5F0-033635F5E9B8}" destId="{B4DC2E02-1549-416A-AA1B-EA2EAB00A1AC}" srcOrd="1" destOrd="0" presId="urn:microsoft.com/office/officeart/2005/8/layout/hierarchy1"/>
    <dgm:cxn modelId="{C21A736C-5100-4EC2-BC24-4151F91D415D}" type="presParOf" srcId="{B4DC2E02-1549-416A-AA1B-EA2EAB00A1AC}" destId="{80A4B2CB-4431-4754-9E5E-4D2352E51744}" srcOrd="0" destOrd="0" presId="urn:microsoft.com/office/officeart/2005/8/layout/hierarchy1"/>
    <dgm:cxn modelId="{D545407A-7BFE-4EDD-B1E8-9B6C222ACD13}" type="presParOf" srcId="{B4DC2E02-1549-416A-AA1B-EA2EAB00A1AC}" destId="{EF00D989-A9FA-41B8-A1FE-23524DC6A516}" srcOrd="1" destOrd="0" presId="urn:microsoft.com/office/officeart/2005/8/layout/hierarchy1"/>
    <dgm:cxn modelId="{4FABCAD9-D3F0-4B05-926A-CC342738A07D}" type="presParOf" srcId="{EF00D989-A9FA-41B8-A1FE-23524DC6A516}" destId="{0F16CD5D-CF11-4C3B-B706-D0F05C132430}" srcOrd="0" destOrd="0" presId="urn:microsoft.com/office/officeart/2005/8/layout/hierarchy1"/>
    <dgm:cxn modelId="{EE9A9930-A611-46D9-94D9-05F6658F1C7F}" type="presParOf" srcId="{0F16CD5D-CF11-4C3B-B706-D0F05C132430}" destId="{8810EA03-9CE7-4AC8-92DE-978F41CDC5A7}" srcOrd="0" destOrd="0" presId="urn:microsoft.com/office/officeart/2005/8/layout/hierarchy1"/>
    <dgm:cxn modelId="{1E13EC8C-8973-460C-9548-1CBC34231665}" type="presParOf" srcId="{0F16CD5D-CF11-4C3B-B706-D0F05C132430}" destId="{60D61A58-0900-44A0-8B7B-C789F236BF15}" srcOrd="1" destOrd="0" presId="urn:microsoft.com/office/officeart/2005/8/layout/hierarchy1"/>
    <dgm:cxn modelId="{DA98128D-0CAB-4827-9667-71C9373673A9}" type="presParOf" srcId="{EF00D989-A9FA-41B8-A1FE-23524DC6A516}" destId="{FB9671A6-77CE-4209-8A47-5C9865E5A8AC}" srcOrd="1" destOrd="0" presId="urn:microsoft.com/office/officeart/2005/8/layout/hierarchy1"/>
    <dgm:cxn modelId="{72712D5E-2AF0-42D6-9159-A71CAEA4F4B4}" type="presParOf" srcId="{B4DC2E02-1549-416A-AA1B-EA2EAB00A1AC}" destId="{7BE5D0CC-4D77-4AA6-A8BA-4B6A4E20D454}" srcOrd="2" destOrd="0" presId="urn:microsoft.com/office/officeart/2005/8/layout/hierarchy1"/>
    <dgm:cxn modelId="{73C5A5CC-9D64-414B-8463-71452050B444}" type="presParOf" srcId="{B4DC2E02-1549-416A-AA1B-EA2EAB00A1AC}" destId="{02322F88-8BAF-47EE-86A0-0E48A2519A4F}" srcOrd="3" destOrd="0" presId="urn:microsoft.com/office/officeart/2005/8/layout/hierarchy1"/>
    <dgm:cxn modelId="{EFB86BFB-0015-48CA-AEDC-8E89FFF1D3DA}" type="presParOf" srcId="{02322F88-8BAF-47EE-86A0-0E48A2519A4F}" destId="{7CE16521-F420-420C-AD4A-A907572DBBA4}" srcOrd="0" destOrd="0" presId="urn:microsoft.com/office/officeart/2005/8/layout/hierarchy1"/>
    <dgm:cxn modelId="{20CE3A64-7D8C-4803-8E84-5C4A881AF095}" type="presParOf" srcId="{7CE16521-F420-420C-AD4A-A907572DBBA4}" destId="{54DCB764-DB56-4E7C-8F0F-568DF052DB79}" srcOrd="0" destOrd="0" presId="urn:microsoft.com/office/officeart/2005/8/layout/hierarchy1"/>
    <dgm:cxn modelId="{EA05FF1B-FE99-4267-8DEE-AC1C76F2AD94}" type="presParOf" srcId="{7CE16521-F420-420C-AD4A-A907572DBBA4}" destId="{C1E44FAF-FB54-4249-ACBC-13C2F425F79D}" srcOrd="1" destOrd="0" presId="urn:microsoft.com/office/officeart/2005/8/layout/hierarchy1"/>
    <dgm:cxn modelId="{AAAA41F3-93A1-4496-92DE-CCC7D31A409F}" type="presParOf" srcId="{02322F88-8BAF-47EE-86A0-0E48A2519A4F}" destId="{4599439F-D33B-4B6E-9AF1-D2064C137049}" srcOrd="1" destOrd="0" presId="urn:microsoft.com/office/officeart/2005/8/layout/hierarchy1"/>
    <dgm:cxn modelId="{B4CDB90C-312A-4F58-92B6-6ED52C2D7917}" type="presParOf" srcId="{B4DC2E02-1549-416A-AA1B-EA2EAB00A1AC}" destId="{EBCF8BE3-FA1B-4DC0-B26F-36F10FBCB888}" srcOrd="4" destOrd="0" presId="urn:microsoft.com/office/officeart/2005/8/layout/hierarchy1"/>
    <dgm:cxn modelId="{7B4BF738-5911-48DD-8113-DBBAC7D9E529}" type="presParOf" srcId="{B4DC2E02-1549-416A-AA1B-EA2EAB00A1AC}" destId="{BED0FF00-450E-4770-AC8F-4CA157FDB259}" srcOrd="5" destOrd="0" presId="urn:microsoft.com/office/officeart/2005/8/layout/hierarchy1"/>
    <dgm:cxn modelId="{53BA1D82-E4FB-4D72-9F42-77F9C2270261}" type="presParOf" srcId="{BED0FF00-450E-4770-AC8F-4CA157FDB259}" destId="{0A35180A-C483-4494-9288-1EFF740C275D}" srcOrd="0" destOrd="0" presId="urn:microsoft.com/office/officeart/2005/8/layout/hierarchy1"/>
    <dgm:cxn modelId="{A7FBF939-3AE9-4593-AEF8-EF8075A06369}" type="presParOf" srcId="{0A35180A-C483-4494-9288-1EFF740C275D}" destId="{1036A008-14D4-4BF7-991A-F58EF0EDA8A0}" srcOrd="0" destOrd="0" presId="urn:microsoft.com/office/officeart/2005/8/layout/hierarchy1"/>
    <dgm:cxn modelId="{67D4C34F-293F-461C-B893-281518E6F8A3}" type="presParOf" srcId="{0A35180A-C483-4494-9288-1EFF740C275D}" destId="{3F5B1671-97A9-4077-8054-745CA419A653}" srcOrd="1" destOrd="0" presId="urn:microsoft.com/office/officeart/2005/8/layout/hierarchy1"/>
    <dgm:cxn modelId="{5CA94F9A-DA94-48BD-82D3-E705F06D2EC5}" type="presParOf" srcId="{BED0FF00-450E-4770-AC8F-4CA157FDB259}" destId="{C324C16C-C255-4D9A-A0A8-A7BC4C45AB1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F0664D-413E-4482-A7A4-020B305B324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CDF3BEDD-3F8A-4779-B80D-5DBE06366EC4}">
      <dgm:prSet phldrT="[Text]"/>
      <dgm:spPr/>
      <dgm:t>
        <a:bodyPr/>
        <a:lstStyle/>
        <a:p>
          <a:r>
            <a:rPr lang="en-US" dirty="0" smtClean="0"/>
            <a:t>Fines and penalties</a:t>
          </a:r>
          <a:endParaRPr lang="en-US" dirty="0"/>
        </a:p>
      </dgm:t>
    </dgm:pt>
    <dgm:pt modelId="{D3332A5C-51C2-44D5-B65F-BAE34917E2B6}" type="parTrans" cxnId="{A2CD350D-2780-47E9-8E35-5307A76E2B2A}">
      <dgm:prSet/>
      <dgm:spPr/>
      <dgm:t>
        <a:bodyPr/>
        <a:lstStyle/>
        <a:p>
          <a:endParaRPr lang="en-US"/>
        </a:p>
      </dgm:t>
    </dgm:pt>
    <dgm:pt modelId="{4435ACC1-A9AC-4A95-9B09-266CFCED3A5A}" type="sibTrans" cxnId="{A2CD350D-2780-47E9-8E35-5307A76E2B2A}">
      <dgm:prSet/>
      <dgm:spPr/>
      <dgm:t>
        <a:bodyPr/>
        <a:lstStyle/>
        <a:p>
          <a:endParaRPr lang="en-US"/>
        </a:p>
      </dgm:t>
    </dgm:pt>
    <dgm:pt modelId="{880C8F0F-FC64-4D2D-B305-D4693B07F49F}">
      <dgm:prSet phldrT="[Text]"/>
      <dgm:spPr/>
      <dgm:t>
        <a:bodyPr/>
        <a:lstStyle/>
        <a:p>
          <a:r>
            <a:rPr lang="en-US" dirty="0" smtClean="0"/>
            <a:t>Offences</a:t>
          </a:r>
          <a:endParaRPr lang="en-US" dirty="0"/>
        </a:p>
      </dgm:t>
    </dgm:pt>
    <dgm:pt modelId="{1FCD0116-7444-44C4-A517-3335FEB94641}" type="parTrans" cxnId="{704FC669-7645-4976-BF85-A0178D676431}">
      <dgm:prSet/>
      <dgm:spPr/>
      <dgm:t>
        <a:bodyPr/>
        <a:lstStyle/>
        <a:p>
          <a:endParaRPr lang="en-US"/>
        </a:p>
      </dgm:t>
    </dgm:pt>
    <dgm:pt modelId="{ED7D86F7-E15A-4738-982D-3130BD0EFA22}" type="sibTrans" cxnId="{704FC669-7645-4976-BF85-A0178D676431}">
      <dgm:prSet/>
      <dgm:spPr/>
      <dgm:t>
        <a:bodyPr/>
        <a:lstStyle/>
        <a:p>
          <a:endParaRPr lang="en-US"/>
        </a:p>
      </dgm:t>
    </dgm:pt>
    <dgm:pt modelId="{5348AECA-6938-48C5-82E7-6AC762FA037B}">
      <dgm:prSet phldrT="[Text]"/>
      <dgm:spPr/>
      <dgm:t>
        <a:bodyPr/>
        <a:lstStyle/>
        <a:p>
          <a:r>
            <a:rPr lang="en-US" dirty="0" smtClean="0"/>
            <a:t>Fine</a:t>
          </a:r>
          <a:endParaRPr lang="en-US" dirty="0"/>
        </a:p>
      </dgm:t>
    </dgm:pt>
    <dgm:pt modelId="{90EEA479-1D50-47B5-A30F-7D14FA0E635D}" type="parTrans" cxnId="{E1EA7766-7976-41B1-8E0C-29D289091EE4}">
      <dgm:prSet/>
      <dgm:spPr/>
      <dgm:t>
        <a:bodyPr/>
        <a:lstStyle/>
        <a:p>
          <a:endParaRPr lang="en-US"/>
        </a:p>
      </dgm:t>
    </dgm:pt>
    <dgm:pt modelId="{2167FAB1-0267-467D-8771-DC7742506128}" type="sibTrans" cxnId="{E1EA7766-7976-41B1-8E0C-29D289091EE4}">
      <dgm:prSet/>
      <dgm:spPr/>
      <dgm:t>
        <a:bodyPr/>
        <a:lstStyle/>
        <a:p>
          <a:endParaRPr lang="en-US"/>
        </a:p>
      </dgm:t>
    </dgm:pt>
    <dgm:pt modelId="{2CD96101-AD56-4BAB-A27C-A13B3E214F84}">
      <dgm:prSet phldrT="[Text]"/>
      <dgm:spPr/>
      <dgm:t>
        <a:bodyPr/>
        <a:lstStyle/>
        <a:p>
          <a:r>
            <a:rPr lang="en-US" dirty="0" smtClean="0"/>
            <a:t>Fine or imprisonment</a:t>
          </a:r>
          <a:endParaRPr lang="en-US" dirty="0"/>
        </a:p>
      </dgm:t>
    </dgm:pt>
    <dgm:pt modelId="{AD3A6BA0-F6CD-41D6-A1DF-77FB3A532672}" type="parTrans" cxnId="{6CB95D46-AEA0-4992-94C7-08354CA02B19}">
      <dgm:prSet/>
      <dgm:spPr/>
      <dgm:t>
        <a:bodyPr/>
        <a:lstStyle/>
        <a:p>
          <a:endParaRPr lang="en-US"/>
        </a:p>
      </dgm:t>
    </dgm:pt>
    <dgm:pt modelId="{F705CBB3-CAA4-43EF-B787-D1A3C6BA6ADB}" type="sibTrans" cxnId="{6CB95D46-AEA0-4992-94C7-08354CA02B19}">
      <dgm:prSet/>
      <dgm:spPr/>
      <dgm:t>
        <a:bodyPr/>
        <a:lstStyle/>
        <a:p>
          <a:endParaRPr lang="en-US"/>
        </a:p>
      </dgm:t>
    </dgm:pt>
    <dgm:pt modelId="{54903F9A-816B-496C-ACD5-199874481AB2}">
      <dgm:prSet phldrT="[Text]"/>
      <dgm:spPr/>
      <dgm:t>
        <a:bodyPr/>
        <a:lstStyle/>
        <a:p>
          <a:r>
            <a:rPr lang="en-US" dirty="0" smtClean="0"/>
            <a:t>Penal provisions</a:t>
          </a:r>
          <a:endParaRPr lang="en-US" dirty="0"/>
        </a:p>
      </dgm:t>
    </dgm:pt>
    <dgm:pt modelId="{1824072F-39C6-4141-94E1-FE9AA986037C}" type="parTrans" cxnId="{D0E00DB3-7BF3-4FC9-9829-CFC67F7A3584}">
      <dgm:prSet/>
      <dgm:spPr/>
      <dgm:t>
        <a:bodyPr/>
        <a:lstStyle/>
        <a:p>
          <a:endParaRPr lang="en-US"/>
        </a:p>
      </dgm:t>
    </dgm:pt>
    <dgm:pt modelId="{F5E6843E-4968-458C-BDFD-745B828BF033}" type="sibTrans" cxnId="{D0E00DB3-7BF3-4FC9-9829-CFC67F7A3584}">
      <dgm:prSet/>
      <dgm:spPr/>
      <dgm:t>
        <a:bodyPr/>
        <a:lstStyle/>
        <a:p>
          <a:endParaRPr lang="en-US"/>
        </a:p>
      </dgm:t>
    </dgm:pt>
    <dgm:pt modelId="{D12CCFD8-1540-4C27-BA8B-FF9EC5E55519}">
      <dgm:prSet phldrT="[Text]"/>
      <dgm:spPr/>
      <dgm:t>
        <a:bodyPr/>
        <a:lstStyle/>
        <a:p>
          <a:r>
            <a:rPr lang="en-US" dirty="0" smtClean="0"/>
            <a:t>Penalties</a:t>
          </a:r>
          <a:endParaRPr lang="en-US" dirty="0"/>
        </a:p>
      </dgm:t>
    </dgm:pt>
    <dgm:pt modelId="{07CFF302-D3B6-40C2-B2BC-8FB0B8589099}" type="parTrans" cxnId="{96F085D5-23B0-4DBD-BAAF-C6198410938B}">
      <dgm:prSet/>
      <dgm:spPr/>
      <dgm:t>
        <a:bodyPr/>
        <a:lstStyle/>
        <a:p>
          <a:endParaRPr lang="en-US"/>
        </a:p>
      </dgm:t>
    </dgm:pt>
    <dgm:pt modelId="{1B0141B7-6CEA-439A-B5A9-89F2DBFE926B}" type="sibTrans" cxnId="{96F085D5-23B0-4DBD-BAAF-C6198410938B}">
      <dgm:prSet/>
      <dgm:spPr/>
      <dgm:t>
        <a:bodyPr/>
        <a:lstStyle/>
        <a:p>
          <a:endParaRPr lang="en-US"/>
        </a:p>
      </dgm:t>
    </dgm:pt>
    <dgm:pt modelId="{5319BA4D-A4C6-4564-93DF-51E368C0DD90}">
      <dgm:prSet/>
      <dgm:spPr/>
      <dgm:t>
        <a:bodyPr/>
        <a:lstStyle/>
        <a:p>
          <a:r>
            <a:rPr lang="en-US" dirty="0" smtClean="0"/>
            <a:t>Fine and imprisonment</a:t>
          </a:r>
          <a:endParaRPr lang="en-US" dirty="0"/>
        </a:p>
      </dgm:t>
    </dgm:pt>
    <dgm:pt modelId="{109F412C-8156-4993-8668-FB2282AC4BD3}" type="parTrans" cxnId="{505140F5-50FB-45BD-9EF9-6FCCECEA77F6}">
      <dgm:prSet/>
      <dgm:spPr/>
      <dgm:t>
        <a:bodyPr/>
        <a:lstStyle/>
        <a:p>
          <a:endParaRPr lang="en-US"/>
        </a:p>
      </dgm:t>
    </dgm:pt>
    <dgm:pt modelId="{B1C11B7E-C943-4784-BA82-B6295FAEC70A}" type="sibTrans" cxnId="{505140F5-50FB-45BD-9EF9-6FCCECEA77F6}">
      <dgm:prSet/>
      <dgm:spPr/>
      <dgm:t>
        <a:bodyPr/>
        <a:lstStyle/>
        <a:p>
          <a:endParaRPr lang="en-US"/>
        </a:p>
      </dgm:t>
    </dgm:pt>
    <dgm:pt modelId="{DF69E96D-31D6-449C-BB03-016AC4D95B81}">
      <dgm:prSet/>
      <dgm:spPr/>
      <dgm:t>
        <a:bodyPr/>
        <a:lstStyle/>
        <a:p>
          <a:r>
            <a:rPr lang="en-US" dirty="0" smtClean="0"/>
            <a:t>Compounding</a:t>
          </a:r>
          <a:endParaRPr lang="en-US" dirty="0"/>
        </a:p>
      </dgm:t>
    </dgm:pt>
    <dgm:pt modelId="{18B685F9-F3AD-4228-B419-BEAE70392CA8}" type="parTrans" cxnId="{168B0FF9-83DB-4D2E-9D8E-8B0479338C1F}">
      <dgm:prSet/>
      <dgm:spPr/>
      <dgm:t>
        <a:bodyPr/>
        <a:lstStyle/>
        <a:p>
          <a:endParaRPr lang="en-US"/>
        </a:p>
      </dgm:t>
    </dgm:pt>
    <dgm:pt modelId="{40D18E90-5EEC-4074-B1CB-00E0142123ED}" type="sibTrans" cxnId="{168B0FF9-83DB-4D2E-9D8E-8B0479338C1F}">
      <dgm:prSet/>
      <dgm:spPr/>
      <dgm:t>
        <a:bodyPr/>
        <a:lstStyle/>
        <a:p>
          <a:endParaRPr lang="en-US"/>
        </a:p>
      </dgm:t>
    </dgm:pt>
    <dgm:pt modelId="{66BAD092-A657-4A12-8B04-FB2B43B32C4A}">
      <dgm:prSet/>
      <dgm:spPr/>
      <dgm:t>
        <a:bodyPr/>
        <a:lstStyle/>
        <a:p>
          <a:r>
            <a:rPr lang="en-US" dirty="0" smtClean="0"/>
            <a:t>Prosecution</a:t>
          </a:r>
          <a:endParaRPr lang="en-US" dirty="0"/>
        </a:p>
      </dgm:t>
    </dgm:pt>
    <dgm:pt modelId="{C52D5B7A-94EE-444B-9CDF-F9F07AF3C489}" type="parTrans" cxnId="{D22E8BAD-A369-4C89-B65A-3DF755CAF644}">
      <dgm:prSet/>
      <dgm:spPr/>
      <dgm:t>
        <a:bodyPr/>
        <a:lstStyle/>
        <a:p>
          <a:endParaRPr lang="en-US"/>
        </a:p>
      </dgm:t>
    </dgm:pt>
    <dgm:pt modelId="{2640602F-A327-4F25-A569-6FA74F7CBDEE}" type="sibTrans" cxnId="{D22E8BAD-A369-4C89-B65A-3DF755CAF644}">
      <dgm:prSet/>
      <dgm:spPr/>
      <dgm:t>
        <a:bodyPr/>
        <a:lstStyle/>
        <a:p>
          <a:endParaRPr lang="en-US"/>
        </a:p>
      </dgm:t>
    </dgm:pt>
    <dgm:pt modelId="{1A163F50-C7E1-497D-8947-42C819C2DC5D}">
      <dgm:prSet/>
      <dgm:spPr/>
      <dgm:t>
        <a:bodyPr/>
        <a:lstStyle/>
        <a:p>
          <a:r>
            <a:rPr lang="en-US" dirty="0" smtClean="0"/>
            <a:t>Compounding</a:t>
          </a:r>
          <a:endParaRPr lang="en-US" dirty="0"/>
        </a:p>
      </dgm:t>
    </dgm:pt>
    <dgm:pt modelId="{D2E02A10-48A9-44EB-BD65-E3D014F8E585}" type="parTrans" cxnId="{46AC5A07-85BD-463F-89D4-0BA99BEEE29A}">
      <dgm:prSet/>
      <dgm:spPr/>
      <dgm:t>
        <a:bodyPr/>
        <a:lstStyle/>
        <a:p>
          <a:endParaRPr lang="en-US"/>
        </a:p>
      </dgm:t>
    </dgm:pt>
    <dgm:pt modelId="{BFC6D056-4DDD-4D41-A884-F49868330E0C}" type="sibTrans" cxnId="{46AC5A07-85BD-463F-89D4-0BA99BEEE29A}">
      <dgm:prSet/>
      <dgm:spPr/>
      <dgm:t>
        <a:bodyPr/>
        <a:lstStyle/>
        <a:p>
          <a:endParaRPr lang="en-US"/>
        </a:p>
      </dgm:t>
    </dgm:pt>
    <dgm:pt modelId="{0F56FCA7-7D50-4224-B449-1D86D4F56363}">
      <dgm:prSet/>
      <dgm:spPr/>
      <dgm:t>
        <a:bodyPr/>
        <a:lstStyle/>
        <a:p>
          <a:r>
            <a:rPr lang="en-US" dirty="0" smtClean="0"/>
            <a:t>Prosecution</a:t>
          </a:r>
          <a:endParaRPr lang="en-US" dirty="0"/>
        </a:p>
      </dgm:t>
    </dgm:pt>
    <dgm:pt modelId="{D6253804-C5B4-44A7-9F7A-3A95BA930EA9}" type="parTrans" cxnId="{B7415CCE-0135-496A-AA4E-CD0B8B3307CC}">
      <dgm:prSet/>
      <dgm:spPr/>
      <dgm:t>
        <a:bodyPr/>
        <a:lstStyle/>
        <a:p>
          <a:endParaRPr lang="en-US"/>
        </a:p>
      </dgm:t>
    </dgm:pt>
    <dgm:pt modelId="{91DFDB15-0DB2-4F97-80BC-B16067641B73}" type="sibTrans" cxnId="{B7415CCE-0135-496A-AA4E-CD0B8B3307CC}">
      <dgm:prSet/>
      <dgm:spPr/>
      <dgm:t>
        <a:bodyPr/>
        <a:lstStyle/>
        <a:p>
          <a:endParaRPr lang="en-US"/>
        </a:p>
      </dgm:t>
    </dgm:pt>
    <dgm:pt modelId="{A1DA932B-E40C-481F-B4F6-0B07E5F4A95A}">
      <dgm:prSet/>
      <dgm:spPr/>
      <dgm:t>
        <a:bodyPr/>
        <a:lstStyle/>
        <a:p>
          <a:r>
            <a:rPr lang="en-US" dirty="0" smtClean="0"/>
            <a:t>Prosecution</a:t>
          </a:r>
          <a:endParaRPr lang="en-US" dirty="0"/>
        </a:p>
      </dgm:t>
    </dgm:pt>
    <dgm:pt modelId="{16496C36-48B2-453D-A164-9DF3C33405B8}" type="parTrans" cxnId="{C9E5C995-BD60-4C70-B174-3678F89672B3}">
      <dgm:prSet/>
      <dgm:spPr/>
      <dgm:t>
        <a:bodyPr/>
        <a:lstStyle/>
        <a:p>
          <a:endParaRPr lang="en-US"/>
        </a:p>
      </dgm:t>
    </dgm:pt>
    <dgm:pt modelId="{052E06D2-0286-48F2-82F7-EF4D76D456C8}" type="sibTrans" cxnId="{C9E5C995-BD60-4C70-B174-3678F89672B3}">
      <dgm:prSet/>
      <dgm:spPr/>
      <dgm:t>
        <a:bodyPr/>
        <a:lstStyle/>
        <a:p>
          <a:endParaRPr lang="en-US"/>
        </a:p>
      </dgm:t>
    </dgm:pt>
    <dgm:pt modelId="{354B1B59-4F0B-4425-B293-57A02436AD70}">
      <dgm:prSet/>
      <dgm:spPr/>
      <dgm:t>
        <a:bodyPr/>
        <a:lstStyle/>
        <a:p>
          <a:r>
            <a:rPr lang="en-US" dirty="0" smtClean="0"/>
            <a:t>Adjudication</a:t>
          </a:r>
          <a:endParaRPr lang="en-US" dirty="0"/>
        </a:p>
      </dgm:t>
    </dgm:pt>
    <dgm:pt modelId="{26890E3F-963F-4E5E-96C7-3D339C343A89}" type="parTrans" cxnId="{8EEA389B-9157-4508-A496-FBE0BBFFE24C}">
      <dgm:prSet/>
      <dgm:spPr/>
      <dgm:t>
        <a:bodyPr/>
        <a:lstStyle/>
        <a:p>
          <a:endParaRPr lang="en-US"/>
        </a:p>
      </dgm:t>
    </dgm:pt>
    <dgm:pt modelId="{2630584A-2423-40B4-AF90-DDD23B6844DD}" type="sibTrans" cxnId="{8EEA389B-9157-4508-A496-FBE0BBFFE24C}">
      <dgm:prSet/>
      <dgm:spPr/>
      <dgm:t>
        <a:bodyPr/>
        <a:lstStyle/>
        <a:p>
          <a:endParaRPr lang="en-US"/>
        </a:p>
      </dgm:t>
    </dgm:pt>
    <dgm:pt modelId="{D055C38A-1477-42DD-AD61-A9A7F2A0165C}" type="pres">
      <dgm:prSet presAssocID="{6EF0664D-413E-4482-A7A4-020B305B324D}" presName="hierChild1" presStyleCnt="0">
        <dgm:presLayoutVars>
          <dgm:chPref val="1"/>
          <dgm:dir/>
          <dgm:animOne val="branch"/>
          <dgm:animLvl val="lvl"/>
          <dgm:resizeHandles/>
        </dgm:presLayoutVars>
      </dgm:prSet>
      <dgm:spPr/>
    </dgm:pt>
    <dgm:pt modelId="{9C2D182D-5F9B-48E4-B9E5-20CA35496BE6}" type="pres">
      <dgm:prSet presAssocID="{CDF3BEDD-3F8A-4779-B80D-5DBE06366EC4}" presName="hierRoot1" presStyleCnt="0"/>
      <dgm:spPr/>
    </dgm:pt>
    <dgm:pt modelId="{FFBCF7A7-596E-4526-BCA3-93E555E79433}" type="pres">
      <dgm:prSet presAssocID="{CDF3BEDD-3F8A-4779-B80D-5DBE06366EC4}" presName="composite" presStyleCnt="0"/>
      <dgm:spPr/>
    </dgm:pt>
    <dgm:pt modelId="{DF07C0C7-EA6E-45B8-8B9E-41D6E9DC745E}" type="pres">
      <dgm:prSet presAssocID="{CDF3BEDD-3F8A-4779-B80D-5DBE06366EC4}" presName="background" presStyleLbl="node0" presStyleIdx="0" presStyleCnt="1"/>
      <dgm:spPr/>
    </dgm:pt>
    <dgm:pt modelId="{074659EF-F709-4CE5-8D75-19DCC52B307C}" type="pres">
      <dgm:prSet presAssocID="{CDF3BEDD-3F8A-4779-B80D-5DBE06366EC4}" presName="text" presStyleLbl="fgAcc0" presStyleIdx="0" presStyleCnt="1">
        <dgm:presLayoutVars>
          <dgm:chPref val="3"/>
        </dgm:presLayoutVars>
      </dgm:prSet>
      <dgm:spPr/>
    </dgm:pt>
    <dgm:pt modelId="{AB0E910C-BD12-4E1A-8A16-1D92E916F384}" type="pres">
      <dgm:prSet presAssocID="{CDF3BEDD-3F8A-4779-B80D-5DBE06366EC4}" presName="hierChild2" presStyleCnt="0"/>
      <dgm:spPr/>
    </dgm:pt>
    <dgm:pt modelId="{B2B4E10F-BCF0-4A32-98DC-D99F9691F0A6}" type="pres">
      <dgm:prSet presAssocID="{1FCD0116-7444-44C4-A517-3335FEB94641}" presName="Name10" presStyleLbl="parChTrans1D2" presStyleIdx="0" presStyleCnt="2"/>
      <dgm:spPr/>
    </dgm:pt>
    <dgm:pt modelId="{B4D7092C-79D8-4468-8F2A-1691AA0F11F2}" type="pres">
      <dgm:prSet presAssocID="{880C8F0F-FC64-4D2D-B305-D4693B07F49F}" presName="hierRoot2" presStyleCnt="0"/>
      <dgm:spPr/>
    </dgm:pt>
    <dgm:pt modelId="{5F9A0A36-7962-4542-B599-73AF013700B8}" type="pres">
      <dgm:prSet presAssocID="{880C8F0F-FC64-4D2D-B305-D4693B07F49F}" presName="composite2" presStyleCnt="0"/>
      <dgm:spPr/>
    </dgm:pt>
    <dgm:pt modelId="{2F44A489-6AC4-43E5-8218-C1F35048FFDE}" type="pres">
      <dgm:prSet presAssocID="{880C8F0F-FC64-4D2D-B305-D4693B07F49F}" presName="background2" presStyleLbl="node2" presStyleIdx="0" presStyleCnt="2"/>
      <dgm:spPr/>
    </dgm:pt>
    <dgm:pt modelId="{D81D5922-00FD-419F-A61B-27BC628CF590}" type="pres">
      <dgm:prSet presAssocID="{880C8F0F-FC64-4D2D-B305-D4693B07F49F}" presName="text2" presStyleLbl="fgAcc2" presStyleIdx="0" presStyleCnt="2">
        <dgm:presLayoutVars>
          <dgm:chPref val="3"/>
        </dgm:presLayoutVars>
      </dgm:prSet>
      <dgm:spPr/>
    </dgm:pt>
    <dgm:pt modelId="{40087EB3-9DFA-4473-AB75-959C2D2831C2}" type="pres">
      <dgm:prSet presAssocID="{880C8F0F-FC64-4D2D-B305-D4693B07F49F}" presName="hierChild3" presStyleCnt="0"/>
      <dgm:spPr/>
    </dgm:pt>
    <dgm:pt modelId="{5BB3250C-6B9D-4B92-97E5-13DD0CDC8386}" type="pres">
      <dgm:prSet presAssocID="{90EEA479-1D50-47B5-A30F-7D14FA0E635D}" presName="Name17" presStyleLbl="parChTrans1D3" presStyleIdx="0" presStyleCnt="4"/>
      <dgm:spPr/>
    </dgm:pt>
    <dgm:pt modelId="{8D3CEDC1-6092-43AF-8BAA-C0EED189FEEA}" type="pres">
      <dgm:prSet presAssocID="{5348AECA-6938-48C5-82E7-6AC762FA037B}" presName="hierRoot3" presStyleCnt="0"/>
      <dgm:spPr/>
    </dgm:pt>
    <dgm:pt modelId="{E52D550E-1837-41CC-95F4-1E8C42EDFED6}" type="pres">
      <dgm:prSet presAssocID="{5348AECA-6938-48C5-82E7-6AC762FA037B}" presName="composite3" presStyleCnt="0"/>
      <dgm:spPr/>
    </dgm:pt>
    <dgm:pt modelId="{E38C58FF-5D9B-4C13-AD59-2C5D293CD74A}" type="pres">
      <dgm:prSet presAssocID="{5348AECA-6938-48C5-82E7-6AC762FA037B}" presName="background3" presStyleLbl="node3" presStyleIdx="0" presStyleCnt="4"/>
      <dgm:spPr/>
    </dgm:pt>
    <dgm:pt modelId="{1653D28F-4093-4788-98E9-C5CBFB5B60E9}" type="pres">
      <dgm:prSet presAssocID="{5348AECA-6938-48C5-82E7-6AC762FA037B}" presName="text3" presStyleLbl="fgAcc3" presStyleIdx="0" presStyleCnt="4">
        <dgm:presLayoutVars>
          <dgm:chPref val="3"/>
        </dgm:presLayoutVars>
      </dgm:prSet>
      <dgm:spPr/>
    </dgm:pt>
    <dgm:pt modelId="{253F33DC-9E61-455B-BE11-C1906F3267A3}" type="pres">
      <dgm:prSet presAssocID="{5348AECA-6938-48C5-82E7-6AC762FA037B}" presName="hierChild4" presStyleCnt="0"/>
      <dgm:spPr/>
    </dgm:pt>
    <dgm:pt modelId="{D5F86DCE-F1ED-4B0A-A66E-A6D0D479E233}" type="pres">
      <dgm:prSet presAssocID="{18B685F9-F3AD-4228-B419-BEAE70392CA8}" presName="Name23" presStyleLbl="parChTrans1D4" presStyleIdx="0" presStyleCnt="6"/>
      <dgm:spPr/>
    </dgm:pt>
    <dgm:pt modelId="{41F5F6FA-C230-4A03-9887-605BECD2060B}" type="pres">
      <dgm:prSet presAssocID="{DF69E96D-31D6-449C-BB03-016AC4D95B81}" presName="hierRoot4" presStyleCnt="0"/>
      <dgm:spPr/>
    </dgm:pt>
    <dgm:pt modelId="{98D7F896-BCB5-4EDB-89FE-1116A159AB85}" type="pres">
      <dgm:prSet presAssocID="{DF69E96D-31D6-449C-BB03-016AC4D95B81}" presName="composite4" presStyleCnt="0"/>
      <dgm:spPr/>
    </dgm:pt>
    <dgm:pt modelId="{7A65B8A3-2D05-4678-BD1B-0B8A426145E2}" type="pres">
      <dgm:prSet presAssocID="{DF69E96D-31D6-449C-BB03-016AC4D95B81}" presName="background4" presStyleLbl="node4" presStyleIdx="0" presStyleCnt="6"/>
      <dgm:spPr/>
    </dgm:pt>
    <dgm:pt modelId="{EE1CBA33-A592-49B8-9BFF-A7DD3FF3A8B0}" type="pres">
      <dgm:prSet presAssocID="{DF69E96D-31D6-449C-BB03-016AC4D95B81}" presName="text4" presStyleLbl="fgAcc4" presStyleIdx="0" presStyleCnt="6">
        <dgm:presLayoutVars>
          <dgm:chPref val="3"/>
        </dgm:presLayoutVars>
      </dgm:prSet>
      <dgm:spPr/>
    </dgm:pt>
    <dgm:pt modelId="{42C7DFCF-A941-463B-AF5F-03EB25A6B6B7}" type="pres">
      <dgm:prSet presAssocID="{DF69E96D-31D6-449C-BB03-016AC4D95B81}" presName="hierChild5" presStyleCnt="0"/>
      <dgm:spPr/>
    </dgm:pt>
    <dgm:pt modelId="{EED3F37F-8D3F-4D6C-8F96-4DAFEB96CC7D}" type="pres">
      <dgm:prSet presAssocID="{C52D5B7A-94EE-444B-9CDF-F9F07AF3C489}" presName="Name23" presStyleLbl="parChTrans1D4" presStyleIdx="1" presStyleCnt="6"/>
      <dgm:spPr/>
    </dgm:pt>
    <dgm:pt modelId="{E3A3D844-4321-47D8-A2A3-EF499EF7797B}" type="pres">
      <dgm:prSet presAssocID="{66BAD092-A657-4A12-8B04-FB2B43B32C4A}" presName="hierRoot4" presStyleCnt="0"/>
      <dgm:spPr/>
    </dgm:pt>
    <dgm:pt modelId="{0FBDE416-B024-4C76-AFDB-82F65C293677}" type="pres">
      <dgm:prSet presAssocID="{66BAD092-A657-4A12-8B04-FB2B43B32C4A}" presName="composite4" presStyleCnt="0"/>
      <dgm:spPr/>
    </dgm:pt>
    <dgm:pt modelId="{32D722B1-694A-47C5-A4E9-E7E0148C6CD4}" type="pres">
      <dgm:prSet presAssocID="{66BAD092-A657-4A12-8B04-FB2B43B32C4A}" presName="background4" presStyleLbl="node4" presStyleIdx="1" presStyleCnt="6"/>
      <dgm:spPr/>
    </dgm:pt>
    <dgm:pt modelId="{346F1828-22AF-43ED-A736-935AA534A197}" type="pres">
      <dgm:prSet presAssocID="{66BAD092-A657-4A12-8B04-FB2B43B32C4A}" presName="text4" presStyleLbl="fgAcc4" presStyleIdx="1" presStyleCnt="6">
        <dgm:presLayoutVars>
          <dgm:chPref val="3"/>
        </dgm:presLayoutVars>
      </dgm:prSet>
      <dgm:spPr/>
    </dgm:pt>
    <dgm:pt modelId="{1E69FDF7-3EB6-4F84-A408-8B1748B41386}" type="pres">
      <dgm:prSet presAssocID="{66BAD092-A657-4A12-8B04-FB2B43B32C4A}" presName="hierChild5" presStyleCnt="0"/>
      <dgm:spPr/>
    </dgm:pt>
    <dgm:pt modelId="{2E26089F-3451-41E2-8D33-DD2EBC5999F1}" type="pres">
      <dgm:prSet presAssocID="{AD3A6BA0-F6CD-41D6-A1DF-77FB3A532672}" presName="Name17" presStyleLbl="parChTrans1D3" presStyleIdx="1" presStyleCnt="4"/>
      <dgm:spPr/>
    </dgm:pt>
    <dgm:pt modelId="{54D786B7-7559-4AA2-899E-8843A73D8279}" type="pres">
      <dgm:prSet presAssocID="{2CD96101-AD56-4BAB-A27C-A13B3E214F84}" presName="hierRoot3" presStyleCnt="0"/>
      <dgm:spPr/>
    </dgm:pt>
    <dgm:pt modelId="{B616E13C-D417-4FA2-8C9B-DF3C4071D09A}" type="pres">
      <dgm:prSet presAssocID="{2CD96101-AD56-4BAB-A27C-A13B3E214F84}" presName="composite3" presStyleCnt="0"/>
      <dgm:spPr/>
    </dgm:pt>
    <dgm:pt modelId="{4AFBF0FC-B9E0-44AB-9055-86BB303E523F}" type="pres">
      <dgm:prSet presAssocID="{2CD96101-AD56-4BAB-A27C-A13B3E214F84}" presName="background3" presStyleLbl="node3" presStyleIdx="1" presStyleCnt="4"/>
      <dgm:spPr/>
    </dgm:pt>
    <dgm:pt modelId="{72DFA0B9-4525-4E99-B163-711536FC381F}" type="pres">
      <dgm:prSet presAssocID="{2CD96101-AD56-4BAB-A27C-A13B3E214F84}" presName="text3" presStyleLbl="fgAcc3" presStyleIdx="1" presStyleCnt="4">
        <dgm:presLayoutVars>
          <dgm:chPref val="3"/>
        </dgm:presLayoutVars>
      </dgm:prSet>
      <dgm:spPr/>
    </dgm:pt>
    <dgm:pt modelId="{83753ECF-7F48-483F-9D04-2C231D8D8D1A}" type="pres">
      <dgm:prSet presAssocID="{2CD96101-AD56-4BAB-A27C-A13B3E214F84}" presName="hierChild4" presStyleCnt="0"/>
      <dgm:spPr/>
    </dgm:pt>
    <dgm:pt modelId="{B3EE1495-29B1-4B08-8617-FDAE4F1D0EBD}" type="pres">
      <dgm:prSet presAssocID="{D2E02A10-48A9-44EB-BD65-E3D014F8E585}" presName="Name23" presStyleLbl="parChTrans1D4" presStyleIdx="2" presStyleCnt="6"/>
      <dgm:spPr/>
    </dgm:pt>
    <dgm:pt modelId="{398A0813-2657-41E2-A04E-8ABE280C9518}" type="pres">
      <dgm:prSet presAssocID="{1A163F50-C7E1-497D-8947-42C819C2DC5D}" presName="hierRoot4" presStyleCnt="0"/>
      <dgm:spPr/>
    </dgm:pt>
    <dgm:pt modelId="{1A42D984-9888-47C0-80F5-BE0664F2C874}" type="pres">
      <dgm:prSet presAssocID="{1A163F50-C7E1-497D-8947-42C819C2DC5D}" presName="composite4" presStyleCnt="0"/>
      <dgm:spPr/>
    </dgm:pt>
    <dgm:pt modelId="{3937EB2F-C658-4E04-95C8-6A2072CD27BA}" type="pres">
      <dgm:prSet presAssocID="{1A163F50-C7E1-497D-8947-42C819C2DC5D}" presName="background4" presStyleLbl="node4" presStyleIdx="2" presStyleCnt="6"/>
      <dgm:spPr/>
    </dgm:pt>
    <dgm:pt modelId="{BD6DE775-58F8-4FAA-AF49-01646CBA5D81}" type="pres">
      <dgm:prSet presAssocID="{1A163F50-C7E1-497D-8947-42C819C2DC5D}" presName="text4" presStyleLbl="fgAcc4" presStyleIdx="2" presStyleCnt="6">
        <dgm:presLayoutVars>
          <dgm:chPref val="3"/>
        </dgm:presLayoutVars>
      </dgm:prSet>
      <dgm:spPr/>
    </dgm:pt>
    <dgm:pt modelId="{FF75B85A-ADBD-44B3-9120-C3E2A97A2DAB}" type="pres">
      <dgm:prSet presAssocID="{1A163F50-C7E1-497D-8947-42C819C2DC5D}" presName="hierChild5" presStyleCnt="0"/>
      <dgm:spPr/>
    </dgm:pt>
    <dgm:pt modelId="{C6433054-3DCA-4E0F-B109-F9AA0EC52846}" type="pres">
      <dgm:prSet presAssocID="{D6253804-C5B4-44A7-9F7A-3A95BA930EA9}" presName="Name23" presStyleLbl="parChTrans1D4" presStyleIdx="3" presStyleCnt="6"/>
      <dgm:spPr/>
    </dgm:pt>
    <dgm:pt modelId="{38CFFBFC-11E2-4D84-9C73-3D1805FA1314}" type="pres">
      <dgm:prSet presAssocID="{0F56FCA7-7D50-4224-B449-1D86D4F56363}" presName="hierRoot4" presStyleCnt="0"/>
      <dgm:spPr/>
    </dgm:pt>
    <dgm:pt modelId="{F05B2365-59CB-4566-8E7C-60D689F9415B}" type="pres">
      <dgm:prSet presAssocID="{0F56FCA7-7D50-4224-B449-1D86D4F56363}" presName="composite4" presStyleCnt="0"/>
      <dgm:spPr/>
    </dgm:pt>
    <dgm:pt modelId="{C2CF0B99-4A7E-4ABE-A0C2-90A00AF0EFBA}" type="pres">
      <dgm:prSet presAssocID="{0F56FCA7-7D50-4224-B449-1D86D4F56363}" presName="background4" presStyleLbl="node4" presStyleIdx="3" presStyleCnt="6"/>
      <dgm:spPr/>
    </dgm:pt>
    <dgm:pt modelId="{2869F22E-8AFA-4D06-B6D4-FA5268EC568A}" type="pres">
      <dgm:prSet presAssocID="{0F56FCA7-7D50-4224-B449-1D86D4F56363}" presName="text4" presStyleLbl="fgAcc4" presStyleIdx="3" presStyleCnt="6">
        <dgm:presLayoutVars>
          <dgm:chPref val="3"/>
        </dgm:presLayoutVars>
      </dgm:prSet>
      <dgm:spPr/>
    </dgm:pt>
    <dgm:pt modelId="{33F126EC-9253-494C-ADFC-2C6AEE7E1826}" type="pres">
      <dgm:prSet presAssocID="{0F56FCA7-7D50-4224-B449-1D86D4F56363}" presName="hierChild5" presStyleCnt="0"/>
      <dgm:spPr/>
    </dgm:pt>
    <dgm:pt modelId="{900BE8F5-B804-4951-A496-341A123AB0F7}" type="pres">
      <dgm:prSet presAssocID="{109F412C-8156-4993-8668-FB2282AC4BD3}" presName="Name17" presStyleLbl="parChTrans1D3" presStyleIdx="2" presStyleCnt="4"/>
      <dgm:spPr/>
    </dgm:pt>
    <dgm:pt modelId="{36C7E9E6-C85C-4AC2-B4B6-2EDC05D13C0C}" type="pres">
      <dgm:prSet presAssocID="{5319BA4D-A4C6-4564-93DF-51E368C0DD90}" presName="hierRoot3" presStyleCnt="0"/>
      <dgm:spPr/>
    </dgm:pt>
    <dgm:pt modelId="{5504486E-501D-4809-ADF4-D5985AE468A5}" type="pres">
      <dgm:prSet presAssocID="{5319BA4D-A4C6-4564-93DF-51E368C0DD90}" presName="composite3" presStyleCnt="0"/>
      <dgm:spPr/>
    </dgm:pt>
    <dgm:pt modelId="{99838D7C-1BD3-4261-8D87-68FABE482626}" type="pres">
      <dgm:prSet presAssocID="{5319BA4D-A4C6-4564-93DF-51E368C0DD90}" presName="background3" presStyleLbl="node3" presStyleIdx="2" presStyleCnt="4"/>
      <dgm:spPr/>
    </dgm:pt>
    <dgm:pt modelId="{D7893775-EB38-4C15-A8BD-38CEB6DD89E6}" type="pres">
      <dgm:prSet presAssocID="{5319BA4D-A4C6-4564-93DF-51E368C0DD90}" presName="text3" presStyleLbl="fgAcc3" presStyleIdx="2" presStyleCnt="4">
        <dgm:presLayoutVars>
          <dgm:chPref val="3"/>
        </dgm:presLayoutVars>
      </dgm:prSet>
      <dgm:spPr/>
    </dgm:pt>
    <dgm:pt modelId="{05777284-9B9F-4B76-9CC4-38C01396ACE9}" type="pres">
      <dgm:prSet presAssocID="{5319BA4D-A4C6-4564-93DF-51E368C0DD90}" presName="hierChild4" presStyleCnt="0"/>
      <dgm:spPr/>
    </dgm:pt>
    <dgm:pt modelId="{6F2B977A-FF91-4EF2-B623-23F984C83762}" type="pres">
      <dgm:prSet presAssocID="{16496C36-48B2-453D-A164-9DF3C33405B8}" presName="Name23" presStyleLbl="parChTrans1D4" presStyleIdx="4" presStyleCnt="6"/>
      <dgm:spPr/>
    </dgm:pt>
    <dgm:pt modelId="{C16E0971-009B-4D5F-8274-8A66F7A896CC}" type="pres">
      <dgm:prSet presAssocID="{A1DA932B-E40C-481F-B4F6-0B07E5F4A95A}" presName="hierRoot4" presStyleCnt="0"/>
      <dgm:spPr/>
    </dgm:pt>
    <dgm:pt modelId="{19C8C47B-F504-4A19-A754-7BD9F86286A6}" type="pres">
      <dgm:prSet presAssocID="{A1DA932B-E40C-481F-B4F6-0B07E5F4A95A}" presName="composite4" presStyleCnt="0"/>
      <dgm:spPr/>
    </dgm:pt>
    <dgm:pt modelId="{C281BE92-9255-4F3E-8CA8-C8F42A73C592}" type="pres">
      <dgm:prSet presAssocID="{A1DA932B-E40C-481F-B4F6-0B07E5F4A95A}" presName="background4" presStyleLbl="node4" presStyleIdx="4" presStyleCnt="6"/>
      <dgm:spPr/>
    </dgm:pt>
    <dgm:pt modelId="{60DAFDC7-CA64-4082-96EB-5F84F60DBA2A}" type="pres">
      <dgm:prSet presAssocID="{A1DA932B-E40C-481F-B4F6-0B07E5F4A95A}" presName="text4" presStyleLbl="fgAcc4" presStyleIdx="4" presStyleCnt="6">
        <dgm:presLayoutVars>
          <dgm:chPref val="3"/>
        </dgm:presLayoutVars>
      </dgm:prSet>
      <dgm:spPr/>
    </dgm:pt>
    <dgm:pt modelId="{A6DF3F9C-1A8D-4304-BF49-4613565065AB}" type="pres">
      <dgm:prSet presAssocID="{A1DA932B-E40C-481F-B4F6-0B07E5F4A95A}" presName="hierChild5" presStyleCnt="0"/>
      <dgm:spPr/>
    </dgm:pt>
    <dgm:pt modelId="{8929CDF2-719B-438F-B9EE-9B2BCD1B7347}" type="pres">
      <dgm:prSet presAssocID="{1824072F-39C6-4141-94E1-FE9AA986037C}" presName="Name10" presStyleLbl="parChTrans1D2" presStyleIdx="1" presStyleCnt="2"/>
      <dgm:spPr/>
    </dgm:pt>
    <dgm:pt modelId="{5218C942-6BAE-4C7C-9F84-1803E5C48626}" type="pres">
      <dgm:prSet presAssocID="{54903F9A-816B-496C-ACD5-199874481AB2}" presName="hierRoot2" presStyleCnt="0"/>
      <dgm:spPr/>
    </dgm:pt>
    <dgm:pt modelId="{9A7559A3-F180-48B5-BFFF-710D8AFBC26E}" type="pres">
      <dgm:prSet presAssocID="{54903F9A-816B-496C-ACD5-199874481AB2}" presName="composite2" presStyleCnt="0"/>
      <dgm:spPr/>
    </dgm:pt>
    <dgm:pt modelId="{2129A8D0-4DF2-4F1C-B26A-5FF066CF10D5}" type="pres">
      <dgm:prSet presAssocID="{54903F9A-816B-496C-ACD5-199874481AB2}" presName="background2" presStyleLbl="node2" presStyleIdx="1" presStyleCnt="2"/>
      <dgm:spPr/>
    </dgm:pt>
    <dgm:pt modelId="{D19BAC25-3E77-4A81-863F-35ED634BDFEE}" type="pres">
      <dgm:prSet presAssocID="{54903F9A-816B-496C-ACD5-199874481AB2}" presName="text2" presStyleLbl="fgAcc2" presStyleIdx="1" presStyleCnt="2">
        <dgm:presLayoutVars>
          <dgm:chPref val="3"/>
        </dgm:presLayoutVars>
      </dgm:prSet>
      <dgm:spPr/>
    </dgm:pt>
    <dgm:pt modelId="{CC40C82B-8B5A-4FD5-9290-1E91DEB343CC}" type="pres">
      <dgm:prSet presAssocID="{54903F9A-816B-496C-ACD5-199874481AB2}" presName="hierChild3" presStyleCnt="0"/>
      <dgm:spPr/>
    </dgm:pt>
    <dgm:pt modelId="{D9E711E0-972A-45A4-BA60-316AC0F75811}" type="pres">
      <dgm:prSet presAssocID="{07CFF302-D3B6-40C2-B2BC-8FB0B8589099}" presName="Name17" presStyleLbl="parChTrans1D3" presStyleIdx="3" presStyleCnt="4"/>
      <dgm:spPr/>
    </dgm:pt>
    <dgm:pt modelId="{E938734D-48A0-48F3-A256-F5051E495439}" type="pres">
      <dgm:prSet presAssocID="{D12CCFD8-1540-4C27-BA8B-FF9EC5E55519}" presName="hierRoot3" presStyleCnt="0"/>
      <dgm:spPr/>
    </dgm:pt>
    <dgm:pt modelId="{F94F3B96-273E-4EBD-8C8B-7CA501DE9CEB}" type="pres">
      <dgm:prSet presAssocID="{D12CCFD8-1540-4C27-BA8B-FF9EC5E55519}" presName="composite3" presStyleCnt="0"/>
      <dgm:spPr/>
    </dgm:pt>
    <dgm:pt modelId="{22FB2781-8BB3-483E-B880-C865B9E3F9D3}" type="pres">
      <dgm:prSet presAssocID="{D12CCFD8-1540-4C27-BA8B-FF9EC5E55519}" presName="background3" presStyleLbl="node3" presStyleIdx="3" presStyleCnt="4"/>
      <dgm:spPr/>
    </dgm:pt>
    <dgm:pt modelId="{648326EC-BB07-42B6-B0EA-633E32F3C473}" type="pres">
      <dgm:prSet presAssocID="{D12CCFD8-1540-4C27-BA8B-FF9EC5E55519}" presName="text3" presStyleLbl="fgAcc3" presStyleIdx="3" presStyleCnt="4">
        <dgm:presLayoutVars>
          <dgm:chPref val="3"/>
        </dgm:presLayoutVars>
      </dgm:prSet>
      <dgm:spPr/>
    </dgm:pt>
    <dgm:pt modelId="{C28C9438-FACD-460F-9A69-CA06FF0B5AEE}" type="pres">
      <dgm:prSet presAssocID="{D12CCFD8-1540-4C27-BA8B-FF9EC5E55519}" presName="hierChild4" presStyleCnt="0"/>
      <dgm:spPr/>
    </dgm:pt>
    <dgm:pt modelId="{ECAA0243-C964-4561-9A07-075D3EACD56E}" type="pres">
      <dgm:prSet presAssocID="{26890E3F-963F-4E5E-96C7-3D339C343A89}" presName="Name23" presStyleLbl="parChTrans1D4" presStyleIdx="5" presStyleCnt="6"/>
      <dgm:spPr/>
    </dgm:pt>
    <dgm:pt modelId="{D15C6C7A-8C5D-42E5-BAD2-A365CAEDB10F}" type="pres">
      <dgm:prSet presAssocID="{354B1B59-4F0B-4425-B293-57A02436AD70}" presName="hierRoot4" presStyleCnt="0"/>
      <dgm:spPr/>
    </dgm:pt>
    <dgm:pt modelId="{69A2BDF2-74A8-4E4A-A19E-338265C171BC}" type="pres">
      <dgm:prSet presAssocID="{354B1B59-4F0B-4425-B293-57A02436AD70}" presName="composite4" presStyleCnt="0"/>
      <dgm:spPr/>
    </dgm:pt>
    <dgm:pt modelId="{E85F61F1-6062-4DDA-8F63-8C7659EE677E}" type="pres">
      <dgm:prSet presAssocID="{354B1B59-4F0B-4425-B293-57A02436AD70}" presName="background4" presStyleLbl="node4" presStyleIdx="5" presStyleCnt="6"/>
      <dgm:spPr/>
    </dgm:pt>
    <dgm:pt modelId="{2AF122FD-8C19-4199-B58A-222AF5796105}" type="pres">
      <dgm:prSet presAssocID="{354B1B59-4F0B-4425-B293-57A02436AD70}" presName="text4" presStyleLbl="fgAcc4" presStyleIdx="5" presStyleCnt="6">
        <dgm:presLayoutVars>
          <dgm:chPref val="3"/>
        </dgm:presLayoutVars>
      </dgm:prSet>
      <dgm:spPr/>
      <dgm:t>
        <a:bodyPr/>
        <a:lstStyle/>
        <a:p>
          <a:endParaRPr lang="en-US"/>
        </a:p>
      </dgm:t>
    </dgm:pt>
    <dgm:pt modelId="{51B9794C-5F00-40A7-B6CE-81FFC08330C5}" type="pres">
      <dgm:prSet presAssocID="{354B1B59-4F0B-4425-B293-57A02436AD70}" presName="hierChild5" presStyleCnt="0"/>
      <dgm:spPr/>
    </dgm:pt>
  </dgm:ptLst>
  <dgm:cxnLst>
    <dgm:cxn modelId="{1490830A-5AE7-43C0-A3F7-B4CD729CDD73}" type="presOf" srcId="{07CFF302-D3B6-40C2-B2BC-8FB0B8589099}" destId="{D9E711E0-972A-45A4-BA60-316AC0F75811}" srcOrd="0" destOrd="0" presId="urn:microsoft.com/office/officeart/2005/8/layout/hierarchy1"/>
    <dgm:cxn modelId="{168B0FF9-83DB-4D2E-9D8E-8B0479338C1F}" srcId="{5348AECA-6938-48C5-82E7-6AC762FA037B}" destId="{DF69E96D-31D6-449C-BB03-016AC4D95B81}" srcOrd="0" destOrd="0" parTransId="{18B685F9-F3AD-4228-B419-BEAE70392CA8}" sibTransId="{40D18E90-5EEC-4074-B1CB-00E0142123ED}"/>
    <dgm:cxn modelId="{E09D2D21-E367-499B-8A9B-9689F8BEFA8B}" type="presOf" srcId="{2CD96101-AD56-4BAB-A27C-A13B3E214F84}" destId="{72DFA0B9-4525-4E99-B163-711536FC381F}" srcOrd="0" destOrd="0" presId="urn:microsoft.com/office/officeart/2005/8/layout/hierarchy1"/>
    <dgm:cxn modelId="{46AC5A07-85BD-463F-89D4-0BA99BEEE29A}" srcId="{2CD96101-AD56-4BAB-A27C-A13B3E214F84}" destId="{1A163F50-C7E1-497D-8947-42C819C2DC5D}" srcOrd="0" destOrd="0" parTransId="{D2E02A10-48A9-44EB-BD65-E3D014F8E585}" sibTransId="{BFC6D056-4DDD-4D41-A884-F49868330E0C}"/>
    <dgm:cxn modelId="{00183398-9FDF-47B9-8340-3C44E02AFE51}" type="presOf" srcId="{1824072F-39C6-4141-94E1-FE9AA986037C}" destId="{8929CDF2-719B-438F-B9EE-9B2BCD1B7347}" srcOrd="0" destOrd="0" presId="urn:microsoft.com/office/officeart/2005/8/layout/hierarchy1"/>
    <dgm:cxn modelId="{60146BDB-2AE6-4B40-BD32-935AB0E0E127}" type="presOf" srcId="{AD3A6BA0-F6CD-41D6-A1DF-77FB3A532672}" destId="{2E26089F-3451-41E2-8D33-DD2EBC5999F1}" srcOrd="0" destOrd="0" presId="urn:microsoft.com/office/officeart/2005/8/layout/hierarchy1"/>
    <dgm:cxn modelId="{D22E8BAD-A369-4C89-B65A-3DF755CAF644}" srcId="{5348AECA-6938-48C5-82E7-6AC762FA037B}" destId="{66BAD092-A657-4A12-8B04-FB2B43B32C4A}" srcOrd="1" destOrd="0" parTransId="{C52D5B7A-94EE-444B-9CDF-F9F07AF3C489}" sibTransId="{2640602F-A327-4F25-A569-6FA74F7CBDEE}"/>
    <dgm:cxn modelId="{669C8E06-877C-4120-BBAB-95E1976361E8}" type="presOf" srcId="{54903F9A-816B-496C-ACD5-199874481AB2}" destId="{D19BAC25-3E77-4A81-863F-35ED634BDFEE}" srcOrd="0" destOrd="0" presId="urn:microsoft.com/office/officeart/2005/8/layout/hierarchy1"/>
    <dgm:cxn modelId="{96F085D5-23B0-4DBD-BAAF-C6198410938B}" srcId="{54903F9A-816B-496C-ACD5-199874481AB2}" destId="{D12CCFD8-1540-4C27-BA8B-FF9EC5E55519}" srcOrd="0" destOrd="0" parTransId="{07CFF302-D3B6-40C2-B2BC-8FB0B8589099}" sibTransId="{1B0141B7-6CEA-439A-B5A9-89F2DBFE926B}"/>
    <dgm:cxn modelId="{75647816-8220-4378-92E2-B440E2D1535C}" type="presOf" srcId="{D2E02A10-48A9-44EB-BD65-E3D014F8E585}" destId="{B3EE1495-29B1-4B08-8617-FDAE4F1D0EBD}" srcOrd="0" destOrd="0" presId="urn:microsoft.com/office/officeart/2005/8/layout/hierarchy1"/>
    <dgm:cxn modelId="{FF4782E3-FFC5-4CB1-8443-4548F7C92530}" type="presOf" srcId="{DF69E96D-31D6-449C-BB03-016AC4D95B81}" destId="{EE1CBA33-A592-49B8-9BFF-A7DD3FF3A8B0}" srcOrd="0" destOrd="0" presId="urn:microsoft.com/office/officeart/2005/8/layout/hierarchy1"/>
    <dgm:cxn modelId="{6CB95D46-AEA0-4992-94C7-08354CA02B19}" srcId="{880C8F0F-FC64-4D2D-B305-D4693B07F49F}" destId="{2CD96101-AD56-4BAB-A27C-A13B3E214F84}" srcOrd="1" destOrd="0" parTransId="{AD3A6BA0-F6CD-41D6-A1DF-77FB3A532672}" sibTransId="{F705CBB3-CAA4-43EF-B787-D1A3C6BA6ADB}"/>
    <dgm:cxn modelId="{DA325E4A-B299-4D8E-BE8A-89D5254822BB}" type="presOf" srcId="{1A163F50-C7E1-497D-8947-42C819C2DC5D}" destId="{BD6DE775-58F8-4FAA-AF49-01646CBA5D81}" srcOrd="0" destOrd="0" presId="urn:microsoft.com/office/officeart/2005/8/layout/hierarchy1"/>
    <dgm:cxn modelId="{8EEA389B-9157-4508-A496-FBE0BBFFE24C}" srcId="{D12CCFD8-1540-4C27-BA8B-FF9EC5E55519}" destId="{354B1B59-4F0B-4425-B293-57A02436AD70}" srcOrd="0" destOrd="0" parTransId="{26890E3F-963F-4E5E-96C7-3D339C343A89}" sibTransId="{2630584A-2423-40B4-AF90-DDD23B6844DD}"/>
    <dgm:cxn modelId="{39DC6E81-B7B7-4FC1-9D22-AC88E0FA1863}" type="presOf" srcId="{0F56FCA7-7D50-4224-B449-1D86D4F56363}" destId="{2869F22E-8AFA-4D06-B6D4-FA5268EC568A}" srcOrd="0" destOrd="0" presId="urn:microsoft.com/office/officeart/2005/8/layout/hierarchy1"/>
    <dgm:cxn modelId="{021F38D3-DE90-4AE4-8B02-DEB651D9B373}" type="presOf" srcId="{5348AECA-6938-48C5-82E7-6AC762FA037B}" destId="{1653D28F-4093-4788-98E9-C5CBFB5B60E9}" srcOrd="0" destOrd="0" presId="urn:microsoft.com/office/officeart/2005/8/layout/hierarchy1"/>
    <dgm:cxn modelId="{492EBFAB-E1B5-4CB8-A245-30A1233851E4}" type="presOf" srcId="{C52D5B7A-94EE-444B-9CDF-F9F07AF3C489}" destId="{EED3F37F-8D3F-4D6C-8F96-4DAFEB96CC7D}" srcOrd="0" destOrd="0" presId="urn:microsoft.com/office/officeart/2005/8/layout/hierarchy1"/>
    <dgm:cxn modelId="{E3D5D466-D5E8-45F1-B4FC-14988731739B}" type="presOf" srcId="{90EEA479-1D50-47B5-A30F-7D14FA0E635D}" destId="{5BB3250C-6B9D-4B92-97E5-13DD0CDC8386}" srcOrd="0" destOrd="0" presId="urn:microsoft.com/office/officeart/2005/8/layout/hierarchy1"/>
    <dgm:cxn modelId="{505140F5-50FB-45BD-9EF9-6FCCECEA77F6}" srcId="{880C8F0F-FC64-4D2D-B305-D4693B07F49F}" destId="{5319BA4D-A4C6-4564-93DF-51E368C0DD90}" srcOrd="2" destOrd="0" parTransId="{109F412C-8156-4993-8668-FB2282AC4BD3}" sibTransId="{B1C11B7E-C943-4784-BA82-B6295FAEC70A}"/>
    <dgm:cxn modelId="{58346C61-BD8B-4226-ABE4-020088DF5F9F}" type="presOf" srcId="{D6253804-C5B4-44A7-9F7A-3A95BA930EA9}" destId="{C6433054-3DCA-4E0F-B109-F9AA0EC52846}" srcOrd="0" destOrd="0" presId="urn:microsoft.com/office/officeart/2005/8/layout/hierarchy1"/>
    <dgm:cxn modelId="{E1EA7766-7976-41B1-8E0C-29D289091EE4}" srcId="{880C8F0F-FC64-4D2D-B305-D4693B07F49F}" destId="{5348AECA-6938-48C5-82E7-6AC762FA037B}" srcOrd="0" destOrd="0" parTransId="{90EEA479-1D50-47B5-A30F-7D14FA0E635D}" sibTransId="{2167FAB1-0267-467D-8771-DC7742506128}"/>
    <dgm:cxn modelId="{752B72B3-2766-46C5-97A0-F007E58E27DF}" type="presOf" srcId="{A1DA932B-E40C-481F-B4F6-0B07E5F4A95A}" destId="{60DAFDC7-CA64-4082-96EB-5F84F60DBA2A}" srcOrd="0" destOrd="0" presId="urn:microsoft.com/office/officeart/2005/8/layout/hierarchy1"/>
    <dgm:cxn modelId="{EE788EF6-5E3F-4BE8-AB78-82D66189E29D}" type="presOf" srcId="{109F412C-8156-4993-8668-FB2282AC4BD3}" destId="{900BE8F5-B804-4951-A496-341A123AB0F7}" srcOrd="0" destOrd="0" presId="urn:microsoft.com/office/officeart/2005/8/layout/hierarchy1"/>
    <dgm:cxn modelId="{58B1A779-7346-4B9D-97ED-EA5389F7D5A0}" type="presOf" srcId="{354B1B59-4F0B-4425-B293-57A02436AD70}" destId="{2AF122FD-8C19-4199-B58A-222AF5796105}" srcOrd="0" destOrd="0" presId="urn:microsoft.com/office/officeart/2005/8/layout/hierarchy1"/>
    <dgm:cxn modelId="{E776637B-D291-4543-8272-205278C06501}" type="presOf" srcId="{16496C36-48B2-453D-A164-9DF3C33405B8}" destId="{6F2B977A-FF91-4EF2-B623-23F984C83762}" srcOrd="0" destOrd="0" presId="urn:microsoft.com/office/officeart/2005/8/layout/hierarchy1"/>
    <dgm:cxn modelId="{051DE684-5AB1-44B4-B377-09FAD2D2B647}" type="presOf" srcId="{CDF3BEDD-3F8A-4779-B80D-5DBE06366EC4}" destId="{074659EF-F709-4CE5-8D75-19DCC52B307C}" srcOrd="0" destOrd="0" presId="urn:microsoft.com/office/officeart/2005/8/layout/hierarchy1"/>
    <dgm:cxn modelId="{D0E31A4B-15EC-4EED-977A-022E2E32CE96}" type="presOf" srcId="{D12CCFD8-1540-4C27-BA8B-FF9EC5E55519}" destId="{648326EC-BB07-42B6-B0EA-633E32F3C473}" srcOrd="0" destOrd="0" presId="urn:microsoft.com/office/officeart/2005/8/layout/hierarchy1"/>
    <dgm:cxn modelId="{AC5CB782-F487-4926-A11F-218E6DEAB325}" type="presOf" srcId="{5319BA4D-A4C6-4564-93DF-51E368C0DD90}" destId="{D7893775-EB38-4C15-A8BD-38CEB6DD89E6}" srcOrd="0" destOrd="0" presId="urn:microsoft.com/office/officeart/2005/8/layout/hierarchy1"/>
    <dgm:cxn modelId="{91831157-CF26-4390-BDD5-5BA5D5DF7575}" type="presOf" srcId="{1FCD0116-7444-44C4-A517-3335FEB94641}" destId="{B2B4E10F-BCF0-4A32-98DC-D99F9691F0A6}" srcOrd="0" destOrd="0" presId="urn:microsoft.com/office/officeart/2005/8/layout/hierarchy1"/>
    <dgm:cxn modelId="{A2CD350D-2780-47E9-8E35-5307A76E2B2A}" srcId="{6EF0664D-413E-4482-A7A4-020B305B324D}" destId="{CDF3BEDD-3F8A-4779-B80D-5DBE06366EC4}" srcOrd="0" destOrd="0" parTransId="{D3332A5C-51C2-44D5-B65F-BAE34917E2B6}" sibTransId="{4435ACC1-A9AC-4A95-9B09-266CFCED3A5A}"/>
    <dgm:cxn modelId="{AFC6F49F-7F24-49CC-A14A-9090E8E6B8A2}" type="presOf" srcId="{66BAD092-A657-4A12-8B04-FB2B43B32C4A}" destId="{346F1828-22AF-43ED-A736-935AA534A197}" srcOrd="0" destOrd="0" presId="urn:microsoft.com/office/officeart/2005/8/layout/hierarchy1"/>
    <dgm:cxn modelId="{3D9C6D76-80F3-449D-9C61-09BA8498A71B}" type="presOf" srcId="{880C8F0F-FC64-4D2D-B305-D4693B07F49F}" destId="{D81D5922-00FD-419F-A61B-27BC628CF590}" srcOrd="0" destOrd="0" presId="urn:microsoft.com/office/officeart/2005/8/layout/hierarchy1"/>
    <dgm:cxn modelId="{BA1BB5D8-65D4-47B6-B17C-1F200196E23B}" type="presOf" srcId="{26890E3F-963F-4E5E-96C7-3D339C343A89}" destId="{ECAA0243-C964-4561-9A07-075D3EACD56E}" srcOrd="0" destOrd="0" presId="urn:microsoft.com/office/officeart/2005/8/layout/hierarchy1"/>
    <dgm:cxn modelId="{142F65B1-169A-425A-B3E2-929751063EC0}" type="presOf" srcId="{18B685F9-F3AD-4228-B419-BEAE70392CA8}" destId="{D5F86DCE-F1ED-4B0A-A66E-A6D0D479E233}" srcOrd="0" destOrd="0" presId="urn:microsoft.com/office/officeart/2005/8/layout/hierarchy1"/>
    <dgm:cxn modelId="{704FC669-7645-4976-BF85-A0178D676431}" srcId="{CDF3BEDD-3F8A-4779-B80D-5DBE06366EC4}" destId="{880C8F0F-FC64-4D2D-B305-D4693B07F49F}" srcOrd="0" destOrd="0" parTransId="{1FCD0116-7444-44C4-A517-3335FEB94641}" sibTransId="{ED7D86F7-E15A-4738-982D-3130BD0EFA22}"/>
    <dgm:cxn modelId="{C9E5C995-BD60-4C70-B174-3678F89672B3}" srcId="{5319BA4D-A4C6-4564-93DF-51E368C0DD90}" destId="{A1DA932B-E40C-481F-B4F6-0B07E5F4A95A}" srcOrd="0" destOrd="0" parTransId="{16496C36-48B2-453D-A164-9DF3C33405B8}" sibTransId="{052E06D2-0286-48F2-82F7-EF4D76D456C8}"/>
    <dgm:cxn modelId="{041569AE-0AA3-41E4-ABAE-A386406D7406}" type="presOf" srcId="{6EF0664D-413E-4482-A7A4-020B305B324D}" destId="{D055C38A-1477-42DD-AD61-A9A7F2A0165C}" srcOrd="0" destOrd="0" presId="urn:microsoft.com/office/officeart/2005/8/layout/hierarchy1"/>
    <dgm:cxn modelId="{D0E00DB3-7BF3-4FC9-9829-CFC67F7A3584}" srcId="{CDF3BEDD-3F8A-4779-B80D-5DBE06366EC4}" destId="{54903F9A-816B-496C-ACD5-199874481AB2}" srcOrd="1" destOrd="0" parTransId="{1824072F-39C6-4141-94E1-FE9AA986037C}" sibTransId="{F5E6843E-4968-458C-BDFD-745B828BF033}"/>
    <dgm:cxn modelId="{B7415CCE-0135-496A-AA4E-CD0B8B3307CC}" srcId="{2CD96101-AD56-4BAB-A27C-A13B3E214F84}" destId="{0F56FCA7-7D50-4224-B449-1D86D4F56363}" srcOrd="1" destOrd="0" parTransId="{D6253804-C5B4-44A7-9F7A-3A95BA930EA9}" sibTransId="{91DFDB15-0DB2-4F97-80BC-B16067641B73}"/>
    <dgm:cxn modelId="{F740F55B-1B04-4355-BF35-6FFDE997D89D}" type="presParOf" srcId="{D055C38A-1477-42DD-AD61-A9A7F2A0165C}" destId="{9C2D182D-5F9B-48E4-B9E5-20CA35496BE6}" srcOrd="0" destOrd="0" presId="urn:microsoft.com/office/officeart/2005/8/layout/hierarchy1"/>
    <dgm:cxn modelId="{38E753C5-4B90-4DD9-AA5E-4B15C8FC5F0E}" type="presParOf" srcId="{9C2D182D-5F9B-48E4-B9E5-20CA35496BE6}" destId="{FFBCF7A7-596E-4526-BCA3-93E555E79433}" srcOrd="0" destOrd="0" presId="urn:microsoft.com/office/officeart/2005/8/layout/hierarchy1"/>
    <dgm:cxn modelId="{4D114A87-65A8-4BF9-84FE-148D649F4447}" type="presParOf" srcId="{FFBCF7A7-596E-4526-BCA3-93E555E79433}" destId="{DF07C0C7-EA6E-45B8-8B9E-41D6E9DC745E}" srcOrd="0" destOrd="0" presId="urn:microsoft.com/office/officeart/2005/8/layout/hierarchy1"/>
    <dgm:cxn modelId="{43A7035E-821C-438C-B0FA-71006BAA1C74}" type="presParOf" srcId="{FFBCF7A7-596E-4526-BCA3-93E555E79433}" destId="{074659EF-F709-4CE5-8D75-19DCC52B307C}" srcOrd="1" destOrd="0" presId="urn:microsoft.com/office/officeart/2005/8/layout/hierarchy1"/>
    <dgm:cxn modelId="{B9D162FB-27B4-4CD0-866D-C8FD28D8A07E}" type="presParOf" srcId="{9C2D182D-5F9B-48E4-B9E5-20CA35496BE6}" destId="{AB0E910C-BD12-4E1A-8A16-1D92E916F384}" srcOrd="1" destOrd="0" presId="urn:microsoft.com/office/officeart/2005/8/layout/hierarchy1"/>
    <dgm:cxn modelId="{9062A593-26A9-4722-A905-A6A5C9B8C406}" type="presParOf" srcId="{AB0E910C-BD12-4E1A-8A16-1D92E916F384}" destId="{B2B4E10F-BCF0-4A32-98DC-D99F9691F0A6}" srcOrd="0" destOrd="0" presId="urn:microsoft.com/office/officeart/2005/8/layout/hierarchy1"/>
    <dgm:cxn modelId="{DCA385A4-B374-4D0D-9249-1244C160DF2B}" type="presParOf" srcId="{AB0E910C-BD12-4E1A-8A16-1D92E916F384}" destId="{B4D7092C-79D8-4468-8F2A-1691AA0F11F2}" srcOrd="1" destOrd="0" presId="urn:microsoft.com/office/officeart/2005/8/layout/hierarchy1"/>
    <dgm:cxn modelId="{59567C0C-1F94-4ACD-905D-EE18F0D5099F}" type="presParOf" srcId="{B4D7092C-79D8-4468-8F2A-1691AA0F11F2}" destId="{5F9A0A36-7962-4542-B599-73AF013700B8}" srcOrd="0" destOrd="0" presId="urn:microsoft.com/office/officeart/2005/8/layout/hierarchy1"/>
    <dgm:cxn modelId="{7D1E4CF5-ABB5-477A-A1B5-FA6F01DD48A1}" type="presParOf" srcId="{5F9A0A36-7962-4542-B599-73AF013700B8}" destId="{2F44A489-6AC4-43E5-8218-C1F35048FFDE}" srcOrd="0" destOrd="0" presId="urn:microsoft.com/office/officeart/2005/8/layout/hierarchy1"/>
    <dgm:cxn modelId="{5D47462C-CD0F-480B-8C99-A608AEC64DC2}" type="presParOf" srcId="{5F9A0A36-7962-4542-B599-73AF013700B8}" destId="{D81D5922-00FD-419F-A61B-27BC628CF590}" srcOrd="1" destOrd="0" presId="urn:microsoft.com/office/officeart/2005/8/layout/hierarchy1"/>
    <dgm:cxn modelId="{0DF423D3-F2BC-4E75-9C8A-3BAEA1B038DD}" type="presParOf" srcId="{B4D7092C-79D8-4468-8F2A-1691AA0F11F2}" destId="{40087EB3-9DFA-4473-AB75-959C2D2831C2}" srcOrd="1" destOrd="0" presId="urn:microsoft.com/office/officeart/2005/8/layout/hierarchy1"/>
    <dgm:cxn modelId="{A03D49C6-4948-44BB-930B-9CF58C3036E5}" type="presParOf" srcId="{40087EB3-9DFA-4473-AB75-959C2D2831C2}" destId="{5BB3250C-6B9D-4B92-97E5-13DD0CDC8386}" srcOrd="0" destOrd="0" presId="urn:microsoft.com/office/officeart/2005/8/layout/hierarchy1"/>
    <dgm:cxn modelId="{7C4CA4F9-B02D-464E-B1CC-3C10D54A062A}" type="presParOf" srcId="{40087EB3-9DFA-4473-AB75-959C2D2831C2}" destId="{8D3CEDC1-6092-43AF-8BAA-C0EED189FEEA}" srcOrd="1" destOrd="0" presId="urn:microsoft.com/office/officeart/2005/8/layout/hierarchy1"/>
    <dgm:cxn modelId="{5850A0BE-8B33-4BEC-87F8-0542A3F147F9}" type="presParOf" srcId="{8D3CEDC1-6092-43AF-8BAA-C0EED189FEEA}" destId="{E52D550E-1837-41CC-95F4-1E8C42EDFED6}" srcOrd="0" destOrd="0" presId="urn:microsoft.com/office/officeart/2005/8/layout/hierarchy1"/>
    <dgm:cxn modelId="{9BC3AC87-E1BD-4387-9DA2-800DCF54CED4}" type="presParOf" srcId="{E52D550E-1837-41CC-95F4-1E8C42EDFED6}" destId="{E38C58FF-5D9B-4C13-AD59-2C5D293CD74A}" srcOrd="0" destOrd="0" presId="urn:microsoft.com/office/officeart/2005/8/layout/hierarchy1"/>
    <dgm:cxn modelId="{08770A86-D588-4EBE-B3ED-6D00D68E5441}" type="presParOf" srcId="{E52D550E-1837-41CC-95F4-1E8C42EDFED6}" destId="{1653D28F-4093-4788-98E9-C5CBFB5B60E9}" srcOrd="1" destOrd="0" presId="urn:microsoft.com/office/officeart/2005/8/layout/hierarchy1"/>
    <dgm:cxn modelId="{8F35D3CD-07F4-4BE9-B774-9D2B04F16985}" type="presParOf" srcId="{8D3CEDC1-6092-43AF-8BAA-C0EED189FEEA}" destId="{253F33DC-9E61-455B-BE11-C1906F3267A3}" srcOrd="1" destOrd="0" presId="urn:microsoft.com/office/officeart/2005/8/layout/hierarchy1"/>
    <dgm:cxn modelId="{4197DE69-C8AE-49BD-AF71-86373AB0FAE9}" type="presParOf" srcId="{253F33DC-9E61-455B-BE11-C1906F3267A3}" destId="{D5F86DCE-F1ED-4B0A-A66E-A6D0D479E233}" srcOrd="0" destOrd="0" presId="urn:microsoft.com/office/officeart/2005/8/layout/hierarchy1"/>
    <dgm:cxn modelId="{BB654023-C43B-43FB-8DFF-84916BF500F7}" type="presParOf" srcId="{253F33DC-9E61-455B-BE11-C1906F3267A3}" destId="{41F5F6FA-C230-4A03-9887-605BECD2060B}" srcOrd="1" destOrd="0" presId="urn:microsoft.com/office/officeart/2005/8/layout/hierarchy1"/>
    <dgm:cxn modelId="{BEE04696-3B3C-489D-AA7D-ABD1FA705AA3}" type="presParOf" srcId="{41F5F6FA-C230-4A03-9887-605BECD2060B}" destId="{98D7F896-BCB5-4EDB-89FE-1116A159AB85}" srcOrd="0" destOrd="0" presId="urn:microsoft.com/office/officeart/2005/8/layout/hierarchy1"/>
    <dgm:cxn modelId="{E1E6F8E2-FD5A-4EAD-922E-8D787D148954}" type="presParOf" srcId="{98D7F896-BCB5-4EDB-89FE-1116A159AB85}" destId="{7A65B8A3-2D05-4678-BD1B-0B8A426145E2}" srcOrd="0" destOrd="0" presId="urn:microsoft.com/office/officeart/2005/8/layout/hierarchy1"/>
    <dgm:cxn modelId="{BB082EC0-B85D-4272-9E95-BE4D894E3553}" type="presParOf" srcId="{98D7F896-BCB5-4EDB-89FE-1116A159AB85}" destId="{EE1CBA33-A592-49B8-9BFF-A7DD3FF3A8B0}" srcOrd="1" destOrd="0" presId="urn:microsoft.com/office/officeart/2005/8/layout/hierarchy1"/>
    <dgm:cxn modelId="{4F04E71B-EFF5-4F05-8D7C-23DE782B4828}" type="presParOf" srcId="{41F5F6FA-C230-4A03-9887-605BECD2060B}" destId="{42C7DFCF-A941-463B-AF5F-03EB25A6B6B7}" srcOrd="1" destOrd="0" presId="urn:microsoft.com/office/officeart/2005/8/layout/hierarchy1"/>
    <dgm:cxn modelId="{D2B82EB0-6BF4-4289-9ED1-38D3D87B4E5A}" type="presParOf" srcId="{253F33DC-9E61-455B-BE11-C1906F3267A3}" destId="{EED3F37F-8D3F-4D6C-8F96-4DAFEB96CC7D}" srcOrd="2" destOrd="0" presId="urn:microsoft.com/office/officeart/2005/8/layout/hierarchy1"/>
    <dgm:cxn modelId="{EDBBF5B4-CFDB-4013-9DDD-2C77F4352276}" type="presParOf" srcId="{253F33DC-9E61-455B-BE11-C1906F3267A3}" destId="{E3A3D844-4321-47D8-A2A3-EF499EF7797B}" srcOrd="3" destOrd="0" presId="urn:microsoft.com/office/officeart/2005/8/layout/hierarchy1"/>
    <dgm:cxn modelId="{6E7FFCED-F63F-4A5E-9424-42405E018EA7}" type="presParOf" srcId="{E3A3D844-4321-47D8-A2A3-EF499EF7797B}" destId="{0FBDE416-B024-4C76-AFDB-82F65C293677}" srcOrd="0" destOrd="0" presId="urn:microsoft.com/office/officeart/2005/8/layout/hierarchy1"/>
    <dgm:cxn modelId="{38085FB6-9514-4719-B890-A6A27A9AD5E4}" type="presParOf" srcId="{0FBDE416-B024-4C76-AFDB-82F65C293677}" destId="{32D722B1-694A-47C5-A4E9-E7E0148C6CD4}" srcOrd="0" destOrd="0" presId="urn:microsoft.com/office/officeart/2005/8/layout/hierarchy1"/>
    <dgm:cxn modelId="{524DDC3D-BBEF-4941-847D-CAFD0CA40E43}" type="presParOf" srcId="{0FBDE416-B024-4C76-AFDB-82F65C293677}" destId="{346F1828-22AF-43ED-A736-935AA534A197}" srcOrd="1" destOrd="0" presId="urn:microsoft.com/office/officeart/2005/8/layout/hierarchy1"/>
    <dgm:cxn modelId="{4773D0A6-A360-4B11-8691-D2D089B9C100}" type="presParOf" srcId="{E3A3D844-4321-47D8-A2A3-EF499EF7797B}" destId="{1E69FDF7-3EB6-4F84-A408-8B1748B41386}" srcOrd="1" destOrd="0" presId="urn:microsoft.com/office/officeart/2005/8/layout/hierarchy1"/>
    <dgm:cxn modelId="{D28D7DAD-FB36-484F-8BCA-7E1D9CE9A484}" type="presParOf" srcId="{40087EB3-9DFA-4473-AB75-959C2D2831C2}" destId="{2E26089F-3451-41E2-8D33-DD2EBC5999F1}" srcOrd="2" destOrd="0" presId="urn:microsoft.com/office/officeart/2005/8/layout/hierarchy1"/>
    <dgm:cxn modelId="{A8513502-6969-4607-B1F3-AA3E480EA833}" type="presParOf" srcId="{40087EB3-9DFA-4473-AB75-959C2D2831C2}" destId="{54D786B7-7559-4AA2-899E-8843A73D8279}" srcOrd="3" destOrd="0" presId="urn:microsoft.com/office/officeart/2005/8/layout/hierarchy1"/>
    <dgm:cxn modelId="{02638396-2F2F-4FC7-90EF-B42807FAF7A7}" type="presParOf" srcId="{54D786B7-7559-4AA2-899E-8843A73D8279}" destId="{B616E13C-D417-4FA2-8C9B-DF3C4071D09A}" srcOrd="0" destOrd="0" presId="urn:microsoft.com/office/officeart/2005/8/layout/hierarchy1"/>
    <dgm:cxn modelId="{2427E09C-F392-4BCD-B1D4-168B0940C216}" type="presParOf" srcId="{B616E13C-D417-4FA2-8C9B-DF3C4071D09A}" destId="{4AFBF0FC-B9E0-44AB-9055-86BB303E523F}" srcOrd="0" destOrd="0" presId="urn:microsoft.com/office/officeart/2005/8/layout/hierarchy1"/>
    <dgm:cxn modelId="{0A6202B3-2041-411E-A5F9-971CD8AE6435}" type="presParOf" srcId="{B616E13C-D417-4FA2-8C9B-DF3C4071D09A}" destId="{72DFA0B9-4525-4E99-B163-711536FC381F}" srcOrd="1" destOrd="0" presId="urn:microsoft.com/office/officeart/2005/8/layout/hierarchy1"/>
    <dgm:cxn modelId="{C4393DB9-E136-4E67-A3A0-85245D77CF51}" type="presParOf" srcId="{54D786B7-7559-4AA2-899E-8843A73D8279}" destId="{83753ECF-7F48-483F-9D04-2C231D8D8D1A}" srcOrd="1" destOrd="0" presId="urn:microsoft.com/office/officeart/2005/8/layout/hierarchy1"/>
    <dgm:cxn modelId="{C5F88A7D-8CD5-4BE1-BDC5-61E15951C09A}" type="presParOf" srcId="{83753ECF-7F48-483F-9D04-2C231D8D8D1A}" destId="{B3EE1495-29B1-4B08-8617-FDAE4F1D0EBD}" srcOrd="0" destOrd="0" presId="urn:microsoft.com/office/officeart/2005/8/layout/hierarchy1"/>
    <dgm:cxn modelId="{338E89C8-B123-4248-824B-6520ACB57216}" type="presParOf" srcId="{83753ECF-7F48-483F-9D04-2C231D8D8D1A}" destId="{398A0813-2657-41E2-A04E-8ABE280C9518}" srcOrd="1" destOrd="0" presId="urn:microsoft.com/office/officeart/2005/8/layout/hierarchy1"/>
    <dgm:cxn modelId="{E36D1022-528C-40E0-B957-22ABABB17499}" type="presParOf" srcId="{398A0813-2657-41E2-A04E-8ABE280C9518}" destId="{1A42D984-9888-47C0-80F5-BE0664F2C874}" srcOrd="0" destOrd="0" presId="urn:microsoft.com/office/officeart/2005/8/layout/hierarchy1"/>
    <dgm:cxn modelId="{9A179312-7E01-433F-BAC8-E5EA52D6EDD5}" type="presParOf" srcId="{1A42D984-9888-47C0-80F5-BE0664F2C874}" destId="{3937EB2F-C658-4E04-95C8-6A2072CD27BA}" srcOrd="0" destOrd="0" presId="urn:microsoft.com/office/officeart/2005/8/layout/hierarchy1"/>
    <dgm:cxn modelId="{0944EB1E-CD42-4810-A4DD-927B0F2DBD9E}" type="presParOf" srcId="{1A42D984-9888-47C0-80F5-BE0664F2C874}" destId="{BD6DE775-58F8-4FAA-AF49-01646CBA5D81}" srcOrd="1" destOrd="0" presId="urn:microsoft.com/office/officeart/2005/8/layout/hierarchy1"/>
    <dgm:cxn modelId="{94CD3EBE-F36F-4689-A89C-87F5F4F6385C}" type="presParOf" srcId="{398A0813-2657-41E2-A04E-8ABE280C9518}" destId="{FF75B85A-ADBD-44B3-9120-C3E2A97A2DAB}" srcOrd="1" destOrd="0" presId="urn:microsoft.com/office/officeart/2005/8/layout/hierarchy1"/>
    <dgm:cxn modelId="{3DADB7BC-DC43-4E35-9F21-55A9A06D55DB}" type="presParOf" srcId="{83753ECF-7F48-483F-9D04-2C231D8D8D1A}" destId="{C6433054-3DCA-4E0F-B109-F9AA0EC52846}" srcOrd="2" destOrd="0" presId="urn:microsoft.com/office/officeart/2005/8/layout/hierarchy1"/>
    <dgm:cxn modelId="{78505D8D-767A-480D-AD9E-ED119361DCA3}" type="presParOf" srcId="{83753ECF-7F48-483F-9D04-2C231D8D8D1A}" destId="{38CFFBFC-11E2-4D84-9C73-3D1805FA1314}" srcOrd="3" destOrd="0" presId="urn:microsoft.com/office/officeart/2005/8/layout/hierarchy1"/>
    <dgm:cxn modelId="{8919BBBB-C89C-4C42-9B5E-4C5C7A925F4E}" type="presParOf" srcId="{38CFFBFC-11E2-4D84-9C73-3D1805FA1314}" destId="{F05B2365-59CB-4566-8E7C-60D689F9415B}" srcOrd="0" destOrd="0" presId="urn:microsoft.com/office/officeart/2005/8/layout/hierarchy1"/>
    <dgm:cxn modelId="{3B90C5F0-AC88-42FA-BC8A-59A988D6A33C}" type="presParOf" srcId="{F05B2365-59CB-4566-8E7C-60D689F9415B}" destId="{C2CF0B99-4A7E-4ABE-A0C2-90A00AF0EFBA}" srcOrd="0" destOrd="0" presId="urn:microsoft.com/office/officeart/2005/8/layout/hierarchy1"/>
    <dgm:cxn modelId="{04E84FDB-A593-48F6-B37B-6AB1B1C90896}" type="presParOf" srcId="{F05B2365-59CB-4566-8E7C-60D689F9415B}" destId="{2869F22E-8AFA-4D06-B6D4-FA5268EC568A}" srcOrd="1" destOrd="0" presId="urn:microsoft.com/office/officeart/2005/8/layout/hierarchy1"/>
    <dgm:cxn modelId="{2599C14D-E008-47ED-9740-AF4DE5780CB5}" type="presParOf" srcId="{38CFFBFC-11E2-4D84-9C73-3D1805FA1314}" destId="{33F126EC-9253-494C-ADFC-2C6AEE7E1826}" srcOrd="1" destOrd="0" presId="urn:microsoft.com/office/officeart/2005/8/layout/hierarchy1"/>
    <dgm:cxn modelId="{B7AA8B38-3A48-4841-9DBB-43309D4E1C03}" type="presParOf" srcId="{40087EB3-9DFA-4473-AB75-959C2D2831C2}" destId="{900BE8F5-B804-4951-A496-341A123AB0F7}" srcOrd="4" destOrd="0" presId="urn:microsoft.com/office/officeart/2005/8/layout/hierarchy1"/>
    <dgm:cxn modelId="{3E71A1D9-75EE-4647-A059-CBE376F62ED5}" type="presParOf" srcId="{40087EB3-9DFA-4473-AB75-959C2D2831C2}" destId="{36C7E9E6-C85C-4AC2-B4B6-2EDC05D13C0C}" srcOrd="5" destOrd="0" presId="urn:microsoft.com/office/officeart/2005/8/layout/hierarchy1"/>
    <dgm:cxn modelId="{A20CE278-7F54-469B-8C29-A28FDCC2A57A}" type="presParOf" srcId="{36C7E9E6-C85C-4AC2-B4B6-2EDC05D13C0C}" destId="{5504486E-501D-4809-ADF4-D5985AE468A5}" srcOrd="0" destOrd="0" presId="urn:microsoft.com/office/officeart/2005/8/layout/hierarchy1"/>
    <dgm:cxn modelId="{39B196C9-9DA2-4AB8-B513-74BE77D91095}" type="presParOf" srcId="{5504486E-501D-4809-ADF4-D5985AE468A5}" destId="{99838D7C-1BD3-4261-8D87-68FABE482626}" srcOrd="0" destOrd="0" presId="urn:microsoft.com/office/officeart/2005/8/layout/hierarchy1"/>
    <dgm:cxn modelId="{C0682FE9-43F6-48DA-B508-20AB3FA0B9D4}" type="presParOf" srcId="{5504486E-501D-4809-ADF4-D5985AE468A5}" destId="{D7893775-EB38-4C15-A8BD-38CEB6DD89E6}" srcOrd="1" destOrd="0" presId="urn:microsoft.com/office/officeart/2005/8/layout/hierarchy1"/>
    <dgm:cxn modelId="{90A14BE5-CBEB-4450-AEC6-27BD7083E1EA}" type="presParOf" srcId="{36C7E9E6-C85C-4AC2-B4B6-2EDC05D13C0C}" destId="{05777284-9B9F-4B76-9CC4-38C01396ACE9}" srcOrd="1" destOrd="0" presId="urn:microsoft.com/office/officeart/2005/8/layout/hierarchy1"/>
    <dgm:cxn modelId="{DFFA312B-F17A-4D14-8D65-F3AC7EFE3B98}" type="presParOf" srcId="{05777284-9B9F-4B76-9CC4-38C01396ACE9}" destId="{6F2B977A-FF91-4EF2-B623-23F984C83762}" srcOrd="0" destOrd="0" presId="urn:microsoft.com/office/officeart/2005/8/layout/hierarchy1"/>
    <dgm:cxn modelId="{526E4DC6-C2A0-4AFD-BA3F-4BA9E1FB9CC6}" type="presParOf" srcId="{05777284-9B9F-4B76-9CC4-38C01396ACE9}" destId="{C16E0971-009B-4D5F-8274-8A66F7A896CC}" srcOrd="1" destOrd="0" presId="urn:microsoft.com/office/officeart/2005/8/layout/hierarchy1"/>
    <dgm:cxn modelId="{E1023650-4929-4C23-89C4-3A70D4DC7540}" type="presParOf" srcId="{C16E0971-009B-4D5F-8274-8A66F7A896CC}" destId="{19C8C47B-F504-4A19-A754-7BD9F86286A6}" srcOrd="0" destOrd="0" presId="urn:microsoft.com/office/officeart/2005/8/layout/hierarchy1"/>
    <dgm:cxn modelId="{8E634B3F-FAD1-4E0D-889D-68986E771881}" type="presParOf" srcId="{19C8C47B-F504-4A19-A754-7BD9F86286A6}" destId="{C281BE92-9255-4F3E-8CA8-C8F42A73C592}" srcOrd="0" destOrd="0" presId="urn:microsoft.com/office/officeart/2005/8/layout/hierarchy1"/>
    <dgm:cxn modelId="{1853909A-EE06-4595-A91D-272670214F01}" type="presParOf" srcId="{19C8C47B-F504-4A19-A754-7BD9F86286A6}" destId="{60DAFDC7-CA64-4082-96EB-5F84F60DBA2A}" srcOrd="1" destOrd="0" presId="urn:microsoft.com/office/officeart/2005/8/layout/hierarchy1"/>
    <dgm:cxn modelId="{3303AB08-F085-44D4-963C-B1845C0F332B}" type="presParOf" srcId="{C16E0971-009B-4D5F-8274-8A66F7A896CC}" destId="{A6DF3F9C-1A8D-4304-BF49-4613565065AB}" srcOrd="1" destOrd="0" presId="urn:microsoft.com/office/officeart/2005/8/layout/hierarchy1"/>
    <dgm:cxn modelId="{F334168D-54C0-4280-8FF4-3294FAAEFEF9}" type="presParOf" srcId="{AB0E910C-BD12-4E1A-8A16-1D92E916F384}" destId="{8929CDF2-719B-438F-B9EE-9B2BCD1B7347}" srcOrd="2" destOrd="0" presId="urn:microsoft.com/office/officeart/2005/8/layout/hierarchy1"/>
    <dgm:cxn modelId="{C4744680-DA10-4B1C-A482-D2364C8A9C49}" type="presParOf" srcId="{AB0E910C-BD12-4E1A-8A16-1D92E916F384}" destId="{5218C942-6BAE-4C7C-9F84-1803E5C48626}" srcOrd="3" destOrd="0" presId="urn:microsoft.com/office/officeart/2005/8/layout/hierarchy1"/>
    <dgm:cxn modelId="{619D8C9F-CAFC-4361-B0ED-145E8533D5E6}" type="presParOf" srcId="{5218C942-6BAE-4C7C-9F84-1803E5C48626}" destId="{9A7559A3-F180-48B5-BFFF-710D8AFBC26E}" srcOrd="0" destOrd="0" presId="urn:microsoft.com/office/officeart/2005/8/layout/hierarchy1"/>
    <dgm:cxn modelId="{3E7709FC-2F8E-41AA-BB3B-0813E37C82C8}" type="presParOf" srcId="{9A7559A3-F180-48B5-BFFF-710D8AFBC26E}" destId="{2129A8D0-4DF2-4F1C-B26A-5FF066CF10D5}" srcOrd="0" destOrd="0" presId="urn:microsoft.com/office/officeart/2005/8/layout/hierarchy1"/>
    <dgm:cxn modelId="{BA99C1FF-3E84-4505-A765-F4826C0ACC91}" type="presParOf" srcId="{9A7559A3-F180-48B5-BFFF-710D8AFBC26E}" destId="{D19BAC25-3E77-4A81-863F-35ED634BDFEE}" srcOrd="1" destOrd="0" presId="urn:microsoft.com/office/officeart/2005/8/layout/hierarchy1"/>
    <dgm:cxn modelId="{FFABBEEA-6F75-412F-BE2A-D25B5182C6AA}" type="presParOf" srcId="{5218C942-6BAE-4C7C-9F84-1803E5C48626}" destId="{CC40C82B-8B5A-4FD5-9290-1E91DEB343CC}" srcOrd="1" destOrd="0" presId="urn:microsoft.com/office/officeart/2005/8/layout/hierarchy1"/>
    <dgm:cxn modelId="{48631F77-F7AC-4206-8A28-7397FA6D3A80}" type="presParOf" srcId="{CC40C82B-8B5A-4FD5-9290-1E91DEB343CC}" destId="{D9E711E0-972A-45A4-BA60-316AC0F75811}" srcOrd="0" destOrd="0" presId="urn:microsoft.com/office/officeart/2005/8/layout/hierarchy1"/>
    <dgm:cxn modelId="{C407BD74-7CF7-4150-9183-1F697B138BDC}" type="presParOf" srcId="{CC40C82B-8B5A-4FD5-9290-1E91DEB343CC}" destId="{E938734D-48A0-48F3-A256-F5051E495439}" srcOrd="1" destOrd="0" presId="urn:microsoft.com/office/officeart/2005/8/layout/hierarchy1"/>
    <dgm:cxn modelId="{D3CF721C-C663-4441-8424-9CD9D8AFD63D}" type="presParOf" srcId="{E938734D-48A0-48F3-A256-F5051E495439}" destId="{F94F3B96-273E-4EBD-8C8B-7CA501DE9CEB}" srcOrd="0" destOrd="0" presId="urn:microsoft.com/office/officeart/2005/8/layout/hierarchy1"/>
    <dgm:cxn modelId="{470C2178-17F8-4FF9-884D-8FB0C7025923}" type="presParOf" srcId="{F94F3B96-273E-4EBD-8C8B-7CA501DE9CEB}" destId="{22FB2781-8BB3-483E-B880-C865B9E3F9D3}" srcOrd="0" destOrd="0" presId="urn:microsoft.com/office/officeart/2005/8/layout/hierarchy1"/>
    <dgm:cxn modelId="{D045CCB7-3EA9-46D6-B925-25BD6FB405F4}" type="presParOf" srcId="{F94F3B96-273E-4EBD-8C8B-7CA501DE9CEB}" destId="{648326EC-BB07-42B6-B0EA-633E32F3C473}" srcOrd="1" destOrd="0" presId="urn:microsoft.com/office/officeart/2005/8/layout/hierarchy1"/>
    <dgm:cxn modelId="{782094F6-7D0F-45B7-9056-88C6735BEFD8}" type="presParOf" srcId="{E938734D-48A0-48F3-A256-F5051E495439}" destId="{C28C9438-FACD-460F-9A69-CA06FF0B5AEE}" srcOrd="1" destOrd="0" presId="urn:microsoft.com/office/officeart/2005/8/layout/hierarchy1"/>
    <dgm:cxn modelId="{228C145D-49C0-42C3-AFAD-DCF6D6A76CFB}" type="presParOf" srcId="{C28C9438-FACD-460F-9A69-CA06FF0B5AEE}" destId="{ECAA0243-C964-4561-9A07-075D3EACD56E}" srcOrd="0" destOrd="0" presId="urn:microsoft.com/office/officeart/2005/8/layout/hierarchy1"/>
    <dgm:cxn modelId="{498A8589-09BB-4D43-A135-9566D4FE3DED}" type="presParOf" srcId="{C28C9438-FACD-460F-9A69-CA06FF0B5AEE}" destId="{D15C6C7A-8C5D-42E5-BAD2-A365CAEDB10F}" srcOrd="1" destOrd="0" presId="urn:microsoft.com/office/officeart/2005/8/layout/hierarchy1"/>
    <dgm:cxn modelId="{46658763-52B6-4FCB-BF7F-E84B61048C2B}" type="presParOf" srcId="{D15C6C7A-8C5D-42E5-BAD2-A365CAEDB10F}" destId="{69A2BDF2-74A8-4E4A-A19E-338265C171BC}" srcOrd="0" destOrd="0" presId="urn:microsoft.com/office/officeart/2005/8/layout/hierarchy1"/>
    <dgm:cxn modelId="{C2E774D6-BD54-4A26-BCF5-765AEB18BD48}" type="presParOf" srcId="{69A2BDF2-74A8-4E4A-A19E-338265C171BC}" destId="{E85F61F1-6062-4DDA-8F63-8C7659EE677E}" srcOrd="0" destOrd="0" presId="urn:microsoft.com/office/officeart/2005/8/layout/hierarchy1"/>
    <dgm:cxn modelId="{7C1AC378-2FC4-448E-8651-FAA9140F7CF0}" type="presParOf" srcId="{69A2BDF2-74A8-4E4A-A19E-338265C171BC}" destId="{2AF122FD-8C19-4199-B58A-222AF5796105}" srcOrd="1" destOrd="0" presId="urn:microsoft.com/office/officeart/2005/8/layout/hierarchy1"/>
    <dgm:cxn modelId="{2E24CA00-0E8B-47A4-A896-57BDC38B566B}" type="presParOf" srcId="{D15C6C7A-8C5D-42E5-BAD2-A365CAEDB10F}" destId="{51B9794C-5F00-40A7-B6CE-81FFC08330C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CF8BE3-FA1B-4DC0-B26F-36F10FBCB888}">
      <dsp:nvSpPr>
        <dsp:cNvPr id="0" name=""/>
        <dsp:cNvSpPr/>
      </dsp:nvSpPr>
      <dsp:spPr>
        <a:xfrm>
          <a:off x="6140053" y="2902691"/>
          <a:ext cx="1392361" cy="331318"/>
        </a:xfrm>
        <a:custGeom>
          <a:avLst/>
          <a:gdLst/>
          <a:ahLst/>
          <a:cxnLst/>
          <a:rect l="0" t="0" r="0" b="0"/>
          <a:pathLst>
            <a:path>
              <a:moveTo>
                <a:pt x="0" y="0"/>
              </a:moveTo>
              <a:lnTo>
                <a:pt x="0" y="225784"/>
              </a:lnTo>
              <a:lnTo>
                <a:pt x="1392361" y="225784"/>
              </a:lnTo>
              <a:lnTo>
                <a:pt x="1392361" y="33131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E5D0CC-4D77-4AA6-A8BA-4B6A4E20D454}">
      <dsp:nvSpPr>
        <dsp:cNvPr id="0" name=""/>
        <dsp:cNvSpPr/>
      </dsp:nvSpPr>
      <dsp:spPr>
        <a:xfrm>
          <a:off x="6094333" y="2902691"/>
          <a:ext cx="91440" cy="331318"/>
        </a:xfrm>
        <a:custGeom>
          <a:avLst/>
          <a:gdLst/>
          <a:ahLst/>
          <a:cxnLst/>
          <a:rect l="0" t="0" r="0" b="0"/>
          <a:pathLst>
            <a:path>
              <a:moveTo>
                <a:pt x="45720" y="0"/>
              </a:moveTo>
              <a:lnTo>
                <a:pt x="45720" y="33131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A4B2CB-4431-4754-9E5E-4D2352E51744}">
      <dsp:nvSpPr>
        <dsp:cNvPr id="0" name=""/>
        <dsp:cNvSpPr/>
      </dsp:nvSpPr>
      <dsp:spPr>
        <a:xfrm>
          <a:off x="4747691" y="2902691"/>
          <a:ext cx="1392361" cy="331318"/>
        </a:xfrm>
        <a:custGeom>
          <a:avLst/>
          <a:gdLst/>
          <a:ahLst/>
          <a:cxnLst/>
          <a:rect l="0" t="0" r="0" b="0"/>
          <a:pathLst>
            <a:path>
              <a:moveTo>
                <a:pt x="1392361" y="0"/>
              </a:moveTo>
              <a:lnTo>
                <a:pt x="1392361" y="225784"/>
              </a:lnTo>
              <a:lnTo>
                <a:pt x="0" y="225784"/>
              </a:lnTo>
              <a:lnTo>
                <a:pt x="0" y="33131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254E32-6F81-4A68-BD34-4EB7776C7431}">
      <dsp:nvSpPr>
        <dsp:cNvPr id="0" name=""/>
        <dsp:cNvSpPr/>
      </dsp:nvSpPr>
      <dsp:spPr>
        <a:xfrm>
          <a:off x="4051510" y="1847977"/>
          <a:ext cx="2088542" cy="331318"/>
        </a:xfrm>
        <a:custGeom>
          <a:avLst/>
          <a:gdLst/>
          <a:ahLst/>
          <a:cxnLst/>
          <a:rect l="0" t="0" r="0" b="0"/>
          <a:pathLst>
            <a:path>
              <a:moveTo>
                <a:pt x="0" y="0"/>
              </a:moveTo>
              <a:lnTo>
                <a:pt x="0" y="225784"/>
              </a:lnTo>
              <a:lnTo>
                <a:pt x="2088542" y="225784"/>
              </a:lnTo>
              <a:lnTo>
                <a:pt x="2088542" y="33131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53DC4E-113F-4684-B2FC-2BCA98846217}">
      <dsp:nvSpPr>
        <dsp:cNvPr id="0" name=""/>
        <dsp:cNvSpPr/>
      </dsp:nvSpPr>
      <dsp:spPr>
        <a:xfrm>
          <a:off x="1962968" y="2902691"/>
          <a:ext cx="1392361" cy="331318"/>
        </a:xfrm>
        <a:custGeom>
          <a:avLst/>
          <a:gdLst/>
          <a:ahLst/>
          <a:cxnLst/>
          <a:rect l="0" t="0" r="0" b="0"/>
          <a:pathLst>
            <a:path>
              <a:moveTo>
                <a:pt x="0" y="0"/>
              </a:moveTo>
              <a:lnTo>
                <a:pt x="0" y="225784"/>
              </a:lnTo>
              <a:lnTo>
                <a:pt x="1392361" y="225784"/>
              </a:lnTo>
              <a:lnTo>
                <a:pt x="1392361" y="33131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E4B769-1B35-40F8-9CB3-48473D1E648C}">
      <dsp:nvSpPr>
        <dsp:cNvPr id="0" name=""/>
        <dsp:cNvSpPr/>
      </dsp:nvSpPr>
      <dsp:spPr>
        <a:xfrm>
          <a:off x="1902165" y="2902691"/>
          <a:ext cx="91440" cy="352188"/>
        </a:xfrm>
        <a:custGeom>
          <a:avLst/>
          <a:gdLst/>
          <a:ahLst/>
          <a:cxnLst/>
          <a:rect l="0" t="0" r="0" b="0"/>
          <a:pathLst>
            <a:path>
              <a:moveTo>
                <a:pt x="60803" y="0"/>
              </a:moveTo>
              <a:lnTo>
                <a:pt x="60803" y="246654"/>
              </a:lnTo>
              <a:lnTo>
                <a:pt x="45720" y="246654"/>
              </a:lnTo>
              <a:lnTo>
                <a:pt x="45720" y="35218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986B4F-B8D9-4F13-9640-72E910E30669}">
      <dsp:nvSpPr>
        <dsp:cNvPr id="0" name=""/>
        <dsp:cNvSpPr/>
      </dsp:nvSpPr>
      <dsp:spPr>
        <a:xfrm>
          <a:off x="570607" y="2902691"/>
          <a:ext cx="1392361" cy="331318"/>
        </a:xfrm>
        <a:custGeom>
          <a:avLst/>
          <a:gdLst/>
          <a:ahLst/>
          <a:cxnLst/>
          <a:rect l="0" t="0" r="0" b="0"/>
          <a:pathLst>
            <a:path>
              <a:moveTo>
                <a:pt x="1392361" y="0"/>
              </a:moveTo>
              <a:lnTo>
                <a:pt x="1392361" y="225784"/>
              </a:lnTo>
              <a:lnTo>
                <a:pt x="0" y="225784"/>
              </a:lnTo>
              <a:lnTo>
                <a:pt x="0" y="33131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352DB3-ADBE-42D7-9653-ABD3AD7F501A}">
      <dsp:nvSpPr>
        <dsp:cNvPr id="0" name=""/>
        <dsp:cNvSpPr/>
      </dsp:nvSpPr>
      <dsp:spPr>
        <a:xfrm>
          <a:off x="1962968" y="1847977"/>
          <a:ext cx="2088542" cy="331318"/>
        </a:xfrm>
        <a:custGeom>
          <a:avLst/>
          <a:gdLst/>
          <a:ahLst/>
          <a:cxnLst/>
          <a:rect l="0" t="0" r="0" b="0"/>
          <a:pathLst>
            <a:path>
              <a:moveTo>
                <a:pt x="2088542" y="0"/>
              </a:moveTo>
              <a:lnTo>
                <a:pt x="2088542" y="225784"/>
              </a:lnTo>
              <a:lnTo>
                <a:pt x="0" y="225784"/>
              </a:lnTo>
              <a:lnTo>
                <a:pt x="0" y="33131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CDF663-E4A7-48C1-BA59-911CA299B730}">
      <dsp:nvSpPr>
        <dsp:cNvPr id="0" name=""/>
        <dsp:cNvSpPr/>
      </dsp:nvSpPr>
      <dsp:spPr>
        <a:xfrm>
          <a:off x="3481908" y="1124582"/>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4C3753-FC41-4B19-93DB-A9B619A62C51}">
      <dsp:nvSpPr>
        <dsp:cNvPr id="0" name=""/>
        <dsp:cNvSpPr/>
      </dsp:nvSpPr>
      <dsp:spPr>
        <a:xfrm>
          <a:off x="3608486" y="1244832"/>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Company Directors</a:t>
          </a:r>
          <a:endParaRPr lang="en-US" sz="1100" kern="1200" dirty="0"/>
        </a:p>
      </dsp:txBody>
      <dsp:txXfrm>
        <a:off x="3629674" y="1266020"/>
        <a:ext cx="1096828" cy="681019"/>
      </dsp:txXfrm>
    </dsp:sp>
    <dsp:sp modelId="{3AB93087-86AD-4FF3-A26F-3B7B1A194851}">
      <dsp:nvSpPr>
        <dsp:cNvPr id="0" name=""/>
        <dsp:cNvSpPr/>
      </dsp:nvSpPr>
      <dsp:spPr>
        <a:xfrm>
          <a:off x="1393366" y="2179296"/>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2B94B3-0A21-4787-80AA-E994E827599C}">
      <dsp:nvSpPr>
        <dsp:cNvPr id="0" name=""/>
        <dsp:cNvSpPr/>
      </dsp:nvSpPr>
      <dsp:spPr>
        <a:xfrm>
          <a:off x="1519944" y="2299546"/>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Executive</a:t>
          </a:r>
          <a:endParaRPr lang="en-US" sz="1100" kern="1200" dirty="0"/>
        </a:p>
      </dsp:txBody>
      <dsp:txXfrm>
        <a:off x="1541132" y="2320734"/>
        <a:ext cx="1096828" cy="681019"/>
      </dsp:txXfrm>
    </dsp:sp>
    <dsp:sp modelId="{D79F369B-63E4-4E83-AEC4-56EF0A78D1FE}">
      <dsp:nvSpPr>
        <dsp:cNvPr id="0" name=""/>
        <dsp:cNvSpPr/>
      </dsp:nvSpPr>
      <dsp:spPr>
        <a:xfrm>
          <a:off x="1004" y="3234010"/>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5CF9D8-142C-49B2-8582-F0734BA57EC2}">
      <dsp:nvSpPr>
        <dsp:cNvPr id="0" name=""/>
        <dsp:cNvSpPr/>
      </dsp:nvSpPr>
      <dsp:spPr>
        <a:xfrm>
          <a:off x="127582" y="3354260"/>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Managing Director</a:t>
          </a:r>
          <a:endParaRPr lang="en-US" sz="1100" kern="1200" dirty="0"/>
        </a:p>
      </dsp:txBody>
      <dsp:txXfrm>
        <a:off x="148770" y="3375448"/>
        <a:ext cx="1096828" cy="681019"/>
      </dsp:txXfrm>
    </dsp:sp>
    <dsp:sp modelId="{AE3C17FA-D75E-462C-9C6C-C9C1CBF684D6}">
      <dsp:nvSpPr>
        <dsp:cNvPr id="0" name=""/>
        <dsp:cNvSpPr/>
      </dsp:nvSpPr>
      <dsp:spPr>
        <a:xfrm>
          <a:off x="1378283" y="3254880"/>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95ED9D-8211-4B78-8E0A-782AA448560D}">
      <dsp:nvSpPr>
        <dsp:cNvPr id="0" name=""/>
        <dsp:cNvSpPr/>
      </dsp:nvSpPr>
      <dsp:spPr>
        <a:xfrm>
          <a:off x="1504861" y="3375129"/>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Whole-time director</a:t>
          </a:r>
          <a:endParaRPr lang="en-US" sz="1100" kern="1200" dirty="0"/>
        </a:p>
      </dsp:txBody>
      <dsp:txXfrm>
        <a:off x="1526049" y="3396317"/>
        <a:ext cx="1096828" cy="681019"/>
      </dsp:txXfrm>
    </dsp:sp>
    <dsp:sp modelId="{68C2C4A7-BF74-495B-B214-7A2005EF9088}">
      <dsp:nvSpPr>
        <dsp:cNvPr id="0" name=""/>
        <dsp:cNvSpPr/>
      </dsp:nvSpPr>
      <dsp:spPr>
        <a:xfrm>
          <a:off x="2785727" y="3234010"/>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7E7098-7008-41BE-B401-262B7C730214}">
      <dsp:nvSpPr>
        <dsp:cNvPr id="0" name=""/>
        <dsp:cNvSpPr/>
      </dsp:nvSpPr>
      <dsp:spPr>
        <a:xfrm>
          <a:off x="2912305" y="3354260"/>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Part-time Executive Director</a:t>
          </a:r>
          <a:endParaRPr lang="en-US" sz="1100" kern="1200" dirty="0"/>
        </a:p>
      </dsp:txBody>
      <dsp:txXfrm>
        <a:off x="2933493" y="3375448"/>
        <a:ext cx="1096828" cy="681019"/>
      </dsp:txXfrm>
    </dsp:sp>
    <dsp:sp modelId="{6371C9D9-0F35-4A37-A562-84C27807C666}">
      <dsp:nvSpPr>
        <dsp:cNvPr id="0" name=""/>
        <dsp:cNvSpPr/>
      </dsp:nvSpPr>
      <dsp:spPr>
        <a:xfrm>
          <a:off x="5570450" y="2179296"/>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F83EBB-54D8-44A0-9826-826B8A195CD9}">
      <dsp:nvSpPr>
        <dsp:cNvPr id="0" name=""/>
        <dsp:cNvSpPr/>
      </dsp:nvSpPr>
      <dsp:spPr>
        <a:xfrm>
          <a:off x="5697029" y="2299546"/>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Non-executive</a:t>
          </a:r>
          <a:endParaRPr lang="en-US" sz="1100" kern="1200" dirty="0"/>
        </a:p>
      </dsp:txBody>
      <dsp:txXfrm>
        <a:off x="5718217" y="2320734"/>
        <a:ext cx="1096828" cy="681019"/>
      </dsp:txXfrm>
    </dsp:sp>
    <dsp:sp modelId="{8810EA03-9CE7-4AC8-92DE-978F41CDC5A7}">
      <dsp:nvSpPr>
        <dsp:cNvPr id="0" name=""/>
        <dsp:cNvSpPr/>
      </dsp:nvSpPr>
      <dsp:spPr>
        <a:xfrm>
          <a:off x="4178089" y="3234010"/>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D61A58-0900-44A0-8B7B-C789F236BF15}">
      <dsp:nvSpPr>
        <dsp:cNvPr id="0" name=""/>
        <dsp:cNvSpPr/>
      </dsp:nvSpPr>
      <dsp:spPr>
        <a:xfrm>
          <a:off x="4304667" y="3354260"/>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Non-executive, non-independent</a:t>
          </a:r>
          <a:endParaRPr lang="en-US" sz="1100" kern="1200" dirty="0"/>
        </a:p>
      </dsp:txBody>
      <dsp:txXfrm>
        <a:off x="4325855" y="3375448"/>
        <a:ext cx="1096828" cy="681019"/>
      </dsp:txXfrm>
    </dsp:sp>
    <dsp:sp modelId="{54DCB764-DB56-4E7C-8F0F-568DF052DB79}">
      <dsp:nvSpPr>
        <dsp:cNvPr id="0" name=""/>
        <dsp:cNvSpPr/>
      </dsp:nvSpPr>
      <dsp:spPr>
        <a:xfrm>
          <a:off x="5570450" y="3234010"/>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E44FAF-FB54-4249-ACBC-13C2F425F79D}">
      <dsp:nvSpPr>
        <dsp:cNvPr id="0" name=""/>
        <dsp:cNvSpPr/>
      </dsp:nvSpPr>
      <dsp:spPr>
        <a:xfrm>
          <a:off x="5697029" y="3354260"/>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Nominee Director</a:t>
          </a:r>
          <a:endParaRPr lang="en-US" sz="1100" kern="1200" dirty="0"/>
        </a:p>
      </dsp:txBody>
      <dsp:txXfrm>
        <a:off x="5718217" y="3375448"/>
        <a:ext cx="1096828" cy="681019"/>
      </dsp:txXfrm>
    </dsp:sp>
    <dsp:sp modelId="{1036A008-14D4-4BF7-991A-F58EF0EDA8A0}">
      <dsp:nvSpPr>
        <dsp:cNvPr id="0" name=""/>
        <dsp:cNvSpPr/>
      </dsp:nvSpPr>
      <dsp:spPr>
        <a:xfrm>
          <a:off x="6962812" y="3234010"/>
          <a:ext cx="1139204" cy="72339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5B1671-97A9-4077-8054-745CA419A653}">
      <dsp:nvSpPr>
        <dsp:cNvPr id="0" name=""/>
        <dsp:cNvSpPr/>
      </dsp:nvSpPr>
      <dsp:spPr>
        <a:xfrm>
          <a:off x="7089390" y="3354260"/>
          <a:ext cx="1139204" cy="72339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Independent</a:t>
          </a:r>
          <a:br>
            <a:rPr lang="en-US" sz="1100" kern="1200" dirty="0" smtClean="0"/>
          </a:br>
          <a:r>
            <a:rPr lang="en-US" sz="1100" kern="1200" dirty="0" smtClean="0"/>
            <a:t>Director</a:t>
          </a:r>
          <a:endParaRPr lang="en-US" sz="1100" kern="1200" dirty="0"/>
        </a:p>
      </dsp:txBody>
      <dsp:txXfrm>
        <a:off x="7110578" y="3375448"/>
        <a:ext cx="1096828" cy="6810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AA0243-C964-4561-9A07-075D3EACD56E}">
      <dsp:nvSpPr>
        <dsp:cNvPr id="0" name=""/>
        <dsp:cNvSpPr/>
      </dsp:nvSpPr>
      <dsp:spPr>
        <a:xfrm>
          <a:off x="7686913" y="2872527"/>
          <a:ext cx="91440" cy="335954"/>
        </a:xfrm>
        <a:custGeom>
          <a:avLst/>
          <a:gdLst/>
          <a:ahLst/>
          <a:cxnLst/>
          <a:rect l="0" t="0" r="0" b="0"/>
          <a:pathLst>
            <a:path>
              <a:moveTo>
                <a:pt x="45720" y="0"/>
              </a:moveTo>
              <a:lnTo>
                <a:pt x="45720"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E711E0-972A-45A4-BA60-316AC0F75811}">
      <dsp:nvSpPr>
        <dsp:cNvPr id="0" name=""/>
        <dsp:cNvSpPr/>
      </dsp:nvSpPr>
      <dsp:spPr>
        <a:xfrm>
          <a:off x="7686913" y="1803056"/>
          <a:ext cx="91440" cy="335954"/>
        </a:xfrm>
        <a:custGeom>
          <a:avLst/>
          <a:gdLst/>
          <a:ahLst/>
          <a:cxnLst/>
          <a:rect l="0" t="0" r="0" b="0"/>
          <a:pathLst>
            <a:path>
              <a:moveTo>
                <a:pt x="45720" y="0"/>
              </a:moveTo>
              <a:lnTo>
                <a:pt x="45720"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29CDF2-719B-438F-B9EE-9B2BCD1B7347}">
      <dsp:nvSpPr>
        <dsp:cNvPr id="0" name=""/>
        <dsp:cNvSpPr/>
      </dsp:nvSpPr>
      <dsp:spPr>
        <a:xfrm>
          <a:off x="5791348" y="733585"/>
          <a:ext cx="1941284" cy="335954"/>
        </a:xfrm>
        <a:custGeom>
          <a:avLst/>
          <a:gdLst/>
          <a:ahLst/>
          <a:cxnLst/>
          <a:rect l="0" t="0" r="0" b="0"/>
          <a:pathLst>
            <a:path>
              <a:moveTo>
                <a:pt x="0" y="0"/>
              </a:moveTo>
              <a:lnTo>
                <a:pt x="0" y="228943"/>
              </a:lnTo>
              <a:lnTo>
                <a:pt x="1941284" y="228943"/>
              </a:lnTo>
              <a:lnTo>
                <a:pt x="1941284" y="335954"/>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2B977A-FF91-4EF2-B623-23F984C83762}">
      <dsp:nvSpPr>
        <dsp:cNvPr id="0" name=""/>
        <dsp:cNvSpPr/>
      </dsp:nvSpPr>
      <dsp:spPr>
        <a:xfrm>
          <a:off x="6275069" y="2872527"/>
          <a:ext cx="91440" cy="335954"/>
        </a:xfrm>
        <a:custGeom>
          <a:avLst/>
          <a:gdLst/>
          <a:ahLst/>
          <a:cxnLst/>
          <a:rect l="0" t="0" r="0" b="0"/>
          <a:pathLst>
            <a:path>
              <a:moveTo>
                <a:pt x="45720" y="0"/>
              </a:moveTo>
              <a:lnTo>
                <a:pt x="45720"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0BE8F5-B804-4951-A496-341A123AB0F7}">
      <dsp:nvSpPr>
        <dsp:cNvPr id="0" name=""/>
        <dsp:cNvSpPr/>
      </dsp:nvSpPr>
      <dsp:spPr>
        <a:xfrm>
          <a:off x="3850064" y="1803056"/>
          <a:ext cx="2470725" cy="335954"/>
        </a:xfrm>
        <a:custGeom>
          <a:avLst/>
          <a:gdLst/>
          <a:ahLst/>
          <a:cxnLst/>
          <a:rect l="0" t="0" r="0" b="0"/>
          <a:pathLst>
            <a:path>
              <a:moveTo>
                <a:pt x="0" y="0"/>
              </a:moveTo>
              <a:lnTo>
                <a:pt x="0" y="228943"/>
              </a:lnTo>
              <a:lnTo>
                <a:pt x="2470725" y="228943"/>
              </a:lnTo>
              <a:lnTo>
                <a:pt x="2470725"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433054-3DCA-4E0F-B109-F9AA0EC52846}">
      <dsp:nvSpPr>
        <dsp:cNvPr id="0" name=""/>
        <dsp:cNvSpPr/>
      </dsp:nvSpPr>
      <dsp:spPr>
        <a:xfrm>
          <a:off x="4203025" y="2872527"/>
          <a:ext cx="705921" cy="335954"/>
        </a:xfrm>
        <a:custGeom>
          <a:avLst/>
          <a:gdLst/>
          <a:ahLst/>
          <a:cxnLst/>
          <a:rect l="0" t="0" r="0" b="0"/>
          <a:pathLst>
            <a:path>
              <a:moveTo>
                <a:pt x="0" y="0"/>
              </a:moveTo>
              <a:lnTo>
                <a:pt x="0" y="228943"/>
              </a:lnTo>
              <a:lnTo>
                <a:pt x="705921" y="228943"/>
              </a:lnTo>
              <a:lnTo>
                <a:pt x="705921"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EE1495-29B1-4B08-8617-FDAE4F1D0EBD}">
      <dsp:nvSpPr>
        <dsp:cNvPr id="0" name=""/>
        <dsp:cNvSpPr/>
      </dsp:nvSpPr>
      <dsp:spPr>
        <a:xfrm>
          <a:off x="3497103" y="2872527"/>
          <a:ext cx="705921" cy="335954"/>
        </a:xfrm>
        <a:custGeom>
          <a:avLst/>
          <a:gdLst/>
          <a:ahLst/>
          <a:cxnLst/>
          <a:rect l="0" t="0" r="0" b="0"/>
          <a:pathLst>
            <a:path>
              <a:moveTo>
                <a:pt x="705921" y="0"/>
              </a:moveTo>
              <a:lnTo>
                <a:pt x="705921" y="228943"/>
              </a:lnTo>
              <a:lnTo>
                <a:pt x="0" y="228943"/>
              </a:lnTo>
              <a:lnTo>
                <a:pt x="0"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26089F-3451-41E2-8D33-DD2EBC5999F1}">
      <dsp:nvSpPr>
        <dsp:cNvPr id="0" name=""/>
        <dsp:cNvSpPr/>
      </dsp:nvSpPr>
      <dsp:spPr>
        <a:xfrm>
          <a:off x="3850064" y="1803056"/>
          <a:ext cx="352960" cy="335954"/>
        </a:xfrm>
        <a:custGeom>
          <a:avLst/>
          <a:gdLst/>
          <a:ahLst/>
          <a:cxnLst/>
          <a:rect l="0" t="0" r="0" b="0"/>
          <a:pathLst>
            <a:path>
              <a:moveTo>
                <a:pt x="0" y="0"/>
              </a:moveTo>
              <a:lnTo>
                <a:pt x="0" y="228943"/>
              </a:lnTo>
              <a:lnTo>
                <a:pt x="352960" y="228943"/>
              </a:lnTo>
              <a:lnTo>
                <a:pt x="352960"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D3F37F-8D3F-4D6C-8F96-4DAFEB96CC7D}">
      <dsp:nvSpPr>
        <dsp:cNvPr id="0" name=""/>
        <dsp:cNvSpPr/>
      </dsp:nvSpPr>
      <dsp:spPr>
        <a:xfrm>
          <a:off x="1379339" y="2872527"/>
          <a:ext cx="705921" cy="335954"/>
        </a:xfrm>
        <a:custGeom>
          <a:avLst/>
          <a:gdLst/>
          <a:ahLst/>
          <a:cxnLst/>
          <a:rect l="0" t="0" r="0" b="0"/>
          <a:pathLst>
            <a:path>
              <a:moveTo>
                <a:pt x="0" y="0"/>
              </a:moveTo>
              <a:lnTo>
                <a:pt x="0" y="228943"/>
              </a:lnTo>
              <a:lnTo>
                <a:pt x="705921" y="228943"/>
              </a:lnTo>
              <a:lnTo>
                <a:pt x="705921"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F86DCE-F1ED-4B0A-A66E-A6D0D479E233}">
      <dsp:nvSpPr>
        <dsp:cNvPr id="0" name=""/>
        <dsp:cNvSpPr/>
      </dsp:nvSpPr>
      <dsp:spPr>
        <a:xfrm>
          <a:off x="673417" y="2872527"/>
          <a:ext cx="705921" cy="335954"/>
        </a:xfrm>
        <a:custGeom>
          <a:avLst/>
          <a:gdLst/>
          <a:ahLst/>
          <a:cxnLst/>
          <a:rect l="0" t="0" r="0" b="0"/>
          <a:pathLst>
            <a:path>
              <a:moveTo>
                <a:pt x="705921" y="0"/>
              </a:moveTo>
              <a:lnTo>
                <a:pt x="705921" y="228943"/>
              </a:lnTo>
              <a:lnTo>
                <a:pt x="0" y="228943"/>
              </a:lnTo>
              <a:lnTo>
                <a:pt x="0"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B3250C-6B9D-4B92-97E5-13DD0CDC8386}">
      <dsp:nvSpPr>
        <dsp:cNvPr id="0" name=""/>
        <dsp:cNvSpPr/>
      </dsp:nvSpPr>
      <dsp:spPr>
        <a:xfrm>
          <a:off x="1379339" y="1803056"/>
          <a:ext cx="2470725" cy="335954"/>
        </a:xfrm>
        <a:custGeom>
          <a:avLst/>
          <a:gdLst/>
          <a:ahLst/>
          <a:cxnLst/>
          <a:rect l="0" t="0" r="0" b="0"/>
          <a:pathLst>
            <a:path>
              <a:moveTo>
                <a:pt x="2470725" y="0"/>
              </a:moveTo>
              <a:lnTo>
                <a:pt x="2470725" y="228943"/>
              </a:lnTo>
              <a:lnTo>
                <a:pt x="0" y="228943"/>
              </a:lnTo>
              <a:lnTo>
                <a:pt x="0" y="335954"/>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B4E10F-BCF0-4A32-98DC-D99F9691F0A6}">
      <dsp:nvSpPr>
        <dsp:cNvPr id="0" name=""/>
        <dsp:cNvSpPr/>
      </dsp:nvSpPr>
      <dsp:spPr>
        <a:xfrm>
          <a:off x="3850064" y="733585"/>
          <a:ext cx="1941284" cy="335954"/>
        </a:xfrm>
        <a:custGeom>
          <a:avLst/>
          <a:gdLst/>
          <a:ahLst/>
          <a:cxnLst/>
          <a:rect l="0" t="0" r="0" b="0"/>
          <a:pathLst>
            <a:path>
              <a:moveTo>
                <a:pt x="1941284" y="0"/>
              </a:moveTo>
              <a:lnTo>
                <a:pt x="1941284" y="228943"/>
              </a:lnTo>
              <a:lnTo>
                <a:pt x="0" y="228943"/>
              </a:lnTo>
              <a:lnTo>
                <a:pt x="0" y="335954"/>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07C0C7-EA6E-45B8-8B9E-41D6E9DC745E}">
      <dsp:nvSpPr>
        <dsp:cNvPr id="0" name=""/>
        <dsp:cNvSpPr/>
      </dsp:nvSpPr>
      <dsp:spPr>
        <a:xfrm>
          <a:off x="5213776" y="68"/>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4659EF-F709-4CE5-8D75-19DCC52B307C}">
      <dsp:nvSpPr>
        <dsp:cNvPr id="0" name=""/>
        <dsp:cNvSpPr/>
      </dsp:nvSpPr>
      <dsp:spPr>
        <a:xfrm>
          <a:off x="5342126" y="122000"/>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Fines and penalties</a:t>
          </a:r>
          <a:endParaRPr lang="en-US" sz="1200" kern="1200" dirty="0"/>
        </a:p>
      </dsp:txBody>
      <dsp:txXfrm>
        <a:off x="5363610" y="143484"/>
        <a:ext cx="1112176" cy="690548"/>
      </dsp:txXfrm>
    </dsp:sp>
    <dsp:sp modelId="{2F44A489-6AC4-43E5-8218-C1F35048FFDE}">
      <dsp:nvSpPr>
        <dsp:cNvPr id="0" name=""/>
        <dsp:cNvSpPr/>
      </dsp:nvSpPr>
      <dsp:spPr>
        <a:xfrm>
          <a:off x="3272492" y="1069540"/>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1D5922-00FD-419F-A61B-27BC628CF590}">
      <dsp:nvSpPr>
        <dsp:cNvPr id="0" name=""/>
        <dsp:cNvSpPr/>
      </dsp:nvSpPr>
      <dsp:spPr>
        <a:xfrm>
          <a:off x="3400841" y="1191472"/>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Offences</a:t>
          </a:r>
          <a:endParaRPr lang="en-US" sz="1200" kern="1200" dirty="0"/>
        </a:p>
      </dsp:txBody>
      <dsp:txXfrm>
        <a:off x="3422325" y="1212956"/>
        <a:ext cx="1112176" cy="690548"/>
      </dsp:txXfrm>
    </dsp:sp>
    <dsp:sp modelId="{E38C58FF-5D9B-4C13-AD59-2C5D293CD74A}">
      <dsp:nvSpPr>
        <dsp:cNvPr id="0" name=""/>
        <dsp:cNvSpPr/>
      </dsp:nvSpPr>
      <dsp:spPr>
        <a:xfrm>
          <a:off x="801766" y="2139011"/>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53D28F-4093-4788-98E9-C5CBFB5B60E9}">
      <dsp:nvSpPr>
        <dsp:cNvPr id="0" name=""/>
        <dsp:cNvSpPr/>
      </dsp:nvSpPr>
      <dsp:spPr>
        <a:xfrm>
          <a:off x="930116" y="2260943"/>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Fine</a:t>
          </a:r>
          <a:endParaRPr lang="en-US" sz="1200" kern="1200" dirty="0"/>
        </a:p>
      </dsp:txBody>
      <dsp:txXfrm>
        <a:off x="951600" y="2282427"/>
        <a:ext cx="1112176" cy="690548"/>
      </dsp:txXfrm>
    </dsp:sp>
    <dsp:sp modelId="{7A65B8A3-2D05-4678-BD1B-0B8A426145E2}">
      <dsp:nvSpPr>
        <dsp:cNvPr id="0" name=""/>
        <dsp:cNvSpPr/>
      </dsp:nvSpPr>
      <dsp:spPr>
        <a:xfrm>
          <a:off x="95845" y="3208482"/>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1CBA33-A592-49B8-9BFF-A7DD3FF3A8B0}">
      <dsp:nvSpPr>
        <dsp:cNvPr id="0" name=""/>
        <dsp:cNvSpPr/>
      </dsp:nvSpPr>
      <dsp:spPr>
        <a:xfrm>
          <a:off x="224194" y="3330414"/>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Compounding</a:t>
          </a:r>
          <a:endParaRPr lang="en-US" sz="1200" kern="1200" dirty="0"/>
        </a:p>
      </dsp:txBody>
      <dsp:txXfrm>
        <a:off x="245678" y="3351898"/>
        <a:ext cx="1112176" cy="690548"/>
      </dsp:txXfrm>
    </dsp:sp>
    <dsp:sp modelId="{32D722B1-694A-47C5-A4E9-E7E0148C6CD4}">
      <dsp:nvSpPr>
        <dsp:cNvPr id="0" name=""/>
        <dsp:cNvSpPr/>
      </dsp:nvSpPr>
      <dsp:spPr>
        <a:xfrm>
          <a:off x="1507688" y="3208482"/>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6F1828-22AF-43ED-A736-935AA534A197}">
      <dsp:nvSpPr>
        <dsp:cNvPr id="0" name=""/>
        <dsp:cNvSpPr/>
      </dsp:nvSpPr>
      <dsp:spPr>
        <a:xfrm>
          <a:off x="1636037" y="3330414"/>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Prosecution</a:t>
          </a:r>
          <a:endParaRPr lang="en-US" sz="1200" kern="1200" dirty="0"/>
        </a:p>
      </dsp:txBody>
      <dsp:txXfrm>
        <a:off x="1657521" y="3351898"/>
        <a:ext cx="1112176" cy="690548"/>
      </dsp:txXfrm>
    </dsp:sp>
    <dsp:sp modelId="{4AFBF0FC-B9E0-44AB-9055-86BB303E523F}">
      <dsp:nvSpPr>
        <dsp:cNvPr id="0" name=""/>
        <dsp:cNvSpPr/>
      </dsp:nvSpPr>
      <dsp:spPr>
        <a:xfrm>
          <a:off x="3625453" y="2139011"/>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DFA0B9-4525-4E99-B163-711536FC381F}">
      <dsp:nvSpPr>
        <dsp:cNvPr id="0" name=""/>
        <dsp:cNvSpPr/>
      </dsp:nvSpPr>
      <dsp:spPr>
        <a:xfrm>
          <a:off x="3753802" y="2260943"/>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Fine or imprisonment</a:t>
          </a:r>
          <a:endParaRPr lang="en-US" sz="1200" kern="1200" dirty="0"/>
        </a:p>
      </dsp:txBody>
      <dsp:txXfrm>
        <a:off x="3775286" y="2282427"/>
        <a:ext cx="1112176" cy="690548"/>
      </dsp:txXfrm>
    </dsp:sp>
    <dsp:sp modelId="{3937EB2F-C658-4E04-95C8-6A2072CD27BA}">
      <dsp:nvSpPr>
        <dsp:cNvPr id="0" name=""/>
        <dsp:cNvSpPr/>
      </dsp:nvSpPr>
      <dsp:spPr>
        <a:xfrm>
          <a:off x="2919531" y="3208482"/>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6DE775-58F8-4FAA-AF49-01646CBA5D81}">
      <dsp:nvSpPr>
        <dsp:cNvPr id="0" name=""/>
        <dsp:cNvSpPr/>
      </dsp:nvSpPr>
      <dsp:spPr>
        <a:xfrm>
          <a:off x="3047880" y="3330414"/>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Compounding</a:t>
          </a:r>
          <a:endParaRPr lang="en-US" sz="1200" kern="1200" dirty="0"/>
        </a:p>
      </dsp:txBody>
      <dsp:txXfrm>
        <a:off x="3069364" y="3351898"/>
        <a:ext cx="1112176" cy="690548"/>
      </dsp:txXfrm>
    </dsp:sp>
    <dsp:sp modelId="{C2CF0B99-4A7E-4ABE-A0C2-90A00AF0EFBA}">
      <dsp:nvSpPr>
        <dsp:cNvPr id="0" name=""/>
        <dsp:cNvSpPr/>
      </dsp:nvSpPr>
      <dsp:spPr>
        <a:xfrm>
          <a:off x="4331374" y="3208482"/>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69F22E-8AFA-4D06-B6D4-FA5268EC568A}">
      <dsp:nvSpPr>
        <dsp:cNvPr id="0" name=""/>
        <dsp:cNvSpPr/>
      </dsp:nvSpPr>
      <dsp:spPr>
        <a:xfrm>
          <a:off x="4459724" y="3330414"/>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Prosecution</a:t>
          </a:r>
          <a:endParaRPr lang="en-US" sz="1200" kern="1200" dirty="0"/>
        </a:p>
      </dsp:txBody>
      <dsp:txXfrm>
        <a:off x="4481208" y="3351898"/>
        <a:ext cx="1112176" cy="690548"/>
      </dsp:txXfrm>
    </dsp:sp>
    <dsp:sp modelId="{99838D7C-1BD3-4261-8D87-68FABE482626}">
      <dsp:nvSpPr>
        <dsp:cNvPr id="0" name=""/>
        <dsp:cNvSpPr/>
      </dsp:nvSpPr>
      <dsp:spPr>
        <a:xfrm>
          <a:off x="5743217" y="2139011"/>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893775-EB38-4C15-A8BD-38CEB6DD89E6}">
      <dsp:nvSpPr>
        <dsp:cNvPr id="0" name=""/>
        <dsp:cNvSpPr/>
      </dsp:nvSpPr>
      <dsp:spPr>
        <a:xfrm>
          <a:off x="5871567" y="2260943"/>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Fine and imprisonment</a:t>
          </a:r>
          <a:endParaRPr lang="en-US" sz="1200" kern="1200" dirty="0"/>
        </a:p>
      </dsp:txBody>
      <dsp:txXfrm>
        <a:off x="5893051" y="2282427"/>
        <a:ext cx="1112176" cy="690548"/>
      </dsp:txXfrm>
    </dsp:sp>
    <dsp:sp modelId="{C281BE92-9255-4F3E-8CA8-C8F42A73C592}">
      <dsp:nvSpPr>
        <dsp:cNvPr id="0" name=""/>
        <dsp:cNvSpPr/>
      </dsp:nvSpPr>
      <dsp:spPr>
        <a:xfrm>
          <a:off x="5743217" y="3208482"/>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DAFDC7-CA64-4082-96EB-5F84F60DBA2A}">
      <dsp:nvSpPr>
        <dsp:cNvPr id="0" name=""/>
        <dsp:cNvSpPr/>
      </dsp:nvSpPr>
      <dsp:spPr>
        <a:xfrm>
          <a:off x="5871567" y="3330414"/>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Prosecution</a:t>
          </a:r>
          <a:endParaRPr lang="en-US" sz="1200" kern="1200" dirty="0"/>
        </a:p>
      </dsp:txBody>
      <dsp:txXfrm>
        <a:off x="5893051" y="3351898"/>
        <a:ext cx="1112176" cy="690548"/>
      </dsp:txXfrm>
    </dsp:sp>
    <dsp:sp modelId="{2129A8D0-4DF2-4F1C-B26A-5FF066CF10D5}">
      <dsp:nvSpPr>
        <dsp:cNvPr id="0" name=""/>
        <dsp:cNvSpPr/>
      </dsp:nvSpPr>
      <dsp:spPr>
        <a:xfrm>
          <a:off x="7155060" y="1069540"/>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9BAC25-3E77-4A81-863F-35ED634BDFEE}">
      <dsp:nvSpPr>
        <dsp:cNvPr id="0" name=""/>
        <dsp:cNvSpPr/>
      </dsp:nvSpPr>
      <dsp:spPr>
        <a:xfrm>
          <a:off x="7283410" y="1191472"/>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Penal provisions</a:t>
          </a:r>
          <a:endParaRPr lang="en-US" sz="1200" kern="1200" dirty="0"/>
        </a:p>
      </dsp:txBody>
      <dsp:txXfrm>
        <a:off x="7304894" y="1212956"/>
        <a:ext cx="1112176" cy="690548"/>
      </dsp:txXfrm>
    </dsp:sp>
    <dsp:sp modelId="{22FB2781-8BB3-483E-B880-C865B9E3F9D3}">
      <dsp:nvSpPr>
        <dsp:cNvPr id="0" name=""/>
        <dsp:cNvSpPr/>
      </dsp:nvSpPr>
      <dsp:spPr>
        <a:xfrm>
          <a:off x="7155060" y="2139011"/>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8326EC-BB07-42B6-B0EA-633E32F3C473}">
      <dsp:nvSpPr>
        <dsp:cNvPr id="0" name=""/>
        <dsp:cNvSpPr/>
      </dsp:nvSpPr>
      <dsp:spPr>
        <a:xfrm>
          <a:off x="7283410" y="2260943"/>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Penalties</a:t>
          </a:r>
          <a:endParaRPr lang="en-US" sz="1200" kern="1200" dirty="0"/>
        </a:p>
      </dsp:txBody>
      <dsp:txXfrm>
        <a:off x="7304894" y="2282427"/>
        <a:ext cx="1112176" cy="690548"/>
      </dsp:txXfrm>
    </dsp:sp>
    <dsp:sp modelId="{E85F61F1-6062-4DDA-8F63-8C7659EE677E}">
      <dsp:nvSpPr>
        <dsp:cNvPr id="0" name=""/>
        <dsp:cNvSpPr/>
      </dsp:nvSpPr>
      <dsp:spPr>
        <a:xfrm>
          <a:off x="7155060" y="3208482"/>
          <a:ext cx="1155144" cy="73351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F122FD-8C19-4199-B58A-222AF5796105}">
      <dsp:nvSpPr>
        <dsp:cNvPr id="0" name=""/>
        <dsp:cNvSpPr/>
      </dsp:nvSpPr>
      <dsp:spPr>
        <a:xfrm>
          <a:off x="7283410" y="3330414"/>
          <a:ext cx="1155144" cy="73351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Adjudication</a:t>
          </a:r>
          <a:endParaRPr lang="en-US" sz="1200" kern="1200" dirty="0"/>
        </a:p>
      </dsp:txBody>
      <dsp:txXfrm>
        <a:off x="7304894" y="3351898"/>
        <a:ext cx="1112176" cy="6905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10486" cy="342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634487" y="0"/>
            <a:ext cx="4310486" cy="342900"/>
          </a:xfrm>
          <a:prstGeom prst="rect">
            <a:avLst/>
          </a:prstGeom>
        </p:spPr>
        <p:txBody>
          <a:bodyPr vert="horz" lIns="91440" tIns="45720" rIns="91440" bIns="45720" rtlCol="0"/>
          <a:lstStyle>
            <a:lvl1pPr algn="r">
              <a:defRPr sz="1200"/>
            </a:lvl1pPr>
          </a:lstStyle>
          <a:p>
            <a:fld id="{06C30BF2-1FF7-4FB8-8AEA-A87C754546A5}" type="datetimeFigureOut">
              <a:rPr lang="en-US" smtClean="0"/>
              <a:pPr/>
              <a:t>26-Aug-18</a:t>
            </a:fld>
            <a:endParaRPr lang="en-US" dirty="0"/>
          </a:p>
        </p:txBody>
      </p:sp>
      <p:sp>
        <p:nvSpPr>
          <p:cNvPr id="4" name="Footer Placeholder 3"/>
          <p:cNvSpPr>
            <a:spLocks noGrp="1"/>
          </p:cNvSpPr>
          <p:nvPr>
            <p:ph type="ftr" sz="quarter" idx="2"/>
          </p:nvPr>
        </p:nvSpPr>
        <p:spPr>
          <a:xfrm>
            <a:off x="0" y="6513910"/>
            <a:ext cx="4310486" cy="3429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634487" y="6513910"/>
            <a:ext cx="4310486" cy="342900"/>
          </a:xfrm>
          <a:prstGeom prst="rect">
            <a:avLst/>
          </a:prstGeom>
        </p:spPr>
        <p:txBody>
          <a:bodyPr vert="horz" lIns="91440" tIns="45720" rIns="91440" bIns="45720" rtlCol="0" anchor="b"/>
          <a:lstStyle>
            <a:lvl1pPr algn="r">
              <a:defRPr sz="1200"/>
            </a:lvl1pPr>
          </a:lstStyle>
          <a:p>
            <a:fld id="{07E6DCFF-CD87-44E3-80B7-3478C32705D8}" type="slidenum">
              <a:rPr lang="en-US" smtClean="0"/>
              <a:pPr/>
              <a:t>‹#›</a:t>
            </a:fld>
            <a:endParaRPr lang="en-US" dirty="0"/>
          </a:p>
        </p:txBody>
      </p:sp>
    </p:spTree>
    <p:extLst>
      <p:ext uri="{BB962C8B-B14F-4D97-AF65-F5344CB8AC3E}">
        <p14:creationId xmlns:p14="http://schemas.microsoft.com/office/powerpoint/2010/main" val="23496579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10486" cy="342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634487" y="0"/>
            <a:ext cx="4310486" cy="342900"/>
          </a:xfrm>
          <a:prstGeom prst="rect">
            <a:avLst/>
          </a:prstGeom>
        </p:spPr>
        <p:txBody>
          <a:bodyPr vert="horz" lIns="91440" tIns="45720" rIns="91440" bIns="45720" rtlCol="0"/>
          <a:lstStyle>
            <a:lvl1pPr algn="r">
              <a:defRPr sz="1200"/>
            </a:lvl1pPr>
          </a:lstStyle>
          <a:p>
            <a:fld id="{EA9C04C7-D4AA-451C-8FEB-C761A62F9B0E}" type="datetimeFigureOut">
              <a:rPr lang="en-US" smtClean="0"/>
              <a:pPr/>
              <a:t>26-Aug-18</a:t>
            </a:fld>
            <a:endParaRPr lang="en-US" dirty="0"/>
          </a:p>
        </p:txBody>
      </p:sp>
      <p:sp>
        <p:nvSpPr>
          <p:cNvPr id="4" name="Slide Image Placeholder 3"/>
          <p:cNvSpPr>
            <a:spLocks noGrp="1" noRot="1" noChangeAspect="1"/>
          </p:cNvSpPr>
          <p:nvPr>
            <p:ph type="sldImg" idx="2"/>
          </p:nvPr>
        </p:nvSpPr>
        <p:spPr>
          <a:xfrm>
            <a:off x="3259138" y="514350"/>
            <a:ext cx="3429000" cy="25717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94728" y="3257550"/>
            <a:ext cx="795782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4310486" cy="342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634487" y="6513910"/>
            <a:ext cx="4310486" cy="342900"/>
          </a:xfrm>
          <a:prstGeom prst="rect">
            <a:avLst/>
          </a:prstGeom>
        </p:spPr>
        <p:txBody>
          <a:bodyPr vert="horz" lIns="91440" tIns="45720" rIns="91440" bIns="45720" rtlCol="0" anchor="b"/>
          <a:lstStyle>
            <a:lvl1pPr algn="r">
              <a:defRPr sz="1200"/>
            </a:lvl1pPr>
          </a:lstStyle>
          <a:p>
            <a:fld id="{E5028D41-56BD-4CAF-A229-AB90FBB6F1DB}" type="slidenum">
              <a:rPr lang="en-US" smtClean="0"/>
              <a:pPr/>
              <a:t>‹#›</a:t>
            </a:fld>
            <a:endParaRPr lang="en-US" dirty="0"/>
          </a:p>
        </p:txBody>
      </p:sp>
    </p:spTree>
    <p:extLst>
      <p:ext uri="{BB962C8B-B14F-4D97-AF65-F5344CB8AC3E}">
        <p14:creationId xmlns:p14="http://schemas.microsoft.com/office/powerpoint/2010/main" val="35236807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normAutofit/>
          </a:bodyPr>
          <a:lstStyle>
            <a:lvl1pPr algn="r">
              <a:defRPr sz="4400">
                <a:solidFill>
                  <a:schemeClr val="bg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5B4E2E17-2CDB-43E0-BF39-B4CB97093037}" type="datetime1">
              <a:rPr lang="en-US" smtClean="0"/>
              <a:pPr/>
              <a:t>26-Aug-18</a:t>
            </a:fld>
            <a:endParaRPr lang="en-IN" dirty="0"/>
          </a:p>
        </p:txBody>
      </p:sp>
      <p:sp>
        <p:nvSpPr>
          <p:cNvPr id="17" name="Footer Placeholder 16"/>
          <p:cNvSpPr>
            <a:spLocks noGrp="1"/>
          </p:cNvSpPr>
          <p:nvPr>
            <p:ph type="ftr" sz="quarter" idx="11"/>
          </p:nvPr>
        </p:nvSpPr>
        <p:spPr>
          <a:xfrm>
            <a:off x="5410200" y="4205288"/>
            <a:ext cx="1295400" cy="457200"/>
          </a:xfrm>
        </p:spPr>
        <p:txBody>
          <a:bodyPr/>
          <a:lstStyle/>
          <a:p>
            <a:endParaRPr lang="en-IN"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344E9E3-A057-4843-8E7E-0EEC90148816}" type="slidenum">
              <a:rPr lang="en-IN" smtClean="0"/>
              <a:pPr/>
              <a:t>‹#›</a:t>
            </a:fld>
            <a:endParaRPr lang="en-IN"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CE3B97D-2F78-4405-95CC-5947B551106E}" type="datetime1">
              <a:rPr lang="en-US" smtClean="0"/>
              <a:pPr/>
              <a:t>26-Aug-18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344E9E3-A057-4843-8E7E-0EEC90148816}"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826C3C5-A1EB-477B-9121-B4283DB84804}" type="datetime1">
              <a:rPr lang="en-US" smtClean="0"/>
              <a:pPr/>
              <a:t>26-Aug-18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344E9E3-A057-4843-8E7E-0EEC90148816}" type="slidenum">
              <a:rPr lang="en-IN" smtClean="0"/>
              <a:pPr/>
              <a:t>‹#›</a:t>
            </a:fld>
            <a:endParaRPr lang="en-IN"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23" name="Rectangle 22"/>
          <p:cNvSpPr/>
          <p:nvPr/>
        </p:nvSpPr>
        <p:spPr>
          <a:xfrm flipV="1">
            <a:off x="5410183" y="3810002"/>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1"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1"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 y="3675529"/>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9"/>
            <a:ext cx="8458200" cy="1470025"/>
          </a:xfrm>
        </p:spPr>
        <p:txBody>
          <a:bodyPr anchor="b"/>
          <a:lstStyle>
            <a:lvl1pPr>
              <a:defRPr sz="4400">
                <a:solidFill>
                  <a:schemeClr val="bg1"/>
                </a:solidFill>
              </a:defRPr>
            </a:lvl1pPr>
          </a:lstStyle>
          <a:p>
            <a:r>
              <a:rPr kumimoji="0" lang="en-US"/>
              <a:t>Click to edit Master title style</a:t>
            </a:r>
          </a:p>
        </p:txBody>
      </p:sp>
      <p:sp>
        <p:nvSpPr>
          <p:cNvPr id="28" name="Date Placeholder 27"/>
          <p:cNvSpPr>
            <a:spLocks noGrp="1"/>
          </p:cNvSpPr>
          <p:nvPr>
            <p:ph type="dt" sz="half" idx="10"/>
          </p:nvPr>
        </p:nvSpPr>
        <p:spPr>
          <a:xfrm>
            <a:off x="6705600" y="4206240"/>
            <a:ext cx="960120" cy="457200"/>
          </a:xfrm>
        </p:spPr>
        <p:txBody>
          <a:bodyPr/>
          <a:lstStyle/>
          <a:p>
            <a:pPr>
              <a:defRPr/>
            </a:pPr>
            <a:fld id="{2B3BD9BB-7BB9-4BEB-8505-35D3E437F6B2}" type="datetime1">
              <a:rPr lang="en-US" smtClean="0"/>
              <a:pPr>
                <a:defRPr/>
              </a:pPr>
              <a:t>26-Aug-18</a:t>
            </a:fld>
            <a:endParaRPr lang="en-US" dirty="0"/>
          </a:p>
        </p:txBody>
      </p:sp>
      <p:sp>
        <p:nvSpPr>
          <p:cNvPr id="29" name="Slide Number Placeholder 28"/>
          <p:cNvSpPr>
            <a:spLocks noGrp="1"/>
          </p:cNvSpPr>
          <p:nvPr>
            <p:ph type="sldNum" sz="quarter" idx="12"/>
          </p:nvPr>
        </p:nvSpPr>
        <p:spPr>
          <a:xfrm>
            <a:off x="8320089" y="1136"/>
            <a:ext cx="747712" cy="365760"/>
          </a:xfrm>
        </p:spPr>
        <p:txBody>
          <a:bodyPr/>
          <a:lstStyle>
            <a:lvl1pPr algn="r">
              <a:defRPr sz="1800">
                <a:solidFill>
                  <a:schemeClr val="bg1"/>
                </a:solidFill>
              </a:defRPr>
            </a:lvl1pPr>
          </a:lstStyle>
          <a:p>
            <a:pPr>
              <a:defRPr/>
            </a:pPr>
            <a:fld id="{E6C1CAE8-48C3-4CF3-BD9A-7C93F995C39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19200" y="650787"/>
            <a:ext cx="7467600" cy="720813"/>
          </a:xfrm>
        </p:spPr>
        <p:txBody>
          <a:bodyPr/>
          <a:lstStyle>
            <a:lvl1pPr algn="ctr">
              <a:defRPr b="0"/>
            </a:lvl1pPr>
          </a:lstStyle>
          <a:p>
            <a:r>
              <a:rPr kumimoji="0" lang="en-US" dirty="0"/>
              <a:t>Click to edit master title style</a:t>
            </a:r>
          </a:p>
        </p:txBody>
      </p:sp>
      <p:sp>
        <p:nvSpPr>
          <p:cNvPr id="3" name="Content Placeholder 2"/>
          <p:cNvSpPr>
            <a:spLocks noGrp="1"/>
          </p:cNvSpPr>
          <p:nvPr>
            <p:ph idx="1"/>
          </p:nvPr>
        </p:nvSpPr>
        <p:spPr>
          <a:xfrm>
            <a:off x="457200" y="1371600"/>
            <a:ext cx="8229600" cy="5202936"/>
          </a:xfrm>
        </p:spPr>
        <p:txBody>
          <a:bodyPr/>
          <a:lstStyle>
            <a:lvl1pPr algn="just">
              <a:defRPr>
                <a:latin typeface="+mn-lt"/>
                <a:cs typeface="Calibri" pitchFamily="34" charset="0"/>
              </a:defRPr>
            </a:lvl1pPr>
            <a:lvl2pPr algn="just">
              <a:defRPr>
                <a:latin typeface="+mn-lt"/>
                <a:cs typeface="Calibri" pitchFamily="34" charset="0"/>
              </a:defRPr>
            </a:lvl2pPr>
            <a:lvl3pPr algn="just">
              <a:defRPr>
                <a:latin typeface="+mn-lt"/>
                <a:cs typeface="Calibri" pitchFamily="34" charset="0"/>
              </a:defRPr>
            </a:lvl3pPr>
            <a:lvl4pPr algn="just">
              <a:defRPr>
                <a:latin typeface="+mn-lt"/>
                <a:cs typeface="Calibri" pitchFamily="34" charset="0"/>
              </a:defRPr>
            </a:lvl4pPr>
            <a:lvl5pPr algn="just">
              <a:defRPr>
                <a:latin typeface="+mn-lt"/>
                <a:cs typeface="Calibri" pitchFamily="34" charset="0"/>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a:xfrm>
            <a:off x="152400" y="6553200"/>
            <a:ext cx="1325880" cy="304800"/>
          </a:xfrm>
        </p:spPr>
        <p:txBody>
          <a:bodyPr/>
          <a:lstStyle/>
          <a:p>
            <a:r>
              <a:rPr lang="en-IN" dirty="0" smtClean="0"/>
              <a:t>ICSI National </a:t>
            </a:r>
            <a:r>
              <a:rPr lang="en-IN" dirty="0" err="1" smtClean="0"/>
              <a:t>Covention</a:t>
            </a:r>
            <a:r>
              <a:rPr lang="en-IN" dirty="0" smtClean="0"/>
              <a:t> </a:t>
            </a:r>
            <a:br>
              <a:rPr lang="en-IN" dirty="0" smtClean="0"/>
            </a:br>
            <a:r>
              <a:rPr lang="en-IN" dirty="0" smtClean="0"/>
              <a:t>Vinod Kothari</a:t>
            </a:r>
            <a:endParaRPr lang="en-IN" dirty="0"/>
          </a:p>
        </p:txBody>
      </p:sp>
      <p:sp>
        <p:nvSpPr>
          <p:cNvPr id="6" name="Slide Number Placeholder 5"/>
          <p:cNvSpPr>
            <a:spLocks noGrp="1"/>
          </p:cNvSpPr>
          <p:nvPr>
            <p:ph type="sldNum" sz="quarter" idx="12"/>
          </p:nvPr>
        </p:nvSpPr>
        <p:spPr>
          <a:xfrm>
            <a:off x="8393575" y="6492240"/>
            <a:ext cx="762000" cy="365760"/>
          </a:xfrm>
        </p:spPr>
        <p:txBody>
          <a:bodyPr/>
          <a:lstStyle/>
          <a:p>
            <a:fld id="{8344E9E3-A057-4843-8E7E-0EEC90148816}" type="slidenum">
              <a:rPr lang="en-IN" smtClean="0"/>
              <a:pPr/>
              <a:t>‹#›</a:t>
            </a:fld>
            <a:endParaRPr lang="en-IN"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ctr" rtl="0" eaLnBrk="1" latinLnBrk="0" hangingPunct="1">
              <a:spcBef>
                <a:spcPct val="0"/>
              </a:spcBef>
              <a:buNone/>
              <a:defRPr kumimoji="0" lang="en-US" sz="4000" b="0" kern="1200" dirty="0">
                <a:solidFill>
                  <a:schemeClr val="tx2"/>
                </a:solidFill>
                <a:latin typeface="+mj-lt"/>
                <a:ea typeface="+mj-ea"/>
                <a:cs typeface="+mj-cs"/>
              </a:defRPr>
            </a:lvl1pPr>
          </a:lstStyle>
          <a:p>
            <a:r>
              <a:rPr kumimoji="0" lang="en-US" dirty="0"/>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23B7960-60C4-46BD-ADFD-2AB85598057E}" type="datetime1">
              <a:rPr lang="en-US" smtClean="0"/>
              <a:pPr/>
              <a:t>26-Aug-18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344E9E3-A057-4843-8E7E-0EEC90148816}" type="slidenum">
              <a:rPr lang="en-IN" smtClean="0"/>
              <a:pPr/>
              <a:t>‹#›</a:t>
            </a:fld>
            <a:endParaRPr lang="en-I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1A43F82-A073-43DC-A83A-CB2C42B7AE53}" type="datetime1">
              <a:rPr lang="en-US" smtClean="0"/>
              <a:pPr/>
              <a:t>26-Aug-18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344E9E3-A057-4843-8E7E-0EEC90148816}"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E63C0E65-275F-431A-8877-EB82057542F3}" type="datetime1">
              <a:rPr lang="en-US" smtClean="0"/>
              <a:pPr/>
              <a:t>26-Aug-18</a:t>
            </a:fld>
            <a:endParaRPr lang="en-IN" dirty="0"/>
          </a:p>
        </p:txBody>
      </p:sp>
      <p:sp>
        <p:nvSpPr>
          <p:cNvPr id="27" name="Slide Number Placeholder 26"/>
          <p:cNvSpPr>
            <a:spLocks noGrp="1"/>
          </p:cNvSpPr>
          <p:nvPr>
            <p:ph type="sldNum" sz="quarter" idx="11"/>
          </p:nvPr>
        </p:nvSpPr>
        <p:spPr/>
        <p:txBody>
          <a:bodyPr rtlCol="0"/>
          <a:lstStyle/>
          <a:p>
            <a:fld id="{8344E9E3-A057-4843-8E7E-0EEC90148816}" type="slidenum">
              <a:rPr lang="en-IN" smtClean="0"/>
              <a:pPr/>
              <a:t>‹#›</a:t>
            </a:fld>
            <a:endParaRPr lang="en-IN" dirty="0"/>
          </a:p>
        </p:txBody>
      </p:sp>
      <p:sp>
        <p:nvSpPr>
          <p:cNvPr id="28" name="Footer Placeholder 27"/>
          <p:cNvSpPr>
            <a:spLocks noGrp="1"/>
          </p:cNvSpPr>
          <p:nvPr>
            <p:ph type="ftr" sz="quarter" idx="12"/>
          </p:nvPr>
        </p:nvSpPr>
        <p:spPr/>
        <p:txBody>
          <a:bodyPr rtlCol="0"/>
          <a:lstStyle/>
          <a:p>
            <a:endParaRPr lang="en-IN"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normAutofit/>
          </a:bodyPr>
          <a:lstStyle>
            <a:lvl1pPr>
              <a:defRPr sz="3000">
                <a:solidFill>
                  <a:schemeClr val="tx2"/>
                </a:solidFill>
                <a:latin typeface="+mn-lt"/>
              </a:defRPr>
            </a:lvl1pPr>
          </a:lstStyle>
          <a:p>
            <a:r>
              <a:rPr kumimoji="0" lang="en-US" dirty="0"/>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0BE1D2D9-B37B-47E0-8967-28E5EB030F7E}" type="datetime1">
              <a:rPr lang="en-US" smtClean="0"/>
              <a:pPr/>
              <a:t>26-Aug-18</a:t>
            </a:fld>
            <a:endParaRPr lang="en-IN" dirty="0"/>
          </a:p>
        </p:txBody>
      </p:sp>
      <p:sp>
        <p:nvSpPr>
          <p:cNvPr id="4" name="Footer Placeholder 3"/>
          <p:cNvSpPr>
            <a:spLocks noGrp="1"/>
          </p:cNvSpPr>
          <p:nvPr>
            <p:ph type="ftr" sz="quarter" idx="11"/>
          </p:nvPr>
        </p:nvSpPr>
        <p:spPr>
          <a:xfrm>
            <a:off x="5257800" y="612648"/>
            <a:ext cx="1325880" cy="457200"/>
          </a:xfrm>
        </p:spPr>
        <p:txBody>
          <a:bodyPr/>
          <a:lstStyle/>
          <a:p>
            <a:endParaRPr lang="en-IN" dirty="0"/>
          </a:p>
        </p:txBody>
      </p:sp>
      <p:sp>
        <p:nvSpPr>
          <p:cNvPr id="5" name="Slide Number Placeholder 4"/>
          <p:cNvSpPr>
            <a:spLocks noGrp="1"/>
          </p:cNvSpPr>
          <p:nvPr>
            <p:ph type="sldNum" sz="quarter" idx="12"/>
          </p:nvPr>
        </p:nvSpPr>
        <p:spPr>
          <a:xfrm>
            <a:off x="8174736" y="2272"/>
            <a:ext cx="762000" cy="365760"/>
          </a:xfrm>
        </p:spPr>
        <p:txBody>
          <a:bodyPr/>
          <a:lstStyle/>
          <a:p>
            <a:fld id="{8344E9E3-A057-4843-8E7E-0EEC90148816}"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ADECE-E623-4449-A827-7141A70ED829}" type="datetime1">
              <a:rPr lang="en-US" smtClean="0"/>
              <a:pPr/>
              <a:t>26-Aug-18</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8344E9E3-A057-4843-8E7E-0EEC90148816}"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dirty="0"/>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dirty="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p:txBody>
          <a:bodyPr/>
          <a:lstStyle/>
          <a:p>
            <a:fld id="{C1DCA84C-6982-4F2E-A4B1-628319EF027C}" type="datetime1">
              <a:rPr lang="en-US" smtClean="0"/>
              <a:pPr/>
              <a:t>26-Aug-18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344E9E3-A057-4843-8E7E-0EEC90148816}"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F34F178-955D-45F0-A73C-380B868AFA1C}" type="datetime1">
              <a:rPr lang="en-US" smtClean="0"/>
              <a:pPr/>
              <a:t>26-Aug-18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344E9E3-A057-4843-8E7E-0EEC90148816}"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dirty="0"/>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2B72504-DF25-4EA5-9091-A0EBA314FFF6}" type="datetime1">
              <a:rPr lang="en-US" smtClean="0"/>
              <a:pPr/>
              <a:t>26-Aug-18</a:t>
            </a:fld>
            <a:endParaRPr lang="en-IN"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IN"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344E9E3-A057-4843-8E7E-0EEC90148816}" type="slidenum">
              <a:rPr lang="en-IN" smtClean="0"/>
              <a:pPr/>
              <a:t>‹#›</a:t>
            </a:fld>
            <a:endParaRPr lang="en-IN"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ctr" rtl="0" eaLnBrk="1" latinLnBrk="0" hangingPunct="1">
        <a:spcBef>
          <a:spcPct val="0"/>
        </a:spcBef>
        <a:buNone/>
        <a:defRPr kumimoji="0" sz="4000" b="0" kern="1200">
          <a:solidFill>
            <a:schemeClr val="tx2"/>
          </a:solidFill>
          <a:latin typeface="+mj-lt"/>
          <a:ea typeface="+mj-ea"/>
          <a:cs typeface="+mj-cs"/>
        </a:defRPr>
      </a:lvl1pPr>
    </p:titleStyle>
    <p:bodyStyle>
      <a:lvl1pPr marL="365760" indent="-256032" algn="just"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just"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just"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just"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just"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vinodkothari.com/" TargetMode="External"/><Relationship Id="rId2" Type="http://schemas.openxmlformats.org/officeDocument/2006/relationships/hyperlink" Target="mailto:delhi@vinodkothari.com" TargetMode="External"/><Relationship Id="rId1" Type="http://schemas.openxmlformats.org/officeDocument/2006/relationships/slideLayout" Target="../slideLayouts/slideLayout12.xml"/><Relationship Id="rId4" Type="http://schemas.openxmlformats.org/officeDocument/2006/relationships/hyperlink" Target="mailto:vinod@vinodkothari.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32973556"/>
              </p:ext>
            </p:extLst>
          </p:nvPr>
        </p:nvGraphicFramePr>
        <p:xfrm>
          <a:off x="0" y="2971802"/>
          <a:ext cx="9144000" cy="4047361"/>
        </p:xfrm>
        <a:graphic>
          <a:graphicData uri="http://schemas.openxmlformats.org/drawingml/2006/table">
            <a:tbl>
              <a:tblPr firstRow="1" bandRow="1">
                <a:tableStyleId>{93296810-A885-4BE3-A3E7-6D5BEEA58F35}</a:tableStyleId>
              </a:tblPr>
              <a:tblGrid>
                <a:gridCol w="3048000">
                  <a:extLst>
                    <a:ext uri="{9D8B030D-6E8A-4147-A177-3AD203B41FA5}">
                      <a16:colId xmlns:a16="http://schemas.microsoft.com/office/drawing/2014/main" xmlns="" val="20000"/>
                    </a:ext>
                  </a:extLst>
                </a:gridCol>
                <a:gridCol w="3124200">
                  <a:extLst>
                    <a:ext uri="{9D8B030D-6E8A-4147-A177-3AD203B41FA5}">
                      <a16:colId xmlns:a16="http://schemas.microsoft.com/office/drawing/2014/main" xmlns="" val="20001"/>
                    </a:ext>
                  </a:extLst>
                </a:gridCol>
                <a:gridCol w="2971800">
                  <a:extLst>
                    <a:ext uri="{9D8B030D-6E8A-4147-A177-3AD203B41FA5}">
                      <a16:colId xmlns:a16="http://schemas.microsoft.com/office/drawing/2014/main" xmlns="" val="20002"/>
                    </a:ext>
                  </a:extLst>
                </a:gridCol>
              </a:tblGrid>
              <a:tr h="914130">
                <a:tc gridSpan="3">
                  <a:txBody>
                    <a:bodyPr/>
                    <a:lstStyle/>
                    <a:p>
                      <a:pPr algn="ctr"/>
                      <a:r>
                        <a:rPr lang="en-IN" sz="2400" baseline="0" dirty="0">
                          <a:solidFill>
                            <a:schemeClr val="tx1"/>
                          </a:solidFill>
                          <a:latin typeface="Cambria" pitchFamily="18" charset="0"/>
                        </a:rPr>
                        <a:t>Vinod Kothari</a:t>
                      </a:r>
                    </a:p>
                    <a:p>
                      <a:pPr algn="ctr"/>
                      <a:r>
                        <a:rPr lang="en-IN" sz="2400" baseline="0" dirty="0">
                          <a:solidFill>
                            <a:schemeClr val="tx1"/>
                          </a:solidFill>
                          <a:latin typeface="Cambria" pitchFamily="18" charset="0"/>
                        </a:rPr>
                        <a:t>Vinod Kothari &amp; Company</a:t>
                      </a:r>
                      <a:endParaRPr lang="en-IN" sz="2400" dirty="0">
                        <a:solidFill>
                          <a:schemeClr val="tx1"/>
                        </a:solidFill>
                        <a:latin typeface="Cambria" pitchFamily="18" charset="0"/>
                      </a:endParaRPr>
                    </a:p>
                  </a:txBody>
                  <a:tcPr marL="68580" marR="68580"/>
                </a:tc>
                <a:tc hMerge="1">
                  <a:txBody>
                    <a:bodyPr/>
                    <a:lstStyle/>
                    <a:p>
                      <a:endParaRPr lang="en-US"/>
                    </a:p>
                  </a:txBody>
                  <a:tcPr/>
                </a:tc>
                <a:tc hMerge="1">
                  <a:txBody>
                    <a:bodyPr/>
                    <a:lstStyle/>
                    <a:p>
                      <a:endParaRPr lang="en-IN" dirty="0"/>
                    </a:p>
                  </a:txBody>
                  <a:tcPr/>
                </a:tc>
                <a:extLst>
                  <a:ext uri="{0D108BD9-81ED-4DB2-BD59-A6C34878D82A}">
                    <a16:rowId xmlns:a16="http://schemas.microsoft.com/office/drawing/2014/main" xmlns="" val="10000"/>
                  </a:ext>
                </a:extLst>
              </a:tr>
              <a:tr h="2101620">
                <a:tc>
                  <a:txBody>
                    <a:bodyPr/>
                    <a:lstStyle/>
                    <a:p>
                      <a:pPr marL="64008" lvl="0" algn="ctr">
                        <a:lnSpc>
                          <a:spcPct val="100000"/>
                        </a:lnSpc>
                        <a:spcBef>
                          <a:spcPts val="0"/>
                        </a:spcBef>
                        <a:spcAft>
                          <a:spcPts val="0"/>
                        </a:spcAft>
                        <a:buClr>
                          <a:schemeClr val="accent3"/>
                        </a:buClr>
                        <a:defRPr/>
                      </a:pPr>
                      <a:r>
                        <a:rPr kumimoji="0" lang="en-US" sz="1800" b="1" u="none" strike="noStrike" kern="1200" cap="none" spc="0" normalizeH="0" baseline="0" noProof="0" dirty="0">
                          <a:ln>
                            <a:noFill/>
                          </a:ln>
                          <a:effectLst/>
                          <a:uLnTx/>
                          <a:uFillTx/>
                          <a:latin typeface="Cambria" pitchFamily="18" charset="0"/>
                        </a:rPr>
                        <a:t>Kolkata</a:t>
                      </a:r>
                    </a:p>
                    <a:p>
                      <a:pPr marL="64008" lvl="0" algn="ctr">
                        <a:lnSpc>
                          <a:spcPct val="100000"/>
                        </a:lnSpc>
                        <a:spcBef>
                          <a:spcPts val="0"/>
                        </a:spcBef>
                        <a:spcAft>
                          <a:spcPts val="0"/>
                        </a:spcAft>
                        <a:buClr>
                          <a:schemeClr val="accent3"/>
                        </a:buClr>
                        <a:defRPr/>
                      </a:pPr>
                      <a:endParaRPr kumimoji="0" lang="en-US" sz="1600" u="none" strike="noStrike" kern="1200" cap="none" spc="0" normalizeH="0" baseline="0" noProof="0" dirty="0">
                        <a:ln>
                          <a:noFill/>
                        </a:ln>
                        <a:effectLst/>
                        <a:uLnTx/>
                        <a:uFillTx/>
                        <a:latin typeface="Cambria" pitchFamily="18" charset="0"/>
                      </a:endParaRPr>
                    </a:p>
                    <a:p>
                      <a:pPr marL="64008" lvl="0" algn="ctr">
                        <a:lnSpc>
                          <a:spcPct val="100000"/>
                        </a:lnSpc>
                        <a:spcBef>
                          <a:spcPts val="0"/>
                        </a:spcBef>
                        <a:spcAft>
                          <a:spcPts val="0"/>
                        </a:spcAft>
                        <a:buClr>
                          <a:schemeClr val="accent3"/>
                        </a:buClr>
                        <a:defRPr/>
                      </a:pPr>
                      <a:r>
                        <a:rPr kumimoji="0" lang="en-US" sz="1600" u="none" strike="noStrike" kern="1200" cap="none" spc="0" normalizeH="0" baseline="0" noProof="0" dirty="0">
                          <a:ln>
                            <a:noFill/>
                          </a:ln>
                          <a:effectLst/>
                          <a:uLnTx/>
                          <a:uFillTx/>
                          <a:latin typeface="Cambria" pitchFamily="18" charset="0"/>
                        </a:rPr>
                        <a:t>1006-1009 Krishna Building</a:t>
                      </a:r>
                      <a:br>
                        <a:rPr kumimoji="0" lang="en-US" sz="1600" u="none" strike="noStrike" kern="1200" cap="none" spc="0" normalizeH="0" baseline="0" noProof="0" dirty="0">
                          <a:ln>
                            <a:noFill/>
                          </a:ln>
                          <a:effectLst/>
                          <a:uLnTx/>
                          <a:uFillTx/>
                          <a:latin typeface="Cambria" pitchFamily="18" charset="0"/>
                        </a:rPr>
                      </a:br>
                      <a:r>
                        <a:rPr kumimoji="0" lang="en-US" sz="1600" u="none" strike="noStrike" kern="1200" cap="none" spc="0" normalizeH="0" baseline="0" noProof="0" dirty="0">
                          <a:ln>
                            <a:noFill/>
                          </a:ln>
                          <a:effectLst/>
                          <a:uLnTx/>
                          <a:uFillTx/>
                          <a:latin typeface="Cambria" pitchFamily="18" charset="0"/>
                        </a:rPr>
                        <a:t>224 AJC Bose Road</a:t>
                      </a:r>
                    </a:p>
                    <a:p>
                      <a:pPr marL="64008" lvl="0" algn="ctr">
                        <a:lnSpc>
                          <a:spcPct val="100000"/>
                        </a:lnSpc>
                        <a:spcBef>
                          <a:spcPts val="0"/>
                        </a:spcBef>
                        <a:spcAft>
                          <a:spcPts val="0"/>
                        </a:spcAft>
                        <a:buClr>
                          <a:schemeClr val="accent3"/>
                        </a:buClr>
                        <a:defRPr/>
                      </a:pPr>
                      <a:r>
                        <a:rPr kumimoji="0" lang="en-US" sz="1600" u="none" strike="noStrike" kern="1200" cap="none" spc="0" normalizeH="0" baseline="0" noProof="0" dirty="0">
                          <a:ln>
                            <a:noFill/>
                          </a:ln>
                          <a:effectLst/>
                          <a:uLnTx/>
                          <a:uFillTx/>
                          <a:latin typeface="Cambria" pitchFamily="18" charset="0"/>
                        </a:rPr>
                        <a:t>Kolkata – 700017</a:t>
                      </a:r>
                    </a:p>
                    <a:p>
                      <a:pPr marL="64008" lvl="0" algn="ctr">
                        <a:lnSpc>
                          <a:spcPct val="100000"/>
                        </a:lnSpc>
                        <a:spcBef>
                          <a:spcPts val="0"/>
                        </a:spcBef>
                        <a:spcAft>
                          <a:spcPts val="0"/>
                        </a:spcAft>
                        <a:buClr>
                          <a:schemeClr val="accent3"/>
                        </a:buClr>
                        <a:defRPr/>
                      </a:pPr>
                      <a:r>
                        <a:rPr kumimoji="0" lang="en-US" sz="1600" u="none" strike="noStrike" kern="1200" cap="none" spc="0" normalizeH="0" baseline="0" noProof="0" dirty="0">
                          <a:ln>
                            <a:noFill/>
                          </a:ln>
                          <a:effectLst/>
                          <a:uLnTx/>
                          <a:uFillTx/>
                          <a:latin typeface="Cambria" pitchFamily="18" charset="0"/>
                        </a:rPr>
                        <a:t>Phone:033-22811276/ 22813742/7715</a:t>
                      </a:r>
                    </a:p>
                    <a:p>
                      <a:pPr marL="64008" lvl="0" algn="ctr">
                        <a:lnSpc>
                          <a:spcPct val="100000"/>
                        </a:lnSpc>
                        <a:spcBef>
                          <a:spcPts val="0"/>
                        </a:spcBef>
                        <a:spcAft>
                          <a:spcPts val="0"/>
                        </a:spcAft>
                        <a:buClr>
                          <a:schemeClr val="accent3"/>
                        </a:buClr>
                        <a:defRPr/>
                      </a:pPr>
                      <a:r>
                        <a:rPr kumimoji="0" lang="en-US" sz="1600" u="none" strike="noStrike" kern="1200" cap="none" spc="0" normalizeH="0" baseline="0" noProof="0" dirty="0">
                          <a:ln>
                            <a:noFill/>
                          </a:ln>
                          <a:effectLst/>
                          <a:uLnTx/>
                          <a:uFillTx/>
                          <a:latin typeface="Cambria" pitchFamily="18" charset="0"/>
                        </a:rPr>
                        <a:t>E: </a:t>
                      </a:r>
                      <a:r>
                        <a:rPr kumimoji="0" lang="en-US" sz="1600" u="none" strike="noStrike" kern="1200" cap="none" spc="0" normalizeH="0" baseline="0" noProof="0" dirty="0">
                          <a:ln>
                            <a:noFill/>
                          </a:ln>
                          <a:effectLst/>
                          <a:uLnTx/>
                          <a:uFillTx/>
                          <a:latin typeface="Cambria" pitchFamily="18" charset="0"/>
                          <a:hlinkClick r:id="" action="ppaction://noaction"/>
                        </a:rPr>
                        <a:t>corplaw@vinodkothari.com</a:t>
                      </a:r>
                      <a:endParaRPr kumimoji="0" lang="en-US" sz="1600" u="none" strike="noStrike" kern="1200" cap="none" spc="0" normalizeH="0" baseline="0" noProof="0" dirty="0">
                        <a:ln>
                          <a:noFill/>
                        </a:ln>
                        <a:effectLst/>
                        <a:uLnTx/>
                        <a:uFillTx/>
                        <a:latin typeface="Cambria" pitchFamily="18" charset="0"/>
                      </a:endParaRPr>
                    </a:p>
                  </a:txBody>
                  <a:tcPr marL="68580" marR="68580"/>
                </a:tc>
                <a:tc>
                  <a:txBody>
                    <a:bodyPr/>
                    <a:lstStyle/>
                    <a:p>
                      <a:pPr marL="58738" indent="0" algn="ctr">
                        <a:lnSpc>
                          <a:spcPct val="100000"/>
                        </a:lnSpc>
                        <a:spcBef>
                          <a:spcPts val="0"/>
                        </a:spcBef>
                        <a:spcAft>
                          <a:spcPts val="0"/>
                        </a:spcAft>
                      </a:pPr>
                      <a:r>
                        <a:rPr kumimoji="0" lang="en-US" sz="1800" b="1" u="none" strike="noStrike" kern="1200" cap="none" spc="0" normalizeH="0" baseline="0" noProof="0" dirty="0">
                          <a:ln>
                            <a:noFill/>
                          </a:ln>
                          <a:effectLst/>
                          <a:uLnTx/>
                          <a:uFillTx/>
                          <a:latin typeface="Cambria" pitchFamily="18" charset="0"/>
                        </a:rPr>
                        <a:t>New Delhi</a:t>
                      </a:r>
                    </a:p>
                    <a:p>
                      <a:pPr marL="58738" indent="0" algn="ctr">
                        <a:lnSpc>
                          <a:spcPct val="100000"/>
                        </a:lnSpc>
                        <a:spcBef>
                          <a:spcPts val="0"/>
                        </a:spcBef>
                        <a:spcAft>
                          <a:spcPts val="0"/>
                        </a:spcAft>
                      </a:pPr>
                      <a:endParaRPr kumimoji="0" lang="en-US" sz="1600" u="none" strike="noStrike" kern="1200" cap="none" spc="0" normalizeH="0" baseline="0" noProof="0" dirty="0">
                        <a:ln>
                          <a:noFill/>
                        </a:ln>
                        <a:effectLst/>
                        <a:uLnTx/>
                        <a:uFillTx/>
                        <a:latin typeface="Cambria" pitchFamily="18" charset="0"/>
                      </a:endParaRPr>
                    </a:p>
                    <a:p>
                      <a:pPr marL="58738" indent="0" algn="ctr">
                        <a:lnSpc>
                          <a:spcPct val="100000"/>
                        </a:lnSpc>
                        <a:spcBef>
                          <a:spcPts val="0"/>
                        </a:spcBef>
                        <a:spcAft>
                          <a:spcPts val="0"/>
                        </a:spcAft>
                      </a:pPr>
                      <a:r>
                        <a:rPr kumimoji="0" lang="en-US" sz="1600" u="none" strike="noStrike" kern="1200" cap="none" spc="0" normalizeH="0" baseline="0" noProof="0" dirty="0">
                          <a:ln>
                            <a:noFill/>
                          </a:ln>
                          <a:effectLst/>
                          <a:uLnTx/>
                          <a:uFillTx/>
                          <a:latin typeface="Cambria" pitchFamily="18" charset="0"/>
                        </a:rPr>
                        <a:t>A/11, Hauz Khas,</a:t>
                      </a:r>
                    </a:p>
                    <a:p>
                      <a:pPr marL="58738" indent="0" algn="ctr">
                        <a:lnSpc>
                          <a:spcPct val="100000"/>
                        </a:lnSpc>
                        <a:spcBef>
                          <a:spcPts val="0"/>
                        </a:spcBef>
                        <a:spcAft>
                          <a:spcPts val="0"/>
                        </a:spcAft>
                      </a:pPr>
                      <a:r>
                        <a:rPr kumimoji="0" lang="en-US" sz="1600" u="none" strike="noStrike" kern="1200" cap="none" spc="0" normalizeH="0" baseline="0" noProof="0" dirty="0">
                          <a:ln>
                            <a:noFill/>
                          </a:ln>
                          <a:effectLst/>
                          <a:uLnTx/>
                          <a:uFillTx/>
                          <a:latin typeface="Cambria" pitchFamily="18" charset="0"/>
                        </a:rPr>
                        <a:t>New Delhi 110016</a:t>
                      </a:r>
                    </a:p>
                    <a:p>
                      <a:pPr marL="58738" marR="0" indent="0" algn="ctr" defTabSz="914400" rtl="0" eaLnBrk="1" fontAlgn="auto" latinLnBrk="0" hangingPunct="1">
                        <a:lnSpc>
                          <a:spcPct val="100000"/>
                        </a:lnSpc>
                        <a:spcBef>
                          <a:spcPts val="0"/>
                        </a:spcBef>
                        <a:spcAft>
                          <a:spcPts val="0"/>
                        </a:spcAft>
                        <a:buClrTx/>
                        <a:buSzTx/>
                        <a:buFontTx/>
                        <a:buNone/>
                        <a:tabLst/>
                        <a:defRPr/>
                      </a:pPr>
                      <a:r>
                        <a:rPr kumimoji="0" lang="en-US" sz="1600" u="none" strike="noStrike" kern="1200" cap="none" spc="0" normalizeH="0" baseline="0" noProof="0" dirty="0">
                          <a:ln>
                            <a:noFill/>
                          </a:ln>
                          <a:effectLst/>
                          <a:uLnTx/>
                          <a:uFillTx/>
                          <a:latin typeface="Cambria" pitchFamily="18" charset="0"/>
                        </a:rPr>
                        <a:t>Phone:011-41315340/ </a:t>
                      </a:r>
                    </a:p>
                    <a:p>
                      <a:pPr marL="58738" marR="0" indent="0" algn="ctr" defTabSz="914400" rtl="0" eaLnBrk="1" fontAlgn="auto" latinLnBrk="0" hangingPunct="1">
                        <a:lnSpc>
                          <a:spcPct val="100000"/>
                        </a:lnSpc>
                        <a:spcBef>
                          <a:spcPts val="0"/>
                        </a:spcBef>
                        <a:spcAft>
                          <a:spcPts val="0"/>
                        </a:spcAft>
                        <a:buClrTx/>
                        <a:buSzTx/>
                        <a:buFontTx/>
                        <a:buNone/>
                        <a:tabLst/>
                        <a:defRPr/>
                      </a:pPr>
                      <a:r>
                        <a:rPr kumimoji="0" lang="en-US" sz="1600" u="none" strike="noStrike" kern="1200" cap="none" spc="0" normalizeH="0" baseline="0" noProof="0" dirty="0">
                          <a:ln>
                            <a:noFill/>
                          </a:ln>
                          <a:effectLst/>
                          <a:uLnTx/>
                          <a:uFillTx/>
                          <a:latin typeface="Cambria" pitchFamily="18" charset="0"/>
                        </a:rPr>
                        <a:t>65515340</a:t>
                      </a:r>
                    </a:p>
                    <a:p>
                      <a:pPr marL="58738" marR="0" lvl="0" indent="0" algn="ctr" defTabSz="914400" rtl="0" eaLnBrk="1" fontAlgn="auto" latinLnBrk="0" hangingPunct="1">
                        <a:lnSpc>
                          <a:spcPct val="100000"/>
                        </a:lnSpc>
                        <a:spcBef>
                          <a:spcPts val="0"/>
                        </a:spcBef>
                        <a:spcAft>
                          <a:spcPts val="0"/>
                        </a:spcAft>
                        <a:buClrTx/>
                        <a:buSzTx/>
                        <a:buFontTx/>
                        <a:buNone/>
                        <a:tabLst/>
                        <a:defRPr/>
                      </a:pPr>
                      <a:r>
                        <a:rPr kumimoji="0" lang="en-US" sz="1600" u="none" strike="noStrike" kern="1200" cap="none" spc="0" normalizeH="0" baseline="0" noProof="0" dirty="0">
                          <a:ln>
                            <a:noFill/>
                          </a:ln>
                          <a:effectLst/>
                          <a:uLnTx/>
                          <a:uFillTx/>
                          <a:latin typeface="Cambria" pitchFamily="18" charset="0"/>
                        </a:rPr>
                        <a:t>E: </a:t>
                      </a:r>
                      <a:r>
                        <a:rPr kumimoji="0" lang="en-US" sz="1600" u="none" strike="noStrike" kern="1200" cap="none" spc="0" normalizeH="0" baseline="0" noProof="0" dirty="0">
                          <a:ln>
                            <a:noFill/>
                          </a:ln>
                          <a:effectLst/>
                          <a:uLnTx/>
                          <a:uFillTx/>
                          <a:latin typeface="Cambria" pitchFamily="18" charset="0"/>
                          <a:hlinkClick r:id="rId2"/>
                        </a:rPr>
                        <a:t>delhi@vinodkothari.com</a:t>
                      </a:r>
                      <a:r>
                        <a:rPr kumimoji="0" lang="en-US" sz="1600" u="none" strike="noStrike" kern="1200" cap="none" spc="0" normalizeH="0" baseline="0" noProof="0" dirty="0">
                          <a:ln>
                            <a:noFill/>
                          </a:ln>
                          <a:effectLst/>
                          <a:uLnTx/>
                          <a:uFillTx/>
                          <a:latin typeface="Cambria" pitchFamily="18" charset="0"/>
                        </a:rPr>
                        <a:t> </a:t>
                      </a:r>
                    </a:p>
                  </a:txBody>
                  <a:tcPr marL="68580" marR="68580"/>
                </a:tc>
                <a:tc>
                  <a:txBody>
                    <a:bodyPr/>
                    <a:lstStyle/>
                    <a:p>
                      <a:pPr marL="0" indent="0" algn="ctr">
                        <a:lnSpc>
                          <a:spcPct val="100000"/>
                        </a:lnSpc>
                        <a:spcBef>
                          <a:spcPts val="0"/>
                        </a:spcBef>
                        <a:spcAft>
                          <a:spcPts val="0"/>
                        </a:spcAft>
                      </a:pPr>
                      <a:r>
                        <a:rPr kumimoji="0" lang="en-US" sz="1800" b="1" u="none" strike="noStrike" kern="1200" cap="none" spc="0" normalizeH="0" baseline="0" noProof="0" dirty="0">
                          <a:ln>
                            <a:noFill/>
                          </a:ln>
                          <a:effectLst/>
                          <a:uLnTx/>
                          <a:uFillTx/>
                          <a:latin typeface="Cambria" pitchFamily="18" charset="0"/>
                        </a:rPr>
                        <a:t>Mumbai</a:t>
                      </a:r>
                    </a:p>
                    <a:p>
                      <a:pPr marL="0" indent="0" algn="ctr">
                        <a:lnSpc>
                          <a:spcPct val="100000"/>
                        </a:lnSpc>
                        <a:spcBef>
                          <a:spcPts val="0"/>
                        </a:spcBef>
                        <a:spcAft>
                          <a:spcPts val="0"/>
                        </a:spcAft>
                      </a:pPr>
                      <a:endParaRPr kumimoji="0" lang="en-US" sz="1600" u="none" strike="noStrike" kern="1200" cap="none" spc="0" normalizeH="0" baseline="0" noProof="0" dirty="0">
                        <a:ln>
                          <a:noFill/>
                        </a:ln>
                        <a:effectLst/>
                        <a:uLnTx/>
                        <a:uFillTx/>
                        <a:latin typeface="Cambria" pitchFamily="18" charset="0"/>
                      </a:endParaRPr>
                    </a:p>
                    <a:p>
                      <a:pPr marL="0" indent="0" algn="ctr">
                        <a:lnSpc>
                          <a:spcPct val="100000"/>
                        </a:lnSpc>
                        <a:spcBef>
                          <a:spcPts val="0"/>
                        </a:spcBef>
                        <a:spcAft>
                          <a:spcPts val="0"/>
                        </a:spcAft>
                      </a:pPr>
                      <a:r>
                        <a:rPr kumimoji="0" lang="en-IN" sz="1600" u="none" strike="noStrike" kern="1200" cap="none" spc="0" normalizeH="0" baseline="0" noProof="0" dirty="0">
                          <a:ln>
                            <a:noFill/>
                          </a:ln>
                          <a:effectLst/>
                          <a:uLnTx/>
                          <a:uFillTx/>
                          <a:latin typeface="Cambria" pitchFamily="18" charset="0"/>
                        </a:rPr>
                        <a:t>403-406, </a:t>
                      </a:r>
                    </a:p>
                    <a:p>
                      <a:pPr marL="0" indent="0" algn="ctr">
                        <a:lnSpc>
                          <a:spcPct val="100000"/>
                        </a:lnSpc>
                        <a:spcBef>
                          <a:spcPts val="0"/>
                        </a:spcBef>
                        <a:spcAft>
                          <a:spcPts val="0"/>
                        </a:spcAft>
                      </a:pPr>
                      <a:r>
                        <a:rPr kumimoji="0" lang="en-IN" sz="1600" u="none" strike="noStrike" kern="1200" cap="none" spc="0" normalizeH="0" baseline="0" noProof="0" dirty="0">
                          <a:ln>
                            <a:noFill/>
                          </a:ln>
                          <a:effectLst/>
                          <a:uLnTx/>
                          <a:uFillTx/>
                          <a:latin typeface="Cambria" pitchFamily="18" charset="0"/>
                        </a:rPr>
                        <a:t>175 , </a:t>
                      </a:r>
                      <a:r>
                        <a:rPr kumimoji="0" lang="en-IN" sz="1600" u="none" strike="noStrike" kern="1200" cap="none" spc="0" normalizeH="0" baseline="0" noProof="0" dirty="0" err="1">
                          <a:ln>
                            <a:noFill/>
                          </a:ln>
                          <a:effectLst/>
                          <a:uLnTx/>
                          <a:uFillTx/>
                          <a:latin typeface="Cambria" pitchFamily="18" charset="0"/>
                        </a:rPr>
                        <a:t>Shreyas</a:t>
                      </a:r>
                      <a:r>
                        <a:rPr kumimoji="0" lang="en-IN" sz="1600" u="none" strike="noStrike" kern="1200" cap="none" spc="0" normalizeH="0" baseline="0" noProof="0" dirty="0">
                          <a:ln>
                            <a:noFill/>
                          </a:ln>
                          <a:effectLst/>
                          <a:uLnTx/>
                          <a:uFillTx/>
                          <a:latin typeface="Cambria" pitchFamily="18" charset="0"/>
                        </a:rPr>
                        <a:t> Chambers,</a:t>
                      </a:r>
                    </a:p>
                    <a:p>
                      <a:pPr marL="0" indent="0" algn="ctr">
                        <a:lnSpc>
                          <a:spcPct val="100000"/>
                        </a:lnSpc>
                        <a:spcBef>
                          <a:spcPts val="0"/>
                        </a:spcBef>
                        <a:spcAft>
                          <a:spcPts val="0"/>
                        </a:spcAft>
                      </a:pPr>
                      <a:r>
                        <a:rPr kumimoji="0" lang="en-IN" sz="1600" u="none" strike="noStrike" kern="1200" cap="none" spc="0" normalizeH="0" baseline="0" noProof="0" dirty="0">
                          <a:ln>
                            <a:noFill/>
                          </a:ln>
                          <a:effectLst/>
                          <a:uLnTx/>
                          <a:uFillTx/>
                          <a:latin typeface="Cambria" pitchFamily="18" charset="0"/>
                        </a:rPr>
                        <a:t>   D.N. Road, Fort, </a:t>
                      </a:r>
                    </a:p>
                    <a:p>
                      <a:pPr marL="0" indent="0" algn="ctr">
                        <a:lnSpc>
                          <a:spcPct val="100000"/>
                        </a:lnSpc>
                        <a:spcBef>
                          <a:spcPts val="0"/>
                        </a:spcBef>
                        <a:spcAft>
                          <a:spcPts val="0"/>
                        </a:spcAft>
                      </a:pPr>
                      <a:r>
                        <a:rPr kumimoji="0" lang="en-IN" sz="1600" u="none" strike="noStrike" kern="1200" cap="none" spc="0" normalizeH="0" baseline="0" noProof="0" dirty="0">
                          <a:ln>
                            <a:noFill/>
                          </a:ln>
                          <a:effectLst/>
                          <a:uLnTx/>
                          <a:uFillTx/>
                          <a:latin typeface="Cambria" pitchFamily="18" charset="0"/>
                        </a:rPr>
                        <a:t>Mumbai – 400 001</a:t>
                      </a:r>
                    </a:p>
                    <a:p>
                      <a:pPr marL="0" indent="0" algn="ctr">
                        <a:lnSpc>
                          <a:spcPct val="100000"/>
                        </a:lnSpc>
                        <a:spcBef>
                          <a:spcPts val="0"/>
                        </a:spcBef>
                        <a:spcAft>
                          <a:spcPts val="0"/>
                        </a:spcAft>
                      </a:pPr>
                      <a:r>
                        <a:rPr kumimoji="0" lang="en-IN" sz="1600" u="none" strike="noStrike" kern="1200" cap="none" spc="0" normalizeH="0" baseline="0" noProof="0" dirty="0">
                          <a:ln>
                            <a:noFill/>
                          </a:ln>
                          <a:effectLst/>
                          <a:uLnTx/>
                          <a:uFillTx/>
                          <a:latin typeface="Cambria" pitchFamily="18" charset="0"/>
                        </a:rPr>
                        <a:t>Phone: 022 22614021/ </a:t>
                      </a:r>
                      <a:r>
                        <a:rPr kumimoji="0" lang="en-IN" sz="1600" b="0" i="0" kern="1200" dirty="0">
                          <a:solidFill>
                            <a:schemeClr val="dk1"/>
                          </a:solidFill>
                          <a:effectLst/>
                          <a:latin typeface="+mn-lt"/>
                          <a:ea typeface="+mn-ea"/>
                          <a:cs typeface="+mn-cs"/>
                        </a:rPr>
                        <a:t>62370959</a:t>
                      </a:r>
                    </a:p>
                    <a:p>
                      <a:pPr marL="0" indent="0" algn="ctr">
                        <a:lnSpc>
                          <a:spcPct val="100000"/>
                        </a:lnSpc>
                        <a:spcBef>
                          <a:spcPts val="0"/>
                        </a:spcBef>
                        <a:spcAft>
                          <a:spcPts val="0"/>
                        </a:spcAft>
                      </a:pPr>
                      <a:r>
                        <a:rPr kumimoji="0" lang="en-US" sz="1600" u="none" strike="noStrike" kern="1200" cap="none" spc="0" normalizeH="0" baseline="0" noProof="0" dirty="0">
                          <a:ln>
                            <a:noFill/>
                          </a:ln>
                          <a:effectLst/>
                          <a:uLnTx/>
                          <a:uFillTx/>
                          <a:latin typeface="Cambria" pitchFamily="18" charset="0"/>
                        </a:rPr>
                        <a:t>E: </a:t>
                      </a:r>
                      <a:r>
                        <a:rPr kumimoji="0" lang="en-US" sz="1600" u="none" strike="noStrike" kern="1200" cap="none" spc="0" normalizeH="0" baseline="0" noProof="0" dirty="0">
                          <a:ln>
                            <a:noFill/>
                          </a:ln>
                          <a:effectLst/>
                          <a:uLnTx/>
                          <a:uFillTx/>
                          <a:latin typeface="Cambria" pitchFamily="18" charset="0"/>
                          <a:hlinkClick r:id="" action="ppaction://noaction"/>
                        </a:rPr>
                        <a:t>bombay@vinodkothari.com</a:t>
                      </a:r>
                      <a:r>
                        <a:rPr kumimoji="0" lang="en-US" sz="2000" u="none" strike="noStrike" kern="1200" cap="none" spc="0" normalizeH="0" baseline="0" noProof="0" dirty="0">
                          <a:ln>
                            <a:noFill/>
                          </a:ln>
                          <a:effectLst/>
                          <a:uLnTx/>
                          <a:uFillTx/>
                          <a:latin typeface="Cambria" pitchFamily="18" charset="0"/>
                        </a:rPr>
                        <a:t> </a:t>
                      </a:r>
                    </a:p>
                  </a:txBody>
                  <a:tcPr marL="68580" marR="68580"/>
                </a:tc>
                <a:extLst>
                  <a:ext uri="{0D108BD9-81ED-4DB2-BD59-A6C34878D82A}">
                    <a16:rowId xmlns:a16="http://schemas.microsoft.com/office/drawing/2014/main" xmlns="" val="10001"/>
                  </a:ext>
                </a:extLst>
              </a:tr>
              <a:tr h="755791">
                <a:tc gridSpan="3">
                  <a:txBody>
                    <a:bodyPr/>
                    <a:lstStyle/>
                    <a:p>
                      <a:pPr algn="ctr"/>
                      <a:r>
                        <a:rPr lang="en-IN" sz="1800" b="0" dirty="0">
                          <a:latin typeface="Cambria" pitchFamily="18" charset="0"/>
                        </a:rPr>
                        <a:t>Website: </a:t>
                      </a:r>
                      <a:r>
                        <a:rPr lang="en-IN" sz="1800" b="0" dirty="0">
                          <a:latin typeface="Cambria" pitchFamily="18" charset="0"/>
                          <a:hlinkClick r:id="rId3"/>
                        </a:rPr>
                        <a:t>www.vinodkothari.com</a:t>
                      </a:r>
                      <a:r>
                        <a:rPr lang="en-IN" sz="1800" b="0" dirty="0">
                          <a:latin typeface="Cambria" pitchFamily="18" charset="0"/>
                        </a:rPr>
                        <a:t> </a:t>
                      </a:r>
                    </a:p>
                    <a:p>
                      <a:pPr algn="ctr"/>
                      <a:r>
                        <a:rPr lang="en-IN" sz="1800" b="0" dirty="0">
                          <a:latin typeface="Cambria" pitchFamily="18" charset="0"/>
                        </a:rPr>
                        <a:t>Email:</a:t>
                      </a:r>
                      <a:r>
                        <a:rPr lang="en-IN" sz="1800" b="0" baseline="0" dirty="0">
                          <a:latin typeface="Cambria" pitchFamily="18" charset="0"/>
                        </a:rPr>
                        <a:t> </a:t>
                      </a:r>
                      <a:r>
                        <a:rPr lang="en-IN" sz="1800" b="0" baseline="0" dirty="0">
                          <a:latin typeface="Cambria" pitchFamily="18" charset="0"/>
                          <a:hlinkClick r:id="" action="ppaction://noaction"/>
                        </a:rPr>
                        <a:t>info@vinodkothari.com</a:t>
                      </a:r>
                      <a:r>
                        <a:rPr lang="en-IN" sz="1800" b="0" baseline="0" dirty="0">
                          <a:latin typeface="Cambria" pitchFamily="18" charset="0"/>
                        </a:rPr>
                        <a:t> / </a:t>
                      </a:r>
                      <a:r>
                        <a:rPr lang="en-IN" sz="1800" b="0" baseline="0" dirty="0">
                          <a:latin typeface="Cambria" pitchFamily="18" charset="0"/>
                          <a:hlinkClick r:id="rId4"/>
                        </a:rPr>
                        <a:t>vinod@vinodkothari.com</a:t>
                      </a:r>
                      <a:endParaRPr lang="en-IN" sz="1800" b="0" baseline="0" dirty="0">
                        <a:latin typeface="Cambria" pitchFamily="18" charset="0"/>
                      </a:endParaRPr>
                    </a:p>
                  </a:txBody>
                  <a:tcPr marL="68580" marR="68580"/>
                </a:tc>
                <a:tc hMerge="1">
                  <a:txBody>
                    <a:bodyPr/>
                    <a:lstStyle/>
                    <a:p>
                      <a:endParaRPr lang="en-US"/>
                    </a:p>
                  </a:txBody>
                  <a:tcPr/>
                </a:tc>
                <a:tc hMerge="1">
                  <a:txBody>
                    <a:bodyPr/>
                    <a:lstStyle/>
                    <a:p>
                      <a:endParaRPr lang="en-IN" baseline="0" dirty="0"/>
                    </a:p>
                  </a:txBody>
                  <a:tcPr/>
                </a:tc>
                <a:extLst>
                  <a:ext uri="{0D108BD9-81ED-4DB2-BD59-A6C34878D82A}">
                    <a16:rowId xmlns:a16="http://schemas.microsoft.com/office/drawing/2014/main" xmlns="" val="10002"/>
                  </a:ext>
                </a:extLst>
              </a:tr>
            </a:tbl>
          </a:graphicData>
        </a:graphic>
      </p:graphicFrame>
      <p:sp>
        <p:nvSpPr>
          <p:cNvPr id="5" name="Title 4"/>
          <p:cNvSpPr>
            <a:spLocks noGrp="1"/>
          </p:cNvSpPr>
          <p:nvPr>
            <p:ph type="ctrTitle"/>
          </p:nvPr>
        </p:nvSpPr>
        <p:spPr>
          <a:xfrm>
            <a:off x="609600" y="762000"/>
            <a:ext cx="8229600" cy="1872950"/>
          </a:xfrm>
        </p:spPr>
        <p:txBody>
          <a:bodyPr anchor="ctr" anchorCtr="0">
            <a:normAutofit/>
          </a:bodyPr>
          <a:lstStyle/>
          <a:p>
            <a:r>
              <a:rPr lang="en-IN" sz="3200" b="1" dirty="0" smtClean="0">
                <a:latin typeface="Cambria" panose="02040503050406030204" pitchFamily="18" charset="0"/>
              </a:rPr>
              <a:t>Director’s Liability</a:t>
            </a:r>
            <a:br>
              <a:rPr lang="en-IN" sz="3200" b="1" dirty="0" smtClean="0">
                <a:latin typeface="Cambria" panose="02040503050406030204" pitchFamily="18" charset="0"/>
              </a:rPr>
            </a:br>
            <a:r>
              <a:rPr lang="en-IN" sz="3200" b="1" dirty="0" smtClean="0">
                <a:latin typeface="Cambria" panose="02040503050406030204" pitchFamily="18" charset="0"/>
              </a:rPr>
              <a:t>Fines and penalties</a:t>
            </a:r>
            <a:br>
              <a:rPr lang="en-IN" sz="3200" b="1" dirty="0" smtClean="0">
                <a:latin typeface="Cambria" panose="02040503050406030204" pitchFamily="18" charset="0"/>
              </a:rPr>
            </a:br>
            <a:r>
              <a:rPr lang="en-IN" sz="3200" b="1" dirty="0" smtClean="0">
                <a:latin typeface="Cambria" panose="02040503050406030204" pitchFamily="18" charset="0"/>
              </a:rPr>
              <a:t>Disqualification of directors</a:t>
            </a:r>
            <a:endParaRPr lang="en-IN" sz="3200" b="1" dirty="0">
              <a:latin typeface="Cambria" panose="020405030504060302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34025"/>
            <a:ext cx="8229600" cy="685800"/>
          </a:xfrm>
        </p:spPr>
        <p:txBody>
          <a:bodyPr>
            <a:normAutofit/>
          </a:bodyPr>
          <a:lstStyle/>
          <a:p>
            <a:r>
              <a:rPr lang="en-US" sz="3200" dirty="0" smtClean="0"/>
              <a:t>NED liabilities – Indian case law</a:t>
            </a:r>
            <a:endParaRPr lang="en-US" sz="3200"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589844818"/>
              </p:ext>
            </p:extLst>
          </p:nvPr>
        </p:nvGraphicFramePr>
        <p:xfrm>
          <a:off x="228601" y="1567400"/>
          <a:ext cx="4267200" cy="5034280"/>
        </p:xfrm>
        <a:graphic>
          <a:graphicData uri="http://schemas.openxmlformats.org/drawingml/2006/table">
            <a:tbl>
              <a:tblPr firstRow="1" bandRow="1">
                <a:tableStyleId>{5C22544A-7EE6-4342-B048-85BDC9FD1C3A}</a:tableStyleId>
              </a:tblPr>
              <a:tblGrid>
                <a:gridCol w="42672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Vicarious liability and attribution</a:t>
                      </a:r>
                    </a:p>
                  </a:txBody>
                  <a:tcPr/>
                </a:tc>
              </a:tr>
              <a:tr h="370840">
                <a:tc>
                  <a:txBody>
                    <a:bodyPr/>
                    <a:lstStyle/>
                    <a:p>
                      <a:pPr marL="0" indent="0">
                        <a:buFont typeface="Arial" pitchFamily="34" charset="0"/>
                        <a:buNone/>
                      </a:pPr>
                      <a:r>
                        <a:rPr lang="en-US" dirty="0" smtClean="0"/>
                        <a:t>Companies</a:t>
                      </a:r>
                      <a:r>
                        <a:rPr lang="en-US" baseline="0" dirty="0" smtClean="0"/>
                        <a:t> may be prosecuted; custodial sentence is not possible but fine is [</a:t>
                      </a:r>
                      <a:r>
                        <a:rPr lang="en-US" i="1" baseline="0" dirty="0" smtClean="0"/>
                        <a:t>Standard Chartered Bank </a:t>
                      </a:r>
                      <a:r>
                        <a:rPr lang="en-US" i="1" baseline="0" dirty="0" err="1" smtClean="0"/>
                        <a:t>vs</a:t>
                      </a:r>
                      <a:r>
                        <a:rPr lang="en-US" i="1" baseline="0" dirty="0" smtClean="0"/>
                        <a:t> Directorate of Enforcement</a:t>
                      </a:r>
                    </a:p>
                    <a:p>
                      <a:pPr marL="285750" indent="-285750">
                        <a:buFont typeface="Arial" pitchFamily="34" charset="0"/>
                        <a:buChar char="•"/>
                      </a:pPr>
                      <a:r>
                        <a:rPr lang="en-US" baseline="0" dirty="0" smtClean="0"/>
                        <a:t>In </a:t>
                      </a:r>
                      <a:r>
                        <a:rPr lang="en-US" i="1" baseline="0" dirty="0" smtClean="0"/>
                        <a:t>Iridium India Telecom</a:t>
                      </a:r>
                      <a:r>
                        <a:rPr lang="en-US" baseline="0" dirty="0" smtClean="0"/>
                        <a:t>, SC applied the doctrine of attribution to hold a company culpable for its officers</a:t>
                      </a:r>
                    </a:p>
                  </a:txBody>
                  <a:tcPr/>
                </a:tc>
              </a:tr>
              <a:tr h="370840">
                <a:tc>
                  <a:txBody>
                    <a:bodyPr/>
                    <a:lstStyle/>
                    <a:p>
                      <a:r>
                        <a:rPr lang="en-US" dirty="0" smtClean="0"/>
                        <a:t>Generally speaking, unless law specifically puts vicarious </a:t>
                      </a:r>
                      <a:r>
                        <a:rPr lang="en-US" dirty="0" smtClean="0"/>
                        <a:t>liability</a:t>
                      </a:r>
                      <a:r>
                        <a:rPr lang="en-US" dirty="0" smtClean="0"/>
                        <a:t>,</a:t>
                      </a:r>
                      <a:r>
                        <a:rPr lang="en-US" baseline="0" dirty="0" smtClean="0"/>
                        <a:t> directors not liable for deeds of company</a:t>
                      </a:r>
                    </a:p>
                    <a:p>
                      <a:pPr marL="285750" indent="-285750">
                        <a:buFont typeface="Arial" pitchFamily="34" charset="0"/>
                        <a:buChar char="•"/>
                      </a:pPr>
                      <a:r>
                        <a:rPr lang="en-US" i="1" baseline="0" dirty="0" smtClean="0"/>
                        <a:t>Sunil </a:t>
                      </a:r>
                      <a:r>
                        <a:rPr lang="en-US" i="1" baseline="0" dirty="0" err="1" smtClean="0"/>
                        <a:t>Bharti</a:t>
                      </a:r>
                      <a:r>
                        <a:rPr lang="en-US" i="1" baseline="0" dirty="0" smtClean="0"/>
                        <a:t> Mittal</a:t>
                      </a:r>
                      <a:r>
                        <a:rPr lang="en-US" baseline="0" dirty="0" smtClean="0"/>
                        <a:t>, </a:t>
                      </a:r>
                      <a:r>
                        <a:rPr lang="en-US" i="1" baseline="0" dirty="0" err="1" smtClean="0"/>
                        <a:t>Maksud</a:t>
                      </a:r>
                      <a:r>
                        <a:rPr lang="en-US" i="1" baseline="0" dirty="0" smtClean="0"/>
                        <a:t> </a:t>
                      </a:r>
                      <a:r>
                        <a:rPr lang="en-US" i="1" baseline="0" dirty="0" err="1" smtClean="0"/>
                        <a:t>Saiyed</a:t>
                      </a:r>
                      <a:r>
                        <a:rPr lang="en-US" i="1" baseline="0" dirty="0" smtClean="0"/>
                        <a:t> </a:t>
                      </a:r>
                      <a:r>
                        <a:rPr lang="en-US" baseline="0" dirty="0" smtClean="0"/>
                        <a:t>and other SC rulings</a:t>
                      </a:r>
                      <a:endParaRPr lang="en-US" dirty="0"/>
                    </a:p>
                  </a:txBody>
                  <a:tcPr/>
                </a:tc>
              </a:tr>
              <a:tr h="370840">
                <a:tc>
                  <a:txBody>
                    <a:bodyPr/>
                    <a:lstStyle/>
                    <a:p>
                      <a:r>
                        <a:rPr lang="en-US" dirty="0" smtClean="0"/>
                        <a:t>In</a:t>
                      </a:r>
                      <a:r>
                        <a:rPr lang="en-US" baseline="0" dirty="0" smtClean="0"/>
                        <a:t> </a:t>
                      </a:r>
                      <a:r>
                        <a:rPr lang="en-US" i="1" baseline="0" dirty="0" smtClean="0"/>
                        <a:t>K </a:t>
                      </a:r>
                      <a:r>
                        <a:rPr lang="en-US" i="1" baseline="0" dirty="0" err="1" smtClean="0"/>
                        <a:t>Sitaram</a:t>
                      </a:r>
                      <a:r>
                        <a:rPr lang="en-US" i="1" baseline="0" dirty="0" smtClean="0"/>
                        <a:t> </a:t>
                      </a:r>
                      <a:r>
                        <a:rPr lang="en-US" i="1" baseline="0" dirty="0" err="1" smtClean="0"/>
                        <a:t>vs</a:t>
                      </a:r>
                      <a:r>
                        <a:rPr lang="en-US" i="1" baseline="0" dirty="0" smtClean="0"/>
                        <a:t> CFL Capital Financial </a:t>
                      </a:r>
                      <a:r>
                        <a:rPr lang="en-US" baseline="0" dirty="0" smtClean="0"/>
                        <a:t>Services, SC  held a director having active role may be co-accused</a:t>
                      </a:r>
                      <a:endParaRPr lang="en-US" dirty="0"/>
                    </a:p>
                  </a:txBody>
                  <a:tcPr/>
                </a:tc>
              </a:tr>
            </a:tbl>
          </a:graphicData>
        </a:graphic>
      </p:graphicFrame>
      <p:graphicFrame>
        <p:nvGraphicFramePr>
          <p:cNvPr id="6" name="Content Placeholder 5"/>
          <p:cNvGraphicFramePr>
            <a:graphicFrameLocks noGrp="1"/>
          </p:cNvGraphicFramePr>
          <p:nvPr>
            <p:ph sz="half" idx="2"/>
            <p:extLst>
              <p:ext uri="{D42A27DB-BD31-4B8C-83A1-F6EECF244321}">
                <p14:modId xmlns:p14="http://schemas.microsoft.com/office/powerpoint/2010/main" val="3330302996"/>
              </p:ext>
            </p:extLst>
          </p:nvPr>
        </p:nvGraphicFramePr>
        <p:xfrm>
          <a:off x="4648200" y="1595375"/>
          <a:ext cx="4267200" cy="3388360"/>
        </p:xfrm>
        <a:graphic>
          <a:graphicData uri="http://schemas.openxmlformats.org/drawingml/2006/table">
            <a:tbl>
              <a:tblPr firstRow="1" bandRow="1">
                <a:tableStyleId>{5C22544A-7EE6-4342-B048-85BDC9FD1C3A}</a:tableStyleId>
              </a:tblPr>
              <a:tblGrid>
                <a:gridCol w="4267200"/>
              </a:tblGrid>
              <a:tr h="370840">
                <a:tc>
                  <a:txBody>
                    <a:bodyPr/>
                    <a:lstStyle/>
                    <a:p>
                      <a:r>
                        <a:rPr lang="en-US" dirty="0" smtClean="0"/>
                        <a:t>Involvement of directors required</a:t>
                      </a:r>
                      <a:endParaRPr lang="en-US" dirty="0"/>
                    </a:p>
                  </a:txBody>
                  <a:tcPr/>
                </a:tc>
              </a:tr>
              <a:tr h="370840">
                <a:tc>
                  <a:txBody>
                    <a:bodyPr/>
                    <a:lstStyle/>
                    <a:p>
                      <a:r>
                        <a:rPr lang="en-US" i="1" dirty="0" smtClean="0"/>
                        <a:t>SMS Pharmaceuticals</a:t>
                      </a:r>
                      <a:r>
                        <a:rPr lang="en-US" i="1" baseline="0" dirty="0" smtClean="0"/>
                        <a:t> </a:t>
                      </a:r>
                      <a:r>
                        <a:rPr lang="en-US" i="1" baseline="0" dirty="0" err="1" smtClean="0"/>
                        <a:t>vs</a:t>
                      </a:r>
                      <a:r>
                        <a:rPr lang="en-US" i="1" baseline="0" dirty="0" smtClean="0"/>
                        <a:t> Neeta </a:t>
                      </a:r>
                      <a:r>
                        <a:rPr lang="en-US" i="1" baseline="0" dirty="0" err="1" smtClean="0"/>
                        <a:t>Bhalla</a:t>
                      </a:r>
                      <a:r>
                        <a:rPr lang="en-US" i="1" baseline="0" dirty="0" smtClean="0"/>
                        <a:t> </a:t>
                      </a:r>
                      <a:r>
                        <a:rPr lang="en-US" baseline="0" dirty="0" smtClean="0"/>
                        <a:t>– directors responsible only if involved in commission</a:t>
                      </a:r>
                      <a:endParaRPr lang="en-US" dirty="0"/>
                    </a:p>
                  </a:txBody>
                  <a:tcPr/>
                </a:tc>
              </a:tr>
              <a:tr h="370840">
                <a:tc>
                  <a:txBody>
                    <a:bodyPr/>
                    <a:lstStyle/>
                    <a:p>
                      <a:r>
                        <a:rPr lang="en-US" dirty="0" smtClean="0"/>
                        <a:t>In </a:t>
                      </a:r>
                      <a:r>
                        <a:rPr lang="en-US" i="1" dirty="0" smtClean="0"/>
                        <a:t>K </a:t>
                      </a:r>
                      <a:r>
                        <a:rPr lang="en-US" i="1" dirty="0" err="1" smtClean="0"/>
                        <a:t>K</a:t>
                      </a:r>
                      <a:r>
                        <a:rPr lang="en-US" i="1" dirty="0" smtClean="0"/>
                        <a:t> Ahuja </a:t>
                      </a:r>
                      <a:r>
                        <a:rPr lang="en-US" dirty="0" smtClean="0"/>
                        <a:t>case</a:t>
                      </a:r>
                      <a:r>
                        <a:rPr lang="en-US" baseline="0" dirty="0" smtClean="0"/>
                        <a:t> as well, in context of NI Act, similar views were taken</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case of pending investigation in the matter of </a:t>
                      </a:r>
                      <a:r>
                        <a:rPr lang="en-US" i="1" dirty="0" err="1" smtClean="0"/>
                        <a:t>Gitanjali</a:t>
                      </a:r>
                      <a:r>
                        <a:rPr lang="en-US" i="1" dirty="0" smtClean="0"/>
                        <a:t> Gems</a:t>
                      </a:r>
                      <a:r>
                        <a:rPr lang="en-US" dirty="0" smtClean="0"/>
                        <a:t>, freeze</a:t>
                      </a:r>
                      <a:r>
                        <a:rPr lang="en-US" baseline="0" dirty="0" smtClean="0"/>
                        <a:t> on assets u/s 221 extends to independent directors too – the decision of NCLAT ahs not gone into facts of involvement</a:t>
                      </a:r>
                      <a:endParaRPr lang="en-US" dirty="0" smtClean="0"/>
                    </a:p>
                  </a:txBody>
                  <a:tcPr/>
                </a:tc>
              </a:tr>
            </a:tbl>
          </a:graphicData>
        </a:graphic>
      </p:graphicFrame>
      <p:sp>
        <p:nvSpPr>
          <p:cNvPr id="5" name="Slide Number Placeholder 4"/>
          <p:cNvSpPr>
            <a:spLocks noGrp="1"/>
          </p:cNvSpPr>
          <p:nvPr>
            <p:ph type="sldNum" sz="quarter" idx="12"/>
          </p:nvPr>
        </p:nvSpPr>
        <p:spPr/>
        <p:txBody>
          <a:bodyPr/>
          <a:lstStyle/>
          <a:p>
            <a:fld id="{8344E9E3-A057-4843-8E7E-0EEC90148816}" type="slidenum">
              <a:rPr lang="en-IN" smtClean="0"/>
              <a:pPr/>
              <a:t>10</a:t>
            </a:fld>
            <a:endParaRPr lang="en-IN" dirty="0"/>
          </a:p>
        </p:txBody>
      </p:sp>
    </p:spTree>
    <p:extLst>
      <p:ext uri="{BB962C8B-B14F-4D97-AF65-F5344CB8AC3E}">
        <p14:creationId xmlns:p14="http://schemas.microsoft.com/office/powerpoint/2010/main" val="1531021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685800"/>
          </a:xfrm>
        </p:spPr>
        <p:txBody>
          <a:bodyPr>
            <a:normAutofit fontScale="90000"/>
          </a:bodyPr>
          <a:lstStyle/>
          <a:p>
            <a:r>
              <a:rPr lang="en-US" dirty="0" smtClean="0"/>
              <a:t>NED liability: global case law</a:t>
            </a:r>
            <a:endParaRPr lang="en-US" dirty="0"/>
          </a:p>
        </p:txBody>
      </p:sp>
      <p:sp>
        <p:nvSpPr>
          <p:cNvPr id="3" name="Content Placeholder 2"/>
          <p:cNvSpPr>
            <a:spLocks noGrp="1"/>
          </p:cNvSpPr>
          <p:nvPr>
            <p:ph sz="half" idx="1"/>
          </p:nvPr>
        </p:nvSpPr>
        <p:spPr>
          <a:xfrm>
            <a:off x="152400" y="1524000"/>
            <a:ext cx="4343400" cy="5251387"/>
          </a:xfrm>
        </p:spPr>
        <p:txBody>
          <a:bodyPr>
            <a:normAutofit fontScale="92500" lnSpcReduction="20000"/>
          </a:bodyPr>
          <a:lstStyle/>
          <a:p>
            <a:r>
              <a:rPr lang="en-US" i="1" dirty="0" err="1" smtClean="0"/>
              <a:t>Westmind</a:t>
            </a:r>
            <a:r>
              <a:rPr lang="en-US" i="1" dirty="0" smtClean="0"/>
              <a:t> Packing [1988]</a:t>
            </a:r>
            <a:r>
              <a:rPr lang="en-US" dirty="0" smtClean="0"/>
              <a:t> – directors commit a breach of duty if they allow themselves to be bamboozled by one of them</a:t>
            </a:r>
            <a:endParaRPr lang="en-US" i="1" dirty="0" smtClean="0"/>
          </a:p>
          <a:p>
            <a:r>
              <a:rPr lang="en-US" i="1" dirty="0" smtClean="0"/>
              <a:t>Barings </a:t>
            </a:r>
            <a:r>
              <a:rPr lang="en-US" i="1" dirty="0" err="1" smtClean="0"/>
              <a:t>Plc</a:t>
            </a:r>
            <a:r>
              <a:rPr lang="en-US" i="1" dirty="0" smtClean="0"/>
              <a:t> (no 5) [1999]</a:t>
            </a:r>
            <a:r>
              <a:rPr lang="en-US" dirty="0" smtClean="0"/>
              <a:t> is a landmark ruling on the issue of abdication of responsibility</a:t>
            </a:r>
          </a:p>
          <a:p>
            <a:r>
              <a:rPr lang="en-US" i="1" dirty="0" err="1" smtClean="0"/>
              <a:t>Lexi</a:t>
            </a:r>
            <a:r>
              <a:rPr lang="en-US" i="1" dirty="0" smtClean="0"/>
              <a:t> Holdings [2009] </a:t>
            </a:r>
            <a:r>
              <a:rPr lang="en-US" dirty="0" smtClean="0"/>
              <a:t>– one director misappropriated huge sum of money. Other directors were sued and held responsible to compensate</a:t>
            </a:r>
            <a:endParaRPr lang="en-US" dirty="0"/>
          </a:p>
          <a:p>
            <a:r>
              <a:rPr lang="en-US" i="1" dirty="0"/>
              <a:t>Dorchester Finance Co Ltd v </a:t>
            </a:r>
            <a:r>
              <a:rPr lang="en-US" i="1" dirty="0" err="1" smtClean="0"/>
              <a:t>Stebbings</a:t>
            </a:r>
            <a:r>
              <a:rPr lang="en-US" i="1" dirty="0" smtClean="0"/>
              <a:t> [1989]: </a:t>
            </a:r>
            <a:r>
              <a:rPr lang="en-US" dirty="0" smtClean="0"/>
              <a:t>2 of the 3 directors were chartered accountants; money was taken using blank </a:t>
            </a:r>
            <a:r>
              <a:rPr lang="en-US" dirty="0" err="1" smtClean="0"/>
              <a:t>cheques</a:t>
            </a:r>
            <a:r>
              <a:rPr lang="en-US" dirty="0" smtClean="0"/>
              <a:t>, NEDs could not plead ignorance </a:t>
            </a:r>
          </a:p>
        </p:txBody>
      </p:sp>
      <p:sp>
        <p:nvSpPr>
          <p:cNvPr id="4" name="Content Placeholder 3"/>
          <p:cNvSpPr>
            <a:spLocks noGrp="1"/>
          </p:cNvSpPr>
          <p:nvPr>
            <p:ph sz="half" idx="2"/>
          </p:nvPr>
        </p:nvSpPr>
        <p:spPr>
          <a:xfrm>
            <a:off x="4648200" y="1524000"/>
            <a:ext cx="4191000" cy="5251387"/>
          </a:xfrm>
        </p:spPr>
        <p:txBody>
          <a:bodyPr>
            <a:normAutofit fontScale="92500" lnSpcReduction="20000"/>
          </a:bodyPr>
          <a:lstStyle/>
          <a:p>
            <a:r>
              <a:rPr lang="en-US" dirty="0"/>
              <a:t>In </a:t>
            </a:r>
            <a:r>
              <a:rPr lang="en-US" i="1" dirty="0" err="1"/>
              <a:t>Weavering</a:t>
            </a:r>
            <a:r>
              <a:rPr lang="en-US" i="1" dirty="0"/>
              <a:t> Macro Fixed Income Fund Limited (In Liquidation) v Peterson and </a:t>
            </a:r>
            <a:r>
              <a:rPr lang="en-US" i="1" dirty="0" err="1"/>
              <a:t>Ekstrom</a:t>
            </a:r>
            <a:r>
              <a:rPr lang="en-US" i="1" dirty="0" smtClean="0"/>
              <a:t>, [2015] </a:t>
            </a:r>
            <a:r>
              <a:rPr lang="en-US" dirty="0"/>
              <a:t>a claim of USD 111 million against independent directors who did not get any remuneration was rejected by Court of Appeal of Cayman, on the distinction between negligence and gross negligence </a:t>
            </a:r>
            <a:endParaRPr lang="en-US" dirty="0" smtClean="0"/>
          </a:p>
          <a:p>
            <a:r>
              <a:rPr lang="en-US" dirty="0" smtClean="0"/>
              <a:t>Can NEDs rely on </a:t>
            </a:r>
            <a:r>
              <a:rPr lang="en-US" dirty="0" err="1" smtClean="0"/>
              <a:t>profesional</a:t>
            </a:r>
            <a:r>
              <a:rPr lang="en-US" dirty="0" smtClean="0"/>
              <a:t> opinion?</a:t>
            </a:r>
          </a:p>
          <a:p>
            <a:pPr lvl="1"/>
            <a:r>
              <a:rPr lang="en-US" dirty="0" smtClean="0"/>
              <a:t>ASIC </a:t>
            </a:r>
            <a:r>
              <a:rPr lang="en-US" dirty="0" err="1" smtClean="0"/>
              <a:t>vs</a:t>
            </a:r>
            <a:r>
              <a:rPr lang="en-US" dirty="0" smtClean="0"/>
              <a:t> McDonald, SC of Australian NSW seems to suggest, no</a:t>
            </a:r>
          </a:p>
          <a:p>
            <a:r>
              <a:rPr lang="en-IN" i="1" dirty="0"/>
              <a:t>Newcastle International Airport Limited v. </a:t>
            </a:r>
            <a:r>
              <a:rPr lang="en-IN" i="1" dirty="0" err="1"/>
              <a:t>Eversheds</a:t>
            </a:r>
            <a:r>
              <a:rPr lang="en-IN" i="1" dirty="0"/>
              <a:t> </a:t>
            </a:r>
            <a:r>
              <a:rPr lang="en-IN" i="1" dirty="0" smtClean="0"/>
              <a:t>LLP (2013) – </a:t>
            </a:r>
            <a:r>
              <a:rPr lang="en-IN" dirty="0" smtClean="0"/>
              <a:t>Court held non-executive chairperson of audit committee responsible</a:t>
            </a:r>
            <a:endParaRPr lang="en-US" dirty="0"/>
          </a:p>
          <a:p>
            <a:endParaRPr lang="en-US" dirty="0"/>
          </a:p>
        </p:txBody>
      </p:sp>
      <p:sp>
        <p:nvSpPr>
          <p:cNvPr id="5" name="Slide Number Placeholder 4"/>
          <p:cNvSpPr>
            <a:spLocks noGrp="1"/>
          </p:cNvSpPr>
          <p:nvPr>
            <p:ph type="sldNum" sz="quarter" idx="12"/>
          </p:nvPr>
        </p:nvSpPr>
        <p:spPr/>
        <p:txBody>
          <a:bodyPr/>
          <a:lstStyle/>
          <a:p>
            <a:fld id="{8344E9E3-A057-4843-8E7E-0EEC90148816}" type="slidenum">
              <a:rPr lang="en-IN" smtClean="0"/>
              <a:pPr/>
              <a:t>11</a:t>
            </a:fld>
            <a:endParaRPr lang="en-IN" dirty="0"/>
          </a:p>
        </p:txBody>
      </p:sp>
    </p:spTree>
    <p:extLst>
      <p:ext uri="{BB962C8B-B14F-4D97-AF65-F5344CB8AC3E}">
        <p14:creationId xmlns:p14="http://schemas.microsoft.com/office/powerpoint/2010/main" val="2741890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E2F871-3FFC-45C6-B9A6-213D844E685D}"/>
              </a:ext>
            </a:extLst>
          </p:cNvPr>
          <p:cNvSpPr>
            <a:spLocks noGrp="1"/>
          </p:cNvSpPr>
          <p:nvPr>
            <p:ph type="title"/>
          </p:nvPr>
        </p:nvSpPr>
        <p:spPr>
          <a:xfrm>
            <a:off x="326136" y="348153"/>
            <a:ext cx="8229600" cy="1069848"/>
          </a:xfrm>
        </p:spPr>
        <p:txBody>
          <a:bodyPr>
            <a:normAutofit/>
          </a:bodyPr>
          <a:lstStyle/>
          <a:p>
            <a:r>
              <a:rPr lang="en-IN" b="1" dirty="0"/>
              <a:t>“Officer in default” under the </a:t>
            </a:r>
            <a:br>
              <a:rPr lang="en-IN" b="1" dirty="0"/>
            </a:br>
            <a:r>
              <a:rPr lang="en-IN" b="1" dirty="0"/>
              <a:t>Companies Act, </a:t>
            </a:r>
            <a:r>
              <a:rPr lang="en-IN" b="1" dirty="0" smtClean="0"/>
              <a:t>1956/ 2013</a:t>
            </a:r>
            <a:endParaRPr lang="en-IN" dirty="0"/>
          </a:p>
        </p:txBody>
      </p:sp>
      <p:sp>
        <p:nvSpPr>
          <p:cNvPr id="3" name="Slide Number Placeholder 2">
            <a:extLst>
              <a:ext uri="{FF2B5EF4-FFF2-40B4-BE49-F238E27FC236}">
                <a16:creationId xmlns:a16="http://schemas.microsoft.com/office/drawing/2014/main" xmlns="" id="{00637D92-0304-479C-BAE4-9F66573E184E}"/>
              </a:ext>
            </a:extLst>
          </p:cNvPr>
          <p:cNvSpPr>
            <a:spLocks noGrp="1"/>
          </p:cNvSpPr>
          <p:nvPr>
            <p:ph type="sldNum" sz="quarter" idx="12"/>
          </p:nvPr>
        </p:nvSpPr>
        <p:spPr/>
        <p:txBody>
          <a:bodyPr/>
          <a:lstStyle/>
          <a:p>
            <a:fld id="{8344E9E3-A057-4843-8E7E-0EEC90148816}" type="slidenum">
              <a:rPr lang="en-IN" smtClean="0"/>
              <a:pPr/>
              <a:t>12</a:t>
            </a:fld>
            <a:endParaRPr lang="en-IN" dirty="0"/>
          </a:p>
        </p:txBody>
      </p:sp>
      <p:sp>
        <p:nvSpPr>
          <p:cNvPr id="4" name="TextBox 3">
            <a:extLst>
              <a:ext uri="{FF2B5EF4-FFF2-40B4-BE49-F238E27FC236}">
                <a16:creationId xmlns:a16="http://schemas.microsoft.com/office/drawing/2014/main" xmlns="" id="{9AE879DD-AF0F-4E8E-ACFF-9A8BB39C7B82}"/>
              </a:ext>
            </a:extLst>
          </p:cNvPr>
          <p:cNvSpPr txBox="1"/>
          <p:nvPr/>
        </p:nvSpPr>
        <p:spPr>
          <a:xfrm>
            <a:off x="571500" y="1418001"/>
            <a:ext cx="8174736" cy="4555093"/>
          </a:xfrm>
          <a:prstGeom prst="rect">
            <a:avLst/>
          </a:prstGeom>
          <a:noFill/>
        </p:spPr>
        <p:txBody>
          <a:bodyPr wrap="square" rtlCol="0">
            <a:spAutoFit/>
          </a:bodyPr>
          <a:lstStyle/>
          <a:p>
            <a:pPr marL="285750" indent="-285750" algn="just">
              <a:buFont typeface="Arial" panose="020B0604020202020204" pitchFamily="34" charset="0"/>
              <a:buChar char="•"/>
            </a:pPr>
            <a:r>
              <a:rPr lang="en-IN" sz="1600" dirty="0"/>
              <a:t>For defaults committed under the 1956 Act, penal actions were to be taken against </a:t>
            </a:r>
            <a:r>
              <a:rPr lang="en-IN" sz="1600" dirty="0">
                <a:solidFill>
                  <a:schemeClr val="accent6">
                    <a:lumMod val="50000"/>
                  </a:schemeClr>
                </a:solidFill>
              </a:rPr>
              <a:t>‘officer-in-default</a:t>
            </a:r>
            <a:r>
              <a:rPr lang="en-IN" sz="1600" dirty="0"/>
              <a:t>’ or ‘</a:t>
            </a:r>
            <a:r>
              <a:rPr lang="en-IN" sz="1600" dirty="0">
                <a:solidFill>
                  <a:schemeClr val="accent6">
                    <a:lumMod val="50000"/>
                  </a:schemeClr>
                </a:solidFill>
              </a:rPr>
              <a:t>directors’</a:t>
            </a:r>
            <a:r>
              <a:rPr lang="en-IN" sz="1600" dirty="0"/>
              <a:t> or </a:t>
            </a:r>
            <a:r>
              <a:rPr lang="en-IN" sz="1600" dirty="0">
                <a:solidFill>
                  <a:schemeClr val="accent6">
                    <a:lumMod val="50000"/>
                  </a:schemeClr>
                </a:solidFill>
              </a:rPr>
              <a:t>‘persons’ as provided in the relevant provision </a:t>
            </a:r>
            <a:r>
              <a:rPr lang="en-IN" sz="1600" dirty="0"/>
              <a:t>of the Act. </a:t>
            </a:r>
          </a:p>
          <a:p>
            <a:pPr marL="285750" indent="-285750" algn="just">
              <a:buFont typeface="Arial" panose="020B0604020202020204" pitchFamily="34" charset="0"/>
              <a:buChar char="•"/>
            </a:pPr>
            <a:endParaRPr lang="en-IN" sz="1600" dirty="0"/>
          </a:p>
          <a:p>
            <a:pPr marL="285750" indent="-285750" algn="just">
              <a:buFont typeface="Arial" panose="020B0604020202020204" pitchFamily="34" charset="0"/>
              <a:buChar char="•"/>
            </a:pPr>
            <a:r>
              <a:rPr lang="en-IN" sz="1600" dirty="0"/>
              <a:t>Section 5 of the Act defined ‘officer who is in default’ so as to include those </a:t>
            </a:r>
            <a:r>
              <a:rPr lang="en-IN" sz="1600" i="1" dirty="0"/>
              <a:t>persons </a:t>
            </a:r>
          </a:p>
          <a:p>
            <a:pPr marL="1200150" lvl="2" indent="-285750" algn="just">
              <a:buFont typeface="Wingdings" panose="05000000000000000000" pitchFamily="2" charset="2"/>
              <a:buChar char="q"/>
            </a:pPr>
            <a:r>
              <a:rPr lang="en-IN" sz="1600" i="1" dirty="0"/>
              <a:t>who were in charge of the responsibility of complying with that provision, besides the executive cadre, </a:t>
            </a:r>
          </a:p>
          <a:p>
            <a:pPr marL="1200150" lvl="2" indent="-285750" algn="just">
              <a:buFont typeface="Wingdings" panose="05000000000000000000" pitchFamily="2" charset="2"/>
              <a:buChar char="q"/>
            </a:pPr>
            <a:r>
              <a:rPr lang="en-IN" sz="1600" i="1" dirty="0"/>
              <a:t>provided that the person in charge had given his consent to the Board in this behalf </a:t>
            </a:r>
            <a:r>
              <a:rPr lang="en-IN" sz="1600" dirty="0"/>
              <a:t>. </a:t>
            </a:r>
          </a:p>
          <a:p>
            <a:pPr marL="1200150" lvl="2" indent="-285750" algn="just">
              <a:buFont typeface="Wingdings" panose="05000000000000000000" pitchFamily="2" charset="2"/>
              <a:buChar char="q"/>
            </a:pPr>
            <a:endParaRPr lang="en-IN" sz="1600" dirty="0"/>
          </a:p>
          <a:p>
            <a:pPr marL="285750" indent="-285750" algn="just">
              <a:buFont typeface="Arial" panose="020B0604020202020204" pitchFamily="34" charset="0"/>
              <a:buChar char="•"/>
            </a:pPr>
            <a:r>
              <a:rPr lang="en-IN" sz="1600" dirty="0"/>
              <a:t>Where no MD or WTD or Manager(s), </a:t>
            </a:r>
            <a:r>
              <a:rPr lang="en-IN" sz="1600" dirty="0">
                <a:solidFill>
                  <a:srgbClr val="FF0000"/>
                </a:solidFill>
              </a:rPr>
              <a:t>the director(s) specified by the board in this behalf would be held liable</a:t>
            </a:r>
            <a:r>
              <a:rPr lang="en-IN" sz="1600" dirty="0"/>
              <a:t>.</a:t>
            </a:r>
          </a:p>
          <a:p>
            <a:pPr marL="285750" indent="-285750" algn="just">
              <a:buFont typeface="Arial" panose="020B0604020202020204" pitchFamily="34" charset="0"/>
              <a:buChar char="•"/>
            </a:pPr>
            <a:endParaRPr lang="en-IN" sz="1600" dirty="0"/>
          </a:p>
          <a:p>
            <a:pPr marL="285750" indent="-285750" algn="just">
              <a:buFont typeface="Arial" panose="020B0604020202020204" pitchFamily="34" charset="0"/>
              <a:buChar char="•"/>
            </a:pPr>
            <a:r>
              <a:rPr lang="en-IN" sz="1600" dirty="0"/>
              <a:t>In the absence of any specific exemption to NEDs (including IDs), the concerned authorities initiated penal actions against directors without considering whether at all they were charged with the responsibility of complying with the particular provision or not. </a:t>
            </a:r>
            <a:endParaRPr lang="en-IN" dirty="0"/>
          </a:p>
          <a:p>
            <a:pPr marL="285750" indent="-285750">
              <a:buFont typeface="Arial" panose="020B0604020202020204" pitchFamily="34" charset="0"/>
              <a:buChar char="•"/>
            </a:pPr>
            <a:endParaRPr lang="en-IN" dirty="0"/>
          </a:p>
        </p:txBody>
      </p:sp>
    </p:spTree>
    <p:extLst>
      <p:ext uri="{BB962C8B-B14F-4D97-AF65-F5344CB8AC3E}">
        <p14:creationId xmlns:p14="http://schemas.microsoft.com/office/powerpoint/2010/main" val="3999008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86D641-485C-4EE2-9F44-8AA147519749}"/>
              </a:ext>
            </a:extLst>
          </p:cNvPr>
          <p:cNvSpPr>
            <a:spLocks noGrp="1"/>
          </p:cNvSpPr>
          <p:nvPr>
            <p:ph type="title"/>
          </p:nvPr>
        </p:nvSpPr>
        <p:spPr>
          <a:xfrm>
            <a:off x="609600" y="762000"/>
            <a:ext cx="8229600" cy="1069848"/>
          </a:xfrm>
        </p:spPr>
        <p:txBody>
          <a:bodyPr>
            <a:normAutofit fontScale="90000"/>
          </a:bodyPr>
          <a:lstStyle/>
          <a:p>
            <a:r>
              <a:rPr lang="en-IN" b="1" dirty="0"/>
              <a:t>Immunity for </a:t>
            </a:r>
            <a:r>
              <a:rPr lang="en-IN" b="1" dirty="0" smtClean="0"/>
              <a:t>NEDs/IDs </a:t>
            </a:r>
            <a:r>
              <a:rPr lang="en-IN" b="1" dirty="0"/>
              <a:t>under the Companies Act, 2013</a:t>
            </a:r>
            <a:br>
              <a:rPr lang="en-IN" b="1" dirty="0"/>
            </a:br>
            <a:endParaRPr lang="en-IN" dirty="0"/>
          </a:p>
        </p:txBody>
      </p:sp>
      <p:sp>
        <p:nvSpPr>
          <p:cNvPr id="3" name="Slide Number Placeholder 2">
            <a:extLst>
              <a:ext uri="{FF2B5EF4-FFF2-40B4-BE49-F238E27FC236}">
                <a16:creationId xmlns:a16="http://schemas.microsoft.com/office/drawing/2014/main" xmlns="" id="{18A2907C-135C-4D77-81E5-9006975F71E4}"/>
              </a:ext>
            </a:extLst>
          </p:cNvPr>
          <p:cNvSpPr>
            <a:spLocks noGrp="1"/>
          </p:cNvSpPr>
          <p:nvPr>
            <p:ph type="sldNum" sz="quarter" idx="12"/>
          </p:nvPr>
        </p:nvSpPr>
        <p:spPr/>
        <p:txBody>
          <a:bodyPr/>
          <a:lstStyle/>
          <a:p>
            <a:fld id="{8344E9E3-A057-4843-8E7E-0EEC90148816}" type="slidenum">
              <a:rPr lang="en-IN" smtClean="0"/>
              <a:pPr/>
              <a:t>13</a:t>
            </a:fld>
            <a:endParaRPr lang="en-IN" dirty="0"/>
          </a:p>
        </p:txBody>
      </p:sp>
      <p:sp>
        <p:nvSpPr>
          <p:cNvPr id="4" name="TextBox 3">
            <a:extLst>
              <a:ext uri="{FF2B5EF4-FFF2-40B4-BE49-F238E27FC236}">
                <a16:creationId xmlns:a16="http://schemas.microsoft.com/office/drawing/2014/main" xmlns="" id="{D8F9D15D-137E-4A34-B29A-1FB9DC58E8E9}"/>
              </a:ext>
            </a:extLst>
          </p:cNvPr>
          <p:cNvSpPr txBox="1"/>
          <p:nvPr/>
        </p:nvSpPr>
        <p:spPr>
          <a:xfrm>
            <a:off x="616226" y="1524000"/>
            <a:ext cx="8077200" cy="4308872"/>
          </a:xfrm>
          <a:prstGeom prst="rect">
            <a:avLst/>
          </a:prstGeom>
          <a:noFill/>
        </p:spPr>
        <p:txBody>
          <a:bodyPr wrap="square" rtlCol="0">
            <a:spAutoFit/>
          </a:bodyPr>
          <a:lstStyle/>
          <a:p>
            <a:pPr marL="285750" indent="-285750">
              <a:buFont typeface="Arial" panose="020B0604020202020204" pitchFamily="34" charset="0"/>
              <a:buChar char="•"/>
            </a:pPr>
            <a:r>
              <a:rPr lang="en-IN" sz="1600" dirty="0"/>
              <a:t>S. 149 (12) imparts immunity to NEDs where the violation occurs without their </a:t>
            </a:r>
          </a:p>
          <a:p>
            <a:pPr marL="742950" lvl="1" indent="-285750">
              <a:buFont typeface="Wingdings" panose="05000000000000000000" pitchFamily="2" charset="2"/>
              <a:buChar char="q"/>
            </a:pPr>
            <a:r>
              <a:rPr lang="en-IN" sz="1600" dirty="0"/>
              <a:t>knowledge, </a:t>
            </a:r>
          </a:p>
          <a:p>
            <a:pPr marL="742950" lvl="1" indent="-285750">
              <a:buFont typeface="Wingdings" panose="05000000000000000000" pitchFamily="2" charset="2"/>
              <a:buChar char="q"/>
            </a:pPr>
            <a:r>
              <a:rPr lang="en-IN" sz="1600" dirty="0"/>
              <a:t>consent, and connivance;</a:t>
            </a:r>
          </a:p>
          <a:p>
            <a:pPr marL="742950" lvl="1" indent="-285750">
              <a:buFont typeface="Wingdings" panose="05000000000000000000" pitchFamily="2" charset="2"/>
              <a:buChar char="q"/>
            </a:pPr>
            <a:r>
              <a:rPr lang="en-IN" sz="1600" dirty="0"/>
              <a:t>and where due diligence had been exercised on their part.</a:t>
            </a:r>
          </a:p>
          <a:p>
            <a:pPr marL="285750" indent="-285750">
              <a:buFont typeface="Arial" panose="020B0604020202020204" pitchFamily="34" charset="0"/>
              <a:buChar char="•"/>
            </a:pPr>
            <a:r>
              <a:rPr lang="en-IN" sz="1600" dirty="0" smtClean="0"/>
              <a:t>The </a:t>
            </a:r>
            <a:r>
              <a:rPr lang="en-IN" sz="1600" dirty="0"/>
              <a:t>sub-section starts with </a:t>
            </a:r>
            <a:r>
              <a:rPr lang="en-IN" sz="1600" dirty="0">
                <a:solidFill>
                  <a:srgbClr val="0070C0"/>
                </a:solidFill>
              </a:rPr>
              <a:t>a </a:t>
            </a:r>
            <a:r>
              <a:rPr lang="en-IN" sz="1600" i="1" dirty="0">
                <a:solidFill>
                  <a:srgbClr val="0070C0"/>
                </a:solidFill>
              </a:rPr>
              <a:t>non-obstante</a:t>
            </a:r>
            <a:r>
              <a:rPr lang="en-IN" sz="1600" dirty="0">
                <a:solidFill>
                  <a:srgbClr val="0070C0"/>
                </a:solidFill>
              </a:rPr>
              <a:t> clause </a:t>
            </a:r>
            <a:r>
              <a:rPr lang="en-IN" sz="1600" dirty="0"/>
              <a:t>- overriding other provisions of the Act. </a:t>
            </a:r>
          </a:p>
          <a:p>
            <a:pPr marL="285750" indent="-285750">
              <a:buFont typeface="Arial" panose="020B0604020202020204" pitchFamily="34" charset="0"/>
              <a:buChar char="•"/>
            </a:pPr>
            <a:r>
              <a:rPr lang="en-IN" sz="1600" dirty="0" smtClean="0"/>
              <a:t>Persons </a:t>
            </a:r>
            <a:r>
              <a:rPr lang="en-IN" sz="1600" dirty="0"/>
              <a:t>immune:</a:t>
            </a:r>
          </a:p>
          <a:p>
            <a:pPr marL="742950" lvl="1" indent="-285750">
              <a:buFont typeface="Wingdings" panose="05000000000000000000" pitchFamily="2" charset="2"/>
              <a:buChar char="q"/>
            </a:pPr>
            <a:r>
              <a:rPr lang="en-US" sz="1600" dirty="0"/>
              <a:t>Independent Directors; and </a:t>
            </a:r>
          </a:p>
          <a:p>
            <a:pPr marL="742950" lvl="1" indent="-285750">
              <a:buFont typeface="Wingdings" panose="05000000000000000000" pitchFamily="2" charset="2"/>
              <a:buChar char="q"/>
            </a:pPr>
            <a:r>
              <a:rPr lang="en-US" sz="1600" dirty="0"/>
              <a:t>Non-executive Directors, except:</a:t>
            </a:r>
            <a:endParaRPr lang="en-IN" sz="1600" dirty="0"/>
          </a:p>
          <a:p>
            <a:pPr marL="1200150" lvl="2" indent="-285750">
              <a:buFont typeface="Courier New" panose="02070309020205020404" pitchFamily="49" charset="0"/>
              <a:buChar char="o"/>
            </a:pPr>
            <a:r>
              <a:rPr lang="en-US" sz="1600" dirty="0"/>
              <a:t>An NED who is also a promoter of the company; and</a:t>
            </a:r>
            <a:endParaRPr lang="en-IN" sz="1600" dirty="0"/>
          </a:p>
          <a:p>
            <a:pPr marL="1200150" lvl="2" indent="-285750">
              <a:buFont typeface="Courier New" panose="02070309020205020404" pitchFamily="49" charset="0"/>
              <a:buChar char="o"/>
            </a:pPr>
            <a:r>
              <a:rPr lang="en-IN" sz="1600" dirty="0"/>
              <a:t>An NED who is a Key Managerial Personnel (KMP) of the company</a:t>
            </a:r>
          </a:p>
          <a:p>
            <a:pPr marL="1657350" lvl="3" indent="-285750">
              <a:buFont typeface="Wingdings" panose="05000000000000000000" pitchFamily="2" charset="2"/>
              <a:buChar char="v"/>
            </a:pPr>
            <a:r>
              <a:rPr lang="en-IN" sz="1600" dirty="0"/>
              <a:t>The intent being - a promoter cannot be expected to remain aloof from the happenings of the company. </a:t>
            </a:r>
            <a:endParaRPr lang="en-IN" sz="1600" dirty="0" smtClean="0"/>
          </a:p>
          <a:p>
            <a:pPr marL="1657350" lvl="3" indent="-285750">
              <a:buFont typeface="Wingdings" panose="05000000000000000000" pitchFamily="2" charset="2"/>
              <a:buChar char="v"/>
            </a:pPr>
            <a:r>
              <a:rPr lang="en-IN" sz="1600" dirty="0" smtClean="0"/>
              <a:t>Similar </a:t>
            </a:r>
            <a:r>
              <a:rPr lang="en-IN" sz="1600" dirty="0"/>
              <a:t>is the case with a KMP.</a:t>
            </a:r>
          </a:p>
          <a:p>
            <a:pPr marL="285750" indent="-285750">
              <a:buFont typeface="Arial" panose="020B0604020202020204" pitchFamily="34" charset="0"/>
              <a:buChar char="•"/>
            </a:pPr>
            <a:r>
              <a:rPr lang="en-IN" sz="1600" dirty="0" smtClean="0"/>
              <a:t>There </a:t>
            </a:r>
            <a:r>
              <a:rPr lang="en-IN" sz="1600" dirty="0"/>
              <a:t>must not be an act of omission or commission by the company as a consequence of which a liability arises.</a:t>
            </a:r>
            <a:endParaRPr lang="en-IN" sz="1600" dirty="0">
              <a:solidFill>
                <a:srgbClr val="FF0000"/>
              </a:solidFill>
            </a:endParaRPr>
          </a:p>
          <a:p>
            <a:pPr marL="285750" indent="-285750">
              <a:buFont typeface="Arial" panose="020B0604020202020204" pitchFamily="34" charset="0"/>
              <a:buChar char="•"/>
            </a:pPr>
            <a:endParaRPr lang="en-IN" dirty="0"/>
          </a:p>
        </p:txBody>
      </p:sp>
    </p:spTree>
    <p:extLst>
      <p:ext uri="{BB962C8B-B14F-4D97-AF65-F5344CB8AC3E}">
        <p14:creationId xmlns:p14="http://schemas.microsoft.com/office/powerpoint/2010/main" val="2363856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2BB3FEAC-0660-4BA2-8F8A-946DA7D0601E}"/>
              </a:ext>
            </a:extLst>
          </p:cNvPr>
          <p:cNvSpPr>
            <a:spLocks noGrp="1"/>
          </p:cNvSpPr>
          <p:nvPr>
            <p:ph type="ctrTitle"/>
          </p:nvPr>
        </p:nvSpPr>
        <p:spPr/>
        <p:txBody>
          <a:bodyPr>
            <a:normAutofit/>
          </a:bodyPr>
          <a:lstStyle/>
          <a:p>
            <a:r>
              <a:rPr lang="en-US" b="1" dirty="0" smtClean="0"/>
              <a:t>Fines and penalties under Corporate laws</a:t>
            </a:r>
            <a:endParaRPr lang="en-IN" dirty="0"/>
          </a:p>
        </p:txBody>
      </p:sp>
      <p:sp>
        <p:nvSpPr>
          <p:cNvPr id="3" name="Slide Number Placeholder 2">
            <a:extLst>
              <a:ext uri="{FF2B5EF4-FFF2-40B4-BE49-F238E27FC236}">
                <a16:creationId xmlns:a16="http://schemas.microsoft.com/office/drawing/2014/main" xmlns="" id="{7B3C8288-EF5D-4894-8F70-D5842DDDFCC2}"/>
              </a:ext>
            </a:extLst>
          </p:cNvPr>
          <p:cNvSpPr>
            <a:spLocks noGrp="1"/>
          </p:cNvSpPr>
          <p:nvPr>
            <p:ph type="sldNum" sz="quarter" idx="12"/>
          </p:nvPr>
        </p:nvSpPr>
        <p:spPr/>
        <p:txBody>
          <a:bodyPr/>
          <a:lstStyle/>
          <a:p>
            <a:fld id="{8344E9E3-A057-4843-8E7E-0EEC90148816}" type="slidenum">
              <a:rPr lang="en-IN" smtClean="0"/>
              <a:pPr/>
              <a:t>14</a:t>
            </a:fld>
            <a:endParaRPr lang="en-IN" dirty="0"/>
          </a:p>
        </p:txBody>
      </p:sp>
    </p:spTree>
    <p:extLst>
      <p:ext uri="{BB962C8B-B14F-4D97-AF65-F5344CB8AC3E}">
        <p14:creationId xmlns:p14="http://schemas.microsoft.com/office/powerpoint/2010/main" val="14329349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Fines and penalties</a:t>
            </a:r>
            <a:endParaRPr lang="en-US" dirty="0"/>
          </a:p>
        </p:txBody>
      </p:sp>
      <p:sp>
        <p:nvSpPr>
          <p:cNvPr id="4" name="Slide Number Placeholder 3"/>
          <p:cNvSpPr>
            <a:spLocks noGrp="1"/>
          </p:cNvSpPr>
          <p:nvPr>
            <p:ph type="sldNum" sz="quarter" idx="12"/>
          </p:nvPr>
        </p:nvSpPr>
        <p:spPr/>
        <p:txBody>
          <a:bodyPr/>
          <a:lstStyle/>
          <a:p>
            <a:fld id="{8344E9E3-A057-4843-8E7E-0EEC90148816}" type="slidenum">
              <a:rPr lang="en-IN" smtClean="0"/>
              <a:pPr/>
              <a:t>15</a:t>
            </a:fld>
            <a:endParaRPr lang="en-IN" dirty="0"/>
          </a:p>
        </p:txBody>
      </p:sp>
      <p:graphicFrame>
        <p:nvGraphicFramePr>
          <p:cNvPr id="5" name="Diagram 4"/>
          <p:cNvGraphicFramePr/>
          <p:nvPr>
            <p:extLst>
              <p:ext uri="{D42A27DB-BD31-4B8C-83A1-F6EECF244321}">
                <p14:modId xmlns:p14="http://schemas.microsoft.com/office/powerpoint/2010/main" val="2185512241"/>
              </p:ext>
            </p:extLst>
          </p:nvPr>
        </p:nvGraphicFramePr>
        <p:xfrm>
          <a:off x="304800" y="1676400"/>
          <a:ext cx="85344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8118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Overview of penalties and prosecutions under the CA, 2013</a:t>
            </a:r>
            <a:endParaRPr lang="en-US" dirty="0"/>
          </a:p>
        </p:txBody>
      </p:sp>
      <p:sp>
        <p:nvSpPr>
          <p:cNvPr id="3" name="Content Placeholder 2"/>
          <p:cNvSpPr>
            <a:spLocks noGrp="1"/>
          </p:cNvSpPr>
          <p:nvPr>
            <p:ph idx="1"/>
          </p:nvPr>
        </p:nvSpPr>
        <p:spPr>
          <a:xfrm>
            <a:off x="457200" y="1676400"/>
            <a:ext cx="8229600" cy="4974336"/>
          </a:xfrm>
        </p:spPr>
        <p:txBody>
          <a:bodyPr/>
          <a:lstStyle/>
          <a:p>
            <a:r>
              <a:rPr lang="en-US" dirty="0"/>
              <a:t>Currently, there are at least 28 sections of the Act which provide for imprisonment</a:t>
            </a:r>
          </a:p>
          <a:p>
            <a:pPr lvl="1"/>
            <a:r>
              <a:rPr lang="en-US" dirty="0"/>
              <a:t>Ranging from 6 months to 10 years</a:t>
            </a:r>
          </a:p>
          <a:p>
            <a:pPr lvl="1"/>
            <a:r>
              <a:rPr lang="en-US" dirty="0"/>
              <a:t>Sec 447 is the maximum – min 6 months, max 10 years</a:t>
            </a:r>
          </a:p>
          <a:p>
            <a:pPr lvl="1"/>
            <a:r>
              <a:rPr lang="en-US" dirty="0"/>
              <a:t>Sec 449 – minimum 3 years, max 7 years</a:t>
            </a:r>
          </a:p>
          <a:p>
            <a:r>
              <a:rPr lang="en-US" dirty="0"/>
              <a:t>There seems to be no scheme behind the fines/imprisonments</a:t>
            </a:r>
          </a:p>
        </p:txBody>
      </p:sp>
      <p:sp>
        <p:nvSpPr>
          <p:cNvPr id="4" name="Slide Number Placeholder 3"/>
          <p:cNvSpPr>
            <a:spLocks noGrp="1"/>
          </p:cNvSpPr>
          <p:nvPr>
            <p:ph type="sldNum" sz="quarter" idx="12"/>
          </p:nvPr>
        </p:nvSpPr>
        <p:spPr/>
        <p:txBody>
          <a:bodyPr/>
          <a:lstStyle/>
          <a:p>
            <a:fld id="{8344E9E3-A057-4843-8E7E-0EEC90148816}" type="slidenum">
              <a:rPr lang="en-IN" smtClean="0"/>
              <a:pPr/>
              <a:t>16</a:t>
            </a:fld>
            <a:endParaRPr lang="en-IN" dirty="0"/>
          </a:p>
        </p:txBody>
      </p:sp>
    </p:spTree>
    <p:extLst>
      <p:ext uri="{BB962C8B-B14F-4D97-AF65-F5344CB8AC3E}">
        <p14:creationId xmlns:p14="http://schemas.microsoft.com/office/powerpoint/2010/main" val="3162599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for de-</a:t>
            </a:r>
            <a:r>
              <a:rPr lang="en-US" dirty="0" err="1" smtClean="0"/>
              <a:t>criminalisation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MCA constituted in July 2018 a committee headed by </a:t>
            </a:r>
            <a:r>
              <a:rPr lang="en-US" dirty="0" err="1" smtClean="0"/>
              <a:t>Mr</a:t>
            </a:r>
            <a:r>
              <a:rPr lang="en-US" dirty="0" smtClean="0"/>
              <a:t> </a:t>
            </a:r>
            <a:r>
              <a:rPr lang="en-US" dirty="0" err="1" smtClean="0"/>
              <a:t>Injeti</a:t>
            </a:r>
            <a:r>
              <a:rPr lang="en-US" dirty="0" smtClean="0"/>
              <a:t> </a:t>
            </a:r>
            <a:r>
              <a:rPr lang="en-US" dirty="0" err="1" smtClean="0"/>
              <a:t>Srinivas</a:t>
            </a:r>
            <a:r>
              <a:rPr lang="en-US" dirty="0" smtClean="0"/>
              <a:t>.</a:t>
            </a:r>
          </a:p>
          <a:p>
            <a:pPr lvl="1"/>
            <a:r>
              <a:rPr lang="en-US" dirty="0" smtClean="0"/>
              <a:t>The Committee seems to have given its report</a:t>
            </a:r>
          </a:p>
          <a:p>
            <a:r>
              <a:rPr lang="en-US" dirty="0" smtClean="0"/>
              <a:t>8 categories of offences</a:t>
            </a:r>
          </a:p>
          <a:p>
            <a:pPr lvl="1"/>
            <a:r>
              <a:rPr lang="en-US" dirty="0" smtClean="0"/>
              <a:t>2 move to in-house, adjudication process. Out of total 81 offences, 16 offences come for adjudication</a:t>
            </a:r>
          </a:p>
          <a:p>
            <a:pPr lvl="1"/>
            <a:r>
              <a:rPr lang="en-US" dirty="0" smtClean="0"/>
              <a:t>6 categories  offences, involving various levels off</a:t>
            </a:r>
          </a:p>
          <a:p>
            <a:pPr lvl="2"/>
            <a:r>
              <a:rPr lang="en-US" dirty="0" smtClean="0"/>
              <a:t>Mostly fines</a:t>
            </a:r>
          </a:p>
          <a:p>
            <a:pPr lvl="2"/>
            <a:r>
              <a:rPr lang="en-US" dirty="0" smtClean="0"/>
              <a:t>Only in serious cases, custodial punishment</a:t>
            </a:r>
          </a:p>
          <a:p>
            <a:r>
              <a:rPr lang="en-US" dirty="0" smtClean="0"/>
              <a:t>Suggestions about de-clogging NCLT</a:t>
            </a:r>
          </a:p>
          <a:p>
            <a:pPr lvl="1"/>
            <a:r>
              <a:rPr lang="en-US" dirty="0" smtClean="0"/>
              <a:t>Compounding made </a:t>
            </a:r>
            <a:r>
              <a:rPr lang="en-US" dirty="0" err="1" smtClean="0"/>
              <a:t>rationalised</a:t>
            </a: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8344E9E3-A057-4843-8E7E-0EEC90148816}" type="slidenum">
              <a:rPr lang="en-IN" smtClean="0"/>
              <a:pPr/>
              <a:t>17</a:t>
            </a:fld>
            <a:endParaRPr lang="en-IN" dirty="0"/>
          </a:p>
        </p:txBody>
      </p:sp>
    </p:spTree>
    <p:extLst>
      <p:ext uri="{BB962C8B-B14F-4D97-AF65-F5344CB8AC3E}">
        <p14:creationId xmlns:p14="http://schemas.microsoft.com/office/powerpoint/2010/main" val="2580469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Disqualification of directors</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8344E9E3-A057-4843-8E7E-0EEC90148816}" type="slidenum">
              <a:rPr lang="en-IN" smtClean="0"/>
              <a:pPr/>
              <a:t>18</a:t>
            </a:fld>
            <a:endParaRPr lang="en-IN" dirty="0"/>
          </a:p>
        </p:txBody>
      </p:sp>
    </p:spTree>
    <p:extLst>
      <p:ext uri="{BB962C8B-B14F-4D97-AF65-F5344CB8AC3E}">
        <p14:creationId xmlns:p14="http://schemas.microsoft.com/office/powerpoint/2010/main" val="31200779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382000" cy="1069848"/>
          </a:xfrm>
        </p:spPr>
        <p:txBody>
          <a:bodyPr>
            <a:noAutofit/>
          </a:bodyPr>
          <a:lstStyle/>
          <a:p>
            <a:r>
              <a:rPr lang="en-US" sz="3200" dirty="0" smtClean="0"/>
              <a:t>Disqualification of directors: understanding two limbs of sec. 164</a:t>
            </a:r>
            <a:endParaRPr lang="en-US" sz="3200" dirty="0"/>
          </a:p>
        </p:txBody>
      </p:sp>
      <p:sp>
        <p:nvSpPr>
          <p:cNvPr id="5" name="Text Placeholder 4"/>
          <p:cNvSpPr>
            <a:spLocks noGrp="1"/>
          </p:cNvSpPr>
          <p:nvPr>
            <p:ph type="body" idx="1"/>
          </p:nvPr>
        </p:nvSpPr>
        <p:spPr>
          <a:xfrm>
            <a:off x="381000" y="1886145"/>
            <a:ext cx="4041648" cy="457200"/>
          </a:xfrm>
        </p:spPr>
        <p:txBody>
          <a:bodyPr/>
          <a:lstStyle/>
          <a:p>
            <a:r>
              <a:rPr lang="en-US" sz="1600" dirty="0" smtClean="0"/>
              <a:t>Sec 164 (1) – personal </a:t>
            </a:r>
            <a:r>
              <a:rPr lang="en-US" sz="1600" dirty="0" err="1" smtClean="0"/>
              <a:t>disqualifictions</a:t>
            </a:r>
            <a:endParaRPr lang="en-US" sz="1600" dirty="0"/>
          </a:p>
        </p:txBody>
      </p:sp>
      <p:sp>
        <p:nvSpPr>
          <p:cNvPr id="7" name="Text Placeholder 6"/>
          <p:cNvSpPr>
            <a:spLocks noGrp="1"/>
          </p:cNvSpPr>
          <p:nvPr>
            <p:ph type="body" sz="half" idx="3"/>
          </p:nvPr>
        </p:nvSpPr>
        <p:spPr>
          <a:xfrm>
            <a:off x="4721225" y="1886145"/>
            <a:ext cx="4041775" cy="457200"/>
          </a:xfrm>
        </p:spPr>
        <p:txBody>
          <a:bodyPr/>
          <a:lstStyle/>
          <a:p>
            <a:r>
              <a:rPr lang="en-US" sz="1600" dirty="0" smtClean="0"/>
              <a:t>Sec 164 (2) – corporate disqualifications</a:t>
            </a:r>
            <a:endParaRPr lang="en-US" sz="1600" dirty="0"/>
          </a:p>
        </p:txBody>
      </p:sp>
      <p:sp>
        <p:nvSpPr>
          <p:cNvPr id="6" name="Content Placeholder 5"/>
          <p:cNvSpPr>
            <a:spLocks noGrp="1"/>
          </p:cNvSpPr>
          <p:nvPr>
            <p:ph sz="quarter" idx="2"/>
          </p:nvPr>
        </p:nvSpPr>
        <p:spPr>
          <a:xfrm>
            <a:off x="381000" y="2349693"/>
            <a:ext cx="4041648" cy="4454281"/>
          </a:xfrm>
        </p:spPr>
        <p:txBody>
          <a:bodyPr>
            <a:normAutofit fontScale="92500" lnSpcReduction="20000"/>
          </a:bodyPr>
          <a:lstStyle/>
          <a:p>
            <a:r>
              <a:rPr lang="en-US" dirty="0" smtClean="0"/>
              <a:t>8 grounds of personal disqualifications</a:t>
            </a:r>
          </a:p>
          <a:p>
            <a:pPr lvl="1"/>
            <a:r>
              <a:rPr lang="en-US" dirty="0" smtClean="0"/>
              <a:t>Unsound mind</a:t>
            </a:r>
          </a:p>
          <a:p>
            <a:pPr lvl="1"/>
            <a:r>
              <a:rPr lang="en-US" dirty="0" err="1" smtClean="0"/>
              <a:t>Undischarged</a:t>
            </a:r>
            <a:r>
              <a:rPr lang="en-US" dirty="0" smtClean="0"/>
              <a:t> insolvent</a:t>
            </a:r>
          </a:p>
          <a:p>
            <a:pPr lvl="1"/>
            <a:r>
              <a:rPr lang="en-US" dirty="0" smtClean="0"/>
              <a:t>Pending adjudication of insolvency</a:t>
            </a:r>
          </a:p>
          <a:p>
            <a:pPr lvl="1"/>
            <a:r>
              <a:rPr lang="en-US" dirty="0" smtClean="0"/>
              <a:t>Convicted for offence involving moral turpitude, imprisonment of at least 6 months, within last 5 years</a:t>
            </a:r>
          </a:p>
          <a:p>
            <a:pPr lvl="1"/>
            <a:r>
              <a:rPr lang="en-US" dirty="0" smtClean="0"/>
              <a:t>Disqualified by Court or NCLT</a:t>
            </a:r>
          </a:p>
          <a:p>
            <a:pPr lvl="1"/>
            <a:r>
              <a:rPr lang="en-US" dirty="0" smtClean="0"/>
              <a:t>Unpaid calls</a:t>
            </a:r>
          </a:p>
          <a:p>
            <a:pPr lvl="1"/>
            <a:r>
              <a:rPr lang="en-US" dirty="0" smtClean="0"/>
              <a:t>RPT violation, conviction within last 5 years</a:t>
            </a:r>
          </a:p>
          <a:p>
            <a:pPr lvl="1"/>
            <a:r>
              <a:rPr lang="en-US" dirty="0" smtClean="0"/>
              <a:t>No DIN</a:t>
            </a:r>
          </a:p>
          <a:p>
            <a:pPr lvl="1"/>
            <a:endParaRPr lang="en-US" dirty="0"/>
          </a:p>
        </p:txBody>
      </p:sp>
      <p:sp>
        <p:nvSpPr>
          <p:cNvPr id="8" name="Content Placeholder 7"/>
          <p:cNvSpPr>
            <a:spLocks noGrp="1"/>
          </p:cNvSpPr>
          <p:nvPr>
            <p:ph sz="quarter" idx="4"/>
          </p:nvPr>
        </p:nvSpPr>
        <p:spPr>
          <a:xfrm>
            <a:off x="4718304" y="2349694"/>
            <a:ext cx="4041775" cy="3886200"/>
          </a:xfrm>
        </p:spPr>
        <p:txBody>
          <a:bodyPr/>
          <a:lstStyle/>
          <a:p>
            <a:r>
              <a:rPr lang="en-US" dirty="0" smtClean="0"/>
              <a:t>2 categories of corporate failures</a:t>
            </a:r>
          </a:p>
          <a:p>
            <a:pPr lvl="1"/>
            <a:r>
              <a:rPr lang="en-US" dirty="0" smtClean="0"/>
              <a:t>Failure to file financial statements for 3 years at a stretch</a:t>
            </a:r>
          </a:p>
          <a:p>
            <a:pPr lvl="1"/>
            <a:r>
              <a:rPr lang="en-US" dirty="0" smtClean="0"/>
              <a:t>Failure to pay for at least 1 year any of these:</a:t>
            </a:r>
          </a:p>
          <a:p>
            <a:pPr lvl="2"/>
            <a:r>
              <a:rPr lang="en-US" dirty="0" smtClean="0"/>
              <a:t>Repay deposits or pay interest</a:t>
            </a:r>
          </a:p>
          <a:p>
            <a:pPr lvl="2"/>
            <a:r>
              <a:rPr lang="en-US" dirty="0" smtClean="0"/>
              <a:t>Redeem debentures or pay interest on the same</a:t>
            </a:r>
          </a:p>
          <a:p>
            <a:pPr lvl="2"/>
            <a:r>
              <a:rPr lang="en-US" dirty="0" smtClean="0"/>
              <a:t>Pay dividend declared</a:t>
            </a:r>
            <a:endParaRPr lang="en-US" dirty="0"/>
          </a:p>
        </p:txBody>
      </p:sp>
      <p:sp>
        <p:nvSpPr>
          <p:cNvPr id="4" name="Slide Number Placeholder 3"/>
          <p:cNvSpPr>
            <a:spLocks noGrp="1"/>
          </p:cNvSpPr>
          <p:nvPr>
            <p:ph type="sldNum" sz="quarter" idx="11"/>
          </p:nvPr>
        </p:nvSpPr>
        <p:spPr/>
        <p:txBody>
          <a:bodyPr/>
          <a:lstStyle/>
          <a:p>
            <a:fld id="{8344E9E3-A057-4843-8E7E-0EEC90148816}" type="slidenum">
              <a:rPr lang="en-IN" smtClean="0"/>
              <a:pPr/>
              <a:t>19</a:t>
            </a:fld>
            <a:endParaRPr lang="en-IN" dirty="0"/>
          </a:p>
        </p:txBody>
      </p:sp>
    </p:spTree>
    <p:extLst>
      <p:ext uri="{BB962C8B-B14F-4D97-AF65-F5344CB8AC3E}">
        <p14:creationId xmlns:p14="http://schemas.microsoft.com/office/powerpoint/2010/main" val="16778818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852" y="642918"/>
            <a:ext cx="7391400" cy="685800"/>
          </a:xfrm>
        </p:spPr>
        <p:txBody>
          <a:bodyPr>
            <a:noAutofit/>
          </a:bodyPr>
          <a:lstStyle/>
          <a:p>
            <a:r>
              <a:rPr lang="en-IN" b="1" dirty="0"/>
              <a:t>Copyright</a:t>
            </a:r>
          </a:p>
        </p:txBody>
      </p:sp>
      <p:sp>
        <p:nvSpPr>
          <p:cNvPr id="3" name="Content Placeholder 2"/>
          <p:cNvSpPr>
            <a:spLocks noGrp="1"/>
          </p:cNvSpPr>
          <p:nvPr>
            <p:ph idx="1"/>
          </p:nvPr>
        </p:nvSpPr>
        <p:spPr>
          <a:xfrm>
            <a:off x="457200" y="1752600"/>
            <a:ext cx="8229600" cy="4821936"/>
          </a:xfrm>
        </p:spPr>
        <p:txBody>
          <a:bodyPr/>
          <a:lstStyle/>
          <a:p>
            <a:r>
              <a:rPr lang="en-US" b="1" i="1" dirty="0">
                <a:cs typeface="Arial" pitchFamily="34" charset="0"/>
              </a:rPr>
              <a:t>The presentation is a property of Vinod Kothari &amp; Co. </a:t>
            </a:r>
          </a:p>
          <a:p>
            <a:endParaRPr lang="en-US" b="1" i="1" dirty="0">
              <a:cs typeface="Arial" pitchFamily="34" charset="0"/>
            </a:endParaRPr>
          </a:p>
          <a:p>
            <a:r>
              <a:rPr lang="en-US" b="1" i="1" dirty="0">
                <a:cs typeface="Arial" pitchFamily="34" charset="0"/>
              </a:rPr>
              <a:t>No part of it can be copied, reproduced or distributed in any manner, without explicit prior permission.</a:t>
            </a:r>
          </a:p>
          <a:p>
            <a:pPr>
              <a:buNone/>
            </a:pPr>
            <a:endParaRPr lang="en-US" b="1" i="1" dirty="0">
              <a:cs typeface="Arial" pitchFamily="34" charset="0"/>
            </a:endParaRPr>
          </a:p>
          <a:p>
            <a:r>
              <a:rPr lang="en-US" b="1" i="1" dirty="0">
                <a:cs typeface="Arial" pitchFamily="34" charset="0"/>
              </a:rPr>
              <a:t>In case of linking, please do give credit and full link</a:t>
            </a:r>
            <a:endParaRPr lang="en-IN"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8344E9E3-A057-4843-8E7E-0EEC90148816}" type="slidenum">
              <a:rPr lang="en-IN" smtClean="0"/>
              <a:pPr/>
              <a:t>2</a:t>
            </a:fld>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762000"/>
            <a:ext cx="8382000" cy="533400"/>
          </a:xfrm>
        </p:spPr>
        <p:txBody>
          <a:bodyPr>
            <a:normAutofit fontScale="90000"/>
          </a:bodyPr>
          <a:lstStyle/>
          <a:p>
            <a:r>
              <a:rPr lang="en-US" dirty="0" smtClean="0"/>
              <a:t>Vacation of office</a:t>
            </a:r>
            <a:endParaRPr lang="en-US" dirty="0"/>
          </a:p>
        </p:txBody>
      </p:sp>
      <p:sp>
        <p:nvSpPr>
          <p:cNvPr id="6" name="Text Placeholder 5"/>
          <p:cNvSpPr>
            <a:spLocks noGrp="1"/>
          </p:cNvSpPr>
          <p:nvPr>
            <p:ph type="body" idx="1"/>
          </p:nvPr>
        </p:nvSpPr>
        <p:spPr>
          <a:xfrm>
            <a:off x="381000" y="1515745"/>
            <a:ext cx="4041648" cy="457200"/>
          </a:xfrm>
        </p:spPr>
        <p:txBody>
          <a:bodyPr/>
          <a:lstStyle/>
          <a:p>
            <a:r>
              <a:rPr lang="en-US" dirty="0" smtClean="0"/>
              <a:t>Grounds for vacation</a:t>
            </a:r>
            <a:endParaRPr lang="en-US" dirty="0"/>
          </a:p>
        </p:txBody>
      </p:sp>
      <p:sp>
        <p:nvSpPr>
          <p:cNvPr id="8" name="Text Placeholder 7"/>
          <p:cNvSpPr>
            <a:spLocks noGrp="1"/>
          </p:cNvSpPr>
          <p:nvPr>
            <p:ph type="body" sz="half" idx="3"/>
          </p:nvPr>
        </p:nvSpPr>
        <p:spPr>
          <a:xfrm>
            <a:off x="4721225" y="1515745"/>
            <a:ext cx="4041775" cy="457200"/>
          </a:xfrm>
        </p:spPr>
        <p:txBody>
          <a:bodyPr/>
          <a:lstStyle/>
          <a:p>
            <a:r>
              <a:rPr lang="en-US" dirty="0" smtClean="0"/>
              <a:t>Consequences of vacation</a:t>
            </a:r>
            <a:endParaRPr lang="en-US" dirty="0"/>
          </a:p>
        </p:txBody>
      </p:sp>
      <p:sp>
        <p:nvSpPr>
          <p:cNvPr id="7" name="Content Placeholder 6"/>
          <p:cNvSpPr>
            <a:spLocks noGrp="1"/>
          </p:cNvSpPr>
          <p:nvPr>
            <p:ph sz="quarter" idx="2"/>
          </p:nvPr>
        </p:nvSpPr>
        <p:spPr>
          <a:xfrm>
            <a:off x="381000" y="1979293"/>
            <a:ext cx="4041648" cy="4185181"/>
          </a:xfrm>
        </p:spPr>
        <p:txBody>
          <a:bodyPr/>
          <a:lstStyle/>
          <a:p>
            <a:r>
              <a:rPr lang="en-US" dirty="0" smtClean="0"/>
              <a:t>Incurring disqualification u/s 164</a:t>
            </a:r>
          </a:p>
          <a:p>
            <a:r>
              <a:rPr lang="en-US" dirty="0" smtClean="0"/>
              <a:t>Going by the language of the previous law, the ref in sec. 167 (1) (a) should have been to sec. 164 (1) only</a:t>
            </a:r>
          </a:p>
          <a:p>
            <a:pPr lvl="1"/>
            <a:r>
              <a:rPr lang="en-US" dirty="0" smtClean="0"/>
              <a:t>Immediate vacation of office on account of corporate failures does not seem appropriate</a:t>
            </a:r>
          </a:p>
          <a:p>
            <a:r>
              <a:rPr lang="en-US" dirty="0" smtClean="0"/>
              <a:t>7 other grounds for vacation</a:t>
            </a:r>
            <a:endParaRPr lang="en-US" dirty="0"/>
          </a:p>
        </p:txBody>
      </p:sp>
      <p:sp>
        <p:nvSpPr>
          <p:cNvPr id="9" name="Content Placeholder 8"/>
          <p:cNvSpPr>
            <a:spLocks noGrp="1"/>
          </p:cNvSpPr>
          <p:nvPr>
            <p:ph sz="quarter" idx="4"/>
          </p:nvPr>
        </p:nvSpPr>
        <p:spPr>
          <a:xfrm>
            <a:off x="4718304" y="1979293"/>
            <a:ext cx="4041775" cy="4185181"/>
          </a:xfrm>
        </p:spPr>
        <p:txBody>
          <a:bodyPr/>
          <a:lstStyle/>
          <a:p>
            <a:r>
              <a:rPr lang="en-US" dirty="0" smtClean="0"/>
              <a:t>Sec. 164 (2) – director most stop acting once he vacates</a:t>
            </a:r>
          </a:p>
          <a:p>
            <a:pPr lvl="1"/>
            <a:r>
              <a:rPr lang="en-US" dirty="0" smtClean="0"/>
              <a:t>Failure punishable with fine or imprisonment</a:t>
            </a:r>
          </a:p>
          <a:p>
            <a:r>
              <a:rPr lang="en-US" dirty="0" smtClean="0"/>
              <a:t>Where all directors vacate their offices, the directors shall be appointed by the promoter, or central </a:t>
            </a:r>
            <a:r>
              <a:rPr lang="en-US" dirty="0" err="1" smtClean="0"/>
              <a:t>govt</a:t>
            </a:r>
            <a:endParaRPr lang="en-US" dirty="0" smtClean="0"/>
          </a:p>
          <a:p>
            <a:pPr lvl="1"/>
            <a:endParaRPr lang="en-US" dirty="0"/>
          </a:p>
        </p:txBody>
      </p:sp>
      <p:sp>
        <p:nvSpPr>
          <p:cNvPr id="4" name="Slide Number Placeholder 3"/>
          <p:cNvSpPr>
            <a:spLocks noGrp="1"/>
          </p:cNvSpPr>
          <p:nvPr>
            <p:ph type="sldNum" sz="quarter" idx="11"/>
          </p:nvPr>
        </p:nvSpPr>
        <p:spPr/>
        <p:txBody>
          <a:bodyPr/>
          <a:lstStyle/>
          <a:p>
            <a:fld id="{8344E9E3-A057-4843-8E7E-0EEC90148816}" type="slidenum">
              <a:rPr lang="en-IN" smtClean="0"/>
              <a:pPr/>
              <a:t>20</a:t>
            </a:fld>
            <a:endParaRPr lang="en-IN" dirty="0"/>
          </a:p>
        </p:txBody>
      </p:sp>
    </p:spTree>
    <p:extLst>
      <p:ext uri="{BB962C8B-B14F-4D97-AF65-F5344CB8AC3E}">
        <p14:creationId xmlns:p14="http://schemas.microsoft.com/office/powerpoint/2010/main" val="3795282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p:txBody>
          <a:bodyPr/>
          <a:lstStyle/>
          <a:p>
            <a:fld id="{8344E9E3-A057-4843-8E7E-0EEC90148816}" type="slidenum">
              <a:rPr lang="en-IN" smtClean="0"/>
              <a:pPr/>
              <a:t>21</a:t>
            </a:fld>
            <a:endParaRPr lang="en-IN" dirty="0"/>
          </a:p>
        </p:txBody>
      </p:sp>
      <p:sp>
        <p:nvSpPr>
          <p:cNvPr id="8" name="Title 4"/>
          <p:cNvSpPr>
            <a:spLocks noGrp="1"/>
          </p:cNvSpPr>
          <p:nvPr>
            <p:ph type="title"/>
          </p:nvPr>
        </p:nvSpPr>
        <p:spPr>
          <a:xfrm>
            <a:off x="381000" y="762000"/>
            <a:ext cx="8382000" cy="533400"/>
          </a:xfrm>
        </p:spPr>
        <p:txBody>
          <a:bodyPr>
            <a:noAutofit/>
          </a:bodyPr>
          <a:lstStyle/>
          <a:p>
            <a:r>
              <a:rPr lang="en-US" sz="3200" dirty="0" smtClean="0"/>
              <a:t>MCA action of disqualification of directors</a:t>
            </a:r>
            <a:endParaRPr lang="en-US" sz="3200" dirty="0"/>
          </a:p>
        </p:txBody>
      </p:sp>
      <p:sp>
        <p:nvSpPr>
          <p:cNvPr id="9" name="Text Placeholder 5"/>
          <p:cNvSpPr>
            <a:spLocks noGrp="1"/>
          </p:cNvSpPr>
          <p:nvPr>
            <p:ph type="body" idx="1"/>
          </p:nvPr>
        </p:nvSpPr>
        <p:spPr>
          <a:xfrm>
            <a:off x="381000" y="1515745"/>
            <a:ext cx="4041648" cy="457200"/>
          </a:xfrm>
        </p:spPr>
        <p:txBody>
          <a:bodyPr/>
          <a:lstStyle/>
          <a:p>
            <a:r>
              <a:rPr lang="en-US" dirty="0" smtClean="0"/>
              <a:t>Bulk disqualification action</a:t>
            </a:r>
            <a:endParaRPr lang="en-US" dirty="0"/>
          </a:p>
        </p:txBody>
      </p:sp>
      <p:sp>
        <p:nvSpPr>
          <p:cNvPr id="10" name="Text Placeholder 7"/>
          <p:cNvSpPr>
            <a:spLocks noGrp="1"/>
          </p:cNvSpPr>
          <p:nvPr>
            <p:ph type="body" sz="half" idx="3"/>
          </p:nvPr>
        </p:nvSpPr>
        <p:spPr>
          <a:xfrm>
            <a:off x="4721225" y="1515745"/>
            <a:ext cx="4041775" cy="457200"/>
          </a:xfrm>
        </p:spPr>
        <p:txBody>
          <a:bodyPr/>
          <a:lstStyle/>
          <a:p>
            <a:r>
              <a:rPr lang="en-US" dirty="0" smtClean="0"/>
              <a:t>Questions re the MCA action</a:t>
            </a:r>
            <a:endParaRPr lang="en-US" dirty="0"/>
          </a:p>
        </p:txBody>
      </p:sp>
      <p:sp>
        <p:nvSpPr>
          <p:cNvPr id="11" name="Content Placeholder 6"/>
          <p:cNvSpPr txBox="1">
            <a:spLocks/>
          </p:cNvSpPr>
          <p:nvPr/>
        </p:nvSpPr>
        <p:spPr>
          <a:xfrm>
            <a:off x="381000" y="1979293"/>
            <a:ext cx="4041648" cy="4421507"/>
          </a:xfrm>
          <a:prstGeom prst="rect">
            <a:avLst/>
          </a:prstGeom>
        </p:spPr>
        <p:txBody>
          <a:bodyPr vert="horz">
            <a:normAutofit fontScale="85000" lnSpcReduction="20000"/>
          </a:bodyPr>
          <a:lstStyle>
            <a:lvl1pPr marL="365760" indent="-256032" algn="just" rtl="0" eaLnBrk="1" latinLnBrk="0" hangingPunct="1">
              <a:spcBef>
                <a:spcPts val="300"/>
              </a:spcBef>
              <a:buClr>
                <a:schemeClr val="accent3"/>
              </a:buClr>
              <a:buFont typeface="Georgia"/>
              <a:buChar char="•"/>
              <a:defRPr kumimoji="0" sz="2000" kern="1200">
                <a:solidFill>
                  <a:schemeClr val="tx1"/>
                </a:solidFill>
                <a:latin typeface="+mn-lt"/>
                <a:ea typeface="+mn-ea"/>
                <a:cs typeface="+mn-cs"/>
              </a:defRPr>
            </a:lvl1pPr>
            <a:lvl2pPr marL="658368" indent="-246888" algn="just" rtl="0" eaLnBrk="1" latinLnBrk="0" hangingPunct="1">
              <a:spcBef>
                <a:spcPts val="300"/>
              </a:spcBef>
              <a:buClr>
                <a:schemeClr val="accent2"/>
              </a:buClr>
              <a:buFont typeface="Georgia"/>
              <a:buChar char="▫"/>
              <a:defRPr kumimoji="0" sz="2000" kern="1200">
                <a:solidFill>
                  <a:schemeClr val="accent2"/>
                </a:solidFill>
                <a:latin typeface="+mn-lt"/>
                <a:ea typeface="+mn-ea"/>
                <a:cs typeface="+mn-cs"/>
              </a:defRPr>
            </a:lvl2pPr>
            <a:lvl3pPr marL="923544" indent="-219456" algn="just" rtl="0" eaLnBrk="1" latinLnBrk="0" hangingPunct="1">
              <a:spcBef>
                <a:spcPts val="300"/>
              </a:spcBef>
              <a:buClr>
                <a:schemeClr val="accent1"/>
              </a:buClr>
              <a:buFont typeface="Wingdings 2"/>
              <a:buChar char=""/>
              <a:defRPr kumimoji="0" sz="1800" kern="1200">
                <a:solidFill>
                  <a:schemeClr val="accent1"/>
                </a:solidFill>
                <a:latin typeface="+mn-lt"/>
                <a:ea typeface="+mn-ea"/>
                <a:cs typeface="+mn-cs"/>
              </a:defRPr>
            </a:lvl3pPr>
            <a:lvl4pPr marL="1179576" indent="-201168" algn="just" rtl="0" eaLnBrk="1" latinLnBrk="0" hangingPunct="1">
              <a:spcBef>
                <a:spcPts val="300"/>
              </a:spcBef>
              <a:buClr>
                <a:schemeClr val="accent1"/>
              </a:buClr>
              <a:buFont typeface="Wingdings 2"/>
              <a:buChar char=""/>
              <a:defRPr kumimoji="0" sz="1600" kern="1200">
                <a:solidFill>
                  <a:schemeClr val="accent1"/>
                </a:solidFill>
                <a:latin typeface="+mn-lt"/>
                <a:ea typeface="+mn-ea"/>
                <a:cs typeface="+mn-cs"/>
              </a:defRPr>
            </a:lvl4pPr>
            <a:lvl5pPr marL="1389888" indent="-182880" algn="just"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dirty="0" smtClean="0"/>
              <a:t>With its crackdown on shell companies, MCA disqualified a few lakh directors too</a:t>
            </a:r>
          </a:p>
          <a:p>
            <a:r>
              <a:rPr lang="en-US" dirty="0" smtClean="0"/>
              <a:t>Several questions arise:</a:t>
            </a:r>
          </a:p>
          <a:p>
            <a:pPr lvl="1"/>
            <a:r>
              <a:rPr lang="en-US" dirty="0" smtClean="0"/>
              <a:t>Whether the situations mentioned in sec. 164 (2) are corporate failures, and in order to hold the director responsible, there has to be fixation of vicarious liability?</a:t>
            </a:r>
          </a:p>
          <a:p>
            <a:pPr lvl="1"/>
            <a:r>
              <a:rPr lang="en-US" dirty="0" smtClean="0"/>
              <a:t>Whether, disregarding sec. 149 (12), non-executive directors can be </a:t>
            </a:r>
            <a:r>
              <a:rPr lang="en-US" dirty="0" err="1" smtClean="0"/>
              <a:t>penalised</a:t>
            </a:r>
            <a:r>
              <a:rPr lang="en-US" dirty="0" smtClean="0"/>
              <a:t> for corporate failure?</a:t>
            </a:r>
          </a:p>
          <a:p>
            <a:pPr lvl="1"/>
            <a:r>
              <a:rPr lang="en-US" dirty="0" smtClean="0"/>
              <a:t>Whether there are 2 necessary requisites for sec. 164 (2) – continuity of the failure, and continuity of the office of the director </a:t>
            </a:r>
          </a:p>
          <a:p>
            <a:endParaRPr lang="en-US" dirty="0"/>
          </a:p>
        </p:txBody>
      </p:sp>
      <p:sp>
        <p:nvSpPr>
          <p:cNvPr id="12" name="Content Placeholder 8"/>
          <p:cNvSpPr txBox="1">
            <a:spLocks/>
          </p:cNvSpPr>
          <p:nvPr/>
        </p:nvSpPr>
        <p:spPr>
          <a:xfrm>
            <a:off x="4718304" y="1979293"/>
            <a:ext cx="4041775" cy="4421507"/>
          </a:xfrm>
          <a:prstGeom prst="rect">
            <a:avLst/>
          </a:prstGeom>
        </p:spPr>
        <p:txBody>
          <a:bodyPr vert="horz">
            <a:normAutofit lnSpcReduction="10000"/>
          </a:bodyPr>
          <a:lstStyle>
            <a:lvl1pPr marL="365760" indent="-256032" algn="just" rtl="0" eaLnBrk="1" latinLnBrk="0" hangingPunct="1">
              <a:spcBef>
                <a:spcPts val="300"/>
              </a:spcBef>
              <a:buClr>
                <a:schemeClr val="accent3"/>
              </a:buClr>
              <a:buFont typeface="Georgia"/>
              <a:buChar char="•"/>
              <a:defRPr kumimoji="0" sz="2000" kern="1200">
                <a:solidFill>
                  <a:schemeClr val="tx1"/>
                </a:solidFill>
                <a:latin typeface="+mn-lt"/>
                <a:ea typeface="+mn-ea"/>
                <a:cs typeface="+mn-cs"/>
              </a:defRPr>
            </a:lvl1pPr>
            <a:lvl2pPr marL="658368" indent="-246888" algn="just" rtl="0" eaLnBrk="1" latinLnBrk="0" hangingPunct="1">
              <a:spcBef>
                <a:spcPts val="300"/>
              </a:spcBef>
              <a:buClr>
                <a:schemeClr val="accent2"/>
              </a:buClr>
              <a:buFont typeface="Georgia"/>
              <a:buChar char="▫"/>
              <a:defRPr kumimoji="0" sz="2000" kern="1200">
                <a:solidFill>
                  <a:schemeClr val="accent2"/>
                </a:solidFill>
                <a:latin typeface="+mn-lt"/>
                <a:ea typeface="+mn-ea"/>
                <a:cs typeface="+mn-cs"/>
              </a:defRPr>
            </a:lvl2pPr>
            <a:lvl3pPr marL="923544" indent="-219456" algn="just" rtl="0" eaLnBrk="1" latinLnBrk="0" hangingPunct="1">
              <a:spcBef>
                <a:spcPts val="300"/>
              </a:spcBef>
              <a:buClr>
                <a:schemeClr val="accent1"/>
              </a:buClr>
              <a:buFont typeface="Wingdings 2"/>
              <a:buChar char=""/>
              <a:defRPr kumimoji="0" sz="1800" kern="1200">
                <a:solidFill>
                  <a:schemeClr val="accent1"/>
                </a:solidFill>
                <a:latin typeface="+mn-lt"/>
                <a:ea typeface="+mn-ea"/>
                <a:cs typeface="+mn-cs"/>
              </a:defRPr>
            </a:lvl3pPr>
            <a:lvl4pPr marL="1179576" indent="-201168" algn="just" rtl="0" eaLnBrk="1" latinLnBrk="0" hangingPunct="1">
              <a:spcBef>
                <a:spcPts val="300"/>
              </a:spcBef>
              <a:buClr>
                <a:schemeClr val="accent1"/>
              </a:buClr>
              <a:buFont typeface="Wingdings 2"/>
              <a:buChar char=""/>
              <a:defRPr kumimoji="0" sz="1600" kern="1200">
                <a:solidFill>
                  <a:schemeClr val="accent1"/>
                </a:solidFill>
                <a:latin typeface="+mn-lt"/>
                <a:ea typeface="+mn-ea"/>
                <a:cs typeface="+mn-cs"/>
              </a:defRPr>
            </a:lvl4pPr>
            <a:lvl5pPr marL="1389888" indent="-182880" algn="just"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lvl="1"/>
            <a:r>
              <a:rPr lang="en-US" dirty="0" smtClean="0"/>
              <a:t>Whether sec. 164 (2) can retroactively apply for period before 1</a:t>
            </a:r>
            <a:r>
              <a:rPr lang="en-US" baseline="30000" dirty="0" smtClean="0"/>
              <a:t>st</a:t>
            </a:r>
            <a:r>
              <a:rPr lang="en-US" dirty="0" smtClean="0"/>
              <a:t> April 2014?</a:t>
            </a:r>
          </a:p>
          <a:p>
            <a:pPr lvl="1"/>
            <a:r>
              <a:rPr lang="en-US" dirty="0" smtClean="0"/>
              <a:t>Whether, unlike the power of striking off, there is anything to empower the MCA to notify disqualification of directors?</a:t>
            </a:r>
          </a:p>
          <a:p>
            <a:pPr lvl="1"/>
            <a:r>
              <a:rPr lang="en-US" dirty="0" smtClean="0"/>
              <a:t>Whether the regulatory action of disqualification is a penal action, and therefore, needs to abide by principles of natural justice? </a:t>
            </a:r>
            <a:endParaRPr lang="en-US" dirty="0"/>
          </a:p>
        </p:txBody>
      </p:sp>
    </p:spTree>
    <p:extLst>
      <p:ext uri="{BB962C8B-B14F-4D97-AF65-F5344CB8AC3E}">
        <p14:creationId xmlns:p14="http://schemas.microsoft.com/office/powerpoint/2010/main" val="28154700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1E22977B-EE7F-4EF2-A7AF-4940D27163DA}"/>
              </a:ext>
            </a:extLst>
          </p:cNvPr>
          <p:cNvSpPr>
            <a:spLocks noGrp="1"/>
          </p:cNvSpPr>
          <p:nvPr>
            <p:ph type="title"/>
          </p:nvPr>
        </p:nvSpPr>
        <p:spPr/>
        <p:txBody>
          <a:bodyPr>
            <a:normAutofit/>
          </a:bodyPr>
          <a:lstStyle/>
          <a:p>
            <a:r>
              <a:rPr lang="en-IN" dirty="0"/>
              <a:t>Intimation in case of vacation</a:t>
            </a:r>
          </a:p>
        </p:txBody>
      </p:sp>
      <p:graphicFrame>
        <p:nvGraphicFramePr>
          <p:cNvPr id="5" name="Content Placeholder 4">
            <a:extLst>
              <a:ext uri="{FF2B5EF4-FFF2-40B4-BE49-F238E27FC236}">
                <a16:creationId xmlns:a16="http://schemas.microsoft.com/office/drawing/2014/main" xmlns="" id="{E9F54DBB-55EF-4F12-93E8-010A81A28C4C}"/>
              </a:ext>
            </a:extLst>
          </p:cNvPr>
          <p:cNvGraphicFramePr>
            <a:graphicFrameLocks noGrp="1"/>
          </p:cNvGraphicFramePr>
          <p:nvPr>
            <p:ph idx="1"/>
            <p:extLst/>
          </p:nvPr>
        </p:nvGraphicFramePr>
        <p:xfrm>
          <a:off x="457200" y="2057400"/>
          <a:ext cx="8229600" cy="3595163"/>
        </p:xfrm>
        <a:graphic>
          <a:graphicData uri="http://schemas.openxmlformats.org/drawingml/2006/table">
            <a:tbl>
              <a:tblPr firstRow="1" bandRow="1">
                <a:tableStyleId>{21E4AEA4-8DFA-4A89-87EB-49C32662AFE0}</a:tableStyleId>
              </a:tblPr>
              <a:tblGrid>
                <a:gridCol w="1547665">
                  <a:extLst>
                    <a:ext uri="{9D8B030D-6E8A-4147-A177-3AD203B41FA5}">
                      <a16:colId xmlns:a16="http://schemas.microsoft.com/office/drawing/2014/main" xmlns="" val="912887320"/>
                    </a:ext>
                  </a:extLst>
                </a:gridCol>
                <a:gridCol w="2305878">
                  <a:extLst>
                    <a:ext uri="{9D8B030D-6E8A-4147-A177-3AD203B41FA5}">
                      <a16:colId xmlns:a16="http://schemas.microsoft.com/office/drawing/2014/main" xmlns="" val="164602360"/>
                    </a:ext>
                  </a:extLst>
                </a:gridCol>
                <a:gridCol w="2318656">
                  <a:extLst>
                    <a:ext uri="{9D8B030D-6E8A-4147-A177-3AD203B41FA5}">
                      <a16:colId xmlns:a16="http://schemas.microsoft.com/office/drawing/2014/main" xmlns="" val="872196227"/>
                    </a:ext>
                  </a:extLst>
                </a:gridCol>
                <a:gridCol w="2057401">
                  <a:extLst>
                    <a:ext uri="{9D8B030D-6E8A-4147-A177-3AD203B41FA5}">
                      <a16:colId xmlns:a16="http://schemas.microsoft.com/office/drawing/2014/main" xmlns="" val="3778040384"/>
                    </a:ext>
                  </a:extLst>
                </a:gridCol>
              </a:tblGrid>
              <a:tr h="379691">
                <a:tc>
                  <a:txBody>
                    <a:bodyPr/>
                    <a:lstStyle/>
                    <a:p>
                      <a:r>
                        <a:rPr lang="en-IN" sz="1400" dirty="0"/>
                        <a:t>Form No.</a:t>
                      </a:r>
                    </a:p>
                  </a:txBody>
                  <a:tcPr marL="68580" marR="68580" marT="34290" marB="34290"/>
                </a:tc>
                <a:tc>
                  <a:txBody>
                    <a:bodyPr/>
                    <a:lstStyle/>
                    <a:p>
                      <a:r>
                        <a:rPr lang="en-IN" sz="1400" dirty="0"/>
                        <a:t>Event of filing</a:t>
                      </a:r>
                    </a:p>
                  </a:txBody>
                  <a:tcPr marL="68580" marR="68580" marT="34290" marB="34290"/>
                </a:tc>
                <a:tc>
                  <a:txBody>
                    <a:bodyPr/>
                    <a:lstStyle/>
                    <a:p>
                      <a:r>
                        <a:rPr lang="en-IN" sz="1400" dirty="0"/>
                        <a:t>To be filed by</a:t>
                      </a:r>
                    </a:p>
                  </a:txBody>
                  <a:tcPr marL="68580" marR="68580" marT="34290" marB="34290"/>
                </a:tc>
                <a:tc>
                  <a:txBody>
                    <a:bodyPr/>
                    <a:lstStyle/>
                    <a:p>
                      <a:r>
                        <a:rPr lang="en-IN" sz="1400" dirty="0"/>
                        <a:t>Time period</a:t>
                      </a:r>
                    </a:p>
                  </a:txBody>
                  <a:tcPr marL="68580" marR="68580" marT="34290" marB="34290"/>
                </a:tc>
                <a:extLst>
                  <a:ext uri="{0D108BD9-81ED-4DB2-BD59-A6C34878D82A}">
                    <a16:rowId xmlns:a16="http://schemas.microsoft.com/office/drawing/2014/main" xmlns="" val="1042467548"/>
                  </a:ext>
                </a:extLst>
              </a:tr>
              <a:tr h="2261115">
                <a:tc>
                  <a:txBody>
                    <a:bodyPr/>
                    <a:lstStyle/>
                    <a:p>
                      <a:r>
                        <a:rPr lang="en-IN" sz="1400" dirty="0"/>
                        <a:t> DIR – 9</a:t>
                      </a:r>
                    </a:p>
                  </a:txBody>
                  <a:tcPr marL="68580" marR="68580" marT="34290" marB="34290"/>
                </a:tc>
                <a:tc>
                  <a:txBody>
                    <a:bodyPr/>
                    <a:lstStyle/>
                    <a:p>
                      <a:r>
                        <a:rPr lang="en-IN" sz="1400" u="none" strike="noStrike" kern="1200" baseline="0" dirty="0"/>
                        <a:t>Whenever a company fails to file the financial statements or annual returns, or fails</a:t>
                      </a:r>
                    </a:p>
                    <a:p>
                      <a:r>
                        <a:rPr lang="en-IN" sz="1400" u="none" strike="noStrike" kern="1200" baseline="0" dirty="0"/>
                        <a:t>to repay any deposit, interest, dividend, or fails to redeem its debentures as per sec. 164(2).</a:t>
                      </a:r>
                      <a:endParaRPr lang="en-IN" sz="1400" dirty="0"/>
                    </a:p>
                  </a:txBody>
                  <a:tcPr marL="68580" marR="68580" marT="34290" marB="34290"/>
                </a:tc>
                <a:tc>
                  <a:txBody>
                    <a:bodyPr/>
                    <a:lstStyle/>
                    <a:p>
                      <a:r>
                        <a:rPr lang="en-IN" sz="1400" dirty="0"/>
                        <a:t>Company [ else </a:t>
                      </a:r>
                      <a:r>
                        <a:rPr lang="en-IN" sz="1400" u="none" strike="noStrike" kern="1200" baseline="0" dirty="0"/>
                        <a:t>officers of the company shall be in default – 164 (2) r/w R. 14 (3) of Appointment and Qualification </a:t>
                      </a:r>
                      <a:r>
                        <a:rPr lang="en-IN" sz="1400" u="none" strike="noStrike" kern="1200" baseline="0"/>
                        <a:t>of Directors Rules, 2014]</a:t>
                      </a:r>
                      <a:endParaRPr lang="en-IN" sz="1400" dirty="0"/>
                    </a:p>
                  </a:txBody>
                  <a:tcPr marL="68580" marR="68580" marT="34290" marB="34290"/>
                </a:tc>
                <a:tc>
                  <a:txBody>
                    <a:bodyPr/>
                    <a:lstStyle/>
                    <a:p>
                      <a:r>
                        <a:rPr lang="en-IN" sz="1400" u="none" strike="noStrike" kern="1200" baseline="0" dirty="0"/>
                        <a:t>within a period of thirty days of the</a:t>
                      </a:r>
                    </a:p>
                    <a:p>
                      <a:r>
                        <a:rPr lang="en-IN" sz="1400" u="none" strike="noStrike" kern="1200" baseline="0" dirty="0"/>
                        <a:t>Failure</a:t>
                      </a:r>
                      <a:endParaRPr lang="en-IN" sz="1400" dirty="0"/>
                    </a:p>
                  </a:txBody>
                  <a:tcPr marL="68580" marR="68580" marT="34290" marB="34290"/>
                </a:tc>
                <a:extLst>
                  <a:ext uri="{0D108BD9-81ED-4DB2-BD59-A6C34878D82A}">
                    <a16:rowId xmlns:a16="http://schemas.microsoft.com/office/drawing/2014/main" xmlns="" val="3611351370"/>
                  </a:ext>
                </a:extLst>
              </a:tr>
              <a:tr h="954357">
                <a:tc>
                  <a:txBody>
                    <a:bodyPr/>
                    <a:lstStyle/>
                    <a:p>
                      <a:r>
                        <a:rPr lang="en-IN" sz="1400" dirty="0"/>
                        <a:t>DIR - 10</a:t>
                      </a:r>
                    </a:p>
                  </a:txBody>
                  <a:tcPr marL="68580" marR="68580" marT="34290" marB="34290"/>
                </a:tc>
                <a:tc>
                  <a:txBody>
                    <a:bodyPr/>
                    <a:lstStyle/>
                    <a:p>
                      <a:r>
                        <a:rPr lang="en-IN" sz="1400" u="none" strike="noStrike" kern="1200" baseline="0" dirty="0"/>
                        <a:t>Application for removal of disqualification of directors.</a:t>
                      </a:r>
                      <a:endParaRPr lang="en-IN" sz="1400" dirty="0"/>
                    </a:p>
                  </a:txBody>
                  <a:tcPr marL="68580" marR="68580" marT="34290" marB="34290"/>
                </a:tc>
                <a:tc>
                  <a:txBody>
                    <a:bodyPr/>
                    <a:lstStyle/>
                    <a:p>
                      <a:r>
                        <a:rPr lang="en-IN" sz="1400" dirty="0"/>
                        <a:t>Director himself</a:t>
                      </a:r>
                    </a:p>
                  </a:txBody>
                  <a:tcPr marL="68580" marR="68580" marT="34290" marB="34290"/>
                </a:tc>
                <a:tc>
                  <a:txBody>
                    <a:bodyPr/>
                    <a:lstStyle/>
                    <a:p>
                      <a:r>
                        <a:rPr lang="en-IN" sz="1400" u="none" strike="noStrike" kern="1200" baseline="0" dirty="0"/>
                        <a:t>After the end of five years from the disqualification</a:t>
                      </a:r>
                      <a:endParaRPr lang="en-IN" sz="1400" dirty="0"/>
                    </a:p>
                  </a:txBody>
                  <a:tcPr marL="68580" marR="68580" marT="34290" marB="34290"/>
                </a:tc>
                <a:extLst>
                  <a:ext uri="{0D108BD9-81ED-4DB2-BD59-A6C34878D82A}">
                    <a16:rowId xmlns:a16="http://schemas.microsoft.com/office/drawing/2014/main" xmlns="" val="1419319519"/>
                  </a:ext>
                </a:extLst>
              </a:tr>
            </a:tbl>
          </a:graphicData>
        </a:graphic>
      </p:graphicFrame>
      <p:sp>
        <p:nvSpPr>
          <p:cNvPr id="2" name="Slide Number Placeholder 1">
            <a:extLst>
              <a:ext uri="{FF2B5EF4-FFF2-40B4-BE49-F238E27FC236}">
                <a16:creationId xmlns:a16="http://schemas.microsoft.com/office/drawing/2014/main" xmlns="" id="{44E5865B-CDFB-4C5A-A950-51D875342947}"/>
              </a:ext>
            </a:extLst>
          </p:cNvPr>
          <p:cNvSpPr>
            <a:spLocks noGrp="1"/>
          </p:cNvSpPr>
          <p:nvPr>
            <p:ph type="sldNum" sz="quarter" idx="12"/>
          </p:nvPr>
        </p:nvSpPr>
        <p:spPr/>
        <p:txBody>
          <a:bodyPr/>
          <a:lstStyle/>
          <a:p>
            <a:fld id="{578CFEA3-D420-4C22-AB3E-04BDC08D8ECD}" type="slidenum">
              <a:rPr lang="en-IN" smtClean="0"/>
              <a:t>22</a:t>
            </a:fld>
            <a:endParaRPr lang="en-IN"/>
          </a:p>
        </p:txBody>
      </p:sp>
    </p:spTree>
    <p:extLst>
      <p:ext uri="{BB962C8B-B14F-4D97-AF65-F5344CB8AC3E}">
        <p14:creationId xmlns:p14="http://schemas.microsoft.com/office/powerpoint/2010/main" val="39175089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685800"/>
            <a:ext cx="8229600" cy="838200"/>
          </a:xfrm>
        </p:spPr>
        <p:txBody>
          <a:bodyPr/>
          <a:lstStyle/>
          <a:p>
            <a:r>
              <a:rPr lang="en-US" dirty="0" smtClean="0"/>
              <a:t>Judicial review of MCA action</a:t>
            </a:r>
            <a:endParaRPr lang="en-US" dirty="0"/>
          </a:p>
        </p:txBody>
      </p:sp>
      <p:sp>
        <p:nvSpPr>
          <p:cNvPr id="9" name="Content Placeholder 8"/>
          <p:cNvSpPr>
            <a:spLocks noGrp="1"/>
          </p:cNvSpPr>
          <p:nvPr>
            <p:ph sz="half" idx="1"/>
          </p:nvPr>
        </p:nvSpPr>
        <p:spPr>
          <a:xfrm>
            <a:off x="457200" y="1676400"/>
            <a:ext cx="4038600" cy="5098987"/>
          </a:xfrm>
        </p:spPr>
        <p:txBody>
          <a:bodyPr/>
          <a:lstStyle/>
          <a:p>
            <a:r>
              <a:rPr lang="en-US" dirty="0" smtClean="0"/>
              <a:t>While there are rulings from all over the country, in most cases, the directors have opted to file documents using the CODS. </a:t>
            </a:r>
          </a:p>
          <a:p>
            <a:r>
              <a:rPr lang="en-US" dirty="0" smtClean="0"/>
              <a:t>However, on the legal issues, some of the very significant speaking orders have come from:</a:t>
            </a:r>
          </a:p>
          <a:p>
            <a:pPr lvl="1"/>
            <a:r>
              <a:rPr lang="en-US" dirty="0" smtClean="0"/>
              <a:t>Madras High Court in </a:t>
            </a:r>
            <a:r>
              <a:rPr lang="en-US" dirty="0" err="1" smtClean="0"/>
              <a:t>Bhagwan</a:t>
            </a:r>
            <a:r>
              <a:rPr lang="en-US" dirty="0" smtClean="0"/>
              <a:t> Das </a:t>
            </a:r>
            <a:r>
              <a:rPr lang="en-US" dirty="0" err="1" smtClean="0"/>
              <a:t>Dhanjay</a:t>
            </a:r>
            <a:r>
              <a:rPr lang="en-US" dirty="0" smtClean="0"/>
              <a:t> Das [July, 2018]</a:t>
            </a:r>
          </a:p>
          <a:p>
            <a:endParaRPr lang="en-US" dirty="0" smtClean="0"/>
          </a:p>
          <a:p>
            <a:pPr lvl="1"/>
            <a:endParaRPr lang="en-US" dirty="0"/>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981782814"/>
              </p:ext>
            </p:extLst>
          </p:nvPr>
        </p:nvGraphicFramePr>
        <p:xfrm>
          <a:off x="4648200" y="1676401"/>
          <a:ext cx="4038600" cy="4734560"/>
        </p:xfrm>
        <a:graphic>
          <a:graphicData uri="http://schemas.openxmlformats.org/drawingml/2006/table">
            <a:tbl>
              <a:tblPr firstRow="1" bandRow="1">
                <a:tableStyleId>{5C22544A-7EE6-4342-B048-85BDC9FD1C3A}</a:tableStyleId>
              </a:tblPr>
              <a:tblGrid>
                <a:gridCol w="4038600"/>
              </a:tblGrid>
              <a:tr h="523240">
                <a:tc>
                  <a:txBody>
                    <a:bodyPr/>
                    <a:lstStyle/>
                    <a:p>
                      <a:r>
                        <a:rPr lang="en-US" dirty="0" err="1" smtClean="0"/>
                        <a:t>Actionable</a:t>
                      </a:r>
                      <a:r>
                        <a:rPr lang="en-US" baseline="0" dirty="0" err="1" smtClean="0"/>
                        <a:t>s</a:t>
                      </a:r>
                      <a:r>
                        <a:rPr lang="en-US" baseline="0" dirty="0" smtClean="0"/>
                        <a:t> for future</a:t>
                      </a:r>
                      <a:endParaRPr lang="en-US" dirty="0"/>
                    </a:p>
                  </a:txBody>
                  <a:tcPr/>
                </a:tc>
              </a:tr>
              <a:tr h="370840">
                <a:tc>
                  <a:txBody>
                    <a:bodyPr/>
                    <a:lstStyle/>
                    <a:p>
                      <a:r>
                        <a:rPr lang="en-US" dirty="0" smtClean="0"/>
                        <a:t>The massive</a:t>
                      </a:r>
                      <a:r>
                        <a:rPr lang="en-US" baseline="0" dirty="0" smtClean="0"/>
                        <a:t> clean-up was a one-time exercise; there are pains and gains</a:t>
                      </a:r>
                      <a:endParaRPr lang="en-US" dirty="0"/>
                    </a:p>
                  </a:txBody>
                  <a:tcPr/>
                </a:tc>
              </a:tr>
              <a:tr h="370840">
                <a:tc>
                  <a:txBody>
                    <a:bodyPr/>
                    <a:lstStyle/>
                    <a:p>
                      <a:r>
                        <a:rPr lang="en-US" dirty="0" smtClean="0"/>
                        <a:t>For future, should MCA evolve a pro-active reminder mechanism?</a:t>
                      </a:r>
                    </a:p>
                    <a:p>
                      <a:pPr marL="285750" indent="-285750">
                        <a:buFont typeface="Arial" pitchFamily="34" charset="0"/>
                        <a:buChar char="•"/>
                      </a:pPr>
                      <a:r>
                        <a:rPr lang="en-US" dirty="0" smtClean="0"/>
                        <a:t>A</a:t>
                      </a:r>
                      <a:r>
                        <a:rPr lang="en-US" baseline="0" dirty="0" smtClean="0"/>
                        <a:t>n example to emulate may be the Income-tax administration </a:t>
                      </a:r>
                    </a:p>
                    <a:p>
                      <a:pPr marL="285750" indent="-285750">
                        <a:buFont typeface="Arial" pitchFamily="34" charset="0"/>
                        <a:buChar char="•"/>
                      </a:pPr>
                      <a:r>
                        <a:rPr lang="en-US" dirty="0" smtClean="0"/>
                        <a:t>Effective use of communication</a:t>
                      </a:r>
                      <a:r>
                        <a:rPr lang="en-US" baseline="0" dirty="0" smtClean="0"/>
                        <a:t> for creating awareness of filing deadlines</a:t>
                      </a:r>
                      <a:endParaRPr lang="en-US" dirty="0"/>
                    </a:p>
                  </a:txBody>
                  <a:tcPr/>
                </a:tc>
              </a:tr>
              <a:tr h="370840">
                <a:tc>
                  <a:txBody>
                    <a:bodyPr/>
                    <a:lstStyle/>
                    <a:p>
                      <a:r>
                        <a:rPr lang="en-US" dirty="0" smtClean="0"/>
                        <a:t>While filing is important,</a:t>
                      </a:r>
                      <a:r>
                        <a:rPr lang="en-US" baseline="0" dirty="0" smtClean="0"/>
                        <a:t> but the 5-year rustication is too stiff a consequence</a:t>
                      </a:r>
                    </a:p>
                    <a:p>
                      <a:pPr marL="285750" indent="-285750">
                        <a:buFont typeface="Arial" pitchFamily="34" charset="0"/>
                        <a:buChar char="•"/>
                      </a:pPr>
                      <a:r>
                        <a:rPr lang="en-US" dirty="0" smtClean="0"/>
                        <a:t>Make this compoundable</a:t>
                      </a:r>
                      <a:endParaRPr lang="en-US" dirty="0"/>
                    </a:p>
                  </a:txBody>
                  <a:tcPr/>
                </a:tc>
              </a:tr>
              <a:tr h="370840">
                <a:tc>
                  <a:txBody>
                    <a:bodyPr/>
                    <a:lstStyle/>
                    <a:p>
                      <a:r>
                        <a:rPr lang="en-US" dirty="0" smtClean="0"/>
                        <a:t>Make dormancy</a:t>
                      </a:r>
                      <a:r>
                        <a:rPr lang="en-US" baseline="0" dirty="0" smtClean="0"/>
                        <a:t> provisions effective</a:t>
                      </a:r>
                      <a:endParaRPr lang="en-US" dirty="0"/>
                    </a:p>
                  </a:txBody>
                  <a:tcPr/>
                </a:tc>
              </a:tr>
            </a:tbl>
          </a:graphicData>
        </a:graphic>
      </p:graphicFrame>
      <p:sp>
        <p:nvSpPr>
          <p:cNvPr id="7" name="Slide Number Placeholder 6"/>
          <p:cNvSpPr>
            <a:spLocks noGrp="1"/>
          </p:cNvSpPr>
          <p:nvPr>
            <p:ph type="sldNum" sz="quarter" idx="12"/>
          </p:nvPr>
        </p:nvSpPr>
        <p:spPr/>
        <p:txBody>
          <a:bodyPr/>
          <a:lstStyle/>
          <a:p>
            <a:fld id="{8344E9E3-A057-4843-8E7E-0EEC90148816}" type="slidenum">
              <a:rPr lang="en-IN" smtClean="0"/>
              <a:pPr/>
              <a:t>23</a:t>
            </a:fld>
            <a:endParaRPr lang="en-IN" dirty="0"/>
          </a:p>
        </p:txBody>
      </p:sp>
    </p:spTree>
    <p:extLst>
      <p:ext uri="{BB962C8B-B14F-4D97-AF65-F5344CB8AC3E}">
        <p14:creationId xmlns:p14="http://schemas.microsoft.com/office/powerpoint/2010/main" val="3886688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066800"/>
          </a:xfrm>
        </p:spPr>
        <p:txBody>
          <a:bodyPr>
            <a:normAutofit/>
          </a:bodyPr>
          <a:lstStyle/>
          <a:p>
            <a:r>
              <a:rPr lang="en-US" dirty="0"/>
              <a:t>About Us</a:t>
            </a:r>
          </a:p>
        </p:txBody>
      </p:sp>
      <p:sp>
        <p:nvSpPr>
          <p:cNvPr id="21" name="Content Placeholder 20"/>
          <p:cNvSpPr>
            <a:spLocks noGrp="1"/>
          </p:cNvSpPr>
          <p:nvPr>
            <p:ph sz="half" idx="1"/>
          </p:nvPr>
        </p:nvSpPr>
        <p:spPr>
          <a:xfrm>
            <a:off x="4648200" y="1447800"/>
            <a:ext cx="4038600" cy="3695711"/>
          </a:xfrm>
        </p:spPr>
        <p:txBody>
          <a:bodyPr>
            <a:normAutofit/>
          </a:bodyPr>
          <a:lstStyle/>
          <a:p>
            <a:r>
              <a:rPr lang="en-US" sz="2400" dirty="0"/>
              <a:t>Vinod Kothari &amp; Co., </a:t>
            </a:r>
          </a:p>
          <a:p>
            <a:pPr lvl="1"/>
            <a:r>
              <a:rPr lang="en-US" sz="2000" dirty="0"/>
              <a:t>Based in Kolkata, Mumbai, Delhi </a:t>
            </a:r>
          </a:p>
          <a:p>
            <a:r>
              <a:rPr lang="en-US" sz="2400" dirty="0"/>
              <a:t>We are a team of consultants, advisors &amp; qualified professionals having over 30 years of practice</a:t>
            </a:r>
            <a:r>
              <a:rPr lang="en-US" dirty="0"/>
              <a:t>.</a:t>
            </a:r>
          </a:p>
          <a:p>
            <a:endParaRPr lang="en-US" dirty="0"/>
          </a:p>
          <a:p>
            <a:endParaRPr lang="en-US" dirty="0"/>
          </a:p>
        </p:txBody>
      </p:sp>
      <p:sp>
        <p:nvSpPr>
          <p:cNvPr id="8" name="Slide Number Placeholder 7"/>
          <p:cNvSpPr>
            <a:spLocks noGrp="1"/>
          </p:cNvSpPr>
          <p:nvPr>
            <p:ph type="sldNum" sz="quarter" idx="12"/>
          </p:nvPr>
        </p:nvSpPr>
        <p:spPr/>
        <p:txBody>
          <a:bodyPr/>
          <a:lstStyle/>
          <a:p>
            <a:fld id="{8344E9E3-A057-4843-8E7E-0EEC90148816}" type="slidenum">
              <a:rPr lang="en-IN" smtClean="0"/>
              <a:pPr/>
              <a:t>3</a:t>
            </a:fld>
            <a:endParaRPr lang="en-IN" dirty="0"/>
          </a:p>
        </p:txBody>
      </p:sp>
      <p:sp>
        <p:nvSpPr>
          <p:cNvPr id="23" name="TextBox 22"/>
          <p:cNvSpPr txBox="1"/>
          <p:nvPr/>
        </p:nvSpPr>
        <p:spPr>
          <a:xfrm>
            <a:off x="762000" y="5410200"/>
            <a:ext cx="7848600" cy="1015663"/>
          </a:xfrm>
          <a:prstGeom prst="rect">
            <a:avLst/>
          </a:prstGeom>
          <a:noFill/>
        </p:spPr>
        <p:txBody>
          <a:bodyPr wrap="square" rtlCol="0">
            <a:spAutoFit/>
          </a:bodyPr>
          <a:lstStyle/>
          <a:p>
            <a:pPr algn="ctr"/>
            <a:r>
              <a:rPr lang="en-US" b="1" i="1" dirty="0"/>
              <a:t>Our Organization’s Credo:</a:t>
            </a:r>
          </a:p>
          <a:p>
            <a:pPr algn="ctr"/>
            <a:endParaRPr lang="en-US" i="1" dirty="0"/>
          </a:p>
          <a:p>
            <a:pPr algn="ctr"/>
            <a:r>
              <a:rPr lang="en-US" sz="2400" b="1" i="1" dirty="0">
                <a:solidFill>
                  <a:schemeClr val="accent2">
                    <a:lumMod val="75000"/>
                  </a:schemeClr>
                </a:solidFill>
              </a:rPr>
              <a:t>Focus on capabilities; opportunities shall follow</a:t>
            </a:r>
            <a:endParaRPr lang="en-US" sz="2000" b="1" i="1" dirty="0">
              <a:solidFill>
                <a:schemeClr val="accent2">
                  <a:lumMod val="75000"/>
                </a:schemeClr>
              </a:solidFill>
            </a:endParaRPr>
          </a:p>
        </p:txBody>
      </p:sp>
      <p:pic>
        <p:nvPicPr>
          <p:cNvPr id="7" name="Picture 4" descr="Team.gif"/>
          <p:cNvPicPr>
            <a:picLocks noChangeAspect="1"/>
          </p:cNvPicPr>
          <p:nvPr/>
        </p:nvPicPr>
        <p:blipFill>
          <a:blip r:embed="rId2" cstate="print"/>
          <a:srcRect/>
          <a:stretch>
            <a:fillRect/>
          </a:stretch>
        </p:blipFill>
        <p:spPr bwMode="auto">
          <a:xfrm>
            <a:off x="838200" y="1752600"/>
            <a:ext cx="3048000"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xmlns="" id="{7272BB7C-DBE7-417D-9ABC-32441C517166}"/>
              </a:ext>
            </a:extLst>
          </p:cNvPr>
          <p:cNvSpPr>
            <a:spLocks noGrp="1"/>
          </p:cNvSpPr>
          <p:nvPr>
            <p:ph type="title"/>
          </p:nvPr>
        </p:nvSpPr>
        <p:spPr/>
        <p:txBody>
          <a:bodyPr>
            <a:normAutofit/>
          </a:bodyPr>
          <a:lstStyle/>
          <a:p>
            <a:r>
              <a:rPr lang="en-IN" sz="3600" dirty="0"/>
              <a:t>Scope of the presentation</a:t>
            </a:r>
          </a:p>
        </p:txBody>
      </p:sp>
      <p:sp>
        <p:nvSpPr>
          <p:cNvPr id="7" name="Subtitle 6">
            <a:extLst>
              <a:ext uri="{FF2B5EF4-FFF2-40B4-BE49-F238E27FC236}">
                <a16:creationId xmlns:a16="http://schemas.microsoft.com/office/drawing/2014/main" xmlns="" id="{50916C50-F846-4BE6-BFA8-AA13809DB9EB}"/>
              </a:ext>
            </a:extLst>
          </p:cNvPr>
          <p:cNvSpPr>
            <a:spLocks noGrp="1"/>
          </p:cNvSpPr>
          <p:nvPr>
            <p:ph idx="1"/>
          </p:nvPr>
        </p:nvSpPr>
        <p:spPr/>
        <p:txBody>
          <a:bodyPr>
            <a:normAutofit fontScale="92500" lnSpcReduction="10000"/>
          </a:bodyPr>
          <a:lstStyle/>
          <a:p>
            <a:pPr marL="521208" indent="-457200"/>
            <a:r>
              <a:rPr lang="en-IN" dirty="0" smtClean="0"/>
              <a:t>Duties and liabilities of directors</a:t>
            </a:r>
          </a:p>
          <a:p>
            <a:pPr marL="813816" lvl="1" indent="-457200"/>
            <a:r>
              <a:rPr lang="en-IN" dirty="0" smtClean="0"/>
              <a:t>Whether standards applicable to independent and non-executive directors are different?</a:t>
            </a:r>
          </a:p>
          <a:p>
            <a:pPr marL="813816" lvl="1" indent="-457200"/>
            <a:r>
              <a:rPr lang="en-IN" dirty="0" smtClean="0"/>
              <a:t>Special focus on role of independent directors in global corporate governance principles</a:t>
            </a:r>
          </a:p>
          <a:p>
            <a:pPr marL="521208" indent="-457200"/>
            <a:r>
              <a:rPr lang="en-IN" dirty="0" smtClean="0"/>
              <a:t>Fines and penalties under corporate laws</a:t>
            </a:r>
          </a:p>
          <a:p>
            <a:pPr marL="813816" lvl="1" indent="-457200"/>
            <a:r>
              <a:rPr lang="en-IN" dirty="0" smtClean="0"/>
              <a:t>The move to rationalise the regime of fines and penalties, to make the same commensurate with the nature of the offence</a:t>
            </a:r>
          </a:p>
          <a:p>
            <a:pPr marL="521208" indent="-457200"/>
            <a:r>
              <a:rPr lang="en-IN" dirty="0" smtClean="0"/>
              <a:t>Disqualifications of directors</a:t>
            </a:r>
          </a:p>
          <a:p>
            <a:pPr marL="813816" lvl="1" indent="-457200"/>
            <a:r>
              <a:rPr lang="en-IN" dirty="0" smtClean="0"/>
              <a:t>Need to distinguish between corporate failures and personal failures</a:t>
            </a:r>
          </a:p>
          <a:p>
            <a:pPr marL="813816" lvl="1" indent="-457200"/>
            <a:r>
              <a:rPr lang="en-IN" dirty="0" smtClean="0"/>
              <a:t>MCA action in disqualification, subsequent court rulings and natural justice</a:t>
            </a:r>
            <a:endParaRPr lang="en-IN" dirty="0"/>
          </a:p>
          <a:p>
            <a:pPr marL="521208" indent="-457200"/>
            <a:endParaRPr lang="en-IN" dirty="0" smtClean="0"/>
          </a:p>
          <a:p>
            <a:pPr marL="813816" lvl="1" indent="-457200"/>
            <a:endParaRPr lang="en-IN" dirty="0" smtClean="0"/>
          </a:p>
          <a:p>
            <a:pPr marL="813816" lvl="1" indent="-457200"/>
            <a:endParaRPr lang="en-IN" dirty="0"/>
          </a:p>
        </p:txBody>
      </p:sp>
      <p:sp>
        <p:nvSpPr>
          <p:cNvPr id="5" name="Slide Number Placeholder 4">
            <a:extLst>
              <a:ext uri="{FF2B5EF4-FFF2-40B4-BE49-F238E27FC236}">
                <a16:creationId xmlns:a16="http://schemas.microsoft.com/office/drawing/2014/main" xmlns="" id="{51D1AB6C-B788-4B61-BFBB-D01F693EE1E0}"/>
              </a:ext>
            </a:extLst>
          </p:cNvPr>
          <p:cNvSpPr>
            <a:spLocks noGrp="1"/>
          </p:cNvSpPr>
          <p:nvPr>
            <p:ph type="sldNum" sz="quarter" idx="12"/>
          </p:nvPr>
        </p:nvSpPr>
        <p:spPr/>
        <p:txBody>
          <a:bodyPr/>
          <a:lstStyle/>
          <a:p>
            <a:fld id="{8344E9E3-A057-4843-8E7E-0EEC90148816}" type="slidenum">
              <a:rPr lang="en-IN" smtClean="0"/>
              <a:pPr/>
              <a:t>4</a:t>
            </a:fld>
            <a:endParaRPr lang="en-IN" dirty="0"/>
          </a:p>
        </p:txBody>
      </p:sp>
    </p:spTree>
    <p:extLst>
      <p:ext uri="{BB962C8B-B14F-4D97-AF65-F5344CB8AC3E}">
        <p14:creationId xmlns:p14="http://schemas.microsoft.com/office/powerpoint/2010/main" val="2940378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Duties and liabilities of directors</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8344E9E3-A057-4843-8E7E-0EEC90148816}" type="slidenum">
              <a:rPr lang="en-IN" smtClean="0"/>
              <a:pPr/>
              <a:t>5</a:t>
            </a:fld>
            <a:endParaRPr lang="en-IN" dirty="0"/>
          </a:p>
        </p:txBody>
      </p:sp>
    </p:spTree>
    <p:extLst>
      <p:ext uri="{BB962C8B-B14F-4D97-AF65-F5344CB8AC3E}">
        <p14:creationId xmlns:p14="http://schemas.microsoft.com/office/powerpoint/2010/main" val="3829498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directors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17267301"/>
              </p:ext>
            </p:extLst>
          </p:nvPr>
        </p:nvGraphicFramePr>
        <p:xfrm>
          <a:off x="457200" y="1637825"/>
          <a:ext cx="8229600" cy="5202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8344E9E3-A057-4843-8E7E-0EEC90148816}" type="slidenum">
              <a:rPr lang="en-IN" smtClean="0"/>
              <a:pPr/>
              <a:t>6</a:t>
            </a:fld>
            <a:endParaRPr lang="en-IN" dirty="0"/>
          </a:p>
        </p:txBody>
      </p:sp>
      <p:sp>
        <p:nvSpPr>
          <p:cNvPr id="6" name="TextBox 5"/>
          <p:cNvSpPr txBox="1"/>
          <p:nvPr/>
        </p:nvSpPr>
        <p:spPr>
          <a:xfrm>
            <a:off x="5715000" y="1828800"/>
            <a:ext cx="2438400" cy="646331"/>
          </a:xfrm>
          <a:prstGeom prst="rect">
            <a:avLst/>
          </a:prstGeom>
          <a:noFill/>
          <a:ln w="9525" cmpd="sng">
            <a:solidFill>
              <a:schemeClr val="tx1"/>
            </a:solidFill>
          </a:ln>
        </p:spPr>
        <p:txBody>
          <a:bodyPr wrap="square" rtlCol="0">
            <a:spAutoFit/>
          </a:bodyPr>
          <a:lstStyle/>
          <a:p>
            <a:r>
              <a:rPr lang="en-US" dirty="0" smtClean="0"/>
              <a:t>Shadow Director or </a:t>
            </a:r>
            <a:r>
              <a:rPr lang="en-US" i="1" dirty="0" smtClean="0"/>
              <a:t>de facto</a:t>
            </a:r>
            <a:r>
              <a:rPr lang="en-US" dirty="0" smtClean="0"/>
              <a:t> director</a:t>
            </a:r>
            <a:endParaRPr lang="en-US" dirty="0"/>
          </a:p>
        </p:txBody>
      </p:sp>
      <p:cxnSp>
        <p:nvCxnSpPr>
          <p:cNvPr id="8" name="Elbow Connector 7"/>
          <p:cNvCxnSpPr/>
          <p:nvPr/>
        </p:nvCxnSpPr>
        <p:spPr>
          <a:xfrm rot="5400000">
            <a:off x="5695264" y="1961467"/>
            <a:ext cx="725271" cy="1752600"/>
          </a:xfrm>
          <a:prstGeom prst="bentConnector2">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28600" y="5950350"/>
            <a:ext cx="1752600" cy="923330"/>
          </a:xfrm>
          <a:prstGeom prst="rect">
            <a:avLst/>
          </a:prstGeom>
          <a:noFill/>
          <a:ln w="9525" cmpd="sng">
            <a:solidFill>
              <a:schemeClr val="tx1"/>
            </a:solidFill>
          </a:ln>
        </p:spPr>
        <p:txBody>
          <a:bodyPr wrap="square" rtlCol="0">
            <a:spAutoFit/>
          </a:bodyPr>
          <a:lstStyle/>
          <a:p>
            <a:r>
              <a:rPr lang="en-US" dirty="0" smtClean="0"/>
              <a:t>Senior Managing Official</a:t>
            </a:r>
            <a:endParaRPr lang="en-US" dirty="0"/>
          </a:p>
        </p:txBody>
      </p:sp>
      <p:cxnSp>
        <p:nvCxnSpPr>
          <p:cNvPr id="13" name="Straight Arrow Connector 12"/>
          <p:cNvCxnSpPr>
            <a:stCxn id="11" idx="0"/>
          </p:cNvCxnSpPr>
          <p:nvPr/>
        </p:nvCxnSpPr>
        <p:spPr>
          <a:xfrm flipV="1">
            <a:off x="1104900" y="5638800"/>
            <a:ext cx="0" cy="311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85800" y="1805728"/>
            <a:ext cx="2057400" cy="646331"/>
          </a:xfrm>
          <a:prstGeom prst="rect">
            <a:avLst/>
          </a:prstGeom>
          <a:noFill/>
          <a:ln w="9525" cmpd="sng">
            <a:solidFill>
              <a:schemeClr val="tx1"/>
            </a:solidFill>
          </a:ln>
        </p:spPr>
        <p:txBody>
          <a:bodyPr wrap="square" rtlCol="0">
            <a:spAutoFit/>
          </a:bodyPr>
          <a:lstStyle/>
          <a:p>
            <a:r>
              <a:rPr lang="en-US" dirty="0" smtClean="0"/>
              <a:t>Significant</a:t>
            </a:r>
            <a:br>
              <a:rPr lang="en-US" dirty="0" smtClean="0"/>
            </a:br>
            <a:r>
              <a:rPr lang="en-US" dirty="0" smtClean="0"/>
              <a:t>Beneficial Owner</a:t>
            </a:r>
            <a:endParaRPr lang="en-US" dirty="0"/>
          </a:p>
        </p:txBody>
      </p:sp>
      <p:cxnSp>
        <p:nvCxnSpPr>
          <p:cNvPr id="17" name="Elbow Connector 16"/>
          <p:cNvCxnSpPr/>
          <p:nvPr/>
        </p:nvCxnSpPr>
        <p:spPr>
          <a:xfrm>
            <a:off x="1752600" y="2452059"/>
            <a:ext cx="2209800" cy="748344"/>
          </a:xfrm>
          <a:prstGeom prst="bentConnector3">
            <a:avLst>
              <a:gd name="adj1" fmla="val 764"/>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124199" y="1805727"/>
            <a:ext cx="2057400" cy="646331"/>
          </a:xfrm>
          <a:prstGeom prst="rect">
            <a:avLst/>
          </a:prstGeom>
          <a:noFill/>
          <a:ln w="9525" cmpd="sng">
            <a:solidFill>
              <a:schemeClr val="tx1"/>
            </a:solidFill>
          </a:ln>
        </p:spPr>
        <p:txBody>
          <a:bodyPr wrap="square" rtlCol="0">
            <a:spAutoFit/>
          </a:bodyPr>
          <a:lstStyle/>
          <a:p>
            <a:r>
              <a:rPr lang="en-US" dirty="0" smtClean="0"/>
              <a:t>Common </a:t>
            </a:r>
            <a:br>
              <a:rPr lang="en-US" dirty="0" smtClean="0"/>
            </a:br>
            <a:r>
              <a:rPr lang="en-US" dirty="0" smtClean="0"/>
              <a:t>shareholders</a:t>
            </a:r>
            <a:endParaRPr lang="en-US" dirty="0"/>
          </a:p>
        </p:txBody>
      </p:sp>
      <p:cxnSp>
        <p:nvCxnSpPr>
          <p:cNvPr id="21" name="Straight Arrow Connector 20"/>
          <p:cNvCxnSpPr/>
          <p:nvPr/>
        </p:nvCxnSpPr>
        <p:spPr>
          <a:xfrm>
            <a:off x="4152899" y="2475131"/>
            <a:ext cx="342901" cy="3511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163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85800"/>
          </a:xfrm>
        </p:spPr>
        <p:txBody>
          <a:bodyPr>
            <a:normAutofit fontScale="90000"/>
          </a:bodyPr>
          <a:lstStyle/>
          <a:p>
            <a:r>
              <a:rPr lang="en-US" dirty="0" smtClean="0"/>
              <a:t>Duties of directors</a:t>
            </a:r>
            <a:endParaRPr lang="en-US" dirty="0"/>
          </a:p>
        </p:txBody>
      </p:sp>
      <p:sp>
        <p:nvSpPr>
          <p:cNvPr id="3" name="Content Placeholder 2"/>
          <p:cNvSpPr>
            <a:spLocks noGrp="1"/>
          </p:cNvSpPr>
          <p:nvPr>
            <p:ph sz="half" idx="1"/>
          </p:nvPr>
        </p:nvSpPr>
        <p:spPr>
          <a:xfrm>
            <a:off x="457200" y="1447800"/>
            <a:ext cx="4038600" cy="5327587"/>
          </a:xfrm>
        </p:spPr>
        <p:txBody>
          <a:bodyPr>
            <a:normAutofit/>
          </a:bodyPr>
          <a:lstStyle/>
          <a:p>
            <a:r>
              <a:rPr lang="en-US" dirty="0" smtClean="0"/>
              <a:t>Statutory duties – sec 166</a:t>
            </a:r>
          </a:p>
          <a:p>
            <a:pPr lvl="1"/>
            <a:r>
              <a:rPr lang="en-US" dirty="0" smtClean="0"/>
              <a:t>To act as per articles</a:t>
            </a:r>
          </a:p>
          <a:p>
            <a:pPr lvl="1"/>
            <a:r>
              <a:rPr lang="en-US" dirty="0" smtClean="0"/>
              <a:t>To act in good faith, best interest of several stakeholders</a:t>
            </a:r>
          </a:p>
          <a:p>
            <a:pPr lvl="1"/>
            <a:r>
              <a:rPr lang="en-US" dirty="0" smtClean="0"/>
              <a:t>Due and reasonable care, skill and diligence, and to exercise independent judgment</a:t>
            </a:r>
          </a:p>
          <a:p>
            <a:pPr lvl="1"/>
            <a:r>
              <a:rPr lang="en-US" dirty="0" smtClean="0"/>
              <a:t>Not to involve in direct or indirect conflict or potential conflict with interest of the company</a:t>
            </a:r>
          </a:p>
          <a:p>
            <a:pPr lvl="1"/>
            <a:r>
              <a:rPr lang="en-US" dirty="0" smtClean="0"/>
              <a:t>Not to achieve undue gain to self, relatives, partners, associates</a:t>
            </a:r>
          </a:p>
          <a:p>
            <a:pPr lvl="1"/>
            <a:r>
              <a:rPr lang="en-US" dirty="0" smtClean="0"/>
              <a:t>Not to assign office</a:t>
            </a:r>
          </a:p>
        </p:txBody>
      </p:sp>
      <p:sp>
        <p:nvSpPr>
          <p:cNvPr id="5" name="Content Placeholder 4"/>
          <p:cNvSpPr>
            <a:spLocks noGrp="1"/>
          </p:cNvSpPr>
          <p:nvPr>
            <p:ph sz="half" idx="2"/>
          </p:nvPr>
        </p:nvSpPr>
        <p:spPr>
          <a:xfrm>
            <a:off x="4648200" y="1371600"/>
            <a:ext cx="4038600" cy="5403787"/>
          </a:xfrm>
        </p:spPr>
        <p:txBody>
          <a:bodyPr>
            <a:normAutofit/>
          </a:bodyPr>
          <a:lstStyle/>
          <a:p>
            <a:r>
              <a:rPr lang="en-US" dirty="0" smtClean="0"/>
              <a:t>The duties in Indian law correspond to sections 171-177 of UK Act, 2006</a:t>
            </a:r>
          </a:p>
          <a:p>
            <a:r>
              <a:rPr lang="en-US" dirty="0" smtClean="0"/>
              <a:t>The statutory duties are restatement of equitable duties arising out of rulings</a:t>
            </a:r>
          </a:p>
          <a:p>
            <a:pPr lvl="1"/>
            <a:r>
              <a:rPr lang="en-US" dirty="0" smtClean="0"/>
              <a:t>The statutory duties do not substitute or limit equitable duties</a:t>
            </a:r>
          </a:p>
          <a:p>
            <a:r>
              <a:rPr lang="en-US" dirty="0" smtClean="0"/>
              <a:t>Can directors delegate  duties to executive management?</a:t>
            </a:r>
          </a:p>
          <a:p>
            <a:pPr lvl="1"/>
            <a:r>
              <a:rPr lang="en-US" dirty="0" smtClean="0"/>
              <a:t>Intuitively, yes</a:t>
            </a:r>
          </a:p>
          <a:p>
            <a:pPr lvl="1"/>
            <a:r>
              <a:rPr lang="en-US" dirty="0" smtClean="0"/>
              <a:t>In </a:t>
            </a:r>
            <a:r>
              <a:rPr lang="en-US" i="1" dirty="0" smtClean="0"/>
              <a:t>Barings </a:t>
            </a:r>
            <a:r>
              <a:rPr lang="en-US" i="1" dirty="0" err="1" smtClean="0"/>
              <a:t>Plc</a:t>
            </a:r>
            <a:r>
              <a:rPr lang="en-US" i="1" dirty="0" smtClean="0"/>
              <a:t> (no 5)</a:t>
            </a:r>
            <a:r>
              <a:rPr lang="en-US" dirty="0" smtClean="0"/>
              <a:t>, court held delegation does not discharge a director from duty of supervision</a:t>
            </a:r>
          </a:p>
          <a:p>
            <a:endParaRPr lang="en-US" dirty="0"/>
          </a:p>
        </p:txBody>
      </p:sp>
      <p:sp>
        <p:nvSpPr>
          <p:cNvPr id="4" name="Slide Number Placeholder 3"/>
          <p:cNvSpPr>
            <a:spLocks noGrp="1"/>
          </p:cNvSpPr>
          <p:nvPr>
            <p:ph type="sldNum" sz="quarter" idx="12"/>
          </p:nvPr>
        </p:nvSpPr>
        <p:spPr/>
        <p:txBody>
          <a:bodyPr/>
          <a:lstStyle/>
          <a:p>
            <a:fld id="{8344E9E3-A057-4843-8E7E-0EEC90148816}" type="slidenum">
              <a:rPr lang="en-IN" smtClean="0"/>
              <a:pPr/>
              <a:t>7</a:t>
            </a:fld>
            <a:endParaRPr lang="en-IN" dirty="0"/>
          </a:p>
        </p:txBody>
      </p:sp>
    </p:spTree>
    <p:extLst>
      <p:ext uri="{BB962C8B-B14F-4D97-AF65-F5344CB8AC3E}">
        <p14:creationId xmlns:p14="http://schemas.microsoft.com/office/powerpoint/2010/main" val="726347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62000"/>
          </a:xfrm>
        </p:spPr>
        <p:txBody>
          <a:bodyPr>
            <a:normAutofit fontScale="90000"/>
          </a:bodyPr>
          <a:lstStyle/>
          <a:p>
            <a:r>
              <a:rPr lang="en-US" dirty="0" smtClean="0"/>
              <a:t>Executive </a:t>
            </a:r>
            <a:r>
              <a:rPr lang="en-US" dirty="0" err="1" smtClean="0"/>
              <a:t>vs</a:t>
            </a:r>
            <a:r>
              <a:rPr lang="en-US" dirty="0" smtClean="0"/>
              <a:t> non-executive directors</a:t>
            </a:r>
            <a:endParaRPr lang="en-US" dirty="0"/>
          </a:p>
        </p:txBody>
      </p:sp>
      <p:sp>
        <p:nvSpPr>
          <p:cNvPr id="3" name="Content Placeholder 2"/>
          <p:cNvSpPr>
            <a:spLocks noGrp="1"/>
          </p:cNvSpPr>
          <p:nvPr>
            <p:ph sz="half" idx="1"/>
          </p:nvPr>
        </p:nvSpPr>
        <p:spPr>
          <a:xfrm>
            <a:off x="457200" y="1600200"/>
            <a:ext cx="4800600" cy="5175187"/>
          </a:xfrm>
        </p:spPr>
        <p:txBody>
          <a:bodyPr/>
          <a:lstStyle/>
          <a:p>
            <a:r>
              <a:rPr lang="en-US" dirty="0" smtClean="0"/>
              <a:t>The classic proposition of law is that all directors are equally responsible</a:t>
            </a:r>
          </a:p>
          <a:p>
            <a:pPr lvl="1"/>
            <a:r>
              <a:rPr lang="en-US" dirty="0" smtClean="0"/>
              <a:t>Executive and non-executive</a:t>
            </a:r>
          </a:p>
          <a:p>
            <a:r>
              <a:rPr lang="en-IN" i="1" dirty="0" smtClean="0"/>
              <a:t>Dorchester Finance Company Limited v. </a:t>
            </a:r>
            <a:r>
              <a:rPr lang="en-IN" i="1" dirty="0" err="1" smtClean="0"/>
              <a:t>Stebbing</a:t>
            </a:r>
            <a:r>
              <a:rPr lang="en-IN" dirty="0" smtClean="0"/>
              <a:t>: [(1989) BCLC 498] - there is no distinction in law between EDs and NEDs in terms of their liability was followed. </a:t>
            </a:r>
          </a:p>
          <a:p>
            <a:r>
              <a:rPr lang="en-IN" dirty="0" smtClean="0"/>
              <a:t>In </a:t>
            </a:r>
            <a:r>
              <a:rPr lang="en-US" i="1" dirty="0" smtClean="0"/>
              <a:t>Equitable Life Assurance Society v </a:t>
            </a:r>
            <a:r>
              <a:rPr lang="en-US" i="1" dirty="0" err="1" smtClean="0"/>
              <a:t>Bowley</a:t>
            </a:r>
            <a:r>
              <a:rPr lang="en-US" i="1" dirty="0" smtClean="0"/>
              <a:t> [2004], </a:t>
            </a:r>
            <a:r>
              <a:rPr lang="en-US" dirty="0" smtClean="0"/>
              <a:t> court held that while duties of EDs and NEDs did not differ in principle, the same were fact specific</a:t>
            </a:r>
            <a:endParaRPr lang="en-IN" dirty="0" smtClean="0"/>
          </a:p>
          <a:p>
            <a:endParaRPr lang="en-US" dirty="0" smtClean="0"/>
          </a:p>
          <a:p>
            <a:endParaRPr lang="en-US" dirty="0"/>
          </a:p>
        </p:txBody>
      </p:sp>
      <p:sp>
        <p:nvSpPr>
          <p:cNvPr id="5" name="Slide Number Placeholder 4"/>
          <p:cNvSpPr>
            <a:spLocks noGrp="1"/>
          </p:cNvSpPr>
          <p:nvPr>
            <p:ph type="sldNum" sz="quarter" idx="12"/>
          </p:nvPr>
        </p:nvSpPr>
        <p:spPr/>
        <p:txBody>
          <a:bodyPr/>
          <a:lstStyle/>
          <a:p>
            <a:fld id="{8344E9E3-A057-4843-8E7E-0EEC90148816}" type="slidenum">
              <a:rPr lang="en-IN" smtClean="0"/>
              <a:pPr/>
              <a:t>8</a:t>
            </a:fld>
            <a:endParaRPr lang="en-IN" dirty="0"/>
          </a:p>
        </p:txBody>
      </p:sp>
      <p:sp>
        <p:nvSpPr>
          <p:cNvPr id="6" name="Content Placeholder 3"/>
          <p:cNvSpPr>
            <a:spLocks noGrp="1"/>
          </p:cNvSpPr>
          <p:nvPr>
            <p:ph sz="half" idx="2"/>
          </p:nvPr>
        </p:nvSpPr>
        <p:spPr>
          <a:xfrm>
            <a:off x="5486400" y="1600200"/>
            <a:ext cx="3048000" cy="4343400"/>
          </a:xfrm>
          <a:solidFill>
            <a:schemeClr val="accent1">
              <a:alpha val="95000"/>
            </a:schemeClr>
          </a:solidFill>
        </p:spPr>
        <p:txBody>
          <a:bodyPr>
            <a:normAutofit/>
          </a:bodyPr>
          <a:lstStyle/>
          <a:p>
            <a:pPr marL="109728" indent="0">
              <a:buNone/>
            </a:pPr>
            <a:r>
              <a:rPr lang="en-US" dirty="0">
                <a:solidFill>
                  <a:schemeClr val="bg1"/>
                </a:solidFill>
              </a:rPr>
              <a:t>Non-executive directors should have sufficient time to meet their board responsibilities. They should provide constructive challenge, strategic guidance, offer specialist advice and hold management to account</a:t>
            </a:r>
            <a:r>
              <a:rPr lang="en-US" dirty="0" smtClean="0">
                <a:solidFill>
                  <a:schemeClr val="bg1"/>
                </a:solidFill>
              </a:rPr>
              <a:t>.</a:t>
            </a:r>
          </a:p>
          <a:p>
            <a:pPr lvl="1"/>
            <a:r>
              <a:rPr lang="en-US" dirty="0" smtClean="0">
                <a:solidFill>
                  <a:schemeClr val="bg1"/>
                </a:solidFill>
              </a:rPr>
              <a:t>UK Corporate Governance Code, 2018</a:t>
            </a:r>
            <a:endParaRPr lang="en-US" dirty="0">
              <a:solidFill>
                <a:schemeClr val="bg1"/>
              </a:solidFill>
            </a:endParaRPr>
          </a:p>
        </p:txBody>
      </p:sp>
      <p:sp>
        <p:nvSpPr>
          <p:cNvPr id="7" name="Rounded Rectangle 6"/>
          <p:cNvSpPr/>
          <p:nvPr/>
        </p:nvSpPr>
        <p:spPr>
          <a:xfrm>
            <a:off x="5715000" y="6477000"/>
            <a:ext cx="45719" cy="76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24012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38200"/>
          </a:xfrm>
        </p:spPr>
        <p:txBody>
          <a:bodyPr>
            <a:noAutofit/>
          </a:bodyPr>
          <a:lstStyle/>
          <a:p>
            <a:r>
              <a:rPr lang="en-US" sz="3200" dirty="0" smtClean="0"/>
              <a:t>The liabilities of </a:t>
            </a:r>
            <a:br>
              <a:rPr lang="en-US" sz="3200" dirty="0" smtClean="0"/>
            </a:br>
            <a:r>
              <a:rPr lang="en-US" sz="3200" dirty="0" smtClean="0"/>
              <a:t>non-executive directors – key principles</a:t>
            </a:r>
            <a:endParaRPr lang="en-US" sz="3200" dirty="0"/>
          </a:p>
        </p:txBody>
      </p:sp>
      <p:sp>
        <p:nvSpPr>
          <p:cNvPr id="3" name="Content Placeholder 2"/>
          <p:cNvSpPr>
            <a:spLocks noGrp="1"/>
          </p:cNvSpPr>
          <p:nvPr>
            <p:ph sz="half" idx="1"/>
          </p:nvPr>
        </p:nvSpPr>
        <p:spPr>
          <a:xfrm>
            <a:off x="228600" y="2514600"/>
            <a:ext cx="4495800" cy="5098987"/>
          </a:xfrm>
        </p:spPr>
        <p:txBody>
          <a:bodyPr>
            <a:normAutofit/>
          </a:bodyPr>
          <a:lstStyle/>
          <a:p>
            <a:endParaRPr lang="en-US" dirty="0" smtClean="0"/>
          </a:p>
          <a:p>
            <a:endParaRPr lang="en-US" dirty="0"/>
          </a:p>
        </p:txBody>
      </p:sp>
      <p:sp>
        <p:nvSpPr>
          <p:cNvPr id="5" name="Slide Number Placeholder 4"/>
          <p:cNvSpPr>
            <a:spLocks noGrp="1"/>
          </p:cNvSpPr>
          <p:nvPr>
            <p:ph type="sldNum" sz="quarter" idx="12"/>
          </p:nvPr>
        </p:nvSpPr>
        <p:spPr/>
        <p:txBody>
          <a:bodyPr/>
          <a:lstStyle/>
          <a:p>
            <a:fld id="{8344E9E3-A057-4843-8E7E-0EEC90148816}" type="slidenum">
              <a:rPr lang="en-IN" smtClean="0"/>
              <a:pPr/>
              <a:t>9</a:t>
            </a:fld>
            <a:endParaRPr lang="en-IN" dirty="0"/>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99119070"/>
              </p:ext>
            </p:extLst>
          </p:nvPr>
        </p:nvGraphicFramePr>
        <p:xfrm>
          <a:off x="4800600" y="1752600"/>
          <a:ext cx="4038600" cy="3388360"/>
        </p:xfrm>
        <a:graphic>
          <a:graphicData uri="http://schemas.openxmlformats.org/drawingml/2006/table">
            <a:tbl>
              <a:tblPr firstRow="1" bandRow="1">
                <a:tableStyleId>{5C22544A-7EE6-4342-B048-85BDC9FD1C3A}</a:tableStyleId>
              </a:tblPr>
              <a:tblGrid>
                <a:gridCol w="4038600"/>
              </a:tblGrid>
              <a:tr h="370840">
                <a:tc>
                  <a:txBody>
                    <a:bodyPr/>
                    <a:lstStyle/>
                    <a:p>
                      <a:r>
                        <a:rPr lang="en-US" dirty="0" smtClean="0"/>
                        <a:t>Evolution</a:t>
                      </a:r>
                      <a:r>
                        <a:rPr lang="en-US" baseline="0" dirty="0" smtClean="0"/>
                        <a:t> post </a:t>
                      </a:r>
                      <a:r>
                        <a:rPr lang="en-US" i="1" baseline="0" dirty="0" smtClean="0"/>
                        <a:t>City Equitable</a:t>
                      </a:r>
                      <a:endParaRPr lang="en-US" i="1" dirty="0"/>
                    </a:p>
                  </a:txBody>
                  <a:tcPr/>
                </a:tc>
              </a:tr>
              <a:tr h="370840">
                <a:tc>
                  <a:txBody>
                    <a:bodyPr/>
                    <a:lstStyle/>
                    <a:p>
                      <a:r>
                        <a:rPr lang="en-US" i="0" dirty="0" smtClean="0"/>
                        <a:t>In 1986, English</a:t>
                      </a:r>
                      <a:r>
                        <a:rPr lang="en-US" i="0" baseline="0" dirty="0" smtClean="0"/>
                        <a:t> law changed with the Directors Disqualification Act, and enactment of the Insolvency Act, 1986</a:t>
                      </a:r>
                      <a:r>
                        <a:rPr lang="en-US" i="0" dirty="0" smtClean="0"/>
                        <a:t> </a:t>
                      </a:r>
                      <a:endParaRPr lang="en-US" i="0" dirty="0"/>
                    </a:p>
                  </a:txBody>
                  <a:tcPr/>
                </a:tc>
              </a:tr>
              <a:tr h="370840">
                <a:tc>
                  <a:txBody>
                    <a:bodyPr/>
                    <a:lstStyle/>
                    <a:p>
                      <a:r>
                        <a:rPr lang="en-US" i="0" dirty="0" smtClean="0"/>
                        <a:t>In Post-1986</a:t>
                      </a:r>
                      <a:r>
                        <a:rPr lang="en-US" i="0" baseline="0" dirty="0" smtClean="0"/>
                        <a:t> UK rulings, courts have gone beyond the common man’s duty of care, particularly where, in retrospect, company went bankrupt</a:t>
                      </a:r>
                      <a:endParaRPr lang="en-US" i="0" dirty="0"/>
                    </a:p>
                  </a:txBody>
                  <a:tcPr/>
                </a:tc>
              </a:tr>
              <a:tr h="370840">
                <a:tc>
                  <a:txBody>
                    <a:bodyPr/>
                    <a:lstStyle/>
                    <a:p>
                      <a:r>
                        <a:rPr lang="en-US" i="1" dirty="0" smtClean="0"/>
                        <a:t>Norman v Theodore Goddard </a:t>
                      </a:r>
                      <a:r>
                        <a:rPr lang="en-US" dirty="0" smtClean="0"/>
                        <a:t>(1991) and</a:t>
                      </a:r>
                      <a:r>
                        <a:rPr lang="en-US" baseline="0" dirty="0" smtClean="0"/>
                        <a:t> </a:t>
                      </a:r>
                      <a:r>
                        <a:rPr lang="en-US" i="1" dirty="0" err="1" smtClean="0"/>
                        <a:t>D’Jan</a:t>
                      </a:r>
                      <a:r>
                        <a:rPr lang="en-US" i="1" dirty="0" smtClean="0"/>
                        <a:t> of London Ltd</a:t>
                      </a:r>
                      <a:r>
                        <a:rPr lang="en-US" baseline="0" dirty="0" smtClean="0"/>
                        <a:t> (1994) are examples of this</a:t>
                      </a:r>
                      <a:endParaRPr lang="en-US" i="0" dirty="0"/>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243020871"/>
              </p:ext>
            </p:extLst>
          </p:nvPr>
        </p:nvGraphicFramePr>
        <p:xfrm>
          <a:off x="304800" y="1752600"/>
          <a:ext cx="4419600" cy="4394200"/>
        </p:xfrm>
        <a:graphic>
          <a:graphicData uri="http://schemas.openxmlformats.org/drawingml/2006/table">
            <a:tbl>
              <a:tblPr firstRow="1" bandRow="1">
                <a:tableStyleId>{5C22544A-7EE6-4342-B048-85BDC9FD1C3A}</a:tableStyleId>
              </a:tblPr>
              <a:tblGrid>
                <a:gridCol w="4419600"/>
              </a:tblGrid>
              <a:tr h="370840">
                <a:tc>
                  <a:txBody>
                    <a:bodyPr/>
                    <a:lstStyle/>
                    <a:p>
                      <a:r>
                        <a:rPr lang="en-US" dirty="0" smtClean="0"/>
                        <a:t>The </a:t>
                      </a:r>
                      <a:r>
                        <a:rPr lang="en-US" i="1" dirty="0" smtClean="0"/>
                        <a:t>City Equitable</a:t>
                      </a:r>
                      <a:r>
                        <a:rPr lang="en-US" baseline="0" dirty="0" smtClean="0"/>
                        <a:t> principle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NEDs are not in charge of day-to-day matters. However, are they  liable/responsible for acts of executive management?</a:t>
                      </a:r>
                    </a:p>
                  </a:txBody>
                  <a:tcPr/>
                </a:tc>
              </a:tr>
              <a:tr h="370840">
                <a:tc>
                  <a:txBody>
                    <a:bodyPr/>
                    <a:lstStyle/>
                    <a:p>
                      <a:r>
                        <a:rPr lang="en-US" dirty="0" smtClean="0"/>
                        <a:t>Classic proposition was laid by </a:t>
                      </a:r>
                      <a:r>
                        <a:rPr lang="en-US" i="1" dirty="0" smtClean="0"/>
                        <a:t>City Equitable Fire Insurance Co Ltd.</a:t>
                      </a:r>
                      <a:r>
                        <a:rPr lang="en-US" dirty="0" smtClean="0"/>
                        <a:t> , 1925 ruling</a:t>
                      </a:r>
                    </a:p>
                    <a:p>
                      <a:pPr lvl="1"/>
                      <a:r>
                        <a:rPr lang="en-US" dirty="0" smtClean="0"/>
                        <a:t>Directors duty of care is that of a common person’s duty</a:t>
                      </a:r>
                    </a:p>
                    <a:p>
                      <a:pPr lvl="1"/>
                      <a:r>
                        <a:rPr lang="en-US" dirty="0" smtClean="0"/>
                        <a:t>Directors duties are of intermittent nature through board meetings.</a:t>
                      </a:r>
                    </a:p>
                    <a:p>
                      <a:pPr lvl="1"/>
                      <a:r>
                        <a:rPr lang="en-US" dirty="0" smtClean="0"/>
                        <a:t>Directors may delegate to executive management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r>
            </a:tbl>
          </a:graphicData>
        </a:graphic>
      </p:graphicFrame>
    </p:spTree>
    <p:extLst>
      <p:ext uri="{BB962C8B-B14F-4D97-AF65-F5344CB8AC3E}">
        <p14:creationId xmlns:p14="http://schemas.microsoft.com/office/powerpoint/2010/main" val="31982132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Theme1">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33136</TotalTime>
  <Words>2158</Words>
  <Application>Microsoft Office PowerPoint</Application>
  <PresentationFormat>On-screen Show (4:3)</PresentationFormat>
  <Paragraphs>260</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1_Theme1</vt:lpstr>
      <vt:lpstr>Director’s Liability Fines and penalties Disqualification of directors</vt:lpstr>
      <vt:lpstr>Copyright</vt:lpstr>
      <vt:lpstr>About Us</vt:lpstr>
      <vt:lpstr>Scope of the presentation</vt:lpstr>
      <vt:lpstr>Duties and liabilities of directors</vt:lpstr>
      <vt:lpstr>Types of directors</vt:lpstr>
      <vt:lpstr>Duties of directors</vt:lpstr>
      <vt:lpstr>Executive vs non-executive directors</vt:lpstr>
      <vt:lpstr>The liabilities of  non-executive directors – key principles</vt:lpstr>
      <vt:lpstr>NED liabilities – Indian case law</vt:lpstr>
      <vt:lpstr>NED liability: global case law</vt:lpstr>
      <vt:lpstr>“Officer in default” under the  Companies Act, 1956/ 2013</vt:lpstr>
      <vt:lpstr>Immunity for NEDs/IDs under the Companies Act, 2013 </vt:lpstr>
      <vt:lpstr>Fines and penalties under Corporate laws</vt:lpstr>
      <vt:lpstr>Fines and penalties</vt:lpstr>
      <vt:lpstr>Overview of penalties and prosecutions under the CA, 2013</vt:lpstr>
      <vt:lpstr>Proposal for de-criminalisation</vt:lpstr>
      <vt:lpstr>Disqualification of directors</vt:lpstr>
      <vt:lpstr>Disqualification of directors: understanding two limbs of sec. 164</vt:lpstr>
      <vt:lpstr>Vacation of office</vt:lpstr>
      <vt:lpstr>MCA action of disqualification of directors</vt:lpstr>
      <vt:lpstr>Intimation in case of vacation</vt:lpstr>
      <vt:lpstr>Judicial review of MCA action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Companies (Amendment) Bill, 2017          - Overview</dc:title>
  <dc:creator>Vinita Nair</dc:creator>
  <cp:lastModifiedBy>Vinod Kothari</cp:lastModifiedBy>
  <cp:revision>1503</cp:revision>
  <dcterms:created xsi:type="dcterms:W3CDTF">2014-01-25T09:51:47Z</dcterms:created>
  <dcterms:modified xsi:type="dcterms:W3CDTF">2018-08-28T01:38:14Z</dcterms:modified>
</cp:coreProperties>
</file>