
<file path=[Content_Types].xml><?xml version="1.0" encoding="utf-8"?>
<Types xmlns="http://schemas.openxmlformats.org/package/2006/content-types">
  <Override PartName="/ppt/slideMasters/slideMaster2.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6" r:id="rId2"/>
  </p:sldMasterIdLst>
  <p:notesMasterIdLst>
    <p:notesMasterId r:id="rId14"/>
  </p:notesMasterIdLst>
  <p:sldIdLst>
    <p:sldId id="262" r:id="rId3"/>
    <p:sldId id="277" r:id="rId4"/>
    <p:sldId id="279" r:id="rId5"/>
    <p:sldId id="280" r:id="rId6"/>
    <p:sldId id="281" r:id="rId7"/>
    <p:sldId id="282" r:id="rId8"/>
    <p:sldId id="283" r:id="rId9"/>
    <p:sldId id="284" r:id="rId10"/>
    <p:sldId id="286" r:id="rId11"/>
    <p:sldId id="288" r:id="rId12"/>
    <p:sldId id="287" r:id="rId13"/>
  </p:sldIdLst>
  <p:sldSz cx="9144000" cy="5715000" type="screen16x10"/>
  <p:notesSz cx="6858000" cy="9144000"/>
  <p:defaultTextStyle>
    <a:defPPr>
      <a:defRPr lang="en-US"/>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80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211F20"/>
    <a:srgbClr val="FFFF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1618" autoAdjust="0"/>
    <p:restoredTop sz="94737" autoAdjust="0"/>
  </p:normalViewPr>
  <p:slideViewPr>
    <p:cSldViewPr snapToGrid="0">
      <p:cViewPr varScale="1">
        <p:scale>
          <a:sx n="88" d="100"/>
          <a:sy n="88" d="100"/>
        </p:scale>
        <p:origin x="-1038" y="-102"/>
      </p:cViewPr>
      <p:guideLst>
        <p:guide orient="horz" pos="180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560268-1142-42AE-85D1-AF6ADB6C2A24}" type="datetimeFigureOut">
              <a:rPr lang="en-IN" smtClean="0"/>
              <a:pPr/>
              <a:t>18-05-2018</a:t>
            </a:fld>
            <a:endParaRPr lang="en-IN"/>
          </a:p>
        </p:txBody>
      </p:sp>
      <p:sp>
        <p:nvSpPr>
          <p:cNvPr id="4" name="Slide Image Placeholder 3"/>
          <p:cNvSpPr>
            <a:spLocks noGrp="1" noRot="1" noChangeAspect="1"/>
          </p:cNvSpPr>
          <p:nvPr>
            <p:ph type="sldImg" idx="2"/>
          </p:nvPr>
        </p:nvSpPr>
        <p:spPr>
          <a:xfrm>
            <a:off x="960438" y="1143000"/>
            <a:ext cx="4937125"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F77A7C-E20D-450F-963A-BEBEAF14AA26}" type="slidenum">
              <a:rPr lang="en-IN" smtClean="0"/>
              <a:pPr/>
              <a:t>‹#›</a:t>
            </a:fld>
            <a:endParaRPr lang="en-IN"/>
          </a:p>
        </p:txBody>
      </p:sp>
    </p:spTree>
    <p:extLst>
      <p:ext uri="{BB962C8B-B14F-4D97-AF65-F5344CB8AC3E}">
        <p14:creationId xmlns:p14="http://schemas.microsoft.com/office/powerpoint/2010/main" xmlns="" val="32859191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628650" y="1521354"/>
            <a:ext cx="7886700" cy="3626115"/>
          </a:xfrm>
          <a:prstGeom prst="rect">
            <a:avLst/>
          </a:prstGeo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28650" y="5296959"/>
            <a:ext cx="2057400" cy="304271"/>
          </a:xfrm>
          <a:prstGeom prst="rect">
            <a:avLst/>
          </a:prstGeom>
        </p:spPr>
        <p:txBody>
          <a:bodyPr/>
          <a:lstStyle/>
          <a:p>
            <a:fld id="{F83DC29A-2009-A846-BF48-CFE94252AE96}" type="datetime1">
              <a:rPr lang="en-US" smtClean="0"/>
              <a:pPr/>
              <a:t>5/18/2018</a:t>
            </a:fld>
            <a:endParaRPr lang="en-US"/>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5296959"/>
            <a:ext cx="2057400" cy="304271"/>
          </a:xfrm>
          <a:prstGeom prst="rect">
            <a:avLst/>
          </a:prstGeom>
        </p:spPr>
        <p:txBody>
          <a:bodyPr/>
          <a:lstStyle/>
          <a:p>
            <a:fld id="{0E48381E-682B-44B7-92A7-1526D29318C9}" type="slidenum">
              <a:rPr lang="en-US" smtClean="0"/>
              <a:pPr/>
              <a:t>‹#›</a:t>
            </a:fld>
            <a:endParaRPr lang="en-US"/>
          </a:p>
        </p:txBody>
      </p:sp>
    </p:spTree>
    <p:extLst>
      <p:ext uri="{BB962C8B-B14F-4D97-AF65-F5344CB8AC3E}">
        <p14:creationId xmlns:p14="http://schemas.microsoft.com/office/powerpoint/2010/main" xmlns="" val="32347838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p:spPr>
        <p:txBody>
          <a:bodyPr anchor="b"/>
          <a:lstStyle>
            <a:lvl1pPr>
              <a:defRPr sz="2400"/>
            </a:lvl1pPr>
          </a:lstStyle>
          <a:p>
            <a:r>
              <a:rPr lang="en-US" smtClean="0"/>
              <a:t>Click to edit Master title style</a:t>
            </a:r>
            <a:endParaRPr lang="en-US" dirty="0"/>
          </a:p>
        </p:txBody>
      </p:sp>
      <p:sp>
        <p:nvSpPr>
          <p:cNvPr id="3" name="Content Placeholder 2"/>
          <p:cNvSpPr>
            <a:spLocks noGrp="1"/>
          </p:cNvSpPr>
          <p:nvPr>
            <p:ph idx="1"/>
          </p:nvPr>
        </p:nvSpPr>
        <p:spPr>
          <a:xfrm>
            <a:off x="3887391" y="822855"/>
            <a:ext cx="4629150" cy="406135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B07EFC2D-EB33-1C4B-A610-5DF63069A273}" type="datetime1">
              <a:rPr lang="en-US" smtClean="0"/>
              <a:pPr/>
              <a:t>5/18/2018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1424638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p:spPr>
        <p:txBody>
          <a:bodyPr anchor="b"/>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822855"/>
            <a:ext cx="4629150" cy="4061354"/>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13F738EC-3AA7-8A47-8C67-B11EC4A06A31}" type="datetime1">
              <a:rPr lang="en-US" smtClean="0"/>
              <a:pPr/>
              <a:t>5/18/2018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31499216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5B677F-BBB6-CB44-8420-0D2611A9FF99}" type="datetime1">
              <a:rPr lang="en-US" smtClean="0"/>
              <a:pPr/>
              <a:t>5/18/2018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29850784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04271"/>
            <a:ext cx="1971675" cy="48431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04271"/>
            <a:ext cx="5800725" cy="484319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022E8EC-0CB0-F64C-948A-370B3CE7F95E}" type="datetime1">
              <a:rPr lang="en-US" smtClean="0"/>
              <a:pPr/>
              <a:t>5/18/2018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15695447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5296959"/>
            <a:ext cx="2057400" cy="304271"/>
          </a:xfrm>
          <a:prstGeom prst="rect">
            <a:avLst/>
          </a:prstGeom>
        </p:spPr>
        <p:txBody>
          <a:bodyPr/>
          <a:lstStyle/>
          <a:p>
            <a:fld id="{1BADA930-BA47-DE40-8E23-E458DE7AE6AF}" type="datetime1">
              <a:rPr lang="en-US" smtClean="0"/>
              <a:pPr/>
              <a:t>5/18/2018</a:t>
            </a:fld>
            <a:endParaRPr lang="en-US"/>
          </a:p>
        </p:txBody>
      </p:sp>
      <p:sp>
        <p:nvSpPr>
          <p:cNvPr id="3" name="Footer Placeholder 2"/>
          <p:cNvSpPr>
            <a:spLocks noGrp="1"/>
          </p:cNvSpPr>
          <p:nvPr>
            <p:ph type="ftr" sz="quarter" idx="11"/>
          </p:nvPr>
        </p:nvSpPr>
        <p:spPr>
          <a:xfrm>
            <a:off x="3028950" y="5296959"/>
            <a:ext cx="3086100" cy="304271"/>
          </a:xfrm>
          <a:prstGeom prst="rect">
            <a:avLst/>
          </a:prstGeom>
        </p:spPr>
        <p:txBody>
          <a:bodyPr/>
          <a:lstStyle/>
          <a:p>
            <a:endParaRPr lang="en-US"/>
          </a:p>
        </p:txBody>
      </p:sp>
      <p:sp>
        <p:nvSpPr>
          <p:cNvPr id="4" name="Slide Number Placeholder 3"/>
          <p:cNvSpPr>
            <a:spLocks noGrp="1"/>
          </p:cNvSpPr>
          <p:nvPr>
            <p:ph type="sldNum" sz="quarter" idx="12"/>
          </p:nvPr>
        </p:nvSpPr>
        <p:spPr>
          <a:xfrm>
            <a:off x="6457950" y="5296959"/>
            <a:ext cx="2057400" cy="304271"/>
          </a:xfrm>
          <a:prstGeom prst="rect">
            <a:avLst/>
          </a:prstGeom>
        </p:spPr>
        <p:txBody>
          <a:bodyPr/>
          <a:lstStyle/>
          <a:p>
            <a:fld id="{0E48381E-682B-44B7-92A7-1526D29318C9}" type="slidenum">
              <a:rPr lang="en-US" smtClean="0"/>
              <a:pPr/>
              <a:t>‹#›</a:t>
            </a:fld>
            <a:endParaRPr lang="en-US"/>
          </a:p>
        </p:txBody>
      </p:sp>
    </p:spTree>
    <p:extLst>
      <p:ext uri="{BB962C8B-B14F-4D97-AF65-F5344CB8AC3E}">
        <p14:creationId xmlns:p14="http://schemas.microsoft.com/office/powerpoint/2010/main" xmlns="" val="360486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935302"/>
            <a:ext cx="6858000" cy="1989667"/>
          </a:xfrm>
        </p:spPr>
        <p:txBody>
          <a:bodyPr anchor="b"/>
          <a:lstStyle>
            <a:lvl1pPr algn="ctr">
              <a:defRPr sz="4500"/>
            </a:lvl1pPr>
          </a:lstStyle>
          <a:p>
            <a:r>
              <a:rPr lang="en-US" smtClean="0"/>
              <a:t>Click to edit Master title style</a:t>
            </a:r>
            <a:endParaRPr lang="en-US" dirty="0"/>
          </a:p>
        </p:txBody>
      </p:sp>
      <p:sp>
        <p:nvSpPr>
          <p:cNvPr id="3" name="Subtitle 2"/>
          <p:cNvSpPr>
            <a:spLocks noGrp="1"/>
          </p:cNvSpPr>
          <p:nvPr>
            <p:ph type="subTitle" idx="1"/>
          </p:nvPr>
        </p:nvSpPr>
        <p:spPr>
          <a:xfrm>
            <a:off x="1143000" y="3001698"/>
            <a:ext cx="6858000" cy="137980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E6DB5CD-E3E8-E840-BBAB-2CCC56242B03}" type="datetime1">
              <a:rPr lang="en-US" smtClean="0"/>
              <a:pPr/>
              <a:t>5/18/2018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2393969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F54426C-BD74-324F-8E7B-69C49EF28A6B}" type="datetime1">
              <a:rPr lang="en-US" smtClean="0"/>
              <a:pPr/>
              <a:t>5/18/2018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48381E-682B-44B7-92A7-1526D29318C9}" type="slidenum">
              <a:rPr lang="en-US" smtClean="0"/>
              <a:pPr/>
              <a:t>‹#›</a:t>
            </a:fld>
            <a:endParaRPr lang="en-US"/>
          </a:p>
        </p:txBody>
      </p:sp>
    </p:spTree>
    <p:extLst>
      <p:ext uri="{BB962C8B-B14F-4D97-AF65-F5344CB8AC3E}">
        <p14:creationId xmlns:p14="http://schemas.microsoft.com/office/powerpoint/2010/main" xmlns="" val="16769025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424782"/>
            <a:ext cx="7886700" cy="2377281"/>
          </a:xfrm>
        </p:spPr>
        <p:txBody>
          <a:bodyPr anchor="b"/>
          <a:lstStyle>
            <a:lvl1pPr>
              <a:defRPr sz="4500"/>
            </a:lvl1pPr>
          </a:lstStyle>
          <a:p>
            <a:r>
              <a:rPr lang="en-US" smtClean="0"/>
              <a:t>Click to edit Master title style</a:t>
            </a:r>
            <a:endParaRPr lang="en-US" dirty="0"/>
          </a:p>
        </p:txBody>
      </p:sp>
      <p:sp>
        <p:nvSpPr>
          <p:cNvPr id="3" name="Text Placeholder 2"/>
          <p:cNvSpPr>
            <a:spLocks noGrp="1"/>
          </p:cNvSpPr>
          <p:nvPr>
            <p:ph type="body" idx="1"/>
          </p:nvPr>
        </p:nvSpPr>
        <p:spPr>
          <a:xfrm>
            <a:off x="623888" y="3824553"/>
            <a:ext cx="7886700" cy="1250156"/>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A545B1C-5FD7-7242-B792-0E3C1D4EDD70}" type="datetime1">
              <a:rPr lang="en-US" smtClean="0"/>
              <a:pPr/>
              <a:t>5/18/2018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74817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521354"/>
            <a:ext cx="3886200" cy="362611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521354"/>
            <a:ext cx="3886200" cy="362611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8D5D7DE-01FE-CE46-818C-6C4FB18EAACE}" type="datetime1">
              <a:rPr lang="en-US" smtClean="0"/>
              <a:pPr/>
              <a:t>5/18/2018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241340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04271"/>
            <a:ext cx="7886700" cy="1104636"/>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400969"/>
            <a:ext cx="3868340"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629842" y="2087563"/>
            <a:ext cx="3868340" cy="307049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400969"/>
            <a:ext cx="3887391"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629150" y="2087563"/>
            <a:ext cx="3887391" cy="307049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D91BA5F-FDBF-E743-A0CE-9EF14ECB6FF4}" type="datetime1">
              <a:rPr lang="en-US" smtClean="0"/>
              <a:pPr/>
              <a:t>5/18/2018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1927019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1AE675F-3CB1-9146-8657-E52670BDB566}" type="datetime1">
              <a:rPr lang="en-US" smtClean="0"/>
              <a:pPr/>
              <a:t>5/18/2018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756738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8B452C-09E3-9D4B-9DDE-17A297CD27D8}" type="datetime1">
              <a:rPr lang="en-US" smtClean="0"/>
              <a:pPr/>
              <a:t>5/18/2018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E48381E-682B-44B7-92A7-1526D29318C9}" type="slidenum">
              <a:rPr lang="en-US" smtClean="0"/>
              <a:pPr/>
              <a:t>‹#›</a:t>
            </a:fld>
            <a:endParaRPr lang="en-US"/>
          </a:p>
        </p:txBody>
      </p:sp>
    </p:spTree>
    <p:extLst>
      <p:ext uri="{BB962C8B-B14F-4D97-AF65-F5344CB8AC3E}">
        <p14:creationId xmlns:p14="http://schemas.microsoft.com/office/powerpoint/2010/main" xmlns="" val="150762345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image" Target="../media/image1.png"/><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4"/>
          <a:stretch>
            <a:fillRect/>
          </a:stretch>
        </p:blipFill>
        <p:spPr>
          <a:xfrm>
            <a:off x="0" y="0"/>
            <a:ext cx="9144000" cy="5715000"/>
          </a:xfrm>
          <a:prstGeom prst="rect">
            <a:avLst/>
          </a:prstGeom>
        </p:spPr>
      </p:pic>
      <p:sp>
        <p:nvSpPr>
          <p:cNvPr id="4" name="TextBox 3"/>
          <p:cNvSpPr txBox="1"/>
          <p:nvPr userDrawn="1"/>
        </p:nvSpPr>
        <p:spPr>
          <a:xfrm>
            <a:off x="3121572" y="5402317"/>
            <a:ext cx="2900855" cy="230832"/>
          </a:xfrm>
          <a:prstGeom prst="rect">
            <a:avLst/>
          </a:prstGeom>
          <a:noFill/>
        </p:spPr>
        <p:txBody>
          <a:bodyPr wrap="square" rtlCol="0">
            <a:spAutoFit/>
          </a:bodyPr>
          <a:lstStyle/>
          <a:p>
            <a:pPr algn="ctr"/>
            <a:r>
              <a:rPr lang="en-IN" sz="900" dirty="0" smtClean="0">
                <a:solidFill>
                  <a:schemeClr val="bg1"/>
                </a:solidFill>
                <a:latin typeface="Arial" panose="020B0604020202020204" pitchFamily="34" charset="0"/>
                <a:cs typeface="Arial" panose="020B0604020202020204" pitchFamily="34" charset="0"/>
              </a:rPr>
              <a:t>© 2018 </a:t>
            </a:r>
            <a:r>
              <a:rPr lang="en-IN" sz="900" dirty="0" err="1" smtClean="0">
                <a:solidFill>
                  <a:schemeClr val="bg1"/>
                </a:solidFill>
                <a:latin typeface="Arial" panose="020B0604020202020204" pitchFamily="34" charset="0"/>
                <a:cs typeface="Arial" panose="020B0604020202020204" pitchFamily="34" charset="0"/>
              </a:rPr>
              <a:t>legasis</a:t>
            </a:r>
            <a:endParaRPr lang="en-IN" sz="9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731428266"/>
      </p:ext>
    </p:extLst>
  </p:cSld>
  <p:clrMap bg1="lt1" tx1="dk1" bg2="lt2" tx2="dk2" accent1="accent1" accent2="accent2" accent3="accent3" accent4="accent4" accent5="accent5" accent6="accent6" hlink="hlink" folHlink="folHlink"/>
  <p:sldLayoutIdLst>
    <p:sldLayoutId id="2147483650" r:id="rId1"/>
    <p:sldLayoutId id="2147483655" r:id="rId2"/>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04271"/>
            <a:ext cx="7886700" cy="110463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521354"/>
            <a:ext cx="7886700" cy="3626115"/>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5296959"/>
            <a:ext cx="2057400" cy="304271"/>
          </a:xfrm>
          <a:prstGeom prst="rect">
            <a:avLst/>
          </a:prstGeom>
        </p:spPr>
        <p:txBody>
          <a:bodyPr vert="horz" lIns="91440" tIns="45720" rIns="91440" bIns="45720" rtlCol="0" anchor="ctr"/>
          <a:lstStyle>
            <a:lvl1pPr algn="l">
              <a:defRPr sz="900">
                <a:solidFill>
                  <a:schemeClr val="tx1">
                    <a:tint val="75000"/>
                  </a:schemeClr>
                </a:solidFill>
              </a:defRPr>
            </a:lvl1pPr>
          </a:lstStyle>
          <a:p>
            <a:fld id="{8D236B11-10C7-3849-BE0D-43772B618D9E}" type="datetime1">
              <a:rPr lang="en-US" smtClean="0"/>
              <a:pPr/>
              <a:t>5/18/2018</a:t>
            </a:fld>
            <a:endParaRPr lang="en-US" dirty="0"/>
          </a:p>
        </p:txBody>
      </p:sp>
      <p:sp>
        <p:nvSpPr>
          <p:cNvPr id="5" name="Footer Placeholder 4"/>
          <p:cNvSpPr>
            <a:spLocks noGrp="1"/>
          </p:cNvSpPr>
          <p:nvPr>
            <p:ph type="ftr" sz="quarter" idx="3"/>
          </p:nvPr>
        </p:nvSpPr>
        <p:spPr>
          <a:xfrm>
            <a:off x="3028950" y="5296959"/>
            <a:ext cx="3086100" cy="30427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5296959"/>
            <a:ext cx="2057400" cy="304271"/>
          </a:xfrm>
          <a:prstGeom prst="rect">
            <a:avLst/>
          </a:prstGeom>
        </p:spPr>
        <p:txBody>
          <a:bodyPr vert="horz" lIns="91440" tIns="45720" rIns="91440" bIns="45720" rtlCol="0" anchor="ctr"/>
          <a:lstStyle>
            <a:lvl1pPr algn="r">
              <a:defRPr sz="900">
                <a:solidFill>
                  <a:schemeClr val="tx1">
                    <a:tint val="75000"/>
                  </a:schemeClr>
                </a:solidFill>
              </a:defRPr>
            </a:lvl1pPr>
          </a:lstStyle>
          <a:p>
            <a:fld id="{48F63A3B-78C7-47BE-AE5E-E10140E04643}" type="slidenum">
              <a:rPr lang="en-US" dirty="0"/>
              <a:pPr/>
              <a:t>‹#›</a:t>
            </a:fld>
            <a:endParaRPr lang="en-US" dirty="0"/>
          </a:p>
        </p:txBody>
      </p:sp>
      <p:pic>
        <p:nvPicPr>
          <p:cNvPr id="7" name="Picture 6"/>
          <p:cNvPicPr>
            <a:picLocks noChangeAspect="1"/>
          </p:cNvPicPr>
          <p:nvPr userDrawn="1"/>
        </p:nvPicPr>
        <p:blipFill>
          <a:blip r:embed="rId13"/>
          <a:stretch>
            <a:fillRect/>
          </a:stretch>
        </p:blipFill>
        <p:spPr>
          <a:xfrm>
            <a:off x="0" y="0"/>
            <a:ext cx="9144000" cy="5715000"/>
          </a:xfrm>
          <a:prstGeom prst="rect">
            <a:avLst/>
          </a:prstGeom>
        </p:spPr>
      </p:pic>
      <p:sp>
        <p:nvSpPr>
          <p:cNvPr id="8" name="TextBox 7"/>
          <p:cNvSpPr txBox="1"/>
          <p:nvPr userDrawn="1"/>
        </p:nvSpPr>
        <p:spPr>
          <a:xfrm>
            <a:off x="3121572" y="5402317"/>
            <a:ext cx="2900855" cy="230832"/>
          </a:xfrm>
          <a:prstGeom prst="rect">
            <a:avLst/>
          </a:prstGeom>
          <a:noFill/>
        </p:spPr>
        <p:txBody>
          <a:bodyPr wrap="square" rtlCol="0">
            <a:spAutoFit/>
          </a:bodyPr>
          <a:lstStyle/>
          <a:p>
            <a:pPr algn="ctr"/>
            <a:r>
              <a:rPr lang="en-IN" sz="900" dirty="0" smtClean="0">
                <a:solidFill>
                  <a:schemeClr val="bg1"/>
                </a:solidFill>
                <a:latin typeface="Arial" panose="020B0604020202020204" pitchFamily="34" charset="0"/>
                <a:cs typeface="Arial" panose="020B0604020202020204" pitchFamily="34" charset="0"/>
              </a:rPr>
              <a:t>© 2018 </a:t>
            </a:r>
            <a:r>
              <a:rPr lang="en-IN" sz="900" dirty="0" err="1" smtClean="0">
                <a:solidFill>
                  <a:schemeClr val="bg1"/>
                </a:solidFill>
                <a:latin typeface="Arial" panose="020B0604020202020204" pitchFamily="34" charset="0"/>
                <a:cs typeface="Arial" panose="020B0604020202020204" pitchFamily="34" charset="0"/>
              </a:rPr>
              <a:t>legasis</a:t>
            </a:r>
            <a:endParaRPr lang="en-IN" sz="9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427528329"/>
      </p:ext>
    </p:extLst>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 id="2147483664" r:id="rId8"/>
    <p:sldLayoutId id="2147483665" r:id="rId9"/>
    <p:sldLayoutId id="2147483666" r:id="rId10"/>
    <p:sldLayoutId id="2147483667"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11F20"/>
        </a:solidFill>
        <a:effectLst/>
      </p:bgPr>
    </p:bg>
    <p:spTree>
      <p:nvGrpSpPr>
        <p:cNvPr id="1" name=""/>
        <p:cNvGrpSpPr/>
        <p:nvPr/>
      </p:nvGrpSpPr>
      <p:grpSpPr>
        <a:xfrm>
          <a:off x="0" y="0"/>
          <a:ext cx="0" cy="0"/>
          <a:chOff x="0" y="0"/>
          <a:chExt cx="0" cy="0"/>
        </a:xfrm>
      </p:grpSpPr>
      <p:sp>
        <p:nvSpPr>
          <p:cNvPr id="7" name="TextBox 6"/>
          <p:cNvSpPr txBox="1"/>
          <p:nvPr/>
        </p:nvSpPr>
        <p:spPr>
          <a:xfrm>
            <a:off x="766817" y="3013443"/>
            <a:ext cx="7640320" cy="461665"/>
          </a:xfrm>
          <a:prstGeom prst="rect">
            <a:avLst/>
          </a:prstGeom>
          <a:noFill/>
        </p:spPr>
        <p:txBody>
          <a:bodyPr wrap="square" rtlCol="0">
            <a:spAutoFit/>
          </a:bodyPr>
          <a:lstStyle/>
          <a:p>
            <a:pPr algn="ctr"/>
            <a:r>
              <a:rPr lang="en-IN" sz="2400" b="1" dirty="0" smtClean="0">
                <a:solidFill>
                  <a:schemeClr val="bg1"/>
                </a:solidFill>
                <a:cs typeface="Arial" panose="020B0604020202020204" pitchFamily="34" charset="0"/>
              </a:rPr>
              <a:t>CORPORATE GOVERNANCE &amp; COMPLIANCE   </a:t>
            </a:r>
            <a:endParaRPr lang="en-IN" sz="2400" b="1" dirty="0">
              <a:solidFill>
                <a:schemeClr val="bg1"/>
              </a:solidFill>
              <a:cs typeface="Arial" panose="020B0604020202020204" pitchFamily="34" charset="0"/>
            </a:endParaRPr>
          </a:p>
        </p:txBody>
      </p:sp>
      <p:sp>
        <p:nvSpPr>
          <p:cNvPr id="2" name="Slide Number Placeholder 1"/>
          <p:cNvSpPr>
            <a:spLocks noGrp="1"/>
          </p:cNvSpPr>
          <p:nvPr>
            <p:ph type="sldNum" sz="quarter" idx="12"/>
          </p:nvPr>
        </p:nvSpPr>
        <p:spPr/>
        <p:txBody>
          <a:bodyPr/>
          <a:lstStyle/>
          <a:p>
            <a:fld id="{0E48381E-682B-44B7-92A7-1526D29318C9}" type="slidenum">
              <a:rPr lang="en-US" smtClean="0"/>
              <a:pPr/>
              <a:t>1</a:t>
            </a:fld>
            <a:endParaRPr lang="en-US"/>
          </a:p>
        </p:txBody>
      </p:sp>
      <p:cxnSp>
        <p:nvCxnSpPr>
          <p:cNvPr id="10" name="Straight Connector 9"/>
          <p:cNvCxnSpPr/>
          <p:nvPr/>
        </p:nvCxnSpPr>
        <p:spPr>
          <a:xfrm>
            <a:off x="1335024" y="2771140"/>
            <a:ext cx="6269736" cy="0"/>
          </a:xfrm>
          <a:prstGeom prst="line">
            <a:avLst/>
          </a:prstGeom>
          <a:ln/>
        </p:spPr>
        <p:style>
          <a:lnRef idx="3">
            <a:schemeClr val="accent2"/>
          </a:lnRef>
          <a:fillRef idx="0">
            <a:schemeClr val="accent2"/>
          </a:fillRef>
          <a:effectRef idx="2">
            <a:schemeClr val="accent2"/>
          </a:effectRef>
          <a:fontRef idx="minor">
            <a:schemeClr val="tx1"/>
          </a:fontRef>
        </p:style>
      </p:cxnSp>
      <p:pic>
        <p:nvPicPr>
          <p:cNvPr id="11" name="Picture_x0020_1" descr="escription: cid:image001.png@01D3EC40.A5ABFB10"/>
          <p:cNvPicPr>
            <a:picLocks noChangeAspect="1" noChangeArrowheads="1"/>
          </p:cNvPicPr>
          <p:nvPr/>
        </p:nvPicPr>
        <p:blipFill rotWithShape="1">
          <a:blip r:embed="rId2">
            <a:extLst>
              <a:ext uri="{28A0092B-C50C-407E-A947-70E740481C1C}">
                <a14:useLocalDpi xmlns:a14="http://schemas.microsoft.com/office/drawing/2010/main" xmlns="" val="0"/>
              </a:ext>
            </a:extLst>
          </a:blip>
          <a:srcRect l="70352"/>
          <a:stretch/>
        </p:blipFill>
        <p:spPr bwMode="auto">
          <a:xfrm>
            <a:off x="7467600" y="190500"/>
            <a:ext cx="1443038" cy="10096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2" name="TextBox 11"/>
          <p:cNvSpPr txBox="1"/>
          <p:nvPr/>
        </p:nvSpPr>
        <p:spPr>
          <a:xfrm>
            <a:off x="400304" y="4946815"/>
            <a:ext cx="3124200" cy="523220"/>
          </a:xfrm>
          <a:prstGeom prst="rect">
            <a:avLst/>
          </a:prstGeom>
          <a:noFill/>
        </p:spPr>
        <p:txBody>
          <a:bodyPr wrap="square" rtlCol="0">
            <a:spAutoFit/>
          </a:bodyPr>
          <a:lstStyle/>
          <a:p>
            <a:r>
              <a:rPr lang="en-IN" sz="1400" b="1" dirty="0" smtClean="0">
                <a:solidFill>
                  <a:schemeClr val="bg1"/>
                </a:solidFill>
              </a:rPr>
              <a:t>May 18, 2018</a:t>
            </a:r>
          </a:p>
          <a:p>
            <a:r>
              <a:rPr lang="en-IN" sz="1400" b="1" dirty="0" smtClean="0">
                <a:solidFill>
                  <a:schemeClr val="bg1"/>
                </a:solidFill>
              </a:rPr>
              <a:t>The </a:t>
            </a:r>
            <a:r>
              <a:rPr lang="en-IN" sz="1400" b="1" dirty="0" err="1" smtClean="0">
                <a:solidFill>
                  <a:schemeClr val="bg1"/>
                </a:solidFill>
              </a:rPr>
              <a:t>LaLiT</a:t>
            </a:r>
            <a:r>
              <a:rPr lang="en-IN" sz="1400" b="1" dirty="0" smtClean="0">
                <a:solidFill>
                  <a:schemeClr val="bg1"/>
                </a:solidFill>
              </a:rPr>
              <a:t>, Mumbai</a:t>
            </a:r>
            <a:endParaRPr lang="en-IN" sz="1400" b="1" dirty="0">
              <a:solidFill>
                <a:schemeClr val="bg1"/>
              </a:solidFill>
            </a:endParaRPr>
          </a:p>
        </p:txBody>
      </p:sp>
      <p:sp>
        <p:nvSpPr>
          <p:cNvPr id="13" name="Rectangle 12"/>
          <p:cNvSpPr/>
          <p:nvPr/>
        </p:nvSpPr>
        <p:spPr>
          <a:xfrm>
            <a:off x="975359" y="1932537"/>
            <a:ext cx="7223235" cy="646331"/>
          </a:xfrm>
          <a:prstGeom prst="rect">
            <a:avLst/>
          </a:prstGeom>
        </p:spPr>
        <p:txBody>
          <a:bodyPr wrap="square">
            <a:spAutoFit/>
          </a:bodyPr>
          <a:lstStyle/>
          <a:p>
            <a:r>
              <a:rPr lang="en-IN" sz="3600" b="1" i="1" dirty="0">
                <a:solidFill>
                  <a:schemeClr val="bg1"/>
                </a:solidFill>
              </a:rPr>
              <a:t>“PCS – A Value </a:t>
            </a:r>
            <a:r>
              <a:rPr lang="en-IN" sz="3600" b="1" i="1" dirty="0" smtClean="0">
                <a:solidFill>
                  <a:schemeClr val="bg1"/>
                </a:solidFill>
              </a:rPr>
              <a:t>Driven Professional”</a:t>
            </a:r>
            <a:endParaRPr lang="en-IN" sz="3200" dirty="0">
              <a:solidFill>
                <a:schemeClr val="bg1"/>
              </a:solidFill>
            </a:endParaRPr>
          </a:p>
        </p:txBody>
      </p:sp>
      <p:sp>
        <p:nvSpPr>
          <p:cNvPr id="14" name="TextBox 13"/>
          <p:cNvSpPr txBox="1"/>
          <p:nvPr/>
        </p:nvSpPr>
        <p:spPr>
          <a:xfrm>
            <a:off x="2907792" y="3784452"/>
            <a:ext cx="3124200" cy="369332"/>
          </a:xfrm>
          <a:prstGeom prst="rect">
            <a:avLst/>
          </a:prstGeom>
          <a:noFill/>
        </p:spPr>
        <p:txBody>
          <a:bodyPr wrap="square" rtlCol="0">
            <a:spAutoFit/>
          </a:bodyPr>
          <a:lstStyle/>
          <a:p>
            <a:pPr algn="ctr"/>
            <a:r>
              <a:rPr lang="en-IN" sz="1800" b="1" dirty="0" smtClean="0">
                <a:solidFill>
                  <a:schemeClr val="bg1"/>
                </a:solidFill>
              </a:rPr>
              <a:t>Suhas Tuljapurkar, legasis</a:t>
            </a:r>
            <a:endParaRPr lang="en-IN" sz="1800" b="1" dirty="0">
              <a:solidFill>
                <a:schemeClr val="bg1"/>
              </a:solidFill>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8000365" y="4856261"/>
            <a:ext cx="910273" cy="704329"/>
          </a:xfrm>
          <a:prstGeom prst="rect">
            <a:avLst/>
          </a:prstGeom>
        </p:spPr>
      </p:pic>
    </p:spTree>
    <p:extLst>
      <p:ext uri="{BB962C8B-B14F-4D97-AF65-F5344CB8AC3E}">
        <p14:creationId xmlns:p14="http://schemas.microsoft.com/office/powerpoint/2010/main" xmlns="" val="11214487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E48381E-682B-44B7-92A7-1526D29318C9}" type="slidenum">
              <a:rPr lang="en-US" smtClean="0"/>
              <a:pPr/>
              <a:t>10</a:t>
            </a:fld>
            <a:endParaRPr lang="en-US"/>
          </a:p>
        </p:txBody>
      </p:sp>
      <p:sp>
        <p:nvSpPr>
          <p:cNvPr id="5" name="TextBox 4"/>
          <p:cNvSpPr txBox="1"/>
          <p:nvPr/>
        </p:nvSpPr>
        <p:spPr>
          <a:xfrm>
            <a:off x="0" y="142240"/>
            <a:ext cx="9144000" cy="553998"/>
          </a:xfrm>
          <a:prstGeom prst="rect">
            <a:avLst/>
          </a:prstGeom>
          <a:noFill/>
        </p:spPr>
        <p:txBody>
          <a:bodyPr wrap="square" rtlCol="0">
            <a:spAutoFit/>
          </a:bodyPr>
          <a:lstStyle>
            <a:defPPr>
              <a:defRPr lang="en-US"/>
            </a:defPPr>
            <a:lvl1pPr algn="ctr">
              <a:defRPr sz="3000" b="1" i="1">
                <a:solidFill>
                  <a:schemeClr val="bg1"/>
                </a:solidFill>
              </a:defRPr>
            </a:lvl1pPr>
          </a:lstStyle>
          <a:p>
            <a:r>
              <a:rPr lang="en-IN" dirty="0"/>
              <a:t>Companies Amendment - 2017</a:t>
            </a:r>
          </a:p>
        </p:txBody>
      </p:sp>
      <p:sp>
        <p:nvSpPr>
          <p:cNvPr id="6" name="Rectangle 5"/>
          <p:cNvSpPr/>
          <p:nvPr/>
        </p:nvSpPr>
        <p:spPr>
          <a:xfrm>
            <a:off x="248920" y="678557"/>
            <a:ext cx="8646160" cy="4770537"/>
          </a:xfrm>
          <a:prstGeom prst="rect">
            <a:avLst/>
          </a:prstGeom>
        </p:spPr>
        <p:txBody>
          <a:bodyPr wrap="square">
            <a:spAutoFit/>
          </a:bodyPr>
          <a:lstStyle/>
          <a:p>
            <a:pPr marL="342900" lvl="0" indent="-342900">
              <a:spcAft>
                <a:spcPts val="0"/>
              </a:spcAft>
              <a:buFont typeface="+mj-lt"/>
              <a:buAutoNum type="arabicPeriod"/>
            </a:pPr>
            <a:r>
              <a:rPr lang="en-US" sz="1600" b="1" i="1" dirty="0">
                <a:solidFill>
                  <a:schemeClr val="bg1"/>
                </a:solidFill>
                <a:latin typeface="Calibri" panose="020F0502020204030204" pitchFamily="34" charset="0"/>
                <a:ea typeface="Calibri" panose="020F0502020204030204" pitchFamily="34" charset="0"/>
              </a:rPr>
              <a:t>ASSOCIATE, HOLDING AND SUBSIDIARY COMPANIES </a:t>
            </a:r>
            <a:endParaRPr lang="en-IN" sz="1800" dirty="0">
              <a:solidFill>
                <a:schemeClr val="bg1"/>
              </a:solidFill>
              <a:latin typeface="Calibri" panose="020F0502020204030204" pitchFamily="34" charset="0"/>
              <a:ea typeface="Calibri" panose="020F0502020204030204" pitchFamily="34" charset="0"/>
            </a:endParaRPr>
          </a:p>
          <a:p>
            <a:pPr marL="342900" lvl="0" indent="-342900">
              <a:spcAft>
                <a:spcPts val="0"/>
              </a:spcAft>
              <a:buFont typeface="+mj-lt"/>
              <a:buAutoNum type="arabicPeriod"/>
            </a:pPr>
            <a:r>
              <a:rPr lang="en-US" sz="1600" b="1" i="1" dirty="0">
                <a:solidFill>
                  <a:schemeClr val="bg1"/>
                </a:solidFill>
                <a:latin typeface="Calibri" panose="020F0502020204030204" pitchFamily="34" charset="0"/>
                <a:ea typeface="Calibri" panose="020F0502020204030204" pitchFamily="34" charset="0"/>
              </a:rPr>
              <a:t>ISSUANCE OF SHARES – AT A DISCOUNT; SWEAT WITHIN ONE YEAR</a:t>
            </a:r>
            <a:endParaRPr lang="en-IN" sz="1800" dirty="0">
              <a:solidFill>
                <a:schemeClr val="bg1"/>
              </a:solidFill>
              <a:latin typeface="Calibri" panose="020F0502020204030204" pitchFamily="34" charset="0"/>
              <a:ea typeface="Calibri" panose="020F0502020204030204" pitchFamily="34" charset="0"/>
            </a:endParaRPr>
          </a:p>
          <a:p>
            <a:pPr marL="342900" lvl="0" indent="-342900">
              <a:spcAft>
                <a:spcPts val="0"/>
              </a:spcAft>
              <a:buFont typeface="+mj-lt"/>
              <a:buAutoNum type="arabicPeriod"/>
            </a:pPr>
            <a:r>
              <a:rPr lang="en-US" sz="1600" b="1" dirty="0">
                <a:solidFill>
                  <a:schemeClr val="bg1"/>
                </a:solidFill>
                <a:latin typeface="Calibri" panose="020F0502020204030204" pitchFamily="34" charset="0"/>
                <a:ea typeface="Calibri" panose="020F0502020204030204" pitchFamily="34" charset="0"/>
              </a:rPr>
              <a:t>CHANGES SPECIFICALLY IMPACTING LISTED COMPANIES</a:t>
            </a:r>
            <a:endParaRPr lang="en-IN" sz="1800" dirty="0">
              <a:solidFill>
                <a:schemeClr val="bg1"/>
              </a:solidFill>
              <a:latin typeface="Calibri" panose="020F0502020204030204" pitchFamily="34" charset="0"/>
              <a:ea typeface="Calibri" panose="020F0502020204030204" pitchFamily="34" charset="0"/>
            </a:endParaRPr>
          </a:p>
          <a:p>
            <a:pPr marL="699516" lvl="1" indent="-342900">
              <a:buFont typeface="+mj-lt"/>
              <a:buAutoNum type="alphaLcPeriod"/>
            </a:pPr>
            <a:r>
              <a:rPr lang="en-US" sz="1600" b="1" dirty="0">
                <a:solidFill>
                  <a:schemeClr val="bg1"/>
                </a:solidFill>
                <a:latin typeface="Calibri" panose="020F0502020204030204" pitchFamily="34" charset="0"/>
                <a:ea typeface="Calibri" panose="020F0502020204030204" pitchFamily="34" charset="0"/>
              </a:rPr>
              <a:t>Liability for Misstatement in the Prospectus</a:t>
            </a:r>
            <a:endParaRPr lang="en-IN" sz="1800" dirty="0">
              <a:solidFill>
                <a:schemeClr val="bg1"/>
              </a:solidFill>
              <a:latin typeface="Calibri" panose="020F0502020204030204" pitchFamily="34" charset="0"/>
              <a:ea typeface="Calibri" panose="020F0502020204030204" pitchFamily="34" charset="0"/>
            </a:endParaRPr>
          </a:p>
          <a:p>
            <a:pPr marL="699516" lvl="1" indent="-342900">
              <a:buFont typeface="+mj-lt"/>
              <a:buAutoNum type="alphaLcPeriod"/>
            </a:pPr>
            <a:r>
              <a:rPr lang="en-US" sz="1600" b="1" dirty="0">
                <a:solidFill>
                  <a:schemeClr val="bg1"/>
                </a:solidFill>
                <a:latin typeface="Calibri" panose="020F0502020204030204" pitchFamily="34" charset="0"/>
                <a:ea typeface="Calibri" panose="020F0502020204030204" pitchFamily="34" charset="0"/>
              </a:rPr>
              <a:t>Relaxation in Filing of Returns</a:t>
            </a:r>
            <a:endParaRPr lang="en-IN" sz="1800" dirty="0">
              <a:solidFill>
                <a:schemeClr val="bg1"/>
              </a:solidFill>
              <a:latin typeface="Calibri" panose="020F0502020204030204" pitchFamily="34" charset="0"/>
              <a:ea typeface="Calibri" panose="020F0502020204030204" pitchFamily="34" charset="0"/>
            </a:endParaRPr>
          </a:p>
          <a:p>
            <a:pPr marL="342900" lvl="0" indent="-342900">
              <a:spcAft>
                <a:spcPts val="0"/>
              </a:spcAft>
              <a:buFont typeface="+mj-lt"/>
              <a:buAutoNum type="arabicPeriod"/>
            </a:pPr>
            <a:r>
              <a:rPr lang="en-US" sz="1600" b="1" i="1" dirty="0">
                <a:solidFill>
                  <a:schemeClr val="bg1"/>
                </a:solidFill>
                <a:latin typeface="Calibri" panose="020F0502020204030204" pitchFamily="34" charset="0"/>
                <a:ea typeface="Calibri" panose="020F0502020204030204" pitchFamily="34" charset="0"/>
              </a:rPr>
              <a:t>DIRECTORS AND KEY MANAGERIAL PERSONNEL– COMPLIANCE AND RESTRICTION ON TRANSACTIONS</a:t>
            </a:r>
            <a:endParaRPr lang="en-IN" sz="1800" dirty="0">
              <a:solidFill>
                <a:schemeClr val="bg1"/>
              </a:solidFill>
              <a:latin typeface="Calibri" panose="020F0502020204030204" pitchFamily="34" charset="0"/>
              <a:ea typeface="Calibri" panose="020F0502020204030204" pitchFamily="34" charset="0"/>
            </a:endParaRPr>
          </a:p>
          <a:p>
            <a:pPr marL="699516" lvl="1" indent="-342900">
              <a:buFont typeface="+mj-lt"/>
              <a:buAutoNum type="alphaLcPeriod"/>
            </a:pPr>
            <a:r>
              <a:rPr lang="en-US" sz="1600" b="1" dirty="0">
                <a:solidFill>
                  <a:schemeClr val="bg1"/>
                </a:solidFill>
                <a:latin typeface="Calibri" panose="020F0502020204030204" pitchFamily="34" charset="0"/>
                <a:ea typeface="Calibri" panose="020F0502020204030204" pitchFamily="34" charset="0"/>
              </a:rPr>
              <a:t>Key Managerial Personnel–Definition</a:t>
            </a:r>
            <a:endParaRPr lang="en-IN" sz="1800" dirty="0">
              <a:solidFill>
                <a:schemeClr val="bg1"/>
              </a:solidFill>
              <a:latin typeface="Calibri" panose="020F0502020204030204" pitchFamily="34" charset="0"/>
              <a:ea typeface="Calibri" panose="020F0502020204030204" pitchFamily="34" charset="0"/>
            </a:endParaRPr>
          </a:p>
          <a:p>
            <a:pPr marL="699516" lvl="1" indent="-342900">
              <a:buFont typeface="+mj-lt"/>
              <a:buAutoNum type="alphaLcPeriod"/>
            </a:pPr>
            <a:r>
              <a:rPr lang="en-US" sz="1600" b="1" dirty="0">
                <a:solidFill>
                  <a:schemeClr val="bg1"/>
                </a:solidFill>
                <a:latin typeface="Calibri" panose="020F0502020204030204" pitchFamily="34" charset="0"/>
                <a:ea typeface="Calibri" panose="020F0502020204030204" pitchFamily="34" charset="0"/>
              </a:rPr>
              <a:t>Directors</a:t>
            </a:r>
            <a:endParaRPr lang="en-IN" sz="1800" dirty="0">
              <a:solidFill>
                <a:schemeClr val="bg1"/>
              </a:solidFill>
              <a:latin typeface="Calibri" panose="020F0502020204030204" pitchFamily="34" charset="0"/>
              <a:ea typeface="Calibri" panose="020F0502020204030204" pitchFamily="34" charset="0"/>
            </a:endParaRPr>
          </a:p>
          <a:p>
            <a:pPr marL="1113282" lvl="2" indent="-400050">
              <a:buFont typeface="+mj-lt"/>
              <a:buAutoNum type="romanLcPeriod"/>
            </a:pPr>
            <a:r>
              <a:rPr lang="en-US" sz="1600" dirty="0">
                <a:solidFill>
                  <a:schemeClr val="bg1"/>
                </a:solidFill>
                <a:latin typeface="Calibri" panose="020F0502020204030204" pitchFamily="34" charset="0"/>
                <a:ea typeface="Calibri" panose="020F0502020204030204" pitchFamily="34" charset="0"/>
              </a:rPr>
              <a:t>Resident Director</a:t>
            </a:r>
            <a:endParaRPr lang="en-IN" sz="1800" dirty="0">
              <a:solidFill>
                <a:schemeClr val="bg1"/>
              </a:solidFill>
              <a:latin typeface="Calibri" panose="020F0502020204030204" pitchFamily="34" charset="0"/>
              <a:ea typeface="Calibri" panose="020F0502020204030204" pitchFamily="34" charset="0"/>
            </a:endParaRPr>
          </a:p>
          <a:p>
            <a:pPr marL="1113282" lvl="2" indent="-400050">
              <a:buFont typeface="+mj-lt"/>
              <a:buAutoNum type="romanLcPeriod"/>
            </a:pPr>
            <a:r>
              <a:rPr lang="en-US" sz="1600" dirty="0">
                <a:solidFill>
                  <a:schemeClr val="bg1"/>
                </a:solidFill>
                <a:latin typeface="Calibri" panose="020F0502020204030204" pitchFamily="34" charset="0"/>
                <a:ea typeface="Calibri" panose="020F0502020204030204" pitchFamily="34" charset="0"/>
              </a:rPr>
              <a:t>Independent Director – up to 10% income</a:t>
            </a:r>
            <a:endParaRPr lang="en-IN" sz="1800" dirty="0">
              <a:solidFill>
                <a:schemeClr val="bg1"/>
              </a:solidFill>
              <a:latin typeface="Calibri" panose="020F0502020204030204" pitchFamily="34" charset="0"/>
              <a:ea typeface="Calibri" panose="020F0502020204030204" pitchFamily="34" charset="0"/>
            </a:endParaRPr>
          </a:p>
          <a:p>
            <a:pPr marL="1113282" lvl="2" indent="-400050">
              <a:buFont typeface="+mj-lt"/>
              <a:buAutoNum type="romanLcPeriod"/>
            </a:pPr>
            <a:r>
              <a:rPr lang="en-US" sz="1600" dirty="0">
                <a:solidFill>
                  <a:schemeClr val="bg1"/>
                </a:solidFill>
                <a:latin typeface="Calibri" panose="020F0502020204030204" pitchFamily="34" charset="0"/>
                <a:ea typeface="Calibri" panose="020F0502020204030204" pitchFamily="34" charset="0"/>
              </a:rPr>
              <a:t>Number of Directorships</a:t>
            </a:r>
            <a:endParaRPr lang="en-IN" sz="1800" dirty="0">
              <a:solidFill>
                <a:schemeClr val="bg1"/>
              </a:solidFill>
              <a:latin typeface="Calibri" panose="020F0502020204030204" pitchFamily="34" charset="0"/>
              <a:ea typeface="Calibri" panose="020F0502020204030204" pitchFamily="34" charset="0"/>
            </a:endParaRPr>
          </a:p>
          <a:p>
            <a:pPr marL="1113282" lvl="2" indent="-400050">
              <a:buFont typeface="+mj-lt"/>
              <a:buAutoNum type="romanLcPeriod"/>
            </a:pPr>
            <a:r>
              <a:rPr lang="en-US" sz="1600" dirty="0">
                <a:solidFill>
                  <a:schemeClr val="bg1"/>
                </a:solidFill>
                <a:latin typeface="Calibri" panose="020F0502020204030204" pitchFamily="34" charset="0"/>
                <a:ea typeface="Calibri" panose="020F0502020204030204" pitchFamily="34" charset="0"/>
              </a:rPr>
              <a:t>Alternate Director</a:t>
            </a:r>
            <a:endParaRPr lang="en-IN" sz="1800" dirty="0">
              <a:solidFill>
                <a:schemeClr val="bg1"/>
              </a:solidFill>
              <a:latin typeface="Calibri" panose="020F0502020204030204" pitchFamily="34" charset="0"/>
              <a:ea typeface="Calibri" panose="020F0502020204030204" pitchFamily="34" charset="0"/>
            </a:endParaRPr>
          </a:p>
          <a:p>
            <a:pPr marL="1113282" lvl="2" indent="-400050">
              <a:buFont typeface="+mj-lt"/>
              <a:buAutoNum type="romanLcPeriod"/>
            </a:pPr>
            <a:r>
              <a:rPr lang="en-US" sz="1600" dirty="0">
                <a:solidFill>
                  <a:schemeClr val="bg1"/>
                </a:solidFill>
                <a:latin typeface="Calibri" panose="020F0502020204030204" pitchFamily="34" charset="0"/>
                <a:ea typeface="Calibri" panose="020F0502020204030204" pitchFamily="34" charset="0"/>
              </a:rPr>
              <a:t>Disqualifications for Appointment of a Director</a:t>
            </a:r>
            <a:endParaRPr lang="en-IN" sz="1800" dirty="0">
              <a:solidFill>
                <a:schemeClr val="bg1"/>
              </a:solidFill>
              <a:latin typeface="Calibri" panose="020F0502020204030204" pitchFamily="34" charset="0"/>
              <a:ea typeface="Calibri" panose="020F0502020204030204" pitchFamily="34" charset="0"/>
            </a:endParaRPr>
          </a:p>
          <a:p>
            <a:pPr marL="1113282" lvl="2" indent="-400050">
              <a:buFont typeface="+mj-lt"/>
              <a:buAutoNum type="romanLcPeriod"/>
            </a:pPr>
            <a:r>
              <a:rPr lang="en-US" sz="1600" dirty="0">
                <a:solidFill>
                  <a:schemeClr val="bg1"/>
                </a:solidFill>
                <a:latin typeface="Calibri" panose="020F0502020204030204" pitchFamily="34" charset="0"/>
                <a:ea typeface="Calibri" panose="020F0502020204030204" pitchFamily="34" charset="0"/>
              </a:rPr>
              <a:t>Resignation of Director</a:t>
            </a:r>
            <a:endParaRPr lang="en-IN" sz="1800" dirty="0">
              <a:solidFill>
                <a:schemeClr val="bg1"/>
              </a:solidFill>
              <a:latin typeface="Calibri" panose="020F0502020204030204" pitchFamily="34" charset="0"/>
              <a:ea typeface="Calibri" panose="020F0502020204030204" pitchFamily="34" charset="0"/>
            </a:endParaRPr>
          </a:p>
          <a:p>
            <a:pPr marL="342900" lvl="0" indent="-342900">
              <a:spcAft>
                <a:spcPts val="0"/>
              </a:spcAft>
              <a:buFont typeface="+mj-lt"/>
              <a:buAutoNum type="arabicPeriod"/>
            </a:pPr>
            <a:r>
              <a:rPr lang="en-US" sz="1600" b="1" i="1" dirty="0">
                <a:solidFill>
                  <a:schemeClr val="bg1"/>
                </a:solidFill>
                <a:latin typeface="Calibri" panose="020F0502020204030204" pitchFamily="34" charset="0"/>
                <a:ea typeface="Calibri" panose="020F0502020204030204" pitchFamily="34" charset="0"/>
              </a:rPr>
              <a:t>RELATED PARTY – INVESTING COMPANY OR THE VENTURE OF A COMPANY</a:t>
            </a:r>
            <a:endParaRPr lang="en-IN" sz="1800" dirty="0">
              <a:solidFill>
                <a:schemeClr val="bg1"/>
              </a:solidFill>
              <a:latin typeface="Calibri" panose="020F0502020204030204" pitchFamily="34" charset="0"/>
              <a:ea typeface="Calibri" panose="020F0502020204030204" pitchFamily="34" charset="0"/>
            </a:endParaRPr>
          </a:p>
          <a:p>
            <a:pPr marL="342900" lvl="0" indent="-342900">
              <a:spcAft>
                <a:spcPts val="0"/>
              </a:spcAft>
              <a:buFont typeface="+mj-lt"/>
              <a:buAutoNum type="arabicPeriod"/>
            </a:pPr>
            <a:r>
              <a:rPr lang="en-US" sz="1600" b="1" i="1" dirty="0">
                <a:solidFill>
                  <a:schemeClr val="bg1"/>
                </a:solidFill>
                <a:latin typeface="Calibri" panose="020F0502020204030204" pitchFamily="34" charset="0"/>
                <a:ea typeface="Calibri" panose="020F0502020204030204" pitchFamily="34" charset="0"/>
              </a:rPr>
              <a:t>PRIVATE PLACEMENT PROCESS</a:t>
            </a:r>
            <a:endParaRPr lang="en-IN" sz="1800" dirty="0">
              <a:solidFill>
                <a:schemeClr val="bg1"/>
              </a:solidFill>
              <a:latin typeface="Calibri" panose="020F0502020204030204" pitchFamily="34" charset="0"/>
              <a:ea typeface="Calibri" panose="020F0502020204030204" pitchFamily="34" charset="0"/>
            </a:endParaRPr>
          </a:p>
          <a:p>
            <a:pPr marL="342900" lvl="0" indent="-342900">
              <a:spcAft>
                <a:spcPts val="0"/>
              </a:spcAft>
              <a:buFont typeface="+mj-lt"/>
              <a:buAutoNum type="arabicPeriod"/>
            </a:pPr>
            <a:r>
              <a:rPr lang="en-US" sz="1600" b="1" i="1" dirty="0">
                <a:solidFill>
                  <a:schemeClr val="bg1"/>
                </a:solidFill>
                <a:latin typeface="Calibri" panose="020F0502020204030204" pitchFamily="34" charset="0"/>
                <a:ea typeface="Calibri" panose="020F0502020204030204" pitchFamily="34" charset="0"/>
              </a:rPr>
              <a:t>ANNUAL RETURN – SIMPLE FORM FOR COMPANY’S TURNOVER LESS THAN 100 CRORE</a:t>
            </a:r>
            <a:endParaRPr lang="en-IN" sz="1800" dirty="0">
              <a:solidFill>
                <a:schemeClr val="bg1"/>
              </a:solidFill>
              <a:latin typeface="Calibri" panose="020F0502020204030204" pitchFamily="34" charset="0"/>
              <a:ea typeface="Calibri" panose="020F0502020204030204" pitchFamily="34" charset="0"/>
            </a:endParaRPr>
          </a:p>
          <a:p>
            <a:pPr marL="342900" lvl="0" indent="-342900">
              <a:spcAft>
                <a:spcPts val="0"/>
              </a:spcAft>
              <a:buFont typeface="+mj-lt"/>
              <a:buAutoNum type="arabicPeriod"/>
            </a:pPr>
            <a:r>
              <a:rPr lang="en-US" sz="1600" b="1" i="1" dirty="0">
                <a:solidFill>
                  <a:schemeClr val="bg1"/>
                </a:solidFill>
                <a:latin typeface="Calibri" panose="020F0502020204030204" pitchFamily="34" charset="0"/>
                <a:ea typeface="Calibri" panose="020F0502020204030204" pitchFamily="34" charset="0"/>
              </a:rPr>
              <a:t>DIN - AADHAR</a:t>
            </a:r>
            <a:endParaRPr lang="en-IN" sz="1800" dirty="0">
              <a:solidFill>
                <a:schemeClr val="bg1"/>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xmlns="" val="240876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E48381E-682B-44B7-92A7-1526D29318C9}" type="slidenum">
              <a:rPr lang="en-US" smtClean="0"/>
              <a:pPr/>
              <a:t>11</a:t>
            </a:fld>
            <a:endParaRPr 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8000365" y="4856261"/>
            <a:ext cx="910273" cy="704329"/>
          </a:xfrm>
          <a:prstGeom prst="rect">
            <a:avLst/>
          </a:prstGeom>
        </p:spPr>
      </p:pic>
      <p:sp>
        <p:nvSpPr>
          <p:cNvPr id="6" name="TextBox 5"/>
          <p:cNvSpPr txBox="1"/>
          <p:nvPr/>
        </p:nvSpPr>
        <p:spPr>
          <a:xfrm>
            <a:off x="0" y="1656080"/>
            <a:ext cx="9144000" cy="1107996"/>
          </a:xfrm>
          <a:prstGeom prst="rect">
            <a:avLst/>
          </a:prstGeom>
          <a:noFill/>
        </p:spPr>
        <p:txBody>
          <a:bodyPr wrap="square" rtlCol="0">
            <a:spAutoFit/>
          </a:bodyPr>
          <a:lstStyle/>
          <a:p>
            <a:pPr algn="ctr"/>
            <a:r>
              <a:rPr lang="en-IN" sz="6600" b="1" dirty="0" smtClean="0">
                <a:solidFill>
                  <a:schemeClr val="bg1"/>
                </a:solidFill>
              </a:rPr>
              <a:t>Thank You!</a:t>
            </a:r>
            <a:endParaRPr lang="en-IN" sz="6600" b="1" dirty="0">
              <a:solidFill>
                <a:schemeClr val="bg1"/>
              </a:solidFill>
            </a:endParaRPr>
          </a:p>
        </p:txBody>
      </p:sp>
    </p:spTree>
    <p:extLst>
      <p:ext uri="{BB962C8B-B14F-4D97-AF65-F5344CB8AC3E}">
        <p14:creationId xmlns:p14="http://schemas.microsoft.com/office/powerpoint/2010/main" xmlns="" val="37325285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56205" y="914688"/>
            <a:ext cx="7631589" cy="3913059"/>
          </a:xfrm>
          <a:prstGeom prst="rect">
            <a:avLst/>
          </a:prstGeom>
          <a:noFill/>
        </p:spPr>
        <p:txBody>
          <a:bodyPr wrap="square" rtlCol="0">
            <a:spAutoFit/>
          </a:bodyPr>
          <a:lstStyle/>
          <a:p>
            <a:pPr>
              <a:lnSpc>
                <a:spcPct val="150000"/>
              </a:lnSpc>
            </a:pPr>
            <a:r>
              <a:rPr lang="en-IN" sz="2400" b="1" u="sng" dirty="0" smtClean="0">
                <a:solidFill>
                  <a:schemeClr val="bg1"/>
                </a:solidFill>
              </a:rPr>
              <a:t>Loyalty … Act in the Interest of the Company  </a:t>
            </a:r>
          </a:p>
          <a:p>
            <a:pPr marL="800100" lvl="1" indent="-457200">
              <a:lnSpc>
                <a:spcPct val="150000"/>
              </a:lnSpc>
              <a:buBlip>
                <a:blip r:embed="rId2"/>
              </a:buBlip>
            </a:pPr>
            <a:r>
              <a:rPr lang="en-IN" sz="2400" b="1" dirty="0" smtClean="0">
                <a:solidFill>
                  <a:schemeClr val="bg1"/>
                </a:solidFill>
              </a:rPr>
              <a:t> Consequential aspects: </a:t>
            </a:r>
          </a:p>
          <a:p>
            <a:pPr marL="1156716" lvl="2" indent="-457200">
              <a:lnSpc>
                <a:spcPct val="150000"/>
              </a:lnSpc>
              <a:buBlip>
                <a:blip r:embed="rId2"/>
              </a:buBlip>
            </a:pPr>
            <a:r>
              <a:rPr lang="en-IN" sz="2400" b="1" dirty="0">
                <a:solidFill>
                  <a:schemeClr val="bg1"/>
                </a:solidFill>
              </a:rPr>
              <a:t>Composition of Board</a:t>
            </a:r>
          </a:p>
          <a:p>
            <a:pPr marL="1513332" lvl="3" indent="-457200">
              <a:lnSpc>
                <a:spcPct val="150000"/>
              </a:lnSpc>
              <a:buBlip>
                <a:blip r:embed="rId2"/>
              </a:buBlip>
            </a:pPr>
            <a:r>
              <a:rPr lang="en-IN" sz="2400" b="1" dirty="0">
                <a:solidFill>
                  <a:schemeClr val="bg1"/>
                </a:solidFill>
              </a:rPr>
              <a:t>Independent Directors </a:t>
            </a:r>
          </a:p>
          <a:p>
            <a:pPr marL="1156716" lvl="2" indent="-457200">
              <a:lnSpc>
                <a:spcPct val="150000"/>
              </a:lnSpc>
              <a:buBlip>
                <a:blip r:embed="rId2"/>
              </a:buBlip>
            </a:pPr>
            <a:r>
              <a:rPr lang="en-IN" sz="2400" b="1" dirty="0" smtClean="0">
                <a:solidFill>
                  <a:schemeClr val="bg1"/>
                </a:solidFill>
              </a:rPr>
              <a:t>RPT  </a:t>
            </a:r>
          </a:p>
          <a:p>
            <a:pPr marL="1156716" lvl="2" indent="-457200">
              <a:lnSpc>
                <a:spcPct val="150000"/>
              </a:lnSpc>
              <a:buBlip>
                <a:blip r:embed="rId2"/>
              </a:buBlip>
            </a:pPr>
            <a:r>
              <a:rPr lang="en-IN" sz="2400" b="1" dirty="0" smtClean="0">
                <a:solidFill>
                  <a:schemeClr val="bg1"/>
                </a:solidFill>
              </a:rPr>
              <a:t>Conflict of Interest </a:t>
            </a:r>
          </a:p>
          <a:p>
            <a:pPr marL="1156716" lvl="2" indent="-457200">
              <a:lnSpc>
                <a:spcPct val="150000"/>
              </a:lnSpc>
              <a:buBlip>
                <a:blip r:embed="rId2"/>
              </a:buBlip>
            </a:pPr>
            <a:r>
              <a:rPr lang="en-IN" sz="2400" b="1" dirty="0" smtClean="0">
                <a:solidFill>
                  <a:schemeClr val="bg1"/>
                </a:solidFill>
              </a:rPr>
              <a:t>Nomination &amp; Remuneration Policy 	</a:t>
            </a:r>
            <a:endParaRPr lang="en-IN" sz="2400" b="1" dirty="0">
              <a:solidFill>
                <a:schemeClr val="bg1"/>
              </a:solidFill>
            </a:endParaRPr>
          </a:p>
        </p:txBody>
      </p:sp>
      <p:sp>
        <p:nvSpPr>
          <p:cNvPr id="5" name="TextBox 4"/>
          <p:cNvSpPr txBox="1"/>
          <p:nvPr/>
        </p:nvSpPr>
        <p:spPr>
          <a:xfrm>
            <a:off x="0" y="112757"/>
            <a:ext cx="9144000" cy="553998"/>
          </a:xfrm>
          <a:prstGeom prst="rect">
            <a:avLst/>
          </a:prstGeom>
          <a:noFill/>
        </p:spPr>
        <p:txBody>
          <a:bodyPr wrap="square" rtlCol="0">
            <a:spAutoFit/>
          </a:bodyPr>
          <a:lstStyle/>
          <a:p>
            <a:pPr algn="ctr"/>
            <a:r>
              <a:rPr lang="en-IN" sz="3000" b="1" i="1" dirty="0">
                <a:solidFill>
                  <a:schemeClr val="bg1"/>
                </a:solidFill>
              </a:rPr>
              <a:t>Origin of Corporate </a:t>
            </a:r>
            <a:r>
              <a:rPr lang="en-IN" sz="3000" b="1" i="1" dirty="0" smtClean="0">
                <a:solidFill>
                  <a:schemeClr val="bg1"/>
                </a:solidFill>
              </a:rPr>
              <a:t>Governance - FIDUCIARY DUTY - 1  </a:t>
            </a:r>
            <a:endParaRPr lang="en-IN" sz="3000" b="1" i="1" dirty="0">
              <a:solidFill>
                <a:schemeClr val="bg1"/>
              </a:solidFill>
            </a:endParaRPr>
          </a:p>
        </p:txBody>
      </p:sp>
      <p:sp>
        <p:nvSpPr>
          <p:cNvPr id="2" name="Slide Number Placeholder 1"/>
          <p:cNvSpPr>
            <a:spLocks noGrp="1"/>
          </p:cNvSpPr>
          <p:nvPr>
            <p:ph type="sldNum" sz="quarter" idx="12"/>
          </p:nvPr>
        </p:nvSpPr>
        <p:spPr/>
        <p:txBody>
          <a:bodyPr/>
          <a:lstStyle/>
          <a:p>
            <a:fld id="{0E48381E-682B-44B7-92A7-1526D29318C9}" type="slidenum">
              <a:rPr lang="en-US" smtClean="0"/>
              <a:pPr/>
              <a:t>2</a:t>
            </a:fld>
            <a:endParaRPr lang="en-US"/>
          </a:p>
        </p:txBody>
      </p:sp>
      <p:pic>
        <p:nvPicPr>
          <p:cNvPr id="6" name="Picture 5"/>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8000365" y="4856261"/>
            <a:ext cx="910273" cy="704329"/>
          </a:xfrm>
          <a:prstGeom prst="rect">
            <a:avLst/>
          </a:prstGeom>
        </p:spPr>
      </p:pic>
    </p:spTree>
    <p:extLst>
      <p:ext uri="{BB962C8B-B14F-4D97-AF65-F5344CB8AC3E}">
        <p14:creationId xmlns:p14="http://schemas.microsoft.com/office/powerpoint/2010/main" xmlns="" val="9952757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73869" y="563917"/>
            <a:ext cx="8196262" cy="5021055"/>
          </a:xfrm>
          <a:prstGeom prst="rect">
            <a:avLst/>
          </a:prstGeom>
          <a:noFill/>
        </p:spPr>
        <p:txBody>
          <a:bodyPr wrap="square" rtlCol="0">
            <a:spAutoFit/>
          </a:bodyPr>
          <a:lstStyle/>
          <a:p>
            <a:pPr>
              <a:lnSpc>
                <a:spcPct val="150000"/>
              </a:lnSpc>
            </a:pPr>
            <a:r>
              <a:rPr lang="en-IN" sz="2400" b="1" u="sng" dirty="0" smtClean="0">
                <a:solidFill>
                  <a:schemeClr val="bg1"/>
                </a:solidFill>
              </a:rPr>
              <a:t>Care ….. Duty to pay attention and take due care </a:t>
            </a:r>
          </a:p>
          <a:p>
            <a:pPr marL="443484" indent="-457200">
              <a:lnSpc>
                <a:spcPct val="150000"/>
              </a:lnSpc>
              <a:buBlip>
                <a:blip r:embed="rId2"/>
              </a:buBlip>
            </a:pPr>
            <a:r>
              <a:rPr lang="en-IN" sz="2400" b="1" dirty="0">
                <a:solidFill>
                  <a:schemeClr val="bg1"/>
                </a:solidFill>
              </a:rPr>
              <a:t>The duty of care requires board members to act on a fully informed basis, in good faith, with due diligence and care</a:t>
            </a:r>
            <a:r>
              <a:rPr lang="en-IN" sz="2400" b="1" dirty="0" smtClean="0">
                <a:solidFill>
                  <a:schemeClr val="bg1"/>
                </a:solidFill>
              </a:rPr>
              <a:t>.</a:t>
            </a:r>
            <a:endParaRPr lang="en-IN" sz="2400" b="1" u="sng" dirty="0" smtClean="0">
              <a:solidFill>
                <a:schemeClr val="bg1"/>
              </a:solidFill>
            </a:endParaRPr>
          </a:p>
          <a:p>
            <a:pPr marL="800100" lvl="1" indent="-457200">
              <a:lnSpc>
                <a:spcPct val="150000"/>
              </a:lnSpc>
              <a:buBlip>
                <a:blip r:embed="rId2"/>
              </a:buBlip>
            </a:pPr>
            <a:r>
              <a:rPr lang="en-IN" sz="2400" b="1" dirty="0" smtClean="0">
                <a:solidFill>
                  <a:schemeClr val="bg1"/>
                </a:solidFill>
              </a:rPr>
              <a:t>Consequential aspects: </a:t>
            </a:r>
          </a:p>
          <a:p>
            <a:pPr marL="1156716" lvl="2" indent="-457200">
              <a:lnSpc>
                <a:spcPct val="150000"/>
              </a:lnSpc>
              <a:buBlip>
                <a:blip r:embed="rId2"/>
              </a:buBlip>
            </a:pPr>
            <a:r>
              <a:rPr lang="en-IN" sz="2400" b="1" dirty="0" smtClean="0">
                <a:solidFill>
                  <a:schemeClr val="bg1"/>
                </a:solidFill>
              </a:rPr>
              <a:t>Oversight Duty </a:t>
            </a:r>
          </a:p>
          <a:p>
            <a:pPr marL="1156716" lvl="2" indent="-457200">
              <a:lnSpc>
                <a:spcPct val="150000"/>
              </a:lnSpc>
              <a:buBlip>
                <a:blip r:embed="rId2"/>
              </a:buBlip>
            </a:pPr>
            <a:r>
              <a:rPr lang="en-IN" sz="2400" b="1" dirty="0" smtClean="0">
                <a:solidFill>
                  <a:schemeClr val="bg1"/>
                </a:solidFill>
              </a:rPr>
              <a:t> Committees</a:t>
            </a:r>
          </a:p>
          <a:p>
            <a:pPr marL="1156716" lvl="2" indent="-457200">
              <a:lnSpc>
                <a:spcPct val="150000"/>
              </a:lnSpc>
              <a:buBlip>
                <a:blip r:embed="rId2"/>
              </a:buBlip>
            </a:pPr>
            <a:r>
              <a:rPr lang="en-IN" sz="2400" b="1" dirty="0" smtClean="0">
                <a:solidFill>
                  <a:schemeClr val="bg1"/>
                </a:solidFill>
              </a:rPr>
              <a:t>Financial Controls</a:t>
            </a:r>
          </a:p>
          <a:p>
            <a:pPr marL="1156716" lvl="2" indent="-457200">
              <a:lnSpc>
                <a:spcPct val="150000"/>
              </a:lnSpc>
              <a:buBlip>
                <a:blip r:embed="rId2"/>
              </a:buBlip>
            </a:pPr>
            <a:r>
              <a:rPr lang="en-IN" sz="2400" b="1" dirty="0" smtClean="0">
                <a:solidFill>
                  <a:schemeClr val="bg1"/>
                </a:solidFill>
              </a:rPr>
              <a:t> Compliance </a:t>
            </a:r>
          </a:p>
          <a:p>
            <a:pPr marL="800100" lvl="1" indent="-457200">
              <a:lnSpc>
                <a:spcPct val="150000"/>
              </a:lnSpc>
              <a:buBlip>
                <a:blip r:embed="rId2"/>
              </a:buBlip>
            </a:pPr>
            <a:r>
              <a:rPr lang="en-IN" sz="2400" b="1" dirty="0" smtClean="0">
                <a:solidFill>
                  <a:schemeClr val="bg1"/>
                </a:solidFill>
              </a:rPr>
              <a:t>Important Aspect: Best Judgement Rule </a:t>
            </a:r>
          </a:p>
        </p:txBody>
      </p:sp>
      <p:sp>
        <p:nvSpPr>
          <p:cNvPr id="5" name="TextBox 4"/>
          <p:cNvSpPr txBox="1"/>
          <p:nvPr/>
        </p:nvSpPr>
        <p:spPr>
          <a:xfrm>
            <a:off x="0" y="112757"/>
            <a:ext cx="9144000" cy="553998"/>
          </a:xfrm>
          <a:prstGeom prst="rect">
            <a:avLst/>
          </a:prstGeom>
          <a:noFill/>
        </p:spPr>
        <p:txBody>
          <a:bodyPr wrap="square" rtlCol="0">
            <a:spAutoFit/>
          </a:bodyPr>
          <a:lstStyle>
            <a:defPPr>
              <a:defRPr lang="en-US"/>
            </a:defPPr>
            <a:lvl1pPr algn="ctr">
              <a:defRPr sz="3000" b="1" i="1">
                <a:solidFill>
                  <a:schemeClr val="bg1"/>
                </a:solidFill>
              </a:defRPr>
            </a:lvl1pPr>
          </a:lstStyle>
          <a:p>
            <a:r>
              <a:rPr lang="en-IN" dirty="0"/>
              <a:t>Origin of Corporate Governance - FIDUCIARY DUTY - 2 </a:t>
            </a:r>
          </a:p>
        </p:txBody>
      </p:sp>
      <p:sp>
        <p:nvSpPr>
          <p:cNvPr id="7" name="Rectangle 6"/>
          <p:cNvSpPr/>
          <p:nvPr/>
        </p:nvSpPr>
        <p:spPr>
          <a:xfrm>
            <a:off x="15240" y="4293647"/>
            <a:ext cx="8397240" cy="308418"/>
          </a:xfrm>
          <a:prstGeom prst="rect">
            <a:avLst/>
          </a:prstGeom>
        </p:spPr>
        <p:txBody>
          <a:bodyPr wrap="square">
            <a:spAutoFit/>
          </a:bodyPr>
          <a:lstStyle/>
          <a:p>
            <a:endParaRPr lang="en-US" dirty="0">
              <a:solidFill>
                <a:schemeClr val="bg1"/>
              </a:solidFill>
            </a:endParaRPr>
          </a:p>
        </p:txBody>
      </p:sp>
      <p:sp>
        <p:nvSpPr>
          <p:cNvPr id="2" name="Slide Number Placeholder 1"/>
          <p:cNvSpPr>
            <a:spLocks noGrp="1"/>
          </p:cNvSpPr>
          <p:nvPr>
            <p:ph type="sldNum" sz="quarter" idx="12"/>
          </p:nvPr>
        </p:nvSpPr>
        <p:spPr/>
        <p:txBody>
          <a:bodyPr/>
          <a:lstStyle/>
          <a:p>
            <a:fld id="{0E48381E-682B-44B7-92A7-1526D29318C9}" type="slidenum">
              <a:rPr lang="en-US" smtClean="0"/>
              <a:pPr/>
              <a:t>3</a:t>
            </a:fld>
            <a:endParaRPr lang="en-US" dirty="0"/>
          </a:p>
        </p:txBody>
      </p:sp>
      <p:pic>
        <p:nvPicPr>
          <p:cNvPr id="8" name="Picture 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8000365" y="4856261"/>
            <a:ext cx="910273" cy="704329"/>
          </a:xfrm>
          <a:prstGeom prst="rect">
            <a:avLst/>
          </a:prstGeom>
        </p:spPr>
      </p:pic>
    </p:spTree>
    <p:extLst>
      <p:ext uri="{BB962C8B-B14F-4D97-AF65-F5344CB8AC3E}">
        <p14:creationId xmlns:p14="http://schemas.microsoft.com/office/powerpoint/2010/main" xmlns="" val="9092952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4610" y="794895"/>
            <a:ext cx="8450740" cy="4401205"/>
          </a:xfrm>
          <a:prstGeom prst="rect">
            <a:avLst/>
          </a:prstGeom>
          <a:noFill/>
        </p:spPr>
        <p:txBody>
          <a:bodyPr wrap="square" rtlCol="0">
            <a:spAutoFit/>
          </a:bodyPr>
          <a:lstStyle/>
          <a:p>
            <a:pPr marL="342900" lvl="1"/>
            <a:r>
              <a:rPr lang="en-IN" sz="2400" b="1" u="sng" dirty="0" smtClean="0">
                <a:solidFill>
                  <a:schemeClr val="bg1"/>
                </a:solidFill>
              </a:rPr>
              <a:t>Disclosure </a:t>
            </a:r>
            <a:r>
              <a:rPr lang="en-IN" sz="2400" b="1" u="sng" dirty="0">
                <a:solidFill>
                  <a:schemeClr val="bg1"/>
                </a:solidFill>
              </a:rPr>
              <a:t>……. Disclose all material information </a:t>
            </a:r>
            <a:endParaRPr lang="en-IN" sz="2800" b="1" u="sng" dirty="0">
              <a:solidFill>
                <a:schemeClr val="bg1"/>
              </a:solidFill>
            </a:endParaRPr>
          </a:p>
          <a:p>
            <a:pPr marL="800100" lvl="1" indent="-457200">
              <a:lnSpc>
                <a:spcPct val="150000"/>
              </a:lnSpc>
              <a:buBlip>
                <a:blip r:embed="rId2"/>
              </a:buBlip>
            </a:pPr>
            <a:r>
              <a:rPr lang="en-IN" sz="2400" b="1" dirty="0">
                <a:solidFill>
                  <a:schemeClr val="bg1"/>
                </a:solidFill>
              </a:rPr>
              <a:t>Consequential </a:t>
            </a:r>
            <a:r>
              <a:rPr lang="en-IN" sz="2400" b="1" dirty="0" smtClean="0">
                <a:solidFill>
                  <a:schemeClr val="bg1"/>
                </a:solidFill>
              </a:rPr>
              <a:t>Aspect:</a:t>
            </a:r>
          </a:p>
          <a:p>
            <a:pPr marL="1156716" lvl="2" indent="-457200">
              <a:lnSpc>
                <a:spcPct val="150000"/>
              </a:lnSpc>
              <a:buBlip>
                <a:blip r:embed="rId2"/>
              </a:buBlip>
            </a:pPr>
            <a:r>
              <a:rPr lang="en-IN" sz="2400" b="1" dirty="0" smtClean="0">
                <a:solidFill>
                  <a:schemeClr val="bg1"/>
                </a:solidFill>
              </a:rPr>
              <a:t>Mandated </a:t>
            </a:r>
            <a:r>
              <a:rPr lang="en-IN" sz="2400" b="1" dirty="0">
                <a:solidFill>
                  <a:schemeClr val="bg1"/>
                </a:solidFill>
              </a:rPr>
              <a:t>Disclosures v </a:t>
            </a:r>
            <a:r>
              <a:rPr lang="en-IN" sz="2400" b="1" dirty="0" smtClean="0">
                <a:solidFill>
                  <a:schemeClr val="bg1"/>
                </a:solidFill>
              </a:rPr>
              <a:t>Materiality Thresholds</a:t>
            </a:r>
          </a:p>
          <a:p>
            <a:pPr marL="1156716" lvl="2" indent="-457200">
              <a:lnSpc>
                <a:spcPct val="150000"/>
              </a:lnSpc>
              <a:buBlip>
                <a:blip r:embed="rId2"/>
              </a:buBlip>
            </a:pPr>
            <a:r>
              <a:rPr lang="en-IN" sz="2400" b="1" dirty="0" smtClean="0">
                <a:solidFill>
                  <a:schemeClr val="bg1"/>
                </a:solidFill>
              </a:rPr>
              <a:t>Integrity in Accounting </a:t>
            </a:r>
          </a:p>
          <a:p>
            <a:pPr marL="1156716" lvl="2" indent="-457200">
              <a:lnSpc>
                <a:spcPct val="150000"/>
              </a:lnSpc>
              <a:buBlip>
                <a:blip r:embed="rId2"/>
              </a:buBlip>
            </a:pPr>
            <a:r>
              <a:rPr lang="en-IN" sz="2400" b="1" dirty="0" smtClean="0">
                <a:solidFill>
                  <a:schemeClr val="bg1"/>
                </a:solidFill>
              </a:rPr>
              <a:t>QSQT</a:t>
            </a:r>
          </a:p>
          <a:p>
            <a:pPr marL="1156716" lvl="2" indent="-457200">
              <a:lnSpc>
                <a:spcPct val="150000"/>
              </a:lnSpc>
              <a:buBlip>
                <a:blip r:embed="rId2"/>
              </a:buBlip>
            </a:pPr>
            <a:r>
              <a:rPr lang="en-IN" sz="2400" b="1" dirty="0" smtClean="0">
                <a:solidFill>
                  <a:schemeClr val="bg1"/>
                </a:solidFill>
              </a:rPr>
              <a:t>Stakeholders Committee  </a:t>
            </a:r>
            <a:endParaRPr lang="en-IN" sz="2400" b="1" dirty="0">
              <a:solidFill>
                <a:schemeClr val="bg1"/>
              </a:solidFill>
            </a:endParaRPr>
          </a:p>
          <a:p>
            <a:pPr marL="699516" lvl="2">
              <a:lnSpc>
                <a:spcPct val="150000"/>
              </a:lnSpc>
            </a:pPr>
            <a:endParaRPr lang="en-IN" sz="2400" b="1" dirty="0" smtClean="0">
              <a:solidFill>
                <a:schemeClr val="bg1"/>
              </a:solidFill>
            </a:endParaRPr>
          </a:p>
          <a:p>
            <a:pPr marL="800100" lvl="1" indent="-457200">
              <a:lnSpc>
                <a:spcPct val="150000"/>
              </a:lnSpc>
              <a:buBlip>
                <a:blip r:embed="rId2"/>
              </a:buBlip>
            </a:pPr>
            <a:r>
              <a:rPr lang="en-IN" sz="2400" b="1" dirty="0" smtClean="0">
                <a:solidFill>
                  <a:schemeClr val="bg1"/>
                </a:solidFill>
              </a:rPr>
              <a:t>Important Aspect:  Information </a:t>
            </a:r>
            <a:r>
              <a:rPr lang="en-IN" sz="2400" b="1" dirty="0">
                <a:solidFill>
                  <a:schemeClr val="bg1"/>
                </a:solidFill>
              </a:rPr>
              <a:t>Asymmetry </a:t>
            </a:r>
          </a:p>
        </p:txBody>
      </p:sp>
      <p:sp>
        <p:nvSpPr>
          <p:cNvPr id="5" name="TextBox 4"/>
          <p:cNvSpPr txBox="1"/>
          <p:nvPr/>
        </p:nvSpPr>
        <p:spPr>
          <a:xfrm>
            <a:off x="0" y="112757"/>
            <a:ext cx="9144000" cy="553998"/>
          </a:xfrm>
          <a:prstGeom prst="rect">
            <a:avLst/>
          </a:prstGeom>
          <a:noFill/>
        </p:spPr>
        <p:txBody>
          <a:bodyPr wrap="square" rtlCol="0">
            <a:spAutoFit/>
          </a:bodyPr>
          <a:lstStyle>
            <a:defPPr>
              <a:defRPr lang="en-US"/>
            </a:defPPr>
            <a:lvl1pPr algn="ctr">
              <a:defRPr sz="3000" b="1" i="1">
                <a:solidFill>
                  <a:schemeClr val="bg1"/>
                </a:solidFill>
              </a:defRPr>
            </a:lvl1pPr>
          </a:lstStyle>
          <a:p>
            <a:r>
              <a:rPr lang="en-IN" dirty="0"/>
              <a:t>Origin of Corporate Governance - FIDUCIARY DUTY - 3 </a:t>
            </a:r>
          </a:p>
        </p:txBody>
      </p:sp>
      <p:sp>
        <p:nvSpPr>
          <p:cNvPr id="7" name="Rectangle 6"/>
          <p:cNvSpPr/>
          <p:nvPr/>
        </p:nvSpPr>
        <p:spPr>
          <a:xfrm>
            <a:off x="15240" y="4293647"/>
            <a:ext cx="8397240" cy="308418"/>
          </a:xfrm>
          <a:prstGeom prst="rect">
            <a:avLst/>
          </a:prstGeom>
        </p:spPr>
        <p:txBody>
          <a:bodyPr wrap="square">
            <a:spAutoFit/>
          </a:bodyPr>
          <a:lstStyle/>
          <a:p>
            <a:endParaRPr lang="en-US" dirty="0">
              <a:solidFill>
                <a:schemeClr val="bg1"/>
              </a:solidFill>
            </a:endParaRPr>
          </a:p>
        </p:txBody>
      </p:sp>
      <p:sp>
        <p:nvSpPr>
          <p:cNvPr id="2" name="Slide Number Placeholder 1"/>
          <p:cNvSpPr>
            <a:spLocks noGrp="1"/>
          </p:cNvSpPr>
          <p:nvPr>
            <p:ph type="sldNum" sz="quarter" idx="12"/>
          </p:nvPr>
        </p:nvSpPr>
        <p:spPr/>
        <p:txBody>
          <a:bodyPr/>
          <a:lstStyle/>
          <a:p>
            <a:fld id="{0E48381E-682B-44B7-92A7-1526D29318C9}" type="slidenum">
              <a:rPr lang="en-US" smtClean="0"/>
              <a:pPr/>
              <a:t>4</a:t>
            </a:fld>
            <a:endParaRPr lang="en-US"/>
          </a:p>
        </p:txBody>
      </p:sp>
      <p:pic>
        <p:nvPicPr>
          <p:cNvPr id="8" name="Picture 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8000365" y="4856261"/>
            <a:ext cx="910273" cy="704329"/>
          </a:xfrm>
          <a:prstGeom prst="rect">
            <a:avLst/>
          </a:prstGeom>
        </p:spPr>
      </p:pic>
    </p:spTree>
    <p:extLst>
      <p:ext uri="{BB962C8B-B14F-4D97-AF65-F5344CB8AC3E}">
        <p14:creationId xmlns:p14="http://schemas.microsoft.com/office/powerpoint/2010/main" xmlns="" val="10366874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77520" y="1170036"/>
            <a:ext cx="8433118" cy="3174395"/>
          </a:xfrm>
          <a:prstGeom prst="rect">
            <a:avLst/>
          </a:prstGeom>
          <a:noFill/>
        </p:spPr>
        <p:txBody>
          <a:bodyPr wrap="square" rtlCol="0">
            <a:spAutoFit/>
          </a:bodyPr>
          <a:lstStyle/>
          <a:p>
            <a:pPr marL="342900" lvl="1"/>
            <a:r>
              <a:rPr lang="en-IN" sz="2400" b="1" u="sng" dirty="0" smtClean="0">
                <a:solidFill>
                  <a:schemeClr val="bg1"/>
                </a:solidFill>
              </a:rPr>
              <a:t>Extra </a:t>
            </a:r>
            <a:r>
              <a:rPr lang="en-IN" sz="2400" b="1" u="sng" dirty="0">
                <a:solidFill>
                  <a:schemeClr val="bg1"/>
                </a:solidFill>
              </a:rPr>
              <a:t>Care…….. Careful Scrutiny </a:t>
            </a:r>
            <a:r>
              <a:rPr lang="en-IN" sz="2400" b="1" dirty="0" smtClean="0">
                <a:solidFill>
                  <a:schemeClr val="bg1"/>
                </a:solidFill>
              </a:rPr>
              <a:t>Decision </a:t>
            </a:r>
            <a:r>
              <a:rPr lang="en-IN" sz="2400" b="1" dirty="0">
                <a:solidFill>
                  <a:schemeClr val="bg1"/>
                </a:solidFill>
              </a:rPr>
              <a:t>Event </a:t>
            </a:r>
            <a:r>
              <a:rPr lang="en-IN" sz="2400" b="1" dirty="0" smtClean="0">
                <a:solidFill>
                  <a:schemeClr val="bg1"/>
                </a:solidFill>
              </a:rPr>
              <a:t>Based</a:t>
            </a:r>
          </a:p>
          <a:p>
            <a:pPr marL="800100" lvl="1" indent="-457200">
              <a:lnSpc>
                <a:spcPct val="150000"/>
              </a:lnSpc>
              <a:buBlip>
                <a:blip r:embed="rId2"/>
              </a:buBlip>
            </a:pPr>
            <a:r>
              <a:rPr lang="en-IN" sz="2400" b="1" dirty="0" smtClean="0">
                <a:solidFill>
                  <a:schemeClr val="bg1"/>
                </a:solidFill>
              </a:rPr>
              <a:t>Corporate Strategy </a:t>
            </a:r>
          </a:p>
          <a:p>
            <a:pPr marL="800100" lvl="1" indent="-457200">
              <a:lnSpc>
                <a:spcPct val="150000"/>
              </a:lnSpc>
              <a:buBlip>
                <a:blip r:embed="rId2"/>
              </a:buBlip>
            </a:pPr>
            <a:r>
              <a:rPr lang="en-IN" sz="2400" b="1" dirty="0" smtClean="0">
                <a:solidFill>
                  <a:schemeClr val="bg1"/>
                </a:solidFill>
              </a:rPr>
              <a:t>Investments </a:t>
            </a:r>
          </a:p>
          <a:p>
            <a:pPr marL="800100" lvl="1" indent="-457200">
              <a:lnSpc>
                <a:spcPct val="150000"/>
              </a:lnSpc>
              <a:buBlip>
                <a:blip r:embed="rId2"/>
              </a:buBlip>
            </a:pPr>
            <a:r>
              <a:rPr lang="en-IN" sz="2400" b="1" dirty="0" smtClean="0">
                <a:solidFill>
                  <a:schemeClr val="bg1"/>
                </a:solidFill>
              </a:rPr>
              <a:t>M&amp;A    </a:t>
            </a:r>
            <a:endParaRPr lang="en-IN" sz="2400" b="1" dirty="0">
              <a:solidFill>
                <a:schemeClr val="bg1"/>
              </a:solidFill>
            </a:endParaRPr>
          </a:p>
          <a:p>
            <a:pPr marL="800100" lvl="1" indent="-457200">
              <a:lnSpc>
                <a:spcPct val="150000"/>
              </a:lnSpc>
              <a:buBlip>
                <a:blip r:embed="rId2"/>
              </a:buBlip>
            </a:pPr>
            <a:r>
              <a:rPr lang="en-IN" sz="2400" b="1" dirty="0" smtClean="0">
                <a:solidFill>
                  <a:schemeClr val="bg1"/>
                </a:solidFill>
              </a:rPr>
              <a:t>No </a:t>
            </a:r>
            <a:r>
              <a:rPr lang="en-IN" sz="2400" b="1" dirty="0">
                <a:solidFill>
                  <a:schemeClr val="bg1"/>
                </a:solidFill>
              </a:rPr>
              <a:t>clear test …Criminal Liability</a:t>
            </a:r>
          </a:p>
          <a:p>
            <a:pPr marL="800100" lvl="1" indent="-457200">
              <a:lnSpc>
                <a:spcPct val="150000"/>
              </a:lnSpc>
              <a:buBlip>
                <a:blip r:embed="rId2"/>
              </a:buBlip>
            </a:pPr>
            <a:r>
              <a:rPr lang="en-IN" sz="2400" b="1" dirty="0" smtClean="0">
                <a:solidFill>
                  <a:schemeClr val="bg1"/>
                </a:solidFill>
              </a:rPr>
              <a:t>Bankruptcy like situation </a:t>
            </a:r>
            <a:r>
              <a:rPr lang="en-IN" sz="2400" b="1" dirty="0">
                <a:solidFill>
                  <a:schemeClr val="bg1"/>
                </a:solidFill>
              </a:rPr>
              <a:t>	</a:t>
            </a:r>
          </a:p>
        </p:txBody>
      </p:sp>
      <p:sp>
        <p:nvSpPr>
          <p:cNvPr id="5" name="TextBox 4"/>
          <p:cNvSpPr txBox="1"/>
          <p:nvPr/>
        </p:nvSpPr>
        <p:spPr>
          <a:xfrm>
            <a:off x="0" y="112757"/>
            <a:ext cx="9144000" cy="553998"/>
          </a:xfrm>
          <a:prstGeom prst="rect">
            <a:avLst/>
          </a:prstGeom>
          <a:noFill/>
        </p:spPr>
        <p:txBody>
          <a:bodyPr wrap="square" rtlCol="0">
            <a:spAutoFit/>
          </a:bodyPr>
          <a:lstStyle>
            <a:defPPr>
              <a:defRPr lang="en-US"/>
            </a:defPPr>
            <a:lvl1pPr algn="ctr">
              <a:defRPr sz="3000" b="1" i="1">
                <a:solidFill>
                  <a:schemeClr val="bg1"/>
                </a:solidFill>
              </a:defRPr>
            </a:lvl1pPr>
          </a:lstStyle>
          <a:p>
            <a:r>
              <a:rPr lang="en-IN" dirty="0"/>
              <a:t>Origin of Corporate Governance - FIDUCIARY DUTY - 4 </a:t>
            </a:r>
          </a:p>
        </p:txBody>
      </p:sp>
      <p:sp>
        <p:nvSpPr>
          <p:cNvPr id="7" name="Rectangle 6"/>
          <p:cNvSpPr/>
          <p:nvPr/>
        </p:nvSpPr>
        <p:spPr>
          <a:xfrm>
            <a:off x="15240" y="4293647"/>
            <a:ext cx="8397240" cy="308418"/>
          </a:xfrm>
          <a:prstGeom prst="rect">
            <a:avLst/>
          </a:prstGeom>
        </p:spPr>
        <p:txBody>
          <a:bodyPr wrap="square">
            <a:spAutoFit/>
          </a:bodyPr>
          <a:lstStyle/>
          <a:p>
            <a:endParaRPr lang="en-US" dirty="0">
              <a:solidFill>
                <a:schemeClr val="bg1"/>
              </a:solidFill>
            </a:endParaRPr>
          </a:p>
        </p:txBody>
      </p:sp>
      <p:sp>
        <p:nvSpPr>
          <p:cNvPr id="2" name="Slide Number Placeholder 1"/>
          <p:cNvSpPr>
            <a:spLocks noGrp="1"/>
          </p:cNvSpPr>
          <p:nvPr>
            <p:ph type="sldNum" sz="quarter" idx="12"/>
          </p:nvPr>
        </p:nvSpPr>
        <p:spPr/>
        <p:txBody>
          <a:bodyPr/>
          <a:lstStyle/>
          <a:p>
            <a:fld id="{0E48381E-682B-44B7-92A7-1526D29318C9}" type="slidenum">
              <a:rPr lang="en-US" smtClean="0"/>
              <a:pPr/>
              <a:t>5</a:t>
            </a:fld>
            <a:endParaRPr lang="en-US"/>
          </a:p>
        </p:txBody>
      </p:sp>
      <p:pic>
        <p:nvPicPr>
          <p:cNvPr id="8" name="Picture 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8000365" y="4856261"/>
            <a:ext cx="910273" cy="704329"/>
          </a:xfrm>
          <a:prstGeom prst="rect">
            <a:avLst/>
          </a:prstGeom>
        </p:spPr>
      </p:pic>
    </p:spTree>
    <p:extLst>
      <p:ext uri="{BB962C8B-B14F-4D97-AF65-F5344CB8AC3E}">
        <p14:creationId xmlns:p14="http://schemas.microsoft.com/office/powerpoint/2010/main" xmlns="" val="5146035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97906" y="775293"/>
            <a:ext cx="8712731" cy="4097725"/>
          </a:xfrm>
          <a:prstGeom prst="rect">
            <a:avLst/>
          </a:prstGeom>
          <a:noFill/>
        </p:spPr>
        <p:txBody>
          <a:bodyPr wrap="square" rtlCol="0">
            <a:spAutoFit/>
          </a:bodyPr>
          <a:lstStyle/>
          <a:p>
            <a:pPr marL="428625" indent="-428625">
              <a:buBlip>
                <a:blip r:embed="rId2"/>
              </a:buBlip>
            </a:pPr>
            <a:endParaRPr lang="en-IN" sz="2400" b="1" dirty="0">
              <a:solidFill>
                <a:schemeClr val="bg1"/>
              </a:solidFill>
            </a:endParaRPr>
          </a:p>
          <a:p>
            <a:pPr marL="342900" lvl="1"/>
            <a:r>
              <a:rPr lang="en-IN" sz="2400" b="1" u="sng" dirty="0" smtClean="0">
                <a:solidFill>
                  <a:schemeClr val="bg1"/>
                </a:solidFill>
              </a:rPr>
              <a:t>Line Item Responsibility of the Board </a:t>
            </a:r>
            <a:endParaRPr lang="en-IN" sz="2400" b="1" dirty="0" smtClean="0">
              <a:solidFill>
                <a:schemeClr val="bg1"/>
              </a:solidFill>
            </a:endParaRPr>
          </a:p>
          <a:p>
            <a:pPr marL="800100" lvl="1" indent="-457200">
              <a:lnSpc>
                <a:spcPct val="150000"/>
              </a:lnSpc>
              <a:buBlip>
                <a:blip r:embed="rId2"/>
              </a:buBlip>
            </a:pPr>
            <a:r>
              <a:rPr lang="en-IN" sz="2400" b="1" dirty="0" smtClean="0">
                <a:solidFill>
                  <a:schemeClr val="bg1"/>
                </a:solidFill>
              </a:rPr>
              <a:t>Governance Structure </a:t>
            </a:r>
            <a:endParaRPr lang="en-IN" sz="2400" b="1" dirty="0">
              <a:solidFill>
                <a:schemeClr val="bg1"/>
              </a:solidFill>
            </a:endParaRPr>
          </a:p>
          <a:p>
            <a:pPr marL="800100" lvl="1" indent="-457200">
              <a:lnSpc>
                <a:spcPct val="150000"/>
              </a:lnSpc>
              <a:buBlip>
                <a:blip r:embed="rId2"/>
              </a:buBlip>
            </a:pPr>
            <a:r>
              <a:rPr lang="en-IN" sz="2400" b="1" dirty="0" smtClean="0">
                <a:solidFill>
                  <a:schemeClr val="bg1"/>
                </a:solidFill>
              </a:rPr>
              <a:t>Committees </a:t>
            </a:r>
          </a:p>
          <a:p>
            <a:pPr marL="1156716" lvl="2" indent="-457200">
              <a:lnSpc>
                <a:spcPct val="150000"/>
              </a:lnSpc>
              <a:buBlip>
                <a:blip r:embed="rId2"/>
              </a:buBlip>
            </a:pPr>
            <a:r>
              <a:rPr lang="en-IN" sz="2400" b="1" dirty="0" smtClean="0">
                <a:solidFill>
                  <a:schemeClr val="bg1"/>
                </a:solidFill>
              </a:rPr>
              <a:t> Mandatory</a:t>
            </a:r>
          </a:p>
          <a:p>
            <a:pPr marL="1156716" lvl="2" indent="-457200">
              <a:lnSpc>
                <a:spcPct val="150000"/>
              </a:lnSpc>
              <a:buBlip>
                <a:blip r:embed="rId2"/>
              </a:buBlip>
            </a:pPr>
            <a:r>
              <a:rPr lang="en-IN" sz="2400" b="1" dirty="0" smtClean="0">
                <a:solidFill>
                  <a:schemeClr val="bg1"/>
                </a:solidFill>
              </a:rPr>
              <a:t>Discretionary </a:t>
            </a:r>
          </a:p>
          <a:p>
            <a:pPr marL="1156716" lvl="2" indent="-457200">
              <a:lnSpc>
                <a:spcPct val="150000"/>
              </a:lnSpc>
              <a:buBlip>
                <a:blip r:embed="rId2"/>
              </a:buBlip>
            </a:pPr>
            <a:r>
              <a:rPr lang="en-IN" sz="2400" b="1" dirty="0" smtClean="0">
                <a:solidFill>
                  <a:schemeClr val="bg1"/>
                </a:solidFill>
              </a:rPr>
              <a:t>Delegation of Authority </a:t>
            </a:r>
            <a:endParaRPr lang="en-IN" sz="2400" b="1" dirty="0">
              <a:solidFill>
                <a:schemeClr val="bg1"/>
              </a:solidFill>
            </a:endParaRPr>
          </a:p>
          <a:p>
            <a:pPr marL="800100" lvl="1" indent="-457200">
              <a:lnSpc>
                <a:spcPct val="150000"/>
              </a:lnSpc>
              <a:buBlip>
                <a:blip r:embed="rId2"/>
              </a:buBlip>
            </a:pPr>
            <a:r>
              <a:rPr lang="en-IN" sz="2400" b="1" dirty="0" smtClean="0">
                <a:solidFill>
                  <a:schemeClr val="bg1"/>
                </a:solidFill>
              </a:rPr>
              <a:t>Evaluation of Performance of Board</a:t>
            </a:r>
          </a:p>
        </p:txBody>
      </p:sp>
      <p:sp>
        <p:nvSpPr>
          <p:cNvPr id="5" name="TextBox 4"/>
          <p:cNvSpPr txBox="1"/>
          <p:nvPr/>
        </p:nvSpPr>
        <p:spPr>
          <a:xfrm>
            <a:off x="197906" y="112757"/>
            <a:ext cx="8647390" cy="553998"/>
          </a:xfrm>
          <a:prstGeom prst="rect">
            <a:avLst/>
          </a:prstGeom>
          <a:noFill/>
        </p:spPr>
        <p:txBody>
          <a:bodyPr wrap="square" rtlCol="0">
            <a:spAutoFit/>
          </a:bodyPr>
          <a:lstStyle>
            <a:defPPr>
              <a:defRPr lang="en-US"/>
            </a:defPPr>
            <a:lvl1pPr algn="ctr">
              <a:defRPr sz="3000" b="1" i="1">
                <a:solidFill>
                  <a:schemeClr val="bg1"/>
                </a:solidFill>
              </a:defRPr>
            </a:lvl1pPr>
          </a:lstStyle>
          <a:p>
            <a:r>
              <a:rPr lang="en-IN" dirty="0"/>
              <a:t>Governance </a:t>
            </a:r>
          </a:p>
        </p:txBody>
      </p:sp>
      <p:sp>
        <p:nvSpPr>
          <p:cNvPr id="7" name="Rectangle 6"/>
          <p:cNvSpPr/>
          <p:nvPr/>
        </p:nvSpPr>
        <p:spPr>
          <a:xfrm>
            <a:off x="15240" y="4293647"/>
            <a:ext cx="8397240" cy="308418"/>
          </a:xfrm>
          <a:prstGeom prst="rect">
            <a:avLst/>
          </a:prstGeom>
        </p:spPr>
        <p:txBody>
          <a:bodyPr wrap="square">
            <a:spAutoFit/>
          </a:bodyPr>
          <a:lstStyle/>
          <a:p>
            <a:endParaRPr lang="en-US" dirty="0">
              <a:solidFill>
                <a:schemeClr val="bg1"/>
              </a:solidFill>
            </a:endParaRPr>
          </a:p>
        </p:txBody>
      </p:sp>
      <p:sp>
        <p:nvSpPr>
          <p:cNvPr id="2" name="Slide Number Placeholder 1"/>
          <p:cNvSpPr>
            <a:spLocks noGrp="1"/>
          </p:cNvSpPr>
          <p:nvPr>
            <p:ph type="sldNum" sz="quarter" idx="12"/>
          </p:nvPr>
        </p:nvSpPr>
        <p:spPr/>
        <p:txBody>
          <a:bodyPr/>
          <a:lstStyle/>
          <a:p>
            <a:fld id="{0E48381E-682B-44B7-92A7-1526D29318C9}" type="slidenum">
              <a:rPr lang="en-US" smtClean="0"/>
              <a:pPr/>
              <a:t>6</a:t>
            </a:fld>
            <a:endParaRPr lang="en-US"/>
          </a:p>
        </p:txBody>
      </p:sp>
      <p:pic>
        <p:nvPicPr>
          <p:cNvPr id="12" name="Picture 11"/>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8000365" y="4856261"/>
            <a:ext cx="910273" cy="704329"/>
          </a:xfrm>
          <a:prstGeom prst="rect">
            <a:avLst/>
          </a:prstGeom>
        </p:spPr>
      </p:pic>
    </p:spTree>
    <p:extLst>
      <p:ext uri="{BB962C8B-B14F-4D97-AF65-F5344CB8AC3E}">
        <p14:creationId xmlns:p14="http://schemas.microsoft.com/office/powerpoint/2010/main" xmlns="" val="7117146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240" y="755857"/>
            <a:ext cx="6844315" cy="461665"/>
          </a:xfrm>
          <a:prstGeom prst="rect">
            <a:avLst/>
          </a:prstGeom>
          <a:noFill/>
        </p:spPr>
        <p:txBody>
          <a:bodyPr wrap="square" rtlCol="0">
            <a:spAutoFit/>
          </a:bodyPr>
          <a:lstStyle>
            <a:defPPr>
              <a:defRPr lang="en-US"/>
            </a:defPPr>
            <a:lvl1pPr marL="428625" indent="-428625">
              <a:buBlip>
                <a:blip r:embed="rId2"/>
              </a:buBlip>
              <a:defRPr sz="1100" b="1">
                <a:solidFill>
                  <a:schemeClr val="bg1"/>
                </a:solidFill>
              </a:defRPr>
            </a:lvl1pPr>
            <a:lvl2pPr marL="800100" lvl="1" indent="-457200">
              <a:buBlip>
                <a:blip r:embed="rId2"/>
              </a:buBlip>
              <a:defRPr sz="2800" b="1" u="sng">
                <a:solidFill>
                  <a:schemeClr val="bg1"/>
                </a:solidFill>
              </a:defRPr>
            </a:lvl2pPr>
            <a:lvl3pPr marL="1156716" lvl="2" indent="-457200">
              <a:buBlip>
                <a:blip r:embed="rId2"/>
              </a:buBlip>
              <a:defRPr sz="2800" b="1">
                <a:solidFill>
                  <a:schemeClr val="bg1"/>
                </a:solidFill>
              </a:defRPr>
            </a:lvl3pPr>
          </a:lstStyle>
          <a:p>
            <a:pPr marL="342900" lvl="1" indent="0">
              <a:buNone/>
            </a:pPr>
            <a:r>
              <a:rPr lang="en-IN" sz="2400" dirty="0" smtClean="0"/>
              <a:t>Risk </a:t>
            </a:r>
            <a:r>
              <a:rPr lang="en-IN" sz="2400" dirty="0"/>
              <a:t>as </a:t>
            </a:r>
            <a:r>
              <a:rPr lang="en-IN" sz="2400" dirty="0" smtClean="0"/>
              <a:t>an Oversight</a:t>
            </a:r>
            <a:endParaRPr lang="en-IN" sz="2400" dirty="0"/>
          </a:p>
        </p:txBody>
      </p:sp>
      <p:sp>
        <p:nvSpPr>
          <p:cNvPr id="5" name="TextBox 4"/>
          <p:cNvSpPr txBox="1"/>
          <p:nvPr/>
        </p:nvSpPr>
        <p:spPr>
          <a:xfrm>
            <a:off x="197906" y="112757"/>
            <a:ext cx="8647390" cy="553998"/>
          </a:xfrm>
          <a:prstGeom prst="rect">
            <a:avLst/>
          </a:prstGeom>
          <a:noFill/>
        </p:spPr>
        <p:txBody>
          <a:bodyPr wrap="square" rtlCol="0">
            <a:spAutoFit/>
          </a:bodyPr>
          <a:lstStyle>
            <a:defPPr>
              <a:defRPr lang="en-US"/>
            </a:defPPr>
            <a:lvl1pPr algn="ctr">
              <a:defRPr sz="3000" b="1" i="1">
                <a:solidFill>
                  <a:schemeClr val="bg1"/>
                </a:solidFill>
              </a:defRPr>
            </a:lvl1pPr>
          </a:lstStyle>
          <a:p>
            <a:r>
              <a:rPr lang="en-IN" dirty="0"/>
              <a:t>Risk </a:t>
            </a:r>
          </a:p>
        </p:txBody>
      </p:sp>
      <p:sp>
        <p:nvSpPr>
          <p:cNvPr id="7" name="Rectangle 6"/>
          <p:cNvSpPr/>
          <p:nvPr/>
        </p:nvSpPr>
        <p:spPr>
          <a:xfrm>
            <a:off x="15240" y="4293647"/>
            <a:ext cx="8397240" cy="308418"/>
          </a:xfrm>
          <a:prstGeom prst="rect">
            <a:avLst/>
          </a:prstGeom>
        </p:spPr>
        <p:txBody>
          <a:bodyPr wrap="square">
            <a:spAutoFit/>
          </a:bodyPr>
          <a:lstStyle/>
          <a:p>
            <a:endParaRPr lang="en-US" dirty="0">
              <a:solidFill>
                <a:schemeClr val="bg1"/>
              </a:solidFill>
            </a:endParaRPr>
          </a:p>
        </p:txBody>
      </p:sp>
      <p:sp>
        <p:nvSpPr>
          <p:cNvPr id="2" name="Slide Number Placeholder 1"/>
          <p:cNvSpPr>
            <a:spLocks noGrp="1"/>
          </p:cNvSpPr>
          <p:nvPr>
            <p:ph type="sldNum" sz="quarter" idx="12"/>
          </p:nvPr>
        </p:nvSpPr>
        <p:spPr/>
        <p:txBody>
          <a:bodyPr/>
          <a:lstStyle/>
          <a:p>
            <a:fld id="{0E48381E-682B-44B7-92A7-1526D29318C9}" type="slidenum">
              <a:rPr lang="en-US" smtClean="0"/>
              <a:pPr/>
              <a:t>7</a:t>
            </a:fld>
            <a:endParaRPr lang="en-US"/>
          </a:p>
        </p:txBody>
      </p:sp>
      <p:pic>
        <p:nvPicPr>
          <p:cNvPr id="9" name="Picture 8"/>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8000365" y="4856261"/>
            <a:ext cx="910273" cy="704329"/>
          </a:xfrm>
          <a:prstGeom prst="rect">
            <a:avLst/>
          </a:prstGeom>
        </p:spPr>
      </p:pic>
      <p:pic>
        <p:nvPicPr>
          <p:cNvPr id="8" name="Picture 7"/>
          <p:cNvPicPr/>
          <p:nvPr/>
        </p:nvPicPr>
        <p:blipFill>
          <a:blip r:embed="rId3">
            <a:extLst>
              <a:ext uri="{28A0092B-C50C-407E-A947-70E740481C1C}">
                <a14:useLocalDpi xmlns:a14="http://schemas.microsoft.com/office/drawing/2010/main" xmlns="" val="0"/>
              </a:ext>
            </a:extLst>
          </a:blip>
          <a:srcRect/>
          <a:stretch>
            <a:fillRect/>
          </a:stretch>
        </p:blipFill>
        <p:spPr bwMode="auto">
          <a:xfrm>
            <a:off x="54864" y="1240886"/>
            <a:ext cx="8987536" cy="4442074"/>
          </a:xfrm>
          <a:prstGeom prst="rect">
            <a:avLst/>
          </a:prstGeom>
          <a:noFill/>
          <a:ln>
            <a:noFill/>
          </a:ln>
        </p:spPr>
      </p:pic>
    </p:spTree>
    <p:extLst>
      <p:ext uri="{BB962C8B-B14F-4D97-AF65-F5344CB8AC3E}">
        <p14:creationId xmlns:p14="http://schemas.microsoft.com/office/powerpoint/2010/main" xmlns="" val="3048474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4610" y="794895"/>
            <a:ext cx="8196262" cy="4524315"/>
          </a:xfrm>
          <a:prstGeom prst="rect">
            <a:avLst/>
          </a:prstGeom>
          <a:noFill/>
        </p:spPr>
        <p:txBody>
          <a:bodyPr wrap="square" rtlCol="0">
            <a:spAutoFit/>
          </a:bodyPr>
          <a:lstStyle>
            <a:defPPr>
              <a:defRPr lang="en-US"/>
            </a:defPPr>
            <a:lvl1pPr marL="428625" indent="-428625">
              <a:buBlip>
                <a:blip r:embed="rId2"/>
              </a:buBlip>
              <a:defRPr sz="1100" b="1">
                <a:solidFill>
                  <a:schemeClr val="bg1"/>
                </a:solidFill>
              </a:defRPr>
            </a:lvl1pPr>
            <a:lvl2pPr marL="800100" lvl="1" indent="-457200">
              <a:buBlip>
                <a:blip r:embed="rId2"/>
              </a:buBlip>
              <a:defRPr sz="2800" b="1" u="sng">
                <a:solidFill>
                  <a:schemeClr val="bg1"/>
                </a:solidFill>
              </a:defRPr>
            </a:lvl2pPr>
            <a:lvl3pPr marL="1156716" lvl="2" indent="-457200">
              <a:buBlip>
                <a:blip r:embed="rId2"/>
              </a:buBlip>
              <a:defRPr sz="2800" b="1">
                <a:solidFill>
                  <a:schemeClr val="bg1"/>
                </a:solidFill>
              </a:defRPr>
            </a:lvl3pPr>
          </a:lstStyle>
          <a:p>
            <a:pPr lvl="1">
              <a:lnSpc>
                <a:spcPct val="150000"/>
              </a:lnSpc>
            </a:pPr>
            <a:r>
              <a:rPr lang="en-IN" sz="2400" dirty="0"/>
              <a:t>Compliance with ALL laws </a:t>
            </a:r>
          </a:p>
          <a:p>
            <a:pPr lvl="1">
              <a:lnSpc>
                <a:spcPct val="150000"/>
              </a:lnSpc>
            </a:pPr>
            <a:r>
              <a:rPr lang="en-IN" sz="2400" dirty="0"/>
              <a:t>”Proper System….Adequate &amp; Operating Effectively  </a:t>
            </a:r>
          </a:p>
          <a:p>
            <a:pPr lvl="1">
              <a:lnSpc>
                <a:spcPct val="150000"/>
              </a:lnSpc>
            </a:pPr>
            <a:r>
              <a:rPr lang="en-IN" sz="2400" dirty="0"/>
              <a:t>Non Prosecution </a:t>
            </a:r>
          </a:p>
          <a:p>
            <a:pPr lvl="1">
              <a:lnSpc>
                <a:spcPct val="150000"/>
              </a:lnSpc>
            </a:pPr>
            <a:r>
              <a:rPr lang="en-IN" sz="2400" dirty="0"/>
              <a:t>Deferred Prosecution </a:t>
            </a:r>
          </a:p>
          <a:p>
            <a:pPr lvl="1">
              <a:lnSpc>
                <a:spcPct val="150000"/>
              </a:lnSpc>
            </a:pPr>
            <a:r>
              <a:rPr lang="en-IN" sz="2400" dirty="0"/>
              <a:t>Risk Based Approach </a:t>
            </a:r>
          </a:p>
          <a:p>
            <a:pPr lvl="1">
              <a:lnSpc>
                <a:spcPct val="150000"/>
              </a:lnSpc>
            </a:pPr>
            <a:r>
              <a:rPr lang="en-IN" sz="2400" dirty="0"/>
              <a:t>Business Continuity vs Prosecution </a:t>
            </a:r>
          </a:p>
          <a:p>
            <a:pPr lvl="1">
              <a:lnSpc>
                <a:spcPct val="150000"/>
              </a:lnSpc>
            </a:pPr>
            <a:r>
              <a:rPr lang="en-IN" sz="2400" dirty="0" smtClean="0"/>
              <a:t>Standards </a:t>
            </a:r>
            <a:r>
              <a:rPr lang="en-IN" sz="2400" dirty="0"/>
              <a:t>of Systems </a:t>
            </a:r>
          </a:p>
          <a:p>
            <a:pPr lvl="1">
              <a:lnSpc>
                <a:spcPct val="150000"/>
              </a:lnSpc>
            </a:pPr>
            <a:r>
              <a:rPr lang="en-IN" sz="2400" dirty="0"/>
              <a:t>ISO 19600 Vs. ISO 37001 </a:t>
            </a:r>
          </a:p>
        </p:txBody>
      </p:sp>
      <p:sp>
        <p:nvSpPr>
          <p:cNvPr id="5" name="TextBox 4"/>
          <p:cNvSpPr txBox="1"/>
          <p:nvPr/>
        </p:nvSpPr>
        <p:spPr>
          <a:xfrm>
            <a:off x="197906" y="112757"/>
            <a:ext cx="8647390" cy="553998"/>
          </a:xfrm>
          <a:prstGeom prst="rect">
            <a:avLst/>
          </a:prstGeom>
          <a:noFill/>
        </p:spPr>
        <p:txBody>
          <a:bodyPr wrap="square" rtlCol="0">
            <a:spAutoFit/>
          </a:bodyPr>
          <a:lstStyle>
            <a:defPPr>
              <a:defRPr lang="en-US"/>
            </a:defPPr>
            <a:lvl1pPr algn="ctr">
              <a:defRPr sz="3000" b="1" i="1">
                <a:solidFill>
                  <a:schemeClr val="bg1"/>
                </a:solidFill>
              </a:defRPr>
            </a:lvl1pPr>
          </a:lstStyle>
          <a:p>
            <a:r>
              <a:rPr lang="en-IN" dirty="0"/>
              <a:t>Compliance  </a:t>
            </a:r>
          </a:p>
        </p:txBody>
      </p:sp>
      <p:sp>
        <p:nvSpPr>
          <p:cNvPr id="7" name="Rectangle 6"/>
          <p:cNvSpPr/>
          <p:nvPr/>
        </p:nvSpPr>
        <p:spPr>
          <a:xfrm>
            <a:off x="15240" y="4293647"/>
            <a:ext cx="8397240" cy="308418"/>
          </a:xfrm>
          <a:prstGeom prst="rect">
            <a:avLst/>
          </a:prstGeom>
        </p:spPr>
        <p:txBody>
          <a:bodyPr wrap="square">
            <a:spAutoFit/>
          </a:bodyPr>
          <a:lstStyle/>
          <a:p>
            <a:endParaRPr lang="en-US" dirty="0">
              <a:solidFill>
                <a:schemeClr val="bg1"/>
              </a:solidFill>
            </a:endParaRPr>
          </a:p>
        </p:txBody>
      </p:sp>
      <p:sp>
        <p:nvSpPr>
          <p:cNvPr id="2" name="Slide Number Placeholder 1"/>
          <p:cNvSpPr>
            <a:spLocks noGrp="1"/>
          </p:cNvSpPr>
          <p:nvPr>
            <p:ph type="sldNum" sz="quarter" idx="12"/>
          </p:nvPr>
        </p:nvSpPr>
        <p:spPr/>
        <p:txBody>
          <a:bodyPr/>
          <a:lstStyle/>
          <a:p>
            <a:fld id="{0E48381E-682B-44B7-92A7-1526D29318C9}" type="slidenum">
              <a:rPr lang="en-US" smtClean="0"/>
              <a:pPr/>
              <a:t>8</a:t>
            </a:fld>
            <a:endParaRPr lang="en-US"/>
          </a:p>
        </p:txBody>
      </p:sp>
      <p:pic>
        <p:nvPicPr>
          <p:cNvPr id="8" name="Picture 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8000365" y="4856261"/>
            <a:ext cx="910273" cy="704329"/>
          </a:xfrm>
          <a:prstGeom prst="rect">
            <a:avLst/>
          </a:prstGeom>
        </p:spPr>
      </p:pic>
    </p:spTree>
    <p:extLst>
      <p:ext uri="{BB962C8B-B14F-4D97-AF65-F5344CB8AC3E}">
        <p14:creationId xmlns:p14="http://schemas.microsoft.com/office/powerpoint/2010/main" xmlns="" val="4379748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89230" y="721567"/>
            <a:ext cx="7464741" cy="4570482"/>
          </a:xfrm>
          <a:prstGeom prst="rect">
            <a:avLst/>
          </a:prstGeom>
          <a:noFill/>
        </p:spPr>
        <p:txBody>
          <a:bodyPr wrap="square" rtlCol="0">
            <a:spAutoFit/>
          </a:bodyPr>
          <a:lstStyle>
            <a:defPPr>
              <a:defRPr lang="en-US"/>
            </a:defPPr>
            <a:lvl1pPr indent="0">
              <a:buNone/>
              <a:defRPr sz="1100" b="1">
                <a:solidFill>
                  <a:schemeClr val="bg1"/>
                </a:solidFill>
              </a:defRPr>
            </a:lvl1pPr>
            <a:lvl2pPr marL="800100" lvl="1" indent="-457200">
              <a:buBlip>
                <a:blip r:embed="rId2"/>
              </a:buBlip>
              <a:defRPr sz="2800" b="1" u="sng">
                <a:solidFill>
                  <a:schemeClr val="bg1"/>
                </a:solidFill>
              </a:defRPr>
            </a:lvl2pPr>
            <a:lvl3pPr marL="1156716" lvl="2" indent="-457200">
              <a:buBlip>
                <a:blip r:embed="rId2"/>
              </a:buBlip>
              <a:defRPr sz="2800" b="1">
                <a:solidFill>
                  <a:schemeClr val="bg1"/>
                </a:solidFill>
              </a:defRPr>
            </a:lvl3pPr>
          </a:lstStyle>
          <a:p>
            <a:pPr marL="342900" lvl="1" indent="0">
              <a:buNone/>
            </a:pPr>
            <a:r>
              <a:rPr lang="en-IN" sz="2400" dirty="0"/>
              <a:t>The risk of “analysis paralysis”: </a:t>
            </a:r>
            <a:endParaRPr lang="en-IN" sz="2400" dirty="0" smtClean="0"/>
          </a:p>
          <a:p>
            <a:pPr marL="342900" lvl="1" indent="0">
              <a:buNone/>
            </a:pPr>
            <a:endParaRPr lang="en-IN" sz="2400" dirty="0"/>
          </a:p>
          <a:p>
            <a:pPr marL="342900" lvl="1" indent="0">
              <a:lnSpc>
                <a:spcPct val="150000"/>
              </a:lnSpc>
              <a:buNone/>
            </a:pPr>
            <a:r>
              <a:rPr lang="en-IN" sz="1800" u="none" dirty="0"/>
              <a:t>“Requiring directors to be ‘fully-informed’ may be misleading, because it is not possible for directors to undertake all of the analysis that may be possible – this may lead to ‘analysis paralysis.’ It is the role of management to fully analyse information, while the role of the director is to ask questions and seek second and third opinions where required before making a decision. For example, the directors of a company with a chequered history asked so many questions of management on every decision that was brought to the board that the number of agenda items quadrupled and the board became dysfunctional.” </a:t>
            </a:r>
            <a:endParaRPr lang="en-IN" sz="2400" u="none" dirty="0"/>
          </a:p>
        </p:txBody>
      </p:sp>
      <p:sp>
        <p:nvSpPr>
          <p:cNvPr id="5" name="TextBox 4"/>
          <p:cNvSpPr txBox="1"/>
          <p:nvPr/>
        </p:nvSpPr>
        <p:spPr>
          <a:xfrm>
            <a:off x="197906" y="112757"/>
            <a:ext cx="8647390" cy="553998"/>
          </a:xfrm>
          <a:prstGeom prst="rect">
            <a:avLst/>
          </a:prstGeom>
          <a:noFill/>
        </p:spPr>
        <p:txBody>
          <a:bodyPr wrap="square" rtlCol="0">
            <a:spAutoFit/>
          </a:bodyPr>
          <a:lstStyle>
            <a:defPPr>
              <a:defRPr lang="en-US"/>
            </a:defPPr>
            <a:lvl1pPr algn="ctr">
              <a:defRPr sz="3000" b="1" i="1">
                <a:solidFill>
                  <a:schemeClr val="bg1"/>
                </a:solidFill>
              </a:defRPr>
            </a:lvl1pPr>
          </a:lstStyle>
          <a:p>
            <a:r>
              <a:rPr lang="en-IN" dirty="0"/>
              <a:t>OECD Principles   </a:t>
            </a:r>
          </a:p>
        </p:txBody>
      </p:sp>
      <p:sp>
        <p:nvSpPr>
          <p:cNvPr id="7" name="Rectangle 6"/>
          <p:cNvSpPr/>
          <p:nvPr/>
        </p:nvSpPr>
        <p:spPr>
          <a:xfrm>
            <a:off x="15240" y="4293647"/>
            <a:ext cx="8397240" cy="308418"/>
          </a:xfrm>
          <a:prstGeom prst="rect">
            <a:avLst/>
          </a:prstGeom>
        </p:spPr>
        <p:txBody>
          <a:bodyPr wrap="square">
            <a:spAutoFit/>
          </a:bodyPr>
          <a:lstStyle/>
          <a:p>
            <a:endParaRPr lang="en-US" dirty="0">
              <a:solidFill>
                <a:schemeClr val="bg1"/>
              </a:solidFill>
            </a:endParaRPr>
          </a:p>
        </p:txBody>
      </p:sp>
      <p:sp>
        <p:nvSpPr>
          <p:cNvPr id="2" name="Slide Number Placeholder 1"/>
          <p:cNvSpPr>
            <a:spLocks noGrp="1"/>
          </p:cNvSpPr>
          <p:nvPr>
            <p:ph type="sldNum" sz="quarter" idx="12"/>
          </p:nvPr>
        </p:nvSpPr>
        <p:spPr/>
        <p:txBody>
          <a:bodyPr/>
          <a:lstStyle/>
          <a:p>
            <a:fld id="{0E48381E-682B-44B7-92A7-1526D29318C9}" type="slidenum">
              <a:rPr lang="en-US" smtClean="0"/>
              <a:pPr/>
              <a:t>9</a:t>
            </a:fld>
            <a:endParaRPr lang="en-US"/>
          </a:p>
        </p:txBody>
      </p:sp>
      <p:pic>
        <p:nvPicPr>
          <p:cNvPr id="8" name="Picture 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8000365" y="4856261"/>
            <a:ext cx="910273" cy="704329"/>
          </a:xfrm>
          <a:prstGeom prst="rect">
            <a:avLst/>
          </a:prstGeom>
        </p:spPr>
      </p:pic>
    </p:spTree>
    <p:extLst>
      <p:ext uri="{BB962C8B-B14F-4D97-AF65-F5344CB8AC3E}">
        <p14:creationId xmlns:p14="http://schemas.microsoft.com/office/powerpoint/2010/main" xmlns="" val="139852569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1731</TotalTime>
  <Words>484</Words>
  <Application>Microsoft Office PowerPoint</Application>
  <PresentationFormat>On-screen Show (16:10)</PresentationFormat>
  <Paragraphs>93</Paragraphs>
  <Slides>11</Slides>
  <Notes>0</Notes>
  <HiddenSlides>0</HiddenSlides>
  <MMClips>0</MMClips>
  <ScaleCrop>false</ScaleCrop>
  <HeadingPairs>
    <vt:vector size="4" baseType="variant">
      <vt:variant>
        <vt:lpstr>Theme</vt:lpstr>
      </vt:variant>
      <vt:variant>
        <vt:i4>2</vt:i4>
      </vt:variant>
      <vt:variant>
        <vt:lpstr>Slide Titles</vt:lpstr>
      </vt:variant>
      <vt:variant>
        <vt:i4>11</vt:i4>
      </vt:variant>
    </vt:vector>
  </HeadingPairs>
  <TitlesOfParts>
    <vt:vector size="13" baseType="lpstr">
      <vt:lpstr>Office Theme</vt:lpstr>
      <vt:lpstr>1_Office Theme</vt:lpstr>
      <vt:lpstr>Slide 1</vt:lpstr>
      <vt:lpstr>Slide 2</vt:lpstr>
      <vt:lpstr>Slide 3</vt:lpstr>
      <vt:lpstr>Slide 4</vt:lpstr>
      <vt:lpstr>Slide 5</vt:lpstr>
      <vt:lpstr>Slide 6</vt:lpstr>
      <vt:lpstr>Slide 7</vt:lpstr>
      <vt:lpstr>Slide 8</vt:lpstr>
      <vt:lpstr>Slide 9</vt:lpstr>
      <vt:lpstr>Slide 10</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Abhijit Sohoni</dc:creator>
  <cp:lastModifiedBy>Administrator</cp:lastModifiedBy>
  <cp:revision>116</cp:revision>
  <dcterms:created xsi:type="dcterms:W3CDTF">2017-11-17T08:27:12Z</dcterms:created>
  <dcterms:modified xsi:type="dcterms:W3CDTF">2018-05-18T10:44:18Z</dcterms:modified>
</cp:coreProperties>
</file>