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3" r:id="rId3"/>
    <p:sldId id="264" r:id="rId4"/>
    <p:sldId id="265" r:id="rId5"/>
    <p:sldId id="260" r:id="rId6"/>
    <p:sldId id="267" r:id="rId7"/>
    <p:sldId id="266" r:id="rId8"/>
    <p:sldId id="269" r:id="rId9"/>
    <p:sldId id="270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52D2-A952-4E8C-A95C-9DC84FA7E19A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05B91-223B-4D4E-A0C0-02441099DE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730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05B91-223B-4D4E-A0C0-02441099DE18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0672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E82-DD5F-4E07-8D2A-83DCCC201441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3B55-E7C6-44FB-99EF-A4BC874B14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E82-DD5F-4E07-8D2A-83DCCC201441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3B55-E7C6-44FB-99EF-A4BC874B14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E82-DD5F-4E07-8D2A-83DCCC201441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3B55-E7C6-44FB-99EF-A4BC874B14B5}" type="slidenum">
              <a:rPr lang="en-IN" smtClean="0"/>
              <a:t>‹#›</a:t>
            </a:fld>
            <a:endParaRPr lang="en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E82-DD5F-4E07-8D2A-83DCCC201441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3B55-E7C6-44FB-99EF-A4BC874B14B5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E82-DD5F-4E07-8D2A-83DCCC201441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3B55-E7C6-44FB-99EF-A4BC874B14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E82-DD5F-4E07-8D2A-83DCCC201441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3B55-E7C6-44FB-99EF-A4BC874B14B5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E82-DD5F-4E07-8D2A-83DCCC201441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3B55-E7C6-44FB-99EF-A4BC874B14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E82-DD5F-4E07-8D2A-83DCCC201441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3B55-E7C6-44FB-99EF-A4BC874B14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E82-DD5F-4E07-8D2A-83DCCC201441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3B55-E7C6-44FB-99EF-A4BC874B14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E82-DD5F-4E07-8D2A-83DCCC201441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3B55-E7C6-44FB-99EF-A4BC874B14B5}" type="slidenum">
              <a:rPr lang="en-IN" smtClean="0"/>
              <a:t>‹#›</a:t>
            </a:fld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E82-DD5F-4E07-8D2A-83DCCC201441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3B55-E7C6-44FB-99EF-A4BC874B14B5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7A5E82-DD5F-4E07-8D2A-83DCCC201441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7C83B55-E7C6-44FB-99EF-A4BC874B14B5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lgerian" pitchFamily="82" charset="0"/>
              </a:rPr>
              <a:t>BENEFITS OF CS as a profession</a:t>
            </a:r>
            <a:endParaRPr lang="en-IN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IN" dirty="0" smtClean="0"/>
              <a:t>BY SHWETA DHADWAL</a:t>
            </a:r>
          </a:p>
          <a:p>
            <a:pPr algn="r"/>
            <a:r>
              <a:rPr lang="en-IN" dirty="0" smtClean="0"/>
              <a:t>REG NO.: 240158740/09/2013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1175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636912"/>
            <a:ext cx="5112568" cy="3312368"/>
          </a:xfrm>
        </p:spPr>
      </p:pic>
    </p:spTree>
    <p:extLst>
      <p:ext uri="{BB962C8B-B14F-4D97-AF65-F5344CB8AC3E}">
        <p14:creationId xmlns:p14="http://schemas.microsoft.com/office/powerpoint/2010/main" val="218736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8680"/>
            <a:ext cx="8568952" cy="576063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419056" cy="1252728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1"/>
                </a:solidFill>
                <a:latin typeface="Algerian" pitchFamily="82" charset="0"/>
              </a:rPr>
              <a:t>A CS IS A PERSON WHOM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47531" y="2060848"/>
            <a:ext cx="47525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1. Every Board Member Values</a:t>
            </a:r>
          </a:p>
          <a:p>
            <a:r>
              <a:rPr lang="en-IN" sz="2400" dirty="0" smtClean="0"/>
              <a:t>2. Who understand and have knowledge of the laws and ensure their compliance by the corporations</a:t>
            </a:r>
          </a:p>
          <a:p>
            <a:r>
              <a:rPr lang="en-IN" sz="2400" dirty="0" smtClean="0"/>
              <a:t>The Company Secretaries are rendering  value added services to the trade and industry and are acting as extended arms of the regulatory mechanism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829716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64704"/>
            <a:ext cx="8748464" cy="583264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916832"/>
            <a:ext cx="27363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CS as a profession has transitioned from just a support person to a key governance role in the corporates.</a:t>
            </a:r>
          </a:p>
          <a:p>
            <a:endParaRPr lang="en-IN" dirty="0" smtClean="0"/>
          </a:p>
          <a:p>
            <a:r>
              <a:rPr lang="en-IN" dirty="0" smtClean="0"/>
              <a:t>CS works in following areas:</a:t>
            </a:r>
          </a:p>
          <a:p>
            <a:endParaRPr lang="en-IN" dirty="0" smtClean="0"/>
          </a:p>
          <a:p>
            <a:r>
              <a:rPr lang="en-IN" dirty="0" smtClean="0"/>
              <a:t> Corporate Governance and Secretarial works</a:t>
            </a:r>
          </a:p>
          <a:p>
            <a:r>
              <a:rPr lang="en-IN" dirty="0" smtClean="0"/>
              <a:t> Financial Market Services</a:t>
            </a:r>
          </a:p>
          <a:p>
            <a:r>
              <a:rPr lang="en-IN" dirty="0" smtClean="0"/>
              <a:t>Management Services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067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168352" cy="25922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                            CS </a:t>
            </a:r>
            <a:r>
              <a:rPr lang="en-IN" dirty="0"/>
              <a:t>as a KMP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2852936"/>
            <a:ext cx="7992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/>
              <a:t>Company Secretary has been recognized as Key Managerial Personnel along with the Chief Executive Officer/managing director/manager, whole-time director and Chief Financial Officer.</a:t>
            </a:r>
          </a:p>
          <a:p>
            <a:r>
              <a:rPr lang="en-IN" sz="1400" dirty="0" smtClean="0"/>
              <a:t>Being Key Managerial Personnel, Company Secretary is required to be mandatorily appointed in every company belonging to such class or classes of companies as may be prescribed</a:t>
            </a:r>
          </a:p>
          <a:p>
            <a:r>
              <a:rPr lang="en-IN" sz="1400" dirty="0" smtClean="0"/>
              <a:t>Functions of the company secretary have been codified in the Companies Act, which include:-</a:t>
            </a:r>
          </a:p>
          <a:p>
            <a:r>
              <a:rPr lang="en-IN" sz="1400" dirty="0" smtClean="0"/>
              <a:t>1. to report to the Board about compliance with the provisions of this Act, the rules made there under and other laws applicable to the company;</a:t>
            </a:r>
          </a:p>
          <a:p>
            <a:r>
              <a:rPr lang="en-IN" sz="1400" dirty="0" smtClean="0"/>
              <a:t>2. to ensure that the company complies with the applicable secretarial standards;</a:t>
            </a:r>
          </a:p>
          <a:p>
            <a:r>
              <a:rPr lang="en-IN" sz="1400" dirty="0" smtClean="0"/>
              <a:t>3. to provide to the directors of the company, collectively and individually, such guidance as they may require, with regard to their duties, responsibilities and powers; and</a:t>
            </a:r>
          </a:p>
          <a:p>
            <a:r>
              <a:rPr lang="en-IN" sz="1400" dirty="0" smtClean="0"/>
              <a:t>4. to assist and advise the Board in ensuring good corporate governance and in complying with the corporate governance requirements and best practices ;</a:t>
            </a:r>
          </a:p>
          <a:p>
            <a:r>
              <a:rPr lang="en-IN" sz="1400" dirty="0" smtClean="0"/>
              <a:t>5. other specified functions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04166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/>
              <a:t>Secretarial </a:t>
            </a:r>
            <a:r>
              <a:rPr lang="en-IN" u="sng" dirty="0" smtClean="0"/>
              <a:t>Audit</a:t>
            </a:r>
          </a:p>
          <a:p>
            <a:pPr marL="0" indent="0">
              <a:buNone/>
            </a:pPr>
            <a:r>
              <a:rPr lang="en-IN" dirty="0" smtClean="0"/>
              <a:t>Every </a:t>
            </a:r>
            <a:r>
              <a:rPr lang="en-IN" dirty="0"/>
              <a:t>listed company and (a) every public company having a paid-up share capital of 50 </a:t>
            </a:r>
            <a:r>
              <a:rPr lang="en-IN" dirty="0" err="1"/>
              <a:t>crore</a:t>
            </a:r>
            <a:r>
              <a:rPr lang="en-IN" dirty="0"/>
              <a:t> rupees or more; or (b) every public company having a turnover of 250 </a:t>
            </a:r>
            <a:r>
              <a:rPr lang="en-IN" dirty="0" err="1"/>
              <a:t>crore</a:t>
            </a:r>
            <a:r>
              <a:rPr lang="en-IN" dirty="0"/>
              <a:t> rupees or more shall annex a Secretarial Audit Report with its Board’s report given by company secretary in practice in Form No. MR-3;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CS in in secretarial works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9376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88840"/>
            <a:ext cx="4104456" cy="43924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CS as a GST Practitioner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9993" y="2204864"/>
            <a:ext cx="42484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Company Secretaries being corporate legal experts can practice as a GST Practitioner under the indirect tax regime.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GST has provided a great opportunity to a CS to appear as an authorised representative before any officer or department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2669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32856"/>
            <a:ext cx="3024336" cy="381642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CS as a Insolvency Practitioner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5" y="2636912"/>
            <a:ext cx="5040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Companies Bill ,2011  proposes a large role of professional like Companies Secretaries in the process of revival, rehabilitation, and winding up of the Companies.</a:t>
            </a:r>
          </a:p>
          <a:p>
            <a:endParaRPr lang="en-IN" dirty="0" smtClean="0"/>
          </a:p>
          <a:p>
            <a:r>
              <a:rPr lang="en-IN" dirty="0" smtClean="0"/>
              <a:t>These regulatory prescriptions will open  new areas of practice for Companies Secretaries.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5031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4744"/>
            <a:ext cx="8640960" cy="525658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RIGHT TO LEGAL REPRESENTATION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3" y="2204864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92D050"/>
                </a:solidFill>
              </a:rPr>
              <a:t>As per Section 432, A party to any proceeding or appeal before the Tribunal or the Appellate Tribunal, as the case may be, may either appear in person or authorize one or more:-</a:t>
            </a:r>
          </a:p>
          <a:p>
            <a:endParaRPr lang="en-IN" dirty="0" smtClean="0">
              <a:solidFill>
                <a:srgbClr val="92D050"/>
              </a:solidFill>
            </a:endParaRPr>
          </a:p>
          <a:p>
            <a:r>
              <a:rPr lang="en-IN" dirty="0" smtClean="0">
                <a:solidFill>
                  <a:srgbClr val="92D050"/>
                </a:solidFill>
              </a:rPr>
              <a:t>Chartered accountants; or</a:t>
            </a:r>
          </a:p>
          <a:p>
            <a:r>
              <a:rPr lang="en-IN" dirty="0" smtClean="0">
                <a:solidFill>
                  <a:srgbClr val="92D050"/>
                </a:solidFill>
              </a:rPr>
              <a:t>Company secretaries; or,</a:t>
            </a:r>
          </a:p>
          <a:p>
            <a:r>
              <a:rPr lang="en-IN" dirty="0" smtClean="0">
                <a:solidFill>
                  <a:srgbClr val="92D050"/>
                </a:solidFill>
              </a:rPr>
              <a:t>Cost accountants; or,</a:t>
            </a:r>
          </a:p>
          <a:p>
            <a:r>
              <a:rPr lang="en-IN" dirty="0" smtClean="0">
                <a:solidFill>
                  <a:srgbClr val="92D050"/>
                </a:solidFill>
              </a:rPr>
              <a:t>Legal practitioners; or,</a:t>
            </a:r>
          </a:p>
          <a:p>
            <a:r>
              <a:rPr lang="en-IN" dirty="0" smtClean="0">
                <a:solidFill>
                  <a:srgbClr val="92D050"/>
                </a:solidFill>
              </a:rPr>
              <a:t>Any other person like officer of the company.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84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Is a vital link between the company and its Board of Directors, shareholders, government and regulatory authorities and all other stakeholders. </a:t>
            </a:r>
            <a:endParaRPr lang="en-IN" dirty="0" smtClean="0"/>
          </a:p>
          <a:p>
            <a:r>
              <a:rPr lang="en-IN" dirty="0"/>
              <a:t>Ensures that Board procedures are followed and regularly reviewed and provides guidance to Chairman and the Directors on their responsibilities under various laws. </a:t>
            </a:r>
            <a:endParaRPr lang="en-IN" dirty="0" smtClean="0"/>
          </a:p>
          <a:p>
            <a:r>
              <a:rPr lang="en-IN" dirty="0" smtClean="0"/>
              <a:t>Commands </a:t>
            </a:r>
            <a:r>
              <a:rPr lang="en-IN" dirty="0"/>
              <a:t>high position in the value chain and acts conscience seeker of the </a:t>
            </a:r>
            <a:r>
              <a:rPr lang="en-IN" dirty="0" smtClean="0"/>
              <a:t>company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COMPANY SECRETARY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694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</TotalTime>
  <Words>574</Words>
  <Application>Microsoft Office PowerPoint</Application>
  <PresentationFormat>On-screen Show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BENEFITS OF CS as a profession</vt:lpstr>
      <vt:lpstr>A CS IS A PERSON WHOM</vt:lpstr>
      <vt:lpstr>PowerPoint Presentation</vt:lpstr>
      <vt:lpstr>                            CS as a KMP</vt:lpstr>
      <vt:lpstr>CS in in secretarial works</vt:lpstr>
      <vt:lpstr>CS as a GST Practitioner</vt:lpstr>
      <vt:lpstr>CS as a Insolvency Practitioner</vt:lpstr>
      <vt:lpstr>RIGHT TO LEGAL REPRESENTATION</vt:lpstr>
      <vt:lpstr>THE COMPANY SECRETARY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71</cp:revision>
  <dcterms:created xsi:type="dcterms:W3CDTF">2018-07-25T04:26:04Z</dcterms:created>
  <dcterms:modified xsi:type="dcterms:W3CDTF">2018-07-25T05:54:37Z</dcterms:modified>
</cp:coreProperties>
</file>