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DC6F-0747-4A7E-A2EA-ADC08FD5B31C}" type="datetimeFigureOut">
              <a:rPr lang="en-IN" smtClean="0"/>
              <a:t>27-11-2013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8984-4A93-4E12-A3DD-4FED31C883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7861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DC6F-0747-4A7E-A2EA-ADC08FD5B31C}" type="datetimeFigureOut">
              <a:rPr lang="en-IN" smtClean="0"/>
              <a:t>27-11-2013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8984-4A93-4E12-A3DD-4FED31C883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71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DC6F-0747-4A7E-A2EA-ADC08FD5B31C}" type="datetimeFigureOut">
              <a:rPr lang="en-IN" smtClean="0"/>
              <a:t>27-11-2013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8984-4A93-4E12-A3DD-4FED31C883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0586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DC6F-0747-4A7E-A2EA-ADC08FD5B31C}" type="datetimeFigureOut">
              <a:rPr lang="en-IN" smtClean="0"/>
              <a:t>27-11-2013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8984-4A93-4E12-A3DD-4FED31C883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1282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DC6F-0747-4A7E-A2EA-ADC08FD5B31C}" type="datetimeFigureOut">
              <a:rPr lang="en-IN" smtClean="0"/>
              <a:t>27-11-2013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8984-4A93-4E12-A3DD-4FED31C883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0380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DC6F-0747-4A7E-A2EA-ADC08FD5B31C}" type="datetimeFigureOut">
              <a:rPr lang="en-IN" smtClean="0"/>
              <a:t>27-11-2013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8984-4A93-4E12-A3DD-4FED31C883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6832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DC6F-0747-4A7E-A2EA-ADC08FD5B31C}" type="datetimeFigureOut">
              <a:rPr lang="en-IN" smtClean="0"/>
              <a:t>27-11-2013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8984-4A93-4E12-A3DD-4FED31C883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3248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DC6F-0747-4A7E-A2EA-ADC08FD5B31C}" type="datetimeFigureOut">
              <a:rPr lang="en-IN" smtClean="0"/>
              <a:t>27-11-2013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8984-4A93-4E12-A3DD-4FED31C883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61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DC6F-0747-4A7E-A2EA-ADC08FD5B31C}" type="datetimeFigureOut">
              <a:rPr lang="en-IN" smtClean="0"/>
              <a:t>27-11-2013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8984-4A93-4E12-A3DD-4FED31C883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4081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DC6F-0747-4A7E-A2EA-ADC08FD5B31C}" type="datetimeFigureOut">
              <a:rPr lang="en-IN" smtClean="0"/>
              <a:t>27-11-2013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8984-4A93-4E12-A3DD-4FED31C883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688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DC6F-0747-4A7E-A2EA-ADC08FD5B31C}" type="datetimeFigureOut">
              <a:rPr lang="en-IN" smtClean="0"/>
              <a:t>27-11-2013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8984-4A93-4E12-A3DD-4FED31C883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8500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7DC6F-0747-4A7E-A2EA-ADC08FD5B31C}" type="datetimeFigureOut">
              <a:rPr lang="en-IN" smtClean="0"/>
              <a:t>27-11-2013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18984-4A93-4E12-A3DD-4FED31C883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3559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25" y="2095500"/>
            <a:ext cx="5745163" cy="266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7820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ICSI - PRCC  [dprpp@icsi.edu]</dc:creator>
  <cp:lastModifiedBy>ICSI - PRCC  [dprpp@icsi.edu]</cp:lastModifiedBy>
  <cp:revision>1</cp:revision>
  <dcterms:created xsi:type="dcterms:W3CDTF">2013-11-27T05:40:18Z</dcterms:created>
  <dcterms:modified xsi:type="dcterms:W3CDTF">2013-11-27T05:40:46Z</dcterms:modified>
</cp:coreProperties>
</file>