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eg"/>
  <Override PartName="/ppt/media/image6.jpg" ContentType="image/jpeg"/>
  <Override PartName="/ppt/media/image8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9.jpg" ContentType="image/jpeg"/>
  <Override PartName="/ppt/media/image11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5.jpg" ContentType="image/jpeg"/>
  <Override PartName="/ppt/media/image16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20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5.jpg" ContentType="image/jpeg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27.jpg" ContentType="image/jpeg"/>
  <Override PartName="/ppt/media/image30.jpg" ContentType="image/jpeg"/>
  <Override PartName="/ppt/media/image32.jpg" ContentType="image/jpeg"/>
  <Override PartName="/ppt/media/image35.jpg" ContentType="image/jpeg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36.jpg" ContentType="image/jpeg"/>
  <Override PartName="/ppt/media/image37.jpg" ContentType="image/jpeg"/>
  <Override PartName="/ppt/tags/tag2.xml" ContentType="application/vnd.openxmlformats-officedocument.presentationml.tags+xml"/>
  <Override PartName="/ppt/media/image4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3"/>
  </p:notesMasterIdLst>
  <p:sldIdLst>
    <p:sldId id="256" r:id="rId2"/>
    <p:sldId id="257" r:id="rId3"/>
    <p:sldId id="259" r:id="rId4"/>
    <p:sldId id="265" r:id="rId5"/>
    <p:sldId id="266" r:id="rId6"/>
    <p:sldId id="262" r:id="rId7"/>
    <p:sldId id="263" r:id="rId8"/>
    <p:sldId id="260" r:id="rId9"/>
    <p:sldId id="258" r:id="rId10"/>
    <p:sldId id="261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6FA55FD-04C1-4B1E-9545-13B41AF6DCD0}">
          <p14:sldIdLst>
            <p14:sldId id="256"/>
            <p14:sldId id="257"/>
            <p14:sldId id="259"/>
            <p14:sldId id="265"/>
            <p14:sldId id="266"/>
            <p14:sldId id="262"/>
            <p14:sldId id="263"/>
            <p14:sldId id="260"/>
            <p14:sldId id="258"/>
            <p14:sldId id="261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4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eg"/><Relationship Id="rId4" Type="http://schemas.openxmlformats.org/officeDocument/2006/relationships/image" Target="../media/image22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jpeg"/><Relationship Id="rId4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9844B-4E04-4863-820A-FF48DC2D2F96}" type="doc">
      <dgm:prSet loTypeId="urn:microsoft.com/office/officeart/2005/8/layout/cycle2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3A203A-4551-4593-8A17-7058F0F5CCF1}">
      <dgm:prSet custT="1"/>
      <dgm:spPr/>
      <dgm:t>
        <a:bodyPr/>
        <a:lstStyle/>
        <a:p>
          <a:pPr rtl="0"/>
          <a:r>
            <a:rPr lang="en-US" sz="1400" baseline="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What need to be reviewed and improved </a:t>
          </a:r>
          <a:endParaRPr lang="en-US" sz="1200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B7F4C27C-4AAF-4B77-B583-22D9652C451A}" type="parTrans" cxnId="{0362EBFB-CE9A-4762-B9CA-F47631A71944}">
      <dgm:prSet/>
      <dgm:spPr/>
      <dgm:t>
        <a:bodyPr/>
        <a:lstStyle/>
        <a:p>
          <a:endParaRPr lang="en-US"/>
        </a:p>
      </dgm:t>
    </dgm:pt>
    <dgm:pt modelId="{F604ADB4-7960-4230-A88C-7BA77B81B1ED}" type="sibTrans" cxnId="{0362EBFB-CE9A-4762-B9CA-F47631A71944}">
      <dgm:prSet/>
      <dgm:spPr/>
      <dgm:t>
        <a:bodyPr/>
        <a:lstStyle/>
        <a:p>
          <a:endParaRPr lang="en-US" dirty="0"/>
        </a:p>
      </dgm:t>
    </dgm:pt>
    <dgm:pt modelId="{B0BC12EA-3AB0-4397-B6B9-8AA1415D36BF}">
      <dgm:prSet custT="1"/>
      <dgm:spPr/>
      <dgm:t>
        <a:bodyPr/>
        <a:lstStyle/>
        <a:p>
          <a:pPr rtl="0"/>
          <a:r>
            <a:rPr lang="en-US" sz="1400" baseline="0" dirty="0" smtClean="0">
              <a:solidFill>
                <a:schemeClr val="tx2">
                  <a:lumMod val="75000"/>
                </a:schemeClr>
              </a:solidFill>
            </a:rPr>
            <a:t>What will be the ‘new normal’ look like </a:t>
          </a:r>
          <a:endParaRPr lang="en-US" sz="1400" dirty="0">
            <a:solidFill>
              <a:schemeClr val="tx2">
                <a:lumMod val="75000"/>
              </a:schemeClr>
            </a:solidFill>
          </a:endParaRPr>
        </a:p>
      </dgm:t>
    </dgm:pt>
    <dgm:pt modelId="{6A78BA46-3949-41B3-A485-ED6C8CF29A15}" type="parTrans" cxnId="{F4D2508F-51C4-4E45-ACA2-F13F321D3633}">
      <dgm:prSet/>
      <dgm:spPr/>
      <dgm:t>
        <a:bodyPr/>
        <a:lstStyle/>
        <a:p>
          <a:endParaRPr lang="en-US"/>
        </a:p>
      </dgm:t>
    </dgm:pt>
    <dgm:pt modelId="{044E184B-6206-43B3-AF29-51A9A811A09D}" type="sibTrans" cxnId="{F4D2508F-51C4-4E45-ACA2-F13F321D3633}">
      <dgm:prSet/>
      <dgm:spPr/>
      <dgm:t>
        <a:bodyPr/>
        <a:lstStyle/>
        <a:p>
          <a:endParaRPr lang="en-US" dirty="0"/>
        </a:p>
      </dgm:t>
    </dgm:pt>
    <dgm:pt modelId="{56BB9845-5A88-444C-BBD4-AF29794F71B9}">
      <dgm:prSet custT="1"/>
      <dgm:spPr/>
      <dgm:t>
        <a:bodyPr/>
        <a:lstStyle/>
        <a:p>
          <a:pPr rtl="0"/>
          <a:r>
            <a:rPr lang="en-US" sz="1400" baseline="0" dirty="0" smtClean="0">
              <a:solidFill>
                <a:schemeClr val="accent5">
                  <a:lumMod val="50000"/>
                </a:schemeClr>
              </a:solidFill>
            </a:rPr>
            <a:t>How to prepare for the change arisen due to Pandemic </a:t>
          </a:r>
          <a:endParaRPr lang="en-US" sz="1400" dirty="0">
            <a:solidFill>
              <a:schemeClr val="accent5">
                <a:lumMod val="50000"/>
              </a:schemeClr>
            </a:solidFill>
          </a:endParaRPr>
        </a:p>
      </dgm:t>
    </dgm:pt>
    <dgm:pt modelId="{39E91A2C-17E9-45AD-AF94-7D658FBDF8F6}" type="parTrans" cxnId="{4E936665-FDFD-4DE0-9837-0551F54C0984}">
      <dgm:prSet/>
      <dgm:spPr/>
      <dgm:t>
        <a:bodyPr/>
        <a:lstStyle/>
        <a:p>
          <a:endParaRPr lang="en-US"/>
        </a:p>
      </dgm:t>
    </dgm:pt>
    <dgm:pt modelId="{19E37E51-4842-4651-B99D-BA7B3F700B2B}" type="sibTrans" cxnId="{4E936665-FDFD-4DE0-9837-0551F54C0984}">
      <dgm:prSet/>
      <dgm:spPr/>
      <dgm:t>
        <a:bodyPr/>
        <a:lstStyle/>
        <a:p>
          <a:endParaRPr lang="en-US" dirty="0"/>
        </a:p>
      </dgm:t>
    </dgm:pt>
    <dgm:pt modelId="{64F96A11-CD33-4B6B-A76C-668DE9073CB9}">
      <dgm:prSet custT="1"/>
      <dgm:spPr/>
      <dgm:t>
        <a:bodyPr/>
        <a:lstStyle/>
        <a:p>
          <a:pPr rtl="0"/>
          <a:r>
            <a:rPr lang="en-US" sz="1400" dirty="0" smtClean="0">
              <a:solidFill>
                <a:srgbClr val="C00000"/>
              </a:solidFill>
            </a:rPr>
            <a:t>How to convert challenges into opportunity </a:t>
          </a:r>
          <a:endParaRPr lang="en-US" sz="1200" dirty="0">
            <a:solidFill>
              <a:srgbClr val="C00000"/>
            </a:solidFill>
          </a:endParaRPr>
        </a:p>
      </dgm:t>
    </dgm:pt>
    <dgm:pt modelId="{8B19F010-8C49-473A-907A-BFBB14BC3F1C}" type="parTrans" cxnId="{3132806A-3A21-4042-AAA6-6F4F72ABE3AB}">
      <dgm:prSet/>
      <dgm:spPr/>
      <dgm:t>
        <a:bodyPr/>
        <a:lstStyle/>
        <a:p>
          <a:endParaRPr lang="en-US"/>
        </a:p>
      </dgm:t>
    </dgm:pt>
    <dgm:pt modelId="{7D653F2E-7BDF-451B-9775-234CC0773B1A}" type="sibTrans" cxnId="{3132806A-3A21-4042-AAA6-6F4F72ABE3AB}">
      <dgm:prSet/>
      <dgm:spPr/>
      <dgm:t>
        <a:bodyPr/>
        <a:lstStyle/>
        <a:p>
          <a:endParaRPr lang="en-US" dirty="0"/>
        </a:p>
      </dgm:t>
    </dgm:pt>
    <dgm:pt modelId="{70394EEC-D8D6-4FFD-8151-DA1F8D98AABD}" type="pres">
      <dgm:prSet presAssocID="{4889844B-4E04-4863-820A-FF48DC2D2F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633E8E-5C1E-494E-9D6A-2D08DA0C95A4}" type="pres">
      <dgm:prSet presAssocID="{133A203A-4551-4593-8A17-7058F0F5CCF1}" presName="node" presStyleLbl="node1" presStyleIdx="0" presStyleCnt="4" custScaleY="97262" custRadScaleRad="100822" custRadScaleInc="-1880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DED099D-3168-4D7D-AF67-5DA68CBE3EF8}" type="pres">
      <dgm:prSet presAssocID="{F604ADB4-7960-4230-A88C-7BA77B81B1E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EC28992-91C1-4A1B-8BB5-A880B617307C}" type="pres">
      <dgm:prSet presAssocID="{F604ADB4-7960-4230-A88C-7BA77B81B1E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94022C8-1794-4E63-9442-AD9B63B76B73}" type="pres">
      <dgm:prSet presAssocID="{B0BC12EA-3AB0-4397-B6B9-8AA1415D36BF}" presName="node" presStyleLbl="node1" presStyleIdx="1" presStyleCnt="4" custRadScaleRad="90191" custRadScaleInc="3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59BCC-EF2E-4C09-9CA8-BA1DB0DC0FAF}" type="pres">
      <dgm:prSet presAssocID="{044E184B-6206-43B3-AF29-51A9A811A09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DD2EF98-99A4-4A57-8561-98C93FFBC7D9}" type="pres">
      <dgm:prSet presAssocID="{044E184B-6206-43B3-AF29-51A9A811A09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03D9595-DF8B-48DC-8009-AB08C444E753}" type="pres">
      <dgm:prSet presAssocID="{56BB9845-5A88-444C-BBD4-AF29794F71B9}" presName="node" presStyleLbl="node1" presStyleIdx="2" presStyleCnt="4" custRadScaleRad="101083" custRadScaleInc="12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0D007-5140-43CD-83CD-162C5A74E0F4}" type="pres">
      <dgm:prSet presAssocID="{19E37E51-4842-4651-B99D-BA7B3F700B2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EC04F54-1A8A-4E94-9FFE-181DE0FE0393}" type="pres">
      <dgm:prSet presAssocID="{19E37E51-4842-4651-B99D-BA7B3F700B2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7CE465F-5F08-4417-8E6B-E14852D8A2FA}" type="pres">
      <dgm:prSet presAssocID="{64F96A11-CD33-4B6B-A76C-668DE9073CB9}" presName="node" presStyleLbl="node1" presStyleIdx="3" presStyleCnt="4" custRadScaleRad="118467" custRadScaleInc="-1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A36E0-123B-457B-99F9-3612FEAEB3BD}" type="pres">
      <dgm:prSet presAssocID="{7D653F2E-7BDF-451B-9775-234CC0773B1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704A684-4286-4F95-B9D7-3D96622EEA6B}" type="pres">
      <dgm:prSet presAssocID="{7D653F2E-7BDF-451B-9775-234CC0773B1A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D88698F-77D5-4604-8906-93ADE6EA10C5}" type="presOf" srcId="{B0BC12EA-3AB0-4397-B6B9-8AA1415D36BF}" destId="{B94022C8-1794-4E63-9442-AD9B63B76B73}" srcOrd="0" destOrd="0" presId="urn:microsoft.com/office/officeart/2005/8/layout/cycle2"/>
    <dgm:cxn modelId="{3132806A-3A21-4042-AAA6-6F4F72ABE3AB}" srcId="{4889844B-4E04-4863-820A-FF48DC2D2F96}" destId="{64F96A11-CD33-4B6B-A76C-668DE9073CB9}" srcOrd="3" destOrd="0" parTransId="{8B19F010-8C49-473A-907A-BFBB14BC3F1C}" sibTransId="{7D653F2E-7BDF-451B-9775-234CC0773B1A}"/>
    <dgm:cxn modelId="{23BDCB3F-7894-4604-83C3-E8AC7C68666A}" type="presOf" srcId="{7D653F2E-7BDF-451B-9775-234CC0773B1A}" destId="{28AA36E0-123B-457B-99F9-3612FEAEB3BD}" srcOrd="0" destOrd="0" presId="urn:microsoft.com/office/officeart/2005/8/layout/cycle2"/>
    <dgm:cxn modelId="{60118F58-F121-4C9C-A4FE-64AC32FAF58C}" type="presOf" srcId="{133A203A-4551-4593-8A17-7058F0F5CCF1}" destId="{8D633E8E-5C1E-494E-9D6A-2D08DA0C95A4}" srcOrd="0" destOrd="0" presId="urn:microsoft.com/office/officeart/2005/8/layout/cycle2"/>
    <dgm:cxn modelId="{AC5D6ABF-6FA0-4159-9759-8AC3578CC1A5}" type="presOf" srcId="{F604ADB4-7960-4230-A88C-7BA77B81B1ED}" destId="{6DED099D-3168-4D7D-AF67-5DA68CBE3EF8}" srcOrd="0" destOrd="0" presId="urn:microsoft.com/office/officeart/2005/8/layout/cycle2"/>
    <dgm:cxn modelId="{9E8C6DF3-7733-4087-BC57-C29A11D847F2}" type="presOf" srcId="{F604ADB4-7960-4230-A88C-7BA77B81B1ED}" destId="{CEC28992-91C1-4A1B-8BB5-A880B617307C}" srcOrd="1" destOrd="0" presId="urn:microsoft.com/office/officeart/2005/8/layout/cycle2"/>
    <dgm:cxn modelId="{62B5BAE7-5CFC-440F-800A-292E98779B1E}" type="presOf" srcId="{56BB9845-5A88-444C-BBD4-AF29794F71B9}" destId="{D03D9595-DF8B-48DC-8009-AB08C444E753}" srcOrd="0" destOrd="0" presId="urn:microsoft.com/office/officeart/2005/8/layout/cycle2"/>
    <dgm:cxn modelId="{9DC8C32C-9833-4D25-A1D1-76D0BF4265DE}" type="presOf" srcId="{64F96A11-CD33-4B6B-A76C-668DE9073CB9}" destId="{C7CE465F-5F08-4417-8E6B-E14852D8A2FA}" srcOrd="0" destOrd="0" presId="urn:microsoft.com/office/officeart/2005/8/layout/cycle2"/>
    <dgm:cxn modelId="{49F7F2B7-0A95-4CDB-BF71-79652CB6D985}" type="presOf" srcId="{19E37E51-4842-4651-B99D-BA7B3F700B2B}" destId="{4EC04F54-1A8A-4E94-9FFE-181DE0FE0393}" srcOrd="1" destOrd="0" presId="urn:microsoft.com/office/officeart/2005/8/layout/cycle2"/>
    <dgm:cxn modelId="{0362EBFB-CE9A-4762-B9CA-F47631A71944}" srcId="{4889844B-4E04-4863-820A-FF48DC2D2F96}" destId="{133A203A-4551-4593-8A17-7058F0F5CCF1}" srcOrd="0" destOrd="0" parTransId="{B7F4C27C-4AAF-4B77-B583-22D9652C451A}" sibTransId="{F604ADB4-7960-4230-A88C-7BA77B81B1ED}"/>
    <dgm:cxn modelId="{68C15D39-362C-4855-8A64-11DC703FEA86}" type="presOf" srcId="{7D653F2E-7BDF-451B-9775-234CC0773B1A}" destId="{A704A684-4286-4F95-B9D7-3D96622EEA6B}" srcOrd="1" destOrd="0" presId="urn:microsoft.com/office/officeart/2005/8/layout/cycle2"/>
    <dgm:cxn modelId="{08432499-CD91-4648-A572-00E0985B3017}" type="presOf" srcId="{4889844B-4E04-4863-820A-FF48DC2D2F96}" destId="{70394EEC-D8D6-4FFD-8151-DA1F8D98AABD}" srcOrd="0" destOrd="0" presId="urn:microsoft.com/office/officeart/2005/8/layout/cycle2"/>
    <dgm:cxn modelId="{608B8171-2F77-41B1-A160-40DBAE772F01}" type="presOf" srcId="{19E37E51-4842-4651-B99D-BA7B3F700B2B}" destId="{0EF0D007-5140-43CD-83CD-162C5A74E0F4}" srcOrd="0" destOrd="0" presId="urn:microsoft.com/office/officeart/2005/8/layout/cycle2"/>
    <dgm:cxn modelId="{D8D637EF-8A0E-4D16-A0C7-76784495B035}" type="presOf" srcId="{044E184B-6206-43B3-AF29-51A9A811A09D}" destId="{E5259BCC-EF2E-4C09-9CA8-BA1DB0DC0FAF}" srcOrd="0" destOrd="0" presId="urn:microsoft.com/office/officeart/2005/8/layout/cycle2"/>
    <dgm:cxn modelId="{F4D2508F-51C4-4E45-ACA2-F13F321D3633}" srcId="{4889844B-4E04-4863-820A-FF48DC2D2F96}" destId="{B0BC12EA-3AB0-4397-B6B9-8AA1415D36BF}" srcOrd="1" destOrd="0" parTransId="{6A78BA46-3949-41B3-A485-ED6C8CF29A15}" sibTransId="{044E184B-6206-43B3-AF29-51A9A811A09D}"/>
    <dgm:cxn modelId="{4E936665-FDFD-4DE0-9837-0551F54C0984}" srcId="{4889844B-4E04-4863-820A-FF48DC2D2F96}" destId="{56BB9845-5A88-444C-BBD4-AF29794F71B9}" srcOrd="2" destOrd="0" parTransId="{39E91A2C-17E9-45AD-AF94-7D658FBDF8F6}" sibTransId="{19E37E51-4842-4651-B99D-BA7B3F700B2B}"/>
    <dgm:cxn modelId="{756F11DB-5B29-4161-8C87-D98CFEC6D59E}" type="presOf" srcId="{044E184B-6206-43B3-AF29-51A9A811A09D}" destId="{ADD2EF98-99A4-4A57-8561-98C93FFBC7D9}" srcOrd="1" destOrd="0" presId="urn:microsoft.com/office/officeart/2005/8/layout/cycle2"/>
    <dgm:cxn modelId="{260A8912-399E-4FF5-B924-9FF86020A210}" type="presParOf" srcId="{70394EEC-D8D6-4FFD-8151-DA1F8D98AABD}" destId="{8D633E8E-5C1E-494E-9D6A-2D08DA0C95A4}" srcOrd="0" destOrd="0" presId="urn:microsoft.com/office/officeart/2005/8/layout/cycle2"/>
    <dgm:cxn modelId="{81223CC3-04BB-414A-A6DF-DD364A573456}" type="presParOf" srcId="{70394EEC-D8D6-4FFD-8151-DA1F8D98AABD}" destId="{6DED099D-3168-4D7D-AF67-5DA68CBE3EF8}" srcOrd="1" destOrd="0" presId="urn:microsoft.com/office/officeart/2005/8/layout/cycle2"/>
    <dgm:cxn modelId="{568DDCFB-C4C8-4E56-AA3F-43C0CF39321B}" type="presParOf" srcId="{6DED099D-3168-4D7D-AF67-5DA68CBE3EF8}" destId="{CEC28992-91C1-4A1B-8BB5-A880B617307C}" srcOrd="0" destOrd="0" presId="urn:microsoft.com/office/officeart/2005/8/layout/cycle2"/>
    <dgm:cxn modelId="{867275A9-64B3-4D90-AACA-6D277E7ADAAC}" type="presParOf" srcId="{70394EEC-D8D6-4FFD-8151-DA1F8D98AABD}" destId="{B94022C8-1794-4E63-9442-AD9B63B76B73}" srcOrd="2" destOrd="0" presId="urn:microsoft.com/office/officeart/2005/8/layout/cycle2"/>
    <dgm:cxn modelId="{9FC54ECB-8133-4AE2-90A1-4875FB3B5FB2}" type="presParOf" srcId="{70394EEC-D8D6-4FFD-8151-DA1F8D98AABD}" destId="{E5259BCC-EF2E-4C09-9CA8-BA1DB0DC0FAF}" srcOrd="3" destOrd="0" presId="urn:microsoft.com/office/officeart/2005/8/layout/cycle2"/>
    <dgm:cxn modelId="{9478304D-300E-4A90-9CF9-227D763CBD48}" type="presParOf" srcId="{E5259BCC-EF2E-4C09-9CA8-BA1DB0DC0FAF}" destId="{ADD2EF98-99A4-4A57-8561-98C93FFBC7D9}" srcOrd="0" destOrd="0" presId="urn:microsoft.com/office/officeart/2005/8/layout/cycle2"/>
    <dgm:cxn modelId="{BAE29A4C-8C93-48F2-B5F5-D8069C736BB2}" type="presParOf" srcId="{70394EEC-D8D6-4FFD-8151-DA1F8D98AABD}" destId="{D03D9595-DF8B-48DC-8009-AB08C444E753}" srcOrd="4" destOrd="0" presId="urn:microsoft.com/office/officeart/2005/8/layout/cycle2"/>
    <dgm:cxn modelId="{8DFBD2F2-D6E1-41E4-8ED5-3DA8F61F9E54}" type="presParOf" srcId="{70394EEC-D8D6-4FFD-8151-DA1F8D98AABD}" destId="{0EF0D007-5140-43CD-83CD-162C5A74E0F4}" srcOrd="5" destOrd="0" presId="urn:microsoft.com/office/officeart/2005/8/layout/cycle2"/>
    <dgm:cxn modelId="{7F3FD4A5-203A-4AF1-BD21-2259BC405171}" type="presParOf" srcId="{0EF0D007-5140-43CD-83CD-162C5A74E0F4}" destId="{4EC04F54-1A8A-4E94-9FFE-181DE0FE0393}" srcOrd="0" destOrd="0" presId="urn:microsoft.com/office/officeart/2005/8/layout/cycle2"/>
    <dgm:cxn modelId="{2BC77338-7BDD-4AB1-8928-20FF6BEEFA68}" type="presParOf" srcId="{70394EEC-D8D6-4FFD-8151-DA1F8D98AABD}" destId="{C7CE465F-5F08-4417-8E6B-E14852D8A2FA}" srcOrd="6" destOrd="0" presId="urn:microsoft.com/office/officeart/2005/8/layout/cycle2"/>
    <dgm:cxn modelId="{43E40D24-B9A6-4405-92B7-1588443B8B59}" type="presParOf" srcId="{70394EEC-D8D6-4FFD-8151-DA1F8D98AABD}" destId="{28AA36E0-123B-457B-99F9-3612FEAEB3BD}" srcOrd="7" destOrd="0" presId="urn:microsoft.com/office/officeart/2005/8/layout/cycle2"/>
    <dgm:cxn modelId="{0C94FC77-D7D2-4484-A844-3E7B831E1523}" type="presParOf" srcId="{28AA36E0-123B-457B-99F9-3612FEAEB3BD}" destId="{A704A684-4286-4F95-B9D7-3D96622EEA6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76B70D-1916-4761-8F73-37A517C3958B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2C3E45-FB8B-4B99-A3D0-9A036AE5C3A6}">
      <dgm:prSet custT="1"/>
      <dgm:spPr/>
      <dgm:t>
        <a:bodyPr/>
        <a:lstStyle/>
        <a:p>
          <a:pPr rtl="0"/>
          <a:r>
            <a:rPr lang="en-US" sz="1400" baseline="0" smtClean="0">
              <a:solidFill>
                <a:schemeClr val="tx1"/>
              </a:solidFill>
            </a:rPr>
            <a:t>Change/Alteration of Articles by passing Resolution for Hybrid &amp; Fully Virtual AGM’s</a:t>
          </a:r>
          <a:r>
            <a:rPr lang="en-US" sz="1400" baseline="0" smtClean="0"/>
            <a:t>.</a:t>
          </a:r>
          <a:endParaRPr lang="en-US" sz="1400" dirty="0"/>
        </a:p>
      </dgm:t>
    </dgm:pt>
    <dgm:pt modelId="{983EBB6C-33FB-4F14-BA3F-44CD3BF886F2}" type="parTrans" cxnId="{C6D70832-A2CE-4CA4-A7F4-82EB1BE3E0B2}">
      <dgm:prSet/>
      <dgm:spPr/>
      <dgm:t>
        <a:bodyPr/>
        <a:lstStyle/>
        <a:p>
          <a:endParaRPr lang="en-US"/>
        </a:p>
      </dgm:t>
    </dgm:pt>
    <dgm:pt modelId="{5CBB7C03-96D4-46D9-B93C-9237CD8735BF}" type="sibTrans" cxnId="{C6D70832-A2CE-4CA4-A7F4-82EB1BE3E0B2}">
      <dgm:prSet/>
      <dgm:spPr/>
      <dgm:t>
        <a:bodyPr/>
        <a:lstStyle/>
        <a:p>
          <a:endParaRPr lang="en-US"/>
        </a:p>
      </dgm:t>
    </dgm:pt>
    <dgm:pt modelId="{BA24939F-CB00-4022-B9EC-099A3B6279B8}">
      <dgm:prSet custT="1"/>
      <dgm:spPr/>
      <dgm:t>
        <a:bodyPr/>
        <a:lstStyle/>
        <a:p>
          <a:pPr rtl="0"/>
          <a:r>
            <a:rPr lang="en-US" sz="1400" baseline="0" smtClean="0">
              <a:solidFill>
                <a:schemeClr val="tx1"/>
              </a:solidFill>
            </a:rPr>
            <a:t>Virtual AGM was unacceptable to many Proxy Advisors &amp; Shareholders of some Big-sized Companies worldwide.</a:t>
          </a:r>
          <a:endParaRPr lang="en-US" sz="1400" dirty="0">
            <a:solidFill>
              <a:schemeClr val="tx1"/>
            </a:solidFill>
          </a:endParaRPr>
        </a:p>
      </dgm:t>
    </dgm:pt>
    <dgm:pt modelId="{2FF1257A-991A-4C45-9B3D-7653CE550A65}" type="parTrans" cxnId="{6F4B0E75-F252-42BA-A0FE-84EEF9D1850E}">
      <dgm:prSet/>
      <dgm:spPr/>
      <dgm:t>
        <a:bodyPr/>
        <a:lstStyle/>
        <a:p>
          <a:endParaRPr lang="en-US"/>
        </a:p>
      </dgm:t>
    </dgm:pt>
    <dgm:pt modelId="{342A59A1-767C-45D1-B134-E903C931C1D7}" type="sibTrans" cxnId="{6F4B0E75-F252-42BA-A0FE-84EEF9D1850E}">
      <dgm:prSet/>
      <dgm:spPr/>
      <dgm:t>
        <a:bodyPr/>
        <a:lstStyle/>
        <a:p>
          <a:endParaRPr lang="en-US"/>
        </a:p>
      </dgm:t>
    </dgm:pt>
    <dgm:pt modelId="{049D7AB9-FADF-44BD-8124-78D6FCE3B16F}">
      <dgm:prSet custT="1"/>
      <dgm:spPr/>
      <dgm:t>
        <a:bodyPr/>
        <a:lstStyle/>
        <a:p>
          <a:pPr rtl="0"/>
          <a:r>
            <a:rPr lang="en-US" sz="1400" baseline="0" dirty="0" smtClean="0">
              <a:solidFill>
                <a:schemeClr val="tx1"/>
              </a:solidFill>
            </a:rPr>
            <a:t>Digitizing processes and bringing in new technology under cost-cutting measures.</a:t>
          </a:r>
          <a:endParaRPr lang="en-US" sz="1400" dirty="0">
            <a:solidFill>
              <a:schemeClr val="tx1"/>
            </a:solidFill>
          </a:endParaRPr>
        </a:p>
      </dgm:t>
    </dgm:pt>
    <dgm:pt modelId="{BF203A01-D632-4FA7-9147-1852D42BC65F}" type="parTrans" cxnId="{FD210845-EC8C-44BC-9D23-0C3E9C0F6F6A}">
      <dgm:prSet/>
      <dgm:spPr/>
      <dgm:t>
        <a:bodyPr/>
        <a:lstStyle/>
        <a:p>
          <a:endParaRPr lang="en-US"/>
        </a:p>
      </dgm:t>
    </dgm:pt>
    <dgm:pt modelId="{9253D4CC-97C8-4C95-85FB-5057204DFE67}" type="sibTrans" cxnId="{FD210845-EC8C-44BC-9D23-0C3E9C0F6F6A}">
      <dgm:prSet/>
      <dgm:spPr/>
      <dgm:t>
        <a:bodyPr/>
        <a:lstStyle/>
        <a:p>
          <a:endParaRPr lang="en-US"/>
        </a:p>
      </dgm:t>
    </dgm:pt>
    <dgm:pt modelId="{8E665A31-E3E2-445A-9E0D-00CBFF66E5C8}">
      <dgm:prSet custT="1"/>
      <dgm:spPr/>
      <dgm:t>
        <a:bodyPr/>
        <a:lstStyle/>
        <a:p>
          <a:pPr rtl="0"/>
          <a:r>
            <a:rPr lang="en-US" sz="1400" baseline="0" smtClean="0">
              <a:solidFill>
                <a:schemeClr val="tx1"/>
              </a:solidFill>
            </a:rPr>
            <a:t>Bridging the communication gap between company &amp; all its stakeholders and redressal of their grievances.</a:t>
          </a:r>
          <a:endParaRPr lang="en-US" sz="1400" dirty="0">
            <a:solidFill>
              <a:schemeClr val="tx1"/>
            </a:solidFill>
          </a:endParaRPr>
        </a:p>
      </dgm:t>
    </dgm:pt>
    <dgm:pt modelId="{49F00143-CE4C-4378-8800-8E6A868BD6E9}" type="parTrans" cxnId="{00B03369-0742-4DD6-97D4-818470671679}">
      <dgm:prSet/>
      <dgm:spPr/>
      <dgm:t>
        <a:bodyPr/>
        <a:lstStyle/>
        <a:p>
          <a:endParaRPr lang="en-US"/>
        </a:p>
      </dgm:t>
    </dgm:pt>
    <dgm:pt modelId="{E2B952F3-C103-4636-AD15-658D2495F7D1}" type="sibTrans" cxnId="{00B03369-0742-4DD6-97D4-818470671679}">
      <dgm:prSet/>
      <dgm:spPr/>
      <dgm:t>
        <a:bodyPr/>
        <a:lstStyle/>
        <a:p>
          <a:endParaRPr lang="en-US"/>
        </a:p>
      </dgm:t>
    </dgm:pt>
    <dgm:pt modelId="{28358892-009A-4667-91BE-6C9D459458E8}">
      <dgm:prSet custT="1"/>
      <dgm:spPr/>
      <dgm:t>
        <a:bodyPr/>
        <a:lstStyle/>
        <a:p>
          <a:pPr rtl="0"/>
          <a:r>
            <a:rPr lang="en-US" sz="1400" baseline="0" dirty="0" smtClean="0">
              <a:solidFill>
                <a:schemeClr val="tx1"/>
              </a:solidFill>
            </a:rPr>
            <a:t>Ensuring  right security controls &amp; procedures are in place as company’s sensitive information being talked about from homes.</a:t>
          </a:r>
          <a:endParaRPr lang="en-US" sz="1400" dirty="0">
            <a:solidFill>
              <a:schemeClr val="tx1"/>
            </a:solidFill>
          </a:endParaRPr>
        </a:p>
      </dgm:t>
    </dgm:pt>
    <dgm:pt modelId="{0C745FCC-5AB6-4C59-8693-B58F53696A40}" type="parTrans" cxnId="{E093F603-D537-4D74-9B7B-47CB2757989F}">
      <dgm:prSet/>
      <dgm:spPr/>
      <dgm:t>
        <a:bodyPr/>
        <a:lstStyle/>
        <a:p>
          <a:endParaRPr lang="en-US"/>
        </a:p>
      </dgm:t>
    </dgm:pt>
    <dgm:pt modelId="{B17B3069-9839-4DE7-AA16-A90885A0359B}" type="sibTrans" cxnId="{E093F603-D537-4D74-9B7B-47CB2757989F}">
      <dgm:prSet/>
      <dgm:spPr/>
      <dgm:t>
        <a:bodyPr/>
        <a:lstStyle/>
        <a:p>
          <a:endParaRPr lang="en-US"/>
        </a:p>
      </dgm:t>
    </dgm:pt>
    <dgm:pt modelId="{8A0DE535-D9DE-4E41-A712-C9F937D75315}">
      <dgm:prSet custT="1"/>
      <dgm:spPr/>
      <dgm:t>
        <a:bodyPr/>
        <a:lstStyle/>
        <a:p>
          <a:pPr rtl="0"/>
          <a:r>
            <a:rPr lang="en-US" sz="1400" baseline="0" smtClean="0">
              <a:solidFill>
                <a:schemeClr val="tx1"/>
              </a:solidFill>
            </a:rPr>
            <a:t>Preparation of various Documents, Filing Of Forms, taking approvals from Directors/Shareholders/Regulatory Authorities.</a:t>
          </a:r>
          <a:endParaRPr lang="en-US" sz="1400" dirty="0">
            <a:solidFill>
              <a:schemeClr val="tx1"/>
            </a:solidFill>
          </a:endParaRPr>
        </a:p>
      </dgm:t>
    </dgm:pt>
    <dgm:pt modelId="{B2EA7CDE-8E5F-4690-A396-54EC7BD04099}" type="parTrans" cxnId="{8B5CC509-9482-4791-BBD8-86A7645FAC11}">
      <dgm:prSet/>
      <dgm:spPr/>
      <dgm:t>
        <a:bodyPr/>
        <a:lstStyle/>
        <a:p>
          <a:endParaRPr lang="en-US"/>
        </a:p>
      </dgm:t>
    </dgm:pt>
    <dgm:pt modelId="{035A51B7-E565-4DDD-99CD-5E2F7FEF65BE}" type="sibTrans" cxnId="{8B5CC509-9482-4791-BBD8-86A7645FAC11}">
      <dgm:prSet/>
      <dgm:spPr/>
      <dgm:t>
        <a:bodyPr/>
        <a:lstStyle/>
        <a:p>
          <a:endParaRPr lang="en-US"/>
        </a:p>
      </dgm:t>
    </dgm:pt>
    <dgm:pt modelId="{A6C979BC-5DE6-4815-95C4-2F940A448009}">
      <dgm:prSet custT="1"/>
      <dgm:spPr/>
      <dgm:t>
        <a:bodyPr/>
        <a:lstStyle/>
        <a:p>
          <a:pPr rtl="0"/>
          <a:r>
            <a:rPr lang="en-US" sz="1400" baseline="0" smtClean="0">
              <a:solidFill>
                <a:schemeClr val="tx1"/>
              </a:solidFill>
            </a:rPr>
            <a:t>Additional pressures of Home Life, Mental &amp; Physical Health issues,etc.</a:t>
          </a:r>
          <a:endParaRPr lang="en-US" sz="1400" dirty="0">
            <a:solidFill>
              <a:schemeClr val="tx1"/>
            </a:solidFill>
          </a:endParaRPr>
        </a:p>
      </dgm:t>
    </dgm:pt>
    <dgm:pt modelId="{095C0489-8D6A-4056-8641-C37579661AAE}" type="parTrans" cxnId="{A5E7F3A8-4A9C-42B2-8EC3-5B810168B058}">
      <dgm:prSet/>
      <dgm:spPr/>
      <dgm:t>
        <a:bodyPr/>
        <a:lstStyle/>
        <a:p>
          <a:endParaRPr lang="en-US"/>
        </a:p>
      </dgm:t>
    </dgm:pt>
    <dgm:pt modelId="{1951BDC1-5AEB-44AD-B93E-72A5021880AA}" type="sibTrans" cxnId="{A5E7F3A8-4A9C-42B2-8EC3-5B810168B058}">
      <dgm:prSet/>
      <dgm:spPr/>
      <dgm:t>
        <a:bodyPr/>
        <a:lstStyle/>
        <a:p>
          <a:endParaRPr lang="en-US"/>
        </a:p>
      </dgm:t>
    </dgm:pt>
    <dgm:pt modelId="{36DE6B84-F583-4D08-82DC-6624582AA174}">
      <dgm:prSet custT="1"/>
      <dgm:spPr/>
      <dgm:t>
        <a:bodyPr/>
        <a:lstStyle/>
        <a:p>
          <a:pPr rtl="0"/>
          <a:r>
            <a:rPr lang="en-US" sz="1400" baseline="0" smtClean="0">
              <a:solidFill>
                <a:schemeClr val="tx1"/>
              </a:solidFill>
            </a:rPr>
            <a:t>Compliance of Corporate Governance Practices keeping in view the restrictions on travel &amp; social distancing measures.</a:t>
          </a:r>
          <a:endParaRPr lang="en-US" sz="1400" dirty="0">
            <a:solidFill>
              <a:schemeClr val="tx1"/>
            </a:solidFill>
          </a:endParaRPr>
        </a:p>
      </dgm:t>
    </dgm:pt>
    <dgm:pt modelId="{B47F2E49-E07F-4F7C-8566-1D68F84FDCEA}" type="parTrans" cxnId="{06666D6F-C143-4776-9570-931CC198D7CC}">
      <dgm:prSet/>
      <dgm:spPr/>
      <dgm:t>
        <a:bodyPr/>
        <a:lstStyle/>
        <a:p>
          <a:endParaRPr lang="en-US"/>
        </a:p>
      </dgm:t>
    </dgm:pt>
    <dgm:pt modelId="{BF6E5AA7-50E6-411D-86DC-5B47B2BD7376}" type="sibTrans" cxnId="{06666D6F-C143-4776-9570-931CC198D7CC}">
      <dgm:prSet/>
      <dgm:spPr/>
      <dgm:t>
        <a:bodyPr/>
        <a:lstStyle/>
        <a:p>
          <a:endParaRPr lang="en-US"/>
        </a:p>
      </dgm:t>
    </dgm:pt>
    <dgm:pt modelId="{C5A52354-35C6-4AD1-8B08-0B65392FD6B9}">
      <dgm:prSet custT="1"/>
      <dgm:spPr/>
      <dgm:t>
        <a:bodyPr/>
        <a:lstStyle/>
        <a:p>
          <a:pPr rtl="0"/>
          <a:r>
            <a:rPr lang="en-US" sz="1400" dirty="0" smtClean="0">
              <a:solidFill>
                <a:schemeClr val="tx1"/>
              </a:solidFill>
            </a:rPr>
            <a:t>Not having access to certain Hardware like Printers,Scanners,etc.</a:t>
          </a:r>
          <a:endParaRPr lang="en-US" sz="1400" dirty="0">
            <a:solidFill>
              <a:schemeClr val="tx1"/>
            </a:solidFill>
          </a:endParaRPr>
        </a:p>
      </dgm:t>
    </dgm:pt>
    <dgm:pt modelId="{D3E8C9DC-49E4-441F-B60C-6F8ED8C4863C}" type="parTrans" cxnId="{75F8F9BD-E4D3-494D-97CD-DB98222F33FD}">
      <dgm:prSet/>
      <dgm:spPr/>
      <dgm:t>
        <a:bodyPr/>
        <a:lstStyle/>
        <a:p>
          <a:endParaRPr lang="en-US"/>
        </a:p>
      </dgm:t>
    </dgm:pt>
    <dgm:pt modelId="{56A76272-3670-4AE7-9482-19F6D3CD4CA1}" type="sibTrans" cxnId="{75F8F9BD-E4D3-494D-97CD-DB98222F33FD}">
      <dgm:prSet/>
      <dgm:spPr/>
      <dgm:t>
        <a:bodyPr/>
        <a:lstStyle/>
        <a:p>
          <a:endParaRPr lang="en-US"/>
        </a:p>
      </dgm:t>
    </dgm:pt>
    <dgm:pt modelId="{FA0EC823-8171-462A-97E1-CB778EE22720}" type="pres">
      <dgm:prSet presAssocID="{9576B70D-1916-4761-8F73-37A517C3958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89F0B2-DF7D-4C3F-811D-78FC6E82BD03}" type="pres">
      <dgm:prSet presAssocID="{F22C3E45-FB8B-4B99-A3D0-9A036AE5C3A6}" presName="composite" presStyleCnt="0"/>
      <dgm:spPr/>
      <dgm:t>
        <a:bodyPr/>
        <a:lstStyle/>
        <a:p>
          <a:endParaRPr lang="en-US"/>
        </a:p>
      </dgm:t>
    </dgm:pt>
    <dgm:pt modelId="{FFE07EEB-C230-487A-89A4-D848042ABC24}" type="pres">
      <dgm:prSet presAssocID="{F22C3E45-FB8B-4B99-A3D0-9A036AE5C3A6}" presName="imgShp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69534A3-14D4-4949-9E8F-E7D590C34AAD}" type="pres">
      <dgm:prSet presAssocID="{F22C3E45-FB8B-4B99-A3D0-9A036AE5C3A6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03121-C3BD-4C75-8D1E-728DFF122F14}" type="pres">
      <dgm:prSet presAssocID="{5CBB7C03-96D4-46D9-B93C-9237CD8735BF}" presName="spacing" presStyleCnt="0"/>
      <dgm:spPr/>
      <dgm:t>
        <a:bodyPr/>
        <a:lstStyle/>
        <a:p>
          <a:endParaRPr lang="en-US"/>
        </a:p>
      </dgm:t>
    </dgm:pt>
    <dgm:pt modelId="{508EFDE3-ECD2-442E-AAE3-D36F174549B1}" type="pres">
      <dgm:prSet presAssocID="{BA24939F-CB00-4022-B9EC-099A3B6279B8}" presName="composite" presStyleCnt="0"/>
      <dgm:spPr/>
      <dgm:t>
        <a:bodyPr/>
        <a:lstStyle/>
        <a:p>
          <a:endParaRPr lang="en-US"/>
        </a:p>
      </dgm:t>
    </dgm:pt>
    <dgm:pt modelId="{13DE54F6-38A9-4DEE-AF91-BBF69315D1A2}" type="pres">
      <dgm:prSet presAssocID="{BA24939F-CB00-4022-B9EC-099A3B6279B8}" presName="imgShp" presStyleLbl="fgImgPlace1" presStyleIdx="1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4C0EEB8-9641-4AF5-89E0-29F6018CE08B}" type="pres">
      <dgm:prSet presAssocID="{BA24939F-CB00-4022-B9EC-099A3B6279B8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95481-AE64-4075-BC16-E967478C779F}" type="pres">
      <dgm:prSet presAssocID="{342A59A1-767C-45D1-B134-E903C931C1D7}" presName="spacing" presStyleCnt="0"/>
      <dgm:spPr/>
      <dgm:t>
        <a:bodyPr/>
        <a:lstStyle/>
        <a:p>
          <a:endParaRPr lang="en-US"/>
        </a:p>
      </dgm:t>
    </dgm:pt>
    <dgm:pt modelId="{618E6172-CEA9-468F-B68E-0E58FC23BE94}" type="pres">
      <dgm:prSet presAssocID="{049D7AB9-FADF-44BD-8124-78D6FCE3B16F}" presName="composite" presStyleCnt="0"/>
      <dgm:spPr/>
      <dgm:t>
        <a:bodyPr/>
        <a:lstStyle/>
        <a:p>
          <a:endParaRPr lang="en-US"/>
        </a:p>
      </dgm:t>
    </dgm:pt>
    <dgm:pt modelId="{C16D6168-98D2-4C61-997D-FA4DFD5C1467}" type="pres">
      <dgm:prSet presAssocID="{049D7AB9-FADF-44BD-8124-78D6FCE3B16F}" presName="imgShp" presStyleLbl="fgImgPlace1" presStyleIdx="2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DE2D3A3-F505-43F5-8CBA-36880253AC37}" type="pres">
      <dgm:prSet presAssocID="{049D7AB9-FADF-44BD-8124-78D6FCE3B16F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19431-8716-49E3-9481-01AFC6EC2F4C}" type="pres">
      <dgm:prSet presAssocID="{9253D4CC-97C8-4C95-85FB-5057204DFE67}" presName="spacing" presStyleCnt="0"/>
      <dgm:spPr/>
      <dgm:t>
        <a:bodyPr/>
        <a:lstStyle/>
        <a:p>
          <a:endParaRPr lang="en-US"/>
        </a:p>
      </dgm:t>
    </dgm:pt>
    <dgm:pt modelId="{FEC873E4-21D0-495B-8720-E66A722D5023}" type="pres">
      <dgm:prSet presAssocID="{8E665A31-E3E2-445A-9E0D-00CBFF66E5C8}" presName="composite" presStyleCnt="0"/>
      <dgm:spPr/>
      <dgm:t>
        <a:bodyPr/>
        <a:lstStyle/>
        <a:p>
          <a:endParaRPr lang="en-US"/>
        </a:p>
      </dgm:t>
    </dgm:pt>
    <dgm:pt modelId="{68D19035-5AEF-4ABD-BE76-A6E1E507EB92}" type="pres">
      <dgm:prSet presAssocID="{8E665A31-E3E2-445A-9E0D-00CBFF66E5C8}" presName="imgShp" presStyleLbl="fgImgPlace1" presStyleIdx="3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8D14C2E-CF46-438F-945F-0D0755103E0A}" type="pres">
      <dgm:prSet presAssocID="{8E665A31-E3E2-445A-9E0D-00CBFF66E5C8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AA56E-0607-456A-A3E0-554F3057089C}" type="pres">
      <dgm:prSet presAssocID="{E2B952F3-C103-4636-AD15-658D2495F7D1}" presName="spacing" presStyleCnt="0"/>
      <dgm:spPr/>
      <dgm:t>
        <a:bodyPr/>
        <a:lstStyle/>
        <a:p>
          <a:endParaRPr lang="en-US"/>
        </a:p>
      </dgm:t>
    </dgm:pt>
    <dgm:pt modelId="{B8EF1804-957D-45E9-A6D1-DAB7E9847A6B}" type="pres">
      <dgm:prSet presAssocID="{28358892-009A-4667-91BE-6C9D459458E8}" presName="composite" presStyleCnt="0"/>
      <dgm:spPr/>
      <dgm:t>
        <a:bodyPr/>
        <a:lstStyle/>
        <a:p>
          <a:endParaRPr lang="en-US"/>
        </a:p>
      </dgm:t>
    </dgm:pt>
    <dgm:pt modelId="{3EA467AA-C01D-4F8E-A429-717A2031700F}" type="pres">
      <dgm:prSet presAssocID="{28358892-009A-4667-91BE-6C9D459458E8}" presName="imgShp" presStyleLbl="fgImgPlace1" presStyleIdx="4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82EB7D6-7FBB-483A-9BBD-4AAE922CBAD3}" type="pres">
      <dgm:prSet presAssocID="{28358892-009A-4667-91BE-6C9D459458E8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646B4-AF89-48E9-9621-497C76BE3C8E}" type="pres">
      <dgm:prSet presAssocID="{B17B3069-9839-4DE7-AA16-A90885A0359B}" presName="spacing" presStyleCnt="0"/>
      <dgm:spPr/>
      <dgm:t>
        <a:bodyPr/>
        <a:lstStyle/>
        <a:p>
          <a:endParaRPr lang="en-US"/>
        </a:p>
      </dgm:t>
    </dgm:pt>
    <dgm:pt modelId="{87A941F8-3ED4-498F-8487-7DBDE6D6A846}" type="pres">
      <dgm:prSet presAssocID="{8A0DE535-D9DE-4E41-A712-C9F937D75315}" presName="composite" presStyleCnt="0"/>
      <dgm:spPr/>
      <dgm:t>
        <a:bodyPr/>
        <a:lstStyle/>
        <a:p>
          <a:endParaRPr lang="en-US"/>
        </a:p>
      </dgm:t>
    </dgm:pt>
    <dgm:pt modelId="{80D5AA22-0662-4915-AEAB-03FECFCCFA10}" type="pres">
      <dgm:prSet presAssocID="{8A0DE535-D9DE-4E41-A712-C9F937D75315}" presName="imgShp" presStyleLbl="fgImgPlace1" presStyleIdx="5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BFAB60-ED22-4866-B349-45136F2D261C}" type="pres">
      <dgm:prSet presAssocID="{8A0DE535-D9DE-4E41-A712-C9F937D75315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5AE30-E314-4388-ACEA-3DA169C83F1F}" type="pres">
      <dgm:prSet presAssocID="{035A51B7-E565-4DDD-99CD-5E2F7FEF65BE}" presName="spacing" presStyleCnt="0"/>
      <dgm:spPr/>
      <dgm:t>
        <a:bodyPr/>
        <a:lstStyle/>
        <a:p>
          <a:endParaRPr lang="en-US"/>
        </a:p>
      </dgm:t>
    </dgm:pt>
    <dgm:pt modelId="{61456C64-B20D-4E52-A309-2F0B6EA7A654}" type="pres">
      <dgm:prSet presAssocID="{A6C979BC-5DE6-4815-95C4-2F940A448009}" presName="composite" presStyleCnt="0"/>
      <dgm:spPr/>
      <dgm:t>
        <a:bodyPr/>
        <a:lstStyle/>
        <a:p>
          <a:endParaRPr lang="en-US"/>
        </a:p>
      </dgm:t>
    </dgm:pt>
    <dgm:pt modelId="{BB5D09FB-9ECC-470C-AA1F-0643CB637EC2}" type="pres">
      <dgm:prSet presAssocID="{A6C979BC-5DE6-4815-95C4-2F940A448009}" presName="imgShp" presStyleLbl="fgImgPlace1" presStyleIdx="6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E42EA00-60C6-4009-A283-859492AB43E6}" type="pres">
      <dgm:prSet presAssocID="{A6C979BC-5DE6-4815-95C4-2F940A448009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982DB-3F9D-455F-A60E-FC1DB140F6AE}" type="pres">
      <dgm:prSet presAssocID="{1951BDC1-5AEB-44AD-B93E-72A5021880AA}" presName="spacing" presStyleCnt="0"/>
      <dgm:spPr/>
      <dgm:t>
        <a:bodyPr/>
        <a:lstStyle/>
        <a:p>
          <a:endParaRPr lang="en-US"/>
        </a:p>
      </dgm:t>
    </dgm:pt>
    <dgm:pt modelId="{AAB75125-BE97-41D8-84AE-E0DC1375DA9B}" type="pres">
      <dgm:prSet presAssocID="{36DE6B84-F583-4D08-82DC-6624582AA174}" presName="composite" presStyleCnt="0"/>
      <dgm:spPr/>
      <dgm:t>
        <a:bodyPr/>
        <a:lstStyle/>
        <a:p>
          <a:endParaRPr lang="en-US"/>
        </a:p>
      </dgm:t>
    </dgm:pt>
    <dgm:pt modelId="{D2ECD01A-D6D8-4146-B8C7-C790CF0D82B8}" type="pres">
      <dgm:prSet presAssocID="{36DE6B84-F583-4D08-82DC-6624582AA174}" presName="imgShp" presStyleLbl="fgImgPlace1" presStyleIdx="7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8E9786D-A997-42CA-92C1-00F33F0B4A38}" type="pres">
      <dgm:prSet presAssocID="{36DE6B84-F583-4D08-82DC-6624582AA174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E8116-318D-4934-A1E3-8EFAE9A95EDF}" type="pres">
      <dgm:prSet presAssocID="{BF6E5AA7-50E6-411D-86DC-5B47B2BD7376}" presName="spacing" presStyleCnt="0"/>
      <dgm:spPr/>
      <dgm:t>
        <a:bodyPr/>
        <a:lstStyle/>
        <a:p>
          <a:endParaRPr lang="en-US"/>
        </a:p>
      </dgm:t>
    </dgm:pt>
    <dgm:pt modelId="{6F80B7E4-BCEF-497C-AC7C-17CA3F2C5C30}" type="pres">
      <dgm:prSet presAssocID="{C5A52354-35C6-4AD1-8B08-0B65392FD6B9}" presName="composite" presStyleCnt="0"/>
      <dgm:spPr/>
      <dgm:t>
        <a:bodyPr/>
        <a:lstStyle/>
        <a:p>
          <a:endParaRPr lang="en-US"/>
        </a:p>
      </dgm:t>
    </dgm:pt>
    <dgm:pt modelId="{CD870E70-32B8-4BA2-9794-A9B6F496E2E2}" type="pres">
      <dgm:prSet presAssocID="{C5A52354-35C6-4AD1-8B08-0B65392FD6B9}" presName="imgShp" presStyleLbl="fgImgPlace1" presStyleIdx="8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41F95D5-89B8-43DB-A2C7-ED028EBCBFC4}" type="pres">
      <dgm:prSet presAssocID="{C5A52354-35C6-4AD1-8B08-0B65392FD6B9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A88636-92D2-40FB-9993-AAB4D8E13FFF}" type="presOf" srcId="{8A0DE535-D9DE-4E41-A712-C9F937D75315}" destId="{8EBFAB60-ED22-4866-B349-45136F2D261C}" srcOrd="0" destOrd="0" presId="urn:microsoft.com/office/officeart/2005/8/layout/vList3"/>
    <dgm:cxn modelId="{A5E7F3A8-4A9C-42B2-8EC3-5B810168B058}" srcId="{9576B70D-1916-4761-8F73-37A517C3958B}" destId="{A6C979BC-5DE6-4815-95C4-2F940A448009}" srcOrd="6" destOrd="0" parTransId="{095C0489-8D6A-4056-8641-C37579661AAE}" sibTransId="{1951BDC1-5AEB-44AD-B93E-72A5021880AA}"/>
    <dgm:cxn modelId="{E093F603-D537-4D74-9B7B-47CB2757989F}" srcId="{9576B70D-1916-4761-8F73-37A517C3958B}" destId="{28358892-009A-4667-91BE-6C9D459458E8}" srcOrd="4" destOrd="0" parTransId="{0C745FCC-5AB6-4C59-8693-B58F53696A40}" sibTransId="{B17B3069-9839-4DE7-AA16-A90885A0359B}"/>
    <dgm:cxn modelId="{B99C23EC-73DB-419F-B851-949BF1C437AB}" type="presOf" srcId="{049D7AB9-FADF-44BD-8124-78D6FCE3B16F}" destId="{EDE2D3A3-F505-43F5-8CBA-36880253AC37}" srcOrd="0" destOrd="0" presId="urn:microsoft.com/office/officeart/2005/8/layout/vList3"/>
    <dgm:cxn modelId="{23B2B3C9-6388-4C81-A671-02353C8B95A9}" type="presOf" srcId="{BA24939F-CB00-4022-B9EC-099A3B6279B8}" destId="{44C0EEB8-9641-4AF5-89E0-29F6018CE08B}" srcOrd="0" destOrd="0" presId="urn:microsoft.com/office/officeart/2005/8/layout/vList3"/>
    <dgm:cxn modelId="{C6D70832-A2CE-4CA4-A7F4-82EB1BE3E0B2}" srcId="{9576B70D-1916-4761-8F73-37A517C3958B}" destId="{F22C3E45-FB8B-4B99-A3D0-9A036AE5C3A6}" srcOrd="0" destOrd="0" parTransId="{983EBB6C-33FB-4F14-BA3F-44CD3BF886F2}" sibTransId="{5CBB7C03-96D4-46D9-B93C-9237CD8735BF}"/>
    <dgm:cxn modelId="{3C6C1629-AEE2-454D-8B44-2DB0FEFC665A}" type="presOf" srcId="{F22C3E45-FB8B-4B99-A3D0-9A036AE5C3A6}" destId="{369534A3-14D4-4949-9E8F-E7D590C34AAD}" srcOrd="0" destOrd="0" presId="urn:microsoft.com/office/officeart/2005/8/layout/vList3"/>
    <dgm:cxn modelId="{75F8F9BD-E4D3-494D-97CD-DB98222F33FD}" srcId="{9576B70D-1916-4761-8F73-37A517C3958B}" destId="{C5A52354-35C6-4AD1-8B08-0B65392FD6B9}" srcOrd="8" destOrd="0" parTransId="{D3E8C9DC-49E4-441F-B60C-6F8ED8C4863C}" sibTransId="{56A76272-3670-4AE7-9482-19F6D3CD4CA1}"/>
    <dgm:cxn modelId="{8DBD87B9-B337-4279-AA98-E0F2F035FAF0}" type="presOf" srcId="{C5A52354-35C6-4AD1-8B08-0B65392FD6B9}" destId="{B41F95D5-89B8-43DB-A2C7-ED028EBCBFC4}" srcOrd="0" destOrd="0" presId="urn:microsoft.com/office/officeart/2005/8/layout/vList3"/>
    <dgm:cxn modelId="{BCB48ACE-3BC6-4D80-8AE9-83F29E61F96B}" type="presOf" srcId="{A6C979BC-5DE6-4815-95C4-2F940A448009}" destId="{6E42EA00-60C6-4009-A283-859492AB43E6}" srcOrd="0" destOrd="0" presId="urn:microsoft.com/office/officeart/2005/8/layout/vList3"/>
    <dgm:cxn modelId="{6E51126A-D4D3-40B9-8D2A-0E6F7DCD2E21}" type="presOf" srcId="{36DE6B84-F583-4D08-82DC-6624582AA174}" destId="{58E9786D-A997-42CA-92C1-00F33F0B4A38}" srcOrd="0" destOrd="0" presId="urn:microsoft.com/office/officeart/2005/8/layout/vList3"/>
    <dgm:cxn modelId="{8A13194D-E74A-4D59-B9A2-BB18AE52C1EE}" type="presOf" srcId="{9576B70D-1916-4761-8F73-37A517C3958B}" destId="{FA0EC823-8171-462A-97E1-CB778EE22720}" srcOrd="0" destOrd="0" presId="urn:microsoft.com/office/officeart/2005/8/layout/vList3"/>
    <dgm:cxn modelId="{06666D6F-C143-4776-9570-931CC198D7CC}" srcId="{9576B70D-1916-4761-8F73-37A517C3958B}" destId="{36DE6B84-F583-4D08-82DC-6624582AA174}" srcOrd="7" destOrd="0" parTransId="{B47F2E49-E07F-4F7C-8566-1D68F84FDCEA}" sibTransId="{BF6E5AA7-50E6-411D-86DC-5B47B2BD7376}"/>
    <dgm:cxn modelId="{00B03369-0742-4DD6-97D4-818470671679}" srcId="{9576B70D-1916-4761-8F73-37A517C3958B}" destId="{8E665A31-E3E2-445A-9E0D-00CBFF66E5C8}" srcOrd="3" destOrd="0" parTransId="{49F00143-CE4C-4378-8800-8E6A868BD6E9}" sibTransId="{E2B952F3-C103-4636-AD15-658D2495F7D1}"/>
    <dgm:cxn modelId="{8B5CC509-9482-4791-BBD8-86A7645FAC11}" srcId="{9576B70D-1916-4761-8F73-37A517C3958B}" destId="{8A0DE535-D9DE-4E41-A712-C9F937D75315}" srcOrd="5" destOrd="0" parTransId="{B2EA7CDE-8E5F-4690-A396-54EC7BD04099}" sibTransId="{035A51B7-E565-4DDD-99CD-5E2F7FEF65BE}"/>
    <dgm:cxn modelId="{FD210845-EC8C-44BC-9D23-0C3E9C0F6F6A}" srcId="{9576B70D-1916-4761-8F73-37A517C3958B}" destId="{049D7AB9-FADF-44BD-8124-78D6FCE3B16F}" srcOrd="2" destOrd="0" parTransId="{BF203A01-D632-4FA7-9147-1852D42BC65F}" sibTransId="{9253D4CC-97C8-4C95-85FB-5057204DFE67}"/>
    <dgm:cxn modelId="{39CB53B0-20F0-4260-9002-A84DB7C20E1D}" type="presOf" srcId="{8E665A31-E3E2-445A-9E0D-00CBFF66E5C8}" destId="{E8D14C2E-CF46-438F-945F-0D0755103E0A}" srcOrd="0" destOrd="0" presId="urn:microsoft.com/office/officeart/2005/8/layout/vList3"/>
    <dgm:cxn modelId="{A6FE2E34-D09D-4BC7-8AD5-DE8A8EAEB171}" type="presOf" srcId="{28358892-009A-4667-91BE-6C9D459458E8}" destId="{482EB7D6-7FBB-483A-9BBD-4AAE922CBAD3}" srcOrd="0" destOrd="0" presId="urn:microsoft.com/office/officeart/2005/8/layout/vList3"/>
    <dgm:cxn modelId="{6F4B0E75-F252-42BA-A0FE-84EEF9D1850E}" srcId="{9576B70D-1916-4761-8F73-37A517C3958B}" destId="{BA24939F-CB00-4022-B9EC-099A3B6279B8}" srcOrd="1" destOrd="0" parTransId="{2FF1257A-991A-4C45-9B3D-7653CE550A65}" sibTransId="{342A59A1-767C-45D1-B134-E903C931C1D7}"/>
    <dgm:cxn modelId="{F4CC7BDF-763B-4838-9D78-0C86B32EF2BE}" type="presParOf" srcId="{FA0EC823-8171-462A-97E1-CB778EE22720}" destId="{A489F0B2-DF7D-4C3F-811D-78FC6E82BD03}" srcOrd="0" destOrd="0" presId="urn:microsoft.com/office/officeart/2005/8/layout/vList3"/>
    <dgm:cxn modelId="{7DC5C7CE-2E79-4102-BD5F-B237577388ED}" type="presParOf" srcId="{A489F0B2-DF7D-4C3F-811D-78FC6E82BD03}" destId="{FFE07EEB-C230-487A-89A4-D848042ABC24}" srcOrd="0" destOrd="0" presId="urn:microsoft.com/office/officeart/2005/8/layout/vList3"/>
    <dgm:cxn modelId="{348F45E9-6C88-4AD6-B5AA-5AB793EB9DF3}" type="presParOf" srcId="{A489F0B2-DF7D-4C3F-811D-78FC6E82BD03}" destId="{369534A3-14D4-4949-9E8F-E7D590C34AAD}" srcOrd="1" destOrd="0" presId="urn:microsoft.com/office/officeart/2005/8/layout/vList3"/>
    <dgm:cxn modelId="{B1EC9479-6EAC-437E-903F-BF65DCE27DBD}" type="presParOf" srcId="{FA0EC823-8171-462A-97E1-CB778EE22720}" destId="{2AA03121-C3BD-4C75-8D1E-728DFF122F14}" srcOrd="1" destOrd="0" presId="urn:microsoft.com/office/officeart/2005/8/layout/vList3"/>
    <dgm:cxn modelId="{0373E505-59F1-41CC-9D3C-88FCAED0C824}" type="presParOf" srcId="{FA0EC823-8171-462A-97E1-CB778EE22720}" destId="{508EFDE3-ECD2-442E-AAE3-D36F174549B1}" srcOrd="2" destOrd="0" presId="urn:microsoft.com/office/officeart/2005/8/layout/vList3"/>
    <dgm:cxn modelId="{47F333E4-F0DB-4F18-8E6C-141925EA7FD6}" type="presParOf" srcId="{508EFDE3-ECD2-442E-AAE3-D36F174549B1}" destId="{13DE54F6-38A9-4DEE-AF91-BBF69315D1A2}" srcOrd="0" destOrd="0" presId="urn:microsoft.com/office/officeart/2005/8/layout/vList3"/>
    <dgm:cxn modelId="{03E594AA-EAC7-4C64-A585-0023CCE1466B}" type="presParOf" srcId="{508EFDE3-ECD2-442E-AAE3-D36F174549B1}" destId="{44C0EEB8-9641-4AF5-89E0-29F6018CE08B}" srcOrd="1" destOrd="0" presId="urn:microsoft.com/office/officeart/2005/8/layout/vList3"/>
    <dgm:cxn modelId="{55F0CFAB-EAD2-43DB-A363-BF1C06195171}" type="presParOf" srcId="{FA0EC823-8171-462A-97E1-CB778EE22720}" destId="{E3095481-AE64-4075-BC16-E967478C779F}" srcOrd="3" destOrd="0" presId="urn:microsoft.com/office/officeart/2005/8/layout/vList3"/>
    <dgm:cxn modelId="{06275241-D430-48FE-9ACA-4C1704BFA79B}" type="presParOf" srcId="{FA0EC823-8171-462A-97E1-CB778EE22720}" destId="{618E6172-CEA9-468F-B68E-0E58FC23BE94}" srcOrd="4" destOrd="0" presId="urn:microsoft.com/office/officeart/2005/8/layout/vList3"/>
    <dgm:cxn modelId="{AF6AD8C4-C457-4D90-8BFB-86AC29D2EBAD}" type="presParOf" srcId="{618E6172-CEA9-468F-B68E-0E58FC23BE94}" destId="{C16D6168-98D2-4C61-997D-FA4DFD5C1467}" srcOrd="0" destOrd="0" presId="urn:microsoft.com/office/officeart/2005/8/layout/vList3"/>
    <dgm:cxn modelId="{39D8DEB4-32F5-40D3-B4B2-4DF31F8A13E2}" type="presParOf" srcId="{618E6172-CEA9-468F-B68E-0E58FC23BE94}" destId="{EDE2D3A3-F505-43F5-8CBA-36880253AC37}" srcOrd="1" destOrd="0" presId="urn:microsoft.com/office/officeart/2005/8/layout/vList3"/>
    <dgm:cxn modelId="{C9BDEA0F-074F-47F8-B599-D2FB85E97565}" type="presParOf" srcId="{FA0EC823-8171-462A-97E1-CB778EE22720}" destId="{E7A19431-8716-49E3-9481-01AFC6EC2F4C}" srcOrd="5" destOrd="0" presId="urn:microsoft.com/office/officeart/2005/8/layout/vList3"/>
    <dgm:cxn modelId="{CADF093E-2A06-4389-B0C1-F6BABABE6E13}" type="presParOf" srcId="{FA0EC823-8171-462A-97E1-CB778EE22720}" destId="{FEC873E4-21D0-495B-8720-E66A722D5023}" srcOrd="6" destOrd="0" presId="urn:microsoft.com/office/officeart/2005/8/layout/vList3"/>
    <dgm:cxn modelId="{72DAE8AF-B8A0-437B-8329-D9795C15194B}" type="presParOf" srcId="{FEC873E4-21D0-495B-8720-E66A722D5023}" destId="{68D19035-5AEF-4ABD-BE76-A6E1E507EB92}" srcOrd="0" destOrd="0" presId="urn:microsoft.com/office/officeart/2005/8/layout/vList3"/>
    <dgm:cxn modelId="{1C132000-E83B-4EB9-8BC3-B44571D69EF7}" type="presParOf" srcId="{FEC873E4-21D0-495B-8720-E66A722D5023}" destId="{E8D14C2E-CF46-438F-945F-0D0755103E0A}" srcOrd="1" destOrd="0" presId="urn:microsoft.com/office/officeart/2005/8/layout/vList3"/>
    <dgm:cxn modelId="{6B3F8FFF-C3FE-46B4-91AF-AB697B5C58F9}" type="presParOf" srcId="{FA0EC823-8171-462A-97E1-CB778EE22720}" destId="{0F0AA56E-0607-456A-A3E0-554F3057089C}" srcOrd="7" destOrd="0" presId="urn:microsoft.com/office/officeart/2005/8/layout/vList3"/>
    <dgm:cxn modelId="{FE1E817C-5269-423F-A1DA-0EA31A9FF461}" type="presParOf" srcId="{FA0EC823-8171-462A-97E1-CB778EE22720}" destId="{B8EF1804-957D-45E9-A6D1-DAB7E9847A6B}" srcOrd="8" destOrd="0" presId="urn:microsoft.com/office/officeart/2005/8/layout/vList3"/>
    <dgm:cxn modelId="{AF4CD1E5-F2A2-4FBB-98AF-CD610C9DF7F9}" type="presParOf" srcId="{B8EF1804-957D-45E9-A6D1-DAB7E9847A6B}" destId="{3EA467AA-C01D-4F8E-A429-717A2031700F}" srcOrd="0" destOrd="0" presId="urn:microsoft.com/office/officeart/2005/8/layout/vList3"/>
    <dgm:cxn modelId="{6541A4E4-3B2E-4EB5-86D6-E566FF2BD8FA}" type="presParOf" srcId="{B8EF1804-957D-45E9-A6D1-DAB7E9847A6B}" destId="{482EB7D6-7FBB-483A-9BBD-4AAE922CBAD3}" srcOrd="1" destOrd="0" presId="urn:microsoft.com/office/officeart/2005/8/layout/vList3"/>
    <dgm:cxn modelId="{E5399B41-02F6-46A9-AA34-ABBF64C73088}" type="presParOf" srcId="{FA0EC823-8171-462A-97E1-CB778EE22720}" destId="{C80646B4-AF89-48E9-9621-497C76BE3C8E}" srcOrd="9" destOrd="0" presId="urn:microsoft.com/office/officeart/2005/8/layout/vList3"/>
    <dgm:cxn modelId="{23EB2055-D24A-400D-B113-9AA06C5CCD77}" type="presParOf" srcId="{FA0EC823-8171-462A-97E1-CB778EE22720}" destId="{87A941F8-3ED4-498F-8487-7DBDE6D6A846}" srcOrd="10" destOrd="0" presId="urn:microsoft.com/office/officeart/2005/8/layout/vList3"/>
    <dgm:cxn modelId="{935CC7BC-B908-4559-A85C-F768BD3F021D}" type="presParOf" srcId="{87A941F8-3ED4-498F-8487-7DBDE6D6A846}" destId="{80D5AA22-0662-4915-AEAB-03FECFCCFA10}" srcOrd="0" destOrd="0" presId="urn:microsoft.com/office/officeart/2005/8/layout/vList3"/>
    <dgm:cxn modelId="{C98CF66A-B393-4D45-82AC-EEE678E4D1EC}" type="presParOf" srcId="{87A941F8-3ED4-498F-8487-7DBDE6D6A846}" destId="{8EBFAB60-ED22-4866-B349-45136F2D261C}" srcOrd="1" destOrd="0" presId="urn:microsoft.com/office/officeart/2005/8/layout/vList3"/>
    <dgm:cxn modelId="{DA428384-2D1E-46A1-ACFB-29CFC448B66F}" type="presParOf" srcId="{FA0EC823-8171-462A-97E1-CB778EE22720}" destId="{5485AE30-E314-4388-ACEA-3DA169C83F1F}" srcOrd="11" destOrd="0" presId="urn:microsoft.com/office/officeart/2005/8/layout/vList3"/>
    <dgm:cxn modelId="{D7A47135-64CC-4ECE-A93A-A5E1831D92AB}" type="presParOf" srcId="{FA0EC823-8171-462A-97E1-CB778EE22720}" destId="{61456C64-B20D-4E52-A309-2F0B6EA7A654}" srcOrd="12" destOrd="0" presId="urn:microsoft.com/office/officeart/2005/8/layout/vList3"/>
    <dgm:cxn modelId="{A3A17DA5-1487-486A-A64B-79280067487F}" type="presParOf" srcId="{61456C64-B20D-4E52-A309-2F0B6EA7A654}" destId="{BB5D09FB-9ECC-470C-AA1F-0643CB637EC2}" srcOrd="0" destOrd="0" presId="urn:microsoft.com/office/officeart/2005/8/layout/vList3"/>
    <dgm:cxn modelId="{0563B55E-9E70-458D-A564-C808F3BF940E}" type="presParOf" srcId="{61456C64-B20D-4E52-A309-2F0B6EA7A654}" destId="{6E42EA00-60C6-4009-A283-859492AB43E6}" srcOrd="1" destOrd="0" presId="urn:microsoft.com/office/officeart/2005/8/layout/vList3"/>
    <dgm:cxn modelId="{FC0667B3-9068-4C86-96C5-CF337D1434C5}" type="presParOf" srcId="{FA0EC823-8171-462A-97E1-CB778EE22720}" destId="{D40982DB-3F9D-455F-A60E-FC1DB140F6AE}" srcOrd="13" destOrd="0" presId="urn:microsoft.com/office/officeart/2005/8/layout/vList3"/>
    <dgm:cxn modelId="{26560454-87BD-4F65-9E0B-DFB257B44EB4}" type="presParOf" srcId="{FA0EC823-8171-462A-97E1-CB778EE22720}" destId="{AAB75125-BE97-41D8-84AE-E0DC1375DA9B}" srcOrd="14" destOrd="0" presId="urn:microsoft.com/office/officeart/2005/8/layout/vList3"/>
    <dgm:cxn modelId="{F0691536-FE3C-42CB-B017-BE688D5C7111}" type="presParOf" srcId="{AAB75125-BE97-41D8-84AE-E0DC1375DA9B}" destId="{D2ECD01A-D6D8-4146-B8C7-C790CF0D82B8}" srcOrd="0" destOrd="0" presId="urn:microsoft.com/office/officeart/2005/8/layout/vList3"/>
    <dgm:cxn modelId="{2CF98144-A314-449B-8730-82D52A9FADD8}" type="presParOf" srcId="{AAB75125-BE97-41D8-84AE-E0DC1375DA9B}" destId="{58E9786D-A997-42CA-92C1-00F33F0B4A38}" srcOrd="1" destOrd="0" presId="urn:microsoft.com/office/officeart/2005/8/layout/vList3"/>
    <dgm:cxn modelId="{0B285FDB-CD11-4579-8A93-8E9E3D794B2C}" type="presParOf" srcId="{FA0EC823-8171-462A-97E1-CB778EE22720}" destId="{C6AE8116-318D-4934-A1E3-8EFAE9A95EDF}" srcOrd="15" destOrd="0" presId="urn:microsoft.com/office/officeart/2005/8/layout/vList3"/>
    <dgm:cxn modelId="{35C11CF9-2085-42DF-87CA-05E89765871E}" type="presParOf" srcId="{FA0EC823-8171-462A-97E1-CB778EE22720}" destId="{6F80B7E4-BCEF-497C-AC7C-17CA3F2C5C30}" srcOrd="16" destOrd="0" presId="urn:microsoft.com/office/officeart/2005/8/layout/vList3"/>
    <dgm:cxn modelId="{8B2F93E5-640C-4EA0-BBF7-E1AB8C69A7A4}" type="presParOf" srcId="{6F80B7E4-BCEF-497C-AC7C-17CA3F2C5C30}" destId="{CD870E70-32B8-4BA2-9794-A9B6F496E2E2}" srcOrd="0" destOrd="0" presId="urn:microsoft.com/office/officeart/2005/8/layout/vList3"/>
    <dgm:cxn modelId="{2782D4E6-10EE-4BDA-A33C-A55F8AC73962}" type="presParOf" srcId="{6F80B7E4-BCEF-497C-AC7C-17CA3F2C5C30}" destId="{B41F95D5-89B8-43DB-A2C7-ED028EBCBFC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588E7E-5CDC-48AA-B657-D8FB7E5B45EF}" type="doc">
      <dgm:prSet loTypeId="urn:microsoft.com/office/officeart/2005/8/layout/hList7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650C6C-6745-4365-BC0B-0AE629A00810}">
      <dgm:prSet custT="1"/>
      <dgm:spPr/>
      <dgm:t>
        <a:bodyPr/>
        <a:lstStyle/>
        <a:p>
          <a:pPr rtl="0"/>
          <a:r>
            <a:rPr lang="en-US" sz="1600" baseline="0" dirty="0" smtClean="0">
              <a:solidFill>
                <a:srgbClr val="C00000"/>
              </a:solidFill>
            </a:rPr>
            <a:t>Layoffs/Furloughing of many Company Secretaries &amp; other Employees, who were in employment or close to their retirement period </a:t>
          </a:r>
          <a:r>
            <a:rPr lang="en-US" sz="1600" baseline="0" dirty="0" smtClean="0">
              <a:solidFill>
                <a:schemeClr val="tx2">
                  <a:lumMod val="75000"/>
                </a:schemeClr>
              </a:solidFill>
            </a:rPr>
            <a:t>.</a:t>
          </a:r>
          <a:endParaRPr lang="en-US" sz="1600" dirty="0">
            <a:solidFill>
              <a:schemeClr val="tx2">
                <a:lumMod val="75000"/>
              </a:schemeClr>
            </a:solidFill>
          </a:endParaRPr>
        </a:p>
      </dgm:t>
    </dgm:pt>
    <dgm:pt modelId="{4CF07607-27FB-46DC-B800-B311E1F89632}" type="parTrans" cxnId="{E33003DB-E117-4155-97D7-607C9744ACF5}">
      <dgm:prSet/>
      <dgm:spPr/>
      <dgm:t>
        <a:bodyPr/>
        <a:lstStyle/>
        <a:p>
          <a:endParaRPr lang="en-US"/>
        </a:p>
      </dgm:t>
    </dgm:pt>
    <dgm:pt modelId="{6EDD7E7E-81BB-4755-84B8-147A9F9EA526}" type="sibTrans" cxnId="{E33003DB-E117-4155-97D7-607C9744ACF5}">
      <dgm:prSet/>
      <dgm:spPr/>
      <dgm:t>
        <a:bodyPr/>
        <a:lstStyle/>
        <a:p>
          <a:endParaRPr lang="en-US"/>
        </a:p>
      </dgm:t>
    </dgm:pt>
    <dgm:pt modelId="{0D30192C-F36D-4A90-96B2-BD77DF5EC005}">
      <dgm:prSet custT="1"/>
      <dgm:spPr/>
      <dgm:t>
        <a:bodyPr/>
        <a:lstStyle/>
        <a:p>
          <a:pPr rtl="0"/>
          <a:r>
            <a:rPr lang="en-US" sz="1600" baseline="0" dirty="0" smtClean="0">
              <a:solidFill>
                <a:schemeClr val="tx2">
                  <a:lumMod val="75000"/>
                </a:schemeClr>
              </a:solidFill>
            </a:rPr>
            <a:t>Complete Salary cuts or Percentage-wise reduction in Salary was made to deal with Revenue Reduction due to the Pandemic.</a:t>
          </a:r>
          <a:endParaRPr lang="en-US" sz="1600" dirty="0">
            <a:solidFill>
              <a:schemeClr val="tx2">
                <a:lumMod val="75000"/>
              </a:schemeClr>
            </a:solidFill>
          </a:endParaRPr>
        </a:p>
      </dgm:t>
    </dgm:pt>
    <dgm:pt modelId="{1F04BB93-F760-44F3-B6F9-6792D1B08412}" type="parTrans" cxnId="{E3F706B1-3920-41C5-ADE7-B18CD8DF7CF6}">
      <dgm:prSet/>
      <dgm:spPr/>
      <dgm:t>
        <a:bodyPr/>
        <a:lstStyle/>
        <a:p>
          <a:endParaRPr lang="en-US"/>
        </a:p>
      </dgm:t>
    </dgm:pt>
    <dgm:pt modelId="{6A34B408-A132-4F73-8016-CE4782A00F9A}" type="sibTrans" cxnId="{E3F706B1-3920-41C5-ADE7-B18CD8DF7CF6}">
      <dgm:prSet/>
      <dgm:spPr/>
      <dgm:t>
        <a:bodyPr/>
        <a:lstStyle/>
        <a:p>
          <a:endParaRPr lang="en-US"/>
        </a:p>
      </dgm:t>
    </dgm:pt>
    <dgm:pt modelId="{754BB54F-74A6-4687-BA61-EFC10E14DC9D}">
      <dgm:prSet custT="1"/>
      <dgm:spPr/>
      <dgm:t>
        <a:bodyPr/>
        <a:lstStyle/>
        <a:p>
          <a:pPr rtl="0"/>
          <a:r>
            <a:rPr lang="en-US" sz="1600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Some Companies have put recruitment on hold/halted their hiring process until the situation improves.</a:t>
          </a:r>
          <a:endParaRPr lang="en-US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9294A80-C78A-4D92-A0CE-6E2AE5BB14A8}" type="parTrans" cxnId="{E0F68ADE-8948-445D-8CAA-031DE7E031E8}">
      <dgm:prSet/>
      <dgm:spPr/>
      <dgm:t>
        <a:bodyPr/>
        <a:lstStyle/>
        <a:p>
          <a:endParaRPr lang="en-US"/>
        </a:p>
      </dgm:t>
    </dgm:pt>
    <dgm:pt modelId="{2741E4A1-1C2C-4C2B-B850-D9B27097A681}" type="sibTrans" cxnId="{E0F68ADE-8948-445D-8CAA-031DE7E031E8}">
      <dgm:prSet/>
      <dgm:spPr/>
      <dgm:t>
        <a:bodyPr/>
        <a:lstStyle/>
        <a:p>
          <a:endParaRPr lang="en-US"/>
        </a:p>
      </dgm:t>
    </dgm:pt>
    <dgm:pt modelId="{E13B52D0-01DA-4ABA-8C15-5423DAC8613D}">
      <dgm:prSet custT="1"/>
      <dgm:spPr/>
      <dgm:t>
        <a:bodyPr/>
        <a:lstStyle/>
        <a:p>
          <a:pPr rtl="0"/>
          <a:r>
            <a:rPr lang="en-US" sz="1600" dirty="0" smtClean="0">
              <a:solidFill>
                <a:schemeClr val="bg2">
                  <a:lumMod val="25000"/>
                </a:schemeClr>
              </a:solidFill>
            </a:rPr>
            <a:t>Challenging situation for fresher in competitive hiring market.</a:t>
          </a:r>
          <a:endParaRPr lang="en-US" sz="1600" dirty="0">
            <a:solidFill>
              <a:schemeClr val="bg2">
                <a:lumMod val="25000"/>
              </a:schemeClr>
            </a:solidFill>
          </a:endParaRPr>
        </a:p>
      </dgm:t>
    </dgm:pt>
    <dgm:pt modelId="{8161CE8F-F5EF-4ECD-9473-97AEF4C76A73}" type="parTrans" cxnId="{9D1DC292-715F-4CDF-BC04-EB1C05B9CB36}">
      <dgm:prSet/>
      <dgm:spPr/>
    </dgm:pt>
    <dgm:pt modelId="{6C7446E7-33CD-4B20-A7F7-17AB5EA2B0DD}" type="sibTrans" cxnId="{9D1DC292-715F-4CDF-BC04-EB1C05B9CB36}">
      <dgm:prSet/>
      <dgm:spPr/>
    </dgm:pt>
    <dgm:pt modelId="{FB5C40C2-B01A-44B7-B3DE-A792AE82F67C}" type="pres">
      <dgm:prSet presAssocID="{DA588E7E-5CDC-48AA-B657-D8FB7E5B45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FF95A5-E511-4F93-9B9D-0CB371CA135A}" type="pres">
      <dgm:prSet presAssocID="{DA588E7E-5CDC-48AA-B657-D8FB7E5B45EF}" presName="fgShape" presStyleLbl="fgShp" presStyleIdx="0" presStyleCnt="1"/>
      <dgm:spPr/>
    </dgm:pt>
    <dgm:pt modelId="{B3F6D297-3259-4CF6-A8F6-018DF531E3C6}" type="pres">
      <dgm:prSet presAssocID="{DA588E7E-5CDC-48AA-B657-D8FB7E5B45EF}" presName="linComp" presStyleCnt="0"/>
      <dgm:spPr/>
    </dgm:pt>
    <dgm:pt modelId="{026A670C-3D4D-4B92-A2CF-951C0C0371F2}" type="pres">
      <dgm:prSet presAssocID="{00650C6C-6745-4365-BC0B-0AE629A00810}" presName="compNode" presStyleCnt="0"/>
      <dgm:spPr/>
    </dgm:pt>
    <dgm:pt modelId="{2EC94B52-BA84-4CD7-AA99-D94BFD112EF4}" type="pres">
      <dgm:prSet presAssocID="{00650C6C-6745-4365-BC0B-0AE629A00810}" presName="bkgdShape" presStyleLbl="node1" presStyleIdx="0" presStyleCnt="4"/>
      <dgm:spPr/>
      <dgm:t>
        <a:bodyPr/>
        <a:lstStyle/>
        <a:p>
          <a:endParaRPr lang="en-US"/>
        </a:p>
      </dgm:t>
    </dgm:pt>
    <dgm:pt modelId="{F4F5D34F-F8A6-4EAC-8D8C-D6E71557BDD5}" type="pres">
      <dgm:prSet presAssocID="{00650C6C-6745-4365-BC0B-0AE629A0081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858C6-ECE0-41F5-9ECA-5749598B137C}" type="pres">
      <dgm:prSet presAssocID="{00650C6C-6745-4365-BC0B-0AE629A00810}" presName="invisiNode" presStyleLbl="node1" presStyleIdx="0" presStyleCnt="4"/>
      <dgm:spPr/>
    </dgm:pt>
    <dgm:pt modelId="{E9F2329E-B4A2-4C18-8DBB-101ADD92207D}" type="pres">
      <dgm:prSet presAssocID="{00650C6C-6745-4365-BC0B-0AE629A00810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scene3d>
          <a:camera prst="orthographicFront"/>
          <a:lightRig rig="flat" dir="t"/>
        </a:scene3d>
        <a:sp3d z="127000" prstMaterial="plastic">
          <a:bevelT w="88900" h="88900" prst="convex"/>
          <a:bevelB w="88900" h="31750" prst="angle"/>
        </a:sp3d>
      </dgm:spPr>
      <dgm:t>
        <a:bodyPr/>
        <a:lstStyle/>
        <a:p>
          <a:endParaRPr lang="en-US"/>
        </a:p>
      </dgm:t>
    </dgm:pt>
    <dgm:pt modelId="{3D891304-206C-4E7A-9654-7C2FC2EB0AC3}" type="pres">
      <dgm:prSet presAssocID="{6EDD7E7E-81BB-4755-84B8-147A9F9EA52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592854D-4EC5-4AF8-89F5-6992EADDEFC5}" type="pres">
      <dgm:prSet presAssocID="{0D30192C-F36D-4A90-96B2-BD77DF5EC005}" presName="compNode" presStyleCnt="0"/>
      <dgm:spPr/>
    </dgm:pt>
    <dgm:pt modelId="{F10E4C7B-7D4A-4A56-B836-9BEAA45370D8}" type="pres">
      <dgm:prSet presAssocID="{0D30192C-F36D-4A90-96B2-BD77DF5EC005}" presName="bkgdShape" presStyleLbl="node1" presStyleIdx="1" presStyleCnt="4"/>
      <dgm:spPr/>
      <dgm:t>
        <a:bodyPr/>
        <a:lstStyle/>
        <a:p>
          <a:endParaRPr lang="en-US"/>
        </a:p>
      </dgm:t>
    </dgm:pt>
    <dgm:pt modelId="{76A08628-E21E-4DDC-B59F-5422DAC72820}" type="pres">
      <dgm:prSet presAssocID="{0D30192C-F36D-4A90-96B2-BD77DF5EC00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73A7D-76A9-42E5-923B-C7D93E045DC1}" type="pres">
      <dgm:prSet presAssocID="{0D30192C-F36D-4A90-96B2-BD77DF5EC005}" presName="invisiNode" presStyleLbl="node1" presStyleIdx="1" presStyleCnt="4"/>
      <dgm:spPr/>
    </dgm:pt>
    <dgm:pt modelId="{C413108D-8474-461D-BB3F-C3F7F7E8E3FF}" type="pres">
      <dgm:prSet presAssocID="{0D30192C-F36D-4A90-96B2-BD77DF5EC005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scene3d>
          <a:camera prst="orthographicFront"/>
          <a:lightRig rig="flat" dir="t"/>
        </a:scene3d>
        <a:sp3d z="127000" prstMaterial="plastic">
          <a:bevelT w="88900" h="88900" prst="artDeco"/>
          <a:bevelB w="88900" h="31750" prst="angle"/>
        </a:sp3d>
      </dgm:spPr>
      <dgm:t>
        <a:bodyPr/>
        <a:lstStyle/>
        <a:p>
          <a:endParaRPr lang="en-US"/>
        </a:p>
      </dgm:t>
    </dgm:pt>
    <dgm:pt modelId="{D08E2294-EB98-47AB-B524-69D3C1052A8A}" type="pres">
      <dgm:prSet presAssocID="{6A34B408-A132-4F73-8016-CE4782A00F9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017DCB1-0B8B-44C4-94F6-9C81987931C6}" type="pres">
      <dgm:prSet presAssocID="{754BB54F-74A6-4687-BA61-EFC10E14DC9D}" presName="compNode" presStyleCnt="0"/>
      <dgm:spPr/>
    </dgm:pt>
    <dgm:pt modelId="{2530A49B-52B9-421B-9A7A-25F4539845E5}" type="pres">
      <dgm:prSet presAssocID="{754BB54F-74A6-4687-BA61-EFC10E14DC9D}" presName="bkgdShape" presStyleLbl="node1" presStyleIdx="2" presStyleCnt="4"/>
      <dgm:spPr/>
      <dgm:t>
        <a:bodyPr/>
        <a:lstStyle/>
        <a:p>
          <a:endParaRPr lang="en-US"/>
        </a:p>
      </dgm:t>
    </dgm:pt>
    <dgm:pt modelId="{E3FC288D-A5F6-4F1E-8A24-B77DB8841B79}" type="pres">
      <dgm:prSet presAssocID="{754BB54F-74A6-4687-BA61-EFC10E14DC9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F7285-B0DF-4303-9BBB-0803A2DB26F7}" type="pres">
      <dgm:prSet presAssocID="{754BB54F-74A6-4687-BA61-EFC10E14DC9D}" presName="invisiNode" presStyleLbl="node1" presStyleIdx="2" presStyleCnt="4"/>
      <dgm:spPr/>
    </dgm:pt>
    <dgm:pt modelId="{AC34EE8F-889B-4B73-BDEC-BDB07D99FB34}" type="pres">
      <dgm:prSet presAssocID="{754BB54F-74A6-4687-BA61-EFC10E14DC9D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flat" dir="t"/>
        </a:scene3d>
        <a:sp3d z="127000" prstMaterial="plastic">
          <a:bevelT w="88900" h="88900" prst="coolSlant"/>
          <a:bevelB w="88900" h="31750" prst="angle"/>
        </a:sp3d>
      </dgm:spPr>
      <dgm:t>
        <a:bodyPr/>
        <a:lstStyle/>
        <a:p>
          <a:endParaRPr lang="en-US"/>
        </a:p>
      </dgm:t>
    </dgm:pt>
    <dgm:pt modelId="{BBDF3EFC-853E-4538-84E3-F2CECE21138F}" type="pres">
      <dgm:prSet presAssocID="{2741E4A1-1C2C-4C2B-B850-D9B27097A6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3286963-9E4F-4756-B903-9AB73DEA268F}" type="pres">
      <dgm:prSet presAssocID="{E13B52D0-01DA-4ABA-8C15-5423DAC8613D}" presName="compNode" presStyleCnt="0"/>
      <dgm:spPr/>
    </dgm:pt>
    <dgm:pt modelId="{DC6B6980-85EA-4F7E-B716-5027C4F674E9}" type="pres">
      <dgm:prSet presAssocID="{E13B52D0-01DA-4ABA-8C15-5423DAC8613D}" presName="bkgdShape" presStyleLbl="node1" presStyleIdx="3" presStyleCnt="4"/>
      <dgm:spPr/>
      <dgm:t>
        <a:bodyPr/>
        <a:lstStyle/>
        <a:p>
          <a:endParaRPr lang="en-US"/>
        </a:p>
      </dgm:t>
    </dgm:pt>
    <dgm:pt modelId="{13203A9A-847C-475B-B876-9208F2CEF82E}" type="pres">
      <dgm:prSet presAssocID="{E13B52D0-01DA-4ABA-8C15-5423DAC8613D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DD438-D25F-4257-BCCA-58FA78447BB4}" type="pres">
      <dgm:prSet presAssocID="{E13B52D0-01DA-4ABA-8C15-5423DAC8613D}" presName="invisiNode" presStyleLbl="node1" presStyleIdx="3" presStyleCnt="4"/>
      <dgm:spPr/>
    </dgm:pt>
    <dgm:pt modelId="{0FE1FFCC-44BB-411F-97CF-126AA5EEDD70}" type="pres">
      <dgm:prSet presAssocID="{E13B52D0-01DA-4ABA-8C15-5423DAC8613D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</dgm:ptLst>
  <dgm:cxnLst>
    <dgm:cxn modelId="{9C625DBA-85F9-4A34-9737-805514636BCC}" type="presOf" srcId="{754BB54F-74A6-4687-BA61-EFC10E14DC9D}" destId="{2530A49B-52B9-421B-9A7A-25F4539845E5}" srcOrd="0" destOrd="0" presId="urn:microsoft.com/office/officeart/2005/8/layout/hList7"/>
    <dgm:cxn modelId="{E33003DB-E117-4155-97D7-607C9744ACF5}" srcId="{DA588E7E-5CDC-48AA-B657-D8FB7E5B45EF}" destId="{00650C6C-6745-4365-BC0B-0AE629A00810}" srcOrd="0" destOrd="0" parTransId="{4CF07607-27FB-46DC-B800-B311E1F89632}" sibTransId="{6EDD7E7E-81BB-4755-84B8-147A9F9EA526}"/>
    <dgm:cxn modelId="{22F59C5D-77FB-4F50-A4C5-30B46C8C0E8E}" type="presOf" srcId="{00650C6C-6745-4365-BC0B-0AE629A00810}" destId="{2EC94B52-BA84-4CD7-AA99-D94BFD112EF4}" srcOrd="0" destOrd="0" presId="urn:microsoft.com/office/officeart/2005/8/layout/hList7"/>
    <dgm:cxn modelId="{C130C502-72EE-4E4A-B0E9-13A6B46A7DE2}" type="presOf" srcId="{0D30192C-F36D-4A90-96B2-BD77DF5EC005}" destId="{F10E4C7B-7D4A-4A56-B836-9BEAA45370D8}" srcOrd="0" destOrd="0" presId="urn:microsoft.com/office/officeart/2005/8/layout/hList7"/>
    <dgm:cxn modelId="{C1297DBD-EF7D-47B5-92C7-8CDA11A12291}" type="presOf" srcId="{2741E4A1-1C2C-4C2B-B850-D9B27097A681}" destId="{BBDF3EFC-853E-4538-84E3-F2CECE21138F}" srcOrd="0" destOrd="0" presId="urn:microsoft.com/office/officeart/2005/8/layout/hList7"/>
    <dgm:cxn modelId="{E3F706B1-3920-41C5-ADE7-B18CD8DF7CF6}" srcId="{DA588E7E-5CDC-48AA-B657-D8FB7E5B45EF}" destId="{0D30192C-F36D-4A90-96B2-BD77DF5EC005}" srcOrd="1" destOrd="0" parTransId="{1F04BB93-F760-44F3-B6F9-6792D1B08412}" sibTransId="{6A34B408-A132-4F73-8016-CE4782A00F9A}"/>
    <dgm:cxn modelId="{10DF9097-C9A3-4516-B5D0-590D4A4EF6E0}" type="presOf" srcId="{DA588E7E-5CDC-48AA-B657-D8FB7E5B45EF}" destId="{FB5C40C2-B01A-44B7-B3DE-A792AE82F67C}" srcOrd="0" destOrd="0" presId="urn:microsoft.com/office/officeart/2005/8/layout/hList7"/>
    <dgm:cxn modelId="{B79F8DBE-25E2-4295-9A7B-BDF74CBFD05B}" type="presOf" srcId="{754BB54F-74A6-4687-BA61-EFC10E14DC9D}" destId="{E3FC288D-A5F6-4F1E-8A24-B77DB8841B79}" srcOrd="1" destOrd="0" presId="urn:microsoft.com/office/officeart/2005/8/layout/hList7"/>
    <dgm:cxn modelId="{B53FFA59-9039-48A1-AC29-B6D3D6EECDD7}" type="presOf" srcId="{6EDD7E7E-81BB-4755-84B8-147A9F9EA526}" destId="{3D891304-206C-4E7A-9654-7C2FC2EB0AC3}" srcOrd="0" destOrd="0" presId="urn:microsoft.com/office/officeart/2005/8/layout/hList7"/>
    <dgm:cxn modelId="{6B573D8F-97F0-4FBC-810F-D4DA1E2A7002}" type="presOf" srcId="{0D30192C-F36D-4A90-96B2-BD77DF5EC005}" destId="{76A08628-E21E-4DDC-B59F-5422DAC72820}" srcOrd="1" destOrd="0" presId="urn:microsoft.com/office/officeart/2005/8/layout/hList7"/>
    <dgm:cxn modelId="{F353F94B-807F-4836-B5E0-6FF446F6F216}" type="presOf" srcId="{6A34B408-A132-4F73-8016-CE4782A00F9A}" destId="{D08E2294-EB98-47AB-B524-69D3C1052A8A}" srcOrd="0" destOrd="0" presId="urn:microsoft.com/office/officeart/2005/8/layout/hList7"/>
    <dgm:cxn modelId="{BC144DBF-65F5-4226-BE97-4BFCB425CBF6}" type="presOf" srcId="{00650C6C-6745-4365-BC0B-0AE629A00810}" destId="{F4F5D34F-F8A6-4EAC-8D8C-D6E71557BDD5}" srcOrd="1" destOrd="0" presId="urn:microsoft.com/office/officeart/2005/8/layout/hList7"/>
    <dgm:cxn modelId="{04562101-2243-4CB5-B07C-C0376C94D186}" type="presOf" srcId="{E13B52D0-01DA-4ABA-8C15-5423DAC8613D}" destId="{DC6B6980-85EA-4F7E-B716-5027C4F674E9}" srcOrd="0" destOrd="0" presId="urn:microsoft.com/office/officeart/2005/8/layout/hList7"/>
    <dgm:cxn modelId="{62175DE3-5EDF-4FE1-887C-A4239EA9AD2F}" type="presOf" srcId="{E13B52D0-01DA-4ABA-8C15-5423DAC8613D}" destId="{13203A9A-847C-475B-B876-9208F2CEF82E}" srcOrd="1" destOrd="0" presId="urn:microsoft.com/office/officeart/2005/8/layout/hList7"/>
    <dgm:cxn modelId="{9D1DC292-715F-4CDF-BC04-EB1C05B9CB36}" srcId="{DA588E7E-5CDC-48AA-B657-D8FB7E5B45EF}" destId="{E13B52D0-01DA-4ABA-8C15-5423DAC8613D}" srcOrd="3" destOrd="0" parTransId="{8161CE8F-F5EF-4ECD-9473-97AEF4C76A73}" sibTransId="{6C7446E7-33CD-4B20-A7F7-17AB5EA2B0DD}"/>
    <dgm:cxn modelId="{E0F68ADE-8948-445D-8CAA-031DE7E031E8}" srcId="{DA588E7E-5CDC-48AA-B657-D8FB7E5B45EF}" destId="{754BB54F-74A6-4687-BA61-EFC10E14DC9D}" srcOrd="2" destOrd="0" parTransId="{49294A80-C78A-4D92-A0CE-6E2AE5BB14A8}" sibTransId="{2741E4A1-1C2C-4C2B-B850-D9B27097A681}"/>
    <dgm:cxn modelId="{361F55CD-B9D3-4CF7-B70F-181840273F03}" type="presParOf" srcId="{FB5C40C2-B01A-44B7-B3DE-A792AE82F67C}" destId="{54FF95A5-E511-4F93-9B9D-0CB371CA135A}" srcOrd="0" destOrd="0" presId="urn:microsoft.com/office/officeart/2005/8/layout/hList7"/>
    <dgm:cxn modelId="{B64AD9AF-A155-4EAF-9AFE-5D000A3F6C29}" type="presParOf" srcId="{FB5C40C2-B01A-44B7-B3DE-A792AE82F67C}" destId="{B3F6D297-3259-4CF6-A8F6-018DF531E3C6}" srcOrd="1" destOrd="0" presId="urn:microsoft.com/office/officeart/2005/8/layout/hList7"/>
    <dgm:cxn modelId="{EEB25C39-4B7D-4640-BA03-24955ACA3E82}" type="presParOf" srcId="{B3F6D297-3259-4CF6-A8F6-018DF531E3C6}" destId="{026A670C-3D4D-4B92-A2CF-951C0C0371F2}" srcOrd="0" destOrd="0" presId="urn:microsoft.com/office/officeart/2005/8/layout/hList7"/>
    <dgm:cxn modelId="{AE62135E-CC34-4A70-B74D-590515403AB0}" type="presParOf" srcId="{026A670C-3D4D-4B92-A2CF-951C0C0371F2}" destId="{2EC94B52-BA84-4CD7-AA99-D94BFD112EF4}" srcOrd="0" destOrd="0" presId="urn:microsoft.com/office/officeart/2005/8/layout/hList7"/>
    <dgm:cxn modelId="{F1A357B3-D607-4B41-A1DB-DD391D89CA7D}" type="presParOf" srcId="{026A670C-3D4D-4B92-A2CF-951C0C0371F2}" destId="{F4F5D34F-F8A6-4EAC-8D8C-D6E71557BDD5}" srcOrd="1" destOrd="0" presId="urn:microsoft.com/office/officeart/2005/8/layout/hList7"/>
    <dgm:cxn modelId="{D993343F-C53C-426D-AFE7-F08747CD4A55}" type="presParOf" srcId="{026A670C-3D4D-4B92-A2CF-951C0C0371F2}" destId="{8D9858C6-ECE0-41F5-9ECA-5749598B137C}" srcOrd="2" destOrd="0" presId="urn:microsoft.com/office/officeart/2005/8/layout/hList7"/>
    <dgm:cxn modelId="{BD3F1EE1-AA4F-4A7A-BFAE-44D1E3264FA0}" type="presParOf" srcId="{026A670C-3D4D-4B92-A2CF-951C0C0371F2}" destId="{E9F2329E-B4A2-4C18-8DBB-101ADD92207D}" srcOrd="3" destOrd="0" presId="urn:microsoft.com/office/officeart/2005/8/layout/hList7"/>
    <dgm:cxn modelId="{C2C5E5E6-5E0B-4CA4-8DF2-BEEC0F5AC6A8}" type="presParOf" srcId="{B3F6D297-3259-4CF6-A8F6-018DF531E3C6}" destId="{3D891304-206C-4E7A-9654-7C2FC2EB0AC3}" srcOrd="1" destOrd="0" presId="urn:microsoft.com/office/officeart/2005/8/layout/hList7"/>
    <dgm:cxn modelId="{F73B3481-10F7-4423-9587-C0CD857457E5}" type="presParOf" srcId="{B3F6D297-3259-4CF6-A8F6-018DF531E3C6}" destId="{D592854D-4EC5-4AF8-89F5-6992EADDEFC5}" srcOrd="2" destOrd="0" presId="urn:microsoft.com/office/officeart/2005/8/layout/hList7"/>
    <dgm:cxn modelId="{1616BB55-A46E-42E5-A0D3-7EA5B9BAC16C}" type="presParOf" srcId="{D592854D-4EC5-4AF8-89F5-6992EADDEFC5}" destId="{F10E4C7B-7D4A-4A56-B836-9BEAA45370D8}" srcOrd="0" destOrd="0" presId="urn:microsoft.com/office/officeart/2005/8/layout/hList7"/>
    <dgm:cxn modelId="{9429CA67-0B18-41E3-8E2A-F7EE701F1CF6}" type="presParOf" srcId="{D592854D-4EC5-4AF8-89F5-6992EADDEFC5}" destId="{76A08628-E21E-4DDC-B59F-5422DAC72820}" srcOrd="1" destOrd="0" presId="urn:microsoft.com/office/officeart/2005/8/layout/hList7"/>
    <dgm:cxn modelId="{55D90753-2E20-43C5-B06C-651619DBC1F8}" type="presParOf" srcId="{D592854D-4EC5-4AF8-89F5-6992EADDEFC5}" destId="{20B73A7D-76A9-42E5-923B-C7D93E045DC1}" srcOrd="2" destOrd="0" presId="urn:microsoft.com/office/officeart/2005/8/layout/hList7"/>
    <dgm:cxn modelId="{6CE9E593-E366-4393-97AD-8150E54FB499}" type="presParOf" srcId="{D592854D-4EC5-4AF8-89F5-6992EADDEFC5}" destId="{C413108D-8474-461D-BB3F-C3F7F7E8E3FF}" srcOrd="3" destOrd="0" presId="urn:microsoft.com/office/officeart/2005/8/layout/hList7"/>
    <dgm:cxn modelId="{AF289709-1059-499B-AB1E-44E1C03796FB}" type="presParOf" srcId="{B3F6D297-3259-4CF6-A8F6-018DF531E3C6}" destId="{D08E2294-EB98-47AB-B524-69D3C1052A8A}" srcOrd="3" destOrd="0" presId="urn:microsoft.com/office/officeart/2005/8/layout/hList7"/>
    <dgm:cxn modelId="{FCA9558A-54B3-4BBA-809A-8D9A34CE0947}" type="presParOf" srcId="{B3F6D297-3259-4CF6-A8F6-018DF531E3C6}" destId="{4017DCB1-0B8B-44C4-94F6-9C81987931C6}" srcOrd="4" destOrd="0" presId="urn:microsoft.com/office/officeart/2005/8/layout/hList7"/>
    <dgm:cxn modelId="{97659866-0D01-4395-B1FB-5FB5E8FB9404}" type="presParOf" srcId="{4017DCB1-0B8B-44C4-94F6-9C81987931C6}" destId="{2530A49B-52B9-421B-9A7A-25F4539845E5}" srcOrd="0" destOrd="0" presId="urn:microsoft.com/office/officeart/2005/8/layout/hList7"/>
    <dgm:cxn modelId="{DAF587AF-159B-46ED-A33E-0FFC3200D961}" type="presParOf" srcId="{4017DCB1-0B8B-44C4-94F6-9C81987931C6}" destId="{E3FC288D-A5F6-4F1E-8A24-B77DB8841B79}" srcOrd="1" destOrd="0" presId="urn:microsoft.com/office/officeart/2005/8/layout/hList7"/>
    <dgm:cxn modelId="{67D2124C-6AD6-49D5-A59B-6A49074A119C}" type="presParOf" srcId="{4017DCB1-0B8B-44C4-94F6-9C81987931C6}" destId="{491F7285-B0DF-4303-9BBB-0803A2DB26F7}" srcOrd="2" destOrd="0" presId="urn:microsoft.com/office/officeart/2005/8/layout/hList7"/>
    <dgm:cxn modelId="{BAC7B67F-53C3-4B22-AFBF-35246E7221C4}" type="presParOf" srcId="{4017DCB1-0B8B-44C4-94F6-9C81987931C6}" destId="{AC34EE8F-889B-4B73-BDEC-BDB07D99FB34}" srcOrd="3" destOrd="0" presId="urn:microsoft.com/office/officeart/2005/8/layout/hList7"/>
    <dgm:cxn modelId="{E4754651-2AE0-4097-B174-69BD991EE1CC}" type="presParOf" srcId="{B3F6D297-3259-4CF6-A8F6-018DF531E3C6}" destId="{BBDF3EFC-853E-4538-84E3-F2CECE21138F}" srcOrd="5" destOrd="0" presId="urn:microsoft.com/office/officeart/2005/8/layout/hList7"/>
    <dgm:cxn modelId="{DB442932-C978-4FC7-B916-30D330F8B0E9}" type="presParOf" srcId="{B3F6D297-3259-4CF6-A8F6-018DF531E3C6}" destId="{43286963-9E4F-4756-B903-9AB73DEA268F}" srcOrd="6" destOrd="0" presId="urn:microsoft.com/office/officeart/2005/8/layout/hList7"/>
    <dgm:cxn modelId="{DDE27D69-1CA5-4C62-8E03-857621BE8C38}" type="presParOf" srcId="{43286963-9E4F-4756-B903-9AB73DEA268F}" destId="{DC6B6980-85EA-4F7E-B716-5027C4F674E9}" srcOrd="0" destOrd="0" presId="urn:microsoft.com/office/officeart/2005/8/layout/hList7"/>
    <dgm:cxn modelId="{5AC81A14-D9F4-493F-B7A3-4713C3E68296}" type="presParOf" srcId="{43286963-9E4F-4756-B903-9AB73DEA268F}" destId="{13203A9A-847C-475B-B876-9208F2CEF82E}" srcOrd="1" destOrd="0" presId="urn:microsoft.com/office/officeart/2005/8/layout/hList7"/>
    <dgm:cxn modelId="{D07B087B-C99F-4626-95C8-BE13DDC7A7AB}" type="presParOf" srcId="{43286963-9E4F-4756-B903-9AB73DEA268F}" destId="{342DD438-D25F-4257-BCCA-58FA78447BB4}" srcOrd="2" destOrd="0" presId="urn:microsoft.com/office/officeart/2005/8/layout/hList7"/>
    <dgm:cxn modelId="{07D86728-04B5-414C-8DD5-207DA2ACC4A5}" type="presParOf" srcId="{43286963-9E4F-4756-B903-9AB73DEA268F}" destId="{0FE1FFCC-44BB-411F-97CF-126AA5EEDD7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82F581-AE34-48EC-8829-AB57B54E00B7}" type="doc">
      <dgm:prSet loTypeId="urn:microsoft.com/office/officeart/2005/8/layout/vList6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2F1115-F584-4349-88D0-BB3E1CCFAE72}">
      <dgm:prSet/>
      <dgm:spPr/>
      <dgm:t>
        <a:bodyPr/>
        <a:lstStyle/>
        <a:p>
          <a:pPr rtl="0"/>
          <a:r>
            <a:rPr lang="en-US" baseline="0" dirty="0" smtClean="0">
              <a:solidFill>
                <a:schemeClr val="tx1"/>
              </a:solidFill>
            </a:rPr>
            <a:t>Microsoft Teams</a:t>
          </a:r>
          <a:endParaRPr lang="en-US" dirty="0">
            <a:solidFill>
              <a:schemeClr val="tx1"/>
            </a:solidFill>
          </a:endParaRPr>
        </a:p>
      </dgm:t>
    </dgm:pt>
    <dgm:pt modelId="{C187E7AE-8D8A-48AF-9B06-47A96DB2F678}" type="parTrans" cxnId="{2D82A002-B1D5-4A40-9BE4-C719458F6BD9}">
      <dgm:prSet/>
      <dgm:spPr/>
      <dgm:t>
        <a:bodyPr/>
        <a:lstStyle/>
        <a:p>
          <a:endParaRPr lang="en-US"/>
        </a:p>
      </dgm:t>
    </dgm:pt>
    <dgm:pt modelId="{04B581AE-E548-45C5-88FD-73AF6133FD18}" type="sibTrans" cxnId="{2D82A002-B1D5-4A40-9BE4-C719458F6BD9}">
      <dgm:prSet/>
      <dgm:spPr/>
      <dgm:t>
        <a:bodyPr/>
        <a:lstStyle/>
        <a:p>
          <a:endParaRPr lang="en-US"/>
        </a:p>
      </dgm:t>
    </dgm:pt>
    <dgm:pt modelId="{5542C606-AAC0-4CDC-B4DB-E60E67168B46}">
      <dgm:prSet/>
      <dgm:spPr/>
      <dgm:t>
        <a:bodyPr/>
        <a:lstStyle/>
        <a:p>
          <a:pPr rtl="0"/>
          <a:r>
            <a:rPr lang="en-US" baseline="0" dirty="0" smtClean="0">
              <a:solidFill>
                <a:schemeClr val="tx1"/>
              </a:solidFill>
            </a:rPr>
            <a:t>Zoom Cloud Meetings</a:t>
          </a:r>
          <a:endParaRPr lang="en-US" dirty="0">
            <a:solidFill>
              <a:schemeClr val="tx1"/>
            </a:solidFill>
          </a:endParaRPr>
        </a:p>
      </dgm:t>
    </dgm:pt>
    <dgm:pt modelId="{148A29F9-BA4D-4B41-AA49-958EB58197FF}" type="parTrans" cxnId="{26839501-CB69-4A8E-89D1-0635C70069E3}">
      <dgm:prSet/>
      <dgm:spPr/>
      <dgm:t>
        <a:bodyPr/>
        <a:lstStyle/>
        <a:p>
          <a:endParaRPr lang="en-US"/>
        </a:p>
      </dgm:t>
    </dgm:pt>
    <dgm:pt modelId="{582D91C9-B270-464C-90BA-21B867563C1F}" type="sibTrans" cxnId="{26839501-CB69-4A8E-89D1-0635C70069E3}">
      <dgm:prSet/>
      <dgm:spPr/>
      <dgm:t>
        <a:bodyPr/>
        <a:lstStyle/>
        <a:p>
          <a:endParaRPr lang="en-US"/>
        </a:p>
      </dgm:t>
    </dgm:pt>
    <dgm:pt modelId="{353F3570-882A-45D2-990C-BF60CFF16212}">
      <dgm:prSet/>
      <dgm:spPr/>
      <dgm:t>
        <a:bodyPr/>
        <a:lstStyle/>
        <a:p>
          <a:pPr rtl="0"/>
          <a:r>
            <a:rPr lang="en-US" baseline="0" dirty="0" smtClean="0">
              <a:solidFill>
                <a:schemeClr val="tx1"/>
              </a:solidFill>
            </a:rPr>
            <a:t>Cisco WebEx Meetings</a:t>
          </a:r>
          <a:endParaRPr lang="en-US" dirty="0">
            <a:solidFill>
              <a:schemeClr val="tx1"/>
            </a:solidFill>
          </a:endParaRPr>
        </a:p>
      </dgm:t>
    </dgm:pt>
    <dgm:pt modelId="{6E18195C-66AE-4FD3-BD1D-E8DA47A078E2}" type="parTrans" cxnId="{894904E5-24E8-47CC-B30F-D97F9D2802D5}">
      <dgm:prSet/>
      <dgm:spPr/>
      <dgm:t>
        <a:bodyPr/>
        <a:lstStyle/>
        <a:p>
          <a:endParaRPr lang="en-US"/>
        </a:p>
      </dgm:t>
    </dgm:pt>
    <dgm:pt modelId="{8F0748E0-BD5B-47CB-87DE-6E1372209A4B}" type="sibTrans" cxnId="{894904E5-24E8-47CC-B30F-D97F9D2802D5}">
      <dgm:prSet/>
      <dgm:spPr/>
      <dgm:t>
        <a:bodyPr/>
        <a:lstStyle/>
        <a:p>
          <a:endParaRPr lang="en-US"/>
        </a:p>
      </dgm:t>
    </dgm:pt>
    <dgm:pt modelId="{420E4FA6-2238-4507-AE8C-8BE4909D5BE2}">
      <dgm:prSet/>
      <dgm:spPr/>
      <dgm:t>
        <a:bodyPr/>
        <a:lstStyle/>
        <a:p>
          <a:pPr rtl="0"/>
          <a:r>
            <a:rPr lang="en-US" baseline="0" dirty="0" smtClean="0">
              <a:solidFill>
                <a:schemeClr val="tx1"/>
              </a:solidFill>
            </a:rPr>
            <a:t>Blue Jeans App</a:t>
          </a:r>
          <a:endParaRPr lang="en-US" dirty="0">
            <a:solidFill>
              <a:schemeClr val="tx1"/>
            </a:solidFill>
          </a:endParaRPr>
        </a:p>
      </dgm:t>
    </dgm:pt>
    <dgm:pt modelId="{60CEB4BB-E369-47F7-BED0-11660D595179}" type="parTrans" cxnId="{1C664693-CDEF-468A-AF71-59FA7816C676}">
      <dgm:prSet/>
      <dgm:spPr/>
      <dgm:t>
        <a:bodyPr/>
        <a:lstStyle/>
        <a:p>
          <a:endParaRPr lang="en-US"/>
        </a:p>
      </dgm:t>
    </dgm:pt>
    <dgm:pt modelId="{7AE99539-5636-4110-AA0C-953A31E5C64C}" type="sibTrans" cxnId="{1C664693-CDEF-468A-AF71-59FA7816C676}">
      <dgm:prSet/>
      <dgm:spPr/>
      <dgm:t>
        <a:bodyPr/>
        <a:lstStyle/>
        <a:p>
          <a:endParaRPr lang="en-US"/>
        </a:p>
      </dgm:t>
    </dgm:pt>
    <dgm:pt modelId="{6E2449E0-6B49-42AF-A71C-2F30C2FBBCEC}">
      <dgm:prSet/>
      <dgm:spPr/>
      <dgm:t>
        <a:bodyPr/>
        <a:lstStyle/>
        <a:p>
          <a:pPr rtl="0"/>
          <a:r>
            <a:rPr lang="en-US" baseline="0" dirty="0" smtClean="0">
              <a:solidFill>
                <a:schemeClr val="tx1"/>
              </a:solidFill>
            </a:rPr>
            <a:t>Google</a:t>
          </a:r>
          <a:r>
            <a:rPr lang="en-US" baseline="0" dirty="0" smtClean="0"/>
            <a:t> </a:t>
          </a:r>
          <a:r>
            <a:rPr lang="en-US" baseline="0" dirty="0" smtClean="0">
              <a:solidFill>
                <a:schemeClr val="tx1"/>
              </a:solidFill>
            </a:rPr>
            <a:t>Meet</a:t>
          </a:r>
          <a:endParaRPr lang="en-US" dirty="0">
            <a:solidFill>
              <a:schemeClr val="tx1"/>
            </a:solidFill>
          </a:endParaRPr>
        </a:p>
      </dgm:t>
    </dgm:pt>
    <dgm:pt modelId="{A94E3415-5066-408A-9CFC-13F8C0E5C74A}" type="parTrans" cxnId="{FC1779E9-67CD-4A9E-AA90-CBED83B5B863}">
      <dgm:prSet/>
      <dgm:spPr/>
      <dgm:t>
        <a:bodyPr/>
        <a:lstStyle/>
        <a:p>
          <a:endParaRPr lang="en-US"/>
        </a:p>
      </dgm:t>
    </dgm:pt>
    <dgm:pt modelId="{04933AE0-CF16-4645-BE2D-D2C86227BB28}" type="sibTrans" cxnId="{FC1779E9-67CD-4A9E-AA90-CBED83B5B863}">
      <dgm:prSet/>
      <dgm:spPr/>
      <dgm:t>
        <a:bodyPr/>
        <a:lstStyle/>
        <a:p>
          <a:endParaRPr lang="en-US"/>
        </a:p>
      </dgm:t>
    </dgm:pt>
    <dgm:pt modelId="{DD666020-587D-40F6-B02B-4ECBEB474B1B}">
      <dgm:prSet/>
      <dgm:spPr/>
      <dgm:t>
        <a:bodyPr/>
        <a:lstStyle/>
        <a:p>
          <a:pPr rtl="0"/>
          <a:r>
            <a:rPr lang="en-US" baseline="0" dirty="0" smtClean="0">
              <a:solidFill>
                <a:schemeClr val="tx1"/>
              </a:solidFill>
            </a:rPr>
            <a:t>Skype</a:t>
          </a:r>
          <a:endParaRPr lang="en-US" dirty="0">
            <a:solidFill>
              <a:schemeClr val="tx1"/>
            </a:solidFill>
          </a:endParaRPr>
        </a:p>
      </dgm:t>
    </dgm:pt>
    <dgm:pt modelId="{05CC87D9-765A-4913-A198-55F6DB518BA4}" type="parTrans" cxnId="{696B31B2-9407-4307-A04B-E0412176D8AA}">
      <dgm:prSet/>
      <dgm:spPr/>
      <dgm:t>
        <a:bodyPr/>
        <a:lstStyle/>
        <a:p>
          <a:endParaRPr lang="en-US"/>
        </a:p>
      </dgm:t>
    </dgm:pt>
    <dgm:pt modelId="{B44139D9-0663-4C69-A68D-47A4C7BAF32C}" type="sibTrans" cxnId="{696B31B2-9407-4307-A04B-E0412176D8AA}">
      <dgm:prSet/>
      <dgm:spPr/>
      <dgm:t>
        <a:bodyPr/>
        <a:lstStyle/>
        <a:p>
          <a:endParaRPr lang="en-US"/>
        </a:p>
      </dgm:t>
    </dgm:pt>
    <dgm:pt modelId="{D645ACAB-FAC6-4703-8B2F-B077B710DA12}">
      <dgm:prSet/>
      <dgm:spPr/>
      <dgm:t>
        <a:bodyPr/>
        <a:lstStyle/>
        <a:p>
          <a:pPr rtl="0"/>
          <a:r>
            <a:rPr lang="en-US" baseline="0" dirty="0" smtClean="0">
              <a:solidFill>
                <a:schemeClr val="tx1"/>
              </a:solidFill>
            </a:rPr>
            <a:t>WhatsApp</a:t>
          </a:r>
          <a:endParaRPr lang="en-US" dirty="0">
            <a:solidFill>
              <a:schemeClr val="tx1"/>
            </a:solidFill>
          </a:endParaRPr>
        </a:p>
      </dgm:t>
    </dgm:pt>
    <dgm:pt modelId="{0D5A2F35-90CB-4A84-BAF2-7C2F4A093157}" type="parTrans" cxnId="{F5C53013-5870-42EF-8ACD-3DA374DEB936}">
      <dgm:prSet/>
      <dgm:spPr/>
      <dgm:t>
        <a:bodyPr/>
        <a:lstStyle/>
        <a:p>
          <a:endParaRPr lang="en-US"/>
        </a:p>
      </dgm:t>
    </dgm:pt>
    <dgm:pt modelId="{FF2B462C-7B5B-4193-AB7A-708F71D286C9}" type="sibTrans" cxnId="{F5C53013-5870-42EF-8ACD-3DA374DEB936}">
      <dgm:prSet/>
      <dgm:spPr/>
      <dgm:t>
        <a:bodyPr/>
        <a:lstStyle/>
        <a:p>
          <a:endParaRPr lang="en-US"/>
        </a:p>
      </dgm:t>
    </dgm:pt>
    <dgm:pt modelId="{CE880406-5B5F-4C07-9329-AF6F9E7862A4}">
      <dgm:prSet/>
      <dgm:spPr/>
      <dgm:t>
        <a:bodyPr/>
        <a:lstStyle/>
        <a:p>
          <a:pPr rtl="0"/>
          <a:r>
            <a:rPr lang="en-US" baseline="0" dirty="0" smtClean="0">
              <a:solidFill>
                <a:schemeClr val="tx1"/>
              </a:solidFill>
            </a:rPr>
            <a:t>DocuSign</a:t>
          </a:r>
          <a:endParaRPr lang="en-US" dirty="0">
            <a:solidFill>
              <a:schemeClr val="tx1"/>
            </a:solidFill>
          </a:endParaRPr>
        </a:p>
      </dgm:t>
    </dgm:pt>
    <dgm:pt modelId="{4F5399F7-8E1A-4600-B006-A59505418267}" type="parTrans" cxnId="{A4390525-0A74-4D55-9D78-C934C34599E0}">
      <dgm:prSet/>
      <dgm:spPr/>
      <dgm:t>
        <a:bodyPr/>
        <a:lstStyle/>
        <a:p>
          <a:endParaRPr lang="en-US"/>
        </a:p>
      </dgm:t>
    </dgm:pt>
    <dgm:pt modelId="{FB159DDA-3072-47DF-A6D7-AE26D3EE24D6}" type="sibTrans" cxnId="{A4390525-0A74-4D55-9D78-C934C34599E0}">
      <dgm:prSet/>
      <dgm:spPr/>
      <dgm:t>
        <a:bodyPr/>
        <a:lstStyle/>
        <a:p>
          <a:endParaRPr lang="en-US"/>
        </a:p>
      </dgm:t>
    </dgm:pt>
    <dgm:pt modelId="{378A9DF1-D57B-438F-974B-24671350525A}">
      <dgm:prSet/>
      <dgm:spPr/>
      <dgm:t>
        <a:bodyPr/>
        <a:lstStyle/>
        <a:p>
          <a:pPr rtl="0"/>
          <a:r>
            <a:rPr lang="en-US" baseline="0" dirty="0" smtClean="0">
              <a:solidFill>
                <a:schemeClr val="tx1"/>
              </a:solidFill>
            </a:rPr>
            <a:t>Microsoft Lens</a:t>
          </a:r>
          <a:endParaRPr lang="en-US" dirty="0">
            <a:solidFill>
              <a:schemeClr val="tx1"/>
            </a:solidFill>
          </a:endParaRPr>
        </a:p>
      </dgm:t>
    </dgm:pt>
    <dgm:pt modelId="{8CC8459F-8E1D-4ECC-89FB-7A816B5858FD}" type="parTrans" cxnId="{10FE5FCD-61E8-4A62-B324-8D65D901DEEE}">
      <dgm:prSet/>
      <dgm:spPr/>
      <dgm:t>
        <a:bodyPr/>
        <a:lstStyle/>
        <a:p>
          <a:endParaRPr lang="en-US"/>
        </a:p>
      </dgm:t>
    </dgm:pt>
    <dgm:pt modelId="{0A3D1727-F073-4197-BB41-DEE642569F47}" type="sibTrans" cxnId="{10FE5FCD-61E8-4A62-B324-8D65D901DEEE}">
      <dgm:prSet/>
      <dgm:spPr/>
      <dgm:t>
        <a:bodyPr/>
        <a:lstStyle/>
        <a:p>
          <a:endParaRPr lang="en-US"/>
        </a:p>
      </dgm:t>
    </dgm:pt>
    <dgm:pt modelId="{8A73DB75-75D9-440C-8253-C1FECDB16518}">
      <dgm:prSet/>
      <dgm:spPr/>
      <dgm:t>
        <a:bodyPr/>
        <a:lstStyle/>
        <a:p>
          <a:pPr rtl="0"/>
          <a:r>
            <a:rPr lang="en-US" baseline="0" dirty="0" smtClean="0">
              <a:solidFill>
                <a:schemeClr val="tx1"/>
              </a:solidFill>
            </a:rPr>
            <a:t>CamScanner</a:t>
          </a:r>
          <a:endParaRPr lang="en-US" dirty="0">
            <a:solidFill>
              <a:schemeClr val="tx1"/>
            </a:solidFill>
          </a:endParaRPr>
        </a:p>
      </dgm:t>
    </dgm:pt>
    <dgm:pt modelId="{27D83DF3-3712-4AE0-B35F-F0C538B99F07}" type="parTrans" cxnId="{73C502A1-C5E5-4BAD-AFF9-C5E527E0E9D3}">
      <dgm:prSet/>
      <dgm:spPr/>
      <dgm:t>
        <a:bodyPr/>
        <a:lstStyle/>
        <a:p>
          <a:endParaRPr lang="en-US"/>
        </a:p>
      </dgm:t>
    </dgm:pt>
    <dgm:pt modelId="{9D442880-072C-4786-BBF5-B6058DE06AEE}" type="sibTrans" cxnId="{73C502A1-C5E5-4BAD-AFF9-C5E527E0E9D3}">
      <dgm:prSet/>
      <dgm:spPr/>
      <dgm:t>
        <a:bodyPr/>
        <a:lstStyle/>
        <a:p>
          <a:endParaRPr lang="en-US"/>
        </a:p>
      </dgm:t>
    </dgm:pt>
    <dgm:pt modelId="{5354B66E-D21E-4389-9D0A-73404330F1E6}" type="pres">
      <dgm:prSet presAssocID="{2482F581-AE34-48EC-8829-AB57B54E00B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6CAF3B-9C3A-4DB7-83E2-95341E588CB4}" type="pres">
      <dgm:prSet presAssocID="{E62F1115-F584-4349-88D0-BB3E1CCFAE72}" presName="linNode" presStyleCnt="0"/>
      <dgm:spPr/>
      <dgm:t>
        <a:bodyPr/>
        <a:lstStyle/>
        <a:p>
          <a:endParaRPr lang="en-US"/>
        </a:p>
      </dgm:t>
    </dgm:pt>
    <dgm:pt modelId="{3A706BFA-FD19-4FF2-883F-145E3EE9B521}" type="pres">
      <dgm:prSet presAssocID="{E62F1115-F584-4349-88D0-BB3E1CCFAE72}" presName="parent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7CC57-BD21-40D4-B272-2E2CE937DD9D}" type="pres">
      <dgm:prSet presAssocID="{E62F1115-F584-4349-88D0-BB3E1CCFAE72}" presName="childShp" presStyleLbl="b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519A7-8113-47B0-BF3A-3B0AAD456218}" type="pres">
      <dgm:prSet presAssocID="{04B581AE-E548-45C5-88FD-73AF6133FD18}" presName="spacing" presStyleCnt="0"/>
      <dgm:spPr/>
      <dgm:t>
        <a:bodyPr/>
        <a:lstStyle/>
        <a:p>
          <a:endParaRPr lang="en-US"/>
        </a:p>
      </dgm:t>
    </dgm:pt>
    <dgm:pt modelId="{80616E83-E71D-44B7-A02D-DEF50DD8B862}" type="pres">
      <dgm:prSet presAssocID="{5542C606-AAC0-4CDC-B4DB-E60E67168B46}" presName="linNode" presStyleCnt="0"/>
      <dgm:spPr/>
      <dgm:t>
        <a:bodyPr/>
        <a:lstStyle/>
        <a:p>
          <a:endParaRPr lang="en-US"/>
        </a:p>
      </dgm:t>
    </dgm:pt>
    <dgm:pt modelId="{4C762741-121F-45B9-A5A4-59884293C8B1}" type="pres">
      <dgm:prSet presAssocID="{5542C606-AAC0-4CDC-B4DB-E60E67168B46}" presName="parentShp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9F442-1762-49E7-BB0C-098D2288D6FC}" type="pres">
      <dgm:prSet presAssocID="{5542C606-AAC0-4CDC-B4DB-E60E67168B46}" presName="childShp" presStyleLbl="b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92567-17A4-4E08-9B91-A86778DF8CAD}" type="pres">
      <dgm:prSet presAssocID="{582D91C9-B270-464C-90BA-21B867563C1F}" presName="spacing" presStyleCnt="0"/>
      <dgm:spPr/>
      <dgm:t>
        <a:bodyPr/>
        <a:lstStyle/>
        <a:p>
          <a:endParaRPr lang="en-US"/>
        </a:p>
      </dgm:t>
    </dgm:pt>
    <dgm:pt modelId="{CF4F216F-022D-4A9C-853F-11B36488988D}" type="pres">
      <dgm:prSet presAssocID="{353F3570-882A-45D2-990C-BF60CFF16212}" presName="linNode" presStyleCnt="0"/>
      <dgm:spPr/>
      <dgm:t>
        <a:bodyPr/>
        <a:lstStyle/>
        <a:p>
          <a:endParaRPr lang="en-US"/>
        </a:p>
      </dgm:t>
    </dgm:pt>
    <dgm:pt modelId="{B546E372-AB82-4508-BB0A-39FC6105C2FC}" type="pres">
      <dgm:prSet presAssocID="{353F3570-882A-45D2-990C-BF60CFF16212}" presName="parentShp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984FA-29D5-43EE-9FE5-2D84A8E00D74}" type="pres">
      <dgm:prSet presAssocID="{353F3570-882A-45D2-990C-BF60CFF16212}" presName="childShp" presStyleLbl="b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4B223-42C1-4CC7-9240-D83C2BEA0E6F}" type="pres">
      <dgm:prSet presAssocID="{8F0748E0-BD5B-47CB-87DE-6E1372209A4B}" presName="spacing" presStyleCnt="0"/>
      <dgm:spPr/>
      <dgm:t>
        <a:bodyPr/>
        <a:lstStyle/>
        <a:p>
          <a:endParaRPr lang="en-US"/>
        </a:p>
      </dgm:t>
    </dgm:pt>
    <dgm:pt modelId="{9F570C9C-5FC2-483F-954A-DD59BF8A8969}" type="pres">
      <dgm:prSet presAssocID="{420E4FA6-2238-4507-AE8C-8BE4909D5BE2}" presName="linNode" presStyleCnt="0"/>
      <dgm:spPr/>
      <dgm:t>
        <a:bodyPr/>
        <a:lstStyle/>
        <a:p>
          <a:endParaRPr lang="en-US"/>
        </a:p>
      </dgm:t>
    </dgm:pt>
    <dgm:pt modelId="{E9067321-40E2-4152-AC9C-18EEB9E1D70E}" type="pres">
      <dgm:prSet presAssocID="{420E4FA6-2238-4507-AE8C-8BE4909D5BE2}" presName="parent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D694E-AB32-4A4C-BC8E-35A6B67915B0}" type="pres">
      <dgm:prSet presAssocID="{420E4FA6-2238-4507-AE8C-8BE4909D5BE2}" presName="childShp" presStyleLbl="b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DD2BD-4A1B-4846-9170-A58C87C9B5A6}" type="pres">
      <dgm:prSet presAssocID="{7AE99539-5636-4110-AA0C-953A31E5C64C}" presName="spacing" presStyleCnt="0"/>
      <dgm:spPr/>
      <dgm:t>
        <a:bodyPr/>
        <a:lstStyle/>
        <a:p>
          <a:endParaRPr lang="en-US"/>
        </a:p>
      </dgm:t>
    </dgm:pt>
    <dgm:pt modelId="{46C49D97-3A37-4B5F-B72C-E1C5C91BC45F}" type="pres">
      <dgm:prSet presAssocID="{6E2449E0-6B49-42AF-A71C-2F30C2FBBCEC}" presName="linNode" presStyleCnt="0"/>
      <dgm:spPr/>
      <dgm:t>
        <a:bodyPr/>
        <a:lstStyle/>
        <a:p>
          <a:endParaRPr lang="en-US"/>
        </a:p>
      </dgm:t>
    </dgm:pt>
    <dgm:pt modelId="{46D3730C-B55A-4F5F-BA9E-4DB77C293F85}" type="pres">
      <dgm:prSet presAssocID="{6E2449E0-6B49-42AF-A71C-2F30C2FBBCEC}" presName="parentShp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4F9C9-36A5-491D-9CDC-D7617AA71AB8}" type="pres">
      <dgm:prSet presAssocID="{6E2449E0-6B49-42AF-A71C-2F30C2FBBCEC}" presName="childShp" presStyleLbl="b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8E4C3-B1F4-4906-A36B-1BA9A8BE685B}" type="pres">
      <dgm:prSet presAssocID="{04933AE0-CF16-4645-BE2D-D2C86227BB28}" presName="spacing" presStyleCnt="0"/>
      <dgm:spPr/>
      <dgm:t>
        <a:bodyPr/>
        <a:lstStyle/>
        <a:p>
          <a:endParaRPr lang="en-US"/>
        </a:p>
      </dgm:t>
    </dgm:pt>
    <dgm:pt modelId="{FE8FE839-D7E4-4ECE-89DF-9236C1C49B73}" type="pres">
      <dgm:prSet presAssocID="{DD666020-587D-40F6-B02B-4ECBEB474B1B}" presName="linNode" presStyleCnt="0"/>
      <dgm:spPr/>
      <dgm:t>
        <a:bodyPr/>
        <a:lstStyle/>
        <a:p>
          <a:endParaRPr lang="en-US"/>
        </a:p>
      </dgm:t>
    </dgm:pt>
    <dgm:pt modelId="{4D1F87F0-C63F-4726-8173-9D5F2D53A4C5}" type="pres">
      <dgm:prSet presAssocID="{DD666020-587D-40F6-B02B-4ECBEB474B1B}" presName="parentShp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F0857-906B-4478-B83C-F96BDB161D98}" type="pres">
      <dgm:prSet presAssocID="{DD666020-587D-40F6-B02B-4ECBEB474B1B}" presName="childShp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39675-C964-4CBF-AC06-7564557E40BE}" type="pres">
      <dgm:prSet presAssocID="{B44139D9-0663-4C69-A68D-47A4C7BAF32C}" presName="spacing" presStyleCnt="0"/>
      <dgm:spPr/>
      <dgm:t>
        <a:bodyPr/>
        <a:lstStyle/>
        <a:p>
          <a:endParaRPr lang="en-US"/>
        </a:p>
      </dgm:t>
    </dgm:pt>
    <dgm:pt modelId="{4EBF7ED3-9824-49B3-B84C-8675B787E810}" type="pres">
      <dgm:prSet presAssocID="{D645ACAB-FAC6-4703-8B2F-B077B710DA12}" presName="linNode" presStyleCnt="0"/>
      <dgm:spPr/>
      <dgm:t>
        <a:bodyPr/>
        <a:lstStyle/>
        <a:p>
          <a:endParaRPr lang="en-US"/>
        </a:p>
      </dgm:t>
    </dgm:pt>
    <dgm:pt modelId="{79396D26-2E3E-4343-8540-D0503FA2DCD3}" type="pres">
      <dgm:prSet presAssocID="{D645ACAB-FAC6-4703-8B2F-B077B710DA12}" presName="parent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AC1EA-C61D-4413-9ACF-66A54E048B99}" type="pres">
      <dgm:prSet presAssocID="{D645ACAB-FAC6-4703-8B2F-B077B710DA12}" presName="childShp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1212E-99BA-4833-AF65-E109345555E0}" type="pres">
      <dgm:prSet presAssocID="{FF2B462C-7B5B-4193-AB7A-708F71D286C9}" presName="spacing" presStyleCnt="0"/>
      <dgm:spPr/>
      <dgm:t>
        <a:bodyPr/>
        <a:lstStyle/>
        <a:p>
          <a:endParaRPr lang="en-US"/>
        </a:p>
      </dgm:t>
    </dgm:pt>
    <dgm:pt modelId="{EDD9199D-5BA3-4E1F-995E-860C7659CF48}" type="pres">
      <dgm:prSet presAssocID="{CE880406-5B5F-4C07-9329-AF6F9E7862A4}" presName="linNode" presStyleCnt="0"/>
      <dgm:spPr/>
      <dgm:t>
        <a:bodyPr/>
        <a:lstStyle/>
        <a:p>
          <a:endParaRPr lang="en-US"/>
        </a:p>
      </dgm:t>
    </dgm:pt>
    <dgm:pt modelId="{B274C198-11DF-4ED8-A70C-4A1A8C4C7146}" type="pres">
      <dgm:prSet presAssocID="{CE880406-5B5F-4C07-9329-AF6F9E7862A4}" presName="parent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30EE8-5154-4461-861B-6AE5F0932ADD}" type="pres">
      <dgm:prSet presAssocID="{CE880406-5B5F-4C07-9329-AF6F9E7862A4}" presName="childShp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147C7-5D5F-40D8-B20B-F8CB0AD3CB6F}" type="pres">
      <dgm:prSet presAssocID="{FB159DDA-3072-47DF-A6D7-AE26D3EE24D6}" presName="spacing" presStyleCnt="0"/>
      <dgm:spPr/>
      <dgm:t>
        <a:bodyPr/>
        <a:lstStyle/>
        <a:p>
          <a:endParaRPr lang="en-US"/>
        </a:p>
      </dgm:t>
    </dgm:pt>
    <dgm:pt modelId="{C9AEBC22-D0C1-4133-B30B-79E4D2577C2E}" type="pres">
      <dgm:prSet presAssocID="{378A9DF1-D57B-438F-974B-24671350525A}" presName="linNode" presStyleCnt="0"/>
      <dgm:spPr/>
      <dgm:t>
        <a:bodyPr/>
        <a:lstStyle/>
        <a:p>
          <a:endParaRPr lang="en-US"/>
        </a:p>
      </dgm:t>
    </dgm:pt>
    <dgm:pt modelId="{A9831CEE-AEEB-4D3A-A71E-DB5C6F6AD6E8}" type="pres">
      <dgm:prSet presAssocID="{378A9DF1-D57B-438F-974B-24671350525A}" presName="parentShp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9360F-A61E-4D76-8650-2C6279E1CE5E}" type="pres">
      <dgm:prSet presAssocID="{378A9DF1-D57B-438F-974B-24671350525A}" presName="childShp" presStyleLbl="b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6D7E7-0570-4F6A-AAD4-46460C772ADF}" type="pres">
      <dgm:prSet presAssocID="{0A3D1727-F073-4197-BB41-DEE642569F47}" presName="spacing" presStyleCnt="0"/>
      <dgm:spPr/>
      <dgm:t>
        <a:bodyPr/>
        <a:lstStyle/>
        <a:p>
          <a:endParaRPr lang="en-US"/>
        </a:p>
      </dgm:t>
    </dgm:pt>
    <dgm:pt modelId="{D38586AB-DFA0-40B4-A53C-1ABB4E844EEB}" type="pres">
      <dgm:prSet presAssocID="{8A73DB75-75D9-440C-8253-C1FECDB16518}" presName="linNode" presStyleCnt="0"/>
      <dgm:spPr/>
      <dgm:t>
        <a:bodyPr/>
        <a:lstStyle/>
        <a:p>
          <a:endParaRPr lang="en-US"/>
        </a:p>
      </dgm:t>
    </dgm:pt>
    <dgm:pt modelId="{40AEE4C0-9485-44F7-BFE5-2E470C14462C}" type="pres">
      <dgm:prSet presAssocID="{8A73DB75-75D9-440C-8253-C1FECDB16518}" presName="parentShp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1E3EE-0CD3-4168-A61D-37187780C455}" type="pres">
      <dgm:prSet presAssocID="{8A73DB75-75D9-440C-8253-C1FECDB16518}" presName="childShp" presStyleLbl="b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C00817-33D4-4F29-B686-4BD42BAC1AB1}" type="presOf" srcId="{8A73DB75-75D9-440C-8253-C1FECDB16518}" destId="{40AEE4C0-9485-44F7-BFE5-2E470C14462C}" srcOrd="0" destOrd="0" presId="urn:microsoft.com/office/officeart/2005/8/layout/vList6"/>
    <dgm:cxn modelId="{2D82A002-B1D5-4A40-9BE4-C719458F6BD9}" srcId="{2482F581-AE34-48EC-8829-AB57B54E00B7}" destId="{E62F1115-F584-4349-88D0-BB3E1CCFAE72}" srcOrd="0" destOrd="0" parTransId="{C187E7AE-8D8A-48AF-9B06-47A96DB2F678}" sibTransId="{04B581AE-E548-45C5-88FD-73AF6133FD18}"/>
    <dgm:cxn modelId="{10FE5FCD-61E8-4A62-B324-8D65D901DEEE}" srcId="{2482F581-AE34-48EC-8829-AB57B54E00B7}" destId="{378A9DF1-D57B-438F-974B-24671350525A}" srcOrd="8" destOrd="0" parTransId="{8CC8459F-8E1D-4ECC-89FB-7A816B5858FD}" sibTransId="{0A3D1727-F073-4197-BB41-DEE642569F47}"/>
    <dgm:cxn modelId="{C32441E0-E6B3-4C55-A9F6-8F88D3E9FD38}" type="presOf" srcId="{E62F1115-F584-4349-88D0-BB3E1CCFAE72}" destId="{3A706BFA-FD19-4FF2-883F-145E3EE9B521}" srcOrd="0" destOrd="0" presId="urn:microsoft.com/office/officeart/2005/8/layout/vList6"/>
    <dgm:cxn modelId="{50171442-06AE-490B-A418-F734DE9B553E}" type="presOf" srcId="{D645ACAB-FAC6-4703-8B2F-B077B710DA12}" destId="{79396D26-2E3E-4343-8540-D0503FA2DCD3}" srcOrd="0" destOrd="0" presId="urn:microsoft.com/office/officeart/2005/8/layout/vList6"/>
    <dgm:cxn modelId="{FC1779E9-67CD-4A9E-AA90-CBED83B5B863}" srcId="{2482F581-AE34-48EC-8829-AB57B54E00B7}" destId="{6E2449E0-6B49-42AF-A71C-2F30C2FBBCEC}" srcOrd="4" destOrd="0" parTransId="{A94E3415-5066-408A-9CFC-13F8C0E5C74A}" sibTransId="{04933AE0-CF16-4645-BE2D-D2C86227BB28}"/>
    <dgm:cxn modelId="{12EA298D-B86E-4430-9CB9-09430DCACF7E}" type="presOf" srcId="{DD666020-587D-40F6-B02B-4ECBEB474B1B}" destId="{4D1F87F0-C63F-4726-8173-9D5F2D53A4C5}" srcOrd="0" destOrd="0" presId="urn:microsoft.com/office/officeart/2005/8/layout/vList6"/>
    <dgm:cxn modelId="{B213CCBE-A28D-44FB-B1E0-B0D131851473}" type="presOf" srcId="{353F3570-882A-45D2-990C-BF60CFF16212}" destId="{B546E372-AB82-4508-BB0A-39FC6105C2FC}" srcOrd="0" destOrd="0" presId="urn:microsoft.com/office/officeart/2005/8/layout/vList6"/>
    <dgm:cxn modelId="{696B31B2-9407-4307-A04B-E0412176D8AA}" srcId="{2482F581-AE34-48EC-8829-AB57B54E00B7}" destId="{DD666020-587D-40F6-B02B-4ECBEB474B1B}" srcOrd="5" destOrd="0" parTransId="{05CC87D9-765A-4913-A198-55F6DB518BA4}" sibTransId="{B44139D9-0663-4C69-A68D-47A4C7BAF32C}"/>
    <dgm:cxn modelId="{D4F37E33-5225-4932-8A1D-3E70D95F0CDB}" type="presOf" srcId="{6E2449E0-6B49-42AF-A71C-2F30C2FBBCEC}" destId="{46D3730C-B55A-4F5F-BA9E-4DB77C293F85}" srcOrd="0" destOrd="0" presId="urn:microsoft.com/office/officeart/2005/8/layout/vList6"/>
    <dgm:cxn modelId="{1C664693-CDEF-468A-AF71-59FA7816C676}" srcId="{2482F581-AE34-48EC-8829-AB57B54E00B7}" destId="{420E4FA6-2238-4507-AE8C-8BE4909D5BE2}" srcOrd="3" destOrd="0" parTransId="{60CEB4BB-E369-47F7-BED0-11660D595179}" sibTransId="{7AE99539-5636-4110-AA0C-953A31E5C64C}"/>
    <dgm:cxn modelId="{894904E5-24E8-47CC-B30F-D97F9D2802D5}" srcId="{2482F581-AE34-48EC-8829-AB57B54E00B7}" destId="{353F3570-882A-45D2-990C-BF60CFF16212}" srcOrd="2" destOrd="0" parTransId="{6E18195C-66AE-4FD3-BD1D-E8DA47A078E2}" sibTransId="{8F0748E0-BD5B-47CB-87DE-6E1372209A4B}"/>
    <dgm:cxn modelId="{81616282-B4BC-4729-BDDE-1EDC0A22F34B}" type="presOf" srcId="{2482F581-AE34-48EC-8829-AB57B54E00B7}" destId="{5354B66E-D21E-4389-9D0A-73404330F1E6}" srcOrd="0" destOrd="0" presId="urn:microsoft.com/office/officeart/2005/8/layout/vList6"/>
    <dgm:cxn modelId="{55A53E36-0B70-4E38-B9C7-784928542817}" type="presOf" srcId="{420E4FA6-2238-4507-AE8C-8BE4909D5BE2}" destId="{E9067321-40E2-4152-AC9C-18EEB9E1D70E}" srcOrd="0" destOrd="0" presId="urn:microsoft.com/office/officeart/2005/8/layout/vList6"/>
    <dgm:cxn modelId="{73C502A1-C5E5-4BAD-AFF9-C5E527E0E9D3}" srcId="{2482F581-AE34-48EC-8829-AB57B54E00B7}" destId="{8A73DB75-75D9-440C-8253-C1FECDB16518}" srcOrd="9" destOrd="0" parTransId="{27D83DF3-3712-4AE0-B35F-F0C538B99F07}" sibTransId="{9D442880-072C-4786-BBF5-B6058DE06AEE}"/>
    <dgm:cxn modelId="{5B60E1DE-E006-4040-A95A-4C28E6140F78}" type="presOf" srcId="{CE880406-5B5F-4C07-9329-AF6F9E7862A4}" destId="{B274C198-11DF-4ED8-A70C-4A1A8C4C7146}" srcOrd="0" destOrd="0" presId="urn:microsoft.com/office/officeart/2005/8/layout/vList6"/>
    <dgm:cxn modelId="{F5C53013-5870-42EF-8ACD-3DA374DEB936}" srcId="{2482F581-AE34-48EC-8829-AB57B54E00B7}" destId="{D645ACAB-FAC6-4703-8B2F-B077B710DA12}" srcOrd="6" destOrd="0" parTransId="{0D5A2F35-90CB-4A84-BAF2-7C2F4A093157}" sibTransId="{FF2B462C-7B5B-4193-AB7A-708F71D286C9}"/>
    <dgm:cxn modelId="{55C917D3-2305-4D27-91F9-96FB11AF4020}" type="presOf" srcId="{5542C606-AAC0-4CDC-B4DB-E60E67168B46}" destId="{4C762741-121F-45B9-A5A4-59884293C8B1}" srcOrd="0" destOrd="0" presId="urn:microsoft.com/office/officeart/2005/8/layout/vList6"/>
    <dgm:cxn modelId="{26839501-CB69-4A8E-89D1-0635C70069E3}" srcId="{2482F581-AE34-48EC-8829-AB57B54E00B7}" destId="{5542C606-AAC0-4CDC-B4DB-E60E67168B46}" srcOrd="1" destOrd="0" parTransId="{148A29F9-BA4D-4B41-AA49-958EB58197FF}" sibTransId="{582D91C9-B270-464C-90BA-21B867563C1F}"/>
    <dgm:cxn modelId="{3920E3F7-DEA9-482E-9A84-0B143246A8AB}" type="presOf" srcId="{378A9DF1-D57B-438F-974B-24671350525A}" destId="{A9831CEE-AEEB-4D3A-A71E-DB5C6F6AD6E8}" srcOrd="0" destOrd="0" presId="urn:microsoft.com/office/officeart/2005/8/layout/vList6"/>
    <dgm:cxn modelId="{A4390525-0A74-4D55-9D78-C934C34599E0}" srcId="{2482F581-AE34-48EC-8829-AB57B54E00B7}" destId="{CE880406-5B5F-4C07-9329-AF6F9E7862A4}" srcOrd="7" destOrd="0" parTransId="{4F5399F7-8E1A-4600-B006-A59505418267}" sibTransId="{FB159DDA-3072-47DF-A6D7-AE26D3EE24D6}"/>
    <dgm:cxn modelId="{2A284482-F4BF-410F-983E-44B7AAAC3C0C}" type="presParOf" srcId="{5354B66E-D21E-4389-9D0A-73404330F1E6}" destId="{726CAF3B-9C3A-4DB7-83E2-95341E588CB4}" srcOrd="0" destOrd="0" presId="urn:microsoft.com/office/officeart/2005/8/layout/vList6"/>
    <dgm:cxn modelId="{39F5C4B4-46C0-47CF-8D35-A1DF10D30398}" type="presParOf" srcId="{726CAF3B-9C3A-4DB7-83E2-95341E588CB4}" destId="{3A706BFA-FD19-4FF2-883F-145E3EE9B521}" srcOrd="0" destOrd="0" presId="urn:microsoft.com/office/officeart/2005/8/layout/vList6"/>
    <dgm:cxn modelId="{6A24BFDC-00D5-46E9-B5B7-D5F1AD0B218C}" type="presParOf" srcId="{726CAF3B-9C3A-4DB7-83E2-95341E588CB4}" destId="{B517CC57-BD21-40D4-B272-2E2CE937DD9D}" srcOrd="1" destOrd="0" presId="urn:microsoft.com/office/officeart/2005/8/layout/vList6"/>
    <dgm:cxn modelId="{F096E82E-DA7B-45B5-921C-1FA4D9137C31}" type="presParOf" srcId="{5354B66E-D21E-4389-9D0A-73404330F1E6}" destId="{E92519A7-8113-47B0-BF3A-3B0AAD456218}" srcOrd="1" destOrd="0" presId="urn:microsoft.com/office/officeart/2005/8/layout/vList6"/>
    <dgm:cxn modelId="{7D780A42-2561-45D8-8B2D-D45487440AD3}" type="presParOf" srcId="{5354B66E-D21E-4389-9D0A-73404330F1E6}" destId="{80616E83-E71D-44B7-A02D-DEF50DD8B862}" srcOrd="2" destOrd="0" presId="urn:microsoft.com/office/officeart/2005/8/layout/vList6"/>
    <dgm:cxn modelId="{F37C1CF3-CF5E-4DFE-A6A6-5A7C6265A6CB}" type="presParOf" srcId="{80616E83-E71D-44B7-A02D-DEF50DD8B862}" destId="{4C762741-121F-45B9-A5A4-59884293C8B1}" srcOrd="0" destOrd="0" presId="urn:microsoft.com/office/officeart/2005/8/layout/vList6"/>
    <dgm:cxn modelId="{5EEBB397-5247-42A0-BBE8-AA357FB03C0D}" type="presParOf" srcId="{80616E83-E71D-44B7-A02D-DEF50DD8B862}" destId="{3B79F442-1762-49E7-BB0C-098D2288D6FC}" srcOrd="1" destOrd="0" presId="urn:microsoft.com/office/officeart/2005/8/layout/vList6"/>
    <dgm:cxn modelId="{94D7ABA3-4062-42B2-9B22-8CFD1FCA9645}" type="presParOf" srcId="{5354B66E-D21E-4389-9D0A-73404330F1E6}" destId="{FEE92567-17A4-4E08-9B91-A86778DF8CAD}" srcOrd="3" destOrd="0" presId="urn:microsoft.com/office/officeart/2005/8/layout/vList6"/>
    <dgm:cxn modelId="{CA674BFB-852F-4F9F-AFB2-1B8D967FE2C7}" type="presParOf" srcId="{5354B66E-D21E-4389-9D0A-73404330F1E6}" destId="{CF4F216F-022D-4A9C-853F-11B36488988D}" srcOrd="4" destOrd="0" presId="urn:microsoft.com/office/officeart/2005/8/layout/vList6"/>
    <dgm:cxn modelId="{A9F30A5C-0A83-47B2-A764-2AAD6A1EBAC6}" type="presParOf" srcId="{CF4F216F-022D-4A9C-853F-11B36488988D}" destId="{B546E372-AB82-4508-BB0A-39FC6105C2FC}" srcOrd="0" destOrd="0" presId="urn:microsoft.com/office/officeart/2005/8/layout/vList6"/>
    <dgm:cxn modelId="{05FCAEF5-FD85-447F-A617-84F84C569EDB}" type="presParOf" srcId="{CF4F216F-022D-4A9C-853F-11B36488988D}" destId="{E58984FA-29D5-43EE-9FE5-2D84A8E00D74}" srcOrd="1" destOrd="0" presId="urn:microsoft.com/office/officeart/2005/8/layout/vList6"/>
    <dgm:cxn modelId="{53E642C2-7668-4DB0-8997-23CCAF706306}" type="presParOf" srcId="{5354B66E-D21E-4389-9D0A-73404330F1E6}" destId="{3964B223-42C1-4CC7-9240-D83C2BEA0E6F}" srcOrd="5" destOrd="0" presId="urn:microsoft.com/office/officeart/2005/8/layout/vList6"/>
    <dgm:cxn modelId="{AC5C7F6D-14FC-4F10-986D-385143DFAFFD}" type="presParOf" srcId="{5354B66E-D21E-4389-9D0A-73404330F1E6}" destId="{9F570C9C-5FC2-483F-954A-DD59BF8A8969}" srcOrd="6" destOrd="0" presId="urn:microsoft.com/office/officeart/2005/8/layout/vList6"/>
    <dgm:cxn modelId="{C96B5577-8245-414B-83FA-B25666B4B4A9}" type="presParOf" srcId="{9F570C9C-5FC2-483F-954A-DD59BF8A8969}" destId="{E9067321-40E2-4152-AC9C-18EEB9E1D70E}" srcOrd="0" destOrd="0" presId="urn:microsoft.com/office/officeart/2005/8/layout/vList6"/>
    <dgm:cxn modelId="{5D7EEA45-A62D-4B8C-AF41-9D5AAAE0A740}" type="presParOf" srcId="{9F570C9C-5FC2-483F-954A-DD59BF8A8969}" destId="{B26D694E-AB32-4A4C-BC8E-35A6B67915B0}" srcOrd="1" destOrd="0" presId="urn:microsoft.com/office/officeart/2005/8/layout/vList6"/>
    <dgm:cxn modelId="{08C7018C-754B-4451-832F-BC7FF446D150}" type="presParOf" srcId="{5354B66E-D21E-4389-9D0A-73404330F1E6}" destId="{049DD2BD-4A1B-4846-9170-A58C87C9B5A6}" srcOrd="7" destOrd="0" presId="urn:microsoft.com/office/officeart/2005/8/layout/vList6"/>
    <dgm:cxn modelId="{92F1007B-93B3-4DEF-A284-EF8DFED5FF59}" type="presParOf" srcId="{5354B66E-D21E-4389-9D0A-73404330F1E6}" destId="{46C49D97-3A37-4B5F-B72C-E1C5C91BC45F}" srcOrd="8" destOrd="0" presId="urn:microsoft.com/office/officeart/2005/8/layout/vList6"/>
    <dgm:cxn modelId="{B4403A07-5218-4494-8B23-8F80C3F93C49}" type="presParOf" srcId="{46C49D97-3A37-4B5F-B72C-E1C5C91BC45F}" destId="{46D3730C-B55A-4F5F-BA9E-4DB77C293F85}" srcOrd="0" destOrd="0" presId="urn:microsoft.com/office/officeart/2005/8/layout/vList6"/>
    <dgm:cxn modelId="{D90C665B-A972-44AF-B535-1393D3A9D3F9}" type="presParOf" srcId="{46C49D97-3A37-4B5F-B72C-E1C5C91BC45F}" destId="{3664F9C9-36A5-491D-9CDC-D7617AA71AB8}" srcOrd="1" destOrd="0" presId="urn:microsoft.com/office/officeart/2005/8/layout/vList6"/>
    <dgm:cxn modelId="{B0F12CAB-FABA-44E5-A491-B75C1A2C1A99}" type="presParOf" srcId="{5354B66E-D21E-4389-9D0A-73404330F1E6}" destId="{0DE8E4C3-B1F4-4906-A36B-1BA9A8BE685B}" srcOrd="9" destOrd="0" presId="urn:microsoft.com/office/officeart/2005/8/layout/vList6"/>
    <dgm:cxn modelId="{957DC3FC-B516-45DC-9C82-B629B15617CF}" type="presParOf" srcId="{5354B66E-D21E-4389-9D0A-73404330F1E6}" destId="{FE8FE839-D7E4-4ECE-89DF-9236C1C49B73}" srcOrd="10" destOrd="0" presId="urn:microsoft.com/office/officeart/2005/8/layout/vList6"/>
    <dgm:cxn modelId="{3528FFFE-08B9-493A-9126-86484272FB66}" type="presParOf" srcId="{FE8FE839-D7E4-4ECE-89DF-9236C1C49B73}" destId="{4D1F87F0-C63F-4726-8173-9D5F2D53A4C5}" srcOrd="0" destOrd="0" presId="urn:microsoft.com/office/officeart/2005/8/layout/vList6"/>
    <dgm:cxn modelId="{21B88F36-E943-43B3-870F-91E3A84A8A57}" type="presParOf" srcId="{FE8FE839-D7E4-4ECE-89DF-9236C1C49B73}" destId="{128F0857-906B-4478-B83C-F96BDB161D98}" srcOrd="1" destOrd="0" presId="urn:microsoft.com/office/officeart/2005/8/layout/vList6"/>
    <dgm:cxn modelId="{4A55C4AD-EDFE-449B-9B65-5E82CA12C3DA}" type="presParOf" srcId="{5354B66E-D21E-4389-9D0A-73404330F1E6}" destId="{3F539675-C964-4CBF-AC06-7564557E40BE}" srcOrd="11" destOrd="0" presId="urn:microsoft.com/office/officeart/2005/8/layout/vList6"/>
    <dgm:cxn modelId="{09902064-FDC3-4CBF-8377-27F70ED22DAD}" type="presParOf" srcId="{5354B66E-D21E-4389-9D0A-73404330F1E6}" destId="{4EBF7ED3-9824-49B3-B84C-8675B787E810}" srcOrd="12" destOrd="0" presId="urn:microsoft.com/office/officeart/2005/8/layout/vList6"/>
    <dgm:cxn modelId="{033C68AB-303C-4BBB-8737-A82CCDEBF79C}" type="presParOf" srcId="{4EBF7ED3-9824-49B3-B84C-8675B787E810}" destId="{79396D26-2E3E-4343-8540-D0503FA2DCD3}" srcOrd="0" destOrd="0" presId="urn:microsoft.com/office/officeart/2005/8/layout/vList6"/>
    <dgm:cxn modelId="{E600055B-945B-45BC-BEB1-973313AE122F}" type="presParOf" srcId="{4EBF7ED3-9824-49B3-B84C-8675B787E810}" destId="{BC4AC1EA-C61D-4413-9ACF-66A54E048B99}" srcOrd="1" destOrd="0" presId="urn:microsoft.com/office/officeart/2005/8/layout/vList6"/>
    <dgm:cxn modelId="{B3ACE070-EF6C-4135-B888-26F0E6FFD2B6}" type="presParOf" srcId="{5354B66E-D21E-4389-9D0A-73404330F1E6}" destId="{F9C1212E-99BA-4833-AF65-E109345555E0}" srcOrd="13" destOrd="0" presId="urn:microsoft.com/office/officeart/2005/8/layout/vList6"/>
    <dgm:cxn modelId="{FEA0E0ED-B0A5-4394-BE80-E52DA5AECE64}" type="presParOf" srcId="{5354B66E-D21E-4389-9D0A-73404330F1E6}" destId="{EDD9199D-5BA3-4E1F-995E-860C7659CF48}" srcOrd="14" destOrd="0" presId="urn:microsoft.com/office/officeart/2005/8/layout/vList6"/>
    <dgm:cxn modelId="{E6694C62-804D-4C4B-B489-85954D3D6EDD}" type="presParOf" srcId="{EDD9199D-5BA3-4E1F-995E-860C7659CF48}" destId="{B274C198-11DF-4ED8-A70C-4A1A8C4C7146}" srcOrd="0" destOrd="0" presId="urn:microsoft.com/office/officeart/2005/8/layout/vList6"/>
    <dgm:cxn modelId="{96B5CBDB-D441-41D2-A821-CB3063940D9F}" type="presParOf" srcId="{EDD9199D-5BA3-4E1F-995E-860C7659CF48}" destId="{62930EE8-5154-4461-861B-6AE5F0932ADD}" srcOrd="1" destOrd="0" presId="urn:microsoft.com/office/officeart/2005/8/layout/vList6"/>
    <dgm:cxn modelId="{2B94DEA3-54CD-4334-86AF-C4967BE3E381}" type="presParOf" srcId="{5354B66E-D21E-4389-9D0A-73404330F1E6}" destId="{F3F147C7-5D5F-40D8-B20B-F8CB0AD3CB6F}" srcOrd="15" destOrd="0" presId="urn:microsoft.com/office/officeart/2005/8/layout/vList6"/>
    <dgm:cxn modelId="{A027BD74-2CE7-4D12-8BC3-F99B26CBDDB5}" type="presParOf" srcId="{5354B66E-D21E-4389-9D0A-73404330F1E6}" destId="{C9AEBC22-D0C1-4133-B30B-79E4D2577C2E}" srcOrd="16" destOrd="0" presId="urn:microsoft.com/office/officeart/2005/8/layout/vList6"/>
    <dgm:cxn modelId="{5B099608-8D8E-4FD9-A513-93A5043FA1D6}" type="presParOf" srcId="{C9AEBC22-D0C1-4133-B30B-79E4D2577C2E}" destId="{A9831CEE-AEEB-4D3A-A71E-DB5C6F6AD6E8}" srcOrd="0" destOrd="0" presId="urn:microsoft.com/office/officeart/2005/8/layout/vList6"/>
    <dgm:cxn modelId="{C349D01A-9507-45FA-99EF-FD1958914277}" type="presParOf" srcId="{C9AEBC22-D0C1-4133-B30B-79E4D2577C2E}" destId="{2569360F-A61E-4D76-8650-2C6279E1CE5E}" srcOrd="1" destOrd="0" presId="urn:microsoft.com/office/officeart/2005/8/layout/vList6"/>
    <dgm:cxn modelId="{205B1092-1141-442A-B4B4-AACB86171789}" type="presParOf" srcId="{5354B66E-D21E-4389-9D0A-73404330F1E6}" destId="{1756D7E7-0570-4F6A-AAD4-46460C772ADF}" srcOrd="17" destOrd="0" presId="urn:microsoft.com/office/officeart/2005/8/layout/vList6"/>
    <dgm:cxn modelId="{F2A3F756-D1E5-468F-A1C9-4031F8089BFF}" type="presParOf" srcId="{5354B66E-D21E-4389-9D0A-73404330F1E6}" destId="{D38586AB-DFA0-40B4-A53C-1ABB4E844EEB}" srcOrd="18" destOrd="0" presId="urn:microsoft.com/office/officeart/2005/8/layout/vList6"/>
    <dgm:cxn modelId="{AC0AB586-E208-4B8C-82ED-9C19FC24BA79}" type="presParOf" srcId="{D38586AB-DFA0-40B4-A53C-1ABB4E844EEB}" destId="{40AEE4C0-9485-44F7-BFE5-2E470C14462C}" srcOrd="0" destOrd="0" presId="urn:microsoft.com/office/officeart/2005/8/layout/vList6"/>
    <dgm:cxn modelId="{FD30179C-6EB7-4422-A018-713AB4A245AF}" type="presParOf" srcId="{D38586AB-DFA0-40B4-A53C-1ABB4E844EEB}" destId="{7BB1E3EE-0CD3-4168-A61D-37187780C45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7E3774-6C7A-4244-BD59-7323C04D59DC}" type="doc">
      <dgm:prSet loTypeId="urn:microsoft.com/office/officeart/2005/8/layout/target3" loCatId="relationship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B0F4403-51ED-4ECC-8C63-E322644F3A82}">
      <dgm:prSet/>
      <dgm:spPr/>
      <dgm:t>
        <a:bodyPr/>
        <a:lstStyle/>
        <a:p>
          <a:pPr rtl="0"/>
          <a:r>
            <a:rPr lang="en-US" baseline="0" smtClean="0"/>
            <a:t>Board Agenda, Strategy Processes &amp; Controls were Re-designed keeping in view Covid-19 Scenario.</a:t>
          </a:r>
          <a:endParaRPr lang="en-US"/>
        </a:p>
      </dgm:t>
    </dgm:pt>
    <dgm:pt modelId="{588D0BF6-51CC-4287-88F9-E098C32D7364}" type="parTrans" cxnId="{92F16BEE-15F7-4645-9BCF-C6C9D3C4A7D5}">
      <dgm:prSet/>
      <dgm:spPr/>
      <dgm:t>
        <a:bodyPr/>
        <a:lstStyle/>
        <a:p>
          <a:endParaRPr lang="en-US"/>
        </a:p>
      </dgm:t>
    </dgm:pt>
    <dgm:pt modelId="{D7E2570D-F3A9-4601-9015-C29F7B39992B}" type="sibTrans" cxnId="{92F16BEE-15F7-4645-9BCF-C6C9D3C4A7D5}">
      <dgm:prSet/>
      <dgm:spPr/>
      <dgm:t>
        <a:bodyPr/>
        <a:lstStyle/>
        <a:p>
          <a:endParaRPr lang="en-US"/>
        </a:p>
      </dgm:t>
    </dgm:pt>
    <dgm:pt modelId="{4C6C08F7-3B99-4609-ABC2-78C5BC3371E4}">
      <dgm:prSet/>
      <dgm:spPr/>
      <dgm:t>
        <a:bodyPr/>
        <a:lstStyle/>
        <a:p>
          <a:pPr rtl="0"/>
          <a:r>
            <a:rPr lang="en-US" baseline="0" smtClean="0"/>
            <a:t>Board Meetings &amp; Annual General Meetings &amp; Committee Meetings of Companies convened/conducted in smooth manner.</a:t>
          </a:r>
          <a:endParaRPr lang="en-US"/>
        </a:p>
      </dgm:t>
    </dgm:pt>
    <dgm:pt modelId="{171B96FE-083C-434F-AC64-941E053749C0}" type="parTrans" cxnId="{FD828D06-2718-4A1F-86FD-27B040DC2F89}">
      <dgm:prSet/>
      <dgm:spPr/>
      <dgm:t>
        <a:bodyPr/>
        <a:lstStyle/>
        <a:p>
          <a:endParaRPr lang="en-US"/>
        </a:p>
      </dgm:t>
    </dgm:pt>
    <dgm:pt modelId="{04DBC6D9-BABC-48C4-A12D-8A3AFD508090}" type="sibTrans" cxnId="{FD828D06-2718-4A1F-86FD-27B040DC2F89}">
      <dgm:prSet/>
      <dgm:spPr/>
      <dgm:t>
        <a:bodyPr/>
        <a:lstStyle/>
        <a:p>
          <a:endParaRPr lang="en-US"/>
        </a:p>
      </dgm:t>
    </dgm:pt>
    <dgm:pt modelId="{C929B39F-656A-4350-A197-C2EDB78A8F29}">
      <dgm:prSet/>
      <dgm:spPr/>
      <dgm:t>
        <a:bodyPr/>
        <a:lstStyle/>
        <a:p>
          <a:pPr rtl="0"/>
          <a:r>
            <a:rPr lang="en-US" baseline="0" smtClean="0"/>
            <a:t>Meeting the  Compliance Deadlines within stipulated time. </a:t>
          </a:r>
          <a:endParaRPr lang="en-US"/>
        </a:p>
      </dgm:t>
    </dgm:pt>
    <dgm:pt modelId="{BABDE908-9972-4BEA-B4FD-415254C2175D}" type="parTrans" cxnId="{341D15B7-EB07-4AF9-8211-AA7388C2A6E8}">
      <dgm:prSet/>
      <dgm:spPr/>
      <dgm:t>
        <a:bodyPr/>
        <a:lstStyle/>
        <a:p>
          <a:endParaRPr lang="en-US"/>
        </a:p>
      </dgm:t>
    </dgm:pt>
    <dgm:pt modelId="{CF4B6C98-252A-4A04-B939-6A1F90D22AFC}" type="sibTrans" cxnId="{341D15B7-EB07-4AF9-8211-AA7388C2A6E8}">
      <dgm:prSet/>
      <dgm:spPr/>
      <dgm:t>
        <a:bodyPr/>
        <a:lstStyle/>
        <a:p>
          <a:endParaRPr lang="en-US"/>
        </a:p>
      </dgm:t>
    </dgm:pt>
    <dgm:pt modelId="{C2476EB4-EBED-4F33-AB68-21B51FC48D8C}">
      <dgm:prSet/>
      <dgm:spPr/>
      <dgm:t>
        <a:bodyPr/>
        <a:lstStyle/>
        <a:p>
          <a:pPr rtl="0"/>
          <a:r>
            <a:rPr lang="en-US" baseline="0" smtClean="0"/>
            <a:t>Communication Gap between Company’s Professionals &amp; other Stakeholders eased out despite of Technical Glitches through Virtual Means.</a:t>
          </a:r>
          <a:endParaRPr lang="en-US"/>
        </a:p>
      </dgm:t>
    </dgm:pt>
    <dgm:pt modelId="{C9DD6022-DD95-40AE-9378-F677B30B25A7}" type="parTrans" cxnId="{C279EC80-CD88-4C06-8A12-FCF1E002BD47}">
      <dgm:prSet/>
      <dgm:spPr/>
      <dgm:t>
        <a:bodyPr/>
        <a:lstStyle/>
        <a:p>
          <a:endParaRPr lang="en-US"/>
        </a:p>
      </dgm:t>
    </dgm:pt>
    <dgm:pt modelId="{8886ECDD-93F1-4401-9DEF-10209F6A3664}" type="sibTrans" cxnId="{C279EC80-CD88-4C06-8A12-FCF1E002BD47}">
      <dgm:prSet/>
      <dgm:spPr/>
      <dgm:t>
        <a:bodyPr/>
        <a:lstStyle/>
        <a:p>
          <a:endParaRPr lang="en-US"/>
        </a:p>
      </dgm:t>
    </dgm:pt>
    <dgm:pt modelId="{AB4F53E7-D6D4-436B-8BCA-B2491B53B1B4}" type="pres">
      <dgm:prSet presAssocID="{A77E3774-6C7A-4244-BD59-7323C04D59D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3B3FD1-13EC-4A6D-8881-D242D2AEDB4B}" type="pres">
      <dgm:prSet presAssocID="{CB0F4403-51ED-4ECC-8C63-E322644F3A82}" presName="circle1" presStyleLbl="node1" presStyleIdx="0" presStyleCnt="4"/>
      <dgm:spPr/>
    </dgm:pt>
    <dgm:pt modelId="{30C30973-756F-4F79-BD1E-A10C59C48D8D}" type="pres">
      <dgm:prSet presAssocID="{CB0F4403-51ED-4ECC-8C63-E322644F3A82}" presName="space" presStyleCnt="0"/>
      <dgm:spPr/>
    </dgm:pt>
    <dgm:pt modelId="{7D9224E7-BDEB-4568-A800-6A0F430EBC02}" type="pres">
      <dgm:prSet presAssocID="{CB0F4403-51ED-4ECC-8C63-E322644F3A82}" presName="rect1" presStyleLbl="alignAcc1" presStyleIdx="0" presStyleCnt="4"/>
      <dgm:spPr/>
      <dgm:t>
        <a:bodyPr/>
        <a:lstStyle/>
        <a:p>
          <a:endParaRPr lang="en-US"/>
        </a:p>
      </dgm:t>
    </dgm:pt>
    <dgm:pt modelId="{087187B1-B766-4196-BBC8-7C523AEC8266}" type="pres">
      <dgm:prSet presAssocID="{4C6C08F7-3B99-4609-ABC2-78C5BC3371E4}" presName="vertSpace2" presStyleLbl="node1" presStyleIdx="0" presStyleCnt="4"/>
      <dgm:spPr/>
    </dgm:pt>
    <dgm:pt modelId="{73791835-58D8-4EEE-971F-D568191D3AC2}" type="pres">
      <dgm:prSet presAssocID="{4C6C08F7-3B99-4609-ABC2-78C5BC3371E4}" presName="circle2" presStyleLbl="node1" presStyleIdx="1" presStyleCnt="4"/>
      <dgm:spPr/>
    </dgm:pt>
    <dgm:pt modelId="{92DA57FA-A1E4-49DA-B4B9-F8DB7C8E17BE}" type="pres">
      <dgm:prSet presAssocID="{4C6C08F7-3B99-4609-ABC2-78C5BC3371E4}" presName="rect2" presStyleLbl="alignAcc1" presStyleIdx="1" presStyleCnt="4"/>
      <dgm:spPr/>
      <dgm:t>
        <a:bodyPr/>
        <a:lstStyle/>
        <a:p>
          <a:endParaRPr lang="en-US"/>
        </a:p>
      </dgm:t>
    </dgm:pt>
    <dgm:pt modelId="{C8EDB562-6FCC-46EE-B19D-315EE6A66D7B}" type="pres">
      <dgm:prSet presAssocID="{C929B39F-656A-4350-A197-C2EDB78A8F29}" presName="vertSpace3" presStyleLbl="node1" presStyleIdx="1" presStyleCnt="4"/>
      <dgm:spPr/>
    </dgm:pt>
    <dgm:pt modelId="{1BEAFF75-B955-40AE-A259-A13DFA3AB7C1}" type="pres">
      <dgm:prSet presAssocID="{C929B39F-656A-4350-A197-C2EDB78A8F29}" presName="circle3" presStyleLbl="node1" presStyleIdx="2" presStyleCnt="4"/>
      <dgm:spPr/>
    </dgm:pt>
    <dgm:pt modelId="{E98BA2A7-66E5-45BB-A3A6-6F9CFCCD3F88}" type="pres">
      <dgm:prSet presAssocID="{C929B39F-656A-4350-A197-C2EDB78A8F29}" presName="rect3" presStyleLbl="alignAcc1" presStyleIdx="2" presStyleCnt="4"/>
      <dgm:spPr/>
      <dgm:t>
        <a:bodyPr/>
        <a:lstStyle/>
        <a:p>
          <a:endParaRPr lang="en-US"/>
        </a:p>
      </dgm:t>
    </dgm:pt>
    <dgm:pt modelId="{84955B6C-4EA4-401E-B74D-D6D9177961BF}" type="pres">
      <dgm:prSet presAssocID="{C2476EB4-EBED-4F33-AB68-21B51FC48D8C}" presName="vertSpace4" presStyleLbl="node1" presStyleIdx="2" presStyleCnt="4"/>
      <dgm:spPr/>
    </dgm:pt>
    <dgm:pt modelId="{310FC06C-5811-4D42-B209-50FDE7615719}" type="pres">
      <dgm:prSet presAssocID="{C2476EB4-EBED-4F33-AB68-21B51FC48D8C}" presName="circle4" presStyleLbl="node1" presStyleIdx="3" presStyleCnt="4"/>
      <dgm:spPr/>
    </dgm:pt>
    <dgm:pt modelId="{9E423C48-5625-4C63-80E9-4520E0C6546F}" type="pres">
      <dgm:prSet presAssocID="{C2476EB4-EBED-4F33-AB68-21B51FC48D8C}" presName="rect4" presStyleLbl="alignAcc1" presStyleIdx="3" presStyleCnt="4"/>
      <dgm:spPr/>
      <dgm:t>
        <a:bodyPr/>
        <a:lstStyle/>
        <a:p>
          <a:endParaRPr lang="en-US"/>
        </a:p>
      </dgm:t>
    </dgm:pt>
    <dgm:pt modelId="{620202BB-87CC-4225-9EB6-ED80CEF7A852}" type="pres">
      <dgm:prSet presAssocID="{CB0F4403-51ED-4ECC-8C63-E322644F3A82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20EE5-2825-497C-AA0F-D12FFC0C17BB}" type="pres">
      <dgm:prSet presAssocID="{4C6C08F7-3B99-4609-ABC2-78C5BC3371E4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5F4C8-7BAD-4B7D-980F-0487BB7D0E5C}" type="pres">
      <dgm:prSet presAssocID="{C929B39F-656A-4350-A197-C2EDB78A8F2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B2FD2-1059-4BC6-A829-99242F527E3F}" type="pres">
      <dgm:prSet presAssocID="{C2476EB4-EBED-4F33-AB68-21B51FC48D8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79EC80-CD88-4C06-8A12-FCF1E002BD47}" srcId="{A77E3774-6C7A-4244-BD59-7323C04D59DC}" destId="{C2476EB4-EBED-4F33-AB68-21B51FC48D8C}" srcOrd="3" destOrd="0" parTransId="{C9DD6022-DD95-40AE-9378-F677B30B25A7}" sibTransId="{8886ECDD-93F1-4401-9DEF-10209F6A3664}"/>
    <dgm:cxn modelId="{5FE2E770-3DDE-48C4-9290-6782B2804F8D}" type="presOf" srcId="{C2476EB4-EBED-4F33-AB68-21B51FC48D8C}" destId="{9E423C48-5625-4C63-80E9-4520E0C6546F}" srcOrd="0" destOrd="0" presId="urn:microsoft.com/office/officeart/2005/8/layout/target3"/>
    <dgm:cxn modelId="{341D15B7-EB07-4AF9-8211-AA7388C2A6E8}" srcId="{A77E3774-6C7A-4244-BD59-7323C04D59DC}" destId="{C929B39F-656A-4350-A197-C2EDB78A8F29}" srcOrd="2" destOrd="0" parTransId="{BABDE908-9972-4BEA-B4FD-415254C2175D}" sibTransId="{CF4B6C98-252A-4A04-B939-6A1F90D22AFC}"/>
    <dgm:cxn modelId="{AFD275A4-3723-4F43-901D-30B0D638A6D3}" type="presOf" srcId="{C929B39F-656A-4350-A197-C2EDB78A8F29}" destId="{E98BA2A7-66E5-45BB-A3A6-6F9CFCCD3F88}" srcOrd="0" destOrd="0" presId="urn:microsoft.com/office/officeart/2005/8/layout/target3"/>
    <dgm:cxn modelId="{BDA5B094-B84B-4EC4-84D4-26E14F3E7880}" type="presOf" srcId="{4C6C08F7-3B99-4609-ABC2-78C5BC3371E4}" destId="{E0320EE5-2825-497C-AA0F-D12FFC0C17BB}" srcOrd="1" destOrd="0" presId="urn:microsoft.com/office/officeart/2005/8/layout/target3"/>
    <dgm:cxn modelId="{FD828D06-2718-4A1F-86FD-27B040DC2F89}" srcId="{A77E3774-6C7A-4244-BD59-7323C04D59DC}" destId="{4C6C08F7-3B99-4609-ABC2-78C5BC3371E4}" srcOrd="1" destOrd="0" parTransId="{171B96FE-083C-434F-AC64-941E053749C0}" sibTransId="{04DBC6D9-BABC-48C4-A12D-8A3AFD508090}"/>
    <dgm:cxn modelId="{17895F47-03A8-40BA-9F27-44CC99B4B643}" type="presOf" srcId="{C2476EB4-EBED-4F33-AB68-21B51FC48D8C}" destId="{F49B2FD2-1059-4BC6-A829-99242F527E3F}" srcOrd="1" destOrd="0" presId="urn:microsoft.com/office/officeart/2005/8/layout/target3"/>
    <dgm:cxn modelId="{E22A422B-60CF-4BDB-A050-AFCF1111C986}" type="presOf" srcId="{A77E3774-6C7A-4244-BD59-7323C04D59DC}" destId="{AB4F53E7-D6D4-436B-8BCA-B2491B53B1B4}" srcOrd="0" destOrd="0" presId="urn:microsoft.com/office/officeart/2005/8/layout/target3"/>
    <dgm:cxn modelId="{1039FB5D-9624-4886-8D04-B6F1222CFBEE}" type="presOf" srcId="{CB0F4403-51ED-4ECC-8C63-E322644F3A82}" destId="{620202BB-87CC-4225-9EB6-ED80CEF7A852}" srcOrd="1" destOrd="0" presId="urn:microsoft.com/office/officeart/2005/8/layout/target3"/>
    <dgm:cxn modelId="{92F16BEE-15F7-4645-9BCF-C6C9D3C4A7D5}" srcId="{A77E3774-6C7A-4244-BD59-7323C04D59DC}" destId="{CB0F4403-51ED-4ECC-8C63-E322644F3A82}" srcOrd="0" destOrd="0" parTransId="{588D0BF6-51CC-4287-88F9-E098C32D7364}" sibTransId="{D7E2570D-F3A9-4601-9015-C29F7B39992B}"/>
    <dgm:cxn modelId="{5834C038-A3BF-4BE5-92EE-8769DB5FD820}" type="presOf" srcId="{4C6C08F7-3B99-4609-ABC2-78C5BC3371E4}" destId="{92DA57FA-A1E4-49DA-B4B9-F8DB7C8E17BE}" srcOrd="0" destOrd="0" presId="urn:microsoft.com/office/officeart/2005/8/layout/target3"/>
    <dgm:cxn modelId="{A3075AA3-A9EA-4FA3-B360-55F1987BD4CF}" type="presOf" srcId="{C929B39F-656A-4350-A197-C2EDB78A8F29}" destId="{9905F4C8-7BAD-4B7D-980F-0487BB7D0E5C}" srcOrd="1" destOrd="0" presId="urn:microsoft.com/office/officeart/2005/8/layout/target3"/>
    <dgm:cxn modelId="{F2EE6DA9-C27B-44ED-8F22-8C471EED8E8C}" type="presOf" srcId="{CB0F4403-51ED-4ECC-8C63-E322644F3A82}" destId="{7D9224E7-BDEB-4568-A800-6A0F430EBC02}" srcOrd="0" destOrd="0" presId="urn:microsoft.com/office/officeart/2005/8/layout/target3"/>
    <dgm:cxn modelId="{DECC1A32-15FF-416B-B6C9-C54E73E9C700}" type="presParOf" srcId="{AB4F53E7-D6D4-436B-8BCA-B2491B53B1B4}" destId="{D73B3FD1-13EC-4A6D-8881-D242D2AEDB4B}" srcOrd="0" destOrd="0" presId="urn:microsoft.com/office/officeart/2005/8/layout/target3"/>
    <dgm:cxn modelId="{5D460F8D-984B-481B-9AD3-430FA190D4E0}" type="presParOf" srcId="{AB4F53E7-D6D4-436B-8BCA-B2491B53B1B4}" destId="{30C30973-756F-4F79-BD1E-A10C59C48D8D}" srcOrd="1" destOrd="0" presId="urn:microsoft.com/office/officeart/2005/8/layout/target3"/>
    <dgm:cxn modelId="{FDAF367B-DB93-42C1-97AA-E19BCCE82B0F}" type="presParOf" srcId="{AB4F53E7-D6D4-436B-8BCA-B2491B53B1B4}" destId="{7D9224E7-BDEB-4568-A800-6A0F430EBC02}" srcOrd="2" destOrd="0" presId="urn:microsoft.com/office/officeart/2005/8/layout/target3"/>
    <dgm:cxn modelId="{EDEC7616-E8C3-4C4E-B03A-D795A74EE7BC}" type="presParOf" srcId="{AB4F53E7-D6D4-436B-8BCA-B2491B53B1B4}" destId="{087187B1-B766-4196-BBC8-7C523AEC8266}" srcOrd="3" destOrd="0" presId="urn:microsoft.com/office/officeart/2005/8/layout/target3"/>
    <dgm:cxn modelId="{9944227C-CDCF-4D67-86D0-AD359FF357CD}" type="presParOf" srcId="{AB4F53E7-D6D4-436B-8BCA-B2491B53B1B4}" destId="{73791835-58D8-4EEE-971F-D568191D3AC2}" srcOrd="4" destOrd="0" presId="urn:microsoft.com/office/officeart/2005/8/layout/target3"/>
    <dgm:cxn modelId="{88C8503C-48AF-4362-8400-212A9DE0891F}" type="presParOf" srcId="{AB4F53E7-D6D4-436B-8BCA-B2491B53B1B4}" destId="{92DA57FA-A1E4-49DA-B4B9-F8DB7C8E17BE}" srcOrd="5" destOrd="0" presId="urn:microsoft.com/office/officeart/2005/8/layout/target3"/>
    <dgm:cxn modelId="{B3692111-9F94-4373-8363-FD18E475E465}" type="presParOf" srcId="{AB4F53E7-D6D4-436B-8BCA-B2491B53B1B4}" destId="{C8EDB562-6FCC-46EE-B19D-315EE6A66D7B}" srcOrd="6" destOrd="0" presId="urn:microsoft.com/office/officeart/2005/8/layout/target3"/>
    <dgm:cxn modelId="{A3764DF8-D119-449D-AA94-CE7CEB37358E}" type="presParOf" srcId="{AB4F53E7-D6D4-436B-8BCA-B2491B53B1B4}" destId="{1BEAFF75-B955-40AE-A259-A13DFA3AB7C1}" srcOrd="7" destOrd="0" presId="urn:microsoft.com/office/officeart/2005/8/layout/target3"/>
    <dgm:cxn modelId="{88E6BF1B-0582-473D-A82A-909A268B9E01}" type="presParOf" srcId="{AB4F53E7-D6D4-436B-8BCA-B2491B53B1B4}" destId="{E98BA2A7-66E5-45BB-A3A6-6F9CFCCD3F88}" srcOrd="8" destOrd="0" presId="urn:microsoft.com/office/officeart/2005/8/layout/target3"/>
    <dgm:cxn modelId="{44A94EF9-E3BC-4612-85CB-FEDA051E5EB6}" type="presParOf" srcId="{AB4F53E7-D6D4-436B-8BCA-B2491B53B1B4}" destId="{84955B6C-4EA4-401E-B74D-D6D9177961BF}" srcOrd="9" destOrd="0" presId="urn:microsoft.com/office/officeart/2005/8/layout/target3"/>
    <dgm:cxn modelId="{FC936161-A314-4065-BCA1-04BDF8FF10ED}" type="presParOf" srcId="{AB4F53E7-D6D4-436B-8BCA-B2491B53B1B4}" destId="{310FC06C-5811-4D42-B209-50FDE7615719}" srcOrd="10" destOrd="0" presId="urn:microsoft.com/office/officeart/2005/8/layout/target3"/>
    <dgm:cxn modelId="{D136AC54-5459-4B69-BFF8-3EC701751B5E}" type="presParOf" srcId="{AB4F53E7-D6D4-436B-8BCA-B2491B53B1B4}" destId="{9E423C48-5625-4C63-80E9-4520E0C6546F}" srcOrd="11" destOrd="0" presId="urn:microsoft.com/office/officeart/2005/8/layout/target3"/>
    <dgm:cxn modelId="{8C2ED63A-8E0E-40CE-AD6B-96E1E2B58A89}" type="presParOf" srcId="{AB4F53E7-D6D4-436B-8BCA-B2491B53B1B4}" destId="{620202BB-87CC-4225-9EB6-ED80CEF7A852}" srcOrd="12" destOrd="0" presId="urn:microsoft.com/office/officeart/2005/8/layout/target3"/>
    <dgm:cxn modelId="{518625BB-90E6-41C0-82B8-38BB1A1A811F}" type="presParOf" srcId="{AB4F53E7-D6D4-436B-8BCA-B2491B53B1B4}" destId="{E0320EE5-2825-497C-AA0F-D12FFC0C17BB}" srcOrd="13" destOrd="0" presId="urn:microsoft.com/office/officeart/2005/8/layout/target3"/>
    <dgm:cxn modelId="{7B51C203-36E4-4F55-A76B-1CBEF137CEDD}" type="presParOf" srcId="{AB4F53E7-D6D4-436B-8BCA-B2491B53B1B4}" destId="{9905F4C8-7BAD-4B7D-980F-0487BB7D0E5C}" srcOrd="14" destOrd="0" presId="urn:microsoft.com/office/officeart/2005/8/layout/target3"/>
    <dgm:cxn modelId="{1AD03618-8DF0-4B41-9F82-BA0B2E37A14F}" type="presParOf" srcId="{AB4F53E7-D6D4-436B-8BCA-B2491B53B1B4}" destId="{F49B2FD2-1059-4BC6-A829-99242F527E3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33E8E-5C1E-494E-9D6A-2D08DA0C95A4}">
      <dsp:nvSpPr>
        <dsp:cNvPr id="0" name=""/>
        <dsp:cNvSpPr/>
      </dsp:nvSpPr>
      <dsp:spPr>
        <a:xfrm>
          <a:off x="3276602" y="24463"/>
          <a:ext cx="1410210" cy="137159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What need to be reviewed and improved </a:t>
          </a:r>
          <a:endParaRPr lang="en-US" sz="1200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3483122" y="225329"/>
        <a:ext cx="997170" cy="969867"/>
      </dsp:txXfrm>
    </dsp:sp>
    <dsp:sp modelId="{6DED099D-3168-4D7D-AF67-5DA68CBE3EF8}">
      <dsp:nvSpPr>
        <dsp:cNvPr id="0" name=""/>
        <dsp:cNvSpPr/>
      </dsp:nvSpPr>
      <dsp:spPr>
        <a:xfrm rot="2648636">
          <a:off x="4546479" y="1223807"/>
          <a:ext cx="419090" cy="475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4564232" y="1275214"/>
        <a:ext cx="293363" cy="285568"/>
      </dsp:txXfrm>
    </dsp:sp>
    <dsp:sp modelId="{B94022C8-1794-4E63-9442-AD9B63B76B73}">
      <dsp:nvSpPr>
        <dsp:cNvPr id="0" name=""/>
        <dsp:cNvSpPr/>
      </dsp:nvSpPr>
      <dsp:spPr>
        <a:xfrm>
          <a:off x="4849121" y="1531374"/>
          <a:ext cx="1410210" cy="1410210"/>
        </a:xfrm>
        <a:prstGeom prst="ellipse">
          <a:avLst/>
        </a:prstGeom>
        <a:gradFill rotWithShape="0">
          <a:gsLst>
            <a:gs pos="0">
              <a:schemeClr val="accent2">
                <a:hueOff val="-1570184"/>
                <a:satOff val="-2097"/>
                <a:lumOff val="1242"/>
                <a:alphaOff val="0"/>
                <a:shade val="45000"/>
                <a:satMod val="155000"/>
              </a:schemeClr>
            </a:gs>
            <a:gs pos="60000">
              <a:schemeClr val="accent2">
                <a:hueOff val="-1570184"/>
                <a:satOff val="-2097"/>
                <a:lumOff val="1242"/>
                <a:alphaOff val="0"/>
                <a:shade val="95000"/>
                <a:satMod val="150000"/>
              </a:schemeClr>
            </a:gs>
            <a:gs pos="100000">
              <a:schemeClr val="accent2">
                <a:hueOff val="-1570184"/>
                <a:satOff val="-2097"/>
                <a:lumOff val="124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>
              <a:solidFill>
                <a:schemeClr val="tx2">
                  <a:lumMod val="75000"/>
                </a:schemeClr>
              </a:solidFill>
            </a:rPr>
            <a:t>What will be the ‘new normal’ look like </a:t>
          </a:r>
          <a:endParaRPr lang="en-US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055641" y="1737894"/>
        <a:ext cx="997170" cy="997170"/>
      </dsp:txXfrm>
    </dsp:sp>
    <dsp:sp modelId="{E5259BCC-EF2E-4C09-9CA8-BA1DB0DC0FAF}">
      <dsp:nvSpPr>
        <dsp:cNvPr id="0" name=""/>
        <dsp:cNvSpPr/>
      </dsp:nvSpPr>
      <dsp:spPr>
        <a:xfrm rot="8135401">
          <a:off x="4632016" y="2724233"/>
          <a:ext cx="362762" cy="475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570184"/>
                <a:satOff val="-2097"/>
                <a:lumOff val="1242"/>
                <a:alphaOff val="0"/>
                <a:shade val="45000"/>
                <a:satMod val="155000"/>
              </a:schemeClr>
            </a:gs>
            <a:gs pos="60000">
              <a:schemeClr val="accent2">
                <a:hueOff val="-1570184"/>
                <a:satOff val="-2097"/>
                <a:lumOff val="1242"/>
                <a:alphaOff val="0"/>
                <a:shade val="95000"/>
                <a:satMod val="150000"/>
              </a:schemeClr>
            </a:gs>
            <a:gs pos="100000">
              <a:schemeClr val="accent2">
                <a:hueOff val="-1570184"/>
                <a:satOff val="-2097"/>
                <a:lumOff val="124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10800000">
        <a:off x="4725302" y="2781343"/>
        <a:ext cx="253933" cy="285568"/>
      </dsp:txXfrm>
    </dsp:sp>
    <dsp:sp modelId="{D03D9595-DF8B-48DC-8009-AB08C444E753}">
      <dsp:nvSpPr>
        <dsp:cNvPr id="0" name=""/>
        <dsp:cNvSpPr/>
      </dsp:nvSpPr>
      <dsp:spPr>
        <a:xfrm>
          <a:off x="3352794" y="2997197"/>
          <a:ext cx="1410210" cy="1410210"/>
        </a:xfrm>
        <a:prstGeom prst="ellipse">
          <a:avLst/>
        </a:prstGeom>
        <a:gradFill rotWithShape="0">
          <a:gsLst>
            <a:gs pos="0">
              <a:schemeClr val="accent2">
                <a:hueOff val="-3140368"/>
                <a:satOff val="-4193"/>
                <a:lumOff val="2484"/>
                <a:alphaOff val="0"/>
                <a:shade val="45000"/>
                <a:satMod val="155000"/>
              </a:schemeClr>
            </a:gs>
            <a:gs pos="60000">
              <a:schemeClr val="accent2">
                <a:hueOff val="-3140368"/>
                <a:satOff val="-4193"/>
                <a:lumOff val="2484"/>
                <a:alphaOff val="0"/>
                <a:shade val="95000"/>
                <a:satMod val="150000"/>
              </a:schemeClr>
            </a:gs>
            <a:gs pos="100000">
              <a:schemeClr val="accent2">
                <a:hueOff val="-3140368"/>
                <a:satOff val="-4193"/>
                <a:lumOff val="248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>
              <a:solidFill>
                <a:schemeClr val="accent5">
                  <a:lumMod val="50000"/>
                </a:schemeClr>
              </a:solidFill>
            </a:rPr>
            <a:t>How to prepare for the change arisen due to Pandemic </a:t>
          </a:r>
          <a:endParaRPr lang="en-US" sz="1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559314" y="3203717"/>
        <a:ext cx="997170" cy="997170"/>
      </dsp:txXfrm>
    </dsp:sp>
    <dsp:sp modelId="{0EF0D007-5140-43CD-83CD-162C5A74E0F4}">
      <dsp:nvSpPr>
        <dsp:cNvPr id="0" name=""/>
        <dsp:cNvSpPr/>
      </dsp:nvSpPr>
      <dsp:spPr>
        <a:xfrm rot="13335824">
          <a:off x="3043430" y="2732561"/>
          <a:ext cx="418486" cy="475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3140368"/>
                <a:satOff val="-4193"/>
                <a:lumOff val="2484"/>
                <a:alphaOff val="0"/>
                <a:shade val="45000"/>
                <a:satMod val="155000"/>
              </a:schemeClr>
            </a:gs>
            <a:gs pos="60000">
              <a:schemeClr val="accent2">
                <a:hueOff val="-3140368"/>
                <a:satOff val="-4193"/>
                <a:lumOff val="2484"/>
                <a:alphaOff val="0"/>
                <a:shade val="95000"/>
                <a:satMod val="150000"/>
              </a:schemeClr>
            </a:gs>
            <a:gs pos="100000">
              <a:schemeClr val="accent2">
                <a:hueOff val="-3140368"/>
                <a:satOff val="-4193"/>
                <a:lumOff val="248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10800000">
        <a:off x="3152659" y="2869968"/>
        <a:ext cx="292940" cy="285568"/>
      </dsp:txXfrm>
    </dsp:sp>
    <dsp:sp modelId="{C7CE465F-5F08-4417-8E6B-E14852D8A2FA}">
      <dsp:nvSpPr>
        <dsp:cNvPr id="0" name=""/>
        <dsp:cNvSpPr/>
      </dsp:nvSpPr>
      <dsp:spPr>
        <a:xfrm>
          <a:off x="1724811" y="1517729"/>
          <a:ext cx="1410210" cy="1410210"/>
        </a:xfrm>
        <a:prstGeom prst="ellipse">
          <a:avLst/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shade val="45000"/>
                <a:satMod val="155000"/>
              </a:schemeClr>
            </a:gs>
            <a:gs pos="60000">
              <a:schemeClr val="accent2">
                <a:hueOff val="-4710551"/>
                <a:satOff val="-6290"/>
                <a:lumOff val="3726"/>
                <a:alphaOff val="0"/>
                <a:shade val="95000"/>
                <a:satMod val="15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C00000"/>
              </a:solidFill>
            </a:rPr>
            <a:t>How to convert challenges into opportunity </a:t>
          </a:r>
          <a:endParaRPr lang="en-US" sz="1200" kern="1200" dirty="0">
            <a:solidFill>
              <a:srgbClr val="C00000"/>
            </a:solidFill>
          </a:endParaRPr>
        </a:p>
      </dsp:txBody>
      <dsp:txXfrm>
        <a:off x="1931331" y="1724249"/>
        <a:ext cx="997170" cy="997170"/>
      </dsp:txXfrm>
    </dsp:sp>
    <dsp:sp modelId="{28AA36E0-123B-457B-99F9-3612FEAEB3BD}">
      <dsp:nvSpPr>
        <dsp:cNvPr id="0" name=""/>
        <dsp:cNvSpPr/>
      </dsp:nvSpPr>
      <dsp:spPr>
        <a:xfrm rot="18943996">
          <a:off x="2997922" y="1233247"/>
          <a:ext cx="406194" cy="4759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shade val="45000"/>
                <a:satMod val="155000"/>
              </a:schemeClr>
            </a:gs>
            <a:gs pos="60000">
              <a:schemeClr val="accent2">
                <a:hueOff val="-4710551"/>
                <a:satOff val="-6290"/>
                <a:lumOff val="3726"/>
                <a:alphaOff val="0"/>
                <a:shade val="95000"/>
                <a:satMod val="15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3015220" y="1370964"/>
        <a:ext cx="284336" cy="285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534A3-14D4-4949-9E8F-E7D590C34AAD}">
      <dsp:nvSpPr>
        <dsp:cNvPr id="0" name=""/>
        <dsp:cNvSpPr/>
      </dsp:nvSpPr>
      <dsp:spPr>
        <a:xfrm rot="10800000">
          <a:off x="1504937" y="3169"/>
          <a:ext cx="5591248" cy="386463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42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smtClean="0">
              <a:solidFill>
                <a:schemeClr val="tx1"/>
              </a:solidFill>
            </a:rPr>
            <a:t>Change/Alteration of Articles by passing Resolution for Hybrid &amp; Fully Virtual AGM’s</a:t>
          </a:r>
          <a:r>
            <a:rPr lang="en-US" sz="1400" kern="1200" baseline="0" smtClean="0"/>
            <a:t>.</a:t>
          </a:r>
          <a:endParaRPr lang="en-US" sz="1400" kern="1200" dirty="0"/>
        </a:p>
      </dsp:txBody>
      <dsp:txXfrm rot="10800000">
        <a:off x="1601553" y="3169"/>
        <a:ext cx="5494632" cy="386463"/>
      </dsp:txXfrm>
    </dsp:sp>
    <dsp:sp modelId="{FFE07EEB-C230-487A-89A4-D848042ABC24}">
      <dsp:nvSpPr>
        <dsp:cNvPr id="0" name=""/>
        <dsp:cNvSpPr/>
      </dsp:nvSpPr>
      <dsp:spPr>
        <a:xfrm>
          <a:off x="1311706" y="3169"/>
          <a:ext cx="386463" cy="3864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C0EEB8-9641-4AF5-89E0-29F6018CE08B}">
      <dsp:nvSpPr>
        <dsp:cNvPr id="0" name=""/>
        <dsp:cNvSpPr/>
      </dsp:nvSpPr>
      <dsp:spPr>
        <a:xfrm rot="10800000">
          <a:off x="1504937" y="504995"/>
          <a:ext cx="5591248" cy="386463"/>
        </a:xfrm>
        <a:prstGeom prst="homePlate">
          <a:avLst/>
        </a:prstGeom>
        <a:gradFill rotWithShape="0">
          <a:gsLst>
            <a:gs pos="0">
              <a:schemeClr val="accent2">
                <a:hueOff val="-588819"/>
                <a:satOff val="-786"/>
                <a:lumOff val="466"/>
                <a:alphaOff val="0"/>
                <a:shade val="45000"/>
                <a:satMod val="155000"/>
              </a:schemeClr>
            </a:gs>
            <a:gs pos="60000">
              <a:schemeClr val="accent2">
                <a:hueOff val="-588819"/>
                <a:satOff val="-786"/>
                <a:lumOff val="466"/>
                <a:alphaOff val="0"/>
                <a:shade val="95000"/>
                <a:satMod val="150000"/>
              </a:schemeClr>
            </a:gs>
            <a:gs pos="100000">
              <a:schemeClr val="accent2">
                <a:hueOff val="-588819"/>
                <a:satOff val="-786"/>
                <a:lumOff val="46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42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smtClean="0">
              <a:solidFill>
                <a:schemeClr val="tx1"/>
              </a:solidFill>
            </a:rPr>
            <a:t>Virtual AGM was unacceptable to many Proxy Advisors &amp; Shareholders of some Big-sized Companies worldwide.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601553" y="504995"/>
        <a:ext cx="5494632" cy="386463"/>
      </dsp:txXfrm>
    </dsp:sp>
    <dsp:sp modelId="{13DE54F6-38A9-4DEE-AF91-BBF69315D1A2}">
      <dsp:nvSpPr>
        <dsp:cNvPr id="0" name=""/>
        <dsp:cNvSpPr/>
      </dsp:nvSpPr>
      <dsp:spPr>
        <a:xfrm>
          <a:off x="1311706" y="504995"/>
          <a:ext cx="386463" cy="3864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DE2D3A3-F505-43F5-8CBA-36880253AC37}">
      <dsp:nvSpPr>
        <dsp:cNvPr id="0" name=""/>
        <dsp:cNvSpPr/>
      </dsp:nvSpPr>
      <dsp:spPr>
        <a:xfrm rot="10800000">
          <a:off x="1504937" y="1006821"/>
          <a:ext cx="5591248" cy="386463"/>
        </a:xfrm>
        <a:prstGeom prst="homePlate">
          <a:avLst/>
        </a:prstGeom>
        <a:gradFill rotWithShape="0">
          <a:gsLst>
            <a:gs pos="0">
              <a:schemeClr val="accent2">
                <a:hueOff val="-1177638"/>
                <a:satOff val="-1573"/>
                <a:lumOff val="931"/>
                <a:alphaOff val="0"/>
                <a:shade val="45000"/>
                <a:satMod val="155000"/>
              </a:schemeClr>
            </a:gs>
            <a:gs pos="60000">
              <a:schemeClr val="accent2">
                <a:hueOff val="-1177638"/>
                <a:satOff val="-1573"/>
                <a:lumOff val="931"/>
                <a:alphaOff val="0"/>
                <a:shade val="95000"/>
                <a:satMod val="150000"/>
              </a:schemeClr>
            </a:gs>
            <a:gs pos="100000">
              <a:schemeClr val="accent2">
                <a:hueOff val="-1177638"/>
                <a:satOff val="-1573"/>
                <a:lumOff val="931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42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>
              <a:solidFill>
                <a:schemeClr val="tx1"/>
              </a:solidFill>
            </a:rPr>
            <a:t>Digitizing processes and bringing in new technology under cost-cutting measures.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601553" y="1006821"/>
        <a:ext cx="5494632" cy="386463"/>
      </dsp:txXfrm>
    </dsp:sp>
    <dsp:sp modelId="{C16D6168-98D2-4C61-997D-FA4DFD5C1467}">
      <dsp:nvSpPr>
        <dsp:cNvPr id="0" name=""/>
        <dsp:cNvSpPr/>
      </dsp:nvSpPr>
      <dsp:spPr>
        <a:xfrm>
          <a:off x="1311706" y="1006821"/>
          <a:ext cx="386463" cy="3864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8D14C2E-CF46-438F-945F-0D0755103E0A}">
      <dsp:nvSpPr>
        <dsp:cNvPr id="0" name=""/>
        <dsp:cNvSpPr/>
      </dsp:nvSpPr>
      <dsp:spPr>
        <a:xfrm rot="10800000">
          <a:off x="1504937" y="1508646"/>
          <a:ext cx="5591248" cy="386463"/>
        </a:xfrm>
        <a:prstGeom prst="homePlate">
          <a:avLst/>
        </a:prstGeom>
        <a:gradFill rotWithShape="0">
          <a:gsLst>
            <a:gs pos="0">
              <a:schemeClr val="accent2">
                <a:hueOff val="-1766457"/>
                <a:satOff val="-2359"/>
                <a:lumOff val="1397"/>
                <a:alphaOff val="0"/>
                <a:shade val="45000"/>
                <a:satMod val="155000"/>
              </a:schemeClr>
            </a:gs>
            <a:gs pos="60000">
              <a:schemeClr val="accent2">
                <a:hueOff val="-1766457"/>
                <a:satOff val="-2359"/>
                <a:lumOff val="1397"/>
                <a:alphaOff val="0"/>
                <a:shade val="95000"/>
                <a:satMod val="150000"/>
              </a:schemeClr>
            </a:gs>
            <a:gs pos="100000">
              <a:schemeClr val="accent2">
                <a:hueOff val="-1766457"/>
                <a:satOff val="-2359"/>
                <a:lumOff val="139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42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smtClean="0">
              <a:solidFill>
                <a:schemeClr val="tx1"/>
              </a:solidFill>
            </a:rPr>
            <a:t>Bridging the communication gap between company &amp; all its stakeholders and redressal of their grievances.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601553" y="1508646"/>
        <a:ext cx="5494632" cy="386463"/>
      </dsp:txXfrm>
    </dsp:sp>
    <dsp:sp modelId="{68D19035-5AEF-4ABD-BE76-A6E1E507EB92}">
      <dsp:nvSpPr>
        <dsp:cNvPr id="0" name=""/>
        <dsp:cNvSpPr/>
      </dsp:nvSpPr>
      <dsp:spPr>
        <a:xfrm>
          <a:off x="1311706" y="1508646"/>
          <a:ext cx="386463" cy="3864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82EB7D6-7FBB-483A-9BBD-4AAE922CBAD3}">
      <dsp:nvSpPr>
        <dsp:cNvPr id="0" name=""/>
        <dsp:cNvSpPr/>
      </dsp:nvSpPr>
      <dsp:spPr>
        <a:xfrm rot="10800000">
          <a:off x="1504937" y="2010472"/>
          <a:ext cx="5591248" cy="386463"/>
        </a:xfrm>
        <a:prstGeom prst="homePlate">
          <a:avLst/>
        </a:prstGeom>
        <a:gradFill rotWithShape="0">
          <a:gsLst>
            <a:gs pos="0">
              <a:schemeClr val="accent2">
                <a:hueOff val="-2355276"/>
                <a:satOff val="-3145"/>
                <a:lumOff val="1863"/>
                <a:alphaOff val="0"/>
                <a:shade val="45000"/>
                <a:satMod val="155000"/>
              </a:schemeClr>
            </a:gs>
            <a:gs pos="60000">
              <a:schemeClr val="accent2">
                <a:hueOff val="-2355276"/>
                <a:satOff val="-3145"/>
                <a:lumOff val="1863"/>
                <a:alphaOff val="0"/>
                <a:shade val="95000"/>
                <a:satMod val="150000"/>
              </a:schemeClr>
            </a:gs>
            <a:gs pos="100000">
              <a:schemeClr val="accent2">
                <a:hueOff val="-2355276"/>
                <a:satOff val="-3145"/>
                <a:lumOff val="1863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42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>
              <a:solidFill>
                <a:schemeClr val="tx1"/>
              </a:solidFill>
            </a:rPr>
            <a:t>Ensuring  right security controls &amp; procedures are in place as company’s sensitive information being talked about from homes.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601553" y="2010472"/>
        <a:ext cx="5494632" cy="386463"/>
      </dsp:txXfrm>
    </dsp:sp>
    <dsp:sp modelId="{3EA467AA-C01D-4F8E-A429-717A2031700F}">
      <dsp:nvSpPr>
        <dsp:cNvPr id="0" name=""/>
        <dsp:cNvSpPr/>
      </dsp:nvSpPr>
      <dsp:spPr>
        <a:xfrm>
          <a:off x="1311706" y="2010472"/>
          <a:ext cx="386463" cy="3864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BFAB60-ED22-4866-B349-45136F2D261C}">
      <dsp:nvSpPr>
        <dsp:cNvPr id="0" name=""/>
        <dsp:cNvSpPr/>
      </dsp:nvSpPr>
      <dsp:spPr>
        <a:xfrm rot="10800000">
          <a:off x="1504937" y="2512297"/>
          <a:ext cx="5591248" cy="386463"/>
        </a:xfrm>
        <a:prstGeom prst="homePlate">
          <a:avLst/>
        </a:prstGeom>
        <a:gradFill rotWithShape="0">
          <a:gsLst>
            <a:gs pos="0">
              <a:schemeClr val="accent2">
                <a:hueOff val="-2944094"/>
                <a:satOff val="-3931"/>
                <a:lumOff val="2329"/>
                <a:alphaOff val="0"/>
                <a:shade val="45000"/>
                <a:satMod val="155000"/>
              </a:schemeClr>
            </a:gs>
            <a:gs pos="60000">
              <a:schemeClr val="accent2">
                <a:hueOff val="-2944094"/>
                <a:satOff val="-3931"/>
                <a:lumOff val="2329"/>
                <a:alphaOff val="0"/>
                <a:shade val="95000"/>
                <a:satMod val="150000"/>
              </a:schemeClr>
            </a:gs>
            <a:gs pos="100000">
              <a:schemeClr val="accent2">
                <a:hueOff val="-2944094"/>
                <a:satOff val="-3931"/>
                <a:lumOff val="232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42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smtClean="0">
              <a:solidFill>
                <a:schemeClr val="tx1"/>
              </a:solidFill>
            </a:rPr>
            <a:t>Preparation of various Documents, Filing Of Forms, taking approvals from Directors/Shareholders/Regulatory Authorities.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601553" y="2512297"/>
        <a:ext cx="5494632" cy="386463"/>
      </dsp:txXfrm>
    </dsp:sp>
    <dsp:sp modelId="{80D5AA22-0662-4915-AEAB-03FECFCCFA10}">
      <dsp:nvSpPr>
        <dsp:cNvPr id="0" name=""/>
        <dsp:cNvSpPr/>
      </dsp:nvSpPr>
      <dsp:spPr>
        <a:xfrm>
          <a:off x="1311706" y="2512297"/>
          <a:ext cx="386463" cy="3864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E42EA00-60C6-4009-A283-859492AB43E6}">
      <dsp:nvSpPr>
        <dsp:cNvPr id="0" name=""/>
        <dsp:cNvSpPr/>
      </dsp:nvSpPr>
      <dsp:spPr>
        <a:xfrm rot="10800000">
          <a:off x="1504937" y="3014123"/>
          <a:ext cx="5591248" cy="386463"/>
        </a:xfrm>
        <a:prstGeom prst="homePlate">
          <a:avLst/>
        </a:prstGeom>
        <a:gradFill rotWithShape="0">
          <a:gsLst>
            <a:gs pos="0">
              <a:schemeClr val="accent2">
                <a:hueOff val="-3532913"/>
                <a:satOff val="-4718"/>
                <a:lumOff val="2794"/>
                <a:alphaOff val="0"/>
                <a:shade val="45000"/>
                <a:satMod val="155000"/>
              </a:schemeClr>
            </a:gs>
            <a:gs pos="60000">
              <a:schemeClr val="accent2">
                <a:hueOff val="-3532913"/>
                <a:satOff val="-4718"/>
                <a:lumOff val="2794"/>
                <a:alphaOff val="0"/>
                <a:shade val="95000"/>
                <a:satMod val="150000"/>
              </a:schemeClr>
            </a:gs>
            <a:gs pos="100000">
              <a:schemeClr val="accent2">
                <a:hueOff val="-3532913"/>
                <a:satOff val="-4718"/>
                <a:lumOff val="2794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42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smtClean="0">
              <a:solidFill>
                <a:schemeClr val="tx1"/>
              </a:solidFill>
            </a:rPr>
            <a:t>Additional pressures of Home Life, Mental &amp; Physical Health issues,etc.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601553" y="3014123"/>
        <a:ext cx="5494632" cy="386463"/>
      </dsp:txXfrm>
    </dsp:sp>
    <dsp:sp modelId="{BB5D09FB-9ECC-470C-AA1F-0643CB637EC2}">
      <dsp:nvSpPr>
        <dsp:cNvPr id="0" name=""/>
        <dsp:cNvSpPr/>
      </dsp:nvSpPr>
      <dsp:spPr>
        <a:xfrm>
          <a:off x="1311706" y="3014123"/>
          <a:ext cx="386463" cy="3864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8E9786D-A997-42CA-92C1-00F33F0B4A38}">
      <dsp:nvSpPr>
        <dsp:cNvPr id="0" name=""/>
        <dsp:cNvSpPr/>
      </dsp:nvSpPr>
      <dsp:spPr>
        <a:xfrm rot="10800000">
          <a:off x="1504937" y="3515949"/>
          <a:ext cx="5591248" cy="386463"/>
        </a:xfrm>
        <a:prstGeom prst="homePlate">
          <a:avLst/>
        </a:prstGeom>
        <a:gradFill rotWithShape="0">
          <a:gsLst>
            <a:gs pos="0">
              <a:schemeClr val="accent2">
                <a:hueOff val="-4121732"/>
                <a:satOff val="-5504"/>
                <a:lumOff val="3260"/>
                <a:alphaOff val="0"/>
                <a:shade val="45000"/>
                <a:satMod val="155000"/>
              </a:schemeClr>
            </a:gs>
            <a:gs pos="60000">
              <a:schemeClr val="accent2">
                <a:hueOff val="-4121732"/>
                <a:satOff val="-5504"/>
                <a:lumOff val="3260"/>
                <a:alphaOff val="0"/>
                <a:shade val="95000"/>
                <a:satMod val="150000"/>
              </a:schemeClr>
            </a:gs>
            <a:gs pos="100000">
              <a:schemeClr val="accent2">
                <a:hueOff val="-4121732"/>
                <a:satOff val="-5504"/>
                <a:lumOff val="326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42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smtClean="0">
              <a:solidFill>
                <a:schemeClr val="tx1"/>
              </a:solidFill>
            </a:rPr>
            <a:t>Compliance of Corporate Governance Practices keeping in view the restrictions on travel &amp; social distancing measures.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601553" y="3515949"/>
        <a:ext cx="5494632" cy="386463"/>
      </dsp:txXfrm>
    </dsp:sp>
    <dsp:sp modelId="{D2ECD01A-D6D8-4146-B8C7-C790CF0D82B8}">
      <dsp:nvSpPr>
        <dsp:cNvPr id="0" name=""/>
        <dsp:cNvSpPr/>
      </dsp:nvSpPr>
      <dsp:spPr>
        <a:xfrm>
          <a:off x="1311706" y="3515949"/>
          <a:ext cx="386463" cy="3864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41F95D5-89B8-43DB-A2C7-ED028EBCBFC4}">
      <dsp:nvSpPr>
        <dsp:cNvPr id="0" name=""/>
        <dsp:cNvSpPr/>
      </dsp:nvSpPr>
      <dsp:spPr>
        <a:xfrm rot="10800000">
          <a:off x="1504937" y="4017774"/>
          <a:ext cx="5591248" cy="386463"/>
        </a:xfrm>
        <a:prstGeom prst="homePlate">
          <a:avLst/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shade val="45000"/>
                <a:satMod val="155000"/>
              </a:schemeClr>
            </a:gs>
            <a:gs pos="60000">
              <a:schemeClr val="accent2">
                <a:hueOff val="-4710551"/>
                <a:satOff val="-6290"/>
                <a:lumOff val="3726"/>
                <a:alphaOff val="0"/>
                <a:shade val="95000"/>
                <a:satMod val="15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42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Not having access to certain Hardware like Printers,Scanners,etc.</a:t>
          </a:r>
          <a:endParaRPr lang="en-US" sz="1400" kern="1200" dirty="0">
            <a:solidFill>
              <a:schemeClr val="tx1"/>
            </a:solidFill>
          </a:endParaRPr>
        </a:p>
      </dsp:txBody>
      <dsp:txXfrm rot="10800000">
        <a:off x="1601553" y="4017774"/>
        <a:ext cx="5494632" cy="386463"/>
      </dsp:txXfrm>
    </dsp:sp>
    <dsp:sp modelId="{CD870E70-32B8-4BA2-9794-A9B6F496E2E2}">
      <dsp:nvSpPr>
        <dsp:cNvPr id="0" name=""/>
        <dsp:cNvSpPr/>
      </dsp:nvSpPr>
      <dsp:spPr>
        <a:xfrm>
          <a:off x="1311706" y="4017774"/>
          <a:ext cx="386463" cy="38646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94B52-BA84-4CD7-AA99-D94BFD112EF4}">
      <dsp:nvSpPr>
        <dsp:cNvPr id="0" name=""/>
        <dsp:cNvSpPr/>
      </dsp:nvSpPr>
      <dsp:spPr>
        <a:xfrm>
          <a:off x="1960" y="0"/>
          <a:ext cx="2054760" cy="4407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>
              <a:solidFill>
                <a:srgbClr val="C00000"/>
              </a:solidFill>
            </a:rPr>
            <a:t>Layoffs/Furloughing of many Company Secretaries &amp; other Employees, who were in employment or close to their retirement period </a:t>
          </a:r>
          <a:r>
            <a:rPr lang="en-US" sz="1600" kern="1200" baseline="0" dirty="0" smtClean="0">
              <a:solidFill>
                <a:schemeClr val="tx2">
                  <a:lumMod val="75000"/>
                </a:schemeClr>
              </a:solidFill>
            </a:rPr>
            <a:t>.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960" y="1762963"/>
        <a:ext cx="2054760" cy="1762963"/>
      </dsp:txXfrm>
    </dsp:sp>
    <dsp:sp modelId="{E9F2329E-B4A2-4C18-8DBB-101ADD92207D}">
      <dsp:nvSpPr>
        <dsp:cNvPr id="0" name=""/>
        <dsp:cNvSpPr/>
      </dsp:nvSpPr>
      <dsp:spPr>
        <a:xfrm>
          <a:off x="295507" y="264444"/>
          <a:ext cx="1467666" cy="146766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 prst="convex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10E4C7B-7D4A-4A56-B836-9BEAA45370D8}">
      <dsp:nvSpPr>
        <dsp:cNvPr id="0" name=""/>
        <dsp:cNvSpPr/>
      </dsp:nvSpPr>
      <dsp:spPr>
        <a:xfrm>
          <a:off x="2118364" y="0"/>
          <a:ext cx="2054760" cy="4407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>
              <a:solidFill>
                <a:schemeClr val="tx2">
                  <a:lumMod val="75000"/>
                </a:schemeClr>
              </a:solidFill>
            </a:rPr>
            <a:t>Complete Salary cuts or Percentage-wise reduction in Salary was made to deal with Revenue Reduction due to the Pandemic.</a:t>
          </a:r>
          <a:endParaRPr lang="en-US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118364" y="1762963"/>
        <a:ext cx="2054760" cy="1762963"/>
      </dsp:txXfrm>
    </dsp:sp>
    <dsp:sp modelId="{C413108D-8474-461D-BB3F-C3F7F7E8E3FF}">
      <dsp:nvSpPr>
        <dsp:cNvPr id="0" name=""/>
        <dsp:cNvSpPr/>
      </dsp:nvSpPr>
      <dsp:spPr>
        <a:xfrm>
          <a:off x="2411911" y="264444"/>
          <a:ext cx="1467666" cy="146766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530A49B-52B9-421B-9A7A-25F4539845E5}">
      <dsp:nvSpPr>
        <dsp:cNvPr id="0" name=""/>
        <dsp:cNvSpPr/>
      </dsp:nvSpPr>
      <dsp:spPr>
        <a:xfrm>
          <a:off x="4234767" y="0"/>
          <a:ext cx="2054760" cy="4407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>
              <a:solidFill>
                <a:schemeClr val="tx1">
                  <a:lumMod val="75000"/>
                  <a:lumOff val="25000"/>
                </a:schemeClr>
              </a:solidFill>
            </a:rPr>
            <a:t>Some Companies have put recruitment on hold/halted their hiring process until the situation improves.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234767" y="1762963"/>
        <a:ext cx="2054760" cy="1762963"/>
      </dsp:txXfrm>
    </dsp:sp>
    <dsp:sp modelId="{AC34EE8F-889B-4B73-BDEC-BDB07D99FB34}">
      <dsp:nvSpPr>
        <dsp:cNvPr id="0" name=""/>
        <dsp:cNvSpPr/>
      </dsp:nvSpPr>
      <dsp:spPr>
        <a:xfrm>
          <a:off x="4528314" y="264444"/>
          <a:ext cx="1467666" cy="14676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 prst="coolSlant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C6B6980-85EA-4F7E-B716-5027C4F674E9}">
      <dsp:nvSpPr>
        <dsp:cNvPr id="0" name=""/>
        <dsp:cNvSpPr/>
      </dsp:nvSpPr>
      <dsp:spPr>
        <a:xfrm>
          <a:off x="6351171" y="0"/>
          <a:ext cx="2054760" cy="4407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2">
                  <a:lumMod val="25000"/>
                </a:schemeClr>
              </a:solidFill>
            </a:rPr>
            <a:t>Challenging situation for fresher in competitive hiring market.</a:t>
          </a:r>
          <a:endParaRPr lang="en-US" sz="1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351171" y="1762963"/>
        <a:ext cx="2054760" cy="1762963"/>
      </dsp:txXfrm>
    </dsp:sp>
    <dsp:sp modelId="{0FE1FFCC-44BB-411F-97CF-126AA5EEDD70}">
      <dsp:nvSpPr>
        <dsp:cNvPr id="0" name=""/>
        <dsp:cNvSpPr/>
      </dsp:nvSpPr>
      <dsp:spPr>
        <a:xfrm>
          <a:off x="6644718" y="264444"/>
          <a:ext cx="1467666" cy="146766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4FF95A5-E511-4F93-9B9D-0CB371CA135A}">
      <dsp:nvSpPr>
        <dsp:cNvPr id="0" name=""/>
        <dsp:cNvSpPr/>
      </dsp:nvSpPr>
      <dsp:spPr>
        <a:xfrm>
          <a:off x="336315" y="3525926"/>
          <a:ext cx="7735261" cy="66111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7CC57-BD21-40D4-B272-2E2CE937DD9D}">
      <dsp:nvSpPr>
        <dsp:cNvPr id="0" name=""/>
        <dsp:cNvSpPr/>
      </dsp:nvSpPr>
      <dsp:spPr>
        <a:xfrm>
          <a:off x="3363157" y="1640"/>
          <a:ext cx="5044735" cy="4040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06BFA-FD19-4FF2-883F-145E3EE9B521}">
      <dsp:nvSpPr>
        <dsp:cNvPr id="0" name=""/>
        <dsp:cNvSpPr/>
      </dsp:nvSpPr>
      <dsp:spPr>
        <a:xfrm>
          <a:off x="0" y="1640"/>
          <a:ext cx="3363157" cy="4040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>
              <a:solidFill>
                <a:schemeClr val="tx1"/>
              </a:solidFill>
            </a:rPr>
            <a:t>Microsoft Teams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9724" y="21364"/>
        <a:ext cx="3323709" cy="364600"/>
      </dsp:txXfrm>
    </dsp:sp>
    <dsp:sp modelId="{3B79F442-1762-49E7-BB0C-098D2288D6FC}">
      <dsp:nvSpPr>
        <dsp:cNvPr id="0" name=""/>
        <dsp:cNvSpPr/>
      </dsp:nvSpPr>
      <dsp:spPr>
        <a:xfrm>
          <a:off x="3363157" y="446094"/>
          <a:ext cx="5044735" cy="4040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62741-121F-45B9-A5A4-59884293C8B1}">
      <dsp:nvSpPr>
        <dsp:cNvPr id="0" name=""/>
        <dsp:cNvSpPr/>
      </dsp:nvSpPr>
      <dsp:spPr>
        <a:xfrm>
          <a:off x="0" y="446094"/>
          <a:ext cx="3363157" cy="4040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>
              <a:solidFill>
                <a:schemeClr val="tx1"/>
              </a:solidFill>
            </a:rPr>
            <a:t>Zoom Cloud Meetings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9724" y="465818"/>
        <a:ext cx="3323709" cy="364600"/>
      </dsp:txXfrm>
    </dsp:sp>
    <dsp:sp modelId="{E58984FA-29D5-43EE-9FE5-2D84A8E00D74}">
      <dsp:nvSpPr>
        <dsp:cNvPr id="0" name=""/>
        <dsp:cNvSpPr/>
      </dsp:nvSpPr>
      <dsp:spPr>
        <a:xfrm>
          <a:off x="3363157" y="890547"/>
          <a:ext cx="5044735" cy="4040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6E372-AB82-4508-BB0A-39FC6105C2FC}">
      <dsp:nvSpPr>
        <dsp:cNvPr id="0" name=""/>
        <dsp:cNvSpPr/>
      </dsp:nvSpPr>
      <dsp:spPr>
        <a:xfrm>
          <a:off x="0" y="890547"/>
          <a:ext cx="3363157" cy="4040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>
              <a:solidFill>
                <a:schemeClr val="tx1"/>
              </a:solidFill>
            </a:rPr>
            <a:t>Cisco WebEx Meetings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9724" y="910271"/>
        <a:ext cx="3323709" cy="364600"/>
      </dsp:txXfrm>
    </dsp:sp>
    <dsp:sp modelId="{B26D694E-AB32-4A4C-BC8E-35A6B67915B0}">
      <dsp:nvSpPr>
        <dsp:cNvPr id="0" name=""/>
        <dsp:cNvSpPr/>
      </dsp:nvSpPr>
      <dsp:spPr>
        <a:xfrm>
          <a:off x="3363157" y="1335000"/>
          <a:ext cx="5044735" cy="4040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67321-40E2-4152-AC9C-18EEB9E1D70E}">
      <dsp:nvSpPr>
        <dsp:cNvPr id="0" name=""/>
        <dsp:cNvSpPr/>
      </dsp:nvSpPr>
      <dsp:spPr>
        <a:xfrm>
          <a:off x="0" y="1335000"/>
          <a:ext cx="3363157" cy="4040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>
              <a:solidFill>
                <a:schemeClr val="tx1"/>
              </a:solidFill>
            </a:rPr>
            <a:t>Blue Jeans App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9724" y="1354724"/>
        <a:ext cx="3323709" cy="364600"/>
      </dsp:txXfrm>
    </dsp:sp>
    <dsp:sp modelId="{3664F9C9-36A5-491D-9CDC-D7617AA71AB8}">
      <dsp:nvSpPr>
        <dsp:cNvPr id="0" name=""/>
        <dsp:cNvSpPr/>
      </dsp:nvSpPr>
      <dsp:spPr>
        <a:xfrm>
          <a:off x="3363157" y="1779453"/>
          <a:ext cx="5044735" cy="4040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3730C-B55A-4F5F-BA9E-4DB77C293F85}">
      <dsp:nvSpPr>
        <dsp:cNvPr id="0" name=""/>
        <dsp:cNvSpPr/>
      </dsp:nvSpPr>
      <dsp:spPr>
        <a:xfrm>
          <a:off x="0" y="1779453"/>
          <a:ext cx="3363157" cy="40404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>
              <a:solidFill>
                <a:schemeClr val="tx1"/>
              </a:solidFill>
            </a:rPr>
            <a:t>Google</a:t>
          </a:r>
          <a:r>
            <a:rPr lang="en-US" sz="2100" kern="1200" baseline="0" dirty="0" smtClean="0"/>
            <a:t> </a:t>
          </a:r>
          <a:r>
            <a:rPr lang="en-US" sz="2100" kern="1200" baseline="0" dirty="0" smtClean="0">
              <a:solidFill>
                <a:schemeClr val="tx1"/>
              </a:solidFill>
            </a:rPr>
            <a:t>Meet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9724" y="1799177"/>
        <a:ext cx="3323709" cy="364600"/>
      </dsp:txXfrm>
    </dsp:sp>
    <dsp:sp modelId="{128F0857-906B-4478-B83C-F96BDB161D98}">
      <dsp:nvSpPr>
        <dsp:cNvPr id="0" name=""/>
        <dsp:cNvSpPr/>
      </dsp:nvSpPr>
      <dsp:spPr>
        <a:xfrm>
          <a:off x="3363157" y="2223906"/>
          <a:ext cx="5044735" cy="4040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F87F0-C63F-4726-8173-9D5F2D53A4C5}">
      <dsp:nvSpPr>
        <dsp:cNvPr id="0" name=""/>
        <dsp:cNvSpPr/>
      </dsp:nvSpPr>
      <dsp:spPr>
        <a:xfrm>
          <a:off x="0" y="2223906"/>
          <a:ext cx="3363157" cy="4040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>
              <a:solidFill>
                <a:schemeClr val="tx1"/>
              </a:solidFill>
            </a:rPr>
            <a:t>Skype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9724" y="2243630"/>
        <a:ext cx="3323709" cy="364600"/>
      </dsp:txXfrm>
    </dsp:sp>
    <dsp:sp modelId="{BC4AC1EA-C61D-4413-9ACF-66A54E048B99}">
      <dsp:nvSpPr>
        <dsp:cNvPr id="0" name=""/>
        <dsp:cNvSpPr/>
      </dsp:nvSpPr>
      <dsp:spPr>
        <a:xfrm>
          <a:off x="3363157" y="2668359"/>
          <a:ext cx="5044735" cy="4040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96D26-2E3E-4343-8540-D0503FA2DCD3}">
      <dsp:nvSpPr>
        <dsp:cNvPr id="0" name=""/>
        <dsp:cNvSpPr/>
      </dsp:nvSpPr>
      <dsp:spPr>
        <a:xfrm>
          <a:off x="0" y="2668359"/>
          <a:ext cx="3363157" cy="4040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>
              <a:solidFill>
                <a:schemeClr val="tx1"/>
              </a:solidFill>
            </a:rPr>
            <a:t>WhatsApp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9724" y="2688083"/>
        <a:ext cx="3323709" cy="364600"/>
      </dsp:txXfrm>
    </dsp:sp>
    <dsp:sp modelId="{62930EE8-5154-4461-861B-6AE5F0932ADD}">
      <dsp:nvSpPr>
        <dsp:cNvPr id="0" name=""/>
        <dsp:cNvSpPr/>
      </dsp:nvSpPr>
      <dsp:spPr>
        <a:xfrm>
          <a:off x="3363157" y="3112812"/>
          <a:ext cx="5044735" cy="4040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4C198-11DF-4ED8-A70C-4A1A8C4C7146}">
      <dsp:nvSpPr>
        <dsp:cNvPr id="0" name=""/>
        <dsp:cNvSpPr/>
      </dsp:nvSpPr>
      <dsp:spPr>
        <a:xfrm>
          <a:off x="0" y="3112812"/>
          <a:ext cx="3363157" cy="4040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>
              <a:solidFill>
                <a:schemeClr val="tx1"/>
              </a:solidFill>
            </a:rPr>
            <a:t>DocuSign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9724" y="3132536"/>
        <a:ext cx="3323709" cy="364600"/>
      </dsp:txXfrm>
    </dsp:sp>
    <dsp:sp modelId="{2569360F-A61E-4D76-8650-2C6279E1CE5E}">
      <dsp:nvSpPr>
        <dsp:cNvPr id="0" name=""/>
        <dsp:cNvSpPr/>
      </dsp:nvSpPr>
      <dsp:spPr>
        <a:xfrm>
          <a:off x="3363157" y="3557265"/>
          <a:ext cx="5044735" cy="4040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31CEE-AEEB-4D3A-A71E-DB5C6F6AD6E8}">
      <dsp:nvSpPr>
        <dsp:cNvPr id="0" name=""/>
        <dsp:cNvSpPr/>
      </dsp:nvSpPr>
      <dsp:spPr>
        <a:xfrm>
          <a:off x="0" y="3557265"/>
          <a:ext cx="3363157" cy="4040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>
              <a:solidFill>
                <a:schemeClr val="tx1"/>
              </a:solidFill>
            </a:rPr>
            <a:t>Microsoft Lens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9724" y="3576989"/>
        <a:ext cx="3323709" cy="364600"/>
      </dsp:txXfrm>
    </dsp:sp>
    <dsp:sp modelId="{7BB1E3EE-0CD3-4168-A61D-37187780C455}">
      <dsp:nvSpPr>
        <dsp:cNvPr id="0" name=""/>
        <dsp:cNvSpPr/>
      </dsp:nvSpPr>
      <dsp:spPr>
        <a:xfrm>
          <a:off x="3363157" y="4001718"/>
          <a:ext cx="5044735" cy="4040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EE4C0-9485-44F7-BFE5-2E470C14462C}">
      <dsp:nvSpPr>
        <dsp:cNvPr id="0" name=""/>
        <dsp:cNvSpPr/>
      </dsp:nvSpPr>
      <dsp:spPr>
        <a:xfrm>
          <a:off x="0" y="4001718"/>
          <a:ext cx="3363157" cy="40404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baseline="0" dirty="0" smtClean="0">
              <a:solidFill>
                <a:schemeClr val="tx1"/>
              </a:solidFill>
            </a:rPr>
            <a:t>CamScanner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9724" y="4021442"/>
        <a:ext cx="3323709" cy="36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B3FD1-13EC-4A6D-8881-D242D2AEDB4B}">
      <dsp:nvSpPr>
        <dsp:cNvPr id="0" name=""/>
        <dsp:cNvSpPr/>
      </dsp:nvSpPr>
      <dsp:spPr>
        <a:xfrm>
          <a:off x="0" y="0"/>
          <a:ext cx="4407407" cy="440740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9224E7-BDEB-4568-A800-6A0F430EBC02}">
      <dsp:nvSpPr>
        <dsp:cNvPr id="0" name=""/>
        <dsp:cNvSpPr/>
      </dsp:nvSpPr>
      <dsp:spPr>
        <a:xfrm>
          <a:off x="2203703" y="0"/>
          <a:ext cx="6204188" cy="44074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smtClean="0"/>
            <a:t>Board Agenda, Strategy Processes &amp; Controls were Re-designed keeping in view Covid-19 Scenario.</a:t>
          </a:r>
          <a:endParaRPr lang="en-US" sz="2000" kern="1200"/>
        </a:p>
      </dsp:txBody>
      <dsp:txXfrm>
        <a:off x="2203703" y="0"/>
        <a:ext cx="6204188" cy="936574"/>
      </dsp:txXfrm>
    </dsp:sp>
    <dsp:sp modelId="{73791835-58D8-4EEE-971F-D568191D3AC2}">
      <dsp:nvSpPr>
        <dsp:cNvPr id="0" name=""/>
        <dsp:cNvSpPr/>
      </dsp:nvSpPr>
      <dsp:spPr>
        <a:xfrm>
          <a:off x="578472" y="936574"/>
          <a:ext cx="3250463" cy="32504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2723985"/>
                <a:satOff val="1859"/>
                <a:lumOff val="-5228"/>
                <a:alphaOff val="0"/>
                <a:shade val="45000"/>
                <a:satMod val="155000"/>
              </a:schemeClr>
            </a:gs>
            <a:gs pos="60000">
              <a:schemeClr val="accent5">
                <a:hueOff val="2723985"/>
                <a:satOff val="1859"/>
                <a:lumOff val="-5228"/>
                <a:alphaOff val="0"/>
                <a:shade val="95000"/>
                <a:satMod val="150000"/>
              </a:schemeClr>
            </a:gs>
            <a:gs pos="100000">
              <a:schemeClr val="accent5">
                <a:hueOff val="2723985"/>
                <a:satOff val="1859"/>
                <a:lumOff val="-5228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DA57FA-A1E4-49DA-B4B9-F8DB7C8E17BE}">
      <dsp:nvSpPr>
        <dsp:cNvPr id="0" name=""/>
        <dsp:cNvSpPr/>
      </dsp:nvSpPr>
      <dsp:spPr>
        <a:xfrm>
          <a:off x="2203703" y="936574"/>
          <a:ext cx="6204188" cy="32504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723985"/>
              <a:satOff val="1859"/>
              <a:lumOff val="-5228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smtClean="0"/>
            <a:t>Board Meetings &amp; Annual General Meetings &amp; Committee Meetings of Companies convened/conducted in smooth manner.</a:t>
          </a:r>
          <a:endParaRPr lang="en-US" sz="2000" kern="1200"/>
        </a:p>
      </dsp:txBody>
      <dsp:txXfrm>
        <a:off x="2203703" y="936574"/>
        <a:ext cx="6204188" cy="936574"/>
      </dsp:txXfrm>
    </dsp:sp>
    <dsp:sp modelId="{1BEAFF75-B955-40AE-A259-A13DFA3AB7C1}">
      <dsp:nvSpPr>
        <dsp:cNvPr id="0" name=""/>
        <dsp:cNvSpPr/>
      </dsp:nvSpPr>
      <dsp:spPr>
        <a:xfrm>
          <a:off x="1156944" y="1873148"/>
          <a:ext cx="2093518" cy="209351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5447971"/>
                <a:satOff val="3718"/>
                <a:lumOff val="-10457"/>
                <a:alphaOff val="0"/>
                <a:shade val="45000"/>
                <a:satMod val="155000"/>
              </a:schemeClr>
            </a:gs>
            <a:gs pos="60000">
              <a:schemeClr val="accent5">
                <a:hueOff val="5447971"/>
                <a:satOff val="3718"/>
                <a:lumOff val="-10457"/>
                <a:alphaOff val="0"/>
                <a:shade val="95000"/>
                <a:satMod val="150000"/>
              </a:schemeClr>
            </a:gs>
            <a:gs pos="100000">
              <a:schemeClr val="accent5">
                <a:hueOff val="5447971"/>
                <a:satOff val="3718"/>
                <a:lumOff val="-10457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8BA2A7-66E5-45BB-A3A6-6F9CFCCD3F88}">
      <dsp:nvSpPr>
        <dsp:cNvPr id="0" name=""/>
        <dsp:cNvSpPr/>
      </dsp:nvSpPr>
      <dsp:spPr>
        <a:xfrm>
          <a:off x="2203703" y="1873148"/>
          <a:ext cx="6204188" cy="20935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447971"/>
              <a:satOff val="3718"/>
              <a:lumOff val="-10457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smtClean="0"/>
            <a:t>Meeting the  Compliance Deadlines within stipulated time. </a:t>
          </a:r>
          <a:endParaRPr lang="en-US" sz="2000" kern="1200"/>
        </a:p>
      </dsp:txBody>
      <dsp:txXfrm>
        <a:off x="2203703" y="1873148"/>
        <a:ext cx="6204188" cy="936574"/>
      </dsp:txXfrm>
    </dsp:sp>
    <dsp:sp modelId="{310FC06C-5811-4D42-B209-50FDE7615719}">
      <dsp:nvSpPr>
        <dsp:cNvPr id="0" name=""/>
        <dsp:cNvSpPr/>
      </dsp:nvSpPr>
      <dsp:spPr>
        <a:xfrm>
          <a:off x="1735416" y="2809722"/>
          <a:ext cx="936574" cy="93657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8171956"/>
                <a:satOff val="5577"/>
                <a:lumOff val="-15685"/>
                <a:alphaOff val="0"/>
                <a:shade val="45000"/>
                <a:satMod val="155000"/>
              </a:schemeClr>
            </a:gs>
            <a:gs pos="60000">
              <a:schemeClr val="accent5">
                <a:hueOff val="8171956"/>
                <a:satOff val="5577"/>
                <a:lumOff val="-15685"/>
                <a:alphaOff val="0"/>
                <a:shade val="95000"/>
                <a:satMod val="150000"/>
              </a:schemeClr>
            </a:gs>
            <a:gs pos="100000">
              <a:schemeClr val="accent5">
                <a:hueOff val="8171956"/>
                <a:satOff val="5577"/>
                <a:lumOff val="-1568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423C48-5625-4C63-80E9-4520E0C6546F}">
      <dsp:nvSpPr>
        <dsp:cNvPr id="0" name=""/>
        <dsp:cNvSpPr/>
      </dsp:nvSpPr>
      <dsp:spPr>
        <a:xfrm>
          <a:off x="2203703" y="2809722"/>
          <a:ext cx="6204188" cy="9365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8171956"/>
              <a:satOff val="5577"/>
              <a:lumOff val="-15685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smtClean="0"/>
            <a:t>Communication Gap between Company’s Professionals &amp; other Stakeholders eased out despite of Technical Glitches through Virtual Means.</a:t>
          </a:r>
          <a:endParaRPr lang="en-US" sz="2000" kern="1200"/>
        </a:p>
      </dsp:txBody>
      <dsp:txXfrm>
        <a:off x="2203703" y="2809722"/>
        <a:ext cx="6204188" cy="936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BB44F-E259-4126-9794-7E7B602BE195}" type="datetimeFigureOut">
              <a:rPr lang="en-US" smtClean="0"/>
              <a:t>26-Jul-20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06202-2E91-4D7F-A228-A15810AF4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3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6202-2E91-4D7F-A228-A15810AF40E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86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6202-2E91-4D7F-A228-A15810AF40E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9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26-Jul-20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1" y="147319"/>
            <a:ext cx="1956047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1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26-Jul-20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438400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38400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3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1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3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26-Jul-20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2"/>
            <a:ext cx="8831803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1" y="152401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355848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26-Jul-20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1" y="6355080"/>
            <a:ext cx="582967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audio" Target="../media/audio1.wav"/><Relationship Id="rId10" Type="http://schemas.openxmlformats.org/officeDocument/2006/relationships/image" Target="../media/image6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1.jp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diagramLayout" Target="../diagrams/layout1.xml"/><Relationship Id="rId11" Type="http://schemas.openxmlformats.org/officeDocument/2006/relationships/image" Target="../media/image10.jpg"/><Relationship Id="rId5" Type="http://schemas.openxmlformats.org/officeDocument/2006/relationships/diagramData" Target="../diagrams/data1.xml"/><Relationship Id="rId15" Type="http://schemas.openxmlformats.org/officeDocument/2006/relationships/image" Target="../media/image13.png"/><Relationship Id="rId10" Type="http://schemas.openxmlformats.org/officeDocument/2006/relationships/image" Target="../media/image9.jpg"/><Relationship Id="rId4" Type="http://schemas.openxmlformats.org/officeDocument/2006/relationships/audio" Target="../media/audio2.wav"/><Relationship Id="rId9" Type="http://schemas.microsoft.com/office/2007/relationships/diagramDrawing" Target="../diagrams/drawing1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6.jp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diagramLayout" Target="../diagrams/layout2.xml"/><Relationship Id="rId11" Type="http://schemas.openxmlformats.org/officeDocument/2006/relationships/image" Target="../media/image15.jpg"/><Relationship Id="rId5" Type="http://schemas.openxmlformats.org/officeDocument/2006/relationships/diagramData" Target="../diagrams/data2.xml"/><Relationship Id="rId10" Type="http://schemas.openxmlformats.org/officeDocument/2006/relationships/image" Target="../media/image10.jpg"/><Relationship Id="rId4" Type="http://schemas.openxmlformats.org/officeDocument/2006/relationships/audio" Target="../media/audio2.wav"/><Relationship Id="rId9" Type="http://schemas.microsoft.com/office/2007/relationships/diagramDrawing" Target="../diagrams/drawing2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jp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7.jpg"/><Relationship Id="rId18" Type="http://schemas.openxmlformats.org/officeDocument/2006/relationships/image" Target="../media/image32.jpg"/><Relationship Id="rId3" Type="http://schemas.openxmlformats.org/officeDocument/2006/relationships/audio" Target="../media/media6.wav"/><Relationship Id="rId21" Type="http://schemas.openxmlformats.org/officeDocument/2006/relationships/image" Target="../media/image35.jpg"/><Relationship Id="rId7" Type="http://schemas.openxmlformats.org/officeDocument/2006/relationships/diagramData" Target="../diagrams/data4.xml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microsoft.com/office/2007/relationships/media" Target="../media/media6.wav"/><Relationship Id="rId16" Type="http://schemas.openxmlformats.org/officeDocument/2006/relationships/image" Target="../media/image30.jpg"/><Relationship Id="rId20" Type="http://schemas.openxmlformats.org/officeDocument/2006/relationships/image" Target="../media/image34.png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11" Type="http://schemas.microsoft.com/office/2007/relationships/diagramDrawing" Target="../diagrams/drawing4.xml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9.png"/><Relationship Id="rId10" Type="http://schemas.openxmlformats.org/officeDocument/2006/relationships/diagramColors" Target="../diagrams/colors4.xml"/><Relationship Id="rId19" Type="http://schemas.openxmlformats.org/officeDocument/2006/relationships/image" Target="../media/image33.png"/><Relationship Id="rId4" Type="http://schemas.openxmlformats.org/officeDocument/2006/relationships/slideLayout" Target="../slideLayouts/slideLayout2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28.png"/><Relationship Id="rId2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5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7"/>
          <p:cNvSpPr/>
          <p:nvPr/>
        </p:nvSpPr>
        <p:spPr>
          <a:xfrm>
            <a:off x="6877479" y="2989477"/>
            <a:ext cx="2114121" cy="14202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51" y="190857"/>
            <a:ext cx="2136162" cy="1427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94" y="4409734"/>
            <a:ext cx="2132606" cy="1152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82" y="1617877"/>
            <a:ext cx="21336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82" y="5562601"/>
            <a:ext cx="2137001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28799"/>
            <a:ext cx="5486400" cy="4305301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nap ITC" pitchFamily="82" charset="0"/>
              </a:rPr>
              <a:t>CHALLENGES</a:t>
            </a:r>
            <a:r>
              <a:rPr lang="en-US" sz="3200" b="1" dirty="0" smtClean="0">
                <a:solidFill>
                  <a:srgbClr val="FFFF00"/>
                </a:solidFill>
                <a:latin typeface="Snap ITC" pitchFamily="8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nap ITC" pitchFamily="82" charset="0"/>
              </a:rPr>
              <a:t>FACED BY COMPANY SECRETARIES DURING CORONAVIRUS &amp; LOCKDOWN PERIOD</a:t>
            </a:r>
            <a:endParaRPr lang="en-US" sz="3200" b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nap ITC" pitchFamily="82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6159"/>
            <a:ext cx="2667507" cy="163794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2414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5" name="arrow.wav"/>
          </p:stSnd>
        </p:sndAc>
      </p:transition>
    </mc:Choice>
    <mc:Fallback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8" y="166256"/>
            <a:ext cx="8735782" cy="6539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6248399" cy="4495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6934200" y="640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blinds dir="vert"/>
        <p:sndAc>
          <p:stSnd>
            <p:snd r:embed="rId4" name="applause.wav"/>
          </p:stSnd>
        </p:sndAc>
      </p:transition>
    </mc:Choice>
    <mc:Fallback>
      <p:transition spd="slow">
        <p:blinds dir="vert"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65895" y="2653845"/>
            <a:ext cx="6096000" cy="35394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28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PRESENTATION BY:</a:t>
            </a:r>
          </a:p>
          <a:p>
            <a:pPr lvl="0" algn="ctr"/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RUCHI MATHUR</a:t>
            </a:r>
          </a:p>
          <a:p>
            <a:pPr lvl="0" algn="ctr"/>
            <a:r>
              <a:rPr lang="en-US" sz="28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STAGE :</a:t>
            </a:r>
          </a:p>
          <a:p>
            <a:pPr lvl="0" algn="ctr"/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(CS </a:t>
            </a:r>
            <a:r>
              <a:rPr lang="en-US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Professional Programme)</a:t>
            </a:r>
          </a:p>
          <a:p>
            <a:pPr lvl="0" algn="ctr"/>
            <a:r>
              <a:rPr lang="en-US" sz="2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REGISTRATION NO. : </a:t>
            </a:r>
            <a:r>
              <a:rPr lang="en-US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221069751/02/2011</a:t>
            </a:r>
          </a:p>
          <a:p>
            <a:pPr lvl="0" algn="ctr"/>
            <a:r>
              <a:rPr lang="en-US" sz="28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E-MAIL ID </a:t>
            </a:r>
            <a:r>
              <a:rPr lang="en-US" sz="2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algn="ctr"/>
            <a:r>
              <a:rPr 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ruchimathurjai@yahoo.in</a:t>
            </a:r>
          </a:p>
        </p:txBody>
      </p:sp>
      <p:pic>
        <p:nvPicPr>
          <p:cNvPr id="10" name="Picture 2" descr="C:\Users\Home\Desktop\New folder\Thank-you-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548551"/>
            <a:ext cx="1930451" cy="1524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Picture 2" descr="C:\Users\Home\Desktop\New folder\Thank-you-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97990"/>
            <a:ext cx="1994495" cy="157456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348259"/>
            <a:ext cx="1752600" cy="1924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38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3" name="chimes.wav"/>
          </p:stSnd>
        </p:sndAc>
      </p:transition>
    </mc:Choice>
    <mc:Fallback>
      <p:transition spd="slow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Strategy or plan of action DURING/AFTER LOCKDOWN</a:t>
            </a:r>
            <a:endParaRPr lang="en-US" b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388564"/>
              </p:ext>
            </p:extLst>
          </p:nvPr>
        </p:nvGraphicFramePr>
        <p:xfrm>
          <a:off x="381000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7" y="1743528"/>
            <a:ext cx="2325533" cy="1468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object 4"/>
          <p:cNvSpPr/>
          <p:nvPr/>
        </p:nvSpPr>
        <p:spPr>
          <a:xfrm>
            <a:off x="3866012" y="3488973"/>
            <a:ext cx="1028699" cy="9251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effectLst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43527"/>
            <a:ext cx="2514600" cy="1533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425" y="4495800"/>
            <a:ext cx="2500175" cy="2078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7" y="4800600"/>
            <a:ext cx="2477933" cy="1774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50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169584"/>
              </p:ext>
            </p:extLst>
          </p:nvPr>
        </p:nvGraphicFramePr>
        <p:xfrm>
          <a:off x="381000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Challenges faced DURING LOCKDOWN</a:t>
            </a:r>
            <a:endParaRPr lang="en-US" b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7772400" y="1890200"/>
            <a:ext cx="990600" cy="1005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6360"/>
            <a:ext cx="1371600" cy="121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6257">
            <a:off x="301287" y="5714722"/>
            <a:ext cx="1416173" cy="77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650989"/>
            <a:ext cx="1523080" cy="103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5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070"/>
            <a:ext cx="8407893" cy="4757929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US" sz="1600" dirty="0" smtClean="0">
                <a:latin typeface="Comic Sans MS" pitchFamily="66" charset="0"/>
              </a:rPr>
              <a:t>Company Secretaries should keep in mind the above core areas, while advising their company’s management, in particular over </a:t>
            </a:r>
            <a:r>
              <a:rPr lang="en-US" sz="1600" dirty="0">
                <a:latin typeface="Comic Sans MS" pitchFamily="66" charset="0"/>
              </a:rPr>
              <a:t>the next few months as we return to a semblance of </a:t>
            </a:r>
            <a:r>
              <a:rPr lang="en-US" sz="1600" dirty="0" smtClean="0">
                <a:latin typeface="Comic Sans MS" pitchFamily="66" charset="0"/>
              </a:rPr>
              <a:t>normality :</a:t>
            </a:r>
          </a:p>
          <a:p>
            <a:pPr>
              <a:buFont typeface="Wingdings" pitchFamily="2" charset="2"/>
              <a:buChar char="q"/>
            </a:pPr>
            <a:r>
              <a:rPr lang="en-US" sz="1600" b="1" u="sng" dirty="0" smtClean="0">
                <a:solidFill>
                  <a:srgbClr val="C00000"/>
                </a:solidFill>
                <a:latin typeface="Comic Sans MS" pitchFamily="66" charset="0"/>
              </a:rPr>
              <a:t>DIRECTORS:</a:t>
            </a:r>
          </a:p>
          <a:p>
            <a:pPr marL="45720" indent="0" algn="just">
              <a:buNone/>
            </a:pPr>
            <a:r>
              <a:rPr lang="en-US" sz="1600" dirty="0" smtClean="0">
                <a:latin typeface="Comic Sans MS" pitchFamily="66" charset="0"/>
              </a:rPr>
              <a:t>The companies have been taking tough decisions during the Pandemic &amp; will continue to take in months ahead. </a:t>
            </a:r>
            <a:r>
              <a:rPr lang="en-US" sz="1600" dirty="0">
                <a:latin typeface="Comic Sans MS" pitchFamily="66" charset="0"/>
              </a:rPr>
              <a:t>So, </a:t>
            </a:r>
            <a:r>
              <a:rPr lang="en-US" sz="1600" dirty="0" smtClean="0">
                <a:latin typeface="Comic Sans MS" pitchFamily="66" charset="0"/>
              </a:rPr>
              <a:t>he/she need </a:t>
            </a:r>
            <a:r>
              <a:rPr lang="en-US" sz="1600" dirty="0">
                <a:latin typeface="Comic Sans MS" pitchFamily="66" charset="0"/>
              </a:rPr>
              <a:t>to focus on the essentials and keep good records in board papers and minutes of the reasoning behind the board's thinking. </a:t>
            </a:r>
            <a:endParaRPr lang="en-US" sz="16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b="1" u="sng" dirty="0" smtClean="0">
                <a:solidFill>
                  <a:srgbClr val="C00000"/>
                </a:solidFill>
                <a:latin typeface="Comic Sans MS" pitchFamily="66" charset="0"/>
              </a:rPr>
              <a:t>STAKEHOLDERS</a:t>
            </a:r>
            <a:r>
              <a:rPr lang="en-US" sz="1600" b="1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  <a:p>
            <a:pPr marL="45720" indent="0" algn="just">
              <a:buNone/>
            </a:pPr>
            <a:r>
              <a:rPr lang="en-US" sz="1600" dirty="0" smtClean="0">
                <a:latin typeface="Comic Sans MS" pitchFamily="66" charset="0"/>
              </a:rPr>
              <a:t>While </a:t>
            </a:r>
            <a:r>
              <a:rPr lang="en-US" sz="1600" dirty="0">
                <a:latin typeface="Comic Sans MS" pitchFamily="66" charset="0"/>
              </a:rPr>
              <a:t>making </a:t>
            </a:r>
            <a:r>
              <a:rPr lang="en-US" sz="1600" dirty="0" smtClean="0">
                <a:latin typeface="Comic Sans MS" pitchFamily="66" charset="0"/>
              </a:rPr>
              <a:t>decisions  Directors/CS need </a:t>
            </a:r>
            <a:r>
              <a:rPr lang="en-US" sz="1600" dirty="0">
                <a:latin typeface="Comic Sans MS" pitchFamily="66" charset="0"/>
              </a:rPr>
              <a:t>to "have regard to" their stakeholders, particularly their employees, customers and </a:t>
            </a:r>
            <a:r>
              <a:rPr lang="en-US" sz="1600" dirty="0" smtClean="0">
                <a:latin typeface="Comic Sans MS" pitchFamily="66" charset="0"/>
              </a:rPr>
              <a:t>suppliers, creditors </a:t>
            </a:r>
            <a:r>
              <a:rPr lang="en-US" sz="1600" dirty="0">
                <a:latin typeface="Comic Sans MS" pitchFamily="66" charset="0"/>
              </a:rPr>
              <a:t>together with the community and the </a:t>
            </a:r>
            <a:r>
              <a:rPr lang="en-US" sz="1600" dirty="0" smtClean="0">
                <a:latin typeface="Comic Sans MS" pitchFamily="66" charset="0"/>
              </a:rPr>
              <a:t>environment to achieve their targeted goals.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1600" b="1" u="sng" dirty="0" smtClean="0">
                <a:solidFill>
                  <a:srgbClr val="C00000"/>
                </a:solidFill>
                <a:latin typeface="Comic Sans MS" pitchFamily="66" charset="0"/>
              </a:rPr>
              <a:t>REMUNERATION:</a:t>
            </a:r>
            <a:endParaRPr lang="en-US" sz="1600" b="1" u="sng" dirty="0">
              <a:solidFill>
                <a:srgbClr val="C00000"/>
              </a:solidFill>
              <a:latin typeface="Comic Sans MS" pitchFamily="66" charset="0"/>
            </a:endParaRPr>
          </a:p>
          <a:p>
            <a:pPr marL="45720" indent="0" algn="just">
              <a:buNone/>
            </a:pPr>
            <a:r>
              <a:rPr lang="en-US" sz="1600" dirty="0">
                <a:latin typeface="Comic Sans MS" pitchFamily="66" charset="0"/>
              </a:rPr>
              <a:t>Director and senior executive remuneration is usually under the </a:t>
            </a:r>
            <a:r>
              <a:rPr lang="en-US" sz="1600" dirty="0" smtClean="0">
                <a:latin typeface="Comic Sans MS" pitchFamily="66" charset="0"/>
              </a:rPr>
              <a:t>spotlight during this Pandemic. For this an appropriate Remuneration Policy must be designed keeping in view the current scenario.</a:t>
            </a:r>
          </a:p>
          <a:p>
            <a:pPr marL="45720" indent="0" algn="just"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marL="45720" indent="0" algn="just">
              <a:buNone/>
            </a:pPr>
            <a:endParaRPr lang="en-US" sz="1900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Areas of governance need to be addressed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endParaRPr lang="en-US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3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arrow.wav"/>
          </p:stSnd>
        </p:sndAc>
      </p:transition>
    </mc:Choice>
    <mc:Fallback>
      <p:transition spd="slow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070"/>
            <a:ext cx="8610600" cy="4757929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6400" b="1" u="sng" dirty="0">
                <a:solidFill>
                  <a:srgbClr val="C00000"/>
                </a:solidFill>
                <a:latin typeface="Comic Sans MS" pitchFamily="66" charset="0"/>
              </a:rPr>
              <a:t>AGM(s)/BOARD &amp; COMMITTEE MEETINGS</a:t>
            </a:r>
            <a:r>
              <a:rPr lang="en-US" sz="64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  <a:p>
            <a:pPr marL="45720" indent="0" algn="just">
              <a:buNone/>
            </a:pPr>
            <a:r>
              <a:rPr lang="en-US" sz="6400" dirty="0">
                <a:latin typeface="Comic Sans MS" pitchFamily="66" charset="0"/>
              </a:rPr>
              <a:t>Some companies have postponed </a:t>
            </a:r>
            <a:r>
              <a:rPr lang="en-US" sz="6400" dirty="0" smtClean="0">
                <a:latin typeface="Comic Sans MS" pitchFamily="66" charset="0"/>
              </a:rPr>
              <a:t>their </a:t>
            </a:r>
            <a:r>
              <a:rPr lang="en-US" sz="6400" dirty="0">
                <a:latin typeface="Comic Sans MS" pitchFamily="66" charset="0"/>
              </a:rPr>
              <a:t>meetings or held off sending out a notice during the lockdown &amp; still facing the issues to </a:t>
            </a:r>
            <a:r>
              <a:rPr lang="en-US" sz="6400" dirty="0" smtClean="0">
                <a:latin typeface="Comic Sans MS" pitchFamily="66" charset="0"/>
              </a:rPr>
              <a:t>hold </a:t>
            </a:r>
            <a:r>
              <a:rPr lang="en-US" sz="6400" dirty="0">
                <a:latin typeface="Comic Sans MS" pitchFamily="66" charset="0"/>
              </a:rPr>
              <a:t>meeting within prescribed time </a:t>
            </a:r>
            <a:r>
              <a:rPr lang="en-US" sz="6400" dirty="0" smtClean="0">
                <a:latin typeface="Comic Sans MS" pitchFamily="66" charset="0"/>
              </a:rPr>
              <a:t>frame &amp; some </a:t>
            </a:r>
            <a:r>
              <a:rPr lang="en-US" sz="6400" dirty="0">
                <a:latin typeface="Comic Sans MS" pitchFamily="66" charset="0"/>
              </a:rPr>
              <a:t>Companies are also able to convene meetings in a flexible way using a range of technologies. Articles should also be reviewed to ensure they give maximum flexibility in postponing and adjourning an AGM and holding </a:t>
            </a:r>
            <a:r>
              <a:rPr lang="en-US" sz="6400" dirty="0" smtClean="0">
                <a:latin typeface="Comic Sans MS" pitchFamily="66" charset="0"/>
              </a:rPr>
              <a:t>hybrid/potentially </a:t>
            </a:r>
            <a:r>
              <a:rPr lang="en-US" sz="6400" dirty="0">
                <a:latin typeface="Comic Sans MS" pitchFamily="66" charset="0"/>
              </a:rPr>
              <a:t>fully virtual meetings. Therefore, adequate measures must be taken to ensure viability &amp; tranquility of the </a:t>
            </a:r>
            <a:r>
              <a:rPr lang="en-US" sz="6400" dirty="0" smtClean="0">
                <a:latin typeface="Comic Sans MS" pitchFamily="66" charset="0"/>
              </a:rPr>
              <a:t>meetings</a:t>
            </a:r>
            <a:r>
              <a:rPr lang="en-US" sz="6400" dirty="0" smtClean="0">
                <a:latin typeface="Comic Sans MS" pitchFamily="66" charset="0"/>
              </a:rPr>
              <a:t>.</a:t>
            </a:r>
          </a:p>
          <a:p>
            <a:pPr marL="45720" indent="0" algn="just">
              <a:buNone/>
            </a:pPr>
            <a:endParaRPr lang="en-US" sz="64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6400" b="1" u="sng" dirty="0" smtClean="0">
                <a:solidFill>
                  <a:srgbClr val="C00000"/>
                </a:solidFill>
                <a:latin typeface="Comic Sans MS" pitchFamily="66" charset="0"/>
              </a:rPr>
              <a:t>DIVIDENDS</a:t>
            </a:r>
            <a:r>
              <a:rPr lang="en-US" sz="6400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  <a:p>
            <a:pPr marL="45720" indent="0" algn="just">
              <a:buNone/>
            </a:pPr>
            <a:r>
              <a:rPr lang="en-US" sz="6400" dirty="0" smtClean="0">
                <a:latin typeface="Comic Sans MS" pitchFamily="66" charset="0"/>
              </a:rPr>
              <a:t>Many </a:t>
            </a:r>
            <a:r>
              <a:rPr lang="en-US" sz="6400" dirty="0">
                <a:latin typeface="Comic Sans MS" pitchFamily="66" charset="0"/>
              </a:rPr>
              <a:t>companies have either cancelled or reduced a planned final dividend at their 2020 </a:t>
            </a:r>
            <a:r>
              <a:rPr lang="en-US" sz="6400" dirty="0" smtClean="0">
                <a:latin typeface="Comic Sans MS" pitchFamily="66" charset="0"/>
              </a:rPr>
              <a:t>AGM &amp; in lieu of that declared </a:t>
            </a:r>
            <a:r>
              <a:rPr lang="en-US" sz="6400" dirty="0">
                <a:latin typeface="Comic Sans MS" pitchFamily="66" charset="0"/>
              </a:rPr>
              <a:t>Interim </a:t>
            </a:r>
            <a:r>
              <a:rPr lang="en-US" sz="6400" dirty="0" smtClean="0">
                <a:latin typeface="Comic Sans MS" pitchFamily="66" charset="0"/>
              </a:rPr>
              <a:t>Dividend, as there is no need of shareholders approval Board can alone declare that, to </a:t>
            </a:r>
            <a:r>
              <a:rPr lang="en-US" sz="6400" dirty="0">
                <a:latin typeface="Comic Sans MS" pitchFamily="66" charset="0"/>
              </a:rPr>
              <a:t>help release payment earlier to the </a:t>
            </a:r>
            <a:r>
              <a:rPr lang="en-US" sz="6400" dirty="0" smtClean="0">
                <a:latin typeface="Comic Sans MS" pitchFamily="66" charset="0"/>
              </a:rPr>
              <a:t>shareholders(e.g. Castrol </a:t>
            </a:r>
            <a:r>
              <a:rPr lang="en-US" sz="6400" dirty="0">
                <a:latin typeface="Comic Sans MS" pitchFamily="66" charset="0"/>
              </a:rPr>
              <a:t>India). </a:t>
            </a:r>
            <a:r>
              <a:rPr lang="en-US" sz="6400" dirty="0" smtClean="0">
                <a:latin typeface="Comic Sans MS" pitchFamily="66" charset="0"/>
              </a:rPr>
              <a:t>Thus, a </a:t>
            </a:r>
            <a:r>
              <a:rPr lang="en-US" sz="6400" dirty="0">
                <a:latin typeface="Comic Sans MS" pitchFamily="66" charset="0"/>
              </a:rPr>
              <a:t>review of dividend policy should be an item for the board agenda and large shareholders may expect to be </a:t>
            </a:r>
            <a:r>
              <a:rPr lang="en-US" sz="6400" dirty="0" smtClean="0">
                <a:latin typeface="Comic Sans MS" pitchFamily="66" charset="0"/>
              </a:rPr>
              <a:t>consulted</a:t>
            </a:r>
            <a:r>
              <a:rPr lang="en-US" sz="6400" dirty="0" smtClean="0">
                <a:latin typeface="Comic Sans MS" pitchFamily="66" charset="0"/>
              </a:rPr>
              <a:t>.</a:t>
            </a:r>
          </a:p>
          <a:p>
            <a:pPr marL="45720" indent="0" algn="just">
              <a:buNone/>
            </a:pPr>
            <a:endParaRPr lang="en-US" sz="64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6400" b="1" u="sng" dirty="0" smtClean="0">
                <a:solidFill>
                  <a:srgbClr val="C00000"/>
                </a:solidFill>
                <a:latin typeface="Comic Sans MS" pitchFamily="66" charset="0"/>
              </a:rPr>
              <a:t>CORPORATE REPORTING</a:t>
            </a:r>
            <a:r>
              <a:rPr lang="en-US" sz="6400" b="1" dirty="0" smtClean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  <a:p>
            <a:pPr marL="45720" indent="0" algn="just">
              <a:buNone/>
            </a:pPr>
            <a:r>
              <a:rPr lang="en-US" sz="6400" dirty="0" smtClean="0">
                <a:latin typeface="Comic Sans MS" pitchFamily="66" charset="0"/>
              </a:rPr>
              <a:t>As various reporting deadlines were extended by Regulatory Authorities, early planning &amp; engagement must be made with various Committees of company to ensure smooth functioning. </a:t>
            </a:r>
          </a:p>
          <a:p>
            <a:pPr marL="45720" indent="0" algn="just">
              <a:buNone/>
            </a:pPr>
            <a:endParaRPr lang="en-US" sz="1800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Areas of governance need to be addressed</a:t>
            </a:r>
            <a:r>
              <a:rPr lang="en-US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(contd.)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arrow.wav"/>
          </p:stSnd>
        </p:sndAc>
      </p:transition>
    </mc:Choice>
    <mc:Fallback>
      <p:transition spd="slow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620560"/>
              </p:ext>
            </p:extLst>
          </p:nvPr>
        </p:nvGraphicFramePr>
        <p:xfrm>
          <a:off x="381000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EFFECTs OF LOCK DOWN DUE TO COVID-19 </a:t>
            </a:r>
            <a:endParaRPr lang="en-US" b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2" y="3753913"/>
            <a:ext cx="5478548" cy="2951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753912"/>
            <a:ext cx="3352800" cy="2951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0" y="152400"/>
            <a:ext cx="8831350" cy="3601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0252" y="2353200"/>
            <a:ext cx="2049548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Statistical Analysis</a:t>
            </a:r>
            <a:endParaRPr lang="en-US" sz="2800" b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7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4" name="arrow.wav"/>
          </p:stSnd>
        </p:sndAc>
      </p:transition>
    </mc:Choice>
    <mc:Fallback>
      <p:transition spd="slow">
        <p:checker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958534"/>
              </p:ext>
            </p:extLst>
          </p:nvPr>
        </p:nvGraphicFramePr>
        <p:xfrm>
          <a:off x="381000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Tools used to conduct affairs in a smooth manner</a:t>
            </a:r>
            <a:endParaRPr lang="en-US" b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05" y="3827597"/>
            <a:ext cx="743145" cy="743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810102"/>
            <a:ext cx="711184" cy="711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250" y="4847908"/>
            <a:ext cx="852498" cy="85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10" y="3135052"/>
            <a:ext cx="859728" cy="859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10102"/>
            <a:ext cx="747781" cy="69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36" y="2905980"/>
            <a:ext cx="764318" cy="75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56" y="3471966"/>
            <a:ext cx="762000" cy="765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250" y="2057400"/>
            <a:ext cx="685799" cy="685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274157"/>
            <a:ext cx="778536" cy="778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419" y="4981131"/>
            <a:ext cx="933381" cy="933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978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  <p:sndAc>
          <p:stSnd>
            <p:snd r:embed="rId6" name="chimes.wav"/>
          </p:stSnd>
        </p:sndAc>
      </p:transition>
    </mc:Choice>
    <mc:Fallback>
      <p:transition spd="slow">
        <p:dissolv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883893"/>
              </p:ext>
            </p:extLst>
          </p:nvPr>
        </p:nvGraphicFramePr>
        <p:xfrm>
          <a:off x="381000" y="1719071"/>
          <a:ext cx="8407893" cy="440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Tasks accomplished amidst lockdown</a:t>
            </a:r>
            <a:endParaRPr lang="en-US" b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6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4" name="arrow.wav"/>
          </p:stSnd>
        </p:sndAc>
      </p:transition>
    </mc:Choice>
    <mc:Fallback>
      <p:transition spd="slow">
        <p:checker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0.4|0.4|0.4|0.5|0.8|0.6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1890</TotalTime>
  <Words>735</Words>
  <Application>Microsoft Office PowerPoint</Application>
  <PresentationFormat>On-screen Show (4:3)</PresentationFormat>
  <Paragraphs>66</Paragraphs>
  <Slides>11</Slides>
  <Notes>2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Grid</vt:lpstr>
      <vt:lpstr>CHALLENGES FACED BY COMPANY SECRETARIES DURING CORONAVIRUS &amp; LOCKDOWN PERIOD</vt:lpstr>
      <vt:lpstr>Strategy or plan of action DURING/AFTER LOCKDOWN</vt:lpstr>
      <vt:lpstr>Challenges faced DURING LOCKDOWN</vt:lpstr>
      <vt:lpstr>Areas of governance need to be addressed </vt:lpstr>
      <vt:lpstr>Areas of governance need to be addressed (contd.)</vt:lpstr>
      <vt:lpstr>EFFECTs OF LOCK DOWN DUE TO COVID-19 </vt:lpstr>
      <vt:lpstr>PowerPoint Presentation</vt:lpstr>
      <vt:lpstr>Tools used to conduct affairs in a smooth manner</vt:lpstr>
      <vt:lpstr>Tasks accomplished amidst lockdown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FACED BY COMPANY SECRETARIES DURING CORONAVIRUS &amp; LOCKDOWN</dc:title>
  <dc:creator>Ruchi Mathur</dc:creator>
  <cp:lastModifiedBy>Ruchi Mathur</cp:lastModifiedBy>
  <cp:revision>139</cp:revision>
  <dcterms:created xsi:type="dcterms:W3CDTF">2006-08-16T00:00:00Z</dcterms:created>
  <dcterms:modified xsi:type="dcterms:W3CDTF">2020-07-26T10:56:25Z</dcterms:modified>
</cp:coreProperties>
</file>