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40"/>
  </p:notesMasterIdLst>
  <p:handoutMasterIdLst>
    <p:handoutMasterId r:id="rId41"/>
  </p:handoutMasterIdLst>
  <p:sldIdLst>
    <p:sldId id="256" r:id="rId2"/>
    <p:sldId id="257" r:id="rId3"/>
    <p:sldId id="258" r:id="rId4"/>
    <p:sldId id="259" r:id="rId5"/>
    <p:sldId id="261" r:id="rId6"/>
    <p:sldId id="26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63" r:id="rId20"/>
    <p:sldId id="264" r:id="rId21"/>
    <p:sldId id="265" r:id="rId22"/>
    <p:sldId id="266" r:id="rId23"/>
    <p:sldId id="267" r:id="rId24"/>
    <p:sldId id="269" r:id="rId25"/>
    <p:sldId id="270" r:id="rId26"/>
    <p:sldId id="271"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sz="2400"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sz="2400"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sz="2400"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2787"/>
    <p:restoredTop sz="90929"/>
  </p:normalViewPr>
  <p:slideViewPr>
    <p:cSldViewPr>
      <p:cViewPr varScale="1">
        <p:scale>
          <a:sx n="48" d="100"/>
          <a:sy n="48" d="100"/>
        </p:scale>
        <p:origin x="-9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26627"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26628"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26629"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73DACC6E-CA34-48C4-827B-4D5CE4A88C47}" type="slidenum">
              <a:rPr lang="en-GB" altLang="en-US"/>
              <a:pPr/>
              <a:t>‹#›</a:t>
            </a:fld>
            <a:endParaRPr lang="en-GB" altLang="en-US"/>
          </a:p>
        </p:txBody>
      </p:sp>
    </p:spTree>
    <p:extLst>
      <p:ext uri="{BB962C8B-B14F-4D97-AF65-F5344CB8AC3E}">
        <p14:creationId xmlns:p14="http://schemas.microsoft.com/office/powerpoint/2010/main" val="17463051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2560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25604"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560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560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2560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8D4506E2-10E1-4D6C-8C9A-C8036DAA44FE}" type="slidenum">
              <a:rPr lang="en-GB" altLang="en-US"/>
              <a:pPr/>
              <a:t>‹#›</a:t>
            </a:fld>
            <a:endParaRPr lang="en-GB" altLang="en-US"/>
          </a:p>
        </p:txBody>
      </p:sp>
    </p:spTree>
    <p:extLst>
      <p:ext uri="{BB962C8B-B14F-4D97-AF65-F5344CB8AC3E}">
        <p14:creationId xmlns:p14="http://schemas.microsoft.com/office/powerpoint/2010/main" val="140414739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fontAlgn="base">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6615F0-5155-4361-8797-E7D6EE985DB7}" type="slidenum">
              <a:rPr lang="en-GB" altLang="en-US"/>
              <a:pPr/>
              <a:t>1</a:t>
            </a:fld>
            <a:endParaRPr lang="en-GB" altLang="en-US"/>
          </a:p>
        </p:txBody>
      </p:sp>
      <p:sp>
        <p:nvSpPr>
          <p:cNvPr id="27650" name="Rectangle 2"/>
          <p:cNvSpPr>
            <a:spLocks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740497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3F46D7-CC22-4DA8-AB95-E3E6A2712217}" type="slidenum">
              <a:rPr lang="en-GB" altLang="en-US"/>
              <a:pPr/>
              <a:t>10</a:t>
            </a:fld>
            <a:endParaRPr lang="en-GB" altLang="en-US"/>
          </a:p>
        </p:txBody>
      </p:sp>
      <p:sp>
        <p:nvSpPr>
          <p:cNvPr id="71682" name="Rectangle 2"/>
          <p:cNvSpPr>
            <a:spLocks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0045683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D0C65C-3F56-47A6-B110-49A07328B1CB}" type="slidenum">
              <a:rPr lang="en-GB" altLang="en-US"/>
              <a:pPr/>
              <a:t>11</a:t>
            </a:fld>
            <a:endParaRPr lang="en-GB" altLang="en-US"/>
          </a:p>
        </p:txBody>
      </p:sp>
      <p:sp>
        <p:nvSpPr>
          <p:cNvPr id="72706" name="Rectangle 2"/>
          <p:cNvSpPr>
            <a:spLocks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6889599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1FF1CA-8301-4719-A6AD-130C9A7BF1E4}" type="slidenum">
              <a:rPr lang="en-GB" altLang="en-US"/>
              <a:pPr/>
              <a:t>12</a:t>
            </a:fld>
            <a:endParaRPr lang="en-GB" altLang="en-US"/>
          </a:p>
        </p:txBody>
      </p:sp>
      <p:sp>
        <p:nvSpPr>
          <p:cNvPr id="73730" name="Rectangle 2"/>
          <p:cNvSpPr>
            <a:spLocks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5664953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9F0A5D-E7AA-4C95-B8EB-4E878AC82DB2}" type="slidenum">
              <a:rPr lang="en-GB" altLang="en-US"/>
              <a:pPr/>
              <a:t>13</a:t>
            </a:fld>
            <a:endParaRPr lang="en-GB" altLang="en-US"/>
          </a:p>
        </p:txBody>
      </p:sp>
      <p:sp>
        <p:nvSpPr>
          <p:cNvPr id="74754" name="Rectangle 2"/>
          <p:cNvSpPr>
            <a:spLocks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996823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A26553-1E1A-4EE6-A823-2370DAEA2551}" type="slidenum">
              <a:rPr lang="en-GB" altLang="en-US"/>
              <a:pPr/>
              <a:t>14</a:t>
            </a:fld>
            <a:endParaRPr lang="en-GB" altLang="en-US"/>
          </a:p>
        </p:txBody>
      </p:sp>
      <p:sp>
        <p:nvSpPr>
          <p:cNvPr id="75778" name="Rectangle 2"/>
          <p:cNvSpPr>
            <a:spLocks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620459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791276-FF23-4CA1-AAA0-7CDC8912B783}" type="slidenum">
              <a:rPr lang="en-GB" altLang="en-US"/>
              <a:pPr/>
              <a:t>15</a:t>
            </a:fld>
            <a:endParaRPr lang="en-GB" altLang="en-US"/>
          </a:p>
        </p:txBody>
      </p:sp>
      <p:sp>
        <p:nvSpPr>
          <p:cNvPr id="76802" name="Rectangle 2"/>
          <p:cNvSpPr>
            <a:spLocks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7879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2A19ED-9E5B-40FC-836E-0ADAB4C77180}" type="slidenum">
              <a:rPr lang="en-GB" altLang="en-US"/>
              <a:pPr/>
              <a:t>16</a:t>
            </a:fld>
            <a:endParaRPr lang="en-GB" altLang="en-US"/>
          </a:p>
        </p:txBody>
      </p:sp>
      <p:sp>
        <p:nvSpPr>
          <p:cNvPr id="77826" name="Rectangle 2"/>
          <p:cNvSpPr>
            <a:spLocks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536539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3C6E05-D9E2-40E3-899E-77AF109D873E}" type="slidenum">
              <a:rPr lang="en-GB" altLang="en-US"/>
              <a:pPr/>
              <a:t>17</a:t>
            </a:fld>
            <a:endParaRPr lang="en-GB" altLang="en-US"/>
          </a:p>
        </p:txBody>
      </p:sp>
      <p:sp>
        <p:nvSpPr>
          <p:cNvPr id="78850" name="Rectangle 2"/>
          <p:cNvSpPr>
            <a:spLocks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6104548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B55229-CA9C-4DC5-A063-2D730630FC8D}" type="slidenum">
              <a:rPr lang="en-GB" altLang="en-US"/>
              <a:pPr/>
              <a:t>18</a:t>
            </a:fld>
            <a:endParaRPr lang="en-GB" altLang="en-US"/>
          </a:p>
        </p:txBody>
      </p:sp>
      <p:sp>
        <p:nvSpPr>
          <p:cNvPr id="79874" name="Rectangle 2"/>
          <p:cNvSpPr>
            <a:spLocks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8887143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BC7FEA-6502-47F6-BB0B-9BCAB1CEFCEF}" type="slidenum">
              <a:rPr lang="en-GB" altLang="en-US"/>
              <a:pPr/>
              <a:t>19</a:t>
            </a:fld>
            <a:endParaRPr lang="en-GB" altLang="en-US"/>
          </a:p>
        </p:txBody>
      </p:sp>
      <p:sp>
        <p:nvSpPr>
          <p:cNvPr id="33794" name="Rectangle 2"/>
          <p:cNvSpPr>
            <a:spLocks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221370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EC04FE-C7F2-4C36-8442-5FC94009AD77}" type="slidenum">
              <a:rPr lang="en-GB" altLang="en-US"/>
              <a:pPr/>
              <a:t>2</a:t>
            </a:fld>
            <a:endParaRPr lang="en-GB" altLang="en-US"/>
          </a:p>
        </p:txBody>
      </p:sp>
      <p:sp>
        <p:nvSpPr>
          <p:cNvPr id="28674" name="Rectangle 2"/>
          <p:cNvSpPr>
            <a:spLocks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6481370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40B3DB-599B-4128-8F33-115494D5E93B}" type="slidenum">
              <a:rPr lang="en-GB" altLang="en-US"/>
              <a:pPr/>
              <a:t>20</a:t>
            </a:fld>
            <a:endParaRPr lang="en-GB" altLang="en-US"/>
          </a:p>
        </p:txBody>
      </p:sp>
      <p:sp>
        <p:nvSpPr>
          <p:cNvPr id="34818" name="Rectangle 2"/>
          <p:cNvSpPr>
            <a:spLocks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8616826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8981A3-0642-45FF-8AEB-C8141954E906}" type="slidenum">
              <a:rPr lang="en-GB" altLang="en-US"/>
              <a:pPr/>
              <a:t>21</a:t>
            </a:fld>
            <a:endParaRPr lang="en-GB" altLang="en-US"/>
          </a:p>
        </p:txBody>
      </p:sp>
      <p:sp>
        <p:nvSpPr>
          <p:cNvPr id="35842" name="Rectangle 2"/>
          <p:cNvSpPr>
            <a:spLocks noChangeArrowheads="1" noTextEdit="1"/>
          </p:cNvSpPr>
          <p:nvPr>
            <p:ph type="sldImg"/>
          </p:nvPr>
        </p:nvSpPr>
        <p:spPr>
          <a:ln/>
        </p:spPr>
      </p:sp>
      <p:sp>
        <p:nvSpPr>
          <p:cNvPr id="3584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5674407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60EA2D-3F68-4D64-86B3-1DE1ADE29B37}" type="slidenum">
              <a:rPr lang="en-GB" altLang="en-US"/>
              <a:pPr/>
              <a:t>22</a:t>
            </a:fld>
            <a:endParaRPr lang="en-GB" altLang="en-US"/>
          </a:p>
        </p:txBody>
      </p:sp>
      <p:sp>
        <p:nvSpPr>
          <p:cNvPr id="36866" name="Rectangle 2"/>
          <p:cNvSpPr>
            <a:spLocks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7821346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FDEA61-07D3-4C64-8CF5-1805E5C662B6}" type="slidenum">
              <a:rPr lang="en-GB" altLang="en-US"/>
              <a:pPr/>
              <a:t>23</a:t>
            </a:fld>
            <a:endParaRPr lang="en-GB" altLang="en-US"/>
          </a:p>
        </p:txBody>
      </p:sp>
      <p:sp>
        <p:nvSpPr>
          <p:cNvPr id="37890" name="Rectangle 2"/>
          <p:cNvSpPr>
            <a:spLocks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7456134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8BD9BD-36F9-4A5A-84C1-307C9FABCDC0}" type="slidenum">
              <a:rPr lang="en-GB" altLang="en-US"/>
              <a:pPr/>
              <a:t>24</a:t>
            </a:fld>
            <a:endParaRPr lang="en-GB" altLang="en-US"/>
          </a:p>
        </p:txBody>
      </p:sp>
      <p:sp>
        <p:nvSpPr>
          <p:cNvPr id="38914" name="Rectangle 2"/>
          <p:cNvSpPr>
            <a:spLocks noChangeArrowheads="1" noTextEdit="1"/>
          </p:cNvSpPr>
          <p:nvPr>
            <p:ph type="sldImg"/>
          </p:nvPr>
        </p:nvSpPr>
        <p:spPr>
          <a:ln/>
        </p:spPr>
      </p:sp>
      <p:sp>
        <p:nvSpPr>
          <p:cNvPr id="3891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8563384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739157-4E5B-4E6B-B9B5-8116A08E1978}" type="slidenum">
              <a:rPr lang="en-GB" altLang="en-US"/>
              <a:pPr/>
              <a:t>25</a:t>
            </a:fld>
            <a:endParaRPr lang="en-GB" altLang="en-US"/>
          </a:p>
        </p:txBody>
      </p:sp>
      <p:sp>
        <p:nvSpPr>
          <p:cNvPr id="39938" name="Rectangle 2"/>
          <p:cNvSpPr>
            <a:spLocks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7310438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DAFCAA-B143-4D72-BA14-90930989017D}" type="slidenum">
              <a:rPr lang="en-GB" altLang="en-US"/>
              <a:pPr/>
              <a:t>26</a:t>
            </a:fld>
            <a:endParaRPr lang="en-GB" altLang="en-US"/>
          </a:p>
        </p:txBody>
      </p:sp>
      <p:sp>
        <p:nvSpPr>
          <p:cNvPr id="40962" name="Rectangle 2"/>
          <p:cNvSpPr>
            <a:spLocks noChangeArrowheads="1" noTextEdit="1"/>
          </p:cNvSpPr>
          <p:nvPr>
            <p:ph type="sldImg"/>
          </p:nvPr>
        </p:nvSpPr>
        <p:spPr>
          <a:ln/>
        </p:spPr>
      </p:sp>
      <p:sp>
        <p:nvSpPr>
          <p:cNvPr id="4096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5548327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EC1C07-B9D1-4F4E-A3C9-20CE299E5154}" type="slidenum">
              <a:rPr lang="en-GB" altLang="en-US"/>
              <a:pPr/>
              <a:t>27</a:t>
            </a:fld>
            <a:endParaRPr lang="en-GB" altLang="en-US"/>
          </a:p>
        </p:txBody>
      </p:sp>
      <p:sp>
        <p:nvSpPr>
          <p:cNvPr id="93186" name="Rectangle 2"/>
          <p:cNvSpPr>
            <a:spLocks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50050082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5A0ACC-55C8-421B-BE01-DC5FE3C0C5A8}" type="slidenum">
              <a:rPr lang="en-GB" altLang="en-US"/>
              <a:pPr/>
              <a:t>28</a:t>
            </a:fld>
            <a:endParaRPr lang="en-GB" altLang="en-US"/>
          </a:p>
        </p:txBody>
      </p:sp>
      <p:sp>
        <p:nvSpPr>
          <p:cNvPr id="94210" name="Rectangle 2"/>
          <p:cNvSpPr>
            <a:spLocks noChangeArrowheads="1" noTextEdit="1"/>
          </p:cNvSpPr>
          <p:nvPr>
            <p:ph type="sldImg"/>
          </p:nvPr>
        </p:nvSpPr>
        <p:spPr>
          <a:ln/>
        </p:spPr>
      </p:sp>
      <p:sp>
        <p:nvSpPr>
          <p:cNvPr id="9421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11448072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4064C1-8E78-4601-BAB1-AEE1D27E95A7}" type="slidenum">
              <a:rPr lang="en-GB" altLang="en-US"/>
              <a:pPr/>
              <a:t>29</a:t>
            </a:fld>
            <a:endParaRPr lang="en-GB" altLang="en-US"/>
          </a:p>
        </p:txBody>
      </p:sp>
      <p:sp>
        <p:nvSpPr>
          <p:cNvPr id="95234" name="Rectangle 2"/>
          <p:cNvSpPr>
            <a:spLocks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8598294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A792F6-32C2-40D1-97C3-F0C33E609E20}" type="slidenum">
              <a:rPr lang="en-GB" altLang="en-US"/>
              <a:pPr/>
              <a:t>3</a:t>
            </a:fld>
            <a:endParaRPr lang="en-GB" altLang="en-US"/>
          </a:p>
        </p:txBody>
      </p:sp>
      <p:sp>
        <p:nvSpPr>
          <p:cNvPr id="29698" name="Rectangle 2"/>
          <p:cNvSpPr>
            <a:spLocks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58933945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F32D71-5984-4D38-9E60-60051B8DFBBA}" type="slidenum">
              <a:rPr lang="en-GB" altLang="en-US"/>
              <a:pPr/>
              <a:t>30</a:t>
            </a:fld>
            <a:endParaRPr lang="en-GB" altLang="en-US"/>
          </a:p>
        </p:txBody>
      </p:sp>
      <p:sp>
        <p:nvSpPr>
          <p:cNvPr id="96258" name="Rectangle 2"/>
          <p:cNvSpPr>
            <a:spLocks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3738458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BF6E2A-5598-46EE-8F07-CD971E4337D6}" type="slidenum">
              <a:rPr lang="en-GB" altLang="en-US"/>
              <a:pPr/>
              <a:t>31</a:t>
            </a:fld>
            <a:endParaRPr lang="en-GB" altLang="en-US"/>
          </a:p>
        </p:txBody>
      </p:sp>
      <p:sp>
        <p:nvSpPr>
          <p:cNvPr id="97282" name="Rectangle 2"/>
          <p:cNvSpPr>
            <a:spLocks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481197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252285-884C-4521-B16A-17B14B30860E}" type="slidenum">
              <a:rPr lang="en-GB" altLang="en-US"/>
              <a:pPr/>
              <a:t>32</a:t>
            </a:fld>
            <a:endParaRPr lang="en-GB" altLang="en-US"/>
          </a:p>
        </p:txBody>
      </p:sp>
      <p:sp>
        <p:nvSpPr>
          <p:cNvPr id="98306" name="Rectangle 2"/>
          <p:cNvSpPr>
            <a:spLocks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56146687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5AA269-8286-4888-AB11-0C1380336086}" type="slidenum">
              <a:rPr lang="en-GB" altLang="en-US"/>
              <a:pPr/>
              <a:t>33</a:t>
            </a:fld>
            <a:endParaRPr lang="en-GB" altLang="en-US"/>
          </a:p>
        </p:txBody>
      </p:sp>
      <p:sp>
        <p:nvSpPr>
          <p:cNvPr id="99330" name="Rectangle 2"/>
          <p:cNvSpPr>
            <a:spLocks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41453059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B62F16-D60F-460A-B40A-DFCB802CC0BA}" type="slidenum">
              <a:rPr lang="en-GB" altLang="en-US"/>
              <a:pPr/>
              <a:t>34</a:t>
            </a:fld>
            <a:endParaRPr lang="en-GB" altLang="en-US"/>
          </a:p>
        </p:txBody>
      </p:sp>
      <p:sp>
        <p:nvSpPr>
          <p:cNvPr id="100354" name="Rectangle 2"/>
          <p:cNvSpPr>
            <a:spLocks noChangeArrowheads="1" noTextEdit="1"/>
          </p:cNvSpPr>
          <p:nvPr>
            <p:ph type="sldImg"/>
          </p:nvPr>
        </p:nvSpPr>
        <p:spPr>
          <a:ln/>
        </p:spPr>
      </p:sp>
      <p:sp>
        <p:nvSpPr>
          <p:cNvPr id="10035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9132208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B1E954-4761-4658-B587-8BFD65151FF3}" type="slidenum">
              <a:rPr lang="en-GB" altLang="en-US"/>
              <a:pPr/>
              <a:t>35</a:t>
            </a:fld>
            <a:endParaRPr lang="en-GB" altLang="en-US"/>
          </a:p>
        </p:txBody>
      </p:sp>
      <p:sp>
        <p:nvSpPr>
          <p:cNvPr id="101378" name="Rectangle 2"/>
          <p:cNvSpPr>
            <a:spLocks noChangeArrowheads="1" noTextEdit="1"/>
          </p:cNvSpPr>
          <p:nvPr>
            <p:ph type="sldImg"/>
          </p:nvPr>
        </p:nvSpPr>
        <p:spPr>
          <a:ln/>
        </p:spPr>
      </p:sp>
      <p:sp>
        <p:nvSpPr>
          <p:cNvPr id="10137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4088286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3BF43A-C810-419E-B4AB-43D3A4738F0A}" type="slidenum">
              <a:rPr lang="en-GB" altLang="en-US"/>
              <a:pPr/>
              <a:t>36</a:t>
            </a:fld>
            <a:endParaRPr lang="en-GB" altLang="en-US"/>
          </a:p>
        </p:txBody>
      </p:sp>
      <p:sp>
        <p:nvSpPr>
          <p:cNvPr id="102402" name="Rectangle 2"/>
          <p:cNvSpPr>
            <a:spLocks noChangeArrowheads="1" noTextEdit="1"/>
          </p:cNvSpPr>
          <p:nvPr>
            <p:ph type="sldImg"/>
          </p:nvPr>
        </p:nvSpPr>
        <p:spPr>
          <a:ln/>
        </p:spPr>
      </p:sp>
      <p:sp>
        <p:nvSpPr>
          <p:cNvPr id="1024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94220219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1C549F-FCBA-4267-AB0C-17E2777A80B8}" type="slidenum">
              <a:rPr lang="en-GB" altLang="en-US"/>
              <a:pPr/>
              <a:t>37</a:t>
            </a:fld>
            <a:endParaRPr lang="en-GB" altLang="en-US"/>
          </a:p>
        </p:txBody>
      </p:sp>
      <p:sp>
        <p:nvSpPr>
          <p:cNvPr id="103426" name="Rectangle 2"/>
          <p:cNvSpPr>
            <a:spLocks noChangeArrowheads="1" noTextEdit="1"/>
          </p:cNvSpPr>
          <p:nvPr>
            <p:ph type="sldImg"/>
          </p:nvPr>
        </p:nvSpPr>
        <p:spPr>
          <a:ln/>
        </p:spPr>
      </p:sp>
      <p:sp>
        <p:nvSpPr>
          <p:cNvPr id="10342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2597247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CCC9D7-4770-478F-B7BE-556F21B0DF0D}" type="slidenum">
              <a:rPr lang="en-GB" altLang="en-US"/>
              <a:pPr/>
              <a:t>38</a:t>
            </a:fld>
            <a:endParaRPr lang="en-GB" altLang="en-US"/>
          </a:p>
        </p:txBody>
      </p:sp>
      <p:sp>
        <p:nvSpPr>
          <p:cNvPr id="104450" name="Rectangle 2"/>
          <p:cNvSpPr>
            <a:spLocks noChangeArrowheads="1" noTextEdit="1"/>
          </p:cNvSpPr>
          <p:nvPr>
            <p:ph type="sldImg"/>
          </p:nvPr>
        </p:nvSpPr>
        <p:spPr>
          <a:ln/>
        </p:spPr>
      </p:sp>
      <p:sp>
        <p:nvSpPr>
          <p:cNvPr id="10445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132907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B9FA1E-2891-4E7E-9057-1DC0D4310618}" type="slidenum">
              <a:rPr lang="en-GB" altLang="en-US"/>
              <a:pPr/>
              <a:t>4</a:t>
            </a:fld>
            <a:endParaRPr lang="en-GB" altLang="en-US"/>
          </a:p>
        </p:txBody>
      </p:sp>
      <p:sp>
        <p:nvSpPr>
          <p:cNvPr id="30722" name="Rectangle 2"/>
          <p:cNvSpPr>
            <a:spLocks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546889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4C66F4-083B-430B-AB70-53C1109DC580}" type="slidenum">
              <a:rPr lang="en-GB" altLang="en-US"/>
              <a:pPr/>
              <a:t>5</a:t>
            </a:fld>
            <a:endParaRPr lang="en-GB" altLang="en-US"/>
          </a:p>
        </p:txBody>
      </p:sp>
      <p:sp>
        <p:nvSpPr>
          <p:cNvPr id="31746" name="Rectangle 2"/>
          <p:cNvSpPr>
            <a:spLocks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270956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AB8906-B747-4AF8-B7DB-6F05EA6FC97B}" type="slidenum">
              <a:rPr lang="en-GB" altLang="en-US"/>
              <a:pPr/>
              <a:t>6</a:t>
            </a:fld>
            <a:endParaRPr lang="en-GB" altLang="en-US"/>
          </a:p>
        </p:txBody>
      </p:sp>
      <p:sp>
        <p:nvSpPr>
          <p:cNvPr id="32770" name="Rectangle 2"/>
          <p:cNvSpPr>
            <a:spLocks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4568175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9F5DCD-B641-48B4-AD0E-73F36101A842}" type="slidenum">
              <a:rPr lang="en-GB" altLang="en-US"/>
              <a:pPr/>
              <a:t>7</a:t>
            </a:fld>
            <a:endParaRPr lang="en-GB" altLang="en-US"/>
          </a:p>
        </p:txBody>
      </p:sp>
      <p:sp>
        <p:nvSpPr>
          <p:cNvPr id="68610" name="Rectangle 2"/>
          <p:cNvSpPr>
            <a:spLocks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063773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39B645-69A6-41A0-9124-A9F85D28FE97}" type="slidenum">
              <a:rPr lang="en-GB" altLang="en-US"/>
              <a:pPr/>
              <a:t>8</a:t>
            </a:fld>
            <a:endParaRPr lang="en-GB" altLang="en-US"/>
          </a:p>
        </p:txBody>
      </p:sp>
      <p:sp>
        <p:nvSpPr>
          <p:cNvPr id="69634" name="Rectangle 2"/>
          <p:cNvSpPr>
            <a:spLocks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1792248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51275F-5188-42D8-A2E3-F2A4B3FB29AC}" type="slidenum">
              <a:rPr lang="en-GB" altLang="en-US"/>
              <a:pPr/>
              <a:t>9</a:t>
            </a:fld>
            <a:endParaRPr lang="en-GB" altLang="en-US"/>
          </a:p>
        </p:txBody>
      </p:sp>
      <p:sp>
        <p:nvSpPr>
          <p:cNvPr id="70658" name="Rectangle 2"/>
          <p:cNvSpPr>
            <a:spLocks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265987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1266" name="Group 2"/>
          <p:cNvGrpSpPr>
            <a:grpSpLocks/>
          </p:cNvGrpSpPr>
          <p:nvPr/>
        </p:nvGrpSpPr>
        <p:grpSpPr bwMode="auto">
          <a:xfrm>
            <a:off x="0" y="2438400"/>
            <a:ext cx="9009063" cy="1052513"/>
            <a:chOff x="0" y="1536"/>
            <a:chExt cx="5675" cy="663"/>
          </a:xfrm>
        </p:grpSpPr>
        <p:grpSp>
          <p:nvGrpSpPr>
            <p:cNvPr id="11267" name="Group 3"/>
            <p:cNvGrpSpPr>
              <a:grpSpLocks/>
            </p:cNvGrpSpPr>
            <p:nvPr/>
          </p:nvGrpSpPr>
          <p:grpSpPr bwMode="auto">
            <a:xfrm>
              <a:off x="183" y="1604"/>
              <a:ext cx="448" cy="299"/>
              <a:chOff x="720" y="336"/>
              <a:chExt cx="624" cy="432"/>
            </a:xfrm>
          </p:grpSpPr>
          <p:sp>
            <p:nvSpPr>
              <p:cNvPr id="11268" name="Rectangle 4"/>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9"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1270" name="Group 6"/>
            <p:cNvGrpSpPr>
              <a:grpSpLocks/>
            </p:cNvGrpSpPr>
            <p:nvPr/>
          </p:nvGrpSpPr>
          <p:grpSpPr bwMode="auto">
            <a:xfrm>
              <a:off x="261" y="1870"/>
              <a:ext cx="465" cy="299"/>
              <a:chOff x="912" y="2640"/>
              <a:chExt cx="672" cy="432"/>
            </a:xfrm>
          </p:grpSpPr>
          <p:sp>
            <p:nvSpPr>
              <p:cNvPr id="11271" name="Rectangle 7"/>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2"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1273"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4" name="Rectangle 10"/>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5"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1276" name="Rectangle 12"/>
          <p:cNvSpPr>
            <a:spLocks noGrp="1" noChangeArrowheads="1"/>
          </p:cNvSpPr>
          <p:nvPr>
            <p:ph type="ctrTitle"/>
          </p:nvPr>
        </p:nvSpPr>
        <p:spPr>
          <a:xfrm>
            <a:off x="990600" y="1828800"/>
            <a:ext cx="7772400" cy="1143000"/>
          </a:xfrm>
        </p:spPr>
        <p:txBody>
          <a:bodyPr/>
          <a:lstStyle>
            <a:lvl1pPr>
              <a:defRPr/>
            </a:lvl1pPr>
          </a:lstStyle>
          <a:p>
            <a:pPr lvl="0"/>
            <a:r>
              <a:rPr lang="en-GB" altLang="en-US" noProof="0" smtClean="0"/>
              <a:t>Click to edit Master title style</a:t>
            </a:r>
          </a:p>
        </p:txBody>
      </p:sp>
      <p:sp>
        <p:nvSpPr>
          <p:cNvPr id="11277" name="Rectangle 13"/>
          <p:cNvSpPr>
            <a:spLocks noGrp="1" noChangeArrowheads="1"/>
          </p:cNvSpPr>
          <p:nvPr>
            <p:ph type="subTitle"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GB" altLang="en-US" noProof="0" smtClean="0"/>
              <a:t>Click to edit Master subtitle style</a:t>
            </a:r>
          </a:p>
        </p:txBody>
      </p:sp>
      <p:sp>
        <p:nvSpPr>
          <p:cNvPr id="11278"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GB" altLang="en-US"/>
          </a:p>
        </p:txBody>
      </p:sp>
      <p:sp>
        <p:nvSpPr>
          <p:cNvPr id="11279"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en-GB" altLang="en-US"/>
          </a:p>
        </p:txBody>
      </p:sp>
      <p:sp>
        <p:nvSpPr>
          <p:cNvPr id="11280"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99CC9520-0CCB-4A73-9B52-707AC5832EC1}" type="slidenum">
              <a:rPr lang="en-GB" altLang="en-US"/>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813059A3-11D0-474F-92E4-401E72BB63C4}" type="slidenum">
              <a:rPr lang="en-GB" altLang="en-US"/>
              <a:pPr/>
              <a:t>‹#›</a:t>
            </a:fld>
            <a:endParaRPr lang="en-GB" altLang="en-US"/>
          </a:p>
        </p:txBody>
      </p:sp>
    </p:spTree>
    <p:extLst>
      <p:ext uri="{BB962C8B-B14F-4D97-AF65-F5344CB8AC3E}">
        <p14:creationId xmlns:p14="http://schemas.microsoft.com/office/powerpoint/2010/main" val="639732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617538"/>
            <a:ext cx="1951038" cy="5514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617538"/>
            <a:ext cx="5700712" cy="5514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CD6866FE-D329-4943-A4FA-807083D46F8A}" type="slidenum">
              <a:rPr lang="en-GB" altLang="en-US"/>
              <a:pPr/>
              <a:t>‹#›</a:t>
            </a:fld>
            <a:endParaRPr lang="en-GB" altLang="en-US"/>
          </a:p>
        </p:txBody>
      </p:sp>
    </p:spTree>
    <p:extLst>
      <p:ext uri="{BB962C8B-B14F-4D97-AF65-F5344CB8AC3E}">
        <p14:creationId xmlns:p14="http://schemas.microsoft.com/office/powerpoint/2010/main" val="3837713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65AE8675-9C09-4AFB-A465-383ED184B092}" type="slidenum">
              <a:rPr lang="en-GB" altLang="en-US"/>
              <a:pPr/>
              <a:t>‹#›</a:t>
            </a:fld>
            <a:endParaRPr lang="en-GB" altLang="en-US"/>
          </a:p>
        </p:txBody>
      </p:sp>
    </p:spTree>
    <p:extLst>
      <p:ext uri="{BB962C8B-B14F-4D97-AF65-F5344CB8AC3E}">
        <p14:creationId xmlns:p14="http://schemas.microsoft.com/office/powerpoint/2010/main" val="3277296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BF0CC79B-7788-4BCF-951E-CB4A09A9E3F8}" type="slidenum">
              <a:rPr lang="en-GB" altLang="en-US"/>
              <a:pPr/>
              <a:t>‹#›</a:t>
            </a:fld>
            <a:endParaRPr lang="en-GB" altLang="en-US"/>
          </a:p>
        </p:txBody>
      </p:sp>
    </p:spTree>
    <p:extLst>
      <p:ext uri="{BB962C8B-B14F-4D97-AF65-F5344CB8AC3E}">
        <p14:creationId xmlns:p14="http://schemas.microsoft.com/office/powerpoint/2010/main" val="3709419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6825F506-619F-43DB-9D5C-9732AE9D24B4}" type="slidenum">
              <a:rPr lang="en-GB" altLang="en-US"/>
              <a:pPr/>
              <a:t>‹#›</a:t>
            </a:fld>
            <a:endParaRPr lang="en-GB" altLang="en-US"/>
          </a:p>
        </p:txBody>
      </p:sp>
    </p:spTree>
    <p:extLst>
      <p:ext uri="{BB962C8B-B14F-4D97-AF65-F5344CB8AC3E}">
        <p14:creationId xmlns:p14="http://schemas.microsoft.com/office/powerpoint/2010/main" val="307268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E208E188-EF4E-49C1-A091-C960C076DBCD}" type="slidenum">
              <a:rPr lang="en-GB" altLang="en-US"/>
              <a:pPr/>
              <a:t>‹#›</a:t>
            </a:fld>
            <a:endParaRPr lang="en-GB" altLang="en-US"/>
          </a:p>
        </p:txBody>
      </p:sp>
    </p:spTree>
    <p:extLst>
      <p:ext uri="{BB962C8B-B14F-4D97-AF65-F5344CB8AC3E}">
        <p14:creationId xmlns:p14="http://schemas.microsoft.com/office/powerpoint/2010/main" val="149034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4A9E298C-AB68-4C83-AE49-3C507D877330}" type="slidenum">
              <a:rPr lang="en-GB" altLang="en-US"/>
              <a:pPr/>
              <a:t>‹#›</a:t>
            </a:fld>
            <a:endParaRPr lang="en-GB" altLang="en-US"/>
          </a:p>
        </p:txBody>
      </p:sp>
    </p:spTree>
    <p:extLst>
      <p:ext uri="{BB962C8B-B14F-4D97-AF65-F5344CB8AC3E}">
        <p14:creationId xmlns:p14="http://schemas.microsoft.com/office/powerpoint/2010/main" val="1129638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30B5B567-D509-41B4-970F-F5BDB1FB317B}" type="slidenum">
              <a:rPr lang="en-GB" altLang="en-US"/>
              <a:pPr/>
              <a:t>‹#›</a:t>
            </a:fld>
            <a:endParaRPr lang="en-GB" altLang="en-US"/>
          </a:p>
        </p:txBody>
      </p:sp>
    </p:spTree>
    <p:extLst>
      <p:ext uri="{BB962C8B-B14F-4D97-AF65-F5344CB8AC3E}">
        <p14:creationId xmlns:p14="http://schemas.microsoft.com/office/powerpoint/2010/main" val="3887945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6E43E94E-73C5-472C-84E9-EBE77AE3D384}" type="slidenum">
              <a:rPr lang="en-GB" altLang="en-US"/>
              <a:pPr/>
              <a:t>‹#›</a:t>
            </a:fld>
            <a:endParaRPr lang="en-GB" altLang="en-US"/>
          </a:p>
        </p:txBody>
      </p:sp>
    </p:spTree>
    <p:extLst>
      <p:ext uri="{BB962C8B-B14F-4D97-AF65-F5344CB8AC3E}">
        <p14:creationId xmlns:p14="http://schemas.microsoft.com/office/powerpoint/2010/main" val="987827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ADCB5717-3A5F-49E6-8787-4236041FFE5C}" type="slidenum">
              <a:rPr lang="en-GB" altLang="en-US"/>
              <a:pPr/>
              <a:t>‹#›</a:t>
            </a:fld>
            <a:endParaRPr lang="en-GB" altLang="en-US"/>
          </a:p>
        </p:txBody>
      </p:sp>
    </p:spTree>
    <p:extLst>
      <p:ext uri="{BB962C8B-B14F-4D97-AF65-F5344CB8AC3E}">
        <p14:creationId xmlns:p14="http://schemas.microsoft.com/office/powerpoint/2010/main" val="3890525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ChangeArrowheads="1"/>
          </p:cNvSpPr>
          <p:nvPr/>
        </p:nvSpPr>
        <p:spPr bwMode="ltGray">
          <a:xfrm>
            <a:off x="417513" y="1098550"/>
            <a:ext cx="438150"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10243"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10244" name="Rectangle 4"/>
          <p:cNvSpPr>
            <a:spLocks noChangeArrowheads="1"/>
          </p:cNvSpPr>
          <p:nvPr/>
        </p:nvSpPr>
        <p:spPr bwMode="ltGray">
          <a:xfrm>
            <a:off x="541338" y="1520825"/>
            <a:ext cx="422275"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10245"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10246"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10247" name="Rectangle 7"/>
          <p:cNvSpPr>
            <a:spLocks noChangeArrowheads="1"/>
          </p:cNvSpPr>
          <p:nvPr/>
        </p:nvSpPr>
        <p:spPr bwMode="gray">
          <a:xfrm>
            <a:off x="762000" y="990600"/>
            <a:ext cx="31750"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10248"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a:p>
        </p:txBody>
      </p:sp>
      <p:sp>
        <p:nvSpPr>
          <p:cNvPr id="10249" name="Rectangle 9"/>
          <p:cNvSpPr>
            <a:spLocks noGrp="1" noChangeArrowheads="1"/>
          </p:cNvSpPr>
          <p:nvPr>
            <p:ph type="title"/>
          </p:nvPr>
        </p:nvSpPr>
        <p:spPr bwMode="auto">
          <a:xfrm>
            <a:off x="1150938" y="617538"/>
            <a:ext cx="7793037"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50" name="Rectangle 10"/>
          <p:cNvSpPr>
            <a:spLocks noGrp="1" noChangeArrowheads="1"/>
          </p:cNvSpPr>
          <p:nvPr>
            <p:ph type="body" idx="1"/>
          </p:nvPr>
        </p:nvSpPr>
        <p:spPr bwMode="auto">
          <a:xfrm>
            <a:off x="1182688" y="2017713"/>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51" name="Rectangle 11"/>
          <p:cNvSpPr>
            <a:spLocks noGrp="1" noChangeArrowheads="1"/>
          </p:cNvSpPr>
          <p:nvPr>
            <p:ph type="dt" sz="half" idx="2"/>
          </p:nvPr>
        </p:nvSpPr>
        <p:spPr bwMode="auto">
          <a:xfrm>
            <a:off x="9144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endParaRPr lang="en-GB" altLang="en-US"/>
          </a:p>
        </p:txBody>
      </p:sp>
      <p:sp>
        <p:nvSpPr>
          <p:cNvPr id="10252" name="Rectangle 12"/>
          <p:cNvSpPr>
            <a:spLocks noGrp="1" noChangeArrowheads="1"/>
          </p:cNvSpPr>
          <p:nvPr>
            <p:ph type="ftr" sz="quarter" idx="3"/>
          </p:nvPr>
        </p:nvSpPr>
        <p:spPr bwMode="auto">
          <a:xfrm>
            <a:off x="33528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endParaRPr lang="en-GB" altLang="en-US"/>
          </a:p>
        </p:txBody>
      </p:sp>
      <p:sp>
        <p:nvSpPr>
          <p:cNvPr id="10253" name="Rectangle 13"/>
          <p:cNvSpPr>
            <a:spLocks noGrp="1" noChangeArrowheads="1"/>
          </p:cNvSpPr>
          <p:nvPr>
            <p:ph type="sldNum" sz="quarter" idx="4"/>
          </p:nvPr>
        </p:nvSpPr>
        <p:spPr bwMode="auto">
          <a:xfrm>
            <a:off x="6781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fld id="{59B9857E-7D30-4CF5-AF54-6F05EBA8E026}"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anose="020B0604030504040204" pitchFamily="34" charset="0"/>
        </a:defRPr>
      </a:lvl2pPr>
      <a:lvl3pPr algn="l" rtl="0" fontAlgn="base">
        <a:spcBef>
          <a:spcPct val="0"/>
        </a:spcBef>
        <a:spcAft>
          <a:spcPct val="0"/>
        </a:spcAft>
        <a:defRPr sz="4400">
          <a:solidFill>
            <a:schemeClr val="tx2"/>
          </a:solidFill>
          <a:latin typeface="Tahoma" panose="020B0604030504040204" pitchFamily="34" charset="0"/>
        </a:defRPr>
      </a:lvl3pPr>
      <a:lvl4pPr algn="l" rtl="0" fontAlgn="base">
        <a:spcBef>
          <a:spcPct val="0"/>
        </a:spcBef>
        <a:spcAft>
          <a:spcPct val="0"/>
        </a:spcAft>
        <a:defRPr sz="4400">
          <a:solidFill>
            <a:schemeClr val="tx2"/>
          </a:solidFill>
          <a:latin typeface="Tahoma" panose="020B0604030504040204" pitchFamily="34" charset="0"/>
        </a:defRPr>
      </a:lvl4pPr>
      <a:lvl5pPr algn="l" rtl="0" fontAlgn="base">
        <a:spcBef>
          <a:spcPct val="0"/>
        </a:spcBef>
        <a:spcAft>
          <a:spcPct val="0"/>
        </a:spcAft>
        <a:defRPr sz="4400">
          <a:solidFill>
            <a:schemeClr val="tx2"/>
          </a:solidFill>
          <a:latin typeface="Tahoma" panose="020B0604030504040204" pitchFamily="34" charset="0"/>
        </a:defRPr>
      </a:lvl5pPr>
      <a:lvl6pPr marL="457200" algn="l" rtl="0" fontAlgn="base">
        <a:spcBef>
          <a:spcPct val="0"/>
        </a:spcBef>
        <a:spcAft>
          <a:spcPct val="0"/>
        </a:spcAft>
        <a:defRPr sz="4400">
          <a:solidFill>
            <a:schemeClr val="tx2"/>
          </a:solidFill>
          <a:latin typeface="Tahoma" panose="020B0604030504040204" pitchFamily="34" charset="0"/>
        </a:defRPr>
      </a:lvl6pPr>
      <a:lvl7pPr marL="914400" algn="l" rtl="0" fontAlgn="base">
        <a:spcBef>
          <a:spcPct val="0"/>
        </a:spcBef>
        <a:spcAft>
          <a:spcPct val="0"/>
        </a:spcAft>
        <a:defRPr sz="4400">
          <a:solidFill>
            <a:schemeClr val="tx2"/>
          </a:solidFill>
          <a:latin typeface="Tahoma" panose="020B0604030504040204" pitchFamily="34" charset="0"/>
        </a:defRPr>
      </a:lvl7pPr>
      <a:lvl8pPr marL="1371600" algn="l" rtl="0" fontAlgn="base">
        <a:spcBef>
          <a:spcPct val="0"/>
        </a:spcBef>
        <a:spcAft>
          <a:spcPct val="0"/>
        </a:spcAft>
        <a:defRPr sz="4400">
          <a:solidFill>
            <a:schemeClr val="tx2"/>
          </a:solidFill>
          <a:latin typeface="Tahoma" panose="020B0604030504040204" pitchFamily="34" charset="0"/>
        </a:defRPr>
      </a:lvl8pPr>
      <a:lvl9pPr marL="1828800" algn="l" rtl="0" fontAlgn="base">
        <a:spcBef>
          <a:spcPct val="0"/>
        </a:spcBef>
        <a:spcAft>
          <a:spcPct val="0"/>
        </a:spcAft>
        <a:defRPr sz="4400">
          <a:solidFill>
            <a:schemeClr val="tx2"/>
          </a:solidFill>
          <a:latin typeface="Tahoma" panose="020B0604030504040204" pitchFamily="34" charset="0"/>
        </a:defRPr>
      </a:lvl9pPr>
    </p:titleStyle>
    <p:bodyStyle>
      <a:lvl1pPr marL="342900" indent="-342900" algn="l" rtl="0" fontAlgn="base">
        <a:spcBef>
          <a:spcPct val="20000"/>
        </a:spcBef>
        <a:spcAft>
          <a:spcPct val="0"/>
        </a:spcAft>
        <a:buClr>
          <a:schemeClr val="folHlink"/>
        </a:buClr>
        <a:buSzPct val="60000"/>
        <a:buFont typeface="Wingdings" panose="05000000000000000000" pitchFamily="2" charset="2"/>
        <a:buChar char="n"/>
        <a:defRPr sz="3200" kern="1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anose="05000000000000000000" pitchFamily="2" charset="2"/>
        <a:buChar char="n"/>
        <a:defRPr sz="2800" kern="1200">
          <a:solidFill>
            <a:schemeClr val="tx1"/>
          </a:solidFill>
          <a:latin typeface="+mn-lt"/>
          <a:ea typeface="+mn-ea"/>
          <a:cs typeface="+mn-cs"/>
        </a:defRPr>
      </a:lvl2pPr>
      <a:lvl3pPr marL="1143000" indent="-228600" algn="l" rtl="0" fontAlgn="base">
        <a:spcBef>
          <a:spcPct val="20000"/>
        </a:spcBef>
        <a:spcAft>
          <a:spcPct val="0"/>
        </a:spcAft>
        <a:buClr>
          <a:schemeClr val="folHlink"/>
        </a:buClr>
        <a:buSzPct val="50000"/>
        <a:buFont typeface="Wingdings" panose="05000000000000000000" pitchFamily="2" charset="2"/>
        <a:buChar char="n"/>
        <a:defRPr sz="2400" kern="1200">
          <a:solidFill>
            <a:schemeClr val="tx1"/>
          </a:solidFill>
          <a:latin typeface="+mn-lt"/>
          <a:ea typeface="+mn-ea"/>
          <a:cs typeface="+mn-cs"/>
        </a:defRPr>
      </a:lvl3pPr>
      <a:lvl4pPr marL="1600200" indent="-228600" algn="l" rtl="0" fontAlgn="base">
        <a:spcBef>
          <a:spcPct val="20000"/>
        </a:spcBef>
        <a:spcAft>
          <a:spcPct val="0"/>
        </a:spcAft>
        <a:buClr>
          <a:schemeClr val="accent2"/>
        </a:buClr>
        <a:buSzPct val="55000"/>
        <a:buFont typeface="Wingdings" panose="05000000000000000000" pitchFamily="2" charset="2"/>
        <a:buChar char="n"/>
        <a:defRPr sz="2000" kern="1200">
          <a:solidFill>
            <a:schemeClr val="tx1"/>
          </a:solidFill>
          <a:latin typeface="+mn-lt"/>
          <a:ea typeface="+mn-ea"/>
          <a:cs typeface="+mn-cs"/>
        </a:defRPr>
      </a:lvl4pPr>
      <a:lvl5pPr marL="2057400" indent="-228600" algn="l" rtl="0" fontAlgn="base">
        <a:spcBef>
          <a:spcPct val="20000"/>
        </a:spcBef>
        <a:spcAft>
          <a:spcPct val="0"/>
        </a:spcAft>
        <a:buClr>
          <a:schemeClr val="accent1"/>
        </a:buClr>
        <a:buSzPct val="50000"/>
        <a:buFont typeface="Wingdings" panose="05000000000000000000" pitchFamily="2" charset="2"/>
        <a:buChar char="n"/>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ltLang="en-US"/>
              <a:t>Creativity</a:t>
            </a:r>
            <a:endParaRPr lang="en-GB" altLang="en-US"/>
          </a:p>
        </p:txBody>
      </p:sp>
      <p:sp>
        <p:nvSpPr>
          <p:cNvPr id="2051" name="Rectangle 3"/>
          <p:cNvSpPr>
            <a:spLocks noGrp="1" noChangeArrowheads="1"/>
          </p:cNvSpPr>
          <p:nvPr>
            <p:ph type="subTitle" idx="1"/>
          </p:nvPr>
        </p:nvSpPr>
        <p:spPr/>
        <p:txBody>
          <a:bodyPr/>
          <a:lstStyle/>
          <a:p>
            <a:r>
              <a:rPr lang="en-US" altLang="en-US"/>
              <a:t>Mind Openers</a:t>
            </a:r>
            <a:endParaRPr lang="en-GB"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ltLang="en-US"/>
              <a:t>Mind Openers</a:t>
            </a:r>
          </a:p>
        </p:txBody>
      </p:sp>
      <p:sp>
        <p:nvSpPr>
          <p:cNvPr id="59395" name="Text Box 3"/>
          <p:cNvSpPr txBox="1">
            <a:spLocks noChangeArrowheads="1"/>
          </p:cNvSpPr>
          <p:nvPr/>
        </p:nvSpPr>
        <p:spPr bwMode="auto">
          <a:xfrm>
            <a:off x="533400" y="1905000"/>
            <a:ext cx="8001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800">
                <a:latin typeface="Times New Roman" panose="02020603050405020304" pitchFamily="18" charset="0"/>
              </a:rPr>
              <a:t>Six coins are arranged as follows .Move only one coin so that the two arms will have four coins each.</a:t>
            </a:r>
          </a:p>
        </p:txBody>
      </p:sp>
      <p:grpSp>
        <p:nvGrpSpPr>
          <p:cNvPr id="59396" name="Group 4"/>
          <p:cNvGrpSpPr>
            <a:grpSpLocks/>
          </p:cNvGrpSpPr>
          <p:nvPr/>
        </p:nvGrpSpPr>
        <p:grpSpPr bwMode="auto">
          <a:xfrm>
            <a:off x="3200400" y="3505200"/>
            <a:ext cx="1746250" cy="1627188"/>
            <a:chOff x="4611" y="7560"/>
            <a:chExt cx="1260" cy="883"/>
          </a:xfrm>
        </p:grpSpPr>
        <p:sp>
          <p:nvSpPr>
            <p:cNvPr id="59397" name="Oval 5"/>
            <p:cNvSpPr>
              <a:spLocks noChangeArrowheads="1"/>
            </p:cNvSpPr>
            <p:nvPr/>
          </p:nvSpPr>
          <p:spPr bwMode="auto">
            <a:xfrm>
              <a:off x="4611" y="7560"/>
              <a:ext cx="180" cy="180"/>
            </a:xfrm>
            <a:prstGeom prst="ellipse">
              <a:avLst/>
            </a:prstGeom>
            <a:solidFill>
              <a:srgbClr val="800000"/>
            </a:solidFill>
            <a:ln w="9525">
              <a:solidFill>
                <a:srgbClr val="000000"/>
              </a:solidFill>
              <a:round/>
              <a:headEnd/>
              <a:tailEnd/>
            </a:ln>
          </p:spPr>
          <p:txBody>
            <a:bodyPr/>
            <a:lstStyle/>
            <a:p>
              <a:endParaRPr lang="en-US"/>
            </a:p>
          </p:txBody>
        </p:sp>
        <p:sp>
          <p:nvSpPr>
            <p:cNvPr id="59398" name="Oval 6"/>
            <p:cNvSpPr>
              <a:spLocks noChangeArrowheads="1"/>
            </p:cNvSpPr>
            <p:nvPr/>
          </p:nvSpPr>
          <p:spPr bwMode="auto">
            <a:xfrm>
              <a:off x="4971" y="7560"/>
              <a:ext cx="180" cy="180"/>
            </a:xfrm>
            <a:prstGeom prst="ellipse">
              <a:avLst/>
            </a:prstGeom>
            <a:solidFill>
              <a:srgbClr val="800000"/>
            </a:solidFill>
            <a:ln w="9525">
              <a:solidFill>
                <a:srgbClr val="000000"/>
              </a:solidFill>
              <a:round/>
              <a:headEnd/>
              <a:tailEnd/>
            </a:ln>
          </p:spPr>
          <p:txBody>
            <a:bodyPr/>
            <a:lstStyle/>
            <a:p>
              <a:endParaRPr lang="en-US"/>
            </a:p>
          </p:txBody>
        </p:sp>
        <p:sp>
          <p:nvSpPr>
            <p:cNvPr id="59399" name="Oval 7"/>
            <p:cNvSpPr>
              <a:spLocks noChangeArrowheads="1"/>
            </p:cNvSpPr>
            <p:nvPr/>
          </p:nvSpPr>
          <p:spPr bwMode="auto">
            <a:xfrm>
              <a:off x="5331" y="7560"/>
              <a:ext cx="180" cy="180"/>
            </a:xfrm>
            <a:prstGeom prst="ellipse">
              <a:avLst/>
            </a:prstGeom>
            <a:solidFill>
              <a:srgbClr val="800000"/>
            </a:solidFill>
            <a:ln w="9525">
              <a:solidFill>
                <a:srgbClr val="000000"/>
              </a:solidFill>
              <a:round/>
              <a:headEnd/>
              <a:tailEnd/>
            </a:ln>
          </p:spPr>
          <p:txBody>
            <a:bodyPr/>
            <a:lstStyle/>
            <a:p>
              <a:endParaRPr lang="en-US"/>
            </a:p>
          </p:txBody>
        </p:sp>
        <p:sp>
          <p:nvSpPr>
            <p:cNvPr id="59400" name="Oval 8"/>
            <p:cNvSpPr>
              <a:spLocks noChangeArrowheads="1"/>
            </p:cNvSpPr>
            <p:nvPr/>
          </p:nvSpPr>
          <p:spPr bwMode="auto">
            <a:xfrm>
              <a:off x="5691" y="7560"/>
              <a:ext cx="180" cy="180"/>
            </a:xfrm>
            <a:prstGeom prst="ellipse">
              <a:avLst/>
            </a:prstGeom>
            <a:solidFill>
              <a:srgbClr val="800000"/>
            </a:solidFill>
            <a:ln w="9525">
              <a:solidFill>
                <a:srgbClr val="000000"/>
              </a:solidFill>
              <a:round/>
              <a:headEnd/>
              <a:tailEnd/>
            </a:ln>
          </p:spPr>
          <p:txBody>
            <a:bodyPr/>
            <a:lstStyle/>
            <a:p>
              <a:endParaRPr lang="en-US"/>
            </a:p>
          </p:txBody>
        </p:sp>
        <p:sp>
          <p:nvSpPr>
            <p:cNvPr id="59401" name="Oval 9"/>
            <p:cNvSpPr>
              <a:spLocks noChangeArrowheads="1"/>
            </p:cNvSpPr>
            <p:nvPr/>
          </p:nvSpPr>
          <p:spPr bwMode="auto">
            <a:xfrm>
              <a:off x="4611" y="8263"/>
              <a:ext cx="180" cy="180"/>
            </a:xfrm>
            <a:prstGeom prst="ellipse">
              <a:avLst/>
            </a:prstGeom>
            <a:solidFill>
              <a:srgbClr val="800000"/>
            </a:solidFill>
            <a:ln w="9525">
              <a:solidFill>
                <a:srgbClr val="000000"/>
              </a:solidFill>
              <a:round/>
              <a:headEnd/>
              <a:tailEnd/>
            </a:ln>
          </p:spPr>
          <p:txBody>
            <a:bodyPr/>
            <a:lstStyle/>
            <a:p>
              <a:endParaRPr lang="en-US"/>
            </a:p>
          </p:txBody>
        </p:sp>
        <p:sp>
          <p:nvSpPr>
            <p:cNvPr id="59402" name="Oval 10"/>
            <p:cNvSpPr>
              <a:spLocks noChangeArrowheads="1"/>
            </p:cNvSpPr>
            <p:nvPr/>
          </p:nvSpPr>
          <p:spPr bwMode="auto">
            <a:xfrm>
              <a:off x="4611" y="7912"/>
              <a:ext cx="180" cy="180"/>
            </a:xfrm>
            <a:prstGeom prst="ellipse">
              <a:avLst/>
            </a:prstGeom>
            <a:solidFill>
              <a:srgbClr val="800000"/>
            </a:solidFill>
            <a:ln w="9525">
              <a:solidFill>
                <a:srgbClr val="000000"/>
              </a:solidFill>
              <a:round/>
              <a:headEnd/>
              <a:tailEnd/>
            </a:ln>
          </p:spPr>
          <p:txBody>
            <a:bodyPr/>
            <a:lstStyle/>
            <a:p>
              <a:endParaRPr lang="en-US"/>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ltLang="en-US"/>
              <a:t>Mind Openers</a:t>
            </a:r>
          </a:p>
        </p:txBody>
      </p:sp>
      <p:sp>
        <p:nvSpPr>
          <p:cNvPr id="60419" name="Text Box 3"/>
          <p:cNvSpPr txBox="1">
            <a:spLocks noChangeArrowheads="1"/>
          </p:cNvSpPr>
          <p:nvPr/>
        </p:nvSpPr>
        <p:spPr bwMode="auto">
          <a:xfrm>
            <a:off x="533400" y="1905000"/>
            <a:ext cx="80010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800">
                <a:latin typeface="Times New Roman" panose="02020603050405020304" pitchFamily="18" charset="0"/>
              </a:rPr>
              <a:t>Five match sticks  are placed as below : Use one more matchstick  to make four Triangles of equal size.</a:t>
            </a:r>
          </a:p>
          <a:p>
            <a:pPr eaLnBrk="0" hangingPunct="0"/>
            <a:endParaRPr lang="en-US" altLang="en-US" sz="2800">
              <a:latin typeface="Times New Roman" panose="02020603050405020304" pitchFamily="18" charset="0"/>
            </a:endParaRPr>
          </a:p>
        </p:txBody>
      </p:sp>
      <p:grpSp>
        <p:nvGrpSpPr>
          <p:cNvPr id="60420" name="Group 4"/>
          <p:cNvGrpSpPr>
            <a:grpSpLocks/>
          </p:cNvGrpSpPr>
          <p:nvPr/>
        </p:nvGrpSpPr>
        <p:grpSpPr bwMode="auto">
          <a:xfrm>
            <a:off x="3505200" y="3962400"/>
            <a:ext cx="1257300" cy="800100"/>
            <a:chOff x="3531" y="10290"/>
            <a:chExt cx="1980" cy="1260"/>
          </a:xfrm>
        </p:grpSpPr>
        <p:grpSp>
          <p:nvGrpSpPr>
            <p:cNvPr id="60421" name="Group 5"/>
            <p:cNvGrpSpPr>
              <a:grpSpLocks/>
            </p:cNvGrpSpPr>
            <p:nvPr/>
          </p:nvGrpSpPr>
          <p:grpSpPr bwMode="auto">
            <a:xfrm>
              <a:off x="4251" y="10290"/>
              <a:ext cx="1260" cy="180"/>
              <a:chOff x="2601" y="1265"/>
              <a:chExt cx="1260" cy="180"/>
            </a:xfrm>
          </p:grpSpPr>
          <p:sp>
            <p:nvSpPr>
              <p:cNvPr id="60422" name="Oval 6"/>
              <p:cNvSpPr>
                <a:spLocks noChangeArrowheads="1"/>
              </p:cNvSpPr>
              <p:nvPr/>
            </p:nvSpPr>
            <p:spPr bwMode="auto">
              <a:xfrm>
                <a:off x="2601" y="1265"/>
                <a:ext cx="180" cy="180"/>
              </a:xfrm>
              <a:prstGeom prst="ellipse">
                <a:avLst/>
              </a:prstGeom>
              <a:solidFill>
                <a:srgbClr val="800000"/>
              </a:solidFill>
              <a:ln w="9525">
                <a:solidFill>
                  <a:srgbClr val="000000"/>
                </a:solidFill>
                <a:round/>
                <a:headEnd/>
                <a:tailEnd/>
              </a:ln>
            </p:spPr>
            <p:txBody>
              <a:bodyPr/>
              <a:lstStyle/>
              <a:p>
                <a:endParaRPr lang="en-US"/>
              </a:p>
            </p:txBody>
          </p:sp>
          <p:sp>
            <p:nvSpPr>
              <p:cNvPr id="60423" name="Line 7"/>
              <p:cNvSpPr>
                <a:spLocks noChangeShapeType="1"/>
              </p:cNvSpPr>
              <p:nvPr/>
            </p:nvSpPr>
            <p:spPr bwMode="auto">
              <a:xfrm>
                <a:off x="2781" y="1355"/>
                <a:ext cx="108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60424" name="Group 8"/>
            <p:cNvGrpSpPr>
              <a:grpSpLocks/>
            </p:cNvGrpSpPr>
            <p:nvPr/>
          </p:nvGrpSpPr>
          <p:grpSpPr bwMode="auto">
            <a:xfrm>
              <a:off x="3531" y="11344"/>
              <a:ext cx="1260" cy="180"/>
              <a:chOff x="2601" y="1265"/>
              <a:chExt cx="1260" cy="180"/>
            </a:xfrm>
          </p:grpSpPr>
          <p:sp>
            <p:nvSpPr>
              <p:cNvPr id="60425" name="Oval 9"/>
              <p:cNvSpPr>
                <a:spLocks noChangeArrowheads="1"/>
              </p:cNvSpPr>
              <p:nvPr/>
            </p:nvSpPr>
            <p:spPr bwMode="auto">
              <a:xfrm>
                <a:off x="2601" y="1265"/>
                <a:ext cx="180" cy="180"/>
              </a:xfrm>
              <a:prstGeom prst="ellipse">
                <a:avLst/>
              </a:prstGeom>
              <a:solidFill>
                <a:srgbClr val="800000"/>
              </a:solidFill>
              <a:ln w="9525">
                <a:solidFill>
                  <a:srgbClr val="000000"/>
                </a:solidFill>
                <a:round/>
                <a:headEnd/>
                <a:tailEnd/>
              </a:ln>
            </p:spPr>
            <p:txBody>
              <a:bodyPr/>
              <a:lstStyle/>
              <a:p>
                <a:endParaRPr lang="en-US"/>
              </a:p>
            </p:txBody>
          </p:sp>
          <p:sp>
            <p:nvSpPr>
              <p:cNvPr id="60426" name="Line 10"/>
              <p:cNvSpPr>
                <a:spLocks noChangeShapeType="1"/>
              </p:cNvSpPr>
              <p:nvPr/>
            </p:nvSpPr>
            <p:spPr bwMode="auto">
              <a:xfrm>
                <a:off x="2781" y="1355"/>
                <a:ext cx="108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60427" name="Group 11"/>
            <p:cNvGrpSpPr>
              <a:grpSpLocks/>
            </p:cNvGrpSpPr>
            <p:nvPr/>
          </p:nvGrpSpPr>
          <p:grpSpPr bwMode="auto">
            <a:xfrm rot="7179482">
              <a:off x="3171" y="10830"/>
              <a:ext cx="1260" cy="180"/>
              <a:chOff x="2601" y="1265"/>
              <a:chExt cx="1260" cy="180"/>
            </a:xfrm>
          </p:grpSpPr>
          <p:sp>
            <p:nvSpPr>
              <p:cNvPr id="60428" name="Oval 12"/>
              <p:cNvSpPr>
                <a:spLocks noChangeArrowheads="1"/>
              </p:cNvSpPr>
              <p:nvPr/>
            </p:nvSpPr>
            <p:spPr bwMode="auto">
              <a:xfrm>
                <a:off x="2601" y="1265"/>
                <a:ext cx="180" cy="180"/>
              </a:xfrm>
              <a:prstGeom prst="ellipse">
                <a:avLst/>
              </a:prstGeom>
              <a:solidFill>
                <a:srgbClr val="800000"/>
              </a:solidFill>
              <a:ln w="9525">
                <a:solidFill>
                  <a:srgbClr val="000000"/>
                </a:solidFill>
                <a:round/>
                <a:headEnd/>
                <a:tailEnd/>
              </a:ln>
            </p:spPr>
            <p:txBody>
              <a:bodyPr/>
              <a:lstStyle/>
              <a:p>
                <a:endParaRPr lang="en-US"/>
              </a:p>
            </p:txBody>
          </p:sp>
          <p:sp>
            <p:nvSpPr>
              <p:cNvPr id="60429" name="Line 13"/>
              <p:cNvSpPr>
                <a:spLocks noChangeShapeType="1"/>
              </p:cNvSpPr>
              <p:nvPr/>
            </p:nvSpPr>
            <p:spPr bwMode="auto">
              <a:xfrm>
                <a:off x="2781" y="1355"/>
                <a:ext cx="108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60430" name="Group 14"/>
            <p:cNvGrpSpPr>
              <a:grpSpLocks/>
            </p:cNvGrpSpPr>
            <p:nvPr/>
          </p:nvGrpSpPr>
          <p:grpSpPr bwMode="auto">
            <a:xfrm rot="7179482">
              <a:off x="4611" y="10830"/>
              <a:ext cx="1260" cy="180"/>
              <a:chOff x="2601" y="1265"/>
              <a:chExt cx="1260" cy="180"/>
            </a:xfrm>
          </p:grpSpPr>
          <p:sp>
            <p:nvSpPr>
              <p:cNvPr id="60431" name="Oval 15"/>
              <p:cNvSpPr>
                <a:spLocks noChangeArrowheads="1"/>
              </p:cNvSpPr>
              <p:nvPr/>
            </p:nvSpPr>
            <p:spPr bwMode="auto">
              <a:xfrm>
                <a:off x="2601" y="1265"/>
                <a:ext cx="180" cy="180"/>
              </a:xfrm>
              <a:prstGeom prst="ellipse">
                <a:avLst/>
              </a:prstGeom>
              <a:solidFill>
                <a:srgbClr val="800000"/>
              </a:solidFill>
              <a:ln w="9525">
                <a:solidFill>
                  <a:srgbClr val="000000"/>
                </a:solidFill>
                <a:round/>
                <a:headEnd/>
                <a:tailEnd/>
              </a:ln>
            </p:spPr>
            <p:txBody>
              <a:bodyPr/>
              <a:lstStyle/>
              <a:p>
                <a:endParaRPr lang="en-US"/>
              </a:p>
            </p:txBody>
          </p:sp>
          <p:sp>
            <p:nvSpPr>
              <p:cNvPr id="60432" name="Line 16"/>
              <p:cNvSpPr>
                <a:spLocks noChangeShapeType="1"/>
              </p:cNvSpPr>
              <p:nvPr/>
            </p:nvSpPr>
            <p:spPr bwMode="auto">
              <a:xfrm>
                <a:off x="2781" y="1355"/>
                <a:ext cx="108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60433" name="Group 17"/>
            <p:cNvGrpSpPr>
              <a:grpSpLocks/>
            </p:cNvGrpSpPr>
            <p:nvPr/>
          </p:nvGrpSpPr>
          <p:grpSpPr bwMode="auto">
            <a:xfrm rot="3235129" flipH="1" flipV="1">
              <a:off x="3891" y="10830"/>
              <a:ext cx="1260" cy="180"/>
              <a:chOff x="2601" y="1265"/>
              <a:chExt cx="1260" cy="180"/>
            </a:xfrm>
          </p:grpSpPr>
          <p:sp>
            <p:nvSpPr>
              <p:cNvPr id="60434" name="Oval 18"/>
              <p:cNvSpPr>
                <a:spLocks noChangeArrowheads="1"/>
              </p:cNvSpPr>
              <p:nvPr/>
            </p:nvSpPr>
            <p:spPr bwMode="auto">
              <a:xfrm>
                <a:off x="2601" y="1265"/>
                <a:ext cx="180" cy="180"/>
              </a:xfrm>
              <a:prstGeom prst="ellipse">
                <a:avLst/>
              </a:prstGeom>
              <a:solidFill>
                <a:srgbClr val="800000"/>
              </a:solidFill>
              <a:ln w="9525">
                <a:solidFill>
                  <a:srgbClr val="000000"/>
                </a:solidFill>
                <a:round/>
                <a:headEnd/>
                <a:tailEnd/>
              </a:ln>
            </p:spPr>
            <p:txBody>
              <a:bodyPr/>
              <a:lstStyle/>
              <a:p>
                <a:endParaRPr lang="en-US"/>
              </a:p>
            </p:txBody>
          </p:sp>
          <p:sp>
            <p:nvSpPr>
              <p:cNvPr id="60435" name="Line 19"/>
              <p:cNvSpPr>
                <a:spLocks noChangeShapeType="1"/>
              </p:cNvSpPr>
              <p:nvPr/>
            </p:nvSpPr>
            <p:spPr bwMode="auto">
              <a:xfrm>
                <a:off x="2781" y="1355"/>
                <a:ext cx="108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ltLang="en-US"/>
              <a:t>Mind Openers</a:t>
            </a:r>
          </a:p>
        </p:txBody>
      </p:sp>
      <p:sp>
        <p:nvSpPr>
          <p:cNvPr id="61443" name="Text Box 3"/>
          <p:cNvSpPr txBox="1">
            <a:spLocks noChangeArrowheads="1"/>
          </p:cNvSpPr>
          <p:nvPr/>
        </p:nvSpPr>
        <p:spPr bwMode="auto">
          <a:xfrm>
            <a:off x="457200" y="1600200"/>
            <a:ext cx="80010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endParaRPr lang="en-US" altLang="en-US" sz="2800">
              <a:latin typeface="Times New Roman" panose="02020603050405020304" pitchFamily="18" charset="0"/>
            </a:endParaRPr>
          </a:p>
          <a:p>
            <a:pPr eaLnBrk="0" hangingPunct="0"/>
            <a:r>
              <a:rPr lang="en-US" altLang="en-US" sz="2800">
                <a:latin typeface="Times New Roman" panose="02020603050405020304" pitchFamily="18" charset="0"/>
              </a:rPr>
              <a:t>There is an apple inside the cup as given below : Move just two matchsticks to bring the apple out of the cup.</a:t>
            </a:r>
          </a:p>
        </p:txBody>
      </p:sp>
      <p:grpSp>
        <p:nvGrpSpPr>
          <p:cNvPr id="61444" name="Group 4"/>
          <p:cNvGrpSpPr>
            <a:grpSpLocks/>
          </p:cNvGrpSpPr>
          <p:nvPr/>
        </p:nvGrpSpPr>
        <p:grpSpPr bwMode="auto">
          <a:xfrm>
            <a:off x="3810000" y="4038600"/>
            <a:ext cx="842963" cy="1485900"/>
            <a:chOff x="6017" y="13156"/>
            <a:chExt cx="1328" cy="2340"/>
          </a:xfrm>
        </p:grpSpPr>
        <p:grpSp>
          <p:nvGrpSpPr>
            <p:cNvPr id="61445" name="Group 5"/>
            <p:cNvGrpSpPr>
              <a:grpSpLocks/>
            </p:cNvGrpSpPr>
            <p:nvPr/>
          </p:nvGrpSpPr>
          <p:grpSpPr bwMode="auto">
            <a:xfrm>
              <a:off x="6051" y="14236"/>
              <a:ext cx="1260" cy="214"/>
              <a:chOff x="2601" y="1265"/>
              <a:chExt cx="1260" cy="180"/>
            </a:xfrm>
          </p:grpSpPr>
          <p:sp>
            <p:nvSpPr>
              <p:cNvPr id="61446" name="Oval 6"/>
              <p:cNvSpPr>
                <a:spLocks noChangeArrowheads="1"/>
              </p:cNvSpPr>
              <p:nvPr/>
            </p:nvSpPr>
            <p:spPr bwMode="auto">
              <a:xfrm>
                <a:off x="2601" y="1265"/>
                <a:ext cx="180" cy="180"/>
              </a:xfrm>
              <a:prstGeom prst="ellipse">
                <a:avLst/>
              </a:prstGeom>
              <a:solidFill>
                <a:srgbClr val="800000"/>
              </a:solidFill>
              <a:ln w="9525">
                <a:solidFill>
                  <a:srgbClr val="000000"/>
                </a:solidFill>
                <a:round/>
                <a:headEnd/>
                <a:tailEnd/>
              </a:ln>
            </p:spPr>
            <p:txBody>
              <a:bodyPr/>
              <a:lstStyle/>
              <a:p>
                <a:endParaRPr lang="en-US"/>
              </a:p>
            </p:txBody>
          </p:sp>
          <p:sp>
            <p:nvSpPr>
              <p:cNvPr id="61447" name="Line 7"/>
              <p:cNvSpPr>
                <a:spLocks noChangeShapeType="1"/>
              </p:cNvSpPr>
              <p:nvPr/>
            </p:nvSpPr>
            <p:spPr bwMode="auto">
              <a:xfrm>
                <a:off x="2781" y="1355"/>
                <a:ext cx="108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61448" name="Group 8"/>
            <p:cNvGrpSpPr>
              <a:grpSpLocks/>
            </p:cNvGrpSpPr>
            <p:nvPr/>
          </p:nvGrpSpPr>
          <p:grpSpPr bwMode="auto">
            <a:xfrm rot="5400000">
              <a:off x="5494" y="13680"/>
              <a:ext cx="1260" cy="214"/>
              <a:chOff x="2601" y="1265"/>
              <a:chExt cx="1260" cy="180"/>
            </a:xfrm>
          </p:grpSpPr>
          <p:sp>
            <p:nvSpPr>
              <p:cNvPr id="61449" name="Oval 9"/>
              <p:cNvSpPr>
                <a:spLocks noChangeArrowheads="1"/>
              </p:cNvSpPr>
              <p:nvPr/>
            </p:nvSpPr>
            <p:spPr bwMode="auto">
              <a:xfrm>
                <a:off x="2601" y="1265"/>
                <a:ext cx="180" cy="180"/>
              </a:xfrm>
              <a:prstGeom prst="ellipse">
                <a:avLst/>
              </a:prstGeom>
              <a:solidFill>
                <a:srgbClr val="800000"/>
              </a:solidFill>
              <a:ln w="9525">
                <a:solidFill>
                  <a:srgbClr val="000000"/>
                </a:solidFill>
                <a:round/>
                <a:headEnd/>
                <a:tailEnd/>
              </a:ln>
            </p:spPr>
            <p:txBody>
              <a:bodyPr/>
              <a:lstStyle/>
              <a:p>
                <a:endParaRPr lang="en-US"/>
              </a:p>
            </p:txBody>
          </p:sp>
          <p:sp>
            <p:nvSpPr>
              <p:cNvPr id="61450" name="Line 10"/>
              <p:cNvSpPr>
                <a:spLocks noChangeShapeType="1"/>
              </p:cNvSpPr>
              <p:nvPr/>
            </p:nvSpPr>
            <p:spPr bwMode="auto">
              <a:xfrm>
                <a:off x="2781" y="1355"/>
                <a:ext cx="108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61451" name="Group 11"/>
            <p:cNvGrpSpPr>
              <a:grpSpLocks/>
            </p:cNvGrpSpPr>
            <p:nvPr/>
          </p:nvGrpSpPr>
          <p:grpSpPr bwMode="auto">
            <a:xfrm rot="5400000">
              <a:off x="6608" y="13679"/>
              <a:ext cx="1260" cy="214"/>
              <a:chOff x="2601" y="1265"/>
              <a:chExt cx="1260" cy="180"/>
            </a:xfrm>
          </p:grpSpPr>
          <p:sp>
            <p:nvSpPr>
              <p:cNvPr id="61452" name="Oval 12"/>
              <p:cNvSpPr>
                <a:spLocks noChangeArrowheads="1"/>
              </p:cNvSpPr>
              <p:nvPr/>
            </p:nvSpPr>
            <p:spPr bwMode="auto">
              <a:xfrm>
                <a:off x="2601" y="1265"/>
                <a:ext cx="180" cy="180"/>
              </a:xfrm>
              <a:prstGeom prst="ellipse">
                <a:avLst/>
              </a:prstGeom>
              <a:solidFill>
                <a:srgbClr val="800000"/>
              </a:solidFill>
              <a:ln w="9525">
                <a:solidFill>
                  <a:srgbClr val="000000"/>
                </a:solidFill>
                <a:round/>
                <a:headEnd/>
                <a:tailEnd/>
              </a:ln>
            </p:spPr>
            <p:txBody>
              <a:bodyPr/>
              <a:lstStyle/>
              <a:p>
                <a:endParaRPr lang="en-US"/>
              </a:p>
            </p:txBody>
          </p:sp>
          <p:sp>
            <p:nvSpPr>
              <p:cNvPr id="61453" name="Line 13"/>
              <p:cNvSpPr>
                <a:spLocks noChangeShapeType="1"/>
              </p:cNvSpPr>
              <p:nvPr/>
            </p:nvSpPr>
            <p:spPr bwMode="auto">
              <a:xfrm>
                <a:off x="2781" y="1355"/>
                <a:ext cx="108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61454" name="Group 14"/>
            <p:cNvGrpSpPr>
              <a:grpSpLocks/>
            </p:cNvGrpSpPr>
            <p:nvPr/>
          </p:nvGrpSpPr>
          <p:grpSpPr bwMode="auto">
            <a:xfrm rot="5400000" flipH="1" flipV="1">
              <a:off x="6068" y="14759"/>
              <a:ext cx="1260" cy="214"/>
              <a:chOff x="2601" y="1265"/>
              <a:chExt cx="1260" cy="180"/>
            </a:xfrm>
          </p:grpSpPr>
          <p:sp>
            <p:nvSpPr>
              <p:cNvPr id="61455" name="Oval 15"/>
              <p:cNvSpPr>
                <a:spLocks noChangeArrowheads="1"/>
              </p:cNvSpPr>
              <p:nvPr/>
            </p:nvSpPr>
            <p:spPr bwMode="auto">
              <a:xfrm>
                <a:off x="2601" y="1265"/>
                <a:ext cx="180" cy="180"/>
              </a:xfrm>
              <a:prstGeom prst="ellipse">
                <a:avLst/>
              </a:prstGeom>
              <a:solidFill>
                <a:srgbClr val="800000"/>
              </a:solidFill>
              <a:ln w="9525">
                <a:solidFill>
                  <a:srgbClr val="000000"/>
                </a:solidFill>
                <a:round/>
                <a:headEnd/>
                <a:tailEnd/>
              </a:ln>
            </p:spPr>
            <p:txBody>
              <a:bodyPr/>
              <a:lstStyle/>
              <a:p>
                <a:endParaRPr lang="en-US"/>
              </a:p>
            </p:txBody>
          </p:sp>
          <p:sp>
            <p:nvSpPr>
              <p:cNvPr id="61456" name="Line 16"/>
              <p:cNvSpPr>
                <a:spLocks noChangeShapeType="1"/>
              </p:cNvSpPr>
              <p:nvPr/>
            </p:nvSpPr>
            <p:spPr bwMode="auto">
              <a:xfrm>
                <a:off x="2781" y="1355"/>
                <a:ext cx="108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61457" name="Oval 17"/>
            <p:cNvSpPr>
              <a:spLocks noChangeArrowheads="1"/>
            </p:cNvSpPr>
            <p:nvPr/>
          </p:nvSpPr>
          <p:spPr bwMode="auto">
            <a:xfrm>
              <a:off x="6591" y="13696"/>
              <a:ext cx="360" cy="360"/>
            </a:xfrm>
            <a:prstGeom prst="ellipse">
              <a:avLst/>
            </a:prstGeom>
            <a:solidFill>
              <a:srgbClr val="003366"/>
            </a:solidFill>
            <a:ln w="9525">
              <a:solidFill>
                <a:srgbClr val="000000"/>
              </a:solidFill>
              <a:round/>
              <a:headEnd/>
              <a:tailEnd/>
            </a:ln>
          </p:spPr>
          <p:txBody>
            <a:bodyPr/>
            <a:lstStyle/>
            <a:p>
              <a:endParaRPr lang="en-US"/>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ltLang="en-US"/>
              <a:t>Mind Openers</a:t>
            </a:r>
          </a:p>
        </p:txBody>
      </p:sp>
      <p:sp>
        <p:nvSpPr>
          <p:cNvPr id="62467" name="Text Box 3"/>
          <p:cNvSpPr txBox="1">
            <a:spLocks noChangeArrowheads="1"/>
          </p:cNvSpPr>
          <p:nvPr/>
        </p:nvSpPr>
        <p:spPr bwMode="auto">
          <a:xfrm>
            <a:off x="457200" y="1600200"/>
            <a:ext cx="8001000" cy="1249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endParaRPr lang="en-US" altLang="en-US" sz="2800">
              <a:latin typeface="Times New Roman" panose="02020603050405020304" pitchFamily="18" charset="0"/>
            </a:endParaRPr>
          </a:p>
          <a:p>
            <a:pPr eaLnBrk="0" hangingPunct="0"/>
            <a:r>
              <a:rPr lang="en-US" altLang="en-US">
                <a:latin typeface="Times New Roman" panose="02020603050405020304" pitchFamily="18" charset="0"/>
              </a:rPr>
              <a:t>A cake is given to you. With just three cuts of knife ,make it into 8 parts.</a:t>
            </a:r>
          </a:p>
        </p:txBody>
      </p:sp>
      <p:pic>
        <p:nvPicPr>
          <p:cNvPr id="62468" name="Picture 4" descr="G:\MORECLIP\FOOD\FOOD042.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95600" y="4038600"/>
            <a:ext cx="3130550" cy="10683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57200" y="228600"/>
            <a:ext cx="7772400" cy="1143000"/>
          </a:xfrm>
        </p:spPr>
        <p:txBody>
          <a:bodyPr/>
          <a:lstStyle/>
          <a:p>
            <a:r>
              <a:rPr lang="en-US" altLang="en-US"/>
              <a:t>Mind Openers</a:t>
            </a:r>
          </a:p>
        </p:txBody>
      </p:sp>
      <p:sp>
        <p:nvSpPr>
          <p:cNvPr id="63491" name="Text Box 3"/>
          <p:cNvSpPr txBox="1">
            <a:spLocks noChangeArrowheads="1"/>
          </p:cNvSpPr>
          <p:nvPr/>
        </p:nvSpPr>
        <p:spPr bwMode="auto">
          <a:xfrm>
            <a:off x="457200" y="2030413"/>
            <a:ext cx="8001000" cy="3074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a:latin typeface="Times New Roman" panose="02020603050405020304" pitchFamily="18" charset="0"/>
              </a:rPr>
              <a:t>The width of a lake is 100 feet. There are two trees , one at the middle of the lake and other at the shore.there is a small island in the middle.</a:t>
            </a:r>
          </a:p>
          <a:p>
            <a:pPr eaLnBrk="0" hangingPunct="0"/>
            <a:endParaRPr lang="en-US" altLang="en-US">
              <a:latin typeface="Times New Roman" panose="02020603050405020304" pitchFamily="18" charset="0"/>
            </a:endParaRPr>
          </a:p>
          <a:p>
            <a:pPr eaLnBrk="0" hangingPunct="0"/>
            <a:r>
              <a:rPr lang="en-US" altLang="en-US">
                <a:latin typeface="Times New Roman" panose="02020603050405020304" pitchFamily="18" charset="0"/>
              </a:rPr>
              <a:t>A person want to reach the island in the middle of the lake.He does not know swimming but has a rope which is longer than 100 feet. How can he achieve his aim?</a:t>
            </a:r>
          </a:p>
          <a:p>
            <a:pPr eaLnBrk="0" hangingPunct="0"/>
            <a:endParaRPr lang="en-US" altLang="en-US" sz="2800">
              <a:latin typeface="Times New Roman" panose="02020603050405020304" pitchFamily="18" charset="0"/>
            </a:endParaRPr>
          </a:p>
        </p:txBody>
      </p:sp>
      <p:sp>
        <p:nvSpPr>
          <p:cNvPr id="63492" name="Oval 4"/>
          <p:cNvSpPr>
            <a:spLocks noChangeArrowheads="1"/>
          </p:cNvSpPr>
          <p:nvPr/>
        </p:nvSpPr>
        <p:spPr bwMode="auto">
          <a:xfrm>
            <a:off x="3543300" y="4991100"/>
            <a:ext cx="1600200" cy="1485900"/>
          </a:xfrm>
          <a:prstGeom prst="ellipse">
            <a:avLst/>
          </a:prstGeom>
          <a:solidFill>
            <a:srgbClr val="CCFFCC"/>
          </a:solidFill>
          <a:ln w="9525">
            <a:solidFill>
              <a:srgbClr val="000000"/>
            </a:solidFill>
            <a:round/>
            <a:headEnd/>
            <a:tailEnd/>
          </a:ln>
        </p:spPr>
        <p:txBody>
          <a:bodyPr/>
          <a:lstStyle/>
          <a:p>
            <a:endParaRPr lang="en-US" altLang="en-US"/>
          </a:p>
        </p:txBody>
      </p:sp>
      <p:grpSp>
        <p:nvGrpSpPr>
          <p:cNvPr id="63493" name="Group 5"/>
          <p:cNvGrpSpPr>
            <a:grpSpLocks/>
          </p:cNvGrpSpPr>
          <p:nvPr/>
        </p:nvGrpSpPr>
        <p:grpSpPr bwMode="auto">
          <a:xfrm>
            <a:off x="4057650" y="5438775"/>
            <a:ext cx="571500" cy="571500"/>
            <a:chOff x="5841" y="2165"/>
            <a:chExt cx="900" cy="900"/>
          </a:xfrm>
        </p:grpSpPr>
        <p:sp>
          <p:nvSpPr>
            <p:cNvPr id="63494" name="Oval 6"/>
            <p:cNvSpPr>
              <a:spLocks noChangeArrowheads="1"/>
            </p:cNvSpPr>
            <p:nvPr/>
          </p:nvSpPr>
          <p:spPr bwMode="auto">
            <a:xfrm>
              <a:off x="5841" y="2165"/>
              <a:ext cx="900" cy="900"/>
            </a:xfrm>
            <a:prstGeom prst="ellipse">
              <a:avLst/>
            </a:prstGeom>
            <a:solidFill>
              <a:srgbClr val="FFFFFF"/>
            </a:solidFill>
            <a:ln w="9525">
              <a:solidFill>
                <a:srgbClr val="000000"/>
              </a:solidFill>
              <a:round/>
              <a:headEnd/>
              <a:tailEnd/>
            </a:ln>
          </p:spPr>
          <p:txBody>
            <a:bodyPr/>
            <a:lstStyle/>
            <a:p>
              <a:endParaRPr lang="en-US"/>
            </a:p>
          </p:txBody>
        </p:sp>
        <p:sp>
          <p:nvSpPr>
            <p:cNvPr id="63495" name="Oval 7"/>
            <p:cNvSpPr>
              <a:spLocks noChangeArrowheads="1"/>
            </p:cNvSpPr>
            <p:nvPr/>
          </p:nvSpPr>
          <p:spPr bwMode="auto">
            <a:xfrm>
              <a:off x="6201" y="2525"/>
              <a:ext cx="180" cy="180"/>
            </a:xfrm>
            <a:prstGeom prst="ellipse">
              <a:avLst/>
            </a:prstGeom>
            <a:solidFill>
              <a:srgbClr val="003366"/>
            </a:solidFill>
            <a:ln w="9525">
              <a:solidFill>
                <a:srgbClr val="000000"/>
              </a:solidFill>
              <a:round/>
              <a:headEnd/>
              <a:tailEnd/>
            </a:ln>
          </p:spPr>
          <p:txBody>
            <a:bodyPr/>
            <a:lstStyle/>
            <a:p>
              <a:endParaRPr lang="en-US"/>
            </a:p>
          </p:txBody>
        </p:sp>
      </p:grpSp>
      <p:sp>
        <p:nvSpPr>
          <p:cNvPr id="63496" name="Oval 8"/>
          <p:cNvSpPr>
            <a:spLocks noChangeArrowheads="1"/>
          </p:cNvSpPr>
          <p:nvPr/>
        </p:nvSpPr>
        <p:spPr bwMode="auto">
          <a:xfrm>
            <a:off x="5143500" y="5661025"/>
            <a:ext cx="114300" cy="114300"/>
          </a:xfrm>
          <a:prstGeom prst="ellipse">
            <a:avLst/>
          </a:prstGeom>
          <a:solidFill>
            <a:srgbClr val="003366"/>
          </a:solidFill>
          <a:ln w="9525">
            <a:solidFill>
              <a:srgbClr val="000000"/>
            </a:solidFill>
            <a:round/>
            <a:headEnd/>
            <a:tailEnd/>
          </a:ln>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457200" y="228600"/>
            <a:ext cx="7772400" cy="1143000"/>
          </a:xfrm>
        </p:spPr>
        <p:txBody>
          <a:bodyPr/>
          <a:lstStyle/>
          <a:p>
            <a:r>
              <a:rPr lang="en-US" altLang="en-US"/>
              <a:t>Mind Openers</a:t>
            </a:r>
          </a:p>
        </p:txBody>
      </p:sp>
      <p:sp>
        <p:nvSpPr>
          <p:cNvPr id="64515" name="Text Box 3"/>
          <p:cNvSpPr txBox="1">
            <a:spLocks noChangeArrowheads="1"/>
          </p:cNvSpPr>
          <p:nvPr/>
        </p:nvSpPr>
        <p:spPr bwMode="auto">
          <a:xfrm>
            <a:off x="762000" y="1752600"/>
            <a:ext cx="8001000" cy="4789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800">
                <a:latin typeface="Times New Roman" panose="02020603050405020304" pitchFamily="18" charset="0"/>
              </a:rPr>
              <a:t>A man is standing by a full-length window seven floors up in a block of flats .The window is fully open. Suddenly ,on an impulse, he jumps straight through the window .</a:t>
            </a:r>
          </a:p>
          <a:p>
            <a:pPr eaLnBrk="0" hangingPunct="0"/>
            <a:endParaRPr lang="en-US" altLang="en-US" sz="2800">
              <a:latin typeface="Times New Roman" panose="02020603050405020304" pitchFamily="18" charset="0"/>
            </a:endParaRPr>
          </a:p>
          <a:p>
            <a:pPr eaLnBrk="0" hangingPunct="0"/>
            <a:r>
              <a:rPr lang="en-US" altLang="en-US" sz="2800">
                <a:latin typeface="Times New Roman" panose="02020603050405020304" pitchFamily="18" charset="0"/>
              </a:rPr>
              <a:t>He lands safely  on his feet ,unhurt There were no rivers, Swimming pools or any other water for him to land in ,no trampolines or suchlike to bounce on and he had no parachute or similar device </a:t>
            </a:r>
          </a:p>
          <a:p>
            <a:pPr eaLnBrk="0" hangingPunct="0"/>
            <a:endParaRPr lang="en-US" altLang="en-US" sz="2800">
              <a:latin typeface="Times New Roman" panose="02020603050405020304" pitchFamily="18" charset="0"/>
            </a:endParaRPr>
          </a:p>
          <a:p>
            <a:pPr eaLnBrk="0" hangingPunct="0"/>
            <a:r>
              <a:rPr lang="en-US" altLang="en-US" sz="2800">
                <a:latin typeface="Times New Roman" panose="02020603050405020304" pitchFamily="18" charset="0"/>
              </a:rPr>
              <a:t>How did this happen?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57200" y="228600"/>
            <a:ext cx="7772400" cy="1143000"/>
          </a:xfrm>
        </p:spPr>
        <p:txBody>
          <a:bodyPr/>
          <a:lstStyle/>
          <a:p>
            <a:r>
              <a:rPr lang="en-US" altLang="en-US"/>
              <a:t>Mind Openers</a:t>
            </a:r>
          </a:p>
        </p:txBody>
      </p:sp>
      <p:sp>
        <p:nvSpPr>
          <p:cNvPr id="65539" name="Text Box 3"/>
          <p:cNvSpPr txBox="1">
            <a:spLocks noChangeArrowheads="1"/>
          </p:cNvSpPr>
          <p:nvPr/>
        </p:nvSpPr>
        <p:spPr bwMode="auto">
          <a:xfrm>
            <a:off x="533400" y="2114550"/>
            <a:ext cx="8001000" cy="436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800">
                <a:latin typeface="Times New Roman" panose="02020603050405020304" pitchFamily="18" charset="0"/>
              </a:rPr>
              <a:t>A farmer had to get a wolf, a goat and a sack of carrots safely over a river in a boat. But he only had room for one of these in his boat at a time .</a:t>
            </a:r>
          </a:p>
          <a:p>
            <a:pPr eaLnBrk="0" hangingPunct="0"/>
            <a:endParaRPr lang="en-US" altLang="en-US" sz="2800">
              <a:latin typeface="Times New Roman" panose="02020603050405020304" pitchFamily="18" charset="0"/>
            </a:endParaRPr>
          </a:p>
          <a:p>
            <a:pPr eaLnBrk="0" hangingPunct="0"/>
            <a:r>
              <a:rPr lang="en-US" altLang="en-US" sz="2800">
                <a:latin typeface="Times New Roman" panose="02020603050405020304" pitchFamily="18" charset="0"/>
              </a:rPr>
              <a:t>The  problem was he couldn’t leave the wolf and the goat together because the wolf would eat the goat . He couldn’t leave the goat and carrots together, because the goat would eat the carrots. How did he get them across?</a:t>
            </a:r>
          </a:p>
          <a:p>
            <a:pPr eaLnBrk="0" hangingPunct="0"/>
            <a:endParaRPr lang="en-US" altLang="en-US" sz="2800">
              <a:latin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457200" y="228600"/>
            <a:ext cx="7772400" cy="1143000"/>
          </a:xfrm>
        </p:spPr>
        <p:txBody>
          <a:bodyPr/>
          <a:lstStyle/>
          <a:p>
            <a:r>
              <a:rPr lang="en-US" altLang="en-US"/>
              <a:t>Mind Openers</a:t>
            </a:r>
          </a:p>
        </p:txBody>
      </p:sp>
      <p:sp>
        <p:nvSpPr>
          <p:cNvPr id="66563" name="Text Box 3"/>
          <p:cNvSpPr txBox="1">
            <a:spLocks noChangeArrowheads="1"/>
          </p:cNvSpPr>
          <p:nvPr/>
        </p:nvSpPr>
        <p:spPr bwMode="auto">
          <a:xfrm>
            <a:off x="533400" y="2543175"/>
            <a:ext cx="80010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800">
                <a:latin typeface="Times New Roman" panose="02020603050405020304" pitchFamily="18" charset="0"/>
              </a:rPr>
              <a:t>You are asked to hold a corner of a handkerchief in one hand, the opposite corner in the other and make a knot in the handkerchief without letting go of the corners.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57200" y="228600"/>
            <a:ext cx="7772400" cy="1143000"/>
          </a:xfrm>
        </p:spPr>
        <p:txBody>
          <a:bodyPr/>
          <a:lstStyle/>
          <a:p>
            <a:r>
              <a:rPr lang="en-US" altLang="en-US"/>
              <a:t>Mind Openers</a:t>
            </a:r>
          </a:p>
        </p:txBody>
      </p:sp>
      <p:sp>
        <p:nvSpPr>
          <p:cNvPr id="67587" name="Text Box 3"/>
          <p:cNvSpPr txBox="1">
            <a:spLocks noChangeArrowheads="1"/>
          </p:cNvSpPr>
          <p:nvPr/>
        </p:nvSpPr>
        <p:spPr bwMode="auto">
          <a:xfrm>
            <a:off x="533400" y="2603500"/>
            <a:ext cx="8001000" cy="265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800">
                <a:latin typeface="Times New Roman" panose="02020603050405020304" pitchFamily="18" charset="0"/>
              </a:rPr>
              <a:t>A large sheet of paper is  only 0.1 mm thick. You are folding it half , half again , half again and so on for 50 times.</a:t>
            </a:r>
          </a:p>
          <a:p>
            <a:pPr eaLnBrk="0" hangingPunct="0"/>
            <a:endParaRPr lang="en-US" altLang="en-US" sz="2800">
              <a:latin typeface="Times New Roman" panose="02020603050405020304" pitchFamily="18" charset="0"/>
            </a:endParaRPr>
          </a:p>
          <a:p>
            <a:pPr eaLnBrk="0" hangingPunct="0"/>
            <a:r>
              <a:rPr lang="en-US" altLang="en-US" sz="2800">
                <a:latin typeface="Times New Roman" panose="02020603050405020304" pitchFamily="18" charset="0"/>
              </a:rPr>
              <a:t>How thick will be resultant paper pack ? Would it be 6 inches , 1 feet or  more than 6 feet.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a:t>The Juicy Glass</a:t>
            </a:r>
            <a:endParaRPr lang="en-GB" altLang="en-US"/>
          </a:p>
        </p:txBody>
      </p:sp>
      <p:pic>
        <p:nvPicPr>
          <p:cNvPr id="16387" name="Picture 3" descr="D:\My Documents\My Pictures\Crativity\Cup-Qstn.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0325" y="2286000"/>
            <a:ext cx="2724150" cy="3429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6388" name="Picture 4" descr="D:\My Documents\My Pictures\Crativity\Cup-Ans.t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00" y="2286000"/>
            <a:ext cx="2638425" cy="3429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animEffect transition="in" filter="dissolve">
                                      <p:cBhvr>
                                        <p:cTn id="7" dur="500"/>
                                        <p:tgtEl>
                                          <p:spTgt spid="1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ltLang="en-US"/>
              <a:t>Mind Sets</a:t>
            </a:r>
            <a:endParaRPr lang="en-GB" altLang="en-US"/>
          </a:p>
        </p:txBody>
      </p:sp>
      <p:sp>
        <p:nvSpPr>
          <p:cNvPr id="3075" name="Rectangle 3"/>
          <p:cNvSpPr>
            <a:spLocks noGrp="1" noChangeArrowheads="1"/>
          </p:cNvSpPr>
          <p:nvPr>
            <p:ph type="body" idx="1"/>
          </p:nvPr>
        </p:nvSpPr>
        <p:spPr/>
        <p:txBody>
          <a:bodyPr/>
          <a:lstStyle/>
          <a:p>
            <a:r>
              <a:rPr lang="en-US" altLang="en-US"/>
              <a:t>There is nothing in that idea</a:t>
            </a:r>
          </a:p>
          <a:p>
            <a:r>
              <a:rPr lang="en-US" altLang="en-US"/>
              <a:t>Can’t See how that can be done</a:t>
            </a:r>
          </a:p>
          <a:p>
            <a:r>
              <a:rPr lang="en-US" altLang="en-US"/>
              <a:t>There is only one way to look at it</a:t>
            </a:r>
          </a:p>
          <a:p>
            <a:r>
              <a:rPr lang="en-US" altLang="en-US"/>
              <a:t>My judgement, based on experience says it wont work</a:t>
            </a:r>
          </a:p>
          <a:p>
            <a:r>
              <a:rPr lang="en-US" altLang="en-US"/>
              <a:t>It simply don’t work</a:t>
            </a:r>
          </a:p>
          <a:p>
            <a:r>
              <a:rPr lang="en-US" altLang="en-US"/>
              <a:t>It is just impossible</a:t>
            </a:r>
            <a:endParaRPr lang="en-GB"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a:t>Swimming Pool</a:t>
            </a:r>
            <a:endParaRPr lang="en-GB" altLang="en-US"/>
          </a:p>
        </p:txBody>
      </p:sp>
      <p:pic>
        <p:nvPicPr>
          <p:cNvPr id="17411" name="Picture 3" descr="D:\My Documents\My Pictures\Crativity\SwmgPool-qstn.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514600"/>
            <a:ext cx="2406650" cy="2971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7412" name="Picture 4" descr="D:\My Documents\My Pictures\Crativity\SwmgPool-ans.t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0" y="2590800"/>
            <a:ext cx="2432050" cy="2667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animEffect transition="in" filter="dissolve">
                                      <p:cBhvr>
                                        <p:cTn id="7" dur="500"/>
                                        <p:tgtEl>
                                          <p:spTgt spid="174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a:t>Old Man or young Girl ?</a:t>
            </a:r>
            <a:endParaRPr lang="en-GB" altLang="en-US"/>
          </a:p>
        </p:txBody>
      </p:sp>
      <p:pic>
        <p:nvPicPr>
          <p:cNvPr id="18435" name="Picture 3" descr="D:\My Documents\My Pictures\Crativity\Oldman.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2133600"/>
            <a:ext cx="3221038" cy="4267200"/>
          </a:xfrm>
          <a:prstGeom prst="rect">
            <a:avLst/>
          </a:prstGeom>
          <a:solidFill>
            <a:schemeClr val="tx1"/>
          </a:solidFill>
          <a:ln w="9525">
            <a:solidFill>
              <a:schemeClr val="tx1"/>
            </a:solid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a:t>Old Man or Young Girl ?</a:t>
            </a:r>
            <a:endParaRPr lang="en-GB" altLang="en-US"/>
          </a:p>
        </p:txBody>
      </p:sp>
      <p:pic>
        <p:nvPicPr>
          <p:cNvPr id="19459" name="Picture 3" descr="D:\My Documents\My Pictures\Crativity\Man-Girl-First.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819400"/>
            <a:ext cx="1922463" cy="2514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9460" name="Picture 4" descr="D:\My Documents\My Pictures\Crativity\Man-Girl.t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2209800"/>
            <a:ext cx="4881563" cy="38115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9460"/>
                                        </p:tgtEl>
                                        <p:attrNameLst>
                                          <p:attrName>style.visibility</p:attrName>
                                        </p:attrNameLst>
                                      </p:cBhvr>
                                      <p:to>
                                        <p:strVal val="visible"/>
                                      </p:to>
                                    </p:set>
                                    <p:animEffect transition="in" filter="dissolve">
                                      <p:cBhvr>
                                        <p:cTn id="7" dur="500"/>
                                        <p:tgtEl>
                                          <p:spTgt spid="194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4" name="Rectangle 14"/>
          <p:cNvSpPr>
            <a:spLocks noChangeArrowheads="1"/>
          </p:cNvSpPr>
          <p:nvPr/>
        </p:nvSpPr>
        <p:spPr bwMode="auto">
          <a:xfrm>
            <a:off x="1676400" y="4724400"/>
            <a:ext cx="228600" cy="30480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5" name="Rectangle 15"/>
          <p:cNvSpPr>
            <a:spLocks noChangeArrowheads="1"/>
          </p:cNvSpPr>
          <p:nvPr/>
        </p:nvSpPr>
        <p:spPr bwMode="auto">
          <a:xfrm>
            <a:off x="8077200" y="3962400"/>
            <a:ext cx="228600" cy="30480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2" name="Rectangle 12"/>
          <p:cNvSpPr>
            <a:spLocks noChangeArrowheads="1"/>
          </p:cNvSpPr>
          <p:nvPr/>
        </p:nvSpPr>
        <p:spPr bwMode="auto">
          <a:xfrm>
            <a:off x="4038600" y="3962400"/>
            <a:ext cx="228600" cy="30480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3" name="Rectangle 13"/>
          <p:cNvSpPr>
            <a:spLocks noChangeArrowheads="1"/>
          </p:cNvSpPr>
          <p:nvPr/>
        </p:nvSpPr>
        <p:spPr bwMode="auto">
          <a:xfrm>
            <a:off x="1981200" y="3962400"/>
            <a:ext cx="228600" cy="30480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88" name="Rectangle 8"/>
          <p:cNvSpPr>
            <a:spLocks noChangeArrowheads="1"/>
          </p:cNvSpPr>
          <p:nvPr/>
        </p:nvSpPr>
        <p:spPr bwMode="auto">
          <a:xfrm>
            <a:off x="6781800" y="3276600"/>
            <a:ext cx="228600" cy="30480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89" name="Rectangle 9"/>
          <p:cNvSpPr>
            <a:spLocks noChangeArrowheads="1"/>
          </p:cNvSpPr>
          <p:nvPr/>
        </p:nvSpPr>
        <p:spPr bwMode="auto">
          <a:xfrm>
            <a:off x="6553200" y="3276600"/>
            <a:ext cx="228600" cy="30480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0" name="Rectangle 10"/>
          <p:cNvSpPr>
            <a:spLocks noChangeArrowheads="1"/>
          </p:cNvSpPr>
          <p:nvPr/>
        </p:nvSpPr>
        <p:spPr bwMode="auto">
          <a:xfrm>
            <a:off x="5181600" y="3276600"/>
            <a:ext cx="228600" cy="30480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1" name="Rectangle 11"/>
          <p:cNvSpPr>
            <a:spLocks noChangeArrowheads="1"/>
          </p:cNvSpPr>
          <p:nvPr/>
        </p:nvSpPr>
        <p:spPr bwMode="auto">
          <a:xfrm>
            <a:off x="4953000" y="3276600"/>
            <a:ext cx="228600" cy="30480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87" name="Rectangle 7"/>
          <p:cNvSpPr>
            <a:spLocks noChangeArrowheads="1"/>
          </p:cNvSpPr>
          <p:nvPr/>
        </p:nvSpPr>
        <p:spPr bwMode="auto">
          <a:xfrm>
            <a:off x="2819400" y="3276600"/>
            <a:ext cx="228600" cy="30480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86" name="Rectangle 6"/>
          <p:cNvSpPr>
            <a:spLocks noChangeArrowheads="1"/>
          </p:cNvSpPr>
          <p:nvPr/>
        </p:nvSpPr>
        <p:spPr bwMode="auto">
          <a:xfrm>
            <a:off x="1752600" y="3276600"/>
            <a:ext cx="228600" cy="30480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85" name="Rectangle 5"/>
          <p:cNvSpPr>
            <a:spLocks noChangeArrowheads="1"/>
          </p:cNvSpPr>
          <p:nvPr/>
        </p:nvSpPr>
        <p:spPr bwMode="auto">
          <a:xfrm>
            <a:off x="1828800" y="4724400"/>
            <a:ext cx="228600" cy="30480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84" name="Rectangle 4"/>
          <p:cNvSpPr>
            <a:spLocks noChangeArrowheads="1"/>
          </p:cNvSpPr>
          <p:nvPr/>
        </p:nvSpPr>
        <p:spPr bwMode="auto">
          <a:xfrm>
            <a:off x="762000" y="3276600"/>
            <a:ext cx="228600" cy="30480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82" name="Rectangle 2"/>
          <p:cNvSpPr>
            <a:spLocks noGrp="1" noChangeArrowheads="1"/>
          </p:cNvSpPr>
          <p:nvPr>
            <p:ph type="title"/>
          </p:nvPr>
        </p:nvSpPr>
        <p:spPr/>
        <p:txBody>
          <a:bodyPr/>
          <a:lstStyle/>
          <a:p>
            <a:r>
              <a:rPr lang="en-US" altLang="en-US"/>
              <a:t>Count the F’s</a:t>
            </a:r>
            <a:endParaRPr lang="en-GB" altLang="en-US"/>
          </a:p>
        </p:txBody>
      </p:sp>
      <p:sp>
        <p:nvSpPr>
          <p:cNvPr id="20483" name="Text Box 3"/>
          <p:cNvSpPr txBox="1">
            <a:spLocks noChangeArrowheads="1"/>
          </p:cNvSpPr>
          <p:nvPr/>
        </p:nvSpPr>
        <p:spPr bwMode="auto">
          <a:xfrm>
            <a:off x="685800" y="2895600"/>
            <a:ext cx="79248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200000"/>
              </a:lnSpc>
            </a:pPr>
            <a:r>
              <a:rPr lang="en-US" altLang="en-US" b="1">
                <a:latin typeface="Arial" panose="020B0604020202020204" pitchFamily="34" charset="0"/>
              </a:rPr>
              <a:t>FIVE OF OUR FACTORY STAFF HAVE OFFERED SOME OF THEIR TIME FOR THE DEVELOPMENT OF THE AFFIRMATIVE ACTION PLAN</a:t>
            </a:r>
            <a:endParaRPr lang="en-GB" altLang="en-US" b="1">
              <a:latin typeface="Arial" panose="020B0604020202020204" pitchFamily="34" charset="0"/>
            </a:endParaRPr>
          </a:p>
        </p:txBody>
      </p:sp>
      <p:sp>
        <p:nvSpPr>
          <p:cNvPr id="20496" name="AutoShape 16"/>
          <p:cNvSpPr>
            <a:spLocks noChangeArrowheads="1"/>
          </p:cNvSpPr>
          <p:nvPr/>
        </p:nvSpPr>
        <p:spPr bwMode="auto">
          <a:xfrm>
            <a:off x="3581400" y="5638800"/>
            <a:ext cx="1684338" cy="790575"/>
          </a:xfrm>
          <a:prstGeom prst="star16">
            <a:avLst>
              <a:gd name="adj" fmla="val 37500"/>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12 F’s</a:t>
            </a:r>
            <a:endParaRPr lang="en-GB"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484"/>
                                        </p:tgtEl>
                                        <p:attrNameLst>
                                          <p:attrName>style.visibility</p:attrName>
                                        </p:attrNameLst>
                                      </p:cBhvr>
                                      <p:to>
                                        <p:strVal val="visible"/>
                                      </p:to>
                                    </p:set>
                                    <p:animEffect transition="in" filter="dissolve">
                                      <p:cBhvr>
                                        <p:cTn id="7" dur="500"/>
                                        <p:tgtEl>
                                          <p:spTgt spid="20484"/>
                                        </p:tgtEl>
                                      </p:cBhvr>
                                    </p:animEffect>
                                  </p:childTnLst>
                                </p:cTn>
                              </p:par>
                            </p:childTnLst>
                          </p:cTn>
                        </p:par>
                        <p:par>
                          <p:cTn id="8" fill="hold" nodeType="afterGroup">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20494"/>
                                        </p:tgtEl>
                                        <p:attrNameLst>
                                          <p:attrName>style.visibility</p:attrName>
                                        </p:attrNameLst>
                                      </p:cBhvr>
                                      <p:to>
                                        <p:strVal val="visible"/>
                                      </p:to>
                                    </p:set>
                                    <p:anim calcmode="lin" valueType="num">
                                      <p:cBhvr additive="base">
                                        <p:cTn id="11" dur="500" fill="hold"/>
                                        <p:tgtEl>
                                          <p:spTgt spid="20494"/>
                                        </p:tgtEl>
                                        <p:attrNameLst>
                                          <p:attrName>ppt_x</p:attrName>
                                        </p:attrNameLst>
                                      </p:cBhvr>
                                      <p:tavLst>
                                        <p:tav tm="0">
                                          <p:val>
                                            <p:strVal val="0-#ppt_w/2"/>
                                          </p:val>
                                        </p:tav>
                                        <p:tav tm="100000">
                                          <p:val>
                                            <p:strVal val="#ppt_x"/>
                                          </p:val>
                                        </p:tav>
                                      </p:tavLst>
                                    </p:anim>
                                    <p:anim calcmode="lin" valueType="num">
                                      <p:cBhvr additive="base">
                                        <p:cTn id="12" dur="500" fill="hold"/>
                                        <p:tgtEl>
                                          <p:spTgt spid="20494"/>
                                        </p:tgtEl>
                                        <p:attrNameLst>
                                          <p:attrName>ppt_y</p:attrName>
                                        </p:attrNameLst>
                                      </p:cBhvr>
                                      <p:tavLst>
                                        <p:tav tm="0">
                                          <p:val>
                                            <p:strVal val="#ppt_y"/>
                                          </p:val>
                                        </p:tav>
                                        <p:tav tm="100000">
                                          <p:val>
                                            <p:strVal val="#ppt_y"/>
                                          </p:val>
                                        </p:tav>
                                      </p:tavLst>
                                    </p:anim>
                                  </p:childTnLst>
                                </p:cTn>
                              </p:par>
                            </p:childTnLst>
                          </p:cTn>
                        </p:par>
                        <p:par>
                          <p:cTn id="13" fill="hold" nodeType="afterGroup">
                            <p:stCondLst>
                              <p:cond delay="1000"/>
                            </p:stCondLst>
                            <p:childTnLst>
                              <p:par>
                                <p:cTn id="14" presetID="2" presetClass="entr" presetSubtype="8" fill="hold" grpId="0" nodeType="afterEffect">
                                  <p:stCondLst>
                                    <p:cond delay="0"/>
                                  </p:stCondLst>
                                  <p:childTnLst>
                                    <p:set>
                                      <p:cBhvr>
                                        <p:cTn id="15" dur="1" fill="hold">
                                          <p:stCondLst>
                                            <p:cond delay="0"/>
                                          </p:stCondLst>
                                        </p:cTn>
                                        <p:tgtEl>
                                          <p:spTgt spid="20485"/>
                                        </p:tgtEl>
                                        <p:attrNameLst>
                                          <p:attrName>style.visibility</p:attrName>
                                        </p:attrNameLst>
                                      </p:cBhvr>
                                      <p:to>
                                        <p:strVal val="visible"/>
                                      </p:to>
                                    </p:set>
                                    <p:anim calcmode="lin" valueType="num">
                                      <p:cBhvr additive="base">
                                        <p:cTn id="16" dur="500" fill="hold"/>
                                        <p:tgtEl>
                                          <p:spTgt spid="20485"/>
                                        </p:tgtEl>
                                        <p:attrNameLst>
                                          <p:attrName>ppt_x</p:attrName>
                                        </p:attrNameLst>
                                      </p:cBhvr>
                                      <p:tavLst>
                                        <p:tav tm="0">
                                          <p:val>
                                            <p:strVal val="0-#ppt_w/2"/>
                                          </p:val>
                                        </p:tav>
                                        <p:tav tm="100000">
                                          <p:val>
                                            <p:strVal val="#ppt_x"/>
                                          </p:val>
                                        </p:tav>
                                      </p:tavLst>
                                    </p:anim>
                                    <p:anim calcmode="lin" valueType="num">
                                      <p:cBhvr additive="base">
                                        <p:cTn id="17" dur="500" fill="hold"/>
                                        <p:tgtEl>
                                          <p:spTgt spid="20485"/>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1500"/>
                            </p:stCondLst>
                            <p:childTnLst>
                              <p:par>
                                <p:cTn id="19" presetID="2" presetClass="entr" presetSubtype="8" fill="hold" grpId="0" nodeType="afterEffect">
                                  <p:stCondLst>
                                    <p:cond delay="0"/>
                                  </p:stCondLst>
                                  <p:childTnLst>
                                    <p:set>
                                      <p:cBhvr>
                                        <p:cTn id="20" dur="1" fill="hold">
                                          <p:stCondLst>
                                            <p:cond delay="0"/>
                                          </p:stCondLst>
                                        </p:cTn>
                                        <p:tgtEl>
                                          <p:spTgt spid="20486"/>
                                        </p:tgtEl>
                                        <p:attrNameLst>
                                          <p:attrName>style.visibility</p:attrName>
                                        </p:attrNameLst>
                                      </p:cBhvr>
                                      <p:to>
                                        <p:strVal val="visible"/>
                                      </p:to>
                                    </p:set>
                                    <p:anim calcmode="lin" valueType="num">
                                      <p:cBhvr additive="base">
                                        <p:cTn id="21" dur="500" fill="hold"/>
                                        <p:tgtEl>
                                          <p:spTgt spid="20486"/>
                                        </p:tgtEl>
                                        <p:attrNameLst>
                                          <p:attrName>ppt_x</p:attrName>
                                        </p:attrNameLst>
                                      </p:cBhvr>
                                      <p:tavLst>
                                        <p:tav tm="0">
                                          <p:val>
                                            <p:strVal val="0-#ppt_w/2"/>
                                          </p:val>
                                        </p:tav>
                                        <p:tav tm="100000">
                                          <p:val>
                                            <p:strVal val="#ppt_x"/>
                                          </p:val>
                                        </p:tav>
                                      </p:tavLst>
                                    </p:anim>
                                    <p:anim calcmode="lin" valueType="num">
                                      <p:cBhvr additive="base">
                                        <p:cTn id="22" dur="500" fill="hold"/>
                                        <p:tgtEl>
                                          <p:spTgt spid="20486"/>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2000"/>
                            </p:stCondLst>
                            <p:childTnLst>
                              <p:par>
                                <p:cTn id="24" presetID="2" presetClass="entr" presetSubtype="8" fill="hold" grpId="0" nodeType="afterEffect">
                                  <p:stCondLst>
                                    <p:cond delay="0"/>
                                  </p:stCondLst>
                                  <p:childTnLst>
                                    <p:set>
                                      <p:cBhvr>
                                        <p:cTn id="25" dur="1" fill="hold">
                                          <p:stCondLst>
                                            <p:cond delay="0"/>
                                          </p:stCondLst>
                                        </p:cTn>
                                        <p:tgtEl>
                                          <p:spTgt spid="20487"/>
                                        </p:tgtEl>
                                        <p:attrNameLst>
                                          <p:attrName>style.visibility</p:attrName>
                                        </p:attrNameLst>
                                      </p:cBhvr>
                                      <p:to>
                                        <p:strVal val="visible"/>
                                      </p:to>
                                    </p:set>
                                    <p:anim calcmode="lin" valueType="num">
                                      <p:cBhvr additive="base">
                                        <p:cTn id="26" dur="500" fill="hold"/>
                                        <p:tgtEl>
                                          <p:spTgt spid="20487"/>
                                        </p:tgtEl>
                                        <p:attrNameLst>
                                          <p:attrName>ppt_x</p:attrName>
                                        </p:attrNameLst>
                                      </p:cBhvr>
                                      <p:tavLst>
                                        <p:tav tm="0">
                                          <p:val>
                                            <p:strVal val="0-#ppt_w/2"/>
                                          </p:val>
                                        </p:tav>
                                        <p:tav tm="100000">
                                          <p:val>
                                            <p:strVal val="#ppt_x"/>
                                          </p:val>
                                        </p:tav>
                                      </p:tavLst>
                                    </p:anim>
                                    <p:anim calcmode="lin" valueType="num">
                                      <p:cBhvr additive="base">
                                        <p:cTn id="27" dur="500" fill="hold"/>
                                        <p:tgtEl>
                                          <p:spTgt spid="20487"/>
                                        </p:tgtEl>
                                        <p:attrNameLst>
                                          <p:attrName>ppt_y</p:attrName>
                                        </p:attrNameLst>
                                      </p:cBhvr>
                                      <p:tavLst>
                                        <p:tav tm="0">
                                          <p:val>
                                            <p:strVal val="#ppt_y"/>
                                          </p:val>
                                        </p:tav>
                                        <p:tav tm="100000">
                                          <p:val>
                                            <p:strVal val="#ppt_y"/>
                                          </p:val>
                                        </p:tav>
                                      </p:tavLst>
                                    </p:anim>
                                  </p:childTnLst>
                                </p:cTn>
                              </p:par>
                            </p:childTnLst>
                          </p:cTn>
                        </p:par>
                        <p:par>
                          <p:cTn id="28" fill="hold" nodeType="afterGroup">
                            <p:stCondLst>
                              <p:cond delay="2500"/>
                            </p:stCondLst>
                            <p:childTnLst>
                              <p:par>
                                <p:cTn id="29" presetID="2" presetClass="entr" presetSubtype="8" fill="hold" grpId="0" nodeType="afterEffect">
                                  <p:stCondLst>
                                    <p:cond delay="0"/>
                                  </p:stCondLst>
                                  <p:childTnLst>
                                    <p:set>
                                      <p:cBhvr>
                                        <p:cTn id="30" dur="1" fill="hold">
                                          <p:stCondLst>
                                            <p:cond delay="0"/>
                                          </p:stCondLst>
                                        </p:cTn>
                                        <p:tgtEl>
                                          <p:spTgt spid="20491"/>
                                        </p:tgtEl>
                                        <p:attrNameLst>
                                          <p:attrName>style.visibility</p:attrName>
                                        </p:attrNameLst>
                                      </p:cBhvr>
                                      <p:to>
                                        <p:strVal val="visible"/>
                                      </p:to>
                                    </p:set>
                                    <p:anim calcmode="lin" valueType="num">
                                      <p:cBhvr additive="base">
                                        <p:cTn id="31" dur="500" fill="hold"/>
                                        <p:tgtEl>
                                          <p:spTgt spid="20491"/>
                                        </p:tgtEl>
                                        <p:attrNameLst>
                                          <p:attrName>ppt_x</p:attrName>
                                        </p:attrNameLst>
                                      </p:cBhvr>
                                      <p:tavLst>
                                        <p:tav tm="0">
                                          <p:val>
                                            <p:strVal val="0-#ppt_w/2"/>
                                          </p:val>
                                        </p:tav>
                                        <p:tav tm="100000">
                                          <p:val>
                                            <p:strVal val="#ppt_x"/>
                                          </p:val>
                                        </p:tav>
                                      </p:tavLst>
                                    </p:anim>
                                    <p:anim calcmode="lin" valueType="num">
                                      <p:cBhvr additive="base">
                                        <p:cTn id="32" dur="500" fill="hold"/>
                                        <p:tgtEl>
                                          <p:spTgt spid="20491"/>
                                        </p:tgtEl>
                                        <p:attrNameLst>
                                          <p:attrName>ppt_y</p:attrName>
                                        </p:attrNameLst>
                                      </p:cBhvr>
                                      <p:tavLst>
                                        <p:tav tm="0">
                                          <p:val>
                                            <p:strVal val="#ppt_y"/>
                                          </p:val>
                                        </p:tav>
                                        <p:tav tm="100000">
                                          <p:val>
                                            <p:strVal val="#ppt_y"/>
                                          </p:val>
                                        </p:tav>
                                      </p:tavLst>
                                    </p:anim>
                                  </p:childTnLst>
                                </p:cTn>
                              </p:par>
                            </p:childTnLst>
                          </p:cTn>
                        </p:par>
                        <p:par>
                          <p:cTn id="33" fill="hold" nodeType="afterGroup">
                            <p:stCondLst>
                              <p:cond delay="3000"/>
                            </p:stCondLst>
                            <p:childTnLst>
                              <p:par>
                                <p:cTn id="34" presetID="2" presetClass="entr" presetSubtype="8" fill="hold" grpId="0" nodeType="afterEffect">
                                  <p:stCondLst>
                                    <p:cond delay="0"/>
                                  </p:stCondLst>
                                  <p:childTnLst>
                                    <p:set>
                                      <p:cBhvr>
                                        <p:cTn id="35" dur="1" fill="hold">
                                          <p:stCondLst>
                                            <p:cond delay="0"/>
                                          </p:stCondLst>
                                        </p:cTn>
                                        <p:tgtEl>
                                          <p:spTgt spid="20490"/>
                                        </p:tgtEl>
                                        <p:attrNameLst>
                                          <p:attrName>style.visibility</p:attrName>
                                        </p:attrNameLst>
                                      </p:cBhvr>
                                      <p:to>
                                        <p:strVal val="visible"/>
                                      </p:to>
                                    </p:set>
                                    <p:anim calcmode="lin" valueType="num">
                                      <p:cBhvr additive="base">
                                        <p:cTn id="36" dur="500" fill="hold"/>
                                        <p:tgtEl>
                                          <p:spTgt spid="20490"/>
                                        </p:tgtEl>
                                        <p:attrNameLst>
                                          <p:attrName>ppt_x</p:attrName>
                                        </p:attrNameLst>
                                      </p:cBhvr>
                                      <p:tavLst>
                                        <p:tav tm="0">
                                          <p:val>
                                            <p:strVal val="0-#ppt_w/2"/>
                                          </p:val>
                                        </p:tav>
                                        <p:tav tm="100000">
                                          <p:val>
                                            <p:strVal val="#ppt_x"/>
                                          </p:val>
                                        </p:tav>
                                      </p:tavLst>
                                    </p:anim>
                                    <p:anim calcmode="lin" valueType="num">
                                      <p:cBhvr additive="base">
                                        <p:cTn id="37" dur="500" fill="hold"/>
                                        <p:tgtEl>
                                          <p:spTgt spid="20490"/>
                                        </p:tgtEl>
                                        <p:attrNameLst>
                                          <p:attrName>ppt_y</p:attrName>
                                        </p:attrNameLst>
                                      </p:cBhvr>
                                      <p:tavLst>
                                        <p:tav tm="0">
                                          <p:val>
                                            <p:strVal val="#ppt_y"/>
                                          </p:val>
                                        </p:tav>
                                        <p:tav tm="100000">
                                          <p:val>
                                            <p:strVal val="#ppt_y"/>
                                          </p:val>
                                        </p:tav>
                                      </p:tavLst>
                                    </p:anim>
                                  </p:childTnLst>
                                </p:cTn>
                              </p:par>
                            </p:childTnLst>
                          </p:cTn>
                        </p:par>
                        <p:par>
                          <p:cTn id="38" fill="hold" nodeType="afterGroup">
                            <p:stCondLst>
                              <p:cond delay="3500"/>
                            </p:stCondLst>
                            <p:childTnLst>
                              <p:par>
                                <p:cTn id="39" presetID="2" presetClass="entr" presetSubtype="8" fill="hold" grpId="0" nodeType="afterEffect">
                                  <p:stCondLst>
                                    <p:cond delay="0"/>
                                  </p:stCondLst>
                                  <p:childTnLst>
                                    <p:set>
                                      <p:cBhvr>
                                        <p:cTn id="40" dur="1" fill="hold">
                                          <p:stCondLst>
                                            <p:cond delay="0"/>
                                          </p:stCondLst>
                                        </p:cTn>
                                        <p:tgtEl>
                                          <p:spTgt spid="20489"/>
                                        </p:tgtEl>
                                        <p:attrNameLst>
                                          <p:attrName>style.visibility</p:attrName>
                                        </p:attrNameLst>
                                      </p:cBhvr>
                                      <p:to>
                                        <p:strVal val="visible"/>
                                      </p:to>
                                    </p:set>
                                    <p:anim calcmode="lin" valueType="num">
                                      <p:cBhvr additive="base">
                                        <p:cTn id="41" dur="500" fill="hold"/>
                                        <p:tgtEl>
                                          <p:spTgt spid="20489"/>
                                        </p:tgtEl>
                                        <p:attrNameLst>
                                          <p:attrName>ppt_x</p:attrName>
                                        </p:attrNameLst>
                                      </p:cBhvr>
                                      <p:tavLst>
                                        <p:tav tm="0">
                                          <p:val>
                                            <p:strVal val="0-#ppt_w/2"/>
                                          </p:val>
                                        </p:tav>
                                        <p:tav tm="100000">
                                          <p:val>
                                            <p:strVal val="#ppt_x"/>
                                          </p:val>
                                        </p:tav>
                                      </p:tavLst>
                                    </p:anim>
                                    <p:anim calcmode="lin" valueType="num">
                                      <p:cBhvr additive="base">
                                        <p:cTn id="42" dur="500" fill="hold"/>
                                        <p:tgtEl>
                                          <p:spTgt spid="20489"/>
                                        </p:tgtEl>
                                        <p:attrNameLst>
                                          <p:attrName>ppt_y</p:attrName>
                                        </p:attrNameLst>
                                      </p:cBhvr>
                                      <p:tavLst>
                                        <p:tav tm="0">
                                          <p:val>
                                            <p:strVal val="#ppt_y"/>
                                          </p:val>
                                        </p:tav>
                                        <p:tav tm="100000">
                                          <p:val>
                                            <p:strVal val="#ppt_y"/>
                                          </p:val>
                                        </p:tav>
                                      </p:tavLst>
                                    </p:anim>
                                  </p:childTnLst>
                                </p:cTn>
                              </p:par>
                            </p:childTnLst>
                          </p:cTn>
                        </p:par>
                        <p:par>
                          <p:cTn id="43" fill="hold" nodeType="afterGroup">
                            <p:stCondLst>
                              <p:cond delay="4000"/>
                            </p:stCondLst>
                            <p:childTnLst>
                              <p:par>
                                <p:cTn id="44" presetID="2" presetClass="entr" presetSubtype="8" fill="hold" grpId="0" nodeType="afterEffect">
                                  <p:stCondLst>
                                    <p:cond delay="0"/>
                                  </p:stCondLst>
                                  <p:childTnLst>
                                    <p:set>
                                      <p:cBhvr>
                                        <p:cTn id="45" dur="1" fill="hold">
                                          <p:stCondLst>
                                            <p:cond delay="0"/>
                                          </p:stCondLst>
                                        </p:cTn>
                                        <p:tgtEl>
                                          <p:spTgt spid="20488"/>
                                        </p:tgtEl>
                                        <p:attrNameLst>
                                          <p:attrName>style.visibility</p:attrName>
                                        </p:attrNameLst>
                                      </p:cBhvr>
                                      <p:to>
                                        <p:strVal val="visible"/>
                                      </p:to>
                                    </p:set>
                                    <p:anim calcmode="lin" valueType="num">
                                      <p:cBhvr additive="base">
                                        <p:cTn id="46" dur="500" fill="hold"/>
                                        <p:tgtEl>
                                          <p:spTgt spid="20488"/>
                                        </p:tgtEl>
                                        <p:attrNameLst>
                                          <p:attrName>ppt_x</p:attrName>
                                        </p:attrNameLst>
                                      </p:cBhvr>
                                      <p:tavLst>
                                        <p:tav tm="0">
                                          <p:val>
                                            <p:strVal val="0-#ppt_w/2"/>
                                          </p:val>
                                        </p:tav>
                                        <p:tav tm="100000">
                                          <p:val>
                                            <p:strVal val="#ppt_x"/>
                                          </p:val>
                                        </p:tav>
                                      </p:tavLst>
                                    </p:anim>
                                    <p:anim calcmode="lin" valueType="num">
                                      <p:cBhvr additive="base">
                                        <p:cTn id="47" dur="500" fill="hold"/>
                                        <p:tgtEl>
                                          <p:spTgt spid="20488"/>
                                        </p:tgtEl>
                                        <p:attrNameLst>
                                          <p:attrName>ppt_y</p:attrName>
                                        </p:attrNameLst>
                                      </p:cBhvr>
                                      <p:tavLst>
                                        <p:tav tm="0">
                                          <p:val>
                                            <p:strVal val="#ppt_y"/>
                                          </p:val>
                                        </p:tav>
                                        <p:tav tm="100000">
                                          <p:val>
                                            <p:strVal val="#ppt_y"/>
                                          </p:val>
                                        </p:tav>
                                      </p:tavLst>
                                    </p:anim>
                                  </p:childTnLst>
                                </p:cTn>
                              </p:par>
                            </p:childTnLst>
                          </p:cTn>
                        </p:par>
                        <p:par>
                          <p:cTn id="48" fill="hold" nodeType="afterGroup">
                            <p:stCondLst>
                              <p:cond delay="4500"/>
                            </p:stCondLst>
                            <p:childTnLst>
                              <p:par>
                                <p:cTn id="49" presetID="2" presetClass="entr" presetSubtype="8" fill="hold" grpId="0" nodeType="afterEffect">
                                  <p:stCondLst>
                                    <p:cond delay="0"/>
                                  </p:stCondLst>
                                  <p:childTnLst>
                                    <p:set>
                                      <p:cBhvr>
                                        <p:cTn id="50" dur="1" fill="hold">
                                          <p:stCondLst>
                                            <p:cond delay="0"/>
                                          </p:stCondLst>
                                        </p:cTn>
                                        <p:tgtEl>
                                          <p:spTgt spid="20493"/>
                                        </p:tgtEl>
                                        <p:attrNameLst>
                                          <p:attrName>style.visibility</p:attrName>
                                        </p:attrNameLst>
                                      </p:cBhvr>
                                      <p:to>
                                        <p:strVal val="visible"/>
                                      </p:to>
                                    </p:set>
                                    <p:anim calcmode="lin" valueType="num">
                                      <p:cBhvr additive="base">
                                        <p:cTn id="51" dur="500" fill="hold"/>
                                        <p:tgtEl>
                                          <p:spTgt spid="20493"/>
                                        </p:tgtEl>
                                        <p:attrNameLst>
                                          <p:attrName>ppt_x</p:attrName>
                                        </p:attrNameLst>
                                      </p:cBhvr>
                                      <p:tavLst>
                                        <p:tav tm="0">
                                          <p:val>
                                            <p:strVal val="0-#ppt_w/2"/>
                                          </p:val>
                                        </p:tav>
                                        <p:tav tm="100000">
                                          <p:val>
                                            <p:strVal val="#ppt_x"/>
                                          </p:val>
                                        </p:tav>
                                      </p:tavLst>
                                    </p:anim>
                                    <p:anim calcmode="lin" valueType="num">
                                      <p:cBhvr additive="base">
                                        <p:cTn id="52" dur="500" fill="hold"/>
                                        <p:tgtEl>
                                          <p:spTgt spid="20493"/>
                                        </p:tgtEl>
                                        <p:attrNameLst>
                                          <p:attrName>ppt_y</p:attrName>
                                        </p:attrNameLst>
                                      </p:cBhvr>
                                      <p:tavLst>
                                        <p:tav tm="0">
                                          <p:val>
                                            <p:strVal val="#ppt_y"/>
                                          </p:val>
                                        </p:tav>
                                        <p:tav tm="100000">
                                          <p:val>
                                            <p:strVal val="#ppt_y"/>
                                          </p:val>
                                        </p:tav>
                                      </p:tavLst>
                                    </p:anim>
                                  </p:childTnLst>
                                </p:cTn>
                              </p:par>
                            </p:childTnLst>
                          </p:cTn>
                        </p:par>
                        <p:par>
                          <p:cTn id="53" fill="hold" nodeType="afterGroup">
                            <p:stCondLst>
                              <p:cond delay="5000"/>
                            </p:stCondLst>
                            <p:childTnLst>
                              <p:par>
                                <p:cTn id="54" presetID="2" presetClass="entr" presetSubtype="8" fill="hold" grpId="0" nodeType="afterEffect">
                                  <p:stCondLst>
                                    <p:cond delay="0"/>
                                  </p:stCondLst>
                                  <p:childTnLst>
                                    <p:set>
                                      <p:cBhvr>
                                        <p:cTn id="55" dur="1" fill="hold">
                                          <p:stCondLst>
                                            <p:cond delay="0"/>
                                          </p:stCondLst>
                                        </p:cTn>
                                        <p:tgtEl>
                                          <p:spTgt spid="20492"/>
                                        </p:tgtEl>
                                        <p:attrNameLst>
                                          <p:attrName>style.visibility</p:attrName>
                                        </p:attrNameLst>
                                      </p:cBhvr>
                                      <p:to>
                                        <p:strVal val="visible"/>
                                      </p:to>
                                    </p:set>
                                    <p:anim calcmode="lin" valueType="num">
                                      <p:cBhvr additive="base">
                                        <p:cTn id="56" dur="500" fill="hold"/>
                                        <p:tgtEl>
                                          <p:spTgt spid="20492"/>
                                        </p:tgtEl>
                                        <p:attrNameLst>
                                          <p:attrName>ppt_x</p:attrName>
                                        </p:attrNameLst>
                                      </p:cBhvr>
                                      <p:tavLst>
                                        <p:tav tm="0">
                                          <p:val>
                                            <p:strVal val="0-#ppt_w/2"/>
                                          </p:val>
                                        </p:tav>
                                        <p:tav tm="100000">
                                          <p:val>
                                            <p:strVal val="#ppt_x"/>
                                          </p:val>
                                        </p:tav>
                                      </p:tavLst>
                                    </p:anim>
                                    <p:anim calcmode="lin" valueType="num">
                                      <p:cBhvr additive="base">
                                        <p:cTn id="57" dur="500" fill="hold"/>
                                        <p:tgtEl>
                                          <p:spTgt spid="20492"/>
                                        </p:tgtEl>
                                        <p:attrNameLst>
                                          <p:attrName>ppt_y</p:attrName>
                                        </p:attrNameLst>
                                      </p:cBhvr>
                                      <p:tavLst>
                                        <p:tav tm="0">
                                          <p:val>
                                            <p:strVal val="#ppt_y"/>
                                          </p:val>
                                        </p:tav>
                                        <p:tav tm="100000">
                                          <p:val>
                                            <p:strVal val="#ppt_y"/>
                                          </p:val>
                                        </p:tav>
                                      </p:tavLst>
                                    </p:anim>
                                  </p:childTnLst>
                                </p:cTn>
                              </p:par>
                            </p:childTnLst>
                          </p:cTn>
                        </p:par>
                        <p:par>
                          <p:cTn id="58" fill="hold" nodeType="afterGroup">
                            <p:stCondLst>
                              <p:cond delay="5500"/>
                            </p:stCondLst>
                            <p:childTnLst>
                              <p:par>
                                <p:cTn id="59" presetID="2" presetClass="entr" presetSubtype="8" fill="hold" grpId="0" nodeType="afterEffect">
                                  <p:stCondLst>
                                    <p:cond delay="0"/>
                                  </p:stCondLst>
                                  <p:childTnLst>
                                    <p:set>
                                      <p:cBhvr>
                                        <p:cTn id="60" dur="1" fill="hold">
                                          <p:stCondLst>
                                            <p:cond delay="0"/>
                                          </p:stCondLst>
                                        </p:cTn>
                                        <p:tgtEl>
                                          <p:spTgt spid="20495"/>
                                        </p:tgtEl>
                                        <p:attrNameLst>
                                          <p:attrName>style.visibility</p:attrName>
                                        </p:attrNameLst>
                                      </p:cBhvr>
                                      <p:to>
                                        <p:strVal val="visible"/>
                                      </p:to>
                                    </p:set>
                                    <p:anim calcmode="lin" valueType="num">
                                      <p:cBhvr additive="base">
                                        <p:cTn id="61" dur="500" fill="hold"/>
                                        <p:tgtEl>
                                          <p:spTgt spid="20495"/>
                                        </p:tgtEl>
                                        <p:attrNameLst>
                                          <p:attrName>ppt_x</p:attrName>
                                        </p:attrNameLst>
                                      </p:cBhvr>
                                      <p:tavLst>
                                        <p:tav tm="0">
                                          <p:val>
                                            <p:strVal val="0-#ppt_w/2"/>
                                          </p:val>
                                        </p:tav>
                                        <p:tav tm="100000">
                                          <p:val>
                                            <p:strVal val="#ppt_x"/>
                                          </p:val>
                                        </p:tav>
                                      </p:tavLst>
                                    </p:anim>
                                    <p:anim calcmode="lin" valueType="num">
                                      <p:cBhvr additive="base">
                                        <p:cTn id="62" dur="500" fill="hold"/>
                                        <p:tgtEl>
                                          <p:spTgt spid="20495"/>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15" presetClass="entr" presetSubtype="0" fill="hold" grpId="0" nodeType="clickEffect">
                                  <p:stCondLst>
                                    <p:cond delay="0"/>
                                  </p:stCondLst>
                                  <p:childTnLst>
                                    <p:set>
                                      <p:cBhvr>
                                        <p:cTn id="66" dur="1" fill="hold">
                                          <p:stCondLst>
                                            <p:cond delay="0"/>
                                          </p:stCondLst>
                                        </p:cTn>
                                        <p:tgtEl>
                                          <p:spTgt spid="20496"/>
                                        </p:tgtEl>
                                        <p:attrNameLst>
                                          <p:attrName>style.visibility</p:attrName>
                                        </p:attrNameLst>
                                      </p:cBhvr>
                                      <p:to>
                                        <p:strVal val="visible"/>
                                      </p:to>
                                    </p:set>
                                    <p:anim calcmode="lin" valueType="num">
                                      <p:cBhvr>
                                        <p:cTn id="67" dur="1000" fill="hold"/>
                                        <p:tgtEl>
                                          <p:spTgt spid="20496"/>
                                        </p:tgtEl>
                                        <p:attrNameLst>
                                          <p:attrName>ppt_w</p:attrName>
                                        </p:attrNameLst>
                                      </p:cBhvr>
                                      <p:tavLst>
                                        <p:tav tm="0">
                                          <p:val>
                                            <p:fltVal val="0"/>
                                          </p:val>
                                        </p:tav>
                                        <p:tav tm="100000">
                                          <p:val>
                                            <p:strVal val="#ppt_w"/>
                                          </p:val>
                                        </p:tav>
                                      </p:tavLst>
                                    </p:anim>
                                    <p:anim calcmode="lin" valueType="num">
                                      <p:cBhvr>
                                        <p:cTn id="68" dur="1000" fill="hold"/>
                                        <p:tgtEl>
                                          <p:spTgt spid="20496"/>
                                        </p:tgtEl>
                                        <p:attrNameLst>
                                          <p:attrName>ppt_h</p:attrName>
                                        </p:attrNameLst>
                                      </p:cBhvr>
                                      <p:tavLst>
                                        <p:tav tm="0">
                                          <p:val>
                                            <p:fltVal val="0"/>
                                          </p:val>
                                        </p:tav>
                                        <p:tav tm="100000">
                                          <p:val>
                                            <p:strVal val="#ppt_h"/>
                                          </p:val>
                                        </p:tav>
                                      </p:tavLst>
                                    </p:anim>
                                    <p:anim calcmode="lin" valueType="num">
                                      <p:cBhvr>
                                        <p:cTn id="69" dur="1000" fill="hold"/>
                                        <p:tgtEl>
                                          <p:spTgt spid="20496"/>
                                        </p:tgtEl>
                                        <p:attrNameLst>
                                          <p:attrName>ppt_x</p:attrName>
                                        </p:attrNameLst>
                                      </p:cBhvr>
                                      <p:tavLst>
                                        <p:tav tm="0" fmla="#ppt_x+(cos(-2*pi*(1-$))*-#ppt_x-sin(-2*pi*(1-$))*(1-#ppt_y))*(1-$)">
                                          <p:val>
                                            <p:fltVal val="0"/>
                                          </p:val>
                                        </p:tav>
                                        <p:tav tm="100000">
                                          <p:val>
                                            <p:fltVal val="1"/>
                                          </p:val>
                                        </p:tav>
                                      </p:tavLst>
                                    </p:anim>
                                    <p:anim calcmode="lin" valueType="num">
                                      <p:cBhvr>
                                        <p:cTn id="70" dur="1000" fill="hold"/>
                                        <p:tgtEl>
                                          <p:spTgt spid="2049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4" grpId="0" animBg="1"/>
      <p:bldP spid="20495" grpId="0" animBg="1"/>
      <p:bldP spid="20492" grpId="0" animBg="1"/>
      <p:bldP spid="20493" grpId="0" animBg="1"/>
      <p:bldP spid="20488" grpId="0" animBg="1"/>
      <p:bldP spid="20489" grpId="0" animBg="1"/>
      <p:bldP spid="20490" grpId="0" animBg="1"/>
      <p:bldP spid="20491" grpId="0" animBg="1"/>
      <p:bldP spid="20487" grpId="0" animBg="1"/>
      <p:bldP spid="20486" grpId="0" animBg="1"/>
      <p:bldP spid="20485" grpId="0" animBg="1"/>
      <p:bldP spid="20484" grpId="0" animBg="1"/>
      <p:bldP spid="20496" grpId="0" animBg="1"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a:t>Cylinders</a:t>
            </a:r>
            <a:endParaRPr lang="en-GB" altLang="en-US"/>
          </a:p>
        </p:txBody>
      </p:sp>
      <p:pic>
        <p:nvPicPr>
          <p:cNvPr id="22531" name="Picture 3" descr="D:\My Documents\My Pictures\Crativity\Wdth-Brth.tif"/>
          <p:cNvPicPr>
            <a:picLocks noChangeAspect="1" noChangeArrowheads="1"/>
          </p:cNvPicPr>
          <p:nvPr/>
        </p:nvPicPr>
        <p:blipFill>
          <a:blip r:embed="rId3">
            <a:clrChange>
              <a:clrFrom>
                <a:srgbClr val="B01B50"/>
              </a:clrFrom>
              <a:clrTo>
                <a:srgbClr val="B01B50">
                  <a:alpha val="0"/>
                </a:srgbClr>
              </a:clrTo>
            </a:clrChange>
            <a:extLst>
              <a:ext uri="{28A0092B-C50C-407E-A947-70E740481C1C}">
                <a14:useLocalDpi xmlns:a14="http://schemas.microsoft.com/office/drawing/2010/main" val="0"/>
              </a:ext>
            </a:extLst>
          </a:blip>
          <a:srcRect/>
          <a:stretch>
            <a:fillRect/>
          </a:stretch>
        </p:blipFill>
        <p:spPr bwMode="auto">
          <a:xfrm>
            <a:off x="2286000" y="2819400"/>
            <a:ext cx="5078413" cy="28273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22532" name="Text Box 4"/>
          <p:cNvSpPr txBox="1">
            <a:spLocks noChangeArrowheads="1"/>
          </p:cNvSpPr>
          <p:nvPr/>
        </p:nvSpPr>
        <p:spPr bwMode="auto">
          <a:xfrm>
            <a:off x="3352800" y="1905000"/>
            <a:ext cx="3921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t>A</a:t>
            </a:r>
            <a:endParaRPr lang="en-GB" altLang="en-US" b="1"/>
          </a:p>
        </p:txBody>
      </p:sp>
      <p:sp>
        <p:nvSpPr>
          <p:cNvPr id="22533" name="Text Box 5"/>
          <p:cNvSpPr txBox="1">
            <a:spLocks noChangeArrowheads="1"/>
          </p:cNvSpPr>
          <p:nvPr/>
        </p:nvSpPr>
        <p:spPr bwMode="auto">
          <a:xfrm>
            <a:off x="5715000" y="1828800"/>
            <a:ext cx="3921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t>B</a:t>
            </a:r>
            <a:endParaRPr lang="en-GB" altLang="en-US" b="1"/>
          </a:p>
        </p:txBody>
      </p:sp>
      <p:sp>
        <p:nvSpPr>
          <p:cNvPr id="22534" name="Line 6"/>
          <p:cNvSpPr>
            <a:spLocks noChangeShapeType="1"/>
          </p:cNvSpPr>
          <p:nvPr/>
        </p:nvSpPr>
        <p:spPr bwMode="auto">
          <a:xfrm>
            <a:off x="2590800" y="3429000"/>
            <a:ext cx="0" cy="1752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2535" name="Line 7"/>
          <p:cNvSpPr>
            <a:spLocks noChangeShapeType="1"/>
          </p:cNvSpPr>
          <p:nvPr/>
        </p:nvSpPr>
        <p:spPr bwMode="auto">
          <a:xfrm>
            <a:off x="2819400" y="2971800"/>
            <a:ext cx="17526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2536" name="Line 8"/>
          <p:cNvSpPr>
            <a:spLocks noChangeShapeType="1"/>
          </p:cNvSpPr>
          <p:nvPr/>
        </p:nvSpPr>
        <p:spPr bwMode="auto">
          <a:xfrm>
            <a:off x="5029200" y="2971800"/>
            <a:ext cx="1752600"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2537" name="Line 9"/>
          <p:cNvSpPr>
            <a:spLocks noChangeShapeType="1"/>
          </p:cNvSpPr>
          <p:nvPr/>
        </p:nvSpPr>
        <p:spPr bwMode="auto">
          <a:xfrm>
            <a:off x="7086600" y="3657600"/>
            <a:ext cx="0" cy="137160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2538" name="Text Box 10"/>
          <p:cNvSpPr txBox="1">
            <a:spLocks noChangeArrowheads="1"/>
          </p:cNvSpPr>
          <p:nvPr/>
        </p:nvSpPr>
        <p:spPr bwMode="auto">
          <a:xfrm>
            <a:off x="1584325" y="3995738"/>
            <a:ext cx="776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4.87</a:t>
            </a:r>
            <a:endParaRPr lang="en-GB" altLang="en-US"/>
          </a:p>
        </p:txBody>
      </p:sp>
      <p:sp>
        <p:nvSpPr>
          <p:cNvPr id="22539" name="Text Box 11"/>
          <p:cNvSpPr txBox="1">
            <a:spLocks noChangeArrowheads="1"/>
          </p:cNvSpPr>
          <p:nvPr/>
        </p:nvSpPr>
        <p:spPr bwMode="auto">
          <a:xfrm>
            <a:off x="3276600" y="2514600"/>
            <a:ext cx="776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4.87</a:t>
            </a:r>
            <a:endParaRPr lang="en-GB" altLang="en-US"/>
          </a:p>
        </p:txBody>
      </p:sp>
      <p:sp>
        <p:nvSpPr>
          <p:cNvPr id="22540" name="Text Box 12"/>
          <p:cNvSpPr txBox="1">
            <a:spLocks noChangeArrowheads="1"/>
          </p:cNvSpPr>
          <p:nvPr/>
        </p:nvSpPr>
        <p:spPr bwMode="auto">
          <a:xfrm>
            <a:off x="5562600" y="2438400"/>
            <a:ext cx="776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4.87</a:t>
            </a:r>
            <a:endParaRPr lang="en-GB" altLang="en-US"/>
          </a:p>
        </p:txBody>
      </p:sp>
      <p:sp>
        <p:nvSpPr>
          <p:cNvPr id="22541" name="Text Box 13"/>
          <p:cNvSpPr txBox="1">
            <a:spLocks noChangeArrowheads="1"/>
          </p:cNvSpPr>
          <p:nvPr/>
        </p:nvSpPr>
        <p:spPr bwMode="auto">
          <a:xfrm>
            <a:off x="7162800" y="3962400"/>
            <a:ext cx="776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3.81</a:t>
            </a:r>
            <a:endParaRPr lang="en-GB"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534"/>
                                        </p:tgtEl>
                                        <p:attrNameLst>
                                          <p:attrName>style.visibility</p:attrName>
                                        </p:attrNameLst>
                                      </p:cBhvr>
                                      <p:to>
                                        <p:strVal val="visible"/>
                                      </p:to>
                                    </p:set>
                                    <p:anim calcmode="lin" valueType="num">
                                      <p:cBhvr additive="base">
                                        <p:cTn id="7" dur="500" fill="hold"/>
                                        <p:tgtEl>
                                          <p:spTgt spid="22534"/>
                                        </p:tgtEl>
                                        <p:attrNameLst>
                                          <p:attrName>ppt_x</p:attrName>
                                        </p:attrNameLst>
                                      </p:cBhvr>
                                      <p:tavLst>
                                        <p:tav tm="0">
                                          <p:val>
                                            <p:strVal val="0-#ppt_w/2"/>
                                          </p:val>
                                        </p:tav>
                                        <p:tav tm="100000">
                                          <p:val>
                                            <p:strVal val="#ppt_x"/>
                                          </p:val>
                                        </p:tav>
                                      </p:tavLst>
                                    </p:anim>
                                    <p:anim calcmode="lin" valueType="num">
                                      <p:cBhvr additive="base">
                                        <p:cTn id="8" dur="500" fill="hold"/>
                                        <p:tgtEl>
                                          <p:spTgt spid="2253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22535"/>
                                        </p:tgtEl>
                                        <p:attrNameLst>
                                          <p:attrName>style.visibility</p:attrName>
                                        </p:attrNameLst>
                                      </p:cBhvr>
                                      <p:to>
                                        <p:strVal val="visible"/>
                                      </p:to>
                                    </p:set>
                                    <p:anim calcmode="lin" valueType="num">
                                      <p:cBhvr additive="base">
                                        <p:cTn id="12" dur="500" fill="hold"/>
                                        <p:tgtEl>
                                          <p:spTgt spid="22535"/>
                                        </p:tgtEl>
                                        <p:attrNameLst>
                                          <p:attrName>ppt_x</p:attrName>
                                        </p:attrNameLst>
                                      </p:cBhvr>
                                      <p:tavLst>
                                        <p:tav tm="0">
                                          <p:val>
                                            <p:strVal val="0-#ppt_w/2"/>
                                          </p:val>
                                        </p:tav>
                                        <p:tav tm="100000">
                                          <p:val>
                                            <p:strVal val="#ppt_x"/>
                                          </p:val>
                                        </p:tav>
                                      </p:tavLst>
                                    </p:anim>
                                    <p:anim calcmode="lin" valueType="num">
                                      <p:cBhvr additive="base">
                                        <p:cTn id="13" dur="500" fill="hold"/>
                                        <p:tgtEl>
                                          <p:spTgt spid="22535"/>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22536"/>
                                        </p:tgtEl>
                                        <p:attrNameLst>
                                          <p:attrName>style.visibility</p:attrName>
                                        </p:attrNameLst>
                                      </p:cBhvr>
                                      <p:to>
                                        <p:strVal val="visible"/>
                                      </p:to>
                                    </p:set>
                                    <p:anim calcmode="lin" valueType="num">
                                      <p:cBhvr additive="base">
                                        <p:cTn id="17" dur="500" fill="hold"/>
                                        <p:tgtEl>
                                          <p:spTgt spid="22536"/>
                                        </p:tgtEl>
                                        <p:attrNameLst>
                                          <p:attrName>ppt_x</p:attrName>
                                        </p:attrNameLst>
                                      </p:cBhvr>
                                      <p:tavLst>
                                        <p:tav tm="0">
                                          <p:val>
                                            <p:strVal val="0-#ppt_w/2"/>
                                          </p:val>
                                        </p:tav>
                                        <p:tav tm="100000">
                                          <p:val>
                                            <p:strVal val="#ppt_x"/>
                                          </p:val>
                                        </p:tav>
                                      </p:tavLst>
                                    </p:anim>
                                    <p:anim calcmode="lin" valueType="num">
                                      <p:cBhvr additive="base">
                                        <p:cTn id="18" dur="500" fill="hold"/>
                                        <p:tgtEl>
                                          <p:spTgt spid="22536"/>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22537"/>
                                        </p:tgtEl>
                                        <p:attrNameLst>
                                          <p:attrName>style.visibility</p:attrName>
                                        </p:attrNameLst>
                                      </p:cBhvr>
                                      <p:to>
                                        <p:strVal val="visible"/>
                                      </p:to>
                                    </p:set>
                                    <p:anim calcmode="lin" valueType="num">
                                      <p:cBhvr additive="base">
                                        <p:cTn id="22" dur="500" fill="hold"/>
                                        <p:tgtEl>
                                          <p:spTgt spid="22537"/>
                                        </p:tgtEl>
                                        <p:attrNameLst>
                                          <p:attrName>ppt_x</p:attrName>
                                        </p:attrNameLst>
                                      </p:cBhvr>
                                      <p:tavLst>
                                        <p:tav tm="0">
                                          <p:val>
                                            <p:strVal val="0-#ppt_w/2"/>
                                          </p:val>
                                        </p:tav>
                                        <p:tav tm="100000">
                                          <p:val>
                                            <p:strVal val="#ppt_x"/>
                                          </p:val>
                                        </p:tav>
                                      </p:tavLst>
                                    </p:anim>
                                    <p:anim calcmode="lin" valueType="num">
                                      <p:cBhvr additive="base">
                                        <p:cTn id="23" dur="500" fill="hold"/>
                                        <p:tgtEl>
                                          <p:spTgt spid="22537"/>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22538"/>
                                        </p:tgtEl>
                                        <p:attrNameLst>
                                          <p:attrName>style.visibility</p:attrName>
                                        </p:attrNameLst>
                                      </p:cBhvr>
                                      <p:to>
                                        <p:strVal val="visible"/>
                                      </p:to>
                                    </p:set>
                                    <p:anim calcmode="lin" valueType="num">
                                      <p:cBhvr additive="base">
                                        <p:cTn id="27" dur="500" fill="hold"/>
                                        <p:tgtEl>
                                          <p:spTgt spid="22538"/>
                                        </p:tgtEl>
                                        <p:attrNameLst>
                                          <p:attrName>ppt_x</p:attrName>
                                        </p:attrNameLst>
                                      </p:cBhvr>
                                      <p:tavLst>
                                        <p:tav tm="0">
                                          <p:val>
                                            <p:strVal val="0-#ppt_w/2"/>
                                          </p:val>
                                        </p:tav>
                                        <p:tav tm="100000">
                                          <p:val>
                                            <p:strVal val="#ppt_x"/>
                                          </p:val>
                                        </p:tav>
                                      </p:tavLst>
                                    </p:anim>
                                    <p:anim calcmode="lin" valueType="num">
                                      <p:cBhvr additive="base">
                                        <p:cTn id="28" dur="500" fill="hold"/>
                                        <p:tgtEl>
                                          <p:spTgt spid="22538"/>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2500"/>
                            </p:stCondLst>
                            <p:childTnLst>
                              <p:par>
                                <p:cTn id="30" presetID="2" presetClass="entr" presetSubtype="8" fill="hold" grpId="0" nodeType="afterEffect">
                                  <p:stCondLst>
                                    <p:cond delay="0"/>
                                  </p:stCondLst>
                                  <p:childTnLst>
                                    <p:set>
                                      <p:cBhvr>
                                        <p:cTn id="31" dur="1" fill="hold">
                                          <p:stCondLst>
                                            <p:cond delay="0"/>
                                          </p:stCondLst>
                                        </p:cTn>
                                        <p:tgtEl>
                                          <p:spTgt spid="22539"/>
                                        </p:tgtEl>
                                        <p:attrNameLst>
                                          <p:attrName>style.visibility</p:attrName>
                                        </p:attrNameLst>
                                      </p:cBhvr>
                                      <p:to>
                                        <p:strVal val="visible"/>
                                      </p:to>
                                    </p:set>
                                    <p:anim calcmode="lin" valueType="num">
                                      <p:cBhvr additive="base">
                                        <p:cTn id="32" dur="500" fill="hold"/>
                                        <p:tgtEl>
                                          <p:spTgt spid="22539"/>
                                        </p:tgtEl>
                                        <p:attrNameLst>
                                          <p:attrName>ppt_x</p:attrName>
                                        </p:attrNameLst>
                                      </p:cBhvr>
                                      <p:tavLst>
                                        <p:tav tm="0">
                                          <p:val>
                                            <p:strVal val="0-#ppt_w/2"/>
                                          </p:val>
                                        </p:tav>
                                        <p:tav tm="100000">
                                          <p:val>
                                            <p:strVal val="#ppt_x"/>
                                          </p:val>
                                        </p:tav>
                                      </p:tavLst>
                                    </p:anim>
                                    <p:anim calcmode="lin" valueType="num">
                                      <p:cBhvr additive="base">
                                        <p:cTn id="33" dur="500" fill="hold"/>
                                        <p:tgtEl>
                                          <p:spTgt spid="22539"/>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3000"/>
                            </p:stCondLst>
                            <p:childTnLst>
                              <p:par>
                                <p:cTn id="35" presetID="2" presetClass="entr" presetSubtype="8" fill="hold" grpId="0" nodeType="afterEffect">
                                  <p:stCondLst>
                                    <p:cond delay="0"/>
                                  </p:stCondLst>
                                  <p:childTnLst>
                                    <p:set>
                                      <p:cBhvr>
                                        <p:cTn id="36" dur="1" fill="hold">
                                          <p:stCondLst>
                                            <p:cond delay="0"/>
                                          </p:stCondLst>
                                        </p:cTn>
                                        <p:tgtEl>
                                          <p:spTgt spid="22540"/>
                                        </p:tgtEl>
                                        <p:attrNameLst>
                                          <p:attrName>style.visibility</p:attrName>
                                        </p:attrNameLst>
                                      </p:cBhvr>
                                      <p:to>
                                        <p:strVal val="visible"/>
                                      </p:to>
                                    </p:set>
                                    <p:anim calcmode="lin" valueType="num">
                                      <p:cBhvr additive="base">
                                        <p:cTn id="37" dur="500" fill="hold"/>
                                        <p:tgtEl>
                                          <p:spTgt spid="22540"/>
                                        </p:tgtEl>
                                        <p:attrNameLst>
                                          <p:attrName>ppt_x</p:attrName>
                                        </p:attrNameLst>
                                      </p:cBhvr>
                                      <p:tavLst>
                                        <p:tav tm="0">
                                          <p:val>
                                            <p:strVal val="0-#ppt_w/2"/>
                                          </p:val>
                                        </p:tav>
                                        <p:tav tm="100000">
                                          <p:val>
                                            <p:strVal val="#ppt_x"/>
                                          </p:val>
                                        </p:tav>
                                      </p:tavLst>
                                    </p:anim>
                                    <p:anim calcmode="lin" valueType="num">
                                      <p:cBhvr additive="base">
                                        <p:cTn id="38" dur="500" fill="hold"/>
                                        <p:tgtEl>
                                          <p:spTgt spid="22540"/>
                                        </p:tgtEl>
                                        <p:attrNameLst>
                                          <p:attrName>ppt_y</p:attrName>
                                        </p:attrNameLst>
                                      </p:cBhvr>
                                      <p:tavLst>
                                        <p:tav tm="0">
                                          <p:val>
                                            <p:strVal val="#ppt_y"/>
                                          </p:val>
                                        </p:tav>
                                        <p:tav tm="100000">
                                          <p:val>
                                            <p:strVal val="#ppt_y"/>
                                          </p:val>
                                        </p:tav>
                                      </p:tavLst>
                                    </p:anim>
                                  </p:childTnLst>
                                </p:cTn>
                              </p:par>
                            </p:childTnLst>
                          </p:cTn>
                        </p:par>
                        <p:par>
                          <p:cTn id="39" fill="hold" nodeType="afterGroup">
                            <p:stCondLst>
                              <p:cond delay="3500"/>
                            </p:stCondLst>
                            <p:childTnLst>
                              <p:par>
                                <p:cTn id="40" presetID="2" presetClass="entr" presetSubtype="8" fill="hold" grpId="0" nodeType="afterEffect">
                                  <p:stCondLst>
                                    <p:cond delay="0"/>
                                  </p:stCondLst>
                                  <p:childTnLst>
                                    <p:set>
                                      <p:cBhvr>
                                        <p:cTn id="41" dur="1" fill="hold">
                                          <p:stCondLst>
                                            <p:cond delay="0"/>
                                          </p:stCondLst>
                                        </p:cTn>
                                        <p:tgtEl>
                                          <p:spTgt spid="22541"/>
                                        </p:tgtEl>
                                        <p:attrNameLst>
                                          <p:attrName>style.visibility</p:attrName>
                                        </p:attrNameLst>
                                      </p:cBhvr>
                                      <p:to>
                                        <p:strVal val="visible"/>
                                      </p:to>
                                    </p:set>
                                    <p:anim calcmode="lin" valueType="num">
                                      <p:cBhvr additive="base">
                                        <p:cTn id="42" dur="500" fill="hold"/>
                                        <p:tgtEl>
                                          <p:spTgt spid="22541"/>
                                        </p:tgtEl>
                                        <p:attrNameLst>
                                          <p:attrName>ppt_x</p:attrName>
                                        </p:attrNameLst>
                                      </p:cBhvr>
                                      <p:tavLst>
                                        <p:tav tm="0">
                                          <p:val>
                                            <p:strVal val="0-#ppt_w/2"/>
                                          </p:val>
                                        </p:tav>
                                        <p:tav tm="100000">
                                          <p:val>
                                            <p:strVal val="#ppt_x"/>
                                          </p:val>
                                        </p:tav>
                                      </p:tavLst>
                                    </p:anim>
                                    <p:anim calcmode="lin" valueType="num">
                                      <p:cBhvr additive="base">
                                        <p:cTn id="43" dur="500" fill="hold"/>
                                        <p:tgtEl>
                                          <p:spTgt spid="2254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4" grpId="0" animBg="1"/>
      <p:bldP spid="22535" grpId="0" animBg="1"/>
      <p:bldP spid="22536" grpId="0" animBg="1"/>
      <p:bldP spid="22537" grpId="0" animBg="1"/>
      <p:bldP spid="22538" grpId="0" autoUpdateAnimBg="0"/>
      <p:bldP spid="22539" grpId="0" autoUpdateAnimBg="0"/>
      <p:bldP spid="22540" grpId="0" autoUpdateAnimBg="0"/>
      <p:bldP spid="22541"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a:t>Triangle Puzzle</a:t>
            </a:r>
            <a:endParaRPr lang="en-GB" altLang="en-US"/>
          </a:p>
        </p:txBody>
      </p:sp>
      <p:sp>
        <p:nvSpPr>
          <p:cNvPr id="23555" name="AutoShape 3"/>
          <p:cNvSpPr>
            <a:spLocks noChangeArrowheads="1"/>
          </p:cNvSpPr>
          <p:nvPr/>
        </p:nvSpPr>
        <p:spPr bwMode="auto">
          <a:xfrm>
            <a:off x="3124200" y="2895600"/>
            <a:ext cx="2971800" cy="2590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556" name="Text Box 4"/>
          <p:cNvSpPr txBox="1">
            <a:spLocks noChangeArrowheads="1"/>
          </p:cNvSpPr>
          <p:nvPr/>
        </p:nvSpPr>
        <p:spPr bwMode="auto">
          <a:xfrm>
            <a:off x="4438650" y="3244850"/>
            <a:ext cx="438150"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6600"/>
              <a:t>.</a:t>
            </a:r>
            <a:endParaRPr lang="en-GB" altLang="en-US" sz="6600"/>
          </a:p>
        </p:txBody>
      </p:sp>
      <p:grpSp>
        <p:nvGrpSpPr>
          <p:cNvPr id="23559" name="Group 7"/>
          <p:cNvGrpSpPr>
            <a:grpSpLocks/>
          </p:cNvGrpSpPr>
          <p:nvPr/>
        </p:nvGrpSpPr>
        <p:grpSpPr bwMode="auto">
          <a:xfrm>
            <a:off x="7543800" y="2895600"/>
            <a:ext cx="1524000" cy="2590800"/>
            <a:chOff x="3696" y="1776"/>
            <a:chExt cx="960" cy="1632"/>
          </a:xfrm>
        </p:grpSpPr>
        <p:sp>
          <p:nvSpPr>
            <p:cNvPr id="23557" name="Line 5"/>
            <p:cNvSpPr>
              <a:spLocks noChangeShapeType="1"/>
            </p:cNvSpPr>
            <p:nvPr/>
          </p:nvSpPr>
          <p:spPr bwMode="auto">
            <a:xfrm>
              <a:off x="4224" y="1776"/>
              <a:ext cx="0" cy="1632"/>
            </a:xfrm>
            <a:prstGeom prst="line">
              <a:avLst/>
            </a:prstGeom>
            <a:noFill/>
            <a:ln w="9525">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58" name="Line 6"/>
            <p:cNvSpPr>
              <a:spLocks noChangeShapeType="1"/>
            </p:cNvSpPr>
            <p:nvPr/>
          </p:nvSpPr>
          <p:spPr bwMode="auto">
            <a:xfrm>
              <a:off x="3696" y="2544"/>
              <a:ext cx="960" cy="0"/>
            </a:xfrm>
            <a:prstGeom prst="line">
              <a:avLst/>
            </a:prstGeom>
            <a:noFill/>
            <a:ln w="9525">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grpSp>
        <p:nvGrpSpPr>
          <p:cNvPr id="23560" name="Group 8"/>
          <p:cNvGrpSpPr>
            <a:grpSpLocks/>
          </p:cNvGrpSpPr>
          <p:nvPr/>
        </p:nvGrpSpPr>
        <p:grpSpPr bwMode="auto">
          <a:xfrm>
            <a:off x="3810000" y="2895600"/>
            <a:ext cx="1447800" cy="2590800"/>
            <a:chOff x="3696" y="1776"/>
            <a:chExt cx="960" cy="1632"/>
          </a:xfrm>
        </p:grpSpPr>
        <p:sp>
          <p:nvSpPr>
            <p:cNvPr id="23561" name="Line 9"/>
            <p:cNvSpPr>
              <a:spLocks noChangeShapeType="1"/>
            </p:cNvSpPr>
            <p:nvPr/>
          </p:nvSpPr>
          <p:spPr bwMode="auto">
            <a:xfrm>
              <a:off x="4224" y="1776"/>
              <a:ext cx="0" cy="1632"/>
            </a:xfrm>
            <a:prstGeom prst="line">
              <a:avLst/>
            </a:prstGeom>
            <a:noFill/>
            <a:ln w="9525">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3562" name="Line 10"/>
            <p:cNvSpPr>
              <a:spLocks noChangeShapeType="1"/>
            </p:cNvSpPr>
            <p:nvPr/>
          </p:nvSpPr>
          <p:spPr bwMode="auto">
            <a:xfrm>
              <a:off x="3696" y="2544"/>
              <a:ext cx="960" cy="0"/>
            </a:xfrm>
            <a:prstGeom prst="line">
              <a:avLst/>
            </a:prstGeom>
            <a:noFill/>
            <a:ln w="9525">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3559"/>
                                        </p:tgtEl>
                                        <p:attrNameLst>
                                          <p:attrName>style.visibility</p:attrName>
                                        </p:attrNameLst>
                                      </p:cBhvr>
                                      <p:to>
                                        <p:strVal val="visible"/>
                                      </p:to>
                                    </p:set>
                                    <p:animEffect transition="in" filter="dissolve">
                                      <p:cBhvr>
                                        <p:cTn id="7" dur="500"/>
                                        <p:tgtEl>
                                          <p:spTgt spid="23559"/>
                                        </p:tgtEl>
                                      </p:cBhvr>
                                    </p:animEffect>
                                  </p:childTnLst>
                                  <p:subTnLst>
                                    <p:set>
                                      <p:cBhvr override="childStyle">
                                        <p:cTn dur="1" fill="hold" display="0" masterRel="nextClick" afterEffect="1"/>
                                        <p:tgtEl>
                                          <p:spTgt spid="23559"/>
                                        </p:tgtEl>
                                        <p:attrNameLst>
                                          <p:attrName>style.visibility</p:attrName>
                                        </p:attrNameLst>
                                      </p:cBhvr>
                                      <p:to>
                                        <p:strVal val="hidden"/>
                                      </p:to>
                                    </p:set>
                                  </p:subTnLst>
                                </p:cTn>
                              </p:par>
                            </p:childTnLst>
                          </p:cTn>
                        </p:par>
                      </p:childTnLst>
                    </p:cTn>
                  </p:par>
                  <p:par>
                    <p:cTn id="8" fill="hold" nodeType="clickPar">
                      <p:stCondLst>
                        <p:cond delay="indefinite"/>
                      </p:stCondLst>
                      <p:childTnLst>
                        <p:par>
                          <p:cTn id="9" fill="hold" nodeType="withGroup">
                            <p:stCondLst>
                              <p:cond delay="0"/>
                            </p:stCondLst>
                            <p:childTnLst>
                              <p:par>
                                <p:cTn id="10" presetID="7" presetClass="entr" presetSubtype="2" fill="hold" nodeType="clickEffect">
                                  <p:stCondLst>
                                    <p:cond delay="0"/>
                                  </p:stCondLst>
                                  <p:childTnLst>
                                    <p:set>
                                      <p:cBhvr>
                                        <p:cTn id="11" dur="1" fill="hold">
                                          <p:stCondLst>
                                            <p:cond delay="0"/>
                                          </p:stCondLst>
                                        </p:cTn>
                                        <p:tgtEl>
                                          <p:spTgt spid="23560"/>
                                        </p:tgtEl>
                                        <p:attrNameLst>
                                          <p:attrName>style.visibility</p:attrName>
                                        </p:attrNameLst>
                                      </p:cBhvr>
                                      <p:to>
                                        <p:strVal val="visible"/>
                                      </p:to>
                                    </p:set>
                                    <p:anim calcmode="lin" valueType="num">
                                      <p:cBhvr additive="base">
                                        <p:cTn id="12" dur="5000" fill="hold"/>
                                        <p:tgtEl>
                                          <p:spTgt spid="23560"/>
                                        </p:tgtEl>
                                        <p:attrNameLst>
                                          <p:attrName>ppt_x</p:attrName>
                                        </p:attrNameLst>
                                      </p:cBhvr>
                                      <p:tavLst>
                                        <p:tav tm="0">
                                          <p:val>
                                            <p:strVal val="1+#ppt_w/2"/>
                                          </p:val>
                                        </p:tav>
                                        <p:tav tm="100000">
                                          <p:val>
                                            <p:strVal val="#ppt_x"/>
                                          </p:val>
                                        </p:tav>
                                      </p:tavLst>
                                    </p:anim>
                                    <p:anim calcmode="lin" valueType="num">
                                      <p:cBhvr additive="base">
                                        <p:cTn id="13" dur="5000" fill="hold"/>
                                        <p:tgtEl>
                                          <p:spTgt spid="2356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a:t>Patterns</a:t>
            </a:r>
            <a:endParaRPr lang="en-GB" altLang="en-US"/>
          </a:p>
        </p:txBody>
      </p:sp>
      <p:grpSp>
        <p:nvGrpSpPr>
          <p:cNvPr id="24589" name="Group 13"/>
          <p:cNvGrpSpPr>
            <a:grpSpLocks/>
          </p:cNvGrpSpPr>
          <p:nvPr/>
        </p:nvGrpSpPr>
        <p:grpSpPr bwMode="auto">
          <a:xfrm>
            <a:off x="914400" y="3124200"/>
            <a:ext cx="2590800" cy="914400"/>
            <a:chOff x="1824" y="2256"/>
            <a:chExt cx="1632" cy="576"/>
          </a:xfrm>
        </p:grpSpPr>
        <p:sp>
          <p:nvSpPr>
            <p:cNvPr id="24580" name="AutoShape 4"/>
            <p:cNvSpPr>
              <a:spLocks noChangeArrowheads="1"/>
            </p:cNvSpPr>
            <p:nvPr/>
          </p:nvSpPr>
          <p:spPr bwMode="auto">
            <a:xfrm rot="10800000">
              <a:off x="1824" y="2256"/>
              <a:ext cx="1632" cy="576"/>
            </a:xfrm>
            <a:custGeom>
              <a:avLst/>
              <a:gdLst>
                <a:gd name="G0" fmla="+- 5258 0 0"/>
                <a:gd name="G1" fmla="+- 21600 0 5258"/>
                <a:gd name="G2" fmla="*/ 5258 1 2"/>
                <a:gd name="G3" fmla="+- 21600 0 G2"/>
                <a:gd name="G4" fmla="+/ 5258 21600 2"/>
                <a:gd name="G5" fmla="+/ G1 0 2"/>
                <a:gd name="G6" fmla="*/ 21600 21600 5258"/>
                <a:gd name="G7" fmla="*/ G6 1 2"/>
                <a:gd name="G8" fmla="+- 21600 0 G7"/>
                <a:gd name="G9" fmla="*/ 21600 1 2"/>
                <a:gd name="G10" fmla="+- 5258 0 G9"/>
                <a:gd name="G11" fmla="?: G10 G8 0"/>
                <a:gd name="G12" fmla="?: G10 G7 21600"/>
                <a:gd name="T0" fmla="*/ 18971 w 21600"/>
                <a:gd name="T1" fmla="*/ 10800 h 21600"/>
                <a:gd name="T2" fmla="*/ 10800 w 21600"/>
                <a:gd name="T3" fmla="*/ 21600 h 21600"/>
                <a:gd name="T4" fmla="*/ 2629 w 21600"/>
                <a:gd name="T5" fmla="*/ 10800 h 21600"/>
                <a:gd name="T6" fmla="*/ 10800 w 21600"/>
                <a:gd name="T7" fmla="*/ 0 h 21600"/>
                <a:gd name="T8" fmla="*/ 4429 w 21600"/>
                <a:gd name="T9" fmla="*/ 4429 h 21600"/>
                <a:gd name="T10" fmla="*/ 17171 w 21600"/>
                <a:gd name="T11" fmla="*/ 17171 h 21600"/>
              </a:gdLst>
              <a:ahLst/>
              <a:cxnLst>
                <a:cxn ang="0">
                  <a:pos x="T0" y="T1"/>
                </a:cxn>
                <a:cxn ang="0">
                  <a:pos x="T2" y="T3"/>
                </a:cxn>
                <a:cxn ang="0">
                  <a:pos x="T4" y="T5"/>
                </a:cxn>
                <a:cxn ang="0">
                  <a:pos x="T6" y="T7"/>
                </a:cxn>
              </a:cxnLst>
              <a:rect l="T8" t="T9" r="T10" b="T11"/>
              <a:pathLst>
                <a:path w="21600" h="21600">
                  <a:moveTo>
                    <a:pt x="0" y="0"/>
                  </a:moveTo>
                  <a:lnTo>
                    <a:pt x="5258" y="21600"/>
                  </a:lnTo>
                  <a:lnTo>
                    <a:pt x="16342" y="21600"/>
                  </a:lnTo>
                  <a:lnTo>
                    <a:pt x="21600" y="0"/>
                  </a:lnTo>
                  <a:close/>
                </a:path>
              </a:pathLst>
            </a:cu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83" name="AutoShape 7"/>
            <p:cNvSpPr>
              <a:spLocks noChangeArrowheads="1"/>
            </p:cNvSpPr>
            <p:nvPr/>
          </p:nvSpPr>
          <p:spPr bwMode="auto">
            <a:xfrm rot="10800000">
              <a:off x="2256" y="2544"/>
              <a:ext cx="816" cy="288"/>
            </a:xfrm>
            <a:custGeom>
              <a:avLst/>
              <a:gdLst>
                <a:gd name="G0" fmla="+- 5258 0 0"/>
                <a:gd name="G1" fmla="+- 21600 0 5258"/>
                <a:gd name="G2" fmla="*/ 5258 1 2"/>
                <a:gd name="G3" fmla="+- 21600 0 G2"/>
                <a:gd name="G4" fmla="+/ 5258 21600 2"/>
                <a:gd name="G5" fmla="+/ G1 0 2"/>
                <a:gd name="G6" fmla="*/ 21600 21600 5258"/>
                <a:gd name="G7" fmla="*/ G6 1 2"/>
                <a:gd name="G8" fmla="+- 21600 0 G7"/>
                <a:gd name="G9" fmla="*/ 21600 1 2"/>
                <a:gd name="G10" fmla="+- 5258 0 G9"/>
                <a:gd name="G11" fmla="?: G10 G8 0"/>
                <a:gd name="G12" fmla="?: G10 G7 21600"/>
                <a:gd name="T0" fmla="*/ 18971 w 21600"/>
                <a:gd name="T1" fmla="*/ 10800 h 21600"/>
                <a:gd name="T2" fmla="*/ 10800 w 21600"/>
                <a:gd name="T3" fmla="*/ 21600 h 21600"/>
                <a:gd name="T4" fmla="*/ 2629 w 21600"/>
                <a:gd name="T5" fmla="*/ 10800 h 21600"/>
                <a:gd name="T6" fmla="*/ 10800 w 21600"/>
                <a:gd name="T7" fmla="*/ 0 h 21600"/>
                <a:gd name="T8" fmla="*/ 4429 w 21600"/>
                <a:gd name="T9" fmla="*/ 4429 h 21600"/>
                <a:gd name="T10" fmla="*/ 17171 w 21600"/>
                <a:gd name="T11" fmla="*/ 17171 h 21600"/>
              </a:gdLst>
              <a:ahLst/>
              <a:cxnLst>
                <a:cxn ang="0">
                  <a:pos x="T0" y="T1"/>
                </a:cxn>
                <a:cxn ang="0">
                  <a:pos x="T2" y="T3"/>
                </a:cxn>
                <a:cxn ang="0">
                  <a:pos x="T4" y="T5"/>
                </a:cxn>
                <a:cxn ang="0">
                  <a:pos x="T6" y="T7"/>
                </a:cxn>
              </a:cxnLst>
              <a:rect l="T8" t="T9" r="T10" b="T11"/>
              <a:pathLst>
                <a:path w="21600" h="21600">
                  <a:moveTo>
                    <a:pt x="0" y="0"/>
                  </a:moveTo>
                  <a:lnTo>
                    <a:pt x="5258" y="21600"/>
                  </a:lnTo>
                  <a:lnTo>
                    <a:pt x="16342" y="21600"/>
                  </a:lnTo>
                  <a:lnTo>
                    <a:pt x="21600" y="0"/>
                  </a:lnTo>
                  <a:close/>
                </a:path>
              </a:pathLst>
            </a:cu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85" name="Line 9"/>
            <p:cNvSpPr>
              <a:spLocks noChangeShapeType="1"/>
            </p:cNvSpPr>
            <p:nvPr/>
          </p:nvSpPr>
          <p:spPr bwMode="auto">
            <a:xfrm>
              <a:off x="2208" y="2256"/>
              <a:ext cx="240" cy="288"/>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4586" name="Line 10"/>
            <p:cNvSpPr>
              <a:spLocks noChangeShapeType="1"/>
            </p:cNvSpPr>
            <p:nvPr/>
          </p:nvSpPr>
          <p:spPr bwMode="auto">
            <a:xfrm flipH="1">
              <a:off x="2880" y="2256"/>
              <a:ext cx="192" cy="288"/>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grpSp>
        <p:nvGrpSpPr>
          <p:cNvPr id="24595" name="Group 19"/>
          <p:cNvGrpSpPr>
            <a:grpSpLocks/>
          </p:cNvGrpSpPr>
          <p:nvPr/>
        </p:nvGrpSpPr>
        <p:grpSpPr bwMode="auto">
          <a:xfrm>
            <a:off x="5562600" y="2819400"/>
            <a:ext cx="1371600" cy="1371600"/>
            <a:chOff x="3792" y="2352"/>
            <a:chExt cx="864" cy="864"/>
          </a:xfrm>
        </p:grpSpPr>
        <p:grpSp>
          <p:nvGrpSpPr>
            <p:cNvPr id="24592" name="Group 16"/>
            <p:cNvGrpSpPr>
              <a:grpSpLocks/>
            </p:cNvGrpSpPr>
            <p:nvPr/>
          </p:nvGrpSpPr>
          <p:grpSpPr bwMode="auto">
            <a:xfrm>
              <a:off x="3792" y="2352"/>
              <a:ext cx="864" cy="864"/>
              <a:chOff x="1920" y="3024"/>
              <a:chExt cx="960" cy="960"/>
            </a:xfrm>
          </p:grpSpPr>
          <p:sp>
            <p:nvSpPr>
              <p:cNvPr id="24590" name="Rectangle 14"/>
              <p:cNvSpPr>
                <a:spLocks noChangeArrowheads="1"/>
              </p:cNvSpPr>
              <p:nvPr/>
            </p:nvSpPr>
            <p:spPr bwMode="auto">
              <a:xfrm>
                <a:off x="1920" y="3024"/>
                <a:ext cx="432" cy="96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91" name="Rectangle 15"/>
              <p:cNvSpPr>
                <a:spLocks noChangeArrowheads="1"/>
              </p:cNvSpPr>
              <p:nvPr/>
            </p:nvSpPr>
            <p:spPr bwMode="auto">
              <a:xfrm rot="5400000">
                <a:off x="2184" y="3288"/>
                <a:ext cx="432" cy="96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24593" name="Group 17"/>
            <p:cNvGrpSpPr>
              <a:grpSpLocks/>
            </p:cNvGrpSpPr>
            <p:nvPr/>
          </p:nvGrpSpPr>
          <p:grpSpPr bwMode="auto">
            <a:xfrm>
              <a:off x="3984" y="2544"/>
              <a:ext cx="432" cy="480"/>
              <a:chOff x="384" y="2112"/>
              <a:chExt cx="960" cy="960"/>
            </a:xfrm>
          </p:grpSpPr>
          <p:sp>
            <p:nvSpPr>
              <p:cNvPr id="24587" name="Rectangle 11"/>
              <p:cNvSpPr>
                <a:spLocks noChangeArrowheads="1"/>
              </p:cNvSpPr>
              <p:nvPr/>
            </p:nvSpPr>
            <p:spPr bwMode="auto">
              <a:xfrm>
                <a:off x="384" y="2112"/>
                <a:ext cx="432" cy="96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88" name="Rectangle 12"/>
              <p:cNvSpPr>
                <a:spLocks noChangeArrowheads="1"/>
              </p:cNvSpPr>
              <p:nvPr/>
            </p:nvSpPr>
            <p:spPr bwMode="auto">
              <a:xfrm rot="5400000">
                <a:off x="648" y="2376"/>
                <a:ext cx="432" cy="96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4594" name="Line 18"/>
            <p:cNvSpPr>
              <a:spLocks noChangeShapeType="1"/>
            </p:cNvSpPr>
            <p:nvPr/>
          </p:nvSpPr>
          <p:spPr bwMode="auto">
            <a:xfrm>
              <a:off x="4224" y="3024"/>
              <a:ext cx="0" cy="192"/>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sp>
        <p:nvSpPr>
          <p:cNvPr id="24596" name="Rectangle 20"/>
          <p:cNvSpPr>
            <a:spLocks noChangeArrowheads="1"/>
          </p:cNvSpPr>
          <p:nvPr/>
        </p:nvSpPr>
        <p:spPr bwMode="auto">
          <a:xfrm>
            <a:off x="3505200" y="5029200"/>
            <a:ext cx="2286000" cy="1371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97" name="Text Box 21"/>
          <p:cNvSpPr txBox="1">
            <a:spLocks noChangeArrowheads="1"/>
          </p:cNvSpPr>
          <p:nvPr/>
        </p:nvSpPr>
        <p:spPr bwMode="auto">
          <a:xfrm>
            <a:off x="2117725" y="2090738"/>
            <a:ext cx="3921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t>A</a:t>
            </a:r>
            <a:endParaRPr lang="en-GB" altLang="en-US" b="1"/>
          </a:p>
        </p:txBody>
      </p:sp>
      <p:sp>
        <p:nvSpPr>
          <p:cNvPr id="24598" name="Text Box 22"/>
          <p:cNvSpPr txBox="1">
            <a:spLocks noChangeArrowheads="1"/>
          </p:cNvSpPr>
          <p:nvPr/>
        </p:nvSpPr>
        <p:spPr bwMode="auto">
          <a:xfrm>
            <a:off x="4419600" y="4572000"/>
            <a:ext cx="387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t>C</a:t>
            </a:r>
            <a:endParaRPr lang="en-GB" altLang="en-US" b="1"/>
          </a:p>
        </p:txBody>
      </p:sp>
      <p:sp>
        <p:nvSpPr>
          <p:cNvPr id="24599" name="Text Box 23"/>
          <p:cNvSpPr txBox="1">
            <a:spLocks noChangeArrowheads="1"/>
          </p:cNvSpPr>
          <p:nvPr/>
        </p:nvSpPr>
        <p:spPr bwMode="auto">
          <a:xfrm>
            <a:off x="5715000" y="2133600"/>
            <a:ext cx="3921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t>B</a:t>
            </a:r>
            <a:endParaRPr lang="en-GB" altLang="en-US" b="1"/>
          </a:p>
        </p:txBody>
      </p:sp>
      <p:grpSp>
        <p:nvGrpSpPr>
          <p:cNvPr id="24605" name="Group 29"/>
          <p:cNvGrpSpPr>
            <a:grpSpLocks/>
          </p:cNvGrpSpPr>
          <p:nvPr/>
        </p:nvGrpSpPr>
        <p:grpSpPr bwMode="auto">
          <a:xfrm>
            <a:off x="457200" y="4953000"/>
            <a:ext cx="2209800" cy="1371600"/>
            <a:chOff x="288" y="3120"/>
            <a:chExt cx="1392" cy="864"/>
          </a:xfrm>
        </p:grpSpPr>
        <p:sp>
          <p:nvSpPr>
            <p:cNvPr id="24600" name="Rectangle 24"/>
            <p:cNvSpPr>
              <a:spLocks noChangeArrowheads="1"/>
            </p:cNvSpPr>
            <p:nvPr/>
          </p:nvSpPr>
          <p:spPr bwMode="auto">
            <a:xfrm>
              <a:off x="288" y="3120"/>
              <a:ext cx="1392" cy="86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601" name="Line 25"/>
            <p:cNvSpPr>
              <a:spLocks noChangeShapeType="1"/>
            </p:cNvSpPr>
            <p:nvPr/>
          </p:nvSpPr>
          <p:spPr bwMode="auto">
            <a:xfrm>
              <a:off x="528" y="3120"/>
              <a:ext cx="0" cy="864"/>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602" name="Line 26"/>
            <p:cNvSpPr>
              <a:spLocks noChangeShapeType="1"/>
            </p:cNvSpPr>
            <p:nvPr/>
          </p:nvSpPr>
          <p:spPr bwMode="auto">
            <a:xfrm>
              <a:off x="816" y="3120"/>
              <a:ext cx="0" cy="864"/>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603" name="Line 27"/>
            <p:cNvSpPr>
              <a:spLocks noChangeShapeType="1"/>
            </p:cNvSpPr>
            <p:nvPr/>
          </p:nvSpPr>
          <p:spPr bwMode="auto">
            <a:xfrm>
              <a:off x="1104" y="3120"/>
              <a:ext cx="0" cy="864"/>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604" name="Line 28"/>
            <p:cNvSpPr>
              <a:spLocks noChangeShapeType="1"/>
            </p:cNvSpPr>
            <p:nvPr/>
          </p:nvSpPr>
          <p:spPr bwMode="auto">
            <a:xfrm>
              <a:off x="1392" y="3120"/>
              <a:ext cx="0" cy="864"/>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24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altLang="en-US"/>
              <a:t>Give a Title</a:t>
            </a:r>
          </a:p>
        </p:txBody>
      </p:sp>
      <p:pic>
        <p:nvPicPr>
          <p:cNvPr id="80899" name="Picture 3" descr="D:\K.SELVANAYAGAM-Files\maramanda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44725" y="1828800"/>
            <a:ext cx="4652963" cy="4695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457200" y="381000"/>
            <a:ext cx="3810000" cy="1143000"/>
          </a:xfrm>
        </p:spPr>
        <p:txBody>
          <a:bodyPr/>
          <a:lstStyle/>
          <a:p>
            <a:r>
              <a:rPr lang="en-US" altLang="en-US"/>
              <a:t>Young Girl ?</a:t>
            </a:r>
          </a:p>
        </p:txBody>
      </p:sp>
      <p:sp>
        <p:nvSpPr>
          <p:cNvPr id="81923" name="Rectangle 3"/>
          <p:cNvSpPr>
            <a:spLocks noChangeArrowheads="1"/>
          </p:cNvSpPr>
          <p:nvPr/>
        </p:nvSpPr>
        <p:spPr bwMode="auto">
          <a:xfrm>
            <a:off x="3390900" y="17621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pic>
        <p:nvPicPr>
          <p:cNvPr id="81924" name="Picture 4" descr="origmai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905000"/>
            <a:ext cx="3124200" cy="4029075"/>
          </a:xfrm>
          <a:prstGeom prst="rect">
            <a:avLst/>
          </a:prstGeom>
          <a:noFill/>
          <a:extLst>
            <a:ext uri="{909E8E84-426E-40DD-AFC4-6F175D3DCCD1}">
              <a14:hiddenFill xmlns:a14="http://schemas.microsoft.com/office/drawing/2010/main">
                <a:solidFill>
                  <a:srgbClr val="FFFFFF"/>
                </a:solidFill>
              </a14:hiddenFill>
            </a:ext>
          </a:extLst>
        </p:spPr>
      </p:pic>
      <p:sp>
        <p:nvSpPr>
          <p:cNvPr id="81925" name="Rectangle 5"/>
          <p:cNvSpPr>
            <a:spLocks noChangeArrowheads="1"/>
          </p:cNvSpPr>
          <p:nvPr/>
        </p:nvSpPr>
        <p:spPr bwMode="auto">
          <a:xfrm>
            <a:off x="4038600" y="457200"/>
            <a:ext cx="4572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marL="457200" fontAlgn="base">
              <a:spcBef>
                <a:spcPct val="0"/>
              </a:spcBef>
              <a:spcAft>
                <a:spcPct val="0"/>
              </a:spcAft>
              <a:defRPr sz="2400">
                <a:solidFill>
                  <a:schemeClr val="tx1"/>
                </a:solidFill>
                <a:latin typeface="Times New Roman" panose="02020603050405020304" pitchFamily="18" charset="0"/>
              </a:defRPr>
            </a:lvl6pPr>
            <a:lvl7pPr marL="914400" fontAlgn="base">
              <a:spcBef>
                <a:spcPct val="0"/>
              </a:spcBef>
              <a:spcAft>
                <a:spcPct val="0"/>
              </a:spcAft>
              <a:defRPr sz="2400">
                <a:solidFill>
                  <a:schemeClr val="tx1"/>
                </a:solidFill>
                <a:latin typeface="Times New Roman" panose="02020603050405020304" pitchFamily="18" charset="0"/>
              </a:defRPr>
            </a:lvl7pPr>
            <a:lvl8pPr marL="1371600" fontAlgn="base">
              <a:spcBef>
                <a:spcPct val="0"/>
              </a:spcBef>
              <a:spcAft>
                <a:spcPct val="0"/>
              </a:spcAft>
              <a:defRPr sz="2400">
                <a:solidFill>
                  <a:schemeClr val="tx1"/>
                </a:solidFill>
                <a:latin typeface="Times New Roman" panose="02020603050405020304" pitchFamily="18" charset="0"/>
              </a:defRPr>
            </a:lvl8pPr>
            <a:lvl9pPr marL="1828800"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4400">
                <a:solidFill>
                  <a:schemeClr val="tx2"/>
                </a:solidFill>
              </a:rPr>
              <a:t>Or Old Woman?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81924"/>
                                        </p:tgtEl>
                                        <p:attrNameLst>
                                          <p:attrName>style.visibility</p:attrName>
                                        </p:attrNameLst>
                                      </p:cBhvr>
                                      <p:to>
                                        <p:strVal val="visible"/>
                                      </p:to>
                                    </p:set>
                                    <p:anim calcmode="lin" valueType="num">
                                      <p:cBhvr additive="base">
                                        <p:cTn id="7" dur="500" fill="hold"/>
                                        <p:tgtEl>
                                          <p:spTgt spid="81924"/>
                                        </p:tgtEl>
                                        <p:attrNameLst>
                                          <p:attrName>ppt_x</p:attrName>
                                        </p:attrNameLst>
                                      </p:cBhvr>
                                      <p:tavLst>
                                        <p:tav tm="0">
                                          <p:val>
                                            <p:strVal val="0-#ppt_w/2"/>
                                          </p:val>
                                        </p:tav>
                                        <p:tav tm="100000">
                                          <p:val>
                                            <p:strVal val="#ppt_x"/>
                                          </p:val>
                                        </p:tav>
                                      </p:tavLst>
                                    </p:anim>
                                    <p:anim calcmode="lin" valueType="num">
                                      <p:cBhvr additive="base">
                                        <p:cTn id="8" dur="500" fill="hold"/>
                                        <p:tgtEl>
                                          <p:spTgt spid="8192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1922"/>
                                        </p:tgtEl>
                                        <p:attrNameLst>
                                          <p:attrName>style.visibility</p:attrName>
                                        </p:attrNameLst>
                                      </p:cBhvr>
                                      <p:to>
                                        <p:strVal val="visible"/>
                                      </p:to>
                                    </p:set>
                                    <p:anim calcmode="lin" valueType="num">
                                      <p:cBhvr additive="base">
                                        <p:cTn id="13" dur="500" fill="hold"/>
                                        <p:tgtEl>
                                          <p:spTgt spid="81922"/>
                                        </p:tgtEl>
                                        <p:attrNameLst>
                                          <p:attrName>ppt_x</p:attrName>
                                        </p:attrNameLst>
                                      </p:cBhvr>
                                      <p:tavLst>
                                        <p:tav tm="0">
                                          <p:val>
                                            <p:strVal val="0-#ppt_w/2"/>
                                          </p:val>
                                        </p:tav>
                                        <p:tav tm="100000">
                                          <p:val>
                                            <p:strVal val="#ppt_x"/>
                                          </p:val>
                                        </p:tav>
                                      </p:tavLst>
                                    </p:anim>
                                    <p:anim calcmode="lin" valueType="num">
                                      <p:cBhvr additive="base">
                                        <p:cTn id="14" dur="500" fill="hold"/>
                                        <p:tgtEl>
                                          <p:spTgt spid="8192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1925"/>
                                        </p:tgtEl>
                                        <p:attrNameLst>
                                          <p:attrName>style.visibility</p:attrName>
                                        </p:attrNameLst>
                                      </p:cBhvr>
                                      <p:to>
                                        <p:strVal val="visible"/>
                                      </p:to>
                                    </p:set>
                                    <p:anim calcmode="lin" valueType="num">
                                      <p:cBhvr additive="base">
                                        <p:cTn id="19" dur="500" fill="hold"/>
                                        <p:tgtEl>
                                          <p:spTgt spid="81925"/>
                                        </p:tgtEl>
                                        <p:attrNameLst>
                                          <p:attrName>ppt_x</p:attrName>
                                        </p:attrNameLst>
                                      </p:cBhvr>
                                      <p:tavLst>
                                        <p:tav tm="0">
                                          <p:val>
                                            <p:strVal val="0-#ppt_w/2"/>
                                          </p:val>
                                        </p:tav>
                                        <p:tav tm="100000">
                                          <p:val>
                                            <p:strVal val="#ppt_x"/>
                                          </p:val>
                                        </p:tav>
                                      </p:tavLst>
                                    </p:anim>
                                    <p:anim calcmode="lin" valueType="num">
                                      <p:cBhvr additive="base">
                                        <p:cTn id="20" dur="500" fill="hold"/>
                                        <p:tgtEl>
                                          <p:spTgt spid="819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autoUpdateAnimBg="0"/>
      <p:bldP spid="81925"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altLang="en-US"/>
              <a:t>Find out your Girlfriend</a:t>
            </a:r>
          </a:p>
        </p:txBody>
      </p:sp>
      <p:sp>
        <p:nvSpPr>
          <p:cNvPr id="82947" name="Rectangle 3"/>
          <p:cNvSpPr>
            <a:spLocks noChangeArrowheads="1"/>
          </p:cNvSpPr>
          <p:nvPr/>
        </p:nvSpPr>
        <p:spPr bwMode="auto">
          <a:xfrm>
            <a:off x="3748088" y="2476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pic>
        <p:nvPicPr>
          <p:cNvPr id="82948" name="Picture 4" descr="pip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133600"/>
            <a:ext cx="3133725" cy="4419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en-US"/>
              <a:t>Assumptions</a:t>
            </a:r>
            <a:endParaRPr lang="en-GB" altLang="en-US"/>
          </a:p>
        </p:txBody>
      </p:sp>
      <p:sp>
        <p:nvSpPr>
          <p:cNvPr id="8195" name="Text Box 3"/>
          <p:cNvSpPr txBox="1">
            <a:spLocks noChangeArrowheads="1"/>
          </p:cNvSpPr>
          <p:nvPr/>
        </p:nvSpPr>
        <p:spPr bwMode="auto">
          <a:xfrm>
            <a:off x="2514600" y="3048000"/>
            <a:ext cx="44196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6000">
                <a:latin typeface="Times New Roman" panose="02020603050405020304" pitchFamily="18" charset="0"/>
              </a:rPr>
              <a:t>Ass – U – Me</a:t>
            </a:r>
            <a:endParaRPr lang="en-GB" altLang="en-US" sz="6000">
              <a:latin typeface="Times New Roman"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70" name="Rectangle 2"/>
          <p:cNvSpPr>
            <a:spLocks noChangeArrowheads="1"/>
          </p:cNvSpPr>
          <p:nvPr/>
        </p:nvSpPr>
        <p:spPr bwMode="auto">
          <a:xfrm>
            <a:off x="2843213" y="17049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pic>
        <p:nvPicPr>
          <p:cNvPr id="83971" name="Picture 3" descr="van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828800"/>
            <a:ext cx="4648200" cy="4635500"/>
          </a:xfrm>
          <a:prstGeom prst="rect">
            <a:avLst/>
          </a:prstGeom>
          <a:noFill/>
          <a:extLst>
            <a:ext uri="{909E8E84-426E-40DD-AFC4-6F175D3DCCD1}">
              <a14:hiddenFill xmlns:a14="http://schemas.microsoft.com/office/drawing/2010/main">
                <a:solidFill>
                  <a:srgbClr val="FFFFFF"/>
                </a:solidFill>
              </a14:hiddenFill>
            </a:ext>
          </a:extLst>
        </p:spPr>
      </p:pic>
      <p:sp>
        <p:nvSpPr>
          <p:cNvPr id="83972" name="Rectangle 4"/>
          <p:cNvSpPr>
            <a:spLocks noGrp="1" noChangeArrowheads="1"/>
          </p:cNvSpPr>
          <p:nvPr>
            <p:ph type="title"/>
          </p:nvPr>
        </p:nvSpPr>
        <p:spPr>
          <a:xfrm>
            <a:off x="457200" y="381000"/>
            <a:ext cx="3810000" cy="1143000"/>
          </a:xfrm>
          <a:noFill/>
          <a:ln/>
        </p:spPr>
        <p:txBody>
          <a:bodyPr anchor="ctr"/>
          <a:lstStyle/>
          <a:p>
            <a:r>
              <a:rPr lang="en-US" altLang="en-US"/>
              <a:t>Young Girls ?</a:t>
            </a:r>
          </a:p>
        </p:txBody>
      </p:sp>
      <p:sp>
        <p:nvSpPr>
          <p:cNvPr id="83973" name="Rectangle 5"/>
          <p:cNvSpPr>
            <a:spLocks noChangeArrowheads="1"/>
          </p:cNvSpPr>
          <p:nvPr/>
        </p:nvSpPr>
        <p:spPr bwMode="auto">
          <a:xfrm>
            <a:off x="4038600" y="457200"/>
            <a:ext cx="4572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marL="457200" fontAlgn="base">
              <a:spcBef>
                <a:spcPct val="0"/>
              </a:spcBef>
              <a:spcAft>
                <a:spcPct val="0"/>
              </a:spcAft>
              <a:defRPr sz="2400">
                <a:solidFill>
                  <a:schemeClr val="tx1"/>
                </a:solidFill>
                <a:latin typeface="Times New Roman" panose="02020603050405020304" pitchFamily="18" charset="0"/>
              </a:defRPr>
            </a:lvl6pPr>
            <a:lvl7pPr marL="914400" fontAlgn="base">
              <a:spcBef>
                <a:spcPct val="0"/>
              </a:spcBef>
              <a:spcAft>
                <a:spcPct val="0"/>
              </a:spcAft>
              <a:defRPr sz="2400">
                <a:solidFill>
                  <a:schemeClr val="tx1"/>
                </a:solidFill>
                <a:latin typeface="Times New Roman" panose="02020603050405020304" pitchFamily="18" charset="0"/>
              </a:defRPr>
            </a:lvl7pPr>
            <a:lvl8pPr marL="1371600" fontAlgn="base">
              <a:spcBef>
                <a:spcPct val="0"/>
              </a:spcBef>
              <a:spcAft>
                <a:spcPct val="0"/>
              </a:spcAft>
              <a:defRPr sz="2400">
                <a:solidFill>
                  <a:schemeClr val="tx1"/>
                </a:solidFill>
                <a:latin typeface="Times New Roman" panose="02020603050405020304" pitchFamily="18" charset="0"/>
              </a:defRPr>
            </a:lvl8pPr>
            <a:lvl9pPr marL="1828800" fontAlgn="base">
              <a:spcBef>
                <a:spcPct val="0"/>
              </a:spcBef>
              <a:spcAft>
                <a:spcPct val="0"/>
              </a:spcAft>
              <a:defRPr sz="2400">
                <a:solidFill>
                  <a:schemeClr val="tx1"/>
                </a:solidFill>
                <a:latin typeface="Times New Roman" panose="02020603050405020304" pitchFamily="18" charset="0"/>
              </a:defRPr>
            </a:lvl9pPr>
          </a:lstStyle>
          <a:p>
            <a:pPr algn="ctr"/>
            <a:r>
              <a:rPr lang="en-US" altLang="en-US" sz="4400">
                <a:solidFill>
                  <a:schemeClr val="tx2"/>
                </a:solidFill>
              </a:rPr>
              <a:t>Or a Skull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3972"/>
                                        </p:tgtEl>
                                        <p:attrNameLst>
                                          <p:attrName>style.visibility</p:attrName>
                                        </p:attrNameLst>
                                      </p:cBhvr>
                                      <p:to>
                                        <p:strVal val="visible"/>
                                      </p:to>
                                    </p:set>
                                    <p:anim calcmode="lin" valueType="num">
                                      <p:cBhvr additive="base">
                                        <p:cTn id="7" dur="500" fill="hold"/>
                                        <p:tgtEl>
                                          <p:spTgt spid="83972"/>
                                        </p:tgtEl>
                                        <p:attrNameLst>
                                          <p:attrName>ppt_x</p:attrName>
                                        </p:attrNameLst>
                                      </p:cBhvr>
                                      <p:tavLst>
                                        <p:tav tm="0">
                                          <p:val>
                                            <p:strVal val="0-#ppt_w/2"/>
                                          </p:val>
                                        </p:tav>
                                        <p:tav tm="100000">
                                          <p:val>
                                            <p:strVal val="#ppt_x"/>
                                          </p:val>
                                        </p:tav>
                                      </p:tavLst>
                                    </p:anim>
                                    <p:anim calcmode="lin" valueType="num">
                                      <p:cBhvr additive="base">
                                        <p:cTn id="8" dur="500" fill="hold"/>
                                        <p:tgtEl>
                                          <p:spTgt spid="8397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3973"/>
                                        </p:tgtEl>
                                        <p:attrNameLst>
                                          <p:attrName>style.visibility</p:attrName>
                                        </p:attrNameLst>
                                      </p:cBhvr>
                                      <p:to>
                                        <p:strVal val="visible"/>
                                      </p:to>
                                    </p:set>
                                    <p:anim calcmode="lin" valueType="num">
                                      <p:cBhvr additive="base">
                                        <p:cTn id="13" dur="500" fill="hold"/>
                                        <p:tgtEl>
                                          <p:spTgt spid="83973"/>
                                        </p:tgtEl>
                                        <p:attrNameLst>
                                          <p:attrName>ppt_x</p:attrName>
                                        </p:attrNameLst>
                                      </p:cBhvr>
                                      <p:tavLst>
                                        <p:tav tm="0">
                                          <p:val>
                                            <p:strVal val="0-#ppt_w/2"/>
                                          </p:val>
                                        </p:tav>
                                        <p:tav tm="100000">
                                          <p:val>
                                            <p:strVal val="#ppt_x"/>
                                          </p:val>
                                        </p:tav>
                                      </p:tavLst>
                                    </p:anim>
                                    <p:anim calcmode="lin" valueType="num">
                                      <p:cBhvr additive="base">
                                        <p:cTn id="14" dur="500" fill="hold"/>
                                        <p:tgtEl>
                                          <p:spTgt spid="8397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2" grpId="0" autoUpdateAnimBg="0"/>
      <p:bldP spid="83973"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ltLang="en-US"/>
              <a:t>How many Girls ?</a:t>
            </a:r>
          </a:p>
        </p:txBody>
      </p:sp>
      <p:sp>
        <p:nvSpPr>
          <p:cNvPr id="84995" name="Rectangle 3"/>
          <p:cNvSpPr>
            <a:spLocks noChangeArrowheads="1"/>
          </p:cNvSpPr>
          <p:nvPr/>
        </p:nvSpPr>
        <p:spPr bwMode="auto">
          <a:xfrm>
            <a:off x="3743325" y="2452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pic>
        <p:nvPicPr>
          <p:cNvPr id="84996" name="Picture 4" descr="dv-2fac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2362200"/>
            <a:ext cx="3351213" cy="39481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altLang="en-US"/>
              <a:t>See both side of the picture</a:t>
            </a:r>
          </a:p>
        </p:txBody>
      </p:sp>
      <p:sp>
        <p:nvSpPr>
          <p:cNvPr id="86019" name="Rectangle 3"/>
          <p:cNvSpPr>
            <a:spLocks noChangeArrowheads="1"/>
          </p:cNvSpPr>
          <p:nvPr/>
        </p:nvSpPr>
        <p:spPr bwMode="auto">
          <a:xfrm>
            <a:off x="2857500" y="2476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pic>
        <p:nvPicPr>
          <p:cNvPr id="86020" name="Picture 4" descr="dv-rabdu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2438400"/>
            <a:ext cx="5600700" cy="3111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ltLang="en-US"/>
              <a:t>Red Indian or Eskimo ?</a:t>
            </a:r>
          </a:p>
        </p:txBody>
      </p:sp>
      <p:sp>
        <p:nvSpPr>
          <p:cNvPr id="87043" name="Rectangle 3"/>
          <p:cNvSpPr>
            <a:spLocks noChangeArrowheads="1"/>
          </p:cNvSpPr>
          <p:nvPr/>
        </p:nvSpPr>
        <p:spPr bwMode="auto">
          <a:xfrm>
            <a:off x="3743325" y="22860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pic>
        <p:nvPicPr>
          <p:cNvPr id="87044" name="Picture 4" descr="dv-indim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2133600"/>
            <a:ext cx="2927350" cy="4038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altLang="en-US"/>
              <a:t>Inward or Outward</a:t>
            </a:r>
          </a:p>
        </p:txBody>
      </p:sp>
      <p:sp>
        <p:nvSpPr>
          <p:cNvPr id="88067" name="Rectangle 3"/>
          <p:cNvSpPr>
            <a:spLocks noChangeArrowheads="1"/>
          </p:cNvSpPr>
          <p:nvPr/>
        </p:nvSpPr>
        <p:spPr bwMode="auto">
          <a:xfrm>
            <a:off x="3876675" y="2590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US"/>
          </a:p>
        </p:txBody>
      </p:sp>
      <p:pic>
        <p:nvPicPr>
          <p:cNvPr id="88068" name="Picture 4" descr="Machs_fi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84513" y="2590800"/>
            <a:ext cx="2182812" cy="2819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endParaRPr lang="en-US" altLang="en-US"/>
          </a:p>
        </p:txBody>
      </p:sp>
      <p:sp>
        <p:nvSpPr>
          <p:cNvPr id="89091" name="Text Box 3"/>
          <p:cNvSpPr txBox="1">
            <a:spLocks noChangeArrowheads="1"/>
          </p:cNvSpPr>
          <p:nvPr/>
        </p:nvSpPr>
        <p:spPr bwMode="auto">
          <a:xfrm>
            <a:off x="3048000" y="2057400"/>
            <a:ext cx="2720975" cy="4151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en-US" altLang="en-US" sz="3800">
                <a:latin typeface="Times New Roman" panose="02020603050405020304" pitchFamily="18" charset="0"/>
              </a:rPr>
              <a:t>1+5</a:t>
            </a:r>
          </a:p>
          <a:p>
            <a:pPr>
              <a:spcBef>
                <a:spcPct val="50000"/>
              </a:spcBef>
              <a:buFontTx/>
              <a:buChar char="•"/>
            </a:pPr>
            <a:r>
              <a:rPr lang="en-US" altLang="en-US" sz="3800">
                <a:latin typeface="Times New Roman" panose="02020603050405020304" pitchFamily="18" charset="0"/>
              </a:rPr>
              <a:t>2+4</a:t>
            </a:r>
          </a:p>
          <a:p>
            <a:pPr>
              <a:spcBef>
                <a:spcPct val="50000"/>
              </a:spcBef>
              <a:buFontTx/>
              <a:buChar char="•"/>
            </a:pPr>
            <a:r>
              <a:rPr lang="en-US" altLang="en-US" sz="3800">
                <a:latin typeface="Times New Roman" panose="02020603050405020304" pitchFamily="18" charset="0"/>
              </a:rPr>
              <a:t>3+3</a:t>
            </a:r>
          </a:p>
          <a:p>
            <a:pPr>
              <a:spcBef>
                <a:spcPct val="50000"/>
              </a:spcBef>
              <a:buFontTx/>
              <a:buChar char="•"/>
            </a:pPr>
            <a:r>
              <a:rPr lang="en-US" altLang="en-US" sz="3800">
                <a:latin typeface="Times New Roman" panose="02020603050405020304" pitchFamily="18" charset="0"/>
              </a:rPr>
              <a:t>4+2</a:t>
            </a:r>
          </a:p>
          <a:p>
            <a:pPr>
              <a:spcBef>
                <a:spcPct val="50000"/>
              </a:spcBef>
              <a:buFontTx/>
              <a:buChar char="•"/>
            </a:pPr>
            <a:endParaRPr lang="en-US" altLang="en-US" sz="380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iterate type="wd">
                                    <p:tmPct val="100000"/>
                                  </p:iterate>
                                  <p:childTnLst>
                                    <p:set>
                                      <p:cBhvr>
                                        <p:cTn id="6" dur="1" fill="hold">
                                          <p:stCondLst>
                                            <p:cond delay="0"/>
                                          </p:stCondLst>
                                        </p:cTn>
                                        <p:tgtEl>
                                          <p:spTgt spid="89091">
                                            <p:txEl>
                                              <p:pRg st="0" end="0"/>
                                            </p:txEl>
                                          </p:spTgt>
                                        </p:tgtEl>
                                        <p:attrNameLst>
                                          <p:attrName>style.visibility</p:attrName>
                                        </p:attrNameLst>
                                      </p:cBhvr>
                                      <p:to>
                                        <p:strVal val="visible"/>
                                      </p:to>
                                    </p:set>
                                    <p:animEffect transition="in" filter="dissolve">
                                      <p:cBhvr>
                                        <p:cTn id="7" dur="300"/>
                                        <p:tgtEl>
                                          <p:spTgt spid="890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iterate type="wd">
                                    <p:tmPct val="100000"/>
                                  </p:iterate>
                                  <p:childTnLst>
                                    <p:set>
                                      <p:cBhvr>
                                        <p:cTn id="11" dur="1" fill="hold">
                                          <p:stCondLst>
                                            <p:cond delay="0"/>
                                          </p:stCondLst>
                                        </p:cTn>
                                        <p:tgtEl>
                                          <p:spTgt spid="89091">
                                            <p:txEl>
                                              <p:pRg st="1" end="1"/>
                                            </p:txEl>
                                          </p:spTgt>
                                        </p:tgtEl>
                                        <p:attrNameLst>
                                          <p:attrName>style.visibility</p:attrName>
                                        </p:attrNameLst>
                                      </p:cBhvr>
                                      <p:to>
                                        <p:strVal val="visible"/>
                                      </p:to>
                                    </p:set>
                                    <p:animEffect transition="in" filter="dissolve">
                                      <p:cBhvr>
                                        <p:cTn id="12" dur="300"/>
                                        <p:tgtEl>
                                          <p:spTgt spid="8909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iterate type="wd">
                                    <p:tmPct val="100000"/>
                                  </p:iterate>
                                  <p:childTnLst>
                                    <p:set>
                                      <p:cBhvr>
                                        <p:cTn id="16" dur="1" fill="hold">
                                          <p:stCondLst>
                                            <p:cond delay="0"/>
                                          </p:stCondLst>
                                        </p:cTn>
                                        <p:tgtEl>
                                          <p:spTgt spid="89091">
                                            <p:txEl>
                                              <p:pRg st="2" end="2"/>
                                            </p:txEl>
                                          </p:spTgt>
                                        </p:tgtEl>
                                        <p:attrNameLst>
                                          <p:attrName>style.visibility</p:attrName>
                                        </p:attrNameLst>
                                      </p:cBhvr>
                                      <p:to>
                                        <p:strVal val="visible"/>
                                      </p:to>
                                    </p:set>
                                    <p:animEffect transition="in" filter="dissolve">
                                      <p:cBhvr>
                                        <p:cTn id="17" dur="300"/>
                                        <p:tgtEl>
                                          <p:spTgt spid="8909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iterate type="wd">
                                    <p:tmPct val="100000"/>
                                  </p:iterate>
                                  <p:childTnLst>
                                    <p:set>
                                      <p:cBhvr>
                                        <p:cTn id="21" dur="1" fill="hold">
                                          <p:stCondLst>
                                            <p:cond delay="0"/>
                                          </p:stCondLst>
                                        </p:cTn>
                                        <p:tgtEl>
                                          <p:spTgt spid="89091">
                                            <p:txEl>
                                              <p:pRg st="3" end="3"/>
                                            </p:txEl>
                                          </p:spTgt>
                                        </p:tgtEl>
                                        <p:attrNameLst>
                                          <p:attrName>style.visibility</p:attrName>
                                        </p:attrNameLst>
                                      </p:cBhvr>
                                      <p:to>
                                        <p:strVal val="visible"/>
                                      </p:to>
                                    </p:set>
                                    <p:animEffect transition="in" filter="dissolve">
                                      <p:cBhvr>
                                        <p:cTn id="22" dur="300"/>
                                        <p:tgtEl>
                                          <p:spTgt spid="890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endParaRPr lang="en-US" altLang="en-US"/>
          </a:p>
        </p:txBody>
      </p:sp>
      <p:sp>
        <p:nvSpPr>
          <p:cNvPr id="90115" name="Rectangle 3"/>
          <p:cNvSpPr>
            <a:spLocks noChangeArrowheads="1"/>
          </p:cNvSpPr>
          <p:nvPr/>
        </p:nvSpPr>
        <p:spPr bwMode="auto">
          <a:xfrm>
            <a:off x="1371600" y="3200400"/>
            <a:ext cx="5715000" cy="204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b="1">
                <a:solidFill>
                  <a:srgbClr val="009900"/>
                </a:solidFill>
                <a:latin typeface="Times New Roman" panose="02020603050405020304" pitchFamily="18" charset="0"/>
              </a:rPr>
              <a:t>QUICK</a:t>
            </a:r>
            <a:r>
              <a:rPr lang="en-US" altLang="en-US" sz="3200" b="1">
                <a:latin typeface="Times New Roman" panose="02020603050405020304" pitchFamily="18" charset="0"/>
              </a:rPr>
              <a:t>!!! THINK OF A </a:t>
            </a:r>
          </a:p>
          <a:p>
            <a:pPr algn="ctr"/>
            <a:endParaRPr lang="en-US" altLang="en-US" sz="3200" b="1">
              <a:latin typeface="Times New Roman" panose="02020603050405020304" pitchFamily="18" charset="0"/>
            </a:endParaRPr>
          </a:p>
          <a:p>
            <a:pPr algn="ctr"/>
            <a:r>
              <a:rPr lang="en-US" altLang="en-US" sz="3200" b="1">
                <a:solidFill>
                  <a:srgbClr val="FF6633"/>
                </a:solidFill>
                <a:latin typeface="Times New Roman" panose="02020603050405020304" pitchFamily="18" charset="0"/>
              </a:rPr>
              <a:t>VEGETABLE</a:t>
            </a:r>
            <a:endParaRPr lang="en-US" altLang="en-US" sz="3200">
              <a:latin typeface="Times New Roman" panose="02020603050405020304" pitchFamily="18" charset="0"/>
            </a:endParaRPr>
          </a:p>
          <a:p>
            <a:pPr eaLnBrk="0" hangingPunct="0"/>
            <a:endParaRPr lang="en-US" altLang="en-US" sz="3200">
              <a:latin typeface="Times New Roman" panose="02020603050405020304"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endParaRPr lang="en-US" altLang="en-US"/>
          </a:p>
        </p:txBody>
      </p:sp>
      <p:pic>
        <p:nvPicPr>
          <p:cNvPr id="91139" name="Picture 3" descr="C:\WINNT\Profiles\selvanayagam.000\Temporary Internet Files\Content.IE5\Z1GOKN9O\carrot (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2667000"/>
            <a:ext cx="4876800" cy="22113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altLang="en-US"/>
              <a:t>A Quiz</a:t>
            </a:r>
          </a:p>
        </p:txBody>
      </p:sp>
      <p:sp>
        <p:nvSpPr>
          <p:cNvPr id="92163" name="Text Box 3"/>
          <p:cNvSpPr txBox="1">
            <a:spLocks noChangeArrowheads="1"/>
          </p:cNvSpPr>
          <p:nvPr/>
        </p:nvSpPr>
        <p:spPr bwMode="auto">
          <a:xfrm>
            <a:off x="331788" y="2133600"/>
            <a:ext cx="8812212" cy="301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200">
                <a:latin typeface="Times New Roman" panose="02020603050405020304" pitchFamily="18" charset="0"/>
              </a:rPr>
              <a:t>A farmer has got three sons.</a:t>
            </a:r>
          </a:p>
          <a:p>
            <a:r>
              <a:rPr lang="en-US" altLang="en-US" sz="3200">
                <a:latin typeface="Times New Roman" panose="02020603050405020304" pitchFamily="18" charset="0"/>
              </a:rPr>
              <a:t>He  leaves 7 cows with a will that each elder brother </a:t>
            </a:r>
          </a:p>
          <a:p>
            <a:r>
              <a:rPr lang="en-US" altLang="en-US" sz="3200">
                <a:latin typeface="Times New Roman" panose="02020603050405020304" pitchFamily="18" charset="0"/>
              </a:rPr>
              <a:t>should get twice of what his immediate younger </a:t>
            </a:r>
          </a:p>
          <a:p>
            <a:r>
              <a:rPr lang="en-US" altLang="en-US" sz="3200">
                <a:latin typeface="Times New Roman" panose="02020603050405020304" pitchFamily="18" charset="0"/>
              </a:rPr>
              <a:t>brother gets.</a:t>
            </a:r>
          </a:p>
          <a:p>
            <a:endParaRPr lang="en-US" altLang="en-US" sz="3200">
              <a:latin typeface="Times New Roman" panose="02020603050405020304" pitchFamily="18" charset="0"/>
            </a:endParaRPr>
          </a:p>
          <a:p>
            <a:r>
              <a:rPr lang="en-US" altLang="en-US" sz="3200">
                <a:latin typeface="Times New Roman" panose="02020603050405020304" pitchFamily="18" charset="0"/>
              </a:rPr>
              <a:t>How will you distribute ?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a:t>Find Napolean</a:t>
            </a:r>
            <a:endParaRPr lang="en-GB" altLang="en-US"/>
          </a:p>
        </p:txBody>
      </p:sp>
      <p:pic>
        <p:nvPicPr>
          <p:cNvPr id="9219" name="Picture 3" descr="D:\My Documents\My Pictures\Crativity\Nepolean.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743200"/>
            <a:ext cx="2895600" cy="2576513"/>
          </a:xfrm>
          <a:prstGeom prst="rect">
            <a:avLst/>
          </a:prstGeom>
          <a:solidFill>
            <a:schemeClr val="accent1"/>
          </a:solidFill>
          <a:ln w="9525">
            <a:solidFill>
              <a:schemeClr val="tx1"/>
            </a:solid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a:t>Candle Sticks</a:t>
            </a:r>
            <a:endParaRPr lang="en-GB" altLang="en-US"/>
          </a:p>
        </p:txBody>
      </p:sp>
      <p:pic>
        <p:nvPicPr>
          <p:cNvPr id="13316" name="Picture 4" descr="D:\My Documents\My Pictures\Crativity\Candle_final.tif"/>
          <p:cNvPicPr>
            <a:picLocks noChangeAspect="1" noChangeArrowheads="1"/>
          </p:cNvPicPr>
          <p:nvPr/>
        </p:nvPicPr>
        <p:blipFill>
          <a:blip r:embed="rId3">
            <a:lum bright="-18000" contrast="30000"/>
            <a:extLst>
              <a:ext uri="{28A0092B-C50C-407E-A947-70E740481C1C}">
                <a14:useLocalDpi xmlns:a14="http://schemas.microsoft.com/office/drawing/2010/main" val="0"/>
              </a:ext>
            </a:extLst>
          </a:blip>
          <a:srcRect/>
          <a:stretch>
            <a:fillRect/>
          </a:stretch>
        </p:blipFill>
        <p:spPr bwMode="auto">
          <a:xfrm>
            <a:off x="3849688" y="2230438"/>
            <a:ext cx="2422525" cy="40179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3317" name="Rectangle 5"/>
          <p:cNvSpPr>
            <a:spLocks noChangeArrowheads="1"/>
          </p:cNvSpPr>
          <p:nvPr/>
        </p:nvSpPr>
        <p:spPr bwMode="auto">
          <a:xfrm>
            <a:off x="2514600" y="1981200"/>
            <a:ext cx="5029200" cy="1676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a:t>Candle Sticks</a:t>
            </a:r>
            <a:endParaRPr lang="en-GB" altLang="en-US"/>
          </a:p>
        </p:txBody>
      </p:sp>
      <p:pic>
        <p:nvPicPr>
          <p:cNvPr id="15363" name="Picture 3" descr="D:\My Documents\My Pictures\Crativity\Candle_final.t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9688" y="2230438"/>
            <a:ext cx="2422525" cy="40179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ltLang="en-US"/>
              <a:t>Mind Openers</a:t>
            </a:r>
          </a:p>
        </p:txBody>
      </p:sp>
      <p:sp>
        <p:nvSpPr>
          <p:cNvPr id="56323" name="Text Box 3"/>
          <p:cNvSpPr txBox="1">
            <a:spLocks noChangeArrowheads="1"/>
          </p:cNvSpPr>
          <p:nvPr/>
        </p:nvSpPr>
        <p:spPr bwMode="auto">
          <a:xfrm>
            <a:off x="533400" y="1905000"/>
            <a:ext cx="8001000" cy="521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en-US" sz="2800">
                <a:latin typeface="Times New Roman" panose="02020603050405020304" pitchFamily="18" charset="0"/>
              </a:rPr>
              <a:t>A man goes to a cool drink shop and says :” Can I get a cup of water ? </a:t>
            </a:r>
          </a:p>
          <a:p>
            <a:pPr eaLnBrk="0" hangingPunct="0"/>
            <a:endParaRPr lang="en-US" altLang="en-US" sz="2800">
              <a:latin typeface="Times New Roman" panose="02020603050405020304" pitchFamily="18" charset="0"/>
            </a:endParaRPr>
          </a:p>
          <a:p>
            <a:pPr eaLnBrk="0" hangingPunct="0"/>
            <a:r>
              <a:rPr lang="en-US" altLang="en-US" sz="2800">
                <a:latin typeface="Times New Roman" panose="02020603050405020304" pitchFamily="18" charset="0"/>
              </a:rPr>
              <a:t>At this point the shopkeeper suddenly pulls out a gun and points out straight at the man’s forehead.</a:t>
            </a:r>
          </a:p>
          <a:p>
            <a:pPr eaLnBrk="0" hangingPunct="0"/>
            <a:endParaRPr lang="en-US" altLang="en-US" sz="2800">
              <a:latin typeface="Times New Roman" panose="02020603050405020304" pitchFamily="18" charset="0"/>
            </a:endParaRPr>
          </a:p>
          <a:p>
            <a:pPr eaLnBrk="0" hangingPunct="0"/>
            <a:r>
              <a:rPr lang="en-US" altLang="en-US" sz="2800">
                <a:latin typeface="Times New Roman" panose="02020603050405020304" pitchFamily="18" charset="0"/>
              </a:rPr>
              <a:t>After a few seconds, the man says : “Thank you” and walks out.</a:t>
            </a:r>
          </a:p>
          <a:p>
            <a:pPr eaLnBrk="0" hangingPunct="0"/>
            <a:endParaRPr lang="en-US" altLang="en-US" sz="2800">
              <a:latin typeface="Times New Roman" panose="02020603050405020304" pitchFamily="18" charset="0"/>
            </a:endParaRPr>
          </a:p>
          <a:p>
            <a:pPr eaLnBrk="0" hangingPunct="0"/>
            <a:r>
              <a:rPr lang="en-US" altLang="en-US" sz="2800">
                <a:latin typeface="Times New Roman" panose="02020603050405020304" pitchFamily="18" charset="0"/>
              </a:rPr>
              <a:t>Explain the man’s behaviour.</a:t>
            </a:r>
          </a:p>
          <a:p>
            <a:pPr eaLnBrk="0" hangingPunct="0"/>
            <a:endParaRPr lang="en-US" altLang="en-US" sz="2800">
              <a:latin typeface="Times New Roman" panose="02020603050405020304" pitchFamily="18" charset="0"/>
            </a:endParaRPr>
          </a:p>
          <a:p>
            <a:pPr eaLnBrk="0" hangingPunct="0"/>
            <a:endParaRPr lang="en-US" altLang="en-US" sz="2800">
              <a:latin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ltLang="en-US"/>
              <a:t>Mind Openers</a:t>
            </a:r>
          </a:p>
        </p:txBody>
      </p:sp>
      <p:sp>
        <p:nvSpPr>
          <p:cNvPr id="57347" name="Text Box 3"/>
          <p:cNvSpPr txBox="1">
            <a:spLocks noChangeArrowheads="1"/>
          </p:cNvSpPr>
          <p:nvPr/>
        </p:nvSpPr>
        <p:spPr bwMode="auto">
          <a:xfrm>
            <a:off x="533400" y="1905000"/>
            <a:ext cx="8001000" cy="521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lnSpc>
                <a:spcPct val="200000"/>
              </a:lnSpc>
            </a:pPr>
            <a:r>
              <a:rPr lang="en-US" altLang="en-US" sz="2800">
                <a:latin typeface="Times New Roman" panose="02020603050405020304" pitchFamily="18" charset="0"/>
              </a:rPr>
              <a:t>Can two persons stand on the corners of a small  handkerchief  in such a way that they don’t touch each other?</a:t>
            </a:r>
          </a:p>
          <a:p>
            <a:pPr eaLnBrk="0" hangingPunct="0">
              <a:lnSpc>
                <a:spcPct val="200000"/>
              </a:lnSpc>
            </a:pPr>
            <a:endParaRPr lang="en-US" altLang="en-US" sz="2800">
              <a:latin typeface="Times New Roman" panose="02020603050405020304" pitchFamily="18" charset="0"/>
            </a:endParaRPr>
          </a:p>
          <a:p>
            <a:pPr eaLnBrk="0" hangingPunct="0">
              <a:lnSpc>
                <a:spcPct val="200000"/>
              </a:lnSpc>
            </a:pPr>
            <a:endParaRPr lang="en-US" altLang="en-US" sz="2800">
              <a:latin typeface="Times New Roman" panose="02020603050405020304" pitchFamily="18" charset="0"/>
            </a:endParaRPr>
          </a:p>
          <a:p>
            <a:pPr eaLnBrk="0" hangingPunct="0">
              <a:lnSpc>
                <a:spcPct val="200000"/>
              </a:lnSpc>
            </a:pPr>
            <a:endParaRPr lang="en-US" altLang="en-US" sz="2800">
              <a:latin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ltLang="en-US"/>
              <a:t>Mind Openers</a:t>
            </a:r>
          </a:p>
        </p:txBody>
      </p:sp>
      <p:sp>
        <p:nvSpPr>
          <p:cNvPr id="58371" name="Text Box 3"/>
          <p:cNvSpPr txBox="1">
            <a:spLocks noChangeArrowheads="1"/>
          </p:cNvSpPr>
          <p:nvPr/>
        </p:nvSpPr>
        <p:spPr bwMode="auto">
          <a:xfrm>
            <a:off x="533400" y="1905000"/>
            <a:ext cx="8001000" cy="714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lnSpc>
                <a:spcPct val="150000"/>
              </a:lnSpc>
            </a:pPr>
            <a:r>
              <a:rPr lang="en-US" altLang="en-US" sz="2800">
                <a:latin typeface="Times New Roman" panose="02020603050405020304" pitchFamily="18" charset="0"/>
              </a:rPr>
              <a:t>A man was found by the police in his study ,dead on the floor with a gun by his side .On the desk was a tape recorder.Pushing the play button brought a message:’I can’t go on,I have nothing let to live for,’ followed by the sound of a shot”</a:t>
            </a:r>
          </a:p>
          <a:p>
            <a:pPr eaLnBrk="0" hangingPunct="0">
              <a:lnSpc>
                <a:spcPct val="150000"/>
              </a:lnSpc>
            </a:pPr>
            <a:endParaRPr lang="en-US" altLang="en-US" sz="2800">
              <a:latin typeface="Times New Roman" panose="02020603050405020304" pitchFamily="18" charset="0"/>
            </a:endParaRPr>
          </a:p>
          <a:p>
            <a:pPr eaLnBrk="0" hangingPunct="0">
              <a:lnSpc>
                <a:spcPct val="150000"/>
              </a:lnSpc>
            </a:pPr>
            <a:r>
              <a:rPr lang="en-US" altLang="en-US" sz="2800">
                <a:latin typeface="Times New Roman" panose="02020603050405020304" pitchFamily="18" charset="0"/>
              </a:rPr>
              <a:t>Is this a murder or suicide ? Give justification.</a:t>
            </a:r>
          </a:p>
          <a:p>
            <a:pPr eaLnBrk="0" hangingPunct="0">
              <a:lnSpc>
                <a:spcPct val="150000"/>
              </a:lnSpc>
            </a:pPr>
            <a:endParaRPr lang="en-US" altLang="en-US" sz="2800">
              <a:latin typeface="Times New Roman" panose="02020603050405020304" pitchFamily="18" charset="0"/>
            </a:endParaRPr>
          </a:p>
          <a:p>
            <a:pPr eaLnBrk="0" hangingPunct="0">
              <a:lnSpc>
                <a:spcPct val="150000"/>
              </a:lnSpc>
            </a:pPr>
            <a:endParaRPr lang="en-US" altLang="en-US" sz="2800">
              <a:latin typeface="Times New Roman" panose="02020603050405020304" pitchFamily="18" charset="0"/>
            </a:endParaRPr>
          </a:p>
          <a:p>
            <a:pPr eaLnBrk="0" hangingPunct="0">
              <a:lnSpc>
                <a:spcPct val="150000"/>
              </a:lnSpc>
            </a:pPr>
            <a:endParaRPr lang="en-US" altLang="en-US" sz="2800">
              <a:latin typeface="Times New Roman" panose="02020603050405020304" pitchFamily="18" charset="0"/>
            </a:endParaRPr>
          </a:p>
          <a:p>
            <a:pPr eaLnBrk="0" hangingPunct="0">
              <a:lnSpc>
                <a:spcPct val="150000"/>
              </a:lnSpc>
            </a:pPr>
            <a:endParaRPr lang="en-US" altLang="en-US" sz="2800">
              <a:latin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D:\msoffice\Templates\Presentation Designs\Blends.pot</Template>
  <TotalTime>144</TotalTime>
  <Words>809</Words>
  <Application>Microsoft Office PowerPoint</Application>
  <PresentationFormat>On-screen Show (4:3)</PresentationFormat>
  <Paragraphs>143</Paragraphs>
  <Slides>38</Slides>
  <Notes>38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Times New Roman</vt:lpstr>
      <vt:lpstr>Tahoma</vt:lpstr>
      <vt:lpstr>Wingdings</vt:lpstr>
      <vt:lpstr>Arial</vt:lpstr>
      <vt:lpstr>Blends</vt:lpstr>
      <vt:lpstr>Creativity</vt:lpstr>
      <vt:lpstr>Mind Sets</vt:lpstr>
      <vt:lpstr>Assumptions</vt:lpstr>
      <vt:lpstr>Find Napolean</vt:lpstr>
      <vt:lpstr>Candle Sticks</vt:lpstr>
      <vt:lpstr>Candle Sticks</vt:lpstr>
      <vt:lpstr>Mind Openers</vt:lpstr>
      <vt:lpstr>Mind Openers</vt:lpstr>
      <vt:lpstr>Mind Openers</vt:lpstr>
      <vt:lpstr>Mind Openers</vt:lpstr>
      <vt:lpstr>Mind Openers</vt:lpstr>
      <vt:lpstr>Mind Openers</vt:lpstr>
      <vt:lpstr>Mind Openers</vt:lpstr>
      <vt:lpstr>Mind Openers</vt:lpstr>
      <vt:lpstr>Mind Openers</vt:lpstr>
      <vt:lpstr>Mind Openers</vt:lpstr>
      <vt:lpstr>Mind Openers</vt:lpstr>
      <vt:lpstr>Mind Openers</vt:lpstr>
      <vt:lpstr>The Juicy Glass</vt:lpstr>
      <vt:lpstr>Swimming Pool</vt:lpstr>
      <vt:lpstr>Old Man or young Girl ?</vt:lpstr>
      <vt:lpstr>Old Man or Young Girl ?</vt:lpstr>
      <vt:lpstr>Count the F’s</vt:lpstr>
      <vt:lpstr>Cylinders</vt:lpstr>
      <vt:lpstr>Triangle Puzzle</vt:lpstr>
      <vt:lpstr>Patterns</vt:lpstr>
      <vt:lpstr>Give a Title</vt:lpstr>
      <vt:lpstr>Young Girl ?</vt:lpstr>
      <vt:lpstr>Find out your Girlfriend</vt:lpstr>
      <vt:lpstr>Young Girls ?</vt:lpstr>
      <vt:lpstr>How many Girls ?</vt:lpstr>
      <vt:lpstr>See both side of the picture</vt:lpstr>
      <vt:lpstr>Red Indian or Eskimo ?</vt:lpstr>
      <vt:lpstr>Inward or Outward</vt:lpstr>
      <vt:lpstr>PowerPoint Presentation</vt:lpstr>
      <vt:lpstr>PowerPoint Presentation</vt:lpstr>
      <vt:lpstr>PowerPoint Presentation</vt:lpstr>
      <vt:lpstr>A Quiz</vt:lpstr>
    </vt:vector>
  </TitlesOfParts>
  <Company>dd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Testing</dc:title>
  <dc:creator>VVV</dc:creator>
  <cp:lastModifiedBy>Administrator</cp:lastModifiedBy>
  <cp:revision>35</cp:revision>
  <dcterms:created xsi:type="dcterms:W3CDTF">1999-08-26T13:42:22Z</dcterms:created>
  <dcterms:modified xsi:type="dcterms:W3CDTF">2024-12-05T06:30:44Z</dcterms:modified>
</cp:coreProperties>
</file>