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364" r:id="rId3"/>
    <p:sldId id="257" r:id="rId4"/>
    <p:sldId id="258" r:id="rId5"/>
    <p:sldId id="259" r:id="rId6"/>
    <p:sldId id="267" r:id="rId7"/>
    <p:sldId id="260" r:id="rId8"/>
    <p:sldId id="261" r:id="rId9"/>
    <p:sldId id="360" r:id="rId10"/>
    <p:sldId id="263" r:id="rId11"/>
    <p:sldId id="262" r:id="rId12"/>
    <p:sldId id="366" r:id="rId13"/>
    <p:sldId id="361" r:id="rId14"/>
    <p:sldId id="365" r:id="rId15"/>
    <p:sldId id="287" r:id="rId16"/>
    <p:sldId id="362" r:id="rId17"/>
    <p:sldId id="333" r:id="rId18"/>
    <p:sldId id="334" r:id="rId19"/>
    <p:sldId id="335" r:id="rId20"/>
    <p:sldId id="336" r:id="rId21"/>
    <p:sldId id="337" r:id="rId22"/>
    <p:sldId id="340" r:id="rId23"/>
    <p:sldId id="341" r:id="rId24"/>
    <p:sldId id="359" r:id="rId25"/>
    <p:sldId id="342" r:id="rId26"/>
    <p:sldId id="343" r:id="rId27"/>
    <p:sldId id="346" r:id="rId28"/>
    <p:sldId id="347" r:id="rId29"/>
    <p:sldId id="348" r:id="rId30"/>
    <p:sldId id="349" r:id="rId31"/>
    <p:sldId id="351" r:id="rId32"/>
    <p:sldId id="352" r:id="rId33"/>
    <p:sldId id="353" r:id="rId34"/>
    <p:sldId id="354" r:id="rId35"/>
    <p:sldId id="356" r:id="rId36"/>
    <p:sldId id="33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BFC51F-751F-4E96-8616-B14F890B34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641AC9A-343F-4A2B-995F-49A3EDE85F19}">
      <dgm:prSet/>
      <dgm:spPr/>
      <dgm:t>
        <a:bodyPr/>
        <a:lstStyle/>
        <a:p>
          <a:pPr algn="ctr"/>
          <a:r>
            <a:rPr lang="en-US" dirty="0">
              <a:solidFill>
                <a:schemeClr val="tx1"/>
              </a:solidFill>
            </a:rPr>
            <a:t>NEED OF UDIN</a:t>
          </a:r>
        </a:p>
      </dgm:t>
    </dgm:pt>
    <dgm:pt modelId="{7CCF5C26-08BC-46AF-8511-F7DD43C6B371}" type="parTrans" cxnId="{FE6FA56B-2E3C-447C-B478-D6F78437E933}">
      <dgm:prSet/>
      <dgm:spPr/>
      <dgm:t>
        <a:bodyPr/>
        <a:lstStyle/>
        <a:p>
          <a:endParaRPr lang="en-US"/>
        </a:p>
      </dgm:t>
    </dgm:pt>
    <dgm:pt modelId="{2CC96E28-AA91-47D6-BFB2-2E285D6AF7AD}" type="sibTrans" cxnId="{FE6FA56B-2E3C-447C-B478-D6F78437E933}">
      <dgm:prSet/>
      <dgm:spPr/>
      <dgm:t>
        <a:bodyPr/>
        <a:lstStyle/>
        <a:p>
          <a:endParaRPr lang="en-US"/>
        </a:p>
      </dgm:t>
    </dgm:pt>
    <dgm:pt modelId="{F8394E80-5C47-41D5-B29A-5F476E94B455}" type="pres">
      <dgm:prSet presAssocID="{59BFC51F-751F-4E96-8616-B14F890B344E}" presName="linear" presStyleCnt="0">
        <dgm:presLayoutVars>
          <dgm:animLvl val="lvl"/>
          <dgm:resizeHandles val="exact"/>
        </dgm:presLayoutVars>
      </dgm:prSet>
      <dgm:spPr/>
    </dgm:pt>
    <dgm:pt modelId="{FBCE7C18-B9A8-4FD6-A31F-EAAAB2DBFBE7}" type="pres">
      <dgm:prSet presAssocID="{5641AC9A-343F-4A2B-995F-49A3EDE85F1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E6FA56B-2E3C-447C-B478-D6F78437E933}" srcId="{59BFC51F-751F-4E96-8616-B14F890B344E}" destId="{5641AC9A-343F-4A2B-995F-49A3EDE85F19}" srcOrd="0" destOrd="0" parTransId="{7CCF5C26-08BC-46AF-8511-F7DD43C6B371}" sibTransId="{2CC96E28-AA91-47D6-BFB2-2E285D6AF7AD}"/>
    <dgm:cxn modelId="{A1B96275-DBE8-4118-811B-71AF1A0F3332}" type="presOf" srcId="{5641AC9A-343F-4A2B-995F-49A3EDE85F19}" destId="{FBCE7C18-B9A8-4FD6-A31F-EAAAB2DBFBE7}" srcOrd="0" destOrd="0" presId="urn:microsoft.com/office/officeart/2005/8/layout/vList2"/>
    <dgm:cxn modelId="{26A27BAA-773B-4D09-9392-452F42242278}" type="presOf" srcId="{59BFC51F-751F-4E96-8616-B14F890B344E}" destId="{F8394E80-5C47-41D5-B29A-5F476E94B455}" srcOrd="0" destOrd="0" presId="urn:microsoft.com/office/officeart/2005/8/layout/vList2"/>
    <dgm:cxn modelId="{7800E89D-418A-469B-849A-E62E6D2AC3CD}" type="presParOf" srcId="{F8394E80-5C47-41D5-B29A-5F476E94B455}" destId="{FBCE7C18-B9A8-4FD6-A31F-EAAAB2DBFBE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4B7CE97-D871-4D3A-8960-1E7643D8793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9916F6-55E7-40E8-BB96-30E229021435}">
      <dgm:prSet custT="1"/>
      <dgm:spPr/>
      <dgm:t>
        <a:bodyPr/>
        <a:lstStyle/>
        <a:p>
          <a:pPr algn="ctr"/>
          <a:r>
            <a:rPr lang="en-US" sz="4300" b="1" u="none" dirty="0">
              <a:solidFill>
                <a:schemeClr val="tx1"/>
              </a:solidFill>
            </a:rPr>
            <a:t>CERTIFICATES</a:t>
          </a:r>
          <a:endParaRPr lang="en-US" sz="4300" dirty="0">
            <a:solidFill>
              <a:schemeClr val="tx1"/>
            </a:solidFill>
          </a:endParaRPr>
        </a:p>
      </dgm:t>
    </dgm:pt>
    <dgm:pt modelId="{ACD04FCB-A485-4177-BCC5-07E73A9D27A0}" type="parTrans" cxnId="{F6F510B0-58F9-4AAE-94AC-7096FAC59598}">
      <dgm:prSet/>
      <dgm:spPr/>
      <dgm:t>
        <a:bodyPr/>
        <a:lstStyle/>
        <a:p>
          <a:endParaRPr lang="en-US"/>
        </a:p>
      </dgm:t>
    </dgm:pt>
    <dgm:pt modelId="{A38BD59D-2303-4489-970B-E216A55D9BAF}" type="sibTrans" cxnId="{F6F510B0-58F9-4AAE-94AC-7096FAC59598}">
      <dgm:prSet/>
      <dgm:spPr/>
      <dgm:t>
        <a:bodyPr/>
        <a:lstStyle/>
        <a:p>
          <a:endParaRPr lang="en-US"/>
        </a:p>
      </dgm:t>
    </dgm:pt>
    <dgm:pt modelId="{DA55863E-D30C-43D0-9E82-63AF3BBED51E}">
      <dgm:prSet/>
      <dgm:spPr/>
      <dgm:t>
        <a:bodyPr/>
        <a:lstStyle/>
        <a:p>
          <a:r>
            <a:rPr lang="en-US" dirty="0"/>
            <a:t>Annual Return - MGT-8.</a:t>
          </a:r>
        </a:p>
      </dgm:t>
    </dgm:pt>
    <dgm:pt modelId="{3D2FAC49-637D-4E00-8A14-43802763E858}" type="parTrans" cxnId="{DB534BC9-7A1B-4DA9-825B-710C3B307EAA}">
      <dgm:prSet/>
      <dgm:spPr/>
      <dgm:t>
        <a:bodyPr/>
        <a:lstStyle/>
        <a:p>
          <a:endParaRPr lang="en-US"/>
        </a:p>
      </dgm:t>
    </dgm:pt>
    <dgm:pt modelId="{131F52FA-39E1-4CF0-BC11-D08FEA46AB13}" type="sibTrans" cxnId="{DB534BC9-7A1B-4DA9-825B-710C3B307EAA}">
      <dgm:prSet/>
      <dgm:spPr/>
      <dgm:t>
        <a:bodyPr/>
        <a:lstStyle/>
        <a:p>
          <a:endParaRPr lang="en-US"/>
        </a:p>
      </dgm:t>
    </dgm:pt>
    <dgm:pt modelId="{755EBE70-2368-4F1E-A6FE-413108AF06EB}">
      <dgm:prSet/>
      <dgm:spPr/>
      <dgm:t>
        <a:bodyPr/>
        <a:lstStyle/>
        <a:p>
          <a:r>
            <a:rPr lang="en-US" dirty="0"/>
            <a:t>Share Transfer Certification – Reg 40(9) – SEBI (LODR), 2015.</a:t>
          </a:r>
        </a:p>
      </dgm:t>
    </dgm:pt>
    <dgm:pt modelId="{62B78407-E435-41B6-ABA3-00D0EA9ED459}" type="parTrans" cxnId="{C700B2A9-5958-4B9E-BA3D-A883D6A0F61C}">
      <dgm:prSet/>
      <dgm:spPr/>
      <dgm:t>
        <a:bodyPr/>
        <a:lstStyle/>
        <a:p>
          <a:endParaRPr lang="en-US"/>
        </a:p>
      </dgm:t>
    </dgm:pt>
    <dgm:pt modelId="{1DF50E9D-1169-47D8-8635-EAC41841A526}" type="sibTrans" cxnId="{C700B2A9-5958-4B9E-BA3D-A883D6A0F61C}">
      <dgm:prSet/>
      <dgm:spPr/>
      <dgm:t>
        <a:bodyPr/>
        <a:lstStyle/>
        <a:p>
          <a:endParaRPr lang="en-US"/>
        </a:p>
      </dgm:t>
    </dgm:pt>
    <dgm:pt modelId="{7427F82E-DC19-4A72-ACB5-4A0632DFD8DA}">
      <dgm:prSet/>
      <dgm:spPr/>
      <dgm:t>
        <a:bodyPr/>
        <a:lstStyle/>
        <a:p>
          <a:r>
            <a:rPr lang="en-US" dirty="0"/>
            <a:t>Director Disqualification Certificate – SEBI (LODR), 2015.</a:t>
          </a:r>
        </a:p>
      </dgm:t>
    </dgm:pt>
    <dgm:pt modelId="{B9D3A83C-D6D5-4F56-B663-67D237AD18DB}" type="parTrans" cxnId="{A0A9E9CF-1FD3-45F8-8A26-C67857A704B1}">
      <dgm:prSet/>
      <dgm:spPr/>
      <dgm:t>
        <a:bodyPr/>
        <a:lstStyle/>
        <a:p>
          <a:endParaRPr lang="en-US"/>
        </a:p>
      </dgm:t>
    </dgm:pt>
    <dgm:pt modelId="{1A29526A-CB62-4916-BC2E-999BED864CA1}" type="sibTrans" cxnId="{A0A9E9CF-1FD3-45F8-8A26-C67857A704B1}">
      <dgm:prSet/>
      <dgm:spPr/>
      <dgm:t>
        <a:bodyPr/>
        <a:lstStyle/>
        <a:p>
          <a:endParaRPr lang="en-US"/>
        </a:p>
      </dgm:t>
    </dgm:pt>
    <dgm:pt modelId="{EA455CE8-7244-4D04-8B2E-25927794A25C}">
      <dgm:prSet/>
      <dgm:spPr/>
      <dgm:t>
        <a:bodyPr/>
        <a:lstStyle/>
        <a:p>
          <a:r>
            <a:rPr lang="en-US" dirty="0"/>
            <a:t>Reconciliation of Share Capital Audit</a:t>
          </a:r>
        </a:p>
      </dgm:t>
    </dgm:pt>
    <dgm:pt modelId="{754AF233-F24B-4276-9ADE-98815356CA2D}" type="parTrans" cxnId="{829A396F-AA11-4626-85AB-A939D953F42C}">
      <dgm:prSet/>
      <dgm:spPr/>
      <dgm:t>
        <a:bodyPr/>
        <a:lstStyle/>
        <a:p>
          <a:endParaRPr lang="en-US"/>
        </a:p>
      </dgm:t>
    </dgm:pt>
    <dgm:pt modelId="{EB82DA93-3294-4DA0-9AD2-643103A07115}" type="sibTrans" cxnId="{829A396F-AA11-4626-85AB-A939D953F42C}">
      <dgm:prSet/>
      <dgm:spPr/>
      <dgm:t>
        <a:bodyPr/>
        <a:lstStyle/>
        <a:p>
          <a:endParaRPr lang="en-US"/>
        </a:p>
      </dgm:t>
    </dgm:pt>
    <dgm:pt modelId="{770747DF-F87A-4451-8BBD-B6E58D7A5F7E}">
      <dgm:prSet/>
      <dgm:spPr/>
      <dgm:t>
        <a:bodyPr/>
        <a:lstStyle/>
        <a:p>
          <a:r>
            <a:rPr lang="en-US" dirty="0"/>
            <a:t>Foreign Investment (As per notification under FEMA)</a:t>
          </a:r>
        </a:p>
      </dgm:t>
    </dgm:pt>
    <dgm:pt modelId="{E553E87F-2D1D-44DA-BC5A-8C4DCD703481}" type="parTrans" cxnId="{4E7266D6-E0C9-4E78-8670-ED0DD73D215F}">
      <dgm:prSet/>
      <dgm:spPr/>
      <dgm:t>
        <a:bodyPr/>
        <a:lstStyle/>
        <a:p>
          <a:endParaRPr lang="en-US"/>
        </a:p>
      </dgm:t>
    </dgm:pt>
    <dgm:pt modelId="{6DE43233-8E62-4585-991F-8B7BF8FD88FD}" type="sibTrans" cxnId="{4E7266D6-E0C9-4E78-8670-ED0DD73D215F}">
      <dgm:prSet/>
      <dgm:spPr/>
      <dgm:t>
        <a:bodyPr/>
        <a:lstStyle/>
        <a:p>
          <a:endParaRPr lang="en-US"/>
        </a:p>
      </dgm:t>
    </dgm:pt>
    <dgm:pt modelId="{BC16E232-952E-4BC7-85D1-8AF959C360DD}" type="pres">
      <dgm:prSet presAssocID="{A4B7CE97-D871-4D3A-8960-1E7643D87930}" presName="linear" presStyleCnt="0">
        <dgm:presLayoutVars>
          <dgm:animLvl val="lvl"/>
          <dgm:resizeHandles val="exact"/>
        </dgm:presLayoutVars>
      </dgm:prSet>
      <dgm:spPr/>
    </dgm:pt>
    <dgm:pt modelId="{F1E2F308-8076-4CA5-96F8-6C25971EF367}" type="pres">
      <dgm:prSet presAssocID="{689916F6-55E7-40E8-BB96-30E229021435}" presName="parentText" presStyleLbl="node1" presStyleIdx="0" presStyleCnt="1" custAng="0" custScaleY="99370" custLinFactNeighborY="-44817">
        <dgm:presLayoutVars>
          <dgm:chMax val="0"/>
          <dgm:bulletEnabled val="1"/>
        </dgm:presLayoutVars>
      </dgm:prSet>
      <dgm:spPr/>
    </dgm:pt>
    <dgm:pt modelId="{1CE2A742-5FB4-492C-97F0-58436AE5E294}" type="pres">
      <dgm:prSet presAssocID="{689916F6-55E7-40E8-BB96-30E22902143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C7FD203-098D-4C30-A50F-AFADF1C6DF4E}" type="presOf" srcId="{7427F82E-DC19-4A72-ACB5-4A0632DFD8DA}" destId="{1CE2A742-5FB4-492C-97F0-58436AE5E294}" srcOrd="0" destOrd="2" presId="urn:microsoft.com/office/officeart/2005/8/layout/vList2"/>
    <dgm:cxn modelId="{F8CA861E-3763-42CE-8827-FE47627D2F42}" type="presOf" srcId="{EA455CE8-7244-4D04-8B2E-25927794A25C}" destId="{1CE2A742-5FB4-492C-97F0-58436AE5E294}" srcOrd="0" destOrd="3" presId="urn:microsoft.com/office/officeart/2005/8/layout/vList2"/>
    <dgm:cxn modelId="{28D2D022-103F-4C52-8A2C-5852243FDF23}" type="presOf" srcId="{689916F6-55E7-40E8-BB96-30E229021435}" destId="{F1E2F308-8076-4CA5-96F8-6C25971EF367}" srcOrd="0" destOrd="0" presId="urn:microsoft.com/office/officeart/2005/8/layout/vList2"/>
    <dgm:cxn modelId="{E263F432-D0E1-4701-89B0-B46A02B9DA8F}" type="presOf" srcId="{DA55863E-D30C-43D0-9E82-63AF3BBED51E}" destId="{1CE2A742-5FB4-492C-97F0-58436AE5E294}" srcOrd="0" destOrd="0" presId="urn:microsoft.com/office/officeart/2005/8/layout/vList2"/>
    <dgm:cxn modelId="{0CC46064-509C-4B22-A90F-D74EE3F53EB2}" type="presOf" srcId="{770747DF-F87A-4451-8BBD-B6E58D7A5F7E}" destId="{1CE2A742-5FB4-492C-97F0-58436AE5E294}" srcOrd="0" destOrd="4" presId="urn:microsoft.com/office/officeart/2005/8/layout/vList2"/>
    <dgm:cxn modelId="{829A396F-AA11-4626-85AB-A939D953F42C}" srcId="{689916F6-55E7-40E8-BB96-30E229021435}" destId="{EA455CE8-7244-4D04-8B2E-25927794A25C}" srcOrd="3" destOrd="0" parTransId="{754AF233-F24B-4276-9ADE-98815356CA2D}" sibTransId="{EB82DA93-3294-4DA0-9AD2-643103A07115}"/>
    <dgm:cxn modelId="{B0794494-EB48-4D44-A6FA-0AC1DA677620}" type="presOf" srcId="{755EBE70-2368-4F1E-A6FE-413108AF06EB}" destId="{1CE2A742-5FB4-492C-97F0-58436AE5E294}" srcOrd="0" destOrd="1" presId="urn:microsoft.com/office/officeart/2005/8/layout/vList2"/>
    <dgm:cxn modelId="{C700B2A9-5958-4B9E-BA3D-A883D6A0F61C}" srcId="{689916F6-55E7-40E8-BB96-30E229021435}" destId="{755EBE70-2368-4F1E-A6FE-413108AF06EB}" srcOrd="1" destOrd="0" parTransId="{62B78407-E435-41B6-ABA3-00D0EA9ED459}" sibTransId="{1DF50E9D-1169-47D8-8635-EAC41841A526}"/>
    <dgm:cxn modelId="{F6F510B0-58F9-4AAE-94AC-7096FAC59598}" srcId="{A4B7CE97-D871-4D3A-8960-1E7643D87930}" destId="{689916F6-55E7-40E8-BB96-30E229021435}" srcOrd="0" destOrd="0" parTransId="{ACD04FCB-A485-4177-BCC5-07E73A9D27A0}" sibTransId="{A38BD59D-2303-4489-970B-E216A55D9BAF}"/>
    <dgm:cxn modelId="{DB534BC9-7A1B-4DA9-825B-710C3B307EAA}" srcId="{689916F6-55E7-40E8-BB96-30E229021435}" destId="{DA55863E-D30C-43D0-9E82-63AF3BBED51E}" srcOrd="0" destOrd="0" parTransId="{3D2FAC49-637D-4E00-8A14-43802763E858}" sibTransId="{131F52FA-39E1-4CF0-BC11-D08FEA46AB13}"/>
    <dgm:cxn modelId="{A0A9E9CF-1FD3-45F8-8A26-C67857A704B1}" srcId="{689916F6-55E7-40E8-BB96-30E229021435}" destId="{7427F82E-DC19-4A72-ACB5-4A0632DFD8DA}" srcOrd="2" destOrd="0" parTransId="{B9D3A83C-D6D5-4F56-B663-67D237AD18DB}" sibTransId="{1A29526A-CB62-4916-BC2E-999BED864CA1}"/>
    <dgm:cxn modelId="{4E7266D6-E0C9-4E78-8670-ED0DD73D215F}" srcId="{689916F6-55E7-40E8-BB96-30E229021435}" destId="{770747DF-F87A-4451-8BBD-B6E58D7A5F7E}" srcOrd="4" destOrd="0" parTransId="{E553E87F-2D1D-44DA-BC5A-8C4DCD703481}" sibTransId="{6DE43233-8E62-4585-991F-8B7BF8FD88FD}"/>
    <dgm:cxn modelId="{1BE464E5-D3F8-4310-A3B7-764BCF4826EE}" type="presOf" srcId="{A4B7CE97-D871-4D3A-8960-1E7643D87930}" destId="{BC16E232-952E-4BC7-85D1-8AF959C360DD}" srcOrd="0" destOrd="0" presId="urn:microsoft.com/office/officeart/2005/8/layout/vList2"/>
    <dgm:cxn modelId="{0AAE6876-901E-4AE7-B0D0-EEE591300563}" type="presParOf" srcId="{BC16E232-952E-4BC7-85D1-8AF959C360DD}" destId="{F1E2F308-8076-4CA5-96F8-6C25971EF367}" srcOrd="0" destOrd="0" presId="urn:microsoft.com/office/officeart/2005/8/layout/vList2"/>
    <dgm:cxn modelId="{FB0792B5-2AF6-4A2E-9F28-68FCFA51F3A5}" type="presParOf" srcId="{BC16E232-952E-4BC7-85D1-8AF959C360DD}" destId="{1CE2A742-5FB4-492C-97F0-58436AE5E29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AD519E2-8B6C-4735-9162-B5239098EC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2A5BCD-CA5E-47F7-80C7-D350A4EFE169}" type="pres">
      <dgm:prSet presAssocID="{EAD519E2-8B6C-4735-9162-B5239098EC5D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B0BE7754-3442-4F13-AD54-9B57F99B0233}" type="presOf" srcId="{EAD519E2-8B6C-4735-9162-B5239098EC5D}" destId="{642A5BCD-CA5E-47F7-80C7-D350A4EFE16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4B7CE97-D871-4D3A-8960-1E7643D8793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9916F6-55E7-40E8-BB96-30E229021435}">
      <dgm:prSet custT="1"/>
      <dgm:spPr/>
      <dgm:t>
        <a:bodyPr/>
        <a:lstStyle/>
        <a:p>
          <a:pPr algn="ctr"/>
          <a:r>
            <a:rPr lang="en-US" sz="4300" dirty="0">
              <a:solidFill>
                <a:schemeClr val="tx1"/>
              </a:solidFill>
            </a:rPr>
            <a:t>REPORTS</a:t>
          </a:r>
        </a:p>
      </dgm:t>
    </dgm:pt>
    <dgm:pt modelId="{ACD04FCB-A485-4177-BCC5-07E73A9D27A0}" type="parTrans" cxnId="{F6F510B0-58F9-4AAE-94AC-7096FAC59598}">
      <dgm:prSet/>
      <dgm:spPr/>
      <dgm:t>
        <a:bodyPr/>
        <a:lstStyle/>
        <a:p>
          <a:endParaRPr lang="en-US"/>
        </a:p>
      </dgm:t>
    </dgm:pt>
    <dgm:pt modelId="{A38BD59D-2303-4489-970B-E216A55D9BAF}" type="sibTrans" cxnId="{F6F510B0-58F9-4AAE-94AC-7096FAC59598}">
      <dgm:prSet/>
      <dgm:spPr/>
      <dgm:t>
        <a:bodyPr/>
        <a:lstStyle/>
        <a:p>
          <a:endParaRPr lang="en-US"/>
        </a:p>
      </dgm:t>
    </dgm:pt>
    <dgm:pt modelId="{DA55863E-D30C-43D0-9E82-63AF3BBED51E}">
      <dgm:prSet/>
      <dgm:spPr/>
      <dgm:t>
        <a:bodyPr/>
        <a:lstStyle/>
        <a:p>
          <a:r>
            <a:rPr lang="en-US" dirty="0"/>
            <a:t>Secretarial Audit – Sec 204 of Companies Act, 2013.</a:t>
          </a:r>
        </a:p>
      </dgm:t>
    </dgm:pt>
    <dgm:pt modelId="{3D2FAC49-637D-4E00-8A14-43802763E858}" type="parTrans" cxnId="{DB534BC9-7A1B-4DA9-825B-710C3B307EAA}">
      <dgm:prSet/>
      <dgm:spPr/>
      <dgm:t>
        <a:bodyPr/>
        <a:lstStyle/>
        <a:p>
          <a:endParaRPr lang="en-US"/>
        </a:p>
      </dgm:t>
    </dgm:pt>
    <dgm:pt modelId="{131F52FA-39E1-4CF0-BC11-D08FEA46AB13}" type="sibTrans" cxnId="{DB534BC9-7A1B-4DA9-825B-710C3B307EAA}">
      <dgm:prSet/>
      <dgm:spPr/>
      <dgm:t>
        <a:bodyPr/>
        <a:lstStyle/>
        <a:p>
          <a:endParaRPr lang="en-US"/>
        </a:p>
      </dgm:t>
    </dgm:pt>
    <dgm:pt modelId="{56559432-53E1-4D06-8158-A390084363A0}">
      <dgm:prSet/>
      <dgm:spPr/>
      <dgm:t>
        <a:bodyPr/>
        <a:lstStyle/>
        <a:p>
          <a:r>
            <a:rPr lang="en-US" dirty="0"/>
            <a:t>Secretarial Audit of materially unlisted Companies – Reg 24A of SEBI (LODR) Regulations, 2015.</a:t>
          </a:r>
        </a:p>
      </dgm:t>
    </dgm:pt>
    <dgm:pt modelId="{2A91B16F-67D3-4514-9412-E378981C1599}" type="parTrans" cxnId="{5EB68342-6A14-4B6D-BEB1-31ADB47AFD0C}">
      <dgm:prSet/>
      <dgm:spPr/>
      <dgm:t>
        <a:bodyPr/>
        <a:lstStyle/>
        <a:p>
          <a:endParaRPr lang="en-US"/>
        </a:p>
      </dgm:t>
    </dgm:pt>
    <dgm:pt modelId="{68320D03-6419-4805-9AE9-3070101ECF03}" type="sibTrans" cxnId="{5EB68342-6A14-4B6D-BEB1-31ADB47AFD0C}">
      <dgm:prSet/>
      <dgm:spPr/>
      <dgm:t>
        <a:bodyPr/>
        <a:lstStyle/>
        <a:p>
          <a:endParaRPr lang="en-US"/>
        </a:p>
      </dgm:t>
    </dgm:pt>
    <dgm:pt modelId="{A4B4D801-FD53-421F-AD76-E4A55C58582D}">
      <dgm:prSet/>
      <dgm:spPr/>
      <dgm:t>
        <a:bodyPr/>
        <a:lstStyle/>
        <a:p>
          <a:r>
            <a:rPr lang="en-US" dirty="0"/>
            <a:t>Annual Secretarial Compliance Report – Reg 24A of SEBI (LODR) Regulations, 2015</a:t>
          </a:r>
        </a:p>
      </dgm:t>
    </dgm:pt>
    <dgm:pt modelId="{0DF393BB-21CF-407A-AAE9-0B324DBEEF27}" type="parTrans" cxnId="{D65F2DC2-7D10-4B43-9FBF-C5588987F0B8}">
      <dgm:prSet/>
      <dgm:spPr/>
      <dgm:t>
        <a:bodyPr/>
        <a:lstStyle/>
        <a:p>
          <a:endParaRPr lang="en-US"/>
        </a:p>
      </dgm:t>
    </dgm:pt>
    <dgm:pt modelId="{04B3E1F9-A1B4-478E-A08B-34307452EBDC}" type="sibTrans" cxnId="{D65F2DC2-7D10-4B43-9FBF-C5588987F0B8}">
      <dgm:prSet/>
      <dgm:spPr/>
      <dgm:t>
        <a:bodyPr/>
        <a:lstStyle/>
        <a:p>
          <a:endParaRPr lang="en-US"/>
        </a:p>
      </dgm:t>
    </dgm:pt>
    <dgm:pt modelId="{8A7BFA56-0417-4A61-A035-9AC60835DCFD}">
      <dgm:prSet/>
      <dgm:spPr/>
      <dgm:t>
        <a:bodyPr/>
        <a:lstStyle/>
        <a:p>
          <a:r>
            <a:rPr lang="en-US" dirty="0"/>
            <a:t>Internal Audit of Depository Participants &amp; Stock Brokers.</a:t>
          </a:r>
        </a:p>
      </dgm:t>
    </dgm:pt>
    <dgm:pt modelId="{2FF598BB-F0E7-461F-BF28-853B98EE7580}" type="parTrans" cxnId="{63D61C36-3A1F-4F24-8CDF-ABF202CAFEF5}">
      <dgm:prSet/>
      <dgm:spPr/>
      <dgm:t>
        <a:bodyPr/>
        <a:lstStyle/>
        <a:p>
          <a:endParaRPr lang="en-US"/>
        </a:p>
      </dgm:t>
    </dgm:pt>
    <dgm:pt modelId="{788DA253-8C7E-4158-9701-831CB8DE5B6F}" type="sibTrans" cxnId="{63D61C36-3A1F-4F24-8CDF-ABF202CAFEF5}">
      <dgm:prSet/>
      <dgm:spPr/>
      <dgm:t>
        <a:bodyPr/>
        <a:lstStyle/>
        <a:p>
          <a:endParaRPr lang="en-US"/>
        </a:p>
      </dgm:t>
    </dgm:pt>
    <dgm:pt modelId="{EF99DC11-EE79-40F0-AA2F-962B8D7E3FBD}">
      <dgm:prSet/>
      <dgm:spPr/>
      <dgm:t>
        <a:bodyPr/>
        <a:lstStyle/>
        <a:p>
          <a:r>
            <a:rPr lang="en-US" dirty="0"/>
            <a:t>Third party Certification of Labour Law.</a:t>
          </a:r>
        </a:p>
      </dgm:t>
    </dgm:pt>
    <dgm:pt modelId="{15B142C0-8D14-43F9-80DD-696B6AD21E0B}" type="parTrans" cxnId="{DB418E91-8F65-4924-BA78-95AEB5662A02}">
      <dgm:prSet/>
      <dgm:spPr/>
      <dgm:t>
        <a:bodyPr/>
        <a:lstStyle/>
        <a:p>
          <a:endParaRPr lang="en-US"/>
        </a:p>
      </dgm:t>
    </dgm:pt>
    <dgm:pt modelId="{FFAF4536-297E-425D-B0A2-68CAFBF042FF}" type="sibTrans" cxnId="{DB418E91-8F65-4924-BA78-95AEB5662A02}">
      <dgm:prSet/>
      <dgm:spPr/>
      <dgm:t>
        <a:bodyPr/>
        <a:lstStyle/>
        <a:p>
          <a:endParaRPr lang="en-US"/>
        </a:p>
      </dgm:t>
    </dgm:pt>
    <dgm:pt modelId="{E52B4279-0E5F-40DB-A82B-8B2CF1847854}">
      <dgm:prSet/>
      <dgm:spPr/>
      <dgm:t>
        <a:bodyPr/>
        <a:lstStyle/>
        <a:p>
          <a:r>
            <a:rPr lang="en-US" dirty="0"/>
            <a:t>Diligence Report for Banks.</a:t>
          </a:r>
        </a:p>
      </dgm:t>
    </dgm:pt>
    <dgm:pt modelId="{1BFA410D-6D21-49B4-9DE1-5BAE450A7C46}" type="parTrans" cxnId="{8A991AD8-3BD6-4455-ABED-43A705354C7C}">
      <dgm:prSet/>
      <dgm:spPr/>
      <dgm:t>
        <a:bodyPr/>
        <a:lstStyle/>
        <a:p>
          <a:endParaRPr lang="en-US"/>
        </a:p>
      </dgm:t>
    </dgm:pt>
    <dgm:pt modelId="{7D18840C-F67C-43B9-B146-4AFCCDE7D158}" type="sibTrans" cxnId="{8A991AD8-3BD6-4455-ABED-43A705354C7C}">
      <dgm:prSet/>
      <dgm:spPr/>
      <dgm:t>
        <a:bodyPr/>
        <a:lstStyle/>
        <a:p>
          <a:endParaRPr lang="en-US"/>
        </a:p>
      </dgm:t>
    </dgm:pt>
    <dgm:pt modelId="{BC16E232-952E-4BC7-85D1-8AF959C360DD}" type="pres">
      <dgm:prSet presAssocID="{A4B7CE97-D871-4D3A-8960-1E7643D87930}" presName="linear" presStyleCnt="0">
        <dgm:presLayoutVars>
          <dgm:animLvl val="lvl"/>
          <dgm:resizeHandles val="exact"/>
        </dgm:presLayoutVars>
      </dgm:prSet>
      <dgm:spPr/>
    </dgm:pt>
    <dgm:pt modelId="{F1E2F308-8076-4CA5-96F8-6C25971EF367}" type="pres">
      <dgm:prSet presAssocID="{689916F6-55E7-40E8-BB96-30E22902143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CE2A742-5FB4-492C-97F0-58436AE5E294}" type="pres">
      <dgm:prSet presAssocID="{689916F6-55E7-40E8-BB96-30E22902143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9EA0214-15D4-4CDA-827F-3F0D81A7EDA6}" type="presOf" srcId="{E52B4279-0E5F-40DB-A82B-8B2CF1847854}" destId="{1CE2A742-5FB4-492C-97F0-58436AE5E294}" srcOrd="0" destOrd="5" presId="urn:microsoft.com/office/officeart/2005/8/layout/vList2"/>
    <dgm:cxn modelId="{218AD61E-D063-4B18-AD15-0772250F04EE}" type="presOf" srcId="{56559432-53E1-4D06-8158-A390084363A0}" destId="{1CE2A742-5FB4-492C-97F0-58436AE5E294}" srcOrd="0" destOrd="1" presId="urn:microsoft.com/office/officeart/2005/8/layout/vList2"/>
    <dgm:cxn modelId="{28D2D022-103F-4C52-8A2C-5852243FDF23}" type="presOf" srcId="{689916F6-55E7-40E8-BB96-30E229021435}" destId="{F1E2F308-8076-4CA5-96F8-6C25971EF367}" srcOrd="0" destOrd="0" presId="urn:microsoft.com/office/officeart/2005/8/layout/vList2"/>
    <dgm:cxn modelId="{E263F432-D0E1-4701-89B0-B46A02B9DA8F}" type="presOf" srcId="{DA55863E-D30C-43D0-9E82-63AF3BBED51E}" destId="{1CE2A742-5FB4-492C-97F0-58436AE5E294}" srcOrd="0" destOrd="0" presId="urn:microsoft.com/office/officeart/2005/8/layout/vList2"/>
    <dgm:cxn modelId="{63D61C36-3A1F-4F24-8CDF-ABF202CAFEF5}" srcId="{689916F6-55E7-40E8-BB96-30E229021435}" destId="{8A7BFA56-0417-4A61-A035-9AC60835DCFD}" srcOrd="3" destOrd="0" parTransId="{2FF598BB-F0E7-461F-BF28-853B98EE7580}" sibTransId="{788DA253-8C7E-4158-9701-831CB8DE5B6F}"/>
    <dgm:cxn modelId="{5EB68342-6A14-4B6D-BEB1-31ADB47AFD0C}" srcId="{689916F6-55E7-40E8-BB96-30E229021435}" destId="{56559432-53E1-4D06-8158-A390084363A0}" srcOrd="1" destOrd="0" parTransId="{2A91B16F-67D3-4514-9412-E378981C1599}" sibTransId="{68320D03-6419-4805-9AE9-3070101ECF03}"/>
    <dgm:cxn modelId="{DB418E91-8F65-4924-BA78-95AEB5662A02}" srcId="{689916F6-55E7-40E8-BB96-30E229021435}" destId="{EF99DC11-EE79-40F0-AA2F-962B8D7E3FBD}" srcOrd="4" destOrd="0" parTransId="{15B142C0-8D14-43F9-80DD-696B6AD21E0B}" sibTransId="{FFAF4536-297E-425D-B0A2-68CAFBF042FF}"/>
    <dgm:cxn modelId="{7BDC7392-3686-45A3-84DD-58A8B0E84CBC}" type="presOf" srcId="{A4B4D801-FD53-421F-AD76-E4A55C58582D}" destId="{1CE2A742-5FB4-492C-97F0-58436AE5E294}" srcOrd="0" destOrd="2" presId="urn:microsoft.com/office/officeart/2005/8/layout/vList2"/>
    <dgm:cxn modelId="{F6F510B0-58F9-4AAE-94AC-7096FAC59598}" srcId="{A4B7CE97-D871-4D3A-8960-1E7643D87930}" destId="{689916F6-55E7-40E8-BB96-30E229021435}" srcOrd="0" destOrd="0" parTransId="{ACD04FCB-A485-4177-BCC5-07E73A9D27A0}" sibTransId="{A38BD59D-2303-4489-970B-E216A55D9BAF}"/>
    <dgm:cxn modelId="{13B02CB3-872E-43CF-902A-522729C5376F}" type="presOf" srcId="{EF99DC11-EE79-40F0-AA2F-962B8D7E3FBD}" destId="{1CE2A742-5FB4-492C-97F0-58436AE5E294}" srcOrd="0" destOrd="4" presId="urn:microsoft.com/office/officeart/2005/8/layout/vList2"/>
    <dgm:cxn modelId="{2DE855B6-D74E-4B85-9AF8-B2F9E60A3365}" type="presOf" srcId="{8A7BFA56-0417-4A61-A035-9AC60835DCFD}" destId="{1CE2A742-5FB4-492C-97F0-58436AE5E294}" srcOrd="0" destOrd="3" presId="urn:microsoft.com/office/officeart/2005/8/layout/vList2"/>
    <dgm:cxn modelId="{D65F2DC2-7D10-4B43-9FBF-C5588987F0B8}" srcId="{689916F6-55E7-40E8-BB96-30E229021435}" destId="{A4B4D801-FD53-421F-AD76-E4A55C58582D}" srcOrd="2" destOrd="0" parTransId="{0DF393BB-21CF-407A-AAE9-0B324DBEEF27}" sibTransId="{04B3E1F9-A1B4-478E-A08B-34307452EBDC}"/>
    <dgm:cxn modelId="{DB534BC9-7A1B-4DA9-825B-710C3B307EAA}" srcId="{689916F6-55E7-40E8-BB96-30E229021435}" destId="{DA55863E-D30C-43D0-9E82-63AF3BBED51E}" srcOrd="0" destOrd="0" parTransId="{3D2FAC49-637D-4E00-8A14-43802763E858}" sibTransId="{131F52FA-39E1-4CF0-BC11-D08FEA46AB13}"/>
    <dgm:cxn modelId="{8A991AD8-3BD6-4455-ABED-43A705354C7C}" srcId="{689916F6-55E7-40E8-BB96-30E229021435}" destId="{E52B4279-0E5F-40DB-A82B-8B2CF1847854}" srcOrd="5" destOrd="0" parTransId="{1BFA410D-6D21-49B4-9DE1-5BAE450A7C46}" sibTransId="{7D18840C-F67C-43B9-B146-4AFCCDE7D158}"/>
    <dgm:cxn modelId="{1BE464E5-D3F8-4310-A3B7-764BCF4826EE}" type="presOf" srcId="{A4B7CE97-D871-4D3A-8960-1E7643D87930}" destId="{BC16E232-952E-4BC7-85D1-8AF959C360DD}" srcOrd="0" destOrd="0" presId="urn:microsoft.com/office/officeart/2005/8/layout/vList2"/>
    <dgm:cxn modelId="{0AAE6876-901E-4AE7-B0D0-EEE591300563}" type="presParOf" srcId="{BC16E232-952E-4BC7-85D1-8AF959C360DD}" destId="{F1E2F308-8076-4CA5-96F8-6C25971EF367}" srcOrd="0" destOrd="0" presId="urn:microsoft.com/office/officeart/2005/8/layout/vList2"/>
    <dgm:cxn modelId="{FB0792B5-2AF6-4A2E-9F28-68FCFA51F3A5}" type="presParOf" srcId="{BC16E232-952E-4BC7-85D1-8AF959C360DD}" destId="{1CE2A742-5FB4-492C-97F0-58436AE5E29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8D31163-BB04-4D26-BEF2-32769AF757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08BE7FB-81BF-4EC8-AB64-AA3C846189FC}">
      <dgm:prSet/>
      <dgm:spPr/>
      <dgm:t>
        <a:bodyPr/>
        <a:lstStyle/>
        <a:p>
          <a:pPr algn="ctr"/>
          <a:r>
            <a:rPr lang="en-US" dirty="0">
              <a:solidFill>
                <a:schemeClr val="tx1"/>
              </a:solidFill>
            </a:rPr>
            <a:t>OTHERS</a:t>
          </a:r>
        </a:p>
      </dgm:t>
    </dgm:pt>
    <dgm:pt modelId="{50C6A3FD-AD1E-40AA-B162-FFE1F5C1D4DE}" type="parTrans" cxnId="{E3886199-97D5-4503-9714-0B037652A3CC}">
      <dgm:prSet/>
      <dgm:spPr/>
      <dgm:t>
        <a:bodyPr/>
        <a:lstStyle/>
        <a:p>
          <a:endParaRPr lang="en-US"/>
        </a:p>
      </dgm:t>
    </dgm:pt>
    <dgm:pt modelId="{D19CF02E-21EC-439E-909F-FDCBFC811383}" type="sibTrans" cxnId="{E3886199-97D5-4503-9714-0B037652A3CC}">
      <dgm:prSet/>
      <dgm:spPr/>
      <dgm:t>
        <a:bodyPr/>
        <a:lstStyle/>
        <a:p>
          <a:endParaRPr lang="en-US"/>
        </a:p>
      </dgm:t>
    </dgm:pt>
    <dgm:pt modelId="{447A7953-0065-498C-8A8E-E4C046EBD953}" type="pres">
      <dgm:prSet presAssocID="{D8D31163-BB04-4D26-BEF2-32769AF75758}" presName="linear" presStyleCnt="0">
        <dgm:presLayoutVars>
          <dgm:animLvl val="lvl"/>
          <dgm:resizeHandles val="exact"/>
        </dgm:presLayoutVars>
      </dgm:prSet>
      <dgm:spPr/>
    </dgm:pt>
    <dgm:pt modelId="{C26F0E84-3F48-4619-A78F-486BD5DB239A}" type="pres">
      <dgm:prSet presAssocID="{D08BE7FB-81BF-4EC8-AB64-AA3C846189F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BD5B24A-2A1E-42BB-BF19-5F75146CBD89}" type="presOf" srcId="{D8D31163-BB04-4D26-BEF2-32769AF75758}" destId="{447A7953-0065-498C-8A8E-E4C046EBD953}" srcOrd="0" destOrd="0" presId="urn:microsoft.com/office/officeart/2005/8/layout/vList2"/>
    <dgm:cxn modelId="{E3886199-97D5-4503-9714-0B037652A3CC}" srcId="{D8D31163-BB04-4D26-BEF2-32769AF75758}" destId="{D08BE7FB-81BF-4EC8-AB64-AA3C846189FC}" srcOrd="0" destOrd="0" parTransId="{50C6A3FD-AD1E-40AA-B162-FFE1F5C1D4DE}" sibTransId="{D19CF02E-21EC-439E-909F-FDCBFC811383}"/>
    <dgm:cxn modelId="{2867D8B6-90AC-4227-B190-4717CA9BBDE3}" type="presOf" srcId="{D08BE7FB-81BF-4EC8-AB64-AA3C846189FC}" destId="{C26F0E84-3F48-4619-A78F-486BD5DB239A}" srcOrd="0" destOrd="0" presId="urn:microsoft.com/office/officeart/2005/8/layout/vList2"/>
    <dgm:cxn modelId="{3C42D4A2-CAAB-4BDC-B56A-99CE5FFB928B}" type="presParOf" srcId="{447A7953-0065-498C-8A8E-E4C046EBD953}" destId="{C26F0E84-3F48-4619-A78F-486BD5DB239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E09EE03-E8CD-4BAD-AB79-3567609B6B2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52049FB-43E9-45C8-8831-E8831B5CCEB4}">
      <dgm:prSet/>
      <dgm:spPr/>
      <dgm:t>
        <a:bodyPr/>
        <a:lstStyle/>
        <a:p>
          <a:r>
            <a:rPr lang="en-US" dirty="0"/>
            <a:t>Quoting of UDIN and timelines</a:t>
          </a:r>
        </a:p>
      </dgm:t>
    </dgm:pt>
    <dgm:pt modelId="{51B055C7-0C12-462B-8EE5-F236007D93F0}" type="parTrans" cxnId="{4EAB60EB-3A18-47BA-836A-D595DE8DFF8B}">
      <dgm:prSet/>
      <dgm:spPr/>
      <dgm:t>
        <a:bodyPr/>
        <a:lstStyle/>
        <a:p>
          <a:endParaRPr lang="en-US"/>
        </a:p>
      </dgm:t>
    </dgm:pt>
    <dgm:pt modelId="{1627804E-82DC-4D0E-B8DA-32186CB85AF3}" type="sibTrans" cxnId="{4EAB60EB-3A18-47BA-836A-D595DE8DFF8B}">
      <dgm:prSet/>
      <dgm:spPr/>
      <dgm:t>
        <a:bodyPr/>
        <a:lstStyle/>
        <a:p>
          <a:endParaRPr lang="en-US"/>
        </a:p>
      </dgm:t>
    </dgm:pt>
    <dgm:pt modelId="{FD248A67-6F76-46EB-A685-0FF3F5861012}" type="pres">
      <dgm:prSet presAssocID="{5E09EE03-E8CD-4BAD-AB79-3567609B6B2F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BC290F4-AE54-4D85-8143-E474738992D5}" type="pres">
      <dgm:prSet presAssocID="{852049FB-43E9-45C8-8831-E8831B5CCEB4}" presName="circle1" presStyleLbl="node1" presStyleIdx="0" presStyleCnt="1"/>
      <dgm:spPr/>
    </dgm:pt>
    <dgm:pt modelId="{D76C2CD5-6D33-4893-A5E1-6058BE1DFEA9}" type="pres">
      <dgm:prSet presAssocID="{852049FB-43E9-45C8-8831-E8831B5CCEB4}" presName="space" presStyleCnt="0"/>
      <dgm:spPr/>
    </dgm:pt>
    <dgm:pt modelId="{02B5C5D5-FE59-45FE-8C3D-4989D85196FF}" type="pres">
      <dgm:prSet presAssocID="{852049FB-43E9-45C8-8831-E8831B5CCEB4}" presName="rect1" presStyleLbl="alignAcc1" presStyleIdx="0" presStyleCnt="1"/>
      <dgm:spPr/>
    </dgm:pt>
    <dgm:pt modelId="{656CE11A-9BF4-4369-A30C-E60AF1B2789D}" type="pres">
      <dgm:prSet presAssocID="{852049FB-43E9-45C8-8831-E8831B5CCEB4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B9F75AA0-04B5-457B-A42C-DADB6A73F840}" type="presOf" srcId="{852049FB-43E9-45C8-8831-E8831B5CCEB4}" destId="{02B5C5D5-FE59-45FE-8C3D-4989D85196FF}" srcOrd="0" destOrd="0" presId="urn:microsoft.com/office/officeart/2005/8/layout/target3"/>
    <dgm:cxn modelId="{CBC4D1DB-F8BC-4A34-B920-63F9D189099A}" type="presOf" srcId="{5E09EE03-E8CD-4BAD-AB79-3567609B6B2F}" destId="{FD248A67-6F76-46EB-A685-0FF3F5861012}" srcOrd="0" destOrd="0" presId="urn:microsoft.com/office/officeart/2005/8/layout/target3"/>
    <dgm:cxn modelId="{1EFA9ADC-7523-4D44-A855-952EA25F9C72}" type="presOf" srcId="{852049FB-43E9-45C8-8831-E8831B5CCEB4}" destId="{656CE11A-9BF4-4369-A30C-E60AF1B2789D}" srcOrd="1" destOrd="0" presId="urn:microsoft.com/office/officeart/2005/8/layout/target3"/>
    <dgm:cxn modelId="{4EAB60EB-3A18-47BA-836A-D595DE8DFF8B}" srcId="{5E09EE03-E8CD-4BAD-AB79-3567609B6B2F}" destId="{852049FB-43E9-45C8-8831-E8831B5CCEB4}" srcOrd="0" destOrd="0" parTransId="{51B055C7-0C12-462B-8EE5-F236007D93F0}" sibTransId="{1627804E-82DC-4D0E-B8DA-32186CB85AF3}"/>
    <dgm:cxn modelId="{8E3A49AA-DD32-4193-9559-19AD5D6D64B8}" type="presParOf" srcId="{FD248A67-6F76-46EB-A685-0FF3F5861012}" destId="{ABC290F4-AE54-4D85-8143-E474738992D5}" srcOrd="0" destOrd="0" presId="urn:microsoft.com/office/officeart/2005/8/layout/target3"/>
    <dgm:cxn modelId="{511EF4FF-0620-4C79-8ED8-27029FE27FFF}" type="presParOf" srcId="{FD248A67-6F76-46EB-A685-0FF3F5861012}" destId="{D76C2CD5-6D33-4893-A5E1-6058BE1DFEA9}" srcOrd="1" destOrd="0" presId="urn:microsoft.com/office/officeart/2005/8/layout/target3"/>
    <dgm:cxn modelId="{EF4CFBB5-FDE3-4F5F-9A3A-49F989E2E24B}" type="presParOf" srcId="{FD248A67-6F76-46EB-A685-0FF3F5861012}" destId="{02B5C5D5-FE59-45FE-8C3D-4989D85196FF}" srcOrd="2" destOrd="0" presId="urn:microsoft.com/office/officeart/2005/8/layout/target3"/>
    <dgm:cxn modelId="{DBDEFB1B-7FA8-4B68-BBC2-7AF42C610FC1}" type="presParOf" srcId="{FD248A67-6F76-46EB-A685-0FF3F5861012}" destId="{656CE11A-9BF4-4369-A30C-E60AF1B2789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2872670-2371-4045-A673-872454A7E3E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9CDC5A-A14D-495E-9725-7DA6474BDE41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Shall be generated at the time of signing the Certificate/ Report and mandatorily be mentioned in the Certificate, Report and documents along with the CoP number.</a:t>
          </a:r>
        </a:p>
      </dgm:t>
    </dgm:pt>
    <dgm:pt modelId="{6AE16244-38F6-4258-A7A3-1206E7381542}" type="parTrans" cxnId="{E5FF2DAA-74FA-407F-B650-DC37251BECA0}">
      <dgm:prSet/>
      <dgm:spPr/>
      <dgm:t>
        <a:bodyPr/>
        <a:lstStyle/>
        <a:p>
          <a:endParaRPr lang="en-US"/>
        </a:p>
      </dgm:t>
    </dgm:pt>
    <dgm:pt modelId="{3143AEBD-3CCF-492E-B3E3-E4C1DEF19676}" type="sibTrans" cxnId="{E5FF2DAA-74FA-407F-B650-DC37251BECA0}">
      <dgm:prSet/>
      <dgm:spPr/>
      <dgm:t>
        <a:bodyPr/>
        <a:lstStyle/>
        <a:p>
          <a:endParaRPr lang="en-US"/>
        </a:p>
      </dgm:t>
    </dgm:pt>
    <dgm:pt modelId="{3231B405-A4C6-4097-ACFF-C03797AED581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Quoting UDIN shall be mandatory w.e.f. 1st October, 2019</a:t>
          </a:r>
        </a:p>
      </dgm:t>
    </dgm:pt>
    <dgm:pt modelId="{A668A25B-E334-48B0-8854-93CCB5BB6749}" type="parTrans" cxnId="{7DF4CA0A-6CBF-41C1-9140-EC9CC383ADAB}">
      <dgm:prSet/>
      <dgm:spPr/>
      <dgm:t>
        <a:bodyPr/>
        <a:lstStyle/>
        <a:p>
          <a:endParaRPr lang="en-US"/>
        </a:p>
      </dgm:t>
    </dgm:pt>
    <dgm:pt modelId="{FC1B0FF6-7F85-45E7-8259-CD98DF7A64D2}" type="sibTrans" cxnId="{7DF4CA0A-6CBF-41C1-9140-EC9CC383ADAB}">
      <dgm:prSet/>
      <dgm:spPr/>
      <dgm:t>
        <a:bodyPr/>
        <a:lstStyle/>
        <a:p>
          <a:endParaRPr lang="en-US"/>
        </a:p>
      </dgm:t>
    </dgm:pt>
    <dgm:pt modelId="{8F1CBECF-1196-427D-AF68-C5A1C91B3F3D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Quoting UDIN recommendatory from 5</a:t>
          </a:r>
          <a:r>
            <a:rPr lang="en-US" baseline="30000" dirty="0">
              <a:solidFill>
                <a:schemeClr val="tx1"/>
              </a:solidFill>
            </a:rPr>
            <a:t>th</a:t>
          </a:r>
          <a:r>
            <a:rPr lang="en-US" dirty="0">
              <a:solidFill>
                <a:schemeClr val="tx1"/>
              </a:solidFill>
            </a:rPr>
            <a:t> July, 2019 </a:t>
          </a:r>
        </a:p>
      </dgm:t>
    </dgm:pt>
    <dgm:pt modelId="{3EEA0EBE-E606-4DA4-B829-B173CD671046}" type="parTrans" cxnId="{26BE0D9F-C2EA-473F-A4D4-E0DA7AB40421}">
      <dgm:prSet/>
      <dgm:spPr/>
      <dgm:t>
        <a:bodyPr/>
        <a:lstStyle/>
        <a:p>
          <a:endParaRPr lang="en-US"/>
        </a:p>
      </dgm:t>
    </dgm:pt>
    <dgm:pt modelId="{A787B28E-EB13-4DA3-97E9-43B0DC198AC4}" type="sibTrans" cxnId="{26BE0D9F-C2EA-473F-A4D4-E0DA7AB40421}">
      <dgm:prSet/>
      <dgm:spPr/>
      <dgm:t>
        <a:bodyPr/>
        <a:lstStyle/>
        <a:p>
          <a:endParaRPr lang="en-US"/>
        </a:p>
      </dgm:t>
    </dgm:pt>
    <dgm:pt modelId="{3392BB9B-7EBB-4F63-9BD4-6C78810B429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During filing of Form for Renewal of CoP, the data for the certificates issued from 1</a:t>
          </a:r>
          <a:r>
            <a:rPr lang="en-US" baseline="30000" dirty="0">
              <a:solidFill>
                <a:schemeClr val="tx1"/>
              </a:solidFill>
            </a:rPr>
            <a:t>st</a:t>
          </a:r>
          <a:r>
            <a:rPr lang="en-US" dirty="0">
              <a:solidFill>
                <a:schemeClr val="tx1"/>
              </a:solidFill>
            </a:rPr>
            <a:t> of October, 2019 will  be auto-filled &amp; the data for the certification made from 1</a:t>
          </a:r>
          <a:r>
            <a:rPr lang="en-US" baseline="30000" dirty="0">
              <a:solidFill>
                <a:schemeClr val="tx1"/>
              </a:solidFill>
            </a:rPr>
            <a:t>st</a:t>
          </a:r>
          <a:r>
            <a:rPr lang="en-US" dirty="0">
              <a:solidFill>
                <a:schemeClr val="tx1"/>
              </a:solidFill>
            </a:rPr>
            <a:t> of April, 2019 to 30</a:t>
          </a:r>
          <a:r>
            <a:rPr lang="en-US" baseline="30000" dirty="0">
              <a:solidFill>
                <a:schemeClr val="tx1"/>
              </a:solidFill>
            </a:rPr>
            <a:t>th</a:t>
          </a:r>
          <a:r>
            <a:rPr lang="en-US" dirty="0">
              <a:solidFill>
                <a:schemeClr val="tx1"/>
              </a:solidFill>
            </a:rPr>
            <a:t> of September, 2019 will have to be manually filled.</a:t>
          </a:r>
        </a:p>
      </dgm:t>
    </dgm:pt>
    <dgm:pt modelId="{384E1998-9E38-4B47-B3D0-6BEE9095099B}" type="parTrans" cxnId="{748412DA-0B73-4331-BB8A-49439339B462}">
      <dgm:prSet/>
      <dgm:spPr/>
      <dgm:t>
        <a:bodyPr/>
        <a:lstStyle/>
        <a:p>
          <a:endParaRPr lang="en-US"/>
        </a:p>
      </dgm:t>
    </dgm:pt>
    <dgm:pt modelId="{878BB4B7-6D53-4E83-BBD7-2769965E1ACE}" type="sibTrans" cxnId="{748412DA-0B73-4331-BB8A-49439339B462}">
      <dgm:prSet/>
      <dgm:spPr/>
      <dgm:t>
        <a:bodyPr/>
        <a:lstStyle/>
        <a:p>
          <a:endParaRPr lang="en-US"/>
        </a:p>
      </dgm:t>
    </dgm:pt>
    <dgm:pt modelId="{E468813E-F0CE-4444-AC6D-82070B83792F}" type="pres">
      <dgm:prSet presAssocID="{32872670-2371-4045-A673-872454A7E3E0}" presName="linear" presStyleCnt="0">
        <dgm:presLayoutVars>
          <dgm:animLvl val="lvl"/>
          <dgm:resizeHandles val="exact"/>
        </dgm:presLayoutVars>
      </dgm:prSet>
      <dgm:spPr/>
    </dgm:pt>
    <dgm:pt modelId="{F32CECD3-C280-4E61-89BB-6EAD2A3486BB}" type="pres">
      <dgm:prSet presAssocID="{A69CDC5A-A14D-495E-9725-7DA6474BDE4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F4EFC20-6E25-4634-B183-FDE587B7C16F}" type="pres">
      <dgm:prSet presAssocID="{3143AEBD-3CCF-492E-B3E3-E4C1DEF19676}" presName="spacer" presStyleCnt="0"/>
      <dgm:spPr/>
    </dgm:pt>
    <dgm:pt modelId="{D6B640E4-34C2-457D-A4F9-488C552DBE32}" type="pres">
      <dgm:prSet presAssocID="{3231B405-A4C6-4097-ACFF-C03797AED581}" presName="parentText" presStyleLbl="node1" presStyleIdx="1" presStyleCnt="4" custLinFactNeighborX="-818">
        <dgm:presLayoutVars>
          <dgm:chMax val="0"/>
          <dgm:bulletEnabled val="1"/>
        </dgm:presLayoutVars>
      </dgm:prSet>
      <dgm:spPr/>
    </dgm:pt>
    <dgm:pt modelId="{7CB29CE2-DA9A-42BD-922F-BCFD779D47BC}" type="pres">
      <dgm:prSet presAssocID="{FC1B0FF6-7F85-45E7-8259-CD98DF7A64D2}" presName="spacer" presStyleCnt="0"/>
      <dgm:spPr/>
    </dgm:pt>
    <dgm:pt modelId="{81143130-50AD-49F9-96A9-39EDBC351E87}" type="pres">
      <dgm:prSet presAssocID="{8F1CBECF-1196-427D-AF68-C5A1C91B3F3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723B50B-6891-426D-BC50-1DB59EDCEF2D}" type="pres">
      <dgm:prSet presAssocID="{A787B28E-EB13-4DA3-97E9-43B0DC198AC4}" presName="spacer" presStyleCnt="0"/>
      <dgm:spPr/>
    </dgm:pt>
    <dgm:pt modelId="{EAE8C441-33BA-4235-B665-4ECAA1E183F3}" type="pres">
      <dgm:prSet presAssocID="{3392BB9B-7EBB-4F63-9BD4-6C78810B429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9D96808-2DC3-46B2-9994-2D04C66BEBE8}" type="presOf" srcId="{8F1CBECF-1196-427D-AF68-C5A1C91B3F3D}" destId="{81143130-50AD-49F9-96A9-39EDBC351E87}" srcOrd="0" destOrd="0" presId="urn:microsoft.com/office/officeart/2005/8/layout/vList2"/>
    <dgm:cxn modelId="{7DF4CA0A-6CBF-41C1-9140-EC9CC383ADAB}" srcId="{32872670-2371-4045-A673-872454A7E3E0}" destId="{3231B405-A4C6-4097-ACFF-C03797AED581}" srcOrd="1" destOrd="0" parTransId="{A668A25B-E334-48B0-8854-93CCB5BB6749}" sibTransId="{FC1B0FF6-7F85-45E7-8259-CD98DF7A64D2}"/>
    <dgm:cxn modelId="{B7B6563A-E716-41C3-96C7-CC5ED0B896DD}" type="presOf" srcId="{32872670-2371-4045-A673-872454A7E3E0}" destId="{E468813E-F0CE-4444-AC6D-82070B83792F}" srcOrd="0" destOrd="0" presId="urn:microsoft.com/office/officeart/2005/8/layout/vList2"/>
    <dgm:cxn modelId="{98B54A44-7F43-4FEF-B834-B735434827F0}" type="presOf" srcId="{3392BB9B-7EBB-4F63-9BD4-6C78810B4298}" destId="{EAE8C441-33BA-4235-B665-4ECAA1E183F3}" srcOrd="0" destOrd="0" presId="urn:microsoft.com/office/officeart/2005/8/layout/vList2"/>
    <dgm:cxn modelId="{32F08058-CFDB-4BC6-A57E-FF2B3716DAAD}" type="presOf" srcId="{3231B405-A4C6-4097-ACFF-C03797AED581}" destId="{D6B640E4-34C2-457D-A4F9-488C552DBE32}" srcOrd="0" destOrd="0" presId="urn:microsoft.com/office/officeart/2005/8/layout/vList2"/>
    <dgm:cxn modelId="{26BE0D9F-C2EA-473F-A4D4-E0DA7AB40421}" srcId="{32872670-2371-4045-A673-872454A7E3E0}" destId="{8F1CBECF-1196-427D-AF68-C5A1C91B3F3D}" srcOrd="2" destOrd="0" parTransId="{3EEA0EBE-E606-4DA4-B829-B173CD671046}" sibTransId="{A787B28E-EB13-4DA3-97E9-43B0DC198AC4}"/>
    <dgm:cxn modelId="{E5FF2DAA-74FA-407F-B650-DC37251BECA0}" srcId="{32872670-2371-4045-A673-872454A7E3E0}" destId="{A69CDC5A-A14D-495E-9725-7DA6474BDE41}" srcOrd="0" destOrd="0" parTransId="{6AE16244-38F6-4258-A7A3-1206E7381542}" sibTransId="{3143AEBD-3CCF-492E-B3E3-E4C1DEF19676}"/>
    <dgm:cxn modelId="{FC8312D2-7B4A-4748-B24C-088B77221846}" type="presOf" srcId="{A69CDC5A-A14D-495E-9725-7DA6474BDE41}" destId="{F32CECD3-C280-4E61-89BB-6EAD2A3486BB}" srcOrd="0" destOrd="0" presId="urn:microsoft.com/office/officeart/2005/8/layout/vList2"/>
    <dgm:cxn modelId="{748412DA-0B73-4331-BB8A-49439339B462}" srcId="{32872670-2371-4045-A673-872454A7E3E0}" destId="{3392BB9B-7EBB-4F63-9BD4-6C78810B4298}" srcOrd="3" destOrd="0" parTransId="{384E1998-9E38-4B47-B3D0-6BEE9095099B}" sibTransId="{878BB4B7-6D53-4E83-BBD7-2769965E1ACE}"/>
    <dgm:cxn modelId="{8584DAE8-A91F-46CE-8095-30746D6B1142}" type="presParOf" srcId="{E468813E-F0CE-4444-AC6D-82070B83792F}" destId="{F32CECD3-C280-4E61-89BB-6EAD2A3486BB}" srcOrd="0" destOrd="0" presId="urn:microsoft.com/office/officeart/2005/8/layout/vList2"/>
    <dgm:cxn modelId="{441BF0FD-0431-4B96-BCC0-B04B47CAE6CF}" type="presParOf" srcId="{E468813E-F0CE-4444-AC6D-82070B83792F}" destId="{4F4EFC20-6E25-4634-B183-FDE587B7C16F}" srcOrd="1" destOrd="0" presId="urn:microsoft.com/office/officeart/2005/8/layout/vList2"/>
    <dgm:cxn modelId="{37C5F120-7516-44A2-9BFD-98F1E81E0D32}" type="presParOf" srcId="{E468813E-F0CE-4444-AC6D-82070B83792F}" destId="{D6B640E4-34C2-457D-A4F9-488C552DBE32}" srcOrd="2" destOrd="0" presId="urn:microsoft.com/office/officeart/2005/8/layout/vList2"/>
    <dgm:cxn modelId="{6C2FBF63-14D9-40EF-9E15-E7B8A3C4DE77}" type="presParOf" srcId="{E468813E-F0CE-4444-AC6D-82070B83792F}" destId="{7CB29CE2-DA9A-42BD-922F-BCFD779D47BC}" srcOrd="3" destOrd="0" presId="urn:microsoft.com/office/officeart/2005/8/layout/vList2"/>
    <dgm:cxn modelId="{6D15D87C-754A-44AD-8297-CF544235A4FC}" type="presParOf" srcId="{E468813E-F0CE-4444-AC6D-82070B83792F}" destId="{81143130-50AD-49F9-96A9-39EDBC351E87}" srcOrd="4" destOrd="0" presId="urn:microsoft.com/office/officeart/2005/8/layout/vList2"/>
    <dgm:cxn modelId="{22CFDC14-E784-4F1F-A05B-A003CCA51214}" type="presParOf" srcId="{E468813E-F0CE-4444-AC6D-82070B83792F}" destId="{B723B50B-6891-426D-BC50-1DB59EDCEF2D}" srcOrd="5" destOrd="0" presId="urn:microsoft.com/office/officeart/2005/8/layout/vList2"/>
    <dgm:cxn modelId="{E62D18E5-3EBB-4728-8DE3-356CFA5D3F63}" type="presParOf" srcId="{E468813E-F0CE-4444-AC6D-82070B83792F}" destId="{EAE8C441-33BA-4235-B665-4ECAA1E183F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E93610B-CAC2-4DAA-9065-4F455E45F75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E5D886-840E-440D-B3E9-D1CC9FDDC121}">
      <dgm:prSet/>
      <dgm:spPr/>
      <dgm:t>
        <a:bodyPr/>
        <a:lstStyle/>
        <a:p>
          <a:r>
            <a:rPr lang="en-US" dirty="0"/>
            <a:t>Common Queries Regarding UDIN</a:t>
          </a:r>
        </a:p>
      </dgm:t>
    </dgm:pt>
    <dgm:pt modelId="{9454175B-596F-4A9B-B159-30A57004FE6A}" type="parTrans" cxnId="{E163D09E-43C7-44E6-A5B2-DB6C4366E51B}">
      <dgm:prSet/>
      <dgm:spPr/>
      <dgm:t>
        <a:bodyPr/>
        <a:lstStyle/>
        <a:p>
          <a:endParaRPr lang="en-US"/>
        </a:p>
      </dgm:t>
    </dgm:pt>
    <dgm:pt modelId="{8B26BF67-89E7-4A6A-8FA8-51E847C100E2}" type="sibTrans" cxnId="{E163D09E-43C7-44E6-A5B2-DB6C4366E51B}">
      <dgm:prSet/>
      <dgm:spPr/>
      <dgm:t>
        <a:bodyPr/>
        <a:lstStyle/>
        <a:p>
          <a:endParaRPr lang="en-US"/>
        </a:p>
      </dgm:t>
    </dgm:pt>
    <dgm:pt modelId="{795DC383-EDA6-4D32-A8C6-E779FBEEBD82}" type="pres">
      <dgm:prSet presAssocID="{2E93610B-CAC2-4DAA-9065-4F455E45F75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FD03518-78DF-4A61-82E8-1ED5FBFC6515}" type="pres">
      <dgm:prSet presAssocID="{64E5D886-840E-440D-B3E9-D1CC9FDDC121}" presName="circle1" presStyleLbl="node1" presStyleIdx="0" presStyleCnt="1"/>
      <dgm:spPr/>
    </dgm:pt>
    <dgm:pt modelId="{53CFA709-48D2-43DB-813A-9F3B297EE4BF}" type="pres">
      <dgm:prSet presAssocID="{64E5D886-840E-440D-B3E9-D1CC9FDDC121}" presName="space" presStyleCnt="0"/>
      <dgm:spPr/>
    </dgm:pt>
    <dgm:pt modelId="{E6A736BE-205C-4DE3-8F07-AB387BE12848}" type="pres">
      <dgm:prSet presAssocID="{64E5D886-840E-440D-B3E9-D1CC9FDDC121}" presName="rect1" presStyleLbl="alignAcc1" presStyleIdx="0" presStyleCnt="1" custScaleX="100000" custScaleY="100000"/>
      <dgm:spPr/>
    </dgm:pt>
    <dgm:pt modelId="{E6C031B8-5872-4927-9F24-4EC9E59AD418}" type="pres">
      <dgm:prSet presAssocID="{64E5D886-840E-440D-B3E9-D1CC9FDDC121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989F5530-4E3F-440A-9C1E-1DA26F2DE76F}" type="presOf" srcId="{64E5D886-840E-440D-B3E9-D1CC9FDDC121}" destId="{E6A736BE-205C-4DE3-8F07-AB387BE12848}" srcOrd="0" destOrd="0" presId="urn:microsoft.com/office/officeart/2005/8/layout/target3"/>
    <dgm:cxn modelId="{E163D09E-43C7-44E6-A5B2-DB6C4366E51B}" srcId="{2E93610B-CAC2-4DAA-9065-4F455E45F757}" destId="{64E5D886-840E-440D-B3E9-D1CC9FDDC121}" srcOrd="0" destOrd="0" parTransId="{9454175B-596F-4A9B-B159-30A57004FE6A}" sibTransId="{8B26BF67-89E7-4A6A-8FA8-51E847C100E2}"/>
    <dgm:cxn modelId="{BF41CBA3-0FFE-4039-9B3E-8ADDBF0FCF74}" type="presOf" srcId="{2E93610B-CAC2-4DAA-9065-4F455E45F757}" destId="{795DC383-EDA6-4D32-A8C6-E779FBEEBD82}" srcOrd="0" destOrd="0" presId="urn:microsoft.com/office/officeart/2005/8/layout/target3"/>
    <dgm:cxn modelId="{D0548CD7-5C0A-495B-8B24-902FE4C85A47}" type="presOf" srcId="{64E5D886-840E-440D-B3E9-D1CC9FDDC121}" destId="{E6C031B8-5872-4927-9F24-4EC9E59AD418}" srcOrd="1" destOrd="0" presId="urn:microsoft.com/office/officeart/2005/8/layout/target3"/>
    <dgm:cxn modelId="{CF1F9D1B-2083-46D1-9636-C86C378A6502}" type="presParOf" srcId="{795DC383-EDA6-4D32-A8C6-E779FBEEBD82}" destId="{1FD03518-78DF-4A61-82E8-1ED5FBFC6515}" srcOrd="0" destOrd="0" presId="urn:microsoft.com/office/officeart/2005/8/layout/target3"/>
    <dgm:cxn modelId="{1EB3A128-CDCB-4226-BF74-0C3C540FFD7A}" type="presParOf" srcId="{795DC383-EDA6-4D32-A8C6-E779FBEEBD82}" destId="{53CFA709-48D2-43DB-813A-9F3B297EE4BF}" srcOrd="1" destOrd="0" presId="urn:microsoft.com/office/officeart/2005/8/layout/target3"/>
    <dgm:cxn modelId="{D8629364-5AFC-4B4B-805C-01BC05C2B15C}" type="presParOf" srcId="{795DC383-EDA6-4D32-A8C6-E779FBEEBD82}" destId="{E6A736BE-205C-4DE3-8F07-AB387BE12848}" srcOrd="2" destOrd="0" presId="urn:microsoft.com/office/officeart/2005/8/layout/target3"/>
    <dgm:cxn modelId="{E1288DDE-3956-4402-B301-4B1D49C2B875}" type="presParOf" srcId="{795DC383-EDA6-4D32-A8C6-E779FBEEBD82}" destId="{E6C031B8-5872-4927-9F24-4EC9E59AD41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20B1653-C58B-41F7-84F8-49134CF9186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5DF350-F7CC-4A55-BBB1-432AD63FF6AD}">
      <dgm:prSet/>
      <dgm:spPr/>
      <dgm:t>
        <a:bodyPr/>
        <a:lstStyle/>
        <a:p>
          <a:r>
            <a:rPr lang="en-US" i="1" dirty="0">
              <a:solidFill>
                <a:schemeClr val="tx1"/>
              </a:solidFill>
            </a:rPr>
            <a:t>Who can register with the UDIN portal? </a:t>
          </a:r>
          <a:endParaRPr lang="en-US" dirty="0">
            <a:solidFill>
              <a:schemeClr val="tx1"/>
            </a:solidFill>
          </a:endParaRPr>
        </a:p>
      </dgm:t>
    </dgm:pt>
    <dgm:pt modelId="{96F9032D-644F-4321-A27E-3FCF8A7B5955}" type="parTrans" cxnId="{55EEB270-1D1C-4C71-A8E3-96228A7C09F9}">
      <dgm:prSet/>
      <dgm:spPr/>
      <dgm:t>
        <a:bodyPr/>
        <a:lstStyle/>
        <a:p>
          <a:endParaRPr lang="en-US"/>
        </a:p>
      </dgm:t>
    </dgm:pt>
    <dgm:pt modelId="{6534A39D-E601-4A16-9B93-B0AB6C27ED3C}" type="sibTrans" cxnId="{55EEB270-1D1C-4C71-A8E3-96228A7C09F9}">
      <dgm:prSet/>
      <dgm:spPr/>
      <dgm:t>
        <a:bodyPr/>
        <a:lstStyle/>
        <a:p>
          <a:endParaRPr lang="en-US"/>
        </a:p>
      </dgm:t>
    </dgm:pt>
    <dgm:pt modelId="{7BD10481-C5E2-4113-9766-D7AC31916CC3}">
      <dgm:prSet/>
      <dgm:spPr/>
      <dgm:t>
        <a:bodyPr/>
        <a:lstStyle/>
        <a:p>
          <a:r>
            <a:rPr lang="en-US"/>
            <a:t>Only Members with a valid CoP can register.</a:t>
          </a:r>
        </a:p>
      </dgm:t>
    </dgm:pt>
    <dgm:pt modelId="{F1647A89-3426-46BF-8C21-970D39E12B25}" type="parTrans" cxnId="{13DAF781-72CC-40E0-9F88-01D3B80CD9AF}">
      <dgm:prSet/>
      <dgm:spPr/>
      <dgm:t>
        <a:bodyPr/>
        <a:lstStyle/>
        <a:p>
          <a:endParaRPr lang="en-US"/>
        </a:p>
      </dgm:t>
    </dgm:pt>
    <dgm:pt modelId="{A16E70CE-0AE4-48E9-A61D-69C187A0B374}" type="sibTrans" cxnId="{13DAF781-72CC-40E0-9F88-01D3B80CD9AF}">
      <dgm:prSet/>
      <dgm:spPr/>
      <dgm:t>
        <a:bodyPr/>
        <a:lstStyle/>
        <a:p>
          <a:endParaRPr lang="en-US"/>
        </a:p>
      </dgm:t>
    </dgm:pt>
    <dgm:pt modelId="{36891CB2-4D6C-465D-AB4F-77D858436F86}">
      <dgm:prSet/>
      <dgm:spPr/>
      <dgm:t>
        <a:bodyPr/>
        <a:lstStyle/>
        <a:p>
          <a:r>
            <a:rPr lang="en-US" i="1" dirty="0">
              <a:solidFill>
                <a:schemeClr val="tx1"/>
              </a:solidFill>
            </a:rPr>
            <a:t>Who can generate UDIN?</a:t>
          </a:r>
          <a:endParaRPr lang="en-US" dirty="0">
            <a:solidFill>
              <a:schemeClr val="tx1"/>
            </a:solidFill>
          </a:endParaRPr>
        </a:p>
      </dgm:t>
    </dgm:pt>
    <dgm:pt modelId="{985B50A0-3441-418B-B9AF-B6445B819CE1}" type="parTrans" cxnId="{632BCB74-4ABE-40A4-B343-9E4302587802}">
      <dgm:prSet/>
      <dgm:spPr/>
      <dgm:t>
        <a:bodyPr/>
        <a:lstStyle/>
        <a:p>
          <a:endParaRPr lang="en-US"/>
        </a:p>
      </dgm:t>
    </dgm:pt>
    <dgm:pt modelId="{57FD8C3F-262D-4CD7-9FE2-DB1B0AAC5408}" type="sibTrans" cxnId="{632BCB74-4ABE-40A4-B343-9E4302587802}">
      <dgm:prSet/>
      <dgm:spPr/>
      <dgm:t>
        <a:bodyPr/>
        <a:lstStyle/>
        <a:p>
          <a:endParaRPr lang="en-US"/>
        </a:p>
      </dgm:t>
    </dgm:pt>
    <dgm:pt modelId="{CA18B5CE-DC96-4EB2-88AD-AB8558A51201}">
      <dgm:prSet/>
      <dgm:spPr/>
      <dgm:t>
        <a:bodyPr/>
        <a:lstStyle/>
        <a:p>
          <a:r>
            <a:rPr lang="en-US"/>
            <a:t>Only the </a:t>
          </a:r>
          <a:r>
            <a:rPr lang="en-US" u="sng"/>
            <a:t>certifying member</a:t>
          </a:r>
          <a:r>
            <a:rPr lang="en-US"/>
            <a:t> can generate UDIN.</a:t>
          </a:r>
        </a:p>
      </dgm:t>
    </dgm:pt>
    <dgm:pt modelId="{6F9903D4-A6D7-4FFC-94F0-4046AAC19F03}" type="parTrans" cxnId="{37110433-438D-43F1-B2A2-3EB87AC7EFDC}">
      <dgm:prSet/>
      <dgm:spPr/>
      <dgm:t>
        <a:bodyPr/>
        <a:lstStyle/>
        <a:p>
          <a:endParaRPr lang="en-US"/>
        </a:p>
      </dgm:t>
    </dgm:pt>
    <dgm:pt modelId="{4C0D793E-6D94-4C4A-91D8-FECC99DFB2B8}" type="sibTrans" cxnId="{37110433-438D-43F1-B2A2-3EB87AC7EFDC}">
      <dgm:prSet/>
      <dgm:spPr/>
      <dgm:t>
        <a:bodyPr/>
        <a:lstStyle/>
        <a:p>
          <a:endParaRPr lang="en-US"/>
        </a:p>
      </dgm:t>
    </dgm:pt>
    <dgm:pt modelId="{96269652-2B1A-4A35-970B-6FFDFE5492CB}">
      <dgm:prSet/>
      <dgm:spPr/>
      <dgm:t>
        <a:bodyPr/>
        <a:lstStyle/>
        <a:p>
          <a:r>
            <a:rPr lang="en-US" i="1" dirty="0">
              <a:solidFill>
                <a:schemeClr val="tx1"/>
              </a:solidFill>
            </a:rPr>
            <a:t>Will the members who generated the UDIN be notified?</a:t>
          </a:r>
        </a:p>
      </dgm:t>
    </dgm:pt>
    <dgm:pt modelId="{44742E9B-5E9F-4A96-8A3A-66728EA9463A}" type="parTrans" cxnId="{E52C3C47-8652-49EF-B12A-5215B2CB573E}">
      <dgm:prSet/>
      <dgm:spPr/>
      <dgm:t>
        <a:bodyPr/>
        <a:lstStyle/>
        <a:p>
          <a:endParaRPr lang="en-US"/>
        </a:p>
      </dgm:t>
    </dgm:pt>
    <dgm:pt modelId="{A8172390-8B84-4EE9-9137-6ACDB285B043}" type="sibTrans" cxnId="{E52C3C47-8652-49EF-B12A-5215B2CB573E}">
      <dgm:prSet/>
      <dgm:spPr/>
      <dgm:t>
        <a:bodyPr/>
        <a:lstStyle/>
        <a:p>
          <a:endParaRPr lang="en-US"/>
        </a:p>
      </dgm:t>
    </dgm:pt>
    <dgm:pt modelId="{271A4F1B-CF10-45E4-839D-ED5D9E1358D9}">
      <dgm:prSet/>
      <dgm:spPr/>
      <dgm:t>
        <a:bodyPr/>
        <a:lstStyle/>
        <a:p>
          <a:r>
            <a:rPr lang="en-US"/>
            <a:t>Yes, UDIN shall be shared on the registered e-mail ID of the member.</a:t>
          </a:r>
        </a:p>
      </dgm:t>
    </dgm:pt>
    <dgm:pt modelId="{7B6BC4B3-8F6D-4B42-8DB7-ADFE53045F5C}" type="parTrans" cxnId="{190E76BA-3D0D-4BB9-BFBC-D23C2C955238}">
      <dgm:prSet/>
      <dgm:spPr/>
      <dgm:t>
        <a:bodyPr/>
        <a:lstStyle/>
        <a:p>
          <a:endParaRPr lang="en-US"/>
        </a:p>
      </dgm:t>
    </dgm:pt>
    <dgm:pt modelId="{BC04FE95-F046-46A8-9AC6-F8E72C9C3B5F}" type="sibTrans" cxnId="{190E76BA-3D0D-4BB9-BFBC-D23C2C955238}">
      <dgm:prSet/>
      <dgm:spPr/>
      <dgm:t>
        <a:bodyPr/>
        <a:lstStyle/>
        <a:p>
          <a:endParaRPr lang="en-US"/>
        </a:p>
      </dgm:t>
    </dgm:pt>
    <dgm:pt modelId="{5B368B72-0A84-4C21-934E-F2FE5B66D300}">
      <dgm:prSet/>
      <dgm:spPr/>
      <dgm:t>
        <a:bodyPr/>
        <a:lstStyle/>
        <a:p>
          <a:r>
            <a:rPr lang="en-US" i="1" dirty="0">
              <a:solidFill>
                <a:schemeClr val="tx1"/>
              </a:solidFill>
            </a:rPr>
            <a:t>Is there a provision to revoke the UDIN that has already been generated?</a:t>
          </a:r>
        </a:p>
      </dgm:t>
    </dgm:pt>
    <dgm:pt modelId="{EE45CE43-7A22-4C9B-AF7A-50173AD154FC}" type="parTrans" cxnId="{7A17512F-858E-4295-B80B-800F9C27693A}">
      <dgm:prSet/>
      <dgm:spPr/>
      <dgm:t>
        <a:bodyPr/>
        <a:lstStyle/>
        <a:p>
          <a:endParaRPr lang="en-US"/>
        </a:p>
      </dgm:t>
    </dgm:pt>
    <dgm:pt modelId="{4383BF42-C76A-43B3-99A8-698C77AD3336}" type="sibTrans" cxnId="{7A17512F-858E-4295-B80B-800F9C27693A}">
      <dgm:prSet/>
      <dgm:spPr/>
      <dgm:t>
        <a:bodyPr/>
        <a:lstStyle/>
        <a:p>
          <a:endParaRPr lang="en-US"/>
        </a:p>
      </dgm:t>
    </dgm:pt>
    <dgm:pt modelId="{84B03A12-ED76-45CB-9384-BDDE6CDC5293}">
      <dgm:prSet/>
      <dgm:spPr/>
      <dgm:t>
        <a:bodyPr/>
        <a:lstStyle/>
        <a:p>
          <a:r>
            <a:rPr lang="en-US" dirty="0"/>
            <a:t>Yes, it may be surrendered / cancelled by the PCS within 7 days of such generation if it is NOT Utilized.</a:t>
          </a:r>
        </a:p>
      </dgm:t>
    </dgm:pt>
    <dgm:pt modelId="{92ABE0DD-96A6-4502-8577-78A877D4D819}" type="parTrans" cxnId="{1C582CDC-677E-4D14-B9D8-4E2F8EBC0F94}">
      <dgm:prSet/>
      <dgm:spPr/>
      <dgm:t>
        <a:bodyPr/>
        <a:lstStyle/>
        <a:p>
          <a:endParaRPr lang="en-US"/>
        </a:p>
      </dgm:t>
    </dgm:pt>
    <dgm:pt modelId="{2A00C2C8-57C5-46C7-862B-C2154EBED1A1}" type="sibTrans" cxnId="{1C582CDC-677E-4D14-B9D8-4E2F8EBC0F94}">
      <dgm:prSet/>
      <dgm:spPr/>
      <dgm:t>
        <a:bodyPr/>
        <a:lstStyle/>
        <a:p>
          <a:endParaRPr lang="en-US"/>
        </a:p>
      </dgm:t>
    </dgm:pt>
    <dgm:pt modelId="{AC5807CC-EB82-432B-81D1-3BDF61CCE4B6}" type="pres">
      <dgm:prSet presAssocID="{F20B1653-C58B-41F7-84F8-49134CF91863}" presName="Name0" presStyleCnt="0">
        <dgm:presLayoutVars>
          <dgm:dir/>
          <dgm:animLvl val="lvl"/>
          <dgm:resizeHandles val="exact"/>
        </dgm:presLayoutVars>
      </dgm:prSet>
      <dgm:spPr/>
    </dgm:pt>
    <dgm:pt modelId="{F1C83497-9898-4426-A2D2-535E0ED53416}" type="pres">
      <dgm:prSet presAssocID="{F85DF350-F7CC-4A55-BBB1-432AD63FF6AD}" presName="linNode" presStyleCnt="0"/>
      <dgm:spPr/>
    </dgm:pt>
    <dgm:pt modelId="{52FDD2CC-6EDB-49B3-A3F0-1FAD88E6F524}" type="pres">
      <dgm:prSet presAssocID="{F85DF350-F7CC-4A55-BBB1-432AD63FF6AD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1C85F93E-08D4-4890-9175-2FE76612AC9A}" type="pres">
      <dgm:prSet presAssocID="{F85DF350-F7CC-4A55-BBB1-432AD63FF6AD}" presName="descendantText" presStyleLbl="alignAccFollowNode1" presStyleIdx="0" presStyleCnt="4">
        <dgm:presLayoutVars>
          <dgm:bulletEnabled val="1"/>
        </dgm:presLayoutVars>
      </dgm:prSet>
      <dgm:spPr/>
    </dgm:pt>
    <dgm:pt modelId="{A419418A-4D10-4406-81D6-43B457772FF2}" type="pres">
      <dgm:prSet presAssocID="{6534A39D-E601-4A16-9B93-B0AB6C27ED3C}" presName="sp" presStyleCnt="0"/>
      <dgm:spPr/>
    </dgm:pt>
    <dgm:pt modelId="{46C8D8AF-AEC2-4AFB-BC88-A89B8DE06DF4}" type="pres">
      <dgm:prSet presAssocID="{36891CB2-4D6C-465D-AB4F-77D858436F86}" presName="linNode" presStyleCnt="0"/>
      <dgm:spPr/>
    </dgm:pt>
    <dgm:pt modelId="{F8249199-B89C-4D8F-9EF9-98279CB5A82E}" type="pres">
      <dgm:prSet presAssocID="{36891CB2-4D6C-465D-AB4F-77D858436F86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09BDB5F5-E5F9-4A31-A698-B48182D69330}" type="pres">
      <dgm:prSet presAssocID="{36891CB2-4D6C-465D-AB4F-77D858436F86}" presName="descendantText" presStyleLbl="alignAccFollowNode1" presStyleIdx="1" presStyleCnt="4">
        <dgm:presLayoutVars>
          <dgm:bulletEnabled val="1"/>
        </dgm:presLayoutVars>
      </dgm:prSet>
      <dgm:spPr/>
    </dgm:pt>
    <dgm:pt modelId="{A04C5783-4B0F-40CC-B0A1-A844F303951B}" type="pres">
      <dgm:prSet presAssocID="{57FD8C3F-262D-4CD7-9FE2-DB1B0AAC5408}" presName="sp" presStyleCnt="0"/>
      <dgm:spPr/>
    </dgm:pt>
    <dgm:pt modelId="{60281E83-9CBD-49C4-BB36-6FC0D40861A3}" type="pres">
      <dgm:prSet presAssocID="{96269652-2B1A-4A35-970B-6FFDFE5492CB}" presName="linNode" presStyleCnt="0"/>
      <dgm:spPr/>
    </dgm:pt>
    <dgm:pt modelId="{495917F4-4781-47C2-B91F-B42C981DA30E}" type="pres">
      <dgm:prSet presAssocID="{96269652-2B1A-4A35-970B-6FFDFE5492CB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094B9FFE-BA66-4195-B930-873587F449FB}" type="pres">
      <dgm:prSet presAssocID="{96269652-2B1A-4A35-970B-6FFDFE5492CB}" presName="descendantText" presStyleLbl="alignAccFollowNode1" presStyleIdx="2" presStyleCnt="4">
        <dgm:presLayoutVars>
          <dgm:bulletEnabled val="1"/>
        </dgm:presLayoutVars>
      </dgm:prSet>
      <dgm:spPr/>
    </dgm:pt>
    <dgm:pt modelId="{E4FFB254-9EA4-4D4E-AEC4-3174B43E7B80}" type="pres">
      <dgm:prSet presAssocID="{A8172390-8B84-4EE9-9137-6ACDB285B043}" presName="sp" presStyleCnt="0"/>
      <dgm:spPr/>
    </dgm:pt>
    <dgm:pt modelId="{ADE608BF-1C54-4A68-813D-71155108901F}" type="pres">
      <dgm:prSet presAssocID="{5B368B72-0A84-4C21-934E-F2FE5B66D300}" presName="linNode" presStyleCnt="0"/>
      <dgm:spPr/>
    </dgm:pt>
    <dgm:pt modelId="{5F94939C-461B-4945-9D83-D9902D33CF33}" type="pres">
      <dgm:prSet presAssocID="{5B368B72-0A84-4C21-934E-F2FE5B66D300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9F6918DE-E57D-4055-89FF-1D8DA90C2FA6}" type="pres">
      <dgm:prSet presAssocID="{5B368B72-0A84-4C21-934E-F2FE5B66D300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6D5B6D13-A1F4-495B-99E9-D9CA4AFC3C14}" type="presOf" srcId="{F20B1653-C58B-41F7-84F8-49134CF91863}" destId="{AC5807CC-EB82-432B-81D1-3BDF61CCE4B6}" srcOrd="0" destOrd="0" presId="urn:microsoft.com/office/officeart/2005/8/layout/vList5"/>
    <dgm:cxn modelId="{C1041114-0A57-4674-B57F-AAA328747979}" type="presOf" srcId="{CA18B5CE-DC96-4EB2-88AD-AB8558A51201}" destId="{09BDB5F5-E5F9-4A31-A698-B48182D69330}" srcOrd="0" destOrd="0" presId="urn:microsoft.com/office/officeart/2005/8/layout/vList5"/>
    <dgm:cxn modelId="{AB8C551E-CB2C-4415-BFCD-3114E9431A57}" type="presOf" srcId="{271A4F1B-CF10-45E4-839D-ED5D9E1358D9}" destId="{094B9FFE-BA66-4195-B930-873587F449FB}" srcOrd="0" destOrd="0" presId="urn:microsoft.com/office/officeart/2005/8/layout/vList5"/>
    <dgm:cxn modelId="{7A17512F-858E-4295-B80B-800F9C27693A}" srcId="{F20B1653-C58B-41F7-84F8-49134CF91863}" destId="{5B368B72-0A84-4C21-934E-F2FE5B66D300}" srcOrd="3" destOrd="0" parTransId="{EE45CE43-7A22-4C9B-AF7A-50173AD154FC}" sibTransId="{4383BF42-C76A-43B3-99A8-698C77AD3336}"/>
    <dgm:cxn modelId="{37110433-438D-43F1-B2A2-3EB87AC7EFDC}" srcId="{36891CB2-4D6C-465D-AB4F-77D858436F86}" destId="{CA18B5CE-DC96-4EB2-88AD-AB8558A51201}" srcOrd="0" destOrd="0" parTransId="{6F9903D4-A6D7-4FFC-94F0-4046AAC19F03}" sibTransId="{4C0D793E-6D94-4C4A-91D8-FECC99DFB2B8}"/>
    <dgm:cxn modelId="{E52C3C47-8652-49EF-B12A-5215B2CB573E}" srcId="{F20B1653-C58B-41F7-84F8-49134CF91863}" destId="{96269652-2B1A-4A35-970B-6FFDFE5492CB}" srcOrd="2" destOrd="0" parTransId="{44742E9B-5E9F-4A96-8A3A-66728EA9463A}" sibTransId="{A8172390-8B84-4EE9-9137-6ACDB285B043}"/>
    <dgm:cxn modelId="{55EEB270-1D1C-4C71-A8E3-96228A7C09F9}" srcId="{F20B1653-C58B-41F7-84F8-49134CF91863}" destId="{F85DF350-F7CC-4A55-BBB1-432AD63FF6AD}" srcOrd="0" destOrd="0" parTransId="{96F9032D-644F-4321-A27E-3FCF8A7B5955}" sibTransId="{6534A39D-E601-4A16-9B93-B0AB6C27ED3C}"/>
    <dgm:cxn modelId="{632BCB74-4ABE-40A4-B343-9E4302587802}" srcId="{F20B1653-C58B-41F7-84F8-49134CF91863}" destId="{36891CB2-4D6C-465D-AB4F-77D858436F86}" srcOrd="1" destOrd="0" parTransId="{985B50A0-3441-418B-B9AF-B6445B819CE1}" sibTransId="{57FD8C3F-262D-4CD7-9FE2-DB1B0AAC5408}"/>
    <dgm:cxn modelId="{A3613958-065F-4B57-ADED-4076CDBA9073}" type="presOf" srcId="{7BD10481-C5E2-4113-9766-D7AC31916CC3}" destId="{1C85F93E-08D4-4890-9175-2FE76612AC9A}" srcOrd="0" destOrd="0" presId="urn:microsoft.com/office/officeart/2005/8/layout/vList5"/>
    <dgm:cxn modelId="{13DAF781-72CC-40E0-9F88-01D3B80CD9AF}" srcId="{F85DF350-F7CC-4A55-BBB1-432AD63FF6AD}" destId="{7BD10481-C5E2-4113-9766-D7AC31916CC3}" srcOrd="0" destOrd="0" parTransId="{F1647A89-3426-46BF-8C21-970D39E12B25}" sibTransId="{A16E70CE-0AE4-48E9-A61D-69C187A0B374}"/>
    <dgm:cxn modelId="{44D3EEB0-0044-4538-AA10-0A20D7C73912}" type="presOf" srcId="{F85DF350-F7CC-4A55-BBB1-432AD63FF6AD}" destId="{52FDD2CC-6EDB-49B3-A3F0-1FAD88E6F524}" srcOrd="0" destOrd="0" presId="urn:microsoft.com/office/officeart/2005/8/layout/vList5"/>
    <dgm:cxn modelId="{190E76BA-3D0D-4BB9-BFBC-D23C2C955238}" srcId="{96269652-2B1A-4A35-970B-6FFDFE5492CB}" destId="{271A4F1B-CF10-45E4-839D-ED5D9E1358D9}" srcOrd="0" destOrd="0" parTransId="{7B6BC4B3-8F6D-4B42-8DB7-ADFE53045F5C}" sibTransId="{BC04FE95-F046-46A8-9AC6-F8E72C9C3B5F}"/>
    <dgm:cxn modelId="{0FE3DFD2-1E32-4D55-ACAA-46AA41811D3A}" type="presOf" srcId="{5B368B72-0A84-4C21-934E-F2FE5B66D300}" destId="{5F94939C-461B-4945-9D83-D9902D33CF33}" srcOrd="0" destOrd="0" presId="urn:microsoft.com/office/officeart/2005/8/layout/vList5"/>
    <dgm:cxn modelId="{1C582CDC-677E-4D14-B9D8-4E2F8EBC0F94}" srcId="{5B368B72-0A84-4C21-934E-F2FE5B66D300}" destId="{84B03A12-ED76-45CB-9384-BDDE6CDC5293}" srcOrd="0" destOrd="0" parTransId="{92ABE0DD-96A6-4502-8577-78A877D4D819}" sibTransId="{2A00C2C8-57C5-46C7-862B-C2154EBED1A1}"/>
    <dgm:cxn modelId="{AE9E73E0-2906-4BD2-B695-22DDE57B4337}" type="presOf" srcId="{36891CB2-4D6C-465D-AB4F-77D858436F86}" destId="{F8249199-B89C-4D8F-9EF9-98279CB5A82E}" srcOrd="0" destOrd="0" presId="urn:microsoft.com/office/officeart/2005/8/layout/vList5"/>
    <dgm:cxn modelId="{C9BCB0F9-80F1-4F3B-8C9C-96EE7556A9FE}" type="presOf" srcId="{96269652-2B1A-4A35-970B-6FFDFE5492CB}" destId="{495917F4-4781-47C2-B91F-B42C981DA30E}" srcOrd="0" destOrd="0" presId="urn:microsoft.com/office/officeart/2005/8/layout/vList5"/>
    <dgm:cxn modelId="{5E3AEEF9-55E0-43A2-ADB6-532FA6BE5AA2}" type="presOf" srcId="{84B03A12-ED76-45CB-9384-BDDE6CDC5293}" destId="{9F6918DE-E57D-4055-89FF-1D8DA90C2FA6}" srcOrd="0" destOrd="0" presId="urn:microsoft.com/office/officeart/2005/8/layout/vList5"/>
    <dgm:cxn modelId="{A5840A70-CE38-485A-9AF4-7A1B000EB4BF}" type="presParOf" srcId="{AC5807CC-EB82-432B-81D1-3BDF61CCE4B6}" destId="{F1C83497-9898-4426-A2D2-535E0ED53416}" srcOrd="0" destOrd="0" presId="urn:microsoft.com/office/officeart/2005/8/layout/vList5"/>
    <dgm:cxn modelId="{B938E703-1F33-4BA6-B5FF-96FEDD67ACEA}" type="presParOf" srcId="{F1C83497-9898-4426-A2D2-535E0ED53416}" destId="{52FDD2CC-6EDB-49B3-A3F0-1FAD88E6F524}" srcOrd="0" destOrd="0" presId="urn:microsoft.com/office/officeart/2005/8/layout/vList5"/>
    <dgm:cxn modelId="{7C4ABD41-B792-43FA-ABBF-B670E14E23A9}" type="presParOf" srcId="{F1C83497-9898-4426-A2D2-535E0ED53416}" destId="{1C85F93E-08D4-4890-9175-2FE76612AC9A}" srcOrd="1" destOrd="0" presId="urn:microsoft.com/office/officeart/2005/8/layout/vList5"/>
    <dgm:cxn modelId="{3FFCE44C-7F5A-44D6-8C43-717CB762F947}" type="presParOf" srcId="{AC5807CC-EB82-432B-81D1-3BDF61CCE4B6}" destId="{A419418A-4D10-4406-81D6-43B457772FF2}" srcOrd="1" destOrd="0" presId="urn:microsoft.com/office/officeart/2005/8/layout/vList5"/>
    <dgm:cxn modelId="{74142276-7DC2-49FE-92DF-B1BE3CA5FBD8}" type="presParOf" srcId="{AC5807CC-EB82-432B-81D1-3BDF61CCE4B6}" destId="{46C8D8AF-AEC2-4AFB-BC88-A89B8DE06DF4}" srcOrd="2" destOrd="0" presId="urn:microsoft.com/office/officeart/2005/8/layout/vList5"/>
    <dgm:cxn modelId="{61BCE55A-D4C0-415F-A2F1-572279913603}" type="presParOf" srcId="{46C8D8AF-AEC2-4AFB-BC88-A89B8DE06DF4}" destId="{F8249199-B89C-4D8F-9EF9-98279CB5A82E}" srcOrd="0" destOrd="0" presId="urn:microsoft.com/office/officeart/2005/8/layout/vList5"/>
    <dgm:cxn modelId="{5D143D34-384C-40BB-BC67-565CE12320EC}" type="presParOf" srcId="{46C8D8AF-AEC2-4AFB-BC88-A89B8DE06DF4}" destId="{09BDB5F5-E5F9-4A31-A698-B48182D69330}" srcOrd="1" destOrd="0" presId="urn:microsoft.com/office/officeart/2005/8/layout/vList5"/>
    <dgm:cxn modelId="{D6B72892-6C78-4930-B284-CC780FE8A0FD}" type="presParOf" srcId="{AC5807CC-EB82-432B-81D1-3BDF61CCE4B6}" destId="{A04C5783-4B0F-40CC-B0A1-A844F303951B}" srcOrd="3" destOrd="0" presId="urn:microsoft.com/office/officeart/2005/8/layout/vList5"/>
    <dgm:cxn modelId="{DB99BDDA-F7D3-4BB6-B139-2625B7CD4542}" type="presParOf" srcId="{AC5807CC-EB82-432B-81D1-3BDF61CCE4B6}" destId="{60281E83-9CBD-49C4-BB36-6FC0D40861A3}" srcOrd="4" destOrd="0" presId="urn:microsoft.com/office/officeart/2005/8/layout/vList5"/>
    <dgm:cxn modelId="{5F84A1FF-1BBF-48DE-AAE9-014E5E8DAEF2}" type="presParOf" srcId="{60281E83-9CBD-49C4-BB36-6FC0D40861A3}" destId="{495917F4-4781-47C2-B91F-B42C981DA30E}" srcOrd="0" destOrd="0" presId="urn:microsoft.com/office/officeart/2005/8/layout/vList5"/>
    <dgm:cxn modelId="{89ADC430-B23C-47A8-8C28-BDF2DBCBA383}" type="presParOf" srcId="{60281E83-9CBD-49C4-BB36-6FC0D40861A3}" destId="{094B9FFE-BA66-4195-B930-873587F449FB}" srcOrd="1" destOrd="0" presId="urn:microsoft.com/office/officeart/2005/8/layout/vList5"/>
    <dgm:cxn modelId="{4628549B-B328-4FB8-9919-0532A1DED2EA}" type="presParOf" srcId="{AC5807CC-EB82-432B-81D1-3BDF61CCE4B6}" destId="{E4FFB254-9EA4-4D4E-AEC4-3174B43E7B80}" srcOrd="5" destOrd="0" presId="urn:microsoft.com/office/officeart/2005/8/layout/vList5"/>
    <dgm:cxn modelId="{2D1F1F65-4F0E-48BD-BAE2-7CFCD2D87B31}" type="presParOf" srcId="{AC5807CC-EB82-432B-81D1-3BDF61CCE4B6}" destId="{ADE608BF-1C54-4A68-813D-71155108901F}" srcOrd="6" destOrd="0" presId="urn:microsoft.com/office/officeart/2005/8/layout/vList5"/>
    <dgm:cxn modelId="{0F83BAE7-921C-4915-A962-C77A793AC1E6}" type="presParOf" srcId="{ADE608BF-1C54-4A68-813D-71155108901F}" destId="{5F94939C-461B-4945-9D83-D9902D33CF33}" srcOrd="0" destOrd="0" presId="urn:microsoft.com/office/officeart/2005/8/layout/vList5"/>
    <dgm:cxn modelId="{453E10FB-3F3A-4D60-81F7-4771ACAE39F4}" type="presParOf" srcId="{ADE608BF-1C54-4A68-813D-71155108901F}" destId="{9F6918DE-E57D-4055-89FF-1D8DA90C2FA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E93610B-CAC2-4DAA-9065-4F455E45F75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E5D886-840E-440D-B3E9-D1CC9FDDC121}">
      <dgm:prSet/>
      <dgm:spPr/>
      <dgm:t>
        <a:bodyPr/>
        <a:lstStyle/>
        <a:p>
          <a:r>
            <a:rPr lang="en-US" dirty="0"/>
            <a:t>Common Queries Regarding UDIN</a:t>
          </a:r>
        </a:p>
      </dgm:t>
    </dgm:pt>
    <dgm:pt modelId="{9454175B-596F-4A9B-B159-30A57004FE6A}" type="parTrans" cxnId="{E163D09E-43C7-44E6-A5B2-DB6C4366E51B}">
      <dgm:prSet/>
      <dgm:spPr/>
      <dgm:t>
        <a:bodyPr/>
        <a:lstStyle/>
        <a:p>
          <a:endParaRPr lang="en-US"/>
        </a:p>
      </dgm:t>
    </dgm:pt>
    <dgm:pt modelId="{8B26BF67-89E7-4A6A-8FA8-51E847C100E2}" type="sibTrans" cxnId="{E163D09E-43C7-44E6-A5B2-DB6C4366E51B}">
      <dgm:prSet/>
      <dgm:spPr/>
      <dgm:t>
        <a:bodyPr/>
        <a:lstStyle/>
        <a:p>
          <a:endParaRPr lang="en-US"/>
        </a:p>
      </dgm:t>
    </dgm:pt>
    <dgm:pt modelId="{795DC383-EDA6-4D32-A8C6-E779FBEEBD82}" type="pres">
      <dgm:prSet presAssocID="{2E93610B-CAC2-4DAA-9065-4F455E45F75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FD03518-78DF-4A61-82E8-1ED5FBFC6515}" type="pres">
      <dgm:prSet presAssocID="{64E5D886-840E-440D-B3E9-D1CC9FDDC121}" presName="circle1" presStyleLbl="node1" presStyleIdx="0" presStyleCnt="1"/>
      <dgm:spPr/>
    </dgm:pt>
    <dgm:pt modelId="{53CFA709-48D2-43DB-813A-9F3B297EE4BF}" type="pres">
      <dgm:prSet presAssocID="{64E5D886-840E-440D-B3E9-D1CC9FDDC121}" presName="space" presStyleCnt="0"/>
      <dgm:spPr/>
    </dgm:pt>
    <dgm:pt modelId="{E6A736BE-205C-4DE3-8F07-AB387BE12848}" type="pres">
      <dgm:prSet presAssocID="{64E5D886-840E-440D-B3E9-D1CC9FDDC121}" presName="rect1" presStyleLbl="alignAcc1" presStyleIdx="0" presStyleCnt="1" custScaleX="100000" custScaleY="100000"/>
      <dgm:spPr/>
    </dgm:pt>
    <dgm:pt modelId="{E6C031B8-5872-4927-9F24-4EC9E59AD418}" type="pres">
      <dgm:prSet presAssocID="{64E5D886-840E-440D-B3E9-D1CC9FDDC121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989F5530-4E3F-440A-9C1E-1DA26F2DE76F}" type="presOf" srcId="{64E5D886-840E-440D-B3E9-D1CC9FDDC121}" destId="{E6A736BE-205C-4DE3-8F07-AB387BE12848}" srcOrd="0" destOrd="0" presId="urn:microsoft.com/office/officeart/2005/8/layout/target3"/>
    <dgm:cxn modelId="{E163D09E-43C7-44E6-A5B2-DB6C4366E51B}" srcId="{2E93610B-CAC2-4DAA-9065-4F455E45F757}" destId="{64E5D886-840E-440D-B3E9-D1CC9FDDC121}" srcOrd="0" destOrd="0" parTransId="{9454175B-596F-4A9B-B159-30A57004FE6A}" sibTransId="{8B26BF67-89E7-4A6A-8FA8-51E847C100E2}"/>
    <dgm:cxn modelId="{BF41CBA3-0FFE-4039-9B3E-8ADDBF0FCF74}" type="presOf" srcId="{2E93610B-CAC2-4DAA-9065-4F455E45F757}" destId="{795DC383-EDA6-4D32-A8C6-E779FBEEBD82}" srcOrd="0" destOrd="0" presId="urn:microsoft.com/office/officeart/2005/8/layout/target3"/>
    <dgm:cxn modelId="{D0548CD7-5C0A-495B-8B24-902FE4C85A47}" type="presOf" srcId="{64E5D886-840E-440D-B3E9-D1CC9FDDC121}" destId="{E6C031B8-5872-4927-9F24-4EC9E59AD418}" srcOrd="1" destOrd="0" presId="urn:microsoft.com/office/officeart/2005/8/layout/target3"/>
    <dgm:cxn modelId="{CF1F9D1B-2083-46D1-9636-C86C378A6502}" type="presParOf" srcId="{795DC383-EDA6-4D32-A8C6-E779FBEEBD82}" destId="{1FD03518-78DF-4A61-82E8-1ED5FBFC6515}" srcOrd="0" destOrd="0" presId="urn:microsoft.com/office/officeart/2005/8/layout/target3"/>
    <dgm:cxn modelId="{1EB3A128-CDCB-4226-BF74-0C3C540FFD7A}" type="presParOf" srcId="{795DC383-EDA6-4D32-A8C6-E779FBEEBD82}" destId="{53CFA709-48D2-43DB-813A-9F3B297EE4BF}" srcOrd="1" destOrd="0" presId="urn:microsoft.com/office/officeart/2005/8/layout/target3"/>
    <dgm:cxn modelId="{D8629364-5AFC-4B4B-805C-01BC05C2B15C}" type="presParOf" srcId="{795DC383-EDA6-4D32-A8C6-E779FBEEBD82}" destId="{E6A736BE-205C-4DE3-8F07-AB387BE12848}" srcOrd="2" destOrd="0" presId="urn:microsoft.com/office/officeart/2005/8/layout/target3"/>
    <dgm:cxn modelId="{E1288DDE-3956-4402-B301-4B1D49C2B875}" type="presParOf" srcId="{795DC383-EDA6-4D32-A8C6-E779FBEEBD82}" destId="{E6C031B8-5872-4927-9F24-4EC9E59AD41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20B1653-C58B-41F7-84F8-49134CF9186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5DF350-F7CC-4A55-BBB1-432AD63FF6AD}">
      <dgm:prSet/>
      <dgm:spPr/>
      <dgm:t>
        <a:bodyPr/>
        <a:lstStyle/>
        <a:p>
          <a:r>
            <a:rPr lang="en-US" i="1" dirty="0">
              <a:solidFill>
                <a:schemeClr val="tx1"/>
              </a:solidFill>
            </a:rPr>
            <a:t>Whether new UDIN is required for duplicate certificate?</a:t>
          </a:r>
          <a:endParaRPr lang="en-US" dirty="0">
            <a:solidFill>
              <a:schemeClr val="tx1"/>
            </a:solidFill>
          </a:endParaRPr>
        </a:p>
      </dgm:t>
    </dgm:pt>
    <dgm:pt modelId="{96F9032D-644F-4321-A27E-3FCF8A7B5955}" type="parTrans" cxnId="{55EEB270-1D1C-4C71-A8E3-96228A7C09F9}">
      <dgm:prSet/>
      <dgm:spPr/>
      <dgm:t>
        <a:bodyPr/>
        <a:lstStyle/>
        <a:p>
          <a:endParaRPr lang="en-US"/>
        </a:p>
      </dgm:t>
    </dgm:pt>
    <dgm:pt modelId="{6534A39D-E601-4A16-9B93-B0AB6C27ED3C}" type="sibTrans" cxnId="{55EEB270-1D1C-4C71-A8E3-96228A7C09F9}">
      <dgm:prSet/>
      <dgm:spPr/>
      <dgm:t>
        <a:bodyPr/>
        <a:lstStyle/>
        <a:p>
          <a:endParaRPr lang="en-US"/>
        </a:p>
      </dgm:t>
    </dgm:pt>
    <dgm:pt modelId="{7BD10481-C5E2-4113-9766-D7AC31916CC3}">
      <dgm:prSet/>
      <dgm:spPr/>
      <dgm:t>
        <a:bodyPr/>
        <a:lstStyle/>
        <a:p>
          <a:r>
            <a:rPr lang="en-US" dirty="0"/>
            <a:t>UDIN is to be generated only once for original certificate, same UDIN can be used for issue of duplicate certificates.</a:t>
          </a:r>
        </a:p>
      </dgm:t>
    </dgm:pt>
    <dgm:pt modelId="{F1647A89-3426-46BF-8C21-970D39E12B25}" type="parTrans" cxnId="{13DAF781-72CC-40E0-9F88-01D3B80CD9AF}">
      <dgm:prSet/>
      <dgm:spPr/>
      <dgm:t>
        <a:bodyPr/>
        <a:lstStyle/>
        <a:p>
          <a:endParaRPr lang="en-US"/>
        </a:p>
      </dgm:t>
    </dgm:pt>
    <dgm:pt modelId="{A16E70CE-0AE4-48E9-A61D-69C187A0B374}" type="sibTrans" cxnId="{13DAF781-72CC-40E0-9F88-01D3B80CD9AF}">
      <dgm:prSet/>
      <dgm:spPr/>
      <dgm:t>
        <a:bodyPr/>
        <a:lstStyle/>
        <a:p>
          <a:endParaRPr lang="en-US"/>
        </a:p>
      </dgm:t>
    </dgm:pt>
    <dgm:pt modelId="{36891CB2-4D6C-465D-AB4F-77D858436F8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Any restriction on generation of UDIN?</a:t>
          </a:r>
        </a:p>
      </dgm:t>
    </dgm:pt>
    <dgm:pt modelId="{985B50A0-3441-418B-B9AF-B6445B819CE1}" type="parTrans" cxnId="{632BCB74-4ABE-40A4-B343-9E4302587802}">
      <dgm:prSet/>
      <dgm:spPr/>
      <dgm:t>
        <a:bodyPr/>
        <a:lstStyle/>
        <a:p>
          <a:endParaRPr lang="en-US"/>
        </a:p>
      </dgm:t>
    </dgm:pt>
    <dgm:pt modelId="{57FD8C3F-262D-4CD7-9FE2-DB1B0AAC5408}" type="sibTrans" cxnId="{632BCB74-4ABE-40A4-B343-9E4302587802}">
      <dgm:prSet/>
      <dgm:spPr/>
      <dgm:t>
        <a:bodyPr/>
        <a:lstStyle/>
        <a:p>
          <a:endParaRPr lang="en-US"/>
        </a:p>
      </dgm:t>
    </dgm:pt>
    <dgm:pt modelId="{CA18B5CE-DC96-4EB2-88AD-AB8558A51201}">
      <dgm:prSet/>
      <dgm:spPr/>
      <dgm:t>
        <a:bodyPr/>
        <a:lstStyle/>
        <a:p>
          <a:r>
            <a:rPr lang="en-US" dirty="0"/>
            <a:t>No, there are no restrictions &amp; limits on the generation of UDIN.</a:t>
          </a:r>
        </a:p>
      </dgm:t>
    </dgm:pt>
    <dgm:pt modelId="{6F9903D4-A6D7-4FFC-94F0-4046AAC19F03}" type="parTrans" cxnId="{37110433-438D-43F1-B2A2-3EB87AC7EFDC}">
      <dgm:prSet/>
      <dgm:spPr/>
      <dgm:t>
        <a:bodyPr/>
        <a:lstStyle/>
        <a:p>
          <a:endParaRPr lang="en-US"/>
        </a:p>
      </dgm:t>
    </dgm:pt>
    <dgm:pt modelId="{4C0D793E-6D94-4C4A-91D8-FECC99DFB2B8}" type="sibTrans" cxnId="{37110433-438D-43F1-B2A2-3EB87AC7EFDC}">
      <dgm:prSet/>
      <dgm:spPr/>
      <dgm:t>
        <a:bodyPr/>
        <a:lstStyle/>
        <a:p>
          <a:endParaRPr lang="en-US"/>
        </a:p>
      </dgm:t>
    </dgm:pt>
    <dgm:pt modelId="{96269652-2B1A-4A35-970B-6FFDFE5492CB}">
      <dgm:prSet/>
      <dgm:spPr/>
      <dgm:t>
        <a:bodyPr/>
        <a:lstStyle/>
        <a:p>
          <a:r>
            <a:rPr lang="en-US" i="1" dirty="0">
              <a:solidFill>
                <a:schemeClr val="tx1"/>
              </a:solidFill>
            </a:rPr>
            <a:t>Whether UDIN should be generated before issuing the certificate?</a:t>
          </a:r>
        </a:p>
      </dgm:t>
    </dgm:pt>
    <dgm:pt modelId="{44742E9B-5E9F-4A96-8A3A-66728EA9463A}" type="parTrans" cxnId="{E52C3C47-8652-49EF-B12A-5215B2CB573E}">
      <dgm:prSet/>
      <dgm:spPr/>
      <dgm:t>
        <a:bodyPr/>
        <a:lstStyle/>
        <a:p>
          <a:endParaRPr lang="en-US"/>
        </a:p>
      </dgm:t>
    </dgm:pt>
    <dgm:pt modelId="{A8172390-8B84-4EE9-9137-6ACDB285B043}" type="sibTrans" cxnId="{E52C3C47-8652-49EF-B12A-5215B2CB573E}">
      <dgm:prSet/>
      <dgm:spPr/>
      <dgm:t>
        <a:bodyPr/>
        <a:lstStyle/>
        <a:p>
          <a:endParaRPr lang="en-US"/>
        </a:p>
      </dgm:t>
    </dgm:pt>
    <dgm:pt modelId="{271A4F1B-CF10-45E4-839D-ED5D9E1358D9}">
      <dgm:prSet/>
      <dgm:spPr/>
      <dgm:t>
        <a:bodyPr/>
        <a:lstStyle/>
        <a:p>
          <a:r>
            <a:rPr lang="en-US" dirty="0"/>
            <a:t>No, UDIN shall be generated at the time of signing the certificate &amp; cannot be generated in advance.</a:t>
          </a:r>
        </a:p>
      </dgm:t>
    </dgm:pt>
    <dgm:pt modelId="{BC04FE95-F046-46A8-9AC6-F8E72C9C3B5F}" type="sibTrans" cxnId="{190E76BA-3D0D-4BB9-BFBC-D23C2C955238}">
      <dgm:prSet/>
      <dgm:spPr/>
      <dgm:t>
        <a:bodyPr/>
        <a:lstStyle/>
        <a:p>
          <a:endParaRPr lang="en-US"/>
        </a:p>
      </dgm:t>
    </dgm:pt>
    <dgm:pt modelId="{7B6BC4B3-8F6D-4B42-8DB7-ADFE53045F5C}" type="parTrans" cxnId="{190E76BA-3D0D-4BB9-BFBC-D23C2C955238}">
      <dgm:prSet/>
      <dgm:spPr/>
      <dgm:t>
        <a:bodyPr/>
        <a:lstStyle/>
        <a:p>
          <a:endParaRPr lang="en-US"/>
        </a:p>
      </dgm:t>
    </dgm:pt>
    <dgm:pt modelId="{AC5807CC-EB82-432B-81D1-3BDF61CCE4B6}" type="pres">
      <dgm:prSet presAssocID="{F20B1653-C58B-41F7-84F8-49134CF91863}" presName="Name0" presStyleCnt="0">
        <dgm:presLayoutVars>
          <dgm:dir/>
          <dgm:animLvl val="lvl"/>
          <dgm:resizeHandles val="exact"/>
        </dgm:presLayoutVars>
      </dgm:prSet>
      <dgm:spPr/>
    </dgm:pt>
    <dgm:pt modelId="{F1C83497-9898-4426-A2D2-535E0ED53416}" type="pres">
      <dgm:prSet presAssocID="{F85DF350-F7CC-4A55-BBB1-432AD63FF6AD}" presName="linNode" presStyleCnt="0"/>
      <dgm:spPr/>
    </dgm:pt>
    <dgm:pt modelId="{52FDD2CC-6EDB-49B3-A3F0-1FAD88E6F524}" type="pres">
      <dgm:prSet presAssocID="{F85DF350-F7CC-4A55-BBB1-432AD63FF6AD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1C85F93E-08D4-4890-9175-2FE76612AC9A}" type="pres">
      <dgm:prSet presAssocID="{F85DF350-F7CC-4A55-BBB1-432AD63FF6AD}" presName="descendantText" presStyleLbl="alignAccFollowNode1" presStyleIdx="0" presStyleCnt="3">
        <dgm:presLayoutVars>
          <dgm:bulletEnabled val="1"/>
        </dgm:presLayoutVars>
      </dgm:prSet>
      <dgm:spPr/>
    </dgm:pt>
    <dgm:pt modelId="{A419418A-4D10-4406-81D6-43B457772FF2}" type="pres">
      <dgm:prSet presAssocID="{6534A39D-E601-4A16-9B93-B0AB6C27ED3C}" presName="sp" presStyleCnt="0"/>
      <dgm:spPr/>
    </dgm:pt>
    <dgm:pt modelId="{46C8D8AF-AEC2-4AFB-BC88-A89B8DE06DF4}" type="pres">
      <dgm:prSet presAssocID="{36891CB2-4D6C-465D-AB4F-77D858436F86}" presName="linNode" presStyleCnt="0"/>
      <dgm:spPr/>
    </dgm:pt>
    <dgm:pt modelId="{F8249199-B89C-4D8F-9EF9-98279CB5A82E}" type="pres">
      <dgm:prSet presAssocID="{36891CB2-4D6C-465D-AB4F-77D858436F86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09BDB5F5-E5F9-4A31-A698-B48182D69330}" type="pres">
      <dgm:prSet presAssocID="{36891CB2-4D6C-465D-AB4F-77D858436F86}" presName="descendantText" presStyleLbl="alignAccFollowNode1" presStyleIdx="1" presStyleCnt="3">
        <dgm:presLayoutVars>
          <dgm:bulletEnabled val="1"/>
        </dgm:presLayoutVars>
      </dgm:prSet>
      <dgm:spPr/>
    </dgm:pt>
    <dgm:pt modelId="{A04C5783-4B0F-40CC-B0A1-A844F303951B}" type="pres">
      <dgm:prSet presAssocID="{57FD8C3F-262D-4CD7-9FE2-DB1B0AAC5408}" presName="sp" presStyleCnt="0"/>
      <dgm:spPr/>
    </dgm:pt>
    <dgm:pt modelId="{60281E83-9CBD-49C4-BB36-6FC0D40861A3}" type="pres">
      <dgm:prSet presAssocID="{96269652-2B1A-4A35-970B-6FFDFE5492CB}" presName="linNode" presStyleCnt="0"/>
      <dgm:spPr/>
    </dgm:pt>
    <dgm:pt modelId="{495917F4-4781-47C2-B91F-B42C981DA30E}" type="pres">
      <dgm:prSet presAssocID="{96269652-2B1A-4A35-970B-6FFDFE5492CB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094B9FFE-BA66-4195-B930-873587F449FB}" type="pres">
      <dgm:prSet presAssocID="{96269652-2B1A-4A35-970B-6FFDFE5492CB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6D5B6D13-A1F4-495B-99E9-D9CA4AFC3C14}" type="presOf" srcId="{F20B1653-C58B-41F7-84F8-49134CF91863}" destId="{AC5807CC-EB82-432B-81D1-3BDF61CCE4B6}" srcOrd="0" destOrd="0" presId="urn:microsoft.com/office/officeart/2005/8/layout/vList5"/>
    <dgm:cxn modelId="{C1041114-0A57-4674-B57F-AAA328747979}" type="presOf" srcId="{CA18B5CE-DC96-4EB2-88AD-AB8558A51201}" destId="{09BDB5F5-E5F9-4A31-A698-B48182D69330}" srcOrd="0" destOrd="0" presId="urn:microsoft.com/office/officeart/2005/8/layout/vList5"/>
    <dgm:cxn modelId="{AB8C551E-CB2C-4415-BFCD-3114E9431A57}" type="presOf" srcId="{271A4F1B-CF10-45E4-839D-ED5D9E1358D9}" destId="{094B9FFE-BA66-4195-B930-873587F449FB}" srcOrd="0" destOrd="0" presId="urn:microsoft.com/office/officeart/2005/8/layout/vList5"/>
    <dgm:cxn modelId="{37110433-438D-43F1-B2A2-3EB87AC7EFDC}" srcId="{36891CB2-4D6C-465D-AB4F-77D858436F86}" destId="{CA18B5CE-DC96-4EB2-88AD-AB8558A51201}" srcOrd="0" destOrd="0" parTransId="{6F9903D4-A6D7-4FFC-94F0-4046AAC19F03}" sibTransId="{4C0D793E-6D94-4C4A-91D8-FECC99DFB2B8}"/>
    <dgm:cxn modelId="{E52C3C47-8652-49EF-B12A-5215B2CB573E}" srcId="{F20B1653-C58B-41F7-84F8-49134CF91863}" destId="{96269652-2B1A-4A35-970B-6FFDFE5492CB}" srcOrd="2" destOrd="0" parTransId="{44742E9B-5E9F-4A96-8A3A-66728EA9463A}" sibTransId="{A8172390-8B84-4EE9-9137-6ACDB285B043}"/>
    <dgm:cxn modelId="{55EEB270-1D1C-4C71-A8E3-96228A7C09F9}" srcId="{F20B1653-C58B-41F7-84F8-49134CF91863}" destId="{F85DF350-F7CC-4A55-BBB1-432AD63FF6AD}" srcOrd="0" destOrd="0" parTransId="{96F9032D-644F-4321-A27E-3FCF8A7B5955}" sibTransId="{6534A39D-E601-4A16-9B93-B0AB6C27ED3C}"/>
    <dgm:cxn modelId="{632BCB74-4ABE-40A4-B343-9E4302587802}" srcId="{F20B1653-C58B-41F7-84F8-49134CF91863}" destId="{36891CB2-4D6C-465D-AB4F-77D858436F86}" srcOrd="1" destOrd="0" parTransId="{985B50A0-3441-418B-B9AF-B6445B819CE1}" sibTransId="{57FD8C3F-262D-4CD7-9FE2-DB1B0AAC5408}"/>
    <dgm:cxn modelId="{A3613958-065F-4B57-ADED-4076CDBA9073}" type="presOf" srcId="{7BD10481-C5E2-4113-9766-D7AC31916CC3}" destId="{1C85F93E-08D4-4890-9175-2FE76612AC9A}" srcOrd="0" destOrd="0" presId="urn:microsoft.com/office/officeart/2005/8/layout/vList5"/>
    <dgm:cxn modelId="{13DAF781-72CC-40E0-9F88-01D3B80CD9AF}" srcId="{F85DF350-F7CC-4A55-BBB1-432AD63FF6AD}" destId="{7BD10481-C5E2-4113-9766-D7AC31916CC3}" srcOrd="0" destOrd="0" parTransId="{F1647A89-3426-46BF-8C21-970D39E12B25}" sibTransId="{A16E70CE-0AE4-48E9-A61D-69C187A0B374}"/>
    <dgm:cxn modelId="{44D3EEB0-0044-4538-AA10-0A20D7C73912}" type="presOf" srcId="{F85DF350-F7CC-4A55-BBB1-432AD63FF6AD}" destId="{52FDD2CC-6EDB-49B3-A3F0-1FAD88E6F524}" srcOrd="0" destOrd="0" presId="urn:microsoft.com/office/officeart/2005/8/layout/vList5"/>
    <dgm:cxn modelId="{190E76BA-3D0D-4BB9-BFBC-D23C2C955238}" srcId="{96269652-2B1A-4A35-970B-6FFDFE5492CB}" destId="{271A4F1B-CF10-45E4-839D-ED5D9E1358D9}" srcOrd="0" destOrd="0" parTransId="{7B6BC4B3-8F6D-4B42-8DB7-ADFE53045F5C}" sibTransId="{BC04FE95-F046-46A8-9AC6-F8E72C9C3B5F}"/>
    <dgm:cxn modelId="{AE9E73E0-2906-4BD2-B695-22DDE57B4337}" type="presOf" srcId="{36891CB2-4D6C-465D-AB4F-77D858436F86}" destId="{F8249199-B89C-4D8F-9EF9-98279CB5A82E}" srcOrd="0" destOrd="0" presId="urn:microsoft.com/office/officeart/2005/8/layout/vList5"/>
    <dgm:cxn modelId="{C9BCB0F9-80F1-4F3B-8C9C-96EE7556A9FE}" type="presOf" srcId="{96269652-2B1A-4A35-970B-6FFDFE5492CB}" destId="{495917F4-4781-47C2-B91F-B42C981DA30E}" srcOrd="0" destOrd="0" presId="urn:microsoft.com/office/officeart/2005/8/layout/vList5"/>
    <dgm:cxn modelId="{A5840A70-CE38-485A-9AF4-7A1B000EB4BF}" type="presParOf" srcId="{AC5807CC-EB82-432B-81D1-3BDF61CCE4B6}" destId="{F1C83497-9898-4426-A2D2-535E0ED53416}" srcOrd="0" destOrd="0" presId="urn:microsoft.com/office/officeart/2005/8/layout/vList5"/>
    <dgm:cxn modelId="{B938E703-1F33-4BA6-B5FF-96FEDD67ACEA}" type="presParOf" srcId="{F1C83497-9898-4426-A2D2-535E0ED53416}" destId="{52FDD2CC-6EDB-49B3-A3F0-1FAD88E6F524}" srcOrd="0" destOrd="0" presId="urn:microsoft.com/office/officeart/2005/8/layout/vList5"/>
    <dgm:cxn modelId="{7C4ABD41-B792-43FA-ABBF-B670E14E23A9}" type="presParOf" srcId="{F1C83497-9898-4426-A2D2-535E0ED53416}" destId="{1C85F93E-08D4-4890-9175-2FE76612AC9A}" srcOrd="1" destOrd="0" presId="urn:microsoft.com/office/officeart/2005/8/layout/vList5"/>
    <dgm:cxn modelId="{3FFCE44C-7F5A-44D6-8C43-717CB762F947}" type="presParOf" srcId="{AC5807CC-EB82-432B-81D1-3BDF61CCE4B6}" destId="{A419418A-4D10-4406-81D6-43B457772FF2}" srcOrd="1" destOrd="0" presId="urn:microsoft.com/office/officeart/2005/8/layout/vList5"/>
    <dgm:cxn modelId="{74142276-7DC2-49FE-92DF-B1BE3CA5FBD8}" type="presParOf" srcId="{AC5807CC-EB82-432B-81D1-3BDF61CCE4B6}" destId="{46C8D8AF-AEC2-4AFB-BC88-A89B8DE06DF4}" srcOrd="2" destOrd="0" presId="urn:microsoft.com/office/officeart/2005/8/layout/vList5"/>
    <dgm:cxn modelId="{61BCE55A-D4C0-415F-A2F1-572279913603}" type="presParOf" srcId="{46C8D8AF-AEC2-4AFB-BC88-A89B8DE06DF4}" destId="{F8249199-B89C-4D8F-9EF9-98279CB5A82E}" srcOrd="0" destOrd="0" presId="urn:microsoft.com/office/officeart/2005/8/layout/vList5"/>
    <dgm:cxn modelId="{5D143D34-384C-40BB-BC67-565CE12320EC}" type="presParOf" srcId="{46C8D8AF-AEC2-4AFB-BC88-A89B8DE06DF4}" destId="{09BDB5F5-E5F9-4A31-A698-B48182D69330}" srcOrd="1" destOrd="0" presId="urn:microsoft.com/office/officeart/2005/8/layout/vList5"/>
    <dgm:cxn modelId="{D6B72892-6C78-4930-B284-CC780FE8A0FD}" type="presParOf" srcId="{AC5807CC-EB82-432B-81D1-3BDF61CCE4B6}" destId="{A04C5783-4B0F-40CC-B0A1-A844F303951B}" srcOrd="3" destOrd="0" presId="urn:microsoft.com/office/officeart/2005/8/layout/vList5"/>
    <dgm:cxn modelId="{DB99BDDA-F7D3-4BB6-B139-2625B7CD4542}" type="presParOf" srcId="{AC5807CC-EB82-432B-81D1-3BDF61CCE4B6}" destId="{60281E83-9CBD-49C4-BB36-6FC0D40861A3}" srcOrd="4" destOrd="0" presId="urn:microsoft.com/office/officeart/2005/8/layout/vList5"/>
    <dgm:cxn modelId="{5F84A1FF-1BBF-48DE-AAE9-014E5E8DAEF2}" type="presParOf" srcId="{60281E83-9CBD-49C4-BB36-6FC0D40861A3}" destId="{495917F4-4781-47C2-B91F-B42C981DA30E}" srcOrd="0" destOrd="0" presId="urn:microsoft.com/office/officeart/2005/8/layout/vList5"/>
    <dgm:cxn modelId="{89ADC430-B23C-47A8-8C28-BDF2DBCBA383}" type="presParOf" srcId="{60281E83-9CBD-49C4-BB36-6FC0D40861A3}" destId="{094B9FFE-BA66-4195-B930-873587F449F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4B62CF-36FE-4A4E-AF86-AB025B09BD0E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B93CC99-4542-4FB3-AE37-F697F785C0CB}">
      <dgm:prSet/>
      <dgm:spPr/>
      <dgm:t>
        <a:bodyPr/>
        <a:lstStyle/>
        <a:p>
          <a:r>
            <a:rPr lang="fr-FR" b="1" dirty="0"/>
            <a:t>UDIN GUIDELINES</a:t>
          </a:r>
          <a:br>
            <a:rPr lang="fr-FR" b="1" dirty="0"/>
          </a:br>
          <a:r>
            <a:rPr lang="fr-FR" b="1" dirty="0"/>
            <a:t>[Unique Document Identification </a:t>
          </a:r>
          <a:r>
            <a:rPr lang="fr-FR" b="1" dirty="0" err="1"/>
            <a:t>Number</a:t>
          </a:r>
          <a:r>
            <a:rPr lang="fr-FR" b="1" dirty="0"/>
            <a:t>]</a:t>
          </a:r>
          <a:endParaRPr lang="en-US" dirty="0"/>
        </a:p>
      </dgm:t>
    </dgm:pt>
    <dgm:pt modelId="{C43C2F04-7005-48A9-8808-DE4678610910}" type="parTrans" cxnId="{B7798D77-1685-414D-9348-26FAD1385AF1}">
      <dgm:prSet/>
      <dgm:spPr/>
      <dgm:t>
        <a:bodyPr/>
        <a:lstStyle/>
        <a:p>
          <a:endParaRPr lang="en-US"/>
        </a:p>
      </dgm:t>
    </dgm:pt>
    <dgm:pt modelId="{CC529070-7E5B-48D5-B2BF-0764ED67D56C}" type="sibTrans" cxnId="{B7798D77-1685-414D-9348-26FAD1385AF1}">
      <dgm:prSet/>
      <dgm:spPr/>
      <dgm:t>
        <a:bodyPr/>
        <a:lstStyle/>
        <a:p>
          <a:endParaRPr lang="en-US"/>
        </a:p>
      </dgm:t>
    </dgm:pt>
    <dgm:pt modelId="{B640F9BC-8082-401A-8789-69E6BC1DEEFF}" type="pres">
      <dgm:prSet presAssocID="{2C4B62CF-36FE-4A4E-AF86-AB025B09BD0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ED4E0746-095E-46B9-B4D7-457FC14B0F69}" type="pres">
      <dgm:prSet presAssocID="{CB93CC99-4542-4FB3-AE37-F697F785C0CB}" presName="circle1" presStyleLbl="node1" presStyleIdx="0" presStyleCnt="1"/>
      <dgm:spPr/>
    </dgm:pt>
    <dgm:pt modelId="{E05E711A-04F5-40E1-8F28-47B07A74626D}" type="pres">
      <dgm:prSet presAssocID="{CB93CC99-4542-4FB3-AE37-F697F785C0CB}" presName="space" presStyleCnt="0"/>
      <dgm:spPr/>
    </dgm:pt>
    <dgm:pt modelId="{2F14DBB7-7E0B-4E60-B905-6421E2290F35}" type="pres">
      <dgm:prSet presAssocID="{CB93CC99-4542-4FB3-AE37-F697F785C0CB}" presName="rect1" presStyleLbl="alignAcc1" presStyleIdx="0" presStyleCnt="1"/>
      <dgm:spPr/>
    </dgm:pt>
    <dgm:pt modelId="{437341E2-E70F-4D0D-BF94-58F5F334B8EF}" type="pres">
      <dgm:prSet presAssocID="{CB93CC99-4542-4FB3-AE37-F697F785C0CB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40CAE92F-7EA6-4F9B-AEDF-A0D4BB37ABE3}" type="presOf" srcId="{CB93CC99-4542-4FB3-AE37-F697F785C0CB}" destId="{2F14DBB7-7E0B-4E60-B905-6421E2290F35}" srcOrd="0" destOrd="0" presId="urn:microsoft.com/office/officeart/2005/8/layout/target3"/>
    <dgm:cxn modelId="{BE55643C-085F-4BF6-AADC-FD973BC51137}" type="presOf" srcId="{CB93CC99-4542-4FB3-AE37-F697F785C0CB}" destId="{437341E2-E70F-4D0D-BF94-58F5F334B8EF}" srcOrd="1" destOrd="0" presId="urn:microsoft.com/office/officeart/2005/8/layout/target3"/>
    <dgm:cxn modelId="{B7798D77-1685-414D-9348-26FAD1385AF1}" srcId="{2C4B62CF-36FE-4A4E-AF86-AB025B09BD0E}" destId="{CB93CC99-4542-4FB3-AE37-F697F785C0CB}" srcOrd="0" destOrd="0" parTransId="{C43C2F04-7005-48A9-8808-DE4678610910}" sibTransId="{CC529070-7E5B-48D5-B2BF-0764ED67D56C}"/>
    <dgm:cxn modelId="{37DB38D5-2C3E-44C7-B4AB-BD2EEE1BE173}" type="presOf" srcId="{2C4B62CF-36FE-4A4E-AF86-AB025B09BD0E}" destId="{B640F9BC-8082-401A-8789-69E6BC1DEEFF}" srcOrd="0" destOrd="0" presId="urn:microsoft.com/office/officeart/2005/8/layout/target3"/>
    <dgm:cxn modelId="{17D7ADD9-CBBE-401E-9B44-C350AE108BE6}" type="presParOf" srcId="{B640F9BC-8082-401A-8789-69E6BC1DEEFF}" destId="{ED4E0746-095E-46B9-B4D7-457FC14B0F69}" srcOrd="0" destOrd="0" presId="urn:microsoft.com/office/officeart/2005/8/layout/target3"/>
    <dgm:cxn modelId="{E3942FDC-19E6-4458-92BD-A285EA947D5D}" type="presParOf" srcId="{B640F9BC-8082-401A-8789-69E6BC1DEEFF}" destId="{E05E711A-04F5-40E1-8F28-47B07A74626D}" srcOrd="1" destOrd="0" presId="urn:microsoft.com/office/officeart/2005/8/layout/target3"/>
    <dgm:cxn modelId="{875229E8-5C99-4BC8-96B3-412C9E82D309}" type="presParOf" srcId="{B640F9BC-8082-401A-8789-69E6BC1DEEFF}" destId="{2F14DBB7-7E0B-4E60-B905-6421E2290F35}" srcOrd="2" destOrd="0" presId="urn:microsoft.com/office/officeart/2005/8/layout/target3"/>
    <dgm:cxn modelId="{4C76ED73-8BDB-4E37-90BB-375F37A367B3}" type="presParOf" srcId="{B640F9BC-8082-401A-8789-69E6BC1DEEFF}" destId="{437341E2-E70F-4D0D-BF94-58F5F334B8EF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8F91C3B-6C50-49B8-9469-D2B9D99DF96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0A3A8D-CBF9-4F2E-96DB-DAD8634194DC}">
      <dgm:prSet custT="1"/>
      <dgm:spPr/>
      <dgm:t>
        <a:bodyPr/>
        <a:lstStyle/>
        <a:p>
          <a:r>
            <a:rPr lang="en-US" sz="3600" dirty="0"/>
            <a:t>Common Queries Regarding UDIN</a:t>
          </a:r>
        </a:p>
      </dgm:t>
    </dgm:pt>
    <dgm:pt modelId="{2CE7AB1B-7F86-4476-A8D4-8317F58A4947}" type="parTrans" cxnId="{FAFD5ABD-0B9B-4212-8519-4BECBDC1627A}">
      <dgm:prSet/>
      <dgm:spPr/>
      <dgm:t>
        <a:bodyPr/>
        <a:lstStyle/>
        <a:p>
          <a:endParaRPr lang="en-US"/>
        </a:p>
      </dgm:t>
    </dgm:pt>
    <dgm:pt modelId="{9912393F-ADDF-495E-B122-D479F7324A38}" type="sibTrans" cxnId="{FAFD5ABD-0B9B-4212-8519-4BECBDC1627A}">
      <dgm:prSet/>
      <dgm:spPr/>
      <dgm:t>
        <a:bodyPr/>
        <a:lstStyle/>
        <a:p>
          <a:endParaRPr lang="en-US"/>
        </a:p>
      </dgm:t>
    </dgm:pt>
    <dgm:pt modelId="{5C6D720C-6ECF-4600-A8BA-1306E2F81882}" type="pres">
      <dgm:prSet presAssocID="{38F91C3B-6C50-49B8-9469-D2B9D99DF96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DC5F482-3EE0-4EB8-AE9B-126B0FB0B4E4}" type="pres">
      <dgm:prSet presAssocID="{010A3A8D-CBF9-4F2E-96DB-DAD8634194DC}" presName="circle1" presStyleLbl="node1" presStyleIdx="0" presStyleCnt="1"/>
      <dgm:spPr/>
    </dgm:pt>
    <dgm:pt modelId="{93FFDC59-3F56-4D92-868A-72939D665BBA}" type="pres">
      <dgm:prSet presAssocID="{010A3A8D-CBF9-4F2E-96DB-DAD8634194DC}" presName="space" presStyleCnt="0"/>
      <dgm:spPr/>
    </dgm:pt>
    <dgm:pt modelId="{E471FF2E-228B-45F4-B94E-9177F995F87D}" type="pres">
      <dgm:prSet presAssocID="{010A3A8D-CBF9-4F2E-96DB-DAD8634194DC}" presName="rect1" presStyleLbl="alignAcc1" presStyleIdx="0" presStyleCnt="1" custScaleX="100000" custScaleY="100000" custLinFactNeighborX="917" custLinFactNeighborY="-22924"/>
      <dgm:spPr/>
    </dgm:pt>
    <dgm:pt modelId="{08FC4A83-A2BD-4DA9-BECD-EDF5DA809AF7}" type="pres">
      <dgm:prSet presAssocID="{010A3A8D-CBF9-4F2E-96DB-DAD8634194DC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A3D58B10-7A98-4468-82F0-C9571F9703E7}" type="presOf" srcId="{010A3A8D-CBF9-4F2E-96DB-DAD8634194DC}" destId="{E471FF2E-228B-45F4-B94E-9177F995F87D}" srcOrd="0" destOrd="0" presId="urn:microsoft.com/office/officeart/2005/8/layout/target3"/>
    <dgm:cxn modelId="{D750AE2A-74C6-4A27-A8F6-B129E161EEB6}" type="presOf" srcId="{010A3A8D-CBF9-4F2E-96DB-DAD8634194DC}" destId="{08FC4A83-A2BD-4DA9-BECD-EDF5DA809AF7}" srcOrd="1" destOrd="0" presId="urn:microsoft.com/office/officeart/2005/8/layout/target3"/>
    <dgm:cxn modelId="{34C53132-54A7-4690-9DFE-AA814EF657E0}" type="presOf" srcId="{38F91C3B-6C50-49B8-9469-D2B9D99DF969}" destId="{5C6D720C-6ECF-4600-A8BA-1306E2F81882}" srcOrd="0" destOrd="0" presId="urn:microsoft.com/office/officeart/2005/8/layout/target3"/>
    <dgm:cxn modelId="{FAFD5ABD-0B9B-4212-8519-4BECBDC1627A}" srcId="{38F91C3B-6C50-49B8-9469-D2B9D99DF969}" destId="{010A3A8D-CBF9-4F2E-96DB-DAD8634194DC}" srcOrd="0" destOrd="0" parTransId="{2CE7AB1B-7F86-4476-A8D4-8317F58A4947}" sibTransId="{9912393F-ADDF-495E-B122-D479F7324A38}"/>
    <dgm:cxn modelId="{2148BD59-1EF5-4112-8F65-49573FB43916}" type="presParOf" srcId="{5C6D720C-6ECF-4600-A8BA-1306E2F81882}" destId="{6DC5F482-3EE0-4EB8-AE9B-126B0FB0B4E4}" srcOrd="0" destOrd="0" presId="urn:microsoft.com/office/officeart/2005/8/layout/target3"/>
    <dgm:cxn modelId="{F6BD4D52-A77D-4E38-979A-7AFFE9948978}" type="presParOf" srcId="{5C6D720C-6ECF-4600-A8BA-1306E2F81882}" destId="{93FFDC59-3F56-4D92-868A-72939D665BBA}" srcOrd="1" destOrd="0" presId="urn:microsoft.com/office/officeart/2005/8/layout/target3"/>
    <dgm:cxn modelId="{78055E08-8581-4A47-8084-04C7CCCAA745}" type="presParOf" srcId="{5C6D720C-6ECF-4600-A8BA-1306E2F81882}" destId="{E471FF2E-228B-45F4-B94E-9177F995F87D}" srcOrd="2" destOrd="0" presId="urn:microsoft.com/office/officeart/2005/8/layout/target3"/>
    <dgm:cxn modelId="{60C1F0B4-F095-4C4D-9B0C-74C5FD8D36A9}" type="presParOf" srcId="{5C6D720C-6ECF-4600-A8BA-1306E2F81882}" destId="{08FC4A83-A2BD-4DA9-BECD-EDF5DA809AF7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575B096-0C0E-4D58-A282-415A0976DE7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510B6E-FC79-4992-B707-631B9F8A1D3C}">
      <dgm:prSet/>
      <dgm:spPr/>
      <dgm:t>
        <a:bodyPr/>
        <a:lstStyle/>
        <a:p>
          <a:r>
            <a:rPr lang="en-US" i="1" dirty="0">
              <a:solidFill>
                <a:schemeClr val="tx1"/>
              </a:solidFill>
            </a:rPr>
            <a:t>Any fees that have to be paid for generating UDIN?</a:t>
          </a:r>
        </a:p>
      </dgm:t>
    </dgm:pt>
    <dgm:pt modelId="{F000F7F8-5664-4AC0-834F-218C8604759D}" type="parTrans" cxnId="{57494C1F-D185-46ED-BA1F-A6C00F91B05B}">
      <dgm:prSet/>
      <dgm:spPr/>
      <dgm:t>
        <a:bodyPr/>
        <a:lstStyle/>
        <a:p>
          <a:endParaRPr lang="en-US"/>
        </a:p>
      </dgm:t>
    </dgm:pt>
    <dgm:pt modelId="{5146C27C-1D24-4F6B-BAF6-9DBED25BA5F3}" type="sibTrans" cxnId="{57494C1F-D185-46ED-BA1F-A6C00F91B05B}">
      <dgm:prSet/>
      <dgm:spPr/>
      <dgm:t>
        <a:bodyPr/>
        <a:lstStyle/>
        <a:p>
          <a:endParaRPr lang="en-US"/>
        </a:p>
      </dgm:t>
    </dgm:pt>
    <dgm:pt modelId="{09AFE0FF-615C-4104-811C-EC98C8558E05}">
      <dgm:prSet custT="1"/>
      <dgm:spPr/>
      <dgm:t>
        <a:bodyPr/>
        <a:lstStyle/>
        <a:p>
          <a:r>
            <a:rPr lang="en-US" sz="2000" dirty="0"/>
            <a:t>No fees are to be paid for registering with the portal or for generating UDIN.</a:t>
          </a:r>
        </a:p>
      </dgm:t>
    </dgm:pt>
    <dgm:pt modelId="{6E7EC86E-5966-443E-BF78-2845E5EC2931}" type="parTrans" cxnId="{761B0BC2-9DD5-4A59-B2CB-F48894290A57}">
      <dgm:prSet/>
      <dgm:spPr/>
      <dgm:t>
        <a:bodyPr/>
        <a:lstStyle/>
        <a:p>
          <a:endParaRPr lang="en-US"/>
        </a:p>
      </dgm:t>
    </dgm:pt>
    <dgm:pt modelId="{35B91F3F-0929-4C0F-A601-B29278DBF98C}" type="sibTrans" cxnId="{761B0BC2-9DD5-4A59-B2CB-F48894290A57}">
      <dgm:prSet/>
      <dgm:spPr/>
      <dgm:t>
        <a:bodyPr/>
        <a:lstStyle/>
        <a:p>
          <a:endParaRPr lang="en-US"/>
        </a:p>
      </dgm:t>
    </dgm:pt>
    <dgm:pt modelId="{DD8E4240-26B4-4DAB-8808-8CE87D1C3471}">
      <dgm:prSet/>
      <dgm:spPr/>
      <dgm:t>
        <a:bodyPr/>
        <a:lstStyle/>
        <a:p>
          <a:r>
            <a:rPr lang="en-US" i="1" dirty="0">
              <a:solidFill>
                <a:schemeClr val="tx1"/>
              </a:solidFill>
            </a:rPr>
            <a:t>Can other parties verify the UDIN generated?</a:t>
          </a:r>
          <a:endParaRPr lang="en-US" dirty="0">
            <a:solidFill>
              <a:schemeClr val="tx1"/>
            </a:solidFill>
          </a:endParaRPr>
        </a:p>
      </dgm:t>
    </dgm:pt>
    <dgm:pt modelId="{7D8B1DE4-DAAD-407A-A457-35C4904F4EDD}" type="parTrans" cxnId="{9E7781DE-7C6D-42D8-942B-E40FB47BFE3F}">
      <dgm:prSet/>
      <dgm:spPr/>
      <dgm:t>
        <a:bodyPr/>
        <a:lstStyle/>
        <a:p>
          <a:endParaRPr lang="en-US"/>
        </a:p>
      </dgm:t>
    </dgm:pt>
    <dgm:pt modelId="{F1806A67-0262-40B9-AF81-97E567F94846}" type="sibTrans" cxnId="{9E7781DE-7C6D-42D8-942B-E40FB47BFE3F}">
      <dgm:prSet/>
      <dgm:spPr/>
      <dgm:t>
        <a:bodyPr/>
        <a:lstStyle/>
        <a:p>
          <a:endParaRPr lang="en-US"/>
        </a:p>
      </dgm:t>
    </dgm:pt>
    <dgm:pt modelId="{67282AB8-3792-4313-AD40-840FF417C006}">
      <dgm:prSet custT="1"/>
      <dgm:spPr/>
      <dgm:t>
        <a:bodyPr/>
        <a:lstStyle/>
        <a:p>
          <a:r>
            <a:rPr lang="en-US" sz="2000" dirty="0"/>
            <a:t>Yes, other parties such as regulatory bodies and other interested parties may be able to verify the authenticity of documents certified by PCS on the UDIN portal.</a:t>
          </a:r>
        </a:p>
      </dgm:t>
    </dgm:pt>
    <dgm:pt modelId="{A8415B87-215D-4739-81EA-5EA81A2B70C2}" type="parTrans" cxnId="{D4331D6D-347A-4811-9042-F8E0E6FCB3A2}">
      <dgm:prSet/>
      <dgm:spPr/>
      <dgm:t>
        <a:bodyPr/>
        <a:lstStyle/>
        <a:p>
          <a:endParaRPr lang="en-US"/>
        </a:p>
      </dgm:t>
    </dgm:pt>
    <dgm:pt modelId="{71A967F7-5E17-45E3-9375-2EEFD8E77F15}" type="sibTrans" cxnId="{D4331D6D-347A-4811-9042-F8E0E6FCB3A2}">
      <dgm:prSet/>
      <dgm:spPr/>
      <dgm:t>
        <a:bodyPr/>
        <a:lstStyle/>
        <a:p>
          <a:endParaRPr lang="en-US"/>
        </a:p>
      </dgm:t>
    </dgm:pt>
    <dgm:pt modelId="{73ECB7C1-7003-4123-AA1B-CCE39411C7A5}">
      <dgm:prSet/>
      <dgm:spPr/>
      <dgm:t>
        <a:bodyPr/>
        <a:lstStyle/>
        <a:p>
          <a:r>
            <a:rPr lang="en-US" i="1" dirty="0">
              <a:solidFill>
                <a:schemeClr val="tx1"/>
              </a:solidFill>
            </a:rPr>
            <a:t>In case of a Partnership firm / LLP, who can generate UDIN?</a:t>
          </a:r>
        </a:p>
      </dgm:t>
    </dgm:pt>
    <dgm:pt modelId="{24FDD3B1-0DFC-4A0B-886C-4BFA9E27260F}" type="parTrans" cxnId="{638267BA-57BB-49EA-B460-C450515A238D}">
      <dgm:prSet/>
      <dgm:spPr/>
      <dgm:t>
        <a:bodyPr/>
        <a:lstStyle/>
        <a:p>
          <a:endParaRPr lang="en-US"/>
        </a:p>
      </dgm:t>
    </dgm:pt>
    <dgm:pt modelId="{5F9BFF8C-8017-49A5-8EF8-408F3EFFDF08}" type="sibTrans" cxnId="{638267BA-57BB-49EA-B460-C450515A238D}">
      <dgm:prSet/>
      <dgm:spPr/>
      <dgm:t>
        <a:bodyPr/>
        <a:lstStyle/>
        <a:p>
          <a:endParaRPr lang="en-US"/>
        </a:p>
      </dgm:t>
    </dgm:pt>
    <dgm:pt modelId="{8F94CB5A-5B29-4F42-8887-24D25A0E648B}">
      <dgm:prSet custT="1"/>
      <dgm:spPr/>
      <dgm:t>
        <a:bodyPr/>
        <a:lstStyle/>
        <a:p>
          <a:r>
            <a:rPr lang="en-US" sz="2000" dirty="0"/>
            <a:t>Only the signing partner can generate UDIN.</a:t>
          </a:r>
          <a:endParaRPr lang="en-US" sz="1600" dirty="0"/>
        </a:p>
      </dgm:t>
    </dgm:pt>
    <dgm:pt modelId="{0E058FAD-6162-4902-9242-006596384B4F}" type="parTrans" cxnId="{6FD953EF-B355-486C-8AFF-00018CC0A22B}">
      <dgm:prSet/>
      <dgm:spPr/>
      <dgm:t>
        <a:bodyPr/>
        <a:lstStyle/>
        <a:p>
          <a:endParaRPr lang="en-US"/>
        </a:p>
      </dgm:t>
    </dgm:pt>
    <dgm:pt modelId="{E0B0668E-51E7-4A0B-BF28-5094E476BE10}" type="sibTrans" cxnId="{6FD953EF-B355-486C-8AFF-00018CC0A22B}">
      <dgm:prSet/>
      <dgm:spPr/>
      <dgm:t>
        <a:bodyPr/>
        <a:lstStyle/>
        <a:p>
          <a:endParaRPr lang="en-US"/>
        </a:p>
      </dgm:t>
    </dgm:pt>
    <dgm:pt modelId="{2CCC92B8-D76C-418A-BED7-D4C6903821C3}">
      <dgm:prSet/>
      <dgm:spPr/>
      <dgm:t>
        <a:bodyPr/>
        <a:lstStyle/>
        <a:p>
          <a:r>
            <a:rPr lang="en-US" i="1" dirty="0">
              <a:solidFill>
                <a:schemeClr val="tx1"/>
              </a:solidFill>
            </a:rPr>
            <a:t>Do online forms require UDIN?</a:t>
          </a:r>
        </a:p>
      </dgm:t>
    </dgm:pt>
    <dgm:pt modelId="{DED10C92-7D13-468F-8FD0-786BAFE4C8B7}" type="parTrans" cxnId="{2B220B03-13FF-41F5-83AC-F9F15F162A86}">
      <dgm:prSet/>
      <dgm:spPr/>
      <dgm:t>
        <a:bodyPr/>
        <a:lstStyle/>
        <a:p>
          <a:endParaRPr lang="en-US"/>
        </a:p>
      </dgm:t>
    </dgm:pt>
    <dgm:pt modelId="{CAD4D85A-7CB7-4118-B138-097AA9A84A18}" type="sibTrans" cxnId="{2B220B03-13FF-41F5-83AC-F9F15F162A86}">
      <dgm:prSet/>
      <dgm:spPr/>
      <dgm:t>
        <a:bodyPr/>
        <a:lstStyle/>
        <a:p>
          <a:endParaRPr lang="en-US"/>
        </a:p>
      </dgm:t>
    </dgm:pt>
    <dgm:pt modelId="{877A94EE-6EFD-4D00-A57A-B3913D467935}">
      <dgm:prSet custT="1"/>
      <dgm:spPr/>
      <dgm:t>
        <a:bodyPr/>
        <a:lstStyle/>
        <a:p>
          <a:r>
            <a:rPr lang="en-US" sz="2000" dirty="0"/>
            <a:t>UDIN is applicable not only to normally signed certificates, but even digitally signed documents.</a:t>
          </a:r>
        </a:p>
      </dgm:t>
    </dgm:pt>
    <dgm:pt modelId="{34153C57-4909-40B2-9AC3-DD5214BAE03F}" type="parTrans" cxnId="{E57B6CA1-91B5-4100-80AB-BFD4C72ED3B3}">
      <dgm:prSet/>
      <dgm:spPr/>
      <dgm:t>
        <a:bodyPr/>
        <a:lstStyle/>
        <a:p>
          <a:endParaRPr lang="en-US"/>
        </a:p>
      </dgm:t>
    </dgm:pt>
    <dgm:pt modelId="{E8E37058-4499-4EDD-8601-4125EE116BA6}" type="sibTrans" cxnId="{E57B6CA1-91B5-4100-80AB-BFD4C72ED3B3}">
      <dgm:prSet/>
      <dgm:spPr/>
      <dgm:t>
        <a:bodyPr/>
        <a:lstStyle/>
        <a:p>
          <a:endParaRPr lang="en-US"/>
        </a:p>
      </dgm:t>
    </dgm:pt>
    <dgm:pt modelId="{DF84C4C0-37B8-4DBA-9A06-9C41EDDC0FB1}" type="pres">
      <dgm:prSet presAssocID="{3575B096-0C0E-4D58-A282-415A0976DE75}" presName="Name0" presStyleCnt="0">
        <dgm:presLayoutVars>
          <dgm:dir/>
          <dgm:animLvl val="lvl"/>
          <dgm:resizeHandles val="exact"/>
        </dgm:presLayoutVars>
      </dgm:prSet>
      <dgm:spPr/>
    </dgm:pt>
    <dgm:pt modelId="{4A9A83A2-2B66-440B-86B8-74CF0692A1B9}" type="pres">
      <dgm:prSet presAssocID="{3C510B6E-FC79-4992-B707-631B9F8A1D3C}" presName="linNode" presStyleCnt="0"/>
      <dgm:spPr/>
    </dgm:pt>
    <dgm:pt modelId="{FF3C703F-D152-4030-B667-47B85D660A7D}" type="pres">
      <dgm:prSet presAssocID="{3C510B6E-FC79-4992-B707-631B9F8A1D3C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EF0E6F5D-166D-4ED1-B2BA-B662399B8AD4}" type="pres">
      <dgm:prSet presAssocID="{3C510B6E-FC79-4992-B707-631B9F8A1D3C}" presName="descendantText" presStyleLbl="alignAccFollowNode1" presStyleIdx="0" presStyleCnt="4">
        <dgm:presLayoutVars>
          <dgm:bulletEnabled val="1"/>
        </dgm:presLayoutVars>
      </dgm:prSet>
      <dgm:spPr/>
    </dgm:pt>
    <dgm:pt modelId="{FAEF8F2E-370E-4922-8C21-E5CB68F7BF7B}" type="pres">
      <dgm:prSet presAssocID="{5146C27C-1D24-4F6B-BAF6-9DBED25BA5F3}" presName="sp" presStyleCnt="0"/>
      <dgm:spPr/>
    </dgm:pt>
    <dgm:pt modelId="{DC8DCD60-C37E-404A-B11D-7E05F3332253}" type="pres">
      <dgm:prSet presAssocID="{DD8E4240-26B4-4DAB-8808-8CE87D1C3471}" presName="linNode" presStyleCnt="0"/>
      <dgm:spPr/>
    </dgm:pt>
    <dgm:pt modelId="{DA47CCCE-8C3C-47BC-85AB-88099C9909F1}" type="pres">
      <dgm:prSet presAssocID="{DD8E4240-26B4-4DAB-8808-8CE87D1C3471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AE8DABCD-2CBC-4480-B6BC-BFC469B69BDF}" type="pres">
      <dgm:prSet presAssocID="{DD8E4240-26B4-4DAB-8808-8CE87D1C3471}" presName="descendantText" presStyleLbl="alignAccFollowNode1" presStyleIdx="1" presStyleCnt="4" custScaleY="231758">
        <dgm:presLayoutVars>
          <dgm:bulletEnabled val="1"/>
        </dgm:presLayoutVars>
      </dgm:prSet>
      <dgm:spPr/>
    </dgm:pt>
    <dgm:pt modelId="{31618332-915B-426B-8351-4CF72EA45BAE}" type="pres">
      <dgm:prSet presAssocID="{F1806A67-0262-40B9-AF81-97E567F94846}" presName="sp" presStyleCnt="0"/>
      <dgm:spPr/>
    </dgm:pt>
    <dgm:pt modelId="{7498B1F7-3F05-4E47-AEB7-0AB12DD5D8B6}" type="pres">
      <dgm:prSet presAssocID="{73ECB7C1-7003-4123-AA1B-CCE39411C7A5}" presName="linNode" presStyleCnt="0"/>
      <dgm:spPr/>
    </dgm:pt>
    <dgm:pt modelId="{B64AAABD-AF8A-4921-A7DE-AAEC57773411}" type="pres">
      <dgm:prSet presAssocID="{73ECB7C1-7003-4123-AA1B-CCE39411C7A5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BC7D5D56-3F03-4615-ACEF-AAE9AF9BF07A}" type="pres">
      <dgm:prSet presAssocID="{73ECB7C1-7003-4123-AA1B-CCE39411C7A5}" presName="descendantText" presStyleLbl="alignAccFollowNode1" presStyleIdx="2" presStyleCnt="4" custLinFactNeighborX="0">
        <dgm:presLayoutVars>
          <dgm:bulletEnabled val="1"/>
        </dgm:presLayoutVars>
      </dgm:prSet>
      <dgm:spPr/>
    </dgm:pt>
    <dgm:pt modelId="{EBF6B398-0CDC-4E4E-97DC-609F5FE04868}" type="pres">
      <dgm:prSet presAssocID="{5F9BFF8C-8017-49A5-8EF8-408F3EFFDF08}" presName="sp" presStyleCnt="0"/>
      <dgm:spPr/>
    </dgm:pt>
    <dgm:pt modelId="{49898A1F-33EF-42CA-97A9-280DB3F8F471}" type="pres">
      <dgm:prSet presAssocID="{2CCC92B8-D76C-418A-BED7-D4C6903821C3}" presName="linNode" presStyleCnt="0"/>
      <dgm:spPr/>
    </dgm:pt>
    <dgm:pt modelId="{6CE879E2-47B7-4F69-AF50-73E15B2D4203}" type="pres">
      <dgm:prSet presAssocID="{2CCC92B8-D76C-418A-BED7-D4C6903821C3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885A9387-E091-40BB-AC9B-D5E107062003}" type="pres">
      <dgm:prSet presAssocID="{2CCC92B8-D76C-418A-BED7-D4C6903821C3}" presName="descendantText" presStyleLbl="alignAccFollowNode1" presStyleIdx="3" presStyleCnt="4" custScaleY="150416">
        <dgm:presLayoutVars>
          <dgm:bulletEnabled val="1"/>
        </dgm:presLayoutVars>
      </dgm:prSet>
      <dgm:spPr/>
    </dgm:pt>
  </dgm:ptLst>
  <dgm:cxnLst>
    <dgm:cxn modelId="{2B220B03-13FF-41F5-83AC-F9F15F162A86}" srcId="{3575B096-0C0E-4D58-A282-415A0976DE75}" destId="{2CCC92B8-D76C-418A-BED7-D4C6903821C3}" srcOrd="3" destOrd="0" parTransId="{DED10C92-7D13-468F-8FD0-786BAFE4C8B7}" sibTransId="{CAD4D85A-7CB7-4118-B138-097AA9A84A18}"/>
    <dgm:cxn modelId="{57494C1F-D185-46ED-BA1F-A6C00F91B05B}" srcId="{3575B096-0C0E-4D58-A282-415A0976DE75}" destId="{3C510B6E-FC79-4992-B707-631B9F8A1D3C}" srcOrd="0" destOrd="0" parTransId="{F000F7F8-5664-4AC0-834F-218C8604759D}" sibTransId="{5146C27C-1D24-4F6B-BAF6-9DBED25BA5F3}"/>
    <dgm:cxn modelId="{BEFD095C-5409-4B70-AE70-43C6C56DB9E8}" type="presOf" srcId="{67282AB8-3792-4313-AD40-840FF417C006}" destId="{AE8DABCD-2CBC-4480-B6BC-BFC469B69BDF}" srcOrd="0" destOrd="0" presId="urn:microsoft.com/office/officeart/2005/8/layout/vList5"/>
    <dgm:cxn modelId="{E4902E5F-895F-4123-B6C5-38B5431D0E6F}" type="presOf" srcId="{3575B096-0C0E-4D58-A282-415A0976DE75}" destId="{DF84C4C0-37B8-4DBA-9A06-9C41EDDC0FB1}" srcOrd="0" destOrd="0" presId="urn:microsoft.com/office/officeart/2005/8/layout/vList5"/>
    <dgm:cxn modelId="{7C52466B-0F34-4923-BF7F-399A4B7777E4}" type="presOf" srcId="{8F94CB5A-5B29-4F42-8887-24D25A0E648B}" destId="{BC7D5D56-3F03-4615-ACEF-AAE9AF9BF07A}" srcOrd="0" destOrd="0" presId="urn:microsoft.com/office/officeart/2005/8/layout/vList5"/>
    <dgm:cxn modelId="{D4331D6D-347A-4811-9042-F8E0E6FCB3A2}" srcId="{DD8E4240-26B4-4DAB-8808-8CE87D1C3471}" destId="{67282AB8-3792-4313-AD40-840FF417C006}" srcOrd="0" destOrd="0" parTransId="{A8415B87-215D-4739-81EA-5EA81A2B70C2}" sibTransId="{71A967F7-5E17-45E3-9375-2EEFD8E77F15}"/>
    <dgm:cxn modelId="{EDACF77C-2573-417A-A052-837AE704E38E}" type="presOf" srcId="{73ECB7C1-7003-4123-AA1B-CCE39411C7A5}" destId="{B64AAABD-AF8A-4921-A7DE-AAEC57773411}" srcOrd="0" destOrd="0" presId="urn:microsoft.com/office/officeart/2005/8/layout/vList5"/>
    <dgm:cxn modelId="{2ADF6E88-C8CE-4762-995A-248FFFE3982A}" type="presOf" srcId="{DD8E4240-26B4-4DAB-8808-8CE87D1C3471}" destId="{DA47CCCE-8C3C-47BC-85AB-88099C9909F1}" srcOrd="0" destOrd="0" presId="urn:microsoft.com/office/officeart/2005/8/layout/vList5"/>
    <dgm:cxn modelId="{A14ABC88-12D0-4E25-B178-912905521CFA}" type="presOf" srcId="{877A94EE-6EFD-4D00-A57A-B3913D467935}" destId="{885A9387-E091-40BB-AC9B-D5E107062003}" srcOrd="0" destOrd="0" presId="urn:microsoft.com/office/officeart/2005/8/layout/vList5"/>
    <dgm:cxn modelId="{E57B6CA1-91B5-4100-80AB-BFD4C72ED3B3}" srcId="{2CCC92B8-D76C-418A-BED7-D4C6903821C3}" destId="{877A94EE-6EFD-4D00-A57A-B3913D467935}" srcOrd="0" destOrd="0" parTransId="{34153C57-4909-40B2-9AC3-DD5214BAE03F}" sibTransId="{E8E37058-4499-4EDD-8601-4125EE116BA6}"/>
    <dgm:cxn modelId="{60D3BEAC-D696-4AE2-B50F-038F378D239F}" type="presOf" srcId="{3C510B6E-FC79-4992-B707-631B9F8A1D3C}" destId="{FF3C703F-D152-4030-B667-47B85D660A7D}" srcOrd="0" destOrd="0" presId="urn:microsoft.com/office/officeart/2005/8/layout/vList5"/>
    <dgm:cxn modelId="{638267BA-57BB-49EA-B460-C450515A238D}" srcId="{3575B096-0C0E-4D58-A282-415A0976DE75}" destId="{73ECB7C1-7003-4123-AA1B-CCE39411C7A5}" srcOrd="2" destOrd="0" parTransId="{24FDD3B1-0DFC-4A0B-886C-4BFA9E27260F}" sibTransId="{5F9BFF8C-8017-49A5-8EF8-408F3EFFDF08}"/>
    <dgm:cxn modelId="{761B0BC2-9DD5-4A59-B2CB-F48894290A57}" srcId="{3C510B6E-FC79-4992-B707-631B9F8A1D3C}" destId="{09AFE0FF-615C-4104-811C-EC98C8558E05}" srcOrd="0" destOrd="0" parTransId="{6E7EC86E-5966-443E-BF78-2845E5EC2931}" sibTransId="{35B91F3F-0929-4C0F-A601-B29278DBF98C}"/>
    <dgm:cxn modelId="{9E7781DE-7C6D-42D8-942B-E40FB47BFE3F}" srcId="{3575B096-0C0E-4D58-A282-415A0976DE75}" destId="{DD8E4240-26B4-4DAB-8808-8CE87D1C3471}" srcOrd="1" destOrd="0" parTransId="{7D8B1DE4-DAAD-407A-A457-35C4904F4EDD}" sibTransId="{F1806A67-0262-40B9-AF81-97E567F94846}"/>
    <dgm:cxn modelId="{6FD953EF-B355-486C-8AFF-00018CC0A22B}" srcId="{73ECB7C1-7003-4123-AA1B-CCE39411C7A5}" destId="{8F94CB5A-5B29-4F42-8887-24D25A0E648B}" srcOrd="0" destOrd="0" parTransId="{0E058FAD-6162-4902-9242-006596384B4F}" sibTransId="{E0B0668E-51E7-4A0B-BF28-5094E476BE10}"/>
    <dgm:cxn modelId="{254CF2F9-5E5E-4AD9-8A5F-A5D8B1BF0C48}" type="presOf" srcId="{09AFE0FF-615C-4104-811C-EC98C8558E05}" destId="{EF0E6F5D-166D-4ED1-B2BA-B662399B8AD4}" srcOrd="0" destOrd="0" presId="urn:microsoft.com/office/officeart/2005/8/layout/vList5"/>
    <dgm:cxn modelId="{14F827FD-4131-42AC-81EE-6C7F7A50EC06}" type="presOf" srcId="{2CCC92B8-D76C-418A-BED7-D4C6903821C3}" destId="{6CE879E2-47B7-4F69-AF50-73E15B2D4203}" srcOrd="0" destOrd="0" presId="urn:microsoft.com/office/officeart/2005/8/layout/vList5"/>
    <dgm:cxn modelId="{94D3E277-54DB-4F64-BA03-98009A9EC3F2}" type="presParOf" srcId="{DF84C4C0-37B8-4DBA-9A06-9C41EDDC0FB1}" destId="{4A9A83A2-2B66-440B-86B8-74CF0692A1B9}" srcOrd="0" destOrd="0" presId="urn:microsoft.com/office/officeart/2005/8/layout/vList5"/>
    <dgm:cxn modelId="{EE80A5A0-14D6-4D83-B55D-810B7A87D31A}" type="presParOf" srcId="{4A9A83A2-2B66-440B-86B8-74CF0692A1B9}" destId="{FF3C703F-D152-4030-B667-47B85D660A7D}" srcOrd="0" destOrd="0" presId="urn:microsoft.com/office/officeart/2005/8/layout/vList5"/>
    <dgm:cxn modelId="{D10FF8D3-91A8-4D53-A56E-DBE0392F9A03}" type="presParOf" srcId="{4A9A83A2-2B66-440B-86B8-74CF0692A1B9}" destId="{EF0E6F5D-166D-4ED1-B2BA-B662399B8AD4}" srcOrd="1" destOrd="0" presId="urn:microsoft.com/office/officeart/2005/8/layout/vList5"/>
    <dgm:cxn modelId="{90D63E5E-AB12-4FBF-800E-674F4CA75B94}" type="presParOf" srcId="{DF84C4C0-37B8-4DBA-9A06-9C41EDDC0FB1}" destId="{FAEF8F2E-370E-4922-8C21-E5CB68F7BF7B}" srcOrd="1" destOrd="0" presId="urn:microsoft.com/office/officeart/2005/8/layout/vList5"/>
    <dgm:cxn modelId="{F5128C1D-C139-4A53-869D-B1B407D9510E}" type="presParOf" srcId="{DF84C4C0-37B8-4DBA-9A06-9C41EDDC0FB1}" destId="{DC8DCD60-C37E-404A-B11D-7E05F3332253}" srcOrd="2" destOrd="0" presId="urn:microsoft.com/office/officeart/2005/8/layout/vList5"/>
    <dgm:cxn modelId="{883D9890-52D9-451B-AD58-3B64819BFE5D}" type="presParOf" srcId="{DC8DCD60-C37E-404A-B11D-7E05F3332253}" destId="{DA47CCCE-8C3C-47BC-85AB-88099C9909F1}" srcOrd="0" destOrd="0" presId="urn:microsoft.com/office/officeart/2005/8/layout/vList5"/>
    <dgm:cxn modelId="{79CED1B8-960F-445A-962F-82D84DEC8D07}" type="presParOf" srcId="{DC8DCD60-C37E-404A-B11D-7E05F3332253}" destId="{AE8DABCD-2CBC-4480-B6BC-BFC469B69BDF}" srcOrd="1" destOrd="0" presId="urn:microsoft.com/office/officeart/2005/8/layout/vList5"/>
    <dgm:cxn modelId="{6ED828CD-6668-47D9-8679-DA0B2DAA1FF7}" type="presParOf" srcId="{DF84C4C0-37B8-4DBA-9A06-9C41EDDC0FB1}" destId="{31618332-915B-426B-8351-4CF72EA45BAE}" srcOrd="3" destOrd="0" presId="urn:microsoft.com/office/officeart/2005/8/layout/vList5"/>
    <dgm:cxn modelId="{38100E48-8D30-42F7-B8B9-1D65041D95C3}" type="presParOf" srcId="{DF84C4C0-37B8-4DBA-9A06-9C41EDDC0FB1}" destId="{7498B1F7-3F05-4E47-AEB7-0AB12DD5D8B6}" srcOrd="4" destOrd="0" presId="urn:microsoft.com/office/officeart/2005/8/layout/vList5"/>
    <dgm:cxn modelId="{98CFCFF7-816E-4FA8-A7C9-A88D60CD7D7E}" type="presParOf" srcId="{7498B1F7-3F05-4E47-AEB7-0AB12DD5D8B6}" destId="{B64AAABD-AF8A-4921-A7DE-AAEC57773411}" srcOrd="0" destOrd="0" presId="urn:microsoft.com/office/officeart/2005/8/layout/vList5"/>
    <dgm:cxn modelId="{D54376BA-D077-4272-B70D-52E7750B8F7E}" type="presParOf" srcId="{7498B1F7-3F05-4E47-AEB7-0AB12DD5D8B6}" destId="{BC7D5D56-3F03-4615-ACEF-AAE9AF9BF07A}" srcOrd="1" destOrd="0" presId="urn:microsoft.com/office/officeart/2005/8/layout/vList5"/>
    <dgm:cxn modelId="{8B4F6CAD-1562-4AB7-A5F9-2F4271B274FB}" type="presParOf" srcId="{DF84C4C0-37B8-4DBA-9A06-9C41EDDC0FB1}" destId="{EBF6B398-0CDC-4E4E-97DC-609F5FE04868}" srcOrd="5" destOrd="0" presId="urn:microsoft.com/office/officeart/2005/8/layout/vList5"/>
    <dgm:cxn modelId="{FA4F14A6-D6A0-4788-A31B-625625F489B8}" type="presParOf" srcId="{DF84C4C0-37B8-4DBA-9A06-9C41EDDC0FB1}" destId="{49898A1F-33EF-42CA-97A9-280DB3F8F471}" srcOrd="6" destOrd="0" presId="urn:microsoft.com/office/officeart/2005/8/layout/vList5"/>
    <dgm:cxn modelId="{AD680C4B-528C-4488-8C62-93A4B5E5641E}" type="presParOf" srcId="{49898A1F-33EF-42CA-97A9-280DB3F8F471}" destId="{6CE879E2-47B7-4F69-AF50-73E15B2D4203}" srcOrd="0" destOrd="0" presId="urn:microsoft.com/office/officeart/2005/8/layout/vList5"/>
    <dgm:cxn modelId="{1B0E9FE0-B005-43DF-ADAD-F72F4F550EC5}" type="presParOf" srcId="{49898A1F-33EF-42CA-97A9-280DB3F8F471}" destId="{885A9387-E091-40BB-AC9B-D5E10706200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8F91C3B-6C50-49B8-9469-D2B9D99DF96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0A3A8D-CBF9-4F2E-96DB-DAD8634194DC}">
      <dgm:prSet custT="1"/>
      <dgm:spPr/>
      <dgm:t>
        <a:bodyPr/>
        <a:lstStyle/>
        <a:p>
          <a:r>
            <a:rPr lang="en-US" sz="3600" dirty="0"/>
            <a:t>Common Queries Regarding UDIN</a:t>
          </a:r>
        </a:p>
      </dgm:t>
    </dgm:pt>
    <dgm:pt modelId="{2CE7AB1B-7F86-4476-A8D4-8317F58A4947}" type="parTrans" cxnId="{FAFD5ABD-0B9B-4212-8519-4BECBDC1627A}">
      <dgm:prSet/>
      <dgm:spPr/>
      <dgm:t>
        <a:bodyPr/>
        <a:lstStyle/>
        <a:p>
          <a:endParaRPr lang="en-US"/>
        </a:p>
      </dgm:t>
    </dgm:pt>
    <dgm:pt modelId="{9912393F-ADDF-495E-B122-D479F7324A38}" type="sibTrans" cxnId="{FAFD5ABD-0B9B-4212-8519-4BECBDC1627A}">
      <dgm:prSet/>
      <dgm:spPr/>
      <dgm:t>
        <a:bodyPr/>
        <a:lstStyle/>
        <a:p>
          <a:endParaRPr lang="en-US"/>
        </a:p>
      </dgm:t>
    </dgm:pt>
    <dgm:pt modelId="{5C6D720C-6ECF-4600-A8BA-1306E2F81882}" type="pres">
      <dgm:prSet presAssocID="{38F91C3B-6C50-49B8-9469-D2B9D99DF96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DC5F482-3EE0-4EB8-AE9B-126B0FB0B4E4}" type="pres">
      <dgm:prSet presAssocID="{010A3A8D-CBF9-4F2E-96DB-DAD8634194DC}" presName="circle1" presStyleLbl="node1" presStyleIdx="0" presStyleCnt="1"/>
      <dgm:spPr/>
    </dgm:pt>
    <dgm:pt modelId="{93FFDC59-3F56-4D92-868A-72939D665BBA}" type="pres">
      <dgm:prSet presAssocID="{010A3A8D-CBF9-4F2E-96DB-DAD8634194DC}" presName="space" presStyleCnt="0"/>
      <dgm:spPr/>
    </dgm:pt>
    <dgm:pt modelId="{E471FF2E-228B-45F4-B94E-9177F995F87D}" type="pres">
      <dgm:prSet presAssocID="{010A3A8D-CBF9-4F2E-96DB-DAD8634194DC}" presName="rect1" presStyleLbl="alignAcc1" presStyleIdx="0" presStyleCnt="1" custScaleX="100000" custScaleY="100000" custLinFactNeighborX="917" custLinFactNeighborY="-22924"/>
      <dgm:spPr/>
    </dgm:pt>
    <dgm:pt modelId="{08FC4A83-A2BD-4DA9-BECD-EDF5DA809AF7}" type="pres">
      <dgm:prSet presAssocID="{010A3A8D-CBF9-4F2E-96DB-DAD8634194DC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A3D58B10-7A98-4468-82F0-C9571F9703E7}" type="presOf" srcId="{010A3A8D-CBF9-4F2E-96DB-DAD8634194DC}" destId="{E471FF2E-228B-45F4-B94E-9177F995F87D}" srcOrd="0" destOrd="0" presId="urn:microsoft.com/office/officeart/2005/8/layout/target3"/>
    <dgm:cxn modelId="{D750AE2A-74C6-4A27-A8F6-B129E161EEB6}" type="presOf" srcId="{010A3A8D-CBF9-4F2E-96DB-DAD8634194DC}" destId="{08FC4A83-A2BD-4DA9-BECD-EDF5DA809AF7}" srcOrd="1" destOrd="0" presId="urn:microsoft.com/office/officeart/2005/8/layout/target3"/>
    <dgm:cxn modelId="{34C53132-54A7-4690-9DFE-AA814EF657E0}" type="presOf" srcId="{38F91C3B-6C50-49B8-9469-D2B9D99DF969}" destId="{5C6D720C-6ECF-4600-A8BA-1306E2F81882}" srcOrd="0" destOrd="0" presId="urn:microsoft.com/office/officeart/2005/8/layout/target3"/>
    <dgm:cxn modelId="{FAFD5ABD-0B9B-4212-8519-4BECBDC1627A}" srcId="{38F91C3B-6C50-49B8-9469-D2B9D99DF969}" destId="{010A3A8D-CBF9-4F2E-96DB-DAD8634194DC}" srcOrd="0" destOrd="0" parTransId="{2CE7AB1B-7F86-4476-A8D4-8317F58A4947}" sibTransId="{9912393F-ADDF-495E-B122-D479F7324A38}"/>
    <dgm:cxn modelId="{2148BD59-1EF5-4112-8F65-49573FB43916}" type="presParOf" srcId="{5C6D720C-6ECF-4600-A8BA-1306E2F81882}" destId="{6DC5F482-3EE0-4EB8-AE9B-126B0FB0B4E4}" srcOrd="0" destOrd="0" presId="urn:microsoft.com/office/officeart/2005/8/layout/target3"/>
    <dgm:cxn modelId="{F6BD4D52-A77D-4E38-979A-7AFFE9948978}" type="presParOf" srcId="{5C6D720C-6ECF-4600-A8BA-1306E2F81882}" destId="{93FFDC59-3F56-4D92-868A-72939D665BBA}" srcOrd="1" destOrd="0" presId="urn:microsoft.com/office/officeart/2005/8/layout/target3"/>
    <dgm:cxn modelId="{78055E08-8581-4A47-8084-04C7CCCAA745}" type="presParOf" srcId="{5C6D720C-6ECF-4600-A8BA-1306E2F81882}" destId="{E471FF2E-228B-45F4-B94E-9177F995F87D}" srcOrd="2" destOrd="0" presId="urn:microsoft.com/office/officeart/2005/8/layout/target3"/>
    <dgm:cxn modelId="{60C1F0B4-F095-4C4D-9B0C-74C5FD8D36A9}" type="presParOf" srcId="{5C6D720C-6ECF-4600-A8BA-1306E2F81882}" destId="{08FC4A83-A2BD-4DA9-BECD-EDF5DA809AF7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575B096-0C0E-4D58-A282-415A0976DE7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510B6E-FC79-4992-B707-631B9F8A1D3C}">
      <dgm:prSet/>
      <dgm:spPr/>
      <dgm:t>
        <a:bodyPr/>
        <a:lstStyle/>
        <a:p>
          <a:r>
            <a:rPr lang="en-US" i="1" dirty="0">
              <a:solidFill>
                <a:schemeClr val="tx1"/>
              </a:solidFill>
            </a:rPr>
            <a:t>Whether</a:t>
          </a:r>
          <a:r>
            <a:rPr lang="en-US" i="1" baseline="0" dirty="0">
              <a:solidFill>
                <a:schemeClr val="tx1"/>
              </a:solidFill>
            </a:rPr>
            <a:t> any documents are to be uploaded for obtaining UDIN?</a:t>
          </a:r>
          <a:endParaRPr lang="en-US" i="1" dirty="0">
            <a:solidFill>
              <a:schemeClr val="tx1"/>
            </a:solidFill>
          </a:endParaRPr>
        </a:p>
      </dgm:t>
    </dgm:pt>
    <dgm:pt modelId="{F000F7F8-5664-4AC0-834F-218C8604759D}" type="parTrans" cxnId="{57494C1F-D185-46ED-BA1F-A6C00F91B05B}">
      <dgm:prSet/>
      <dgm:spPr/>
      <dgm:t>
        <a:bodyPr/>
        <a:lstStyle/>
        <a:p>
          <a:endParaRPr lang="en-US"/>
        </a:p>
      </dgm:t>
    </dgm:pt>
    <dgm:pt modelId="{5146C27C-1D24-4F6B-BAF6-9DBED25BA5F3}" type="sibTrans" cxnId="{57494C1F-D185-46ED-BA1F-A6C00F91B05B}">
      <dgm:prSet/>
      <dgm:spPr/>
      <dgm:t>
        <a:bodyPr/>
        <a:lstStyle/>
        <a:p>
          <a:endParaRPr lang="en-US"/>
        </a:p>
      </dgm:t>
    </dgm:pt>
    <dgm:pt modelId="{09AFE0FF-615C-4104-811C-EC98C8558E05}">
      <dgm:prSet custT="1"/>
      <dgm:spPr/>
      <dgm:t>
        <a:bodyPr/>
        <a:lstStyle/>
        <a:p>
          <a:r>
            <a:rPr lang="en-US" sz="2000" dirty="0"/>
            <a:t>No</a:t>
          </a:r>
        </a:p>
      </dgm:t>
    </dgm:pt>
    <dgm:pt modelId="{6E7EC86E-5966-443E-BF78-2845E5EC2931}" type="parTrans" cxnId="{761B0BC2-9DD5-4A59-B2CB-F48894290A57}">
      <dgm:prSet/>
      <dgm:spPr/>
      <dgm:t>
        <a:bodyPr/>
        <a:lstStyle/>
        <a:p>
          <a:endParaRPr lang="en-US"/>
        </a:p>
      </dgm:t>
    </dgm:pt>
    <dgm:pt modelId="{35B91F3F-0929-4C0F-A601-B29278DBF98C}" type="sibTrans" cxnId="{761B0BC2-9DD5-4A59-B2CB-F48894290A57}">
      <dgm:prSet/>
      <dgm:spPr/>
      <dgm:t>
        <a:bodyPr/>
        <a:lstStyle/>
        <a:p>
          <a:endParaRPr lang="en-US"/>
        </a:p>
      </dgm:t>
    </dgm:pt>
    <dgm:pt modelId="{DD8E4240-26B4-4DAB-8808-8CE87D1C3471}">
      <dgm:prSet/>
      <dgm:spPr/>
      <dgm:t>
        <a:bodyPr/>
        <a:lstStyle/>
        <a:p>
          <a:r>
            <a:rPr lang="en-US" i="1" dirty="0">
              <a:solidFill>
                <a:schemeClr val="tx1"/>
              </a:solidFill>
            </a:rPr>
            <a:t>Is</a:t>
          </a:r>
          <a:r>
            <a:rPr lang="en-US" i="1" baseline="0" dirty="0">
              <a:solidFill>
                <a:schemeClr val="tx1"/>
              </a:solidFill>
            </a:rPr>
            <a:t> UDIN secure?</a:t>
          </a:r>
          <a:endParaRPr lang="en-US" dirty="0">
            <a:solidFill>
              <a:schemeClr val="tx1"/>
            </a:solidFill>
          </a:endParaRPr>
        </a:p>
      </dgm:t>
    </dgm:pt>
    <dgm:pt modelId="{7D8B1DE4-DAAD-407A-A457-35C4904F4EDD}" type="parTrans" cxnId="{9E7781DE-7C6D-42D8-942B-E40FB47BFE3F}">
      <dgm:prSet/>
      <dgm:spPr/>
      <dgm:t>
        <a:bodyPr/>
        <a:lstStyle/>
        <a:p>
          <a:endParaRPr lang="en-US"/>
        </a:p>
      </dgm:t>
    </dgm:pt>
    <dgm:pt modelId="{F1806A67-0262-40B9-AF81-97E567F94846}" type="sibTrans" cxnId="{9E7781DE-7C6D-42D8-942B-E40FB47BFE3F}">
      <dgm:prSet/>
      <dgm:spPr/>
      <dgm:t>
        <a:bodyPr/>
        <a:lstStyle/>
        <a:p>
          <a:endParaRPr lang="en-US"/>
        </a:p>
      </dgm:t>
    </dgm:pt>
    <dgm:pt modelId="{67282AB8-3792-4313-AD40-840FF417C006}">
      <dgm:prSet custT="1"/>
      <dgm:spPr/>
      <dgm:t>
        <a:bodyPr/>
        <a:lstStyle/>
        <a:p>
          <a:r>
            <a:rPr lang="en-US" sz="2000" dirty="0"/>
            <a:t>UDIN is totally secure as it can be viewed only by the members or the regulators &amp; shall remain confidential &amp; not to be construed as information under the Right to Information Act, 2005.</a:t>
          </a:r>
        </a:p>
      </dgm:t>
    </dgm:pt>
    <dgm:pt modelId="{A8415B87-215D-4739-81EA-5EA81A2B70C2}" type="parTrans" cxnId="{D4331D6D-347A-4811-9042-F8E0E6FCB3A2}">
      <dgm:prSet/>
      <dgm:spPr/>
      <dgm:t>
        <a:bodyPr/>
        <a:lstStyle/>
        <a:p>
          <a:endParaRPr lang="en-US"/>
        </a:p>
      </dgm:t>
    </dgm:pt>
    <dgm:pt modelId="{71A967F7-5E17-45E3-9375-2EEFD8E77F15}" type="sibTrans" cxnId="{D4331D6D-347A-4811-9042-F8E0E6FCB3A2}">
      <dgm:prSet/>
      <dgm:spPr/>
      <dgm:t>
        <a:bodyPr/>
        <a:lstStyle/>
        <a:p>
          <a:endParaRPr lang="en-US"/>
        </a:p>
      </dgm:t>
    </dgm:pt>
    <dgm:pt modelId="{73ECB7C1-7003-4123-AA1B-CCE39411C7A5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Whether name of the Client needs to be mentioned?</a:t>
          </a:r>
          <a:endParaRPr lang="en-US" i="1" dirty="0">
            <a:solidFill>
              <a:schemeClr val="tx1"/>
            </a:solidFill>
          </a:endParaRPr>
        </a:p>
      </dgm:t>
    </dgm:pt>
    <dgm:pt modelId="{24FDD3B1-0DFC-4A0B-886C-4BFA9E27260F}" type="parTrans" cxnId="{638267BA-57BB-49EA-B460-C450515A238D}">
      <dgm:prSet/>
      <dgm:spPr/>
      <dgm:t>
        <a:bodyPr/>
        <a:lstStyle/>
        <a:p>
          <a:endParaRPr lang="en-US"/>
        </a:p>
      </dgm:t>
    </dgm:pt>
    <dgm:pt modelId="{5F9BFF8C-8017-49A5-8EF8-408F3EFFDF08}" type="sibTrans" cxnId="{638267BA-57BB-49EA-B460-C450515A238D}">
      <dgm:prSet/>
      <dgm:spPr/>
      <dgm:t>
        <a:bodyPr/>
        <a:lstStyle/>
        <a:p>
          <a:endParaRPr lang="en-US"/>
        </a:p>
      </dgm:t>
    </dgm:pt>
    <dgm:pt modelId="{8F94CB5A-5B29-4F42-8887-24D25A0E648B}">
      <dgm:prSet custT="1"/>
      <dgm:spPr/>
      <dgm:t>
        <a:bodyPr/>
        <a:lstStyle/>
        <a:p>
          <a:r>
            <a:rPr lang="en-US" sz="2000" dirty="0"/>
            <a:t>Yes, at the time of generation of UDIN, name of the company, CIN required. </a:t>
          </a:r>
        </a:p>
      </dgm:t>
    </dgm:pt>
    <dgm:pt modelId="{0E058FAD-6162-4902-9242-006596384B4F}" type="parTrans" cxnId="{6FD953EF-B355-486C-8AFF-00018CC0A22B}">
      <dgm:prSet/>
      <dgm:spPr/>
      <dgm:t>
        <a:bodyPr/>
        <a:lstStyle/>
        <a:p>
          <a:endParaRPr lang="en-US"/>
        </a:p>
      </dgm:t>
    </dgm:pt>
    <dgm:pt modelId="{E0B0668E-51E7-4A0B-BF28-5094E476BE10}" type="sibTrans" cxnId="{6FD953EF-B355-486C-8AFF-00018CC0A22B}">
      <dgm:prSet/>
      <dgm:spPr/>
      <dgm:t>
        <a:bodyPr/>
        <a:lstStyle/>
        <a:p>
          <a:endParaRPr lang="en-US"/>
        </a:p>
      </dgm:t>
    </dgm:pt>
    <dgm:pt modelId="{2CCC92B8-D76C-418A-BED7-D4C6903821C3}">
      <dgm:prSet/>
      <dgm:spPr/>
      <dgm:t>
        <a:bodyPr/>
        <a:lstStyle/>
        <a:p>
          <a:r>
            <a:rPr lang="en-US" i="1" dirty="0">
              <a:solidFill>
                <a:schemeClr val="tx1"/>
              </a:solidFill>
            </a:rPr>
            <a:t>Consequences of Violation</a:t>
          </a:r>
        </a:p>
      </dgm:t>
    </dgm:pt>
    <dgm:pt modelId="{DED10C92-7D13-468F-8FD0-786BAFE4C8B7}" type="parTrans" cxnId="{2B220B03-13FF-41F5-83AC-F9F15F162A86}">
      <dgm:prSet/>
      <dgm:spPr/>
      <dgm:t>
        <a:bodyPr/>
        <a:lstStyle/>
        <a:p>
          <a:endParaRPr lang="en-US"/>
        </a:p>
      </dgm:t>
    </dgm:pt>
    <dgm:pt modelId="{CAD4D85A-7CB7-4118-B138-097AA9A84A18}" type="sibTrans" cxnId="{2B220B03-13FF-41F5-83AC-F9F15F162A86}">
      <dgm:prSet/>
      <dgm:spPr/>
      <dgm:t>
        <a:bodyPr/>
        <a:lstStyle/>
        <a:p>
          <a:endParaRPr lang="en-US"/>
        </a:p>
      </dgm:t>
    </dgm:pt>
    <dgm:pt modelId="{877A94EE-6EFD-4D00-A57A-B3913D467935}">
      <dgm:prSet custT="1"/>
      <dgm:spPr/>
      <dgm:t>
        <a:bodyPr/>
        <a:lstStyle/>
        <a:p>
          <a:r>
            <a:rPr lang="en-US" sz="2000" dirty="0"/>
            <a:t>Member</a:t>
          </a:r>
          <a:r>
            <a:rPr lang="en-US" sz="2000" baseline="0" dirty="0"/>
            <a:t> is liable for action as Professional Misconduct under Company Secretaries Act, 1980 r/w First and Second Schedule to the CS Act, 1980.</a:t>
          </a:r>
          <a:endParaRPr lang="en-US" sz="2000" dirty="0"/>
        </a:p>
      </dgm:t>
    </dgm:pt>
    <dgm:pt modelId="{34153C57-4909-40B2-9AC3-DD5214BAE03F}" type="parTrans" cxnId="{E57B6CA1-91B5-4100-80AB-BFD4C72ED3B3}">
      <dgm:prSet/>
      <dgm:spPr/>
      <dgm:t>
        <a:bodyPr/>
        <a:lstStyle/>
        <a:p>
          <a:endParaRPr lang="en-US"/>
        </a:p>
      </dgm:t>
    </dgm:pt>
    <dgm:pt modelId="{E8E37058-4499-4EDD-8601-4125EE116BA6}" type="sibTrans" cxnId="{E57B6CA1-91B5-4100-80AB-BFD4C72ED3B3}">
      <dgm:prSet/>
      <dgm:spPr/>
      <dgm:t>
        <a:bodyPr/>
        <a:lstStyle/>
        <a:p>
          <a:endParaRPr lang="en-US"/>
        </a:p>
      </dgm:t>
    </dgm:pt>
    <dgm:pt modelId="{DF84C4C0-37B8-4DBA-9A06-9C41EDDC0FB1}" type="pres">
      <dgm:prSet presAssocID="{3575B096-0C0E-4D58-A282-415A0976DE75}" presName="Name0" presStyleCnt="0">
        <dgm:presLayoutVars>
          <dgm:dir/>
          <dgm:animLvl val="lvl"/>
          <dgm:resizeHandles val="exact"/>
        </dgm:presLayoutVars>
      </dgm:prSet>
      <dgm:spPr/>
    </dgm:pt>
    <dgm:pt modelId="{4A9A83A2-2B66-440B-86B8-74CF0692A1B9}" type="pres">
      <dgm:prSet presAssocID="{3C510B6E-FC79-4992-B707-631B9F8A1D3C}" presName="linNode" presStyleCnt="0"/>
      <dgm:spPr/>
    </dgm:pt>
    <dgm:pt modelId="{FF3C703F-D152-4030-B667-47B85D660A7D}" type="pres">
      <dgm:prSet presAssocID="{3C510B6E-FC79-4992-B707-631B9F8A1D3C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EF0E6F5D-166D-4ED1-B2BA-B662399B8AD4}" type="pres">
      <dgm:prSet presAssocID="{3C510B6E-FC79-4992-B707-631B9F8A1D3C}" presName="descendantText" presStyleLbl="alignAccFollowNode1" presStyleIdx="0" presStyleCnt="4">
        <dgm:presLayoutVars>
          <dgm:bulletEnabled val="1"/>
        </dgm:presLayoutVars>
      </dgm:prSet>
      <dgm:spPr/>
    </dgm:pt>
    <dgm:pt modelId="{FAEF8F2E-370E-4922-8C21-E5CB68F7BF7B}" type="pres">
      <dgm:prSet presAssocID="{5146C27C-1D24-4F6B-BAF6-9DBED25BA5F3}" presName="sp" presStyleCnt="0"/>
      <dgm:spPr/>
    </dgm:pt>
    <dgm:pt modelId="{DC8DCD60-C37E-404A-B11D-7E05F3332253}" type="pres">
      <dgm:prSet presAssocID="{DD8E4240-26B4-4DAB-8808-8CE87D1C3471}" presName="linNode" presStyleCnt="0"/>
      <dgm:spPr/>
    </dgm:pt>
    <dgm:pt modelId="{DA47CCCE-8C3C-47BC-85AB-88099C9909F1}" type="pres">
      <dgm:prSet presAssocID="{DD8E4240-26B4-4DAB-8808-8CE87D1C3471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AE8DABCD-2CBC-4480-B6BC-BFC469B69BDF}" type="pres">
      <dgm:prSet presAssocID="{DD8E4240-26B4-4DAB-8808-8CE87D1C3471}" presName="descendantText" presStyleLbl="alignAccFollowNode1" presStyleIdx="1" presStyleCnt="4" custScaleY="154081">
        <dgm:presLayoutVars>
          <dgm:bulletEnabled val="1"/>
        </dgm:presLayoutVars>
      </dgm:prSet>
      <dgm:spPr/>
    </dgm:pt>
    <dgm:pt modelId="{31618332-915B-426B-8351-4CF72EA45BAE}" type="pres">
      <dgm:prSet presAssocID="{F1806A67-0262-40B9-AF81-97E567F94846}" presName="sp" presStyleCnt="0"/>
      <dgm:spPr/>
    </dgm:pt>
    <dgm:pt modelId="{7498B1F7-3F05-4E47-AEB7-0AB12DD5D8B6}" type="pres">
      <dgm:prSet presAssocID="{73ECB7C1-7003-4123-AA1B-CCE39411C7A5}" presName="linNode" presStyleCnt="0"/>
      <dgm:spPr/>
    </dgm:pt>
    <dgm:pt modelId="{B64AAABD-AF8A-4921-A7DE-AAEC57773411}" type="pres">
      <dgm:prSet presAssocID="{73ECB7C1-7003-4123-AA1B-CCE39411C7A5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BC7D5D56-3F03-4615-ACEF-AAE9AF9BF07A}" type="pres">
      <dgm:prSet presAssocID="{73ECB7C1-7003-4123-AA1B-CCE39411C7A5}" presName="descendantText" presStyleLbl="alignAccFollowNode1" presStyleIdx="2" presStyleCnt="4" custLinFactNeighborX="0" custLinFactNeighborY="5808">
        <dgm:presLayoutVars>
          <dgm:bulletEnabled val="1"/>
        </dgm:presLayoutVars>
      </dgm:prSet>
      <dgm:spPr/>
    </dgm:pt>
    <dgm:pt modelId="{EBF6B398-0CDC-4E4E-97DC-609F5FE04868}" type="pres">
      <dgm:prSet presAssocID="{5F9BFF8C-8017-49A5-8EF8-408F3EFFDF08}" presName="sp" presStyleCnt="0"/>
      <dgm:spPr/>
    </dgm:pt>
    <dgm:pt modelId="{49898A1F-33EF-42CA-97A9-280DB3F8F471}" type="pres">
      <dgm:prSet presAssocID="{2CCC92B8-D76C-418A-BED7-D4C6903821C3}" presName="linNode" presStyleCnt="0"/>
      <dgm:spPr/>
    </dgm:pt>
    <dgm:pt modelId="{6CE879E2-47B7-4F69-AF50-73E15B2D4203}" type="pres">
      <dgm:prSet presAssocID="{2CCC92B8-D76C-418A-BED7-D4C6903821C3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885A9387-E091-40BB-AC9B-D5E107062003}" type="pres">
      <dgm:prSet presAssocID="{2CCC92B8-D76C-418A-BED7-D4C6903821C3}" presName="descendantText" presStyleLbl="alignAccFollowNode1" presStyleIdx="3" presStyleCnt="4" custScaleY="150416">
        <dgm:presLayoutVars>
          <dgm:bulletEnabled val="1"/>
        </dgm:presLayoutVars>
      </dgm:prSet>
      <dgm:spPr/>
    </dgm:pt>
  </dgm:ptLst>
  <dgm:cxnLst>
    <dgm:cxn modelId="{2B220B03-13FF-41F5-83AC-F9F15F162A86}" srcId="{3575B096-0C0E-4D58-A282-415A0976DE75}" destId="{2CCC92B8-D76C-418A-BED7-D4C6903821C3}" srcOrd="3" destOrd="0" parTransId="{DED10C92-7D13-468F-8FD0-786BAFE4C8B7}" sibTransId="{CAD4D85A-7CB7-4118-B138-097AA9A84A18}"/>
    <dgm:cxn modelId="{57494C1F-D185-46ED-BA1F-A6C00F91B05B}" srcId="{3575B096-0C0E-4D58-A282-415A0976DE75}" destId="{3C510B6E-FC79-4992-B707-631B9F8A1D3C}" srcOrd="0" destOrd="0" parTransId="{F000F7F8-5664-4AC0-834F-218C8604759D}" sibTransId="{5146C27C-1D24-4F6B-BAF6-9DBED25BA5F3}"/>
    <dgm:cxn modelId="{BEFD095C-5409-4B70-AE70-43C6C56DB9E8}" type="presOf" srcId="{67282AB8-3792-4313-AD40-840FF417C006}" destId="{AE8DABCD-2CBC-4480-B6BC-BFC469B69BDF}" srcOrd="0" destOrd="0" presId="urn:microsoft.com/office/officeart/2005/8/layout/vList5"/>
    <dgm:cxn modelId="{E4902E5F-895F-4123-B6C5-38B5431D0E6F}" type="presOf" srcId="{3575B096-0C0E-4D58-A282-415A0976DE75}" destId="{DF84C4C0-37B8-4DBA-9A06-9C41EDDC0FB1}" srcOrd="0" destOrd="0" presId="urn:microsoft.com/office/officeart/2005/8/layout/vList5"/>
    <dgm:cxn modelId="{7C52466B-0F34-4923-BF7F-399A4B7777E4}" type="presOf" srcId="{8F94CB5A-5B29-4F42-8887-24D25A0E648B}" destId="{BC7D5D56-3F03-4615-ACEF-AAE9AF9BF07A}" srcOrd="0" destOrd="0" presId="urn:microsoft.com/office/officeart/2005/8/layout/vList5"/>
    <dgm:cxn modelId="{D4331D6D-347A-4811-9042-F8E0E6FCB3A2}" srcId="{DD8E4240-26B4-4DAB-8808-8CE87D1C3471}" destId="{67282AB8-3792-4313-AD40-840FF417C006}" srcOrd="0" destOrd="0" parTransId="{A8415B87-215D-4739-81EA-5EA81A2B70C2}" sibTransId="{71A967F7-5E17-45E3-9375-2EEFD8E77F15}"/>
    <dgm:cxn modelId="{EDACF77C-2573-417A-A052-837AE704E38E}" type="presOf" srcId="{73ECB7C1-7003-4123-AA1B-CCE39411C7A5}" destId="{B64AAABD-AF8A-4921-A7DE-AAEC57773411}" srcOrd="0" destOrd="0" presId="urn:microsoft.com/office/officeart/2005/8/layout/vList5"/>
    <dgm:cxn modelId="{2ADF6E88-C8CE-4762-995A-248FFFE3982A}" type="presOf" srcId="{DD8E4240-26B4-4DAB-8808-8CE87D1C3471}" destId="{DA47CCCE-8C3C-47BC-85AB-88099C9909F1}" srcOrd="0" destOrd="0" presId="urn:microsoft.com/office/officeart/2005/8/layout/vList5"/>
    <dgm:cxn modelId="{A14ABC88-12D0-4E25-B178-912905521CFA}" type="presOf" srcId="{877A94EE-6EFD-4D00-A57A-B3913D467935}" destId="{885A9387-E091-40BB-AC9B-D5E107062003}" srcOrd="0" destOrd="0" presId="urn:microsoft.com/office/officeart/2005/8/layout/vList5"/>
    <dgm:cxn modelId="{E57B6CA1-91B5-4100-80AB-BFD4C72ED3B3}" srcId="{2CCC92B8-D76C-418A-BED7-D4C6903821C3}" destId="{877A94EE-6EFD-4D00-A57A-B3913D467935}" srcOrd="0" destOrd="0" parTransId="{34153C57-4909-40B2-9AC3-DD5214BAE03F}" sibTransId="{E8E37058-4499-4EDD-8601-4125EE116BA6}"/>
    <dgm:cxn modelId="{60D3BEAC-D696-4AE2-B50F-038F378D239F}" type="presOf" srcId="{3C510B6E-FC79-4992-B707-631B9F8A1D3C}" destId="{FF3C703F-D152-4030-B667-47B85D660A7D}" srcOrd="0" destOrd="0" presId="urn:microsoft.com/office/officeart/2005/8/layout/vList5"/>
    <dgm:cxn modelId="{638267BA-57BB-49EA-B460-C450515A238D}" srcId="{3575B096-0C0E-4D58-A282-415A0976DE75}" destId="{73ECB7C1-7003-4123-AA1B-CCE39411C7A5}" srcOrd="2" destOrd="0" parTransId="{24FDD3B1-0DFC-4A0B-886C-4BFA9E27260F}" sibTransId="{5F9BFF8C-8017-49A5-8EF8-408F3EFFDF08}"/>
    <dgm:cxn modelId="{761B0BC2-9DD5-4A59-B2CB-F48894290A57}" srcId="{3C510B6E-FC79-4992-B707-631B9F8A1D3C}" destId="{09AFE0FF-615C-4104-811C-EC98C8558E05}" srcOrd="0" destOrd="0" parTransId="{6E7EC86E-5966-443E-BF78-2845E5EC2931}" sibTransId="{35B91F3F-0929-4C0F-A601-B29278DBF98C}"/>
    <dgm:cxn modelId="{9E7781DE-7C6D-42D8-942B-E40FB47BFE3F}" srcId="{3575B096-0C0E-4D58-A282-415A0976DE75}" destId="{DD8E4240-26B4-4DAB-8808-8CE87D1C3471}" srcOrd="1" destOrd="0" parTransId="{7D8B1DE4-DAAD-407A-A457-35C4904F4EDD}" sibTransId="{F1806A67-0262-40B9-AF81-97E567F94846}"/>
    <dgm:cxn modelId="{6FD953EF-B355-486C-8AFF-00018CC0A22B}" srcId="{73ECB7C1-7003-4123-AA1B-CCE39411C7A5}" destId="{8F94CB5A-5B29-4F42-8887-24D25A0E648B}" srcOrd="0" destOrd="0" parTransId="{0E058FAD-6162-4902-9242-006596384B4F}" sibTransId="{E0B0668E-51E7-4A0B-BF28-5094E476BE10}"/>
    <dgm:cxn modelId="{254CF2F9-5E5E-4AD9-8A5F-A5D8B1BF0C48}" type="presOf" srcId="{09AFE0FF-615C-4104-811C-EC98C8558E05}" destId="{EF0E6F5D-166D-4ED1-B2BA-B662399B8AD4}" srcOrd="0" destOrd="0" presId="urn:microsoft.com/office/officeart/2005/8/layout/vList5"/>
    <dgm:cxn modelId="{14F827FD-4131-42AC-81EE-6C7F7A50EC06}" type="presOf" srcId="{2CCC92B8-D76C-418A-BED7-D4C6903821C3}" destId="{6CE879E2-47B7-4F69-AF50-73E15B2D4203}" srcOrd="0" destOrd="0" presId="urn:microsoft.com/office/officeart/2005/8/layout/vList5"/>
    <dgm:cxn modelId="{94D3E277-54DB-4F64-BA03-98009A9EC3F2}" type="presParOf" srcId="{DF84C4C0-37B8-4DBA-9A06-9C41EDDC0FB1}" destId="{4A9A83A2-2B66-440B-86B8-74CF0692A1B9}" srcOrd="0" destOrd="0" presId="urn:microsoft.com/office/officeart/2005/8/layout/vList5"/>
    <dgm:cxn modelId="{EE80A5A0-14D6-4D83-B55D-810B7A87D31A}" type="presParOf" srcId="{4A9A83A2-2B66-440B-86B8-74CF0692A1B9}" destId="{FF3C703F-D152-4030-B667-47B85D660A7D}" srcOrd="0" destOrd="0" presId="urn:microsoft.com/office/officeart/2005/8/layout/vList5"/>
    <dgm:cxn modelId="{D10FF8D3-91A8-4D53-A56E-DBE0392F9A03}" type="presParOf" srcId="{4A9A83A2-2B66-440B-86B8-74CF0692A1B9}" destId="{EF0E6F5D-166D-4ED1-B2BA-B662399B8AD4}" srcOrd="1" destOrd="0" presId="urn:microsoft.com/office/officeart/2005/8/layout/vList5"/>
    <dgm:cxn modelId="{90D63E5E-AB12-4FBF-800E-674F4CA75B94}" type="presParOf" srcId="{DF84C4C0-37B8-4DBA-9A06-9C41EDDC0FB1}" destId="{FAEF8F2E-370E-4922-8C21-E5CB68F7BF7B}" srcOrd="1" destOrd="0" presId="urn:microsoft.com/office/officeart/2005/8/layout/vList5"/>
    <dgm:cxn modelId="{F5128C1D-C139-4A53-869D-B1B407D9510E}" type="presParOf" srcId="{DF84C4C0-37B8-4DBA-9A06-9C41EDDC0FB1}" destId="{DC8DCD60-C37E-404A-B11D-7E05F3332253}" srcOrd="2" destOrd="0" presId="urn:microsoft.com/office/officeart/2005/8/layout/vList5"/>
    <dgm:cxn modelId="{883D9890-52D9-451B-AD58-3B64819BFE5D}" type="presParOf" srcId="{DC8DCD60-C37E-404A-B11D-7E05F3332253}" destId="{DA47CCCE-8C3C-47BC-85AB-88099C9909F1}" srcOrd="0" destOrd="0" presId="urn:microsoft.com/office/officeart/2005/8/layout/vList5"/>
    <dgm:cxn modelId="{79CED1B8-960F-445A-962F-82D84DEC8D07}" type="presParOf" srcId="{DC8DCD60-C37E-404A-B11D-7E05F3332253}" destId="{AE8DABCD-2CBC-4480-B6BC-BFC469B69BDF}" srcOrd="1" destOrd="0" presId="urn:microsoft.com/office/officeart/2005/8/layout/vList5"/>
    <dgm:cxn modelId="{6ED828CD-6668-47D9-8679-DA0B2DAA1FF7}" type="presParOf" srcId="{DF84C4C0-37B8-4DBA-9A06-9C41EDDC0FB1}" destId="{31618332-915B-426B-8351-4CF72EA45BAE}" srcOrd="3" destOrd="0" presId="urn:microsoft.com/office/officeart/2005/8/layout/vList5"/>
    <dgm:cxn modelId="{38100E48-8D30-42F7-B8B9-1D65041D95C3}" type="presParOf" srcId="{DF84C4C0-37B8-4DBA-9A06-9C41EDDC0FB1}" destId="{7498B1F7-3F05-4E47-AEB7-0AB12DD5D8B6}" srcOrd="4" destOrd="0" presId="urn:microsoft.com/office/officeart/2005/8/layout/vList5"/>
    <dgm:cxn modelId="{98CFCFF7-816E-4FA8-A7C9-A88D60CD7D7E}" type="presParOf" srcId="{7498B1F7-3F05-4E47-AEB7-0AB12DD5D8B6}" destId="{B64AAABD-AF8A-4921-A7DE-AAEC57773411}" srcOrd="0" destOrd="0" presId="urn:microsoft.com/office/officeart/2005/8/layout/vList5"/>
    <dgm:cxn modelId="{D54376BA-D077-4272-B70D-52E7750B8F7E}" type="presParOf" srcId="{7498B1F7-3F05-4E47-AEB7-0AB12DD5D8B6}" destId="{BC7D5D56-3F03-4615-ACEF-AAE9AF9BF07A}" srcOrd="1" destOrd="0" presId="urn:microsoft.com/office/officeart/2005/8/layout/vList5"/>
    <dgm:cxn modelId="{8B4F6CAD-1562-4AB7-A5F9-2F4271B274FB}" type="presParOf" srcId="{DF84C4C0-37B8-4DBA-9A06-9C41EDDC0FB1}" destId="{EBF6B398-0CDC-4E4E-97DC-609F5FE04868}" srcOrd="5" destOrd="0" presId="urn:microsoft.com/office/officeart/2005/8/layout/vList5"/>
    <dgm:cxn modelId="{FA4F14A6-D6A0-4788-A31B-625625F489B8}" type="presParOf" srcId="{DF84C4C0-37B8-4DBA-9A06-9C41EDDC0FB1}" destId="{49898A1F-33EF-42CA-97A9-280DB3F8F471}" srcOrd="6" destOrd="0" presId="urn:microsoft.com/office/officeart/2005/8/layout/vList5"/>
    <dgm:cxn modelId="{AD680C4B-528C-4488-8C62-93A4B5E5641E}" type="presParOf" srcId="{49898A1F-33EF-42CA-97A9-280DB3F8F471}" destId="{6CE879E2-47B7-4F69-AF50-73E15B2D4203}" srcOrd="0" destOrd="0" presId="urn:microsoft.com/office/officeart/2005/8/layout/vList5"/>
    <dgm:cxn modelId="{1B0E9FE0-B005-43DF-ADAD-F72F4F550EC5}" type="presParOf" srcId="{49898A1F-33EF-42CA-97A9-280DB3F8F471}" destId="{885A9387-E091-40BB-AC9B-D5E10706200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C0B74F82-C551-45B1-9898-8F23CA89DA7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2B04638-C4A5-481D-B099-7F14069A2C24}">
      <dgm:prSet/>
      <dgm:spPr/>
      <dgm:t>
        <a:bodyPr/>
        <a:lstStyle/>
        <a:p>
          <a:r>
            <a:rPr lang="en-US"/>
            <a:t>PROCESS OF REGISTERATION AND GENERATION OF UDIN</a:t>
          </a:r>
        </a:p>
      </dgm:t>
    </dgm:pt>
    <dgm:pt modelId="{E5B1F537-7B6E-431A-A121-A6855A8DF91F}" type="parTrans" cxnId="{4FD8CDBC-B51D-4E5C-BD28-E10307112C8A}">
      <dgm:prSet/>
      <dgm:spPr/>
      <dgm:t>
        <a:bodyPr/>
        <a:lstStyle/>
        <a:p>
          <a:endParaRPr lang="en-US"/>
        </a:p>
      </dgm:t>
    </dgm:pt>
    <dgm:pt modelId="{7874153D-C8E5-4C72-8661-36DE2A89A30E}" type="sibTrans" cxnId="{4FD8CDBC-B51D-4E5C-BD28-E10307112C8A}">
      <dgm:prSet/>
      <dgm:spPr/>
      <dgm:t>
        <a:bodyPr/>
        <a:lstStyle/>
        <a:p>
          <a:endParaRPr lang="en-US"/>
        </a:p>
      </dgm:t>
    </dgm:pt>
    <dgm:pt modelId="{5F89E985-ED27-40A0-9569-DC5E540EB2AB}" type="pres">
      <dgm:prSet presAssocID="{C0B74F82-C551-45B1-9898-8F23CA89DA7C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E0CBB7A-CF19-4B94-B55C-324CD1EE9F22}" type="pres">
      <dgm:prSet presAssocID="{32B04638-C4A5-481D-B099-7F14069A2C24}" presName="circle1" presStyleLbl="node1" presStyleIdx="0" presStyleCnt="1"/>
      <dgm:spPr/>
    </dgm:pt>
    <dgm:pt modelId="{4C4C6FF0-AE44-4D3B-A3D4-F5032B940B79}" type="pres">
      <dgm:prSet presAssocID="{32B04638-C4A5-481D-B099-7F14069A2C24}" presName="space" presStyleCnt="0"/>
      <dgm:spPr/>
    </dgm:pt>
    <dgm:pt modelId="{5ABE86D8-B842-4965-8527-99E183DE3756}" type="pres">
      <dgm:prSet presAssocID="{32B04638-C4A5-481D-B099-7F14069A2C24}" presName="rect1" presStyleLbl="alignAcc1" presStyleIdx="0" presStyleCnt="1"/>
      <dgm:spPr/>
    </dgm:pt>
    <dgm:pt modelId="{ECBCDDCD-9A6F-4BE5-B312-FAC71CF5693F}" type="pres">
      <dgm:prSet presAssocID="{32B04638-C4A5-481D-B099-7F14069A2C24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44214F1B-AF22-4763-9844-E09A38FBC356}" type="presOf" srcId="{C0B74F82-C551-45B1-9898-8F23CA89DA7C}" destId="{5F89E985-ED27-40A0-9569-DC5E540EB2AB}" srcOrd="0" destOrd="0" presId="urn:microsoft.com/office/officeart/2005/8/layout/target3"/>
    <dgm:cxn modelId="{C6B4E971-804D-4DCE-9885-8A295CD09E3F}" type="presOf" srcId="{32B04638-C4A5-481D-B099-7F14069A2C24}" destId="{5ABE86D8-B842-4965-8527-99E183DE3756}" srcOrd="0" destOrd="0" presId="urn:microsoft.com/office/officeart/2005/8/layout/target3"/>
    <dgm:cxn modelId="{4FD8CDBC-B51D-4E5C-BD28-E10307112C8A}" srcId="{C0B74F82-C551-45B1-9898-8F23CA89DA7C}" destId="{32B04638-C4A5-481D-B099-7F14069A2C24}" srcOrd="0" destOrd="0" parTransId="{E5B1F537-7B6E-431A-A121-A6855A8DF91F}" sibTransId="{7874153D-C8E5-4C72-8661-36DE2A89A30E}"/>
    <dgm:cxn modelId="{42D197CA-CAB8-475D-AD9E-07D139AAD769}" type="presOf" srcId="{32B04638-C4A5-481D-B099-7F14069A2C24}" destId="{ECBCDDCD-9A6F-4BE5-B312-FAC71CF5693F}" srcOrd="1" destOrd="0" presId="urn:microsoft.com/office/officeart/2005/8/layout/target3"/>
    <dgm:cxn modelId="{690CAC43-C4BA-4286-BFA5-17B7948D8B89}" type="presParOf" srcId="{5F89E985-ED27-40A0-9569-DC5E540EB2AB}" destId="{5E0CBB7A-CF19-4B94-B55C-324CD1EE9F22}" srcOrd="0" destOrd="0" presId="urn:microsoft.com/office/officeart/2005/8/layout/target3"/>
    <dgm:cxn modelId="{5421E8F7-ED10-4C54-8284-22C8343E0BBA}" type="presParOf" srcId="{5F89E985-ED27-40A0-9569-DC5E540EB2AB}" destId="{4C4C6FF0-AE44-4D3B-A3D4-F5032B940B79}" srcOrd="1" destOrd="0" presId="urn:microsoft.com/office/officeart/2005/8/layout/target3"/>
    <dgm:cxn modelId="{1476A0AA-E896-449F-B962-79B9DED37DE0}" type="presParOf" srcId="{5F89E985-ED27-40A0-9569-DC5E540EB2AB}" destId="{5ABE86D8-B842-4965-8527-99E183DE3756}" srcOrd="2" destOrd="0" presId="urn:microsoft.com/office/officeart/2005/8/layout/target3"/>
    <dgm:cxn modelId="{3E376EE2-E69F-4AE8-8C78-B32AF34AB41C}" type="presParOf" srcId="{5F89E985-ED27-40A0-9569-DC5E540EB2AB}" destId="{ECBCDDCD-9A6F-4BE5-B312-FAC71CF5693F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F2CD0D68-9DE4-4292-BDEC-F00AE69E96FD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6614314-0C18-4BC6-AAEA-D51EB55E5F33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icsi.edu</a:t>
          </a:r>
        </a:p>
      </dgm:t>
    </dgm:pt>
    <dgm:pt modelId="{5D07DD15-9C5F-4A10-B328-96EDFDA83CC0}" type="parTrans" cxnId="{1CF05372-0C15-48CF-B067-1181E45CFE3A}">
      <dgm:prSet/>
      <dgm:spPr/>
      <dgm:t>
        <a:bodyPr/>
        <a:lstStyle/>
        <a:p>
          <a:endParaRPr lang="en-US"/>
        </a:p>
      </dgm:t>
    </dgm:pt>
    <dgm:pt modelId="{419A6A96-E4D8-4BC6-A55C-4C364759BC72}" type="sibTrans" cxnId="{1CF05372-0C15-48CF-B067-1181E45CFE3A}">
      <dgm:prSet/>
      <dgm:spPr/>
      <dgm:t>
        <a:bodyPr/>
        <a:lstStyle/>
        <a:p>
          <a:endParaRPr lang="en-US"/>
        </a:p>
      </dgm:t>
    </dgm:pt>
    <dgm:pt modelId="{50854185-6A63-4046-A474-38F56DA3822F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PCS Portal</a:t>
          </a:r>
        </a:p>
      </dgm:t>
    </dgm:pt>
    <dgm:pt modelId="{210CA7B4-29F3-48F1-A12D-64B21D8A81EF}" type="parTrans" cxnId="{2FBD8978-78E1-4B4B-B621-A41E25D0E6A3}">
      <dgm:prSet/>
      <dgm:spPr/>
      <dgm:t>
        <a:bodyPr/>
        <a:lstStyle/>
        <a:p>
          <a:endParaRPr lang="en-US"/>
        </a:p>
      </dgm:t>
    </dgm:pt>
    <dgm:pt modelId="{948B70BC-6B29-494B-A0FB-8C1902DC738E}" type="sibTrans" cxnId="{2FBD8978-78E1-4B4B-B621-A41E25D0E6A3}">
      <dgm:prSet/>
      <dgm:spPr/>
      <dgm:t>
        <a:bodyPr/>
        <a:lstStyle/>
        <a:p>
          <a:endParaRPr lang="en-US"/>
        </a:p>
      </dgm:t>
    </dgm:pt>
    <dgm:pt modelId="{ED1E4B5B-6D6B-48BA-A446-21BC05F0E54F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UDIN</a:t>
          </a:r>
        </a:p>
      </dgm:t>
    </dgm:pt>
    <dgm:pt modelId="{994337D8-48D1-4043-8EF5-0A9CA7E6D699}" type="parTrans" cxnId="{7BE71DB3-3C2E-459C-9028-6966DFFCAF60}">
      <dgm:prSet/>
      <dgm:spPr/>
      <dgm:t>
        <a:bodyPr/>
        <a:lstStyle/>
        <a:p>
          <a:endParaRPr lang="en-US"/>
        </a:p>
      </dgm:t>
    </dgm:pt>
    <dgm:pt modelId="{F3927702-8C78-4028-B5BF-22E437283E52}" type="sibTrans" cxnId="{7BE71DB3-3C2E-459C-9028-6966DFFCAF60}">
      <dgm:prSet/>
      <dgm:spPr/>
      <dgm:t>
        <a:bodyPr/>
        <a:lstStyle/>
        <a:p>
          <a:endParaRPr lang="en-US"/>
        </a:p>
      </dgm:t>
    </dgm:pt>
    <dgm:pt modelId="{D93F5210-01DD-49F8-9C41-67A4CD3BA42B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Members Registration (After successful registration, we will receive Login ID and Password)</a:t>
          </a:r>
        </a:p>
      </dgm:t>
    </dgm:pt>
    <dgm:pt modelId="{D91C0E6C-5F39-45A4-8923-4AC5EC8BBA2F}" type="parTrans" cxnId="{9DDAC7F7-6DD1-415A-A4AE-A4AB023D175A}">
      <dgm:prSet/>
      <dgm:spPr/>
      <dgm:t>
        <a:bodyPr/>
        <a:lstStyle/>
        <a:p>
          <a:endParaRPr lang="en-US"/>
        </a:p>
      </dgm:t>
    </dgm:pt>
    <dgm:pt modelId="{0FF5D16C-4CD9-4D2A-87FB-9A914823203E}" type="sibTrans" cxnId="{9DDAC7F7-6DD1-415A-A4AE-A4AB023D175A}">
      <dgm:prSet/>
      <dgm:spPr/>
      <dgm:t>
        <a:bodyPr/>
        <a:lstStyle/>
        <a:p>
          <a:endParaRPr lang="en-US"/>
        </a:p>
      </dgm:t>
    </dgm:pt>
    <dgm:pt modelId="{FD4B7537-771D-4F6F-921D-263D747772A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Members Login</a:t>
          </a:r>
        </a:p>
      </dgm:t>
    </dgm:pt>
    <dgm:pt modelId="{EA70F6F3-053E-423C-88E4-BDE9FCCCAFEE}" type="parTrans" cxnId="{64CEF219-1060-4119-8302-389183BD44AB}">
      <dgm:prSet/>
      <dgm:spPr/>
      <dgm:t>
        <a:bodyPr/>
        <a:lstStyle/>
        <a:p>
          <a:endParaRPr lang="en-US"/>
        </a:p>
      </dgm:t>
    </dgm:pt>
    <dgm:pt modelId="{54506185-7A89-4EA0-BFAD-211CE6762545}" type="sibTrans" cxnId="{64CEF219-1060-4119-8302-389183BD44AB}">
      <dgm:prSet/>
      <dgm:spPr/>
      <dgm:t>
        <a:bodyPr/>
        <a:lstStyle/>
        <a:p>
          <a:endParaRPr lang="en-US"/>
        </a:p>
      </dgm:t>
    </dgm:pt>
    <dgm:pt modelId="{107B56DF-43A8-4875-9132-6AD11BFBB86D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Generate UDIN</a:t>
          </a:r>
        </a:p>
      </dgm:t>
    </dgm:pt>
    <dgm:pt modelId="{1D3DECA0-94E1-40E1-9BF3-A7B6A41B0CE2}" type="parTrans" cxnId="{6D6D7E6F-F1D7-489B-85D6-DCD27795783E}">
      <dgm:prSet/>
      <dgm:spPr/>
      <dgm:t>
        <a:bodyPr/>
        <a:lstStyle/>
        <a:p>
          <a:endParaRPr lang="en-US"/>
        </a:p>
      </dgm:t>
    </dgm:pt>
    <dgm:pt modelId="{B62E26A1-F08F-4299-B9F5-B6BD783B30C5}" type="sibTrans" cxnId="{6D6D7E6F-F1D7-489B-85D6-DCD27795783E}">
      <dgm:prSet/>
      <dgm:spPr/>
      <dgm:t>
        <a:bodyPr/>
        <a:lstStyle/>
        <a:p>
          <a:endParaRPr lang="en-US"/>
        </a:p>
      </dgm:t>
    </dgm:pt>
    <dgm:pt modelId="{98282FD0-8021-4F3C-B0C7-EAE98BDCB9E7}" type="pres">
      <dgm:prSet presAssocID="{F2CD0D68-9DE4-4292-BDEC-F00AE69E96FD}" presName="Name0" presStyleCnt="0">
        <dgm:presLayoutVars>
          <dgm:dir/>
          <dgm:animLvl val="lvl"/>
          <dgm:resizeHandles val="exact"/>
        </dgm:presLayoutVars>
      </dgm:prSet>
      <dgm:spPr/>
    </dgm:pt>
    <dgm:pt modelId="{52A74CFE-3CE3-4317-9C4D-93FD0CD2E84E}" type="pres">
      <dgm:prSet presAssocID="{107B56DF-43A8-4875-9132-6AD11BFBB86D}" presName="boxAndChildren" presStyleCnt="0"/>
      <dgm:spPr/>
    </dgm:pt>
    <dgm:pt modelId="{881905B3-A9DB-42C1-A379-6D98E65F6C7C}" type="pres">
      <dgm:prSet presAssocID="{107B56DF-43A8-4875-9132-6AD11BFBB86D}" presName="parentTextBox" presStyleLbl="node1" presStyleIdx="0" presStyleCnt="6" custLinFactNeighborX="-131"/>
      <dgm:spPr/>
    </dgm:pt>
    <dgm:pt modelId="{C81CBFDF-DE6A-4C98-A4AE-5E02F74282F6}" type="pres">
      <dgm:prSet presAssocID="{54506185-7A89-4EA0-BFAD-211CE6762545}" presName="sp" presStyleCnt="0"/>
      <dgm:spPr/>
    </dgm:pt>
    <dgm:pt modelId="{9994081C-F22B-4E86-8691-0138705B1303}" type="pres">
      <dgm:prSet presAssocID="{FD4B7537-771D-4F6F-921D-263D747772AA}" presName="arrowAndChildren" presStyleCnt="0"/>
      <dgm:spPr/>
    </dgm:pt>
    <dgm:pt modelId="{514A166A-48D5-4879-8946-6D0E1D5758D3}" type="pres">
      <dgm:prSet presAssocID="{FD4B7537-771D-4F6F-921D-263D747772AA}" presName="parentTextArrow" presStyleLbl="node1" presStyleIdx="1" presStyleCnt="6"/>
      <dgm:spPr/>
    </dgm:pt>
    <dgm:pt modelId="{82D175D8-4605-4F03-BD44-50420191E1EA}" type="pres">
      <dgm:prSet presAssocID="{0FF5D16C-4CD9-4D2A-87FB-9A914823203E}" presName="sp" presStyleCnt="0"/>
      <dgm:spPr/>
    </dgm:pt>
    <dgm:pt modelId="{E16EFD1B-DB69-45A0-BE1F-C40C8526711F}" type="pres">
      <dgm:prSet presAssocID="{D93F5210-01DD-49F8-9C41-67A4CD3BA42B}" presName="arrowAndChildren" presStyleCnt="0"/>
      <dgm:spPr/>
    </dgm:pt>
    <dgm:pt modelId="{21286C43-F8A5-4E50-9AFD-D7274C7A89EC}" type="pres">
      <dgm:prSet presAssocID="{D93F5210-01DD-49F8-9C41-67A4CD3BA42B}" presName="parentTextArrow" presStyleLbl="node1" presStyleIdx="2" presStyleCnt="6"/>
      <dgm:spPr/>
    </dgm:pt>
    <dgm:pt modelId="{7AB36657-8D0D-4FCF-9A02-D4D636308863}" type="pres">
      <dgm:prSet presAssocID="{F3927702-8C78-4028-B5BF-22E437283E52}" presName="sp" presStyleCnt="0"/>
      <dgm:spPr/>
    </dgm:pt>
    <dgm:pt modelId="{1EEC24BD-0841-4950-AB06-E54CCBF86D4E}" type="pres">
      <dgm:prSet presAssocID="{ED1E4B5B-6D6B-48BA-A446-21BC05F0E54F}" presName="arrowAndChildren" presStyleCnt="0"/>
      <dgm:spPr/>
    </dgm:pt>
    <dgm:pt modelId="{0ADD89AA-1798-47DB-B4EB-035E276C80EB}" type="pres">
      <dgm:prSet presAssocID="{ED1E4B5B-6D6B-48BA-A446-21BC05F0E54F}" presName="parentTextArrow" presStyleLbl="node1" presStyleIdx="3" presStyleCnt="6" custLinFactNeighborY="4578"/>
      <dgm:spPr/>
    </dgm:pt>
    <dgm:pt modelId="{57464CBF-905E-4285-98A8-DAC11AA1BC35}" type="pres">
      <dgm:prSet presAssocID="{948B70BC-6B29-494B-A0FB-8C1902DC738E}" presName="sp" presStyleCnt="0"/>
      <dgm:spPr/>
    </dgm:pt>
    <dgm:pt modelId="{255EA3D8-4D27-4C46-BDA1-8CD5180081B0}" type="pres">
      <dgm:prSet presAssocID="{50854185-6A63-4046-A474-38F56DA3822F}" presName="arrowAndChildren" presStyleCnt="0"/>
      <dgm:spPr/>
    </dgm:pt>
    <dgm:pt modelId="{0ECB18DB-04A1-4A76-98FE-1B26BED6EFD7}" type="pres">
      <dgm:prSet presAssocID="{50854185-6A63-4046-A474-38F56DA3822F}" presName="parentTextArrow" presStyleLbl="node1" presStyleIdx="4" presStyleCnt="6"/>
      <dgm:spPr/>
    </dgm:pt>
    <dgm:pt modelId="{81402BAD-2645-4A76-AC72-824B26492B65}" type="pres">
      <dgm:prSet presAssocID="{419A6A96-E4D8-4BC6-A55C-4C364759BC72}" presName="sp" presStyleCnt="0"/>
      <dgm:spPr/>
    </dgm:pt>
    <dgm:pt modelId="{71CE6E9D-C043-4F33-A88D-A9D68A0A0E8E}" type="pres">
      <dgm:prSet presAssocID="{E6614314-0C18-4BC6-AAEA-D51EB55E5F33}" presName="arrowAndChildren" presStyleCnt="0"/>
      <dgm:spPr/>
    </dgm:pt>
    <dgm:pt modelId="{49518CD9-94E6-414B-A87E-E08565716E0B}" type="pres">
      <dgm:prSet presAssocID="{E6614314-0C18-4BC6-AAEA-D51EB55E5F33}" presName="parentTextArrow" presStyleLbl="node1" presStyleIdx="5" presStyleCnt="6"/>
      <dgm:spPr/>
    </dgm:pt>
  </dgm:ptLst>
  <dgm:cxnLst>
    <dgm:cxn modelId="{A3874515-21B4-4C07-9606-F7DE1359D0E2}" type="presOf" srcId="{50854185-6A63-4046-A474-38F56DA3822F}" destId="{0ECB18DB-04A1-4A76-98FE-1B26BED6EFD7}" srcOrd="0" destOrd="0" presId="urn:microsoft.com/office/officeart/2005/8/layout/process4"/>
    <dgm:cxn modelId="{64CEF219-1060-4119-8302-389183BD44AB}" srcId="{F2CD0D68-9DE4-4292-BDEC-F00AE69E96FD}" destId="{FD4B7537-771D-4F6F-921D-263D747772AA}" srcOrd="4" destOrd="0" parTransId="{EA70F6F3-053E-423C-88E4-BDE9FCCCAFEE}" sibTransId="{54506185-7A89-4EA0-BFAD-211CE6762545}"/>
    <dgm:cxn modelId="{1CCB6121-3636-45A8-8FC8-D8007E7B0670}" type="presOf" srcId="{E6614314-0C18-4BC6-AAEA-D51EB55E5F33}" destId="{49518CD9-94E6-414B-A87E-E08565716E0B}" srcOrd="0" destOrd="0" presId="urn:microsoft.com/office/officeart/2005/8/layout/process4"/>
    <dgm:cxn modelId="{AC4DC834-855B-49BC-98AF-FBC95B95F26A}" type="presOf" srcId="{107B56DF-43A8-4875-9132-6AD11BFBB86D}" destId="{881905B3-A9DB-42C1-A379-6D98E65F6C7C}" srcOrd="0" destOrd="0" presId="urn:microsoft.com/office/officeart/2005/8/layout/process4"/>
    <dgm:cxn modelId="{78EBAB6D-1A33-4C74-BF0E-1C7618473F0D}" type="presOf" srcId="{FD4B7537-771D-4F6F-921D-263D747772AA}" destId="{514A166A-48D5-4879-8946-6D0E1D5758D3}" srcOrd="0" destOrd="0" presId="urn:microsoft.com/office/officeart/2005/8/layout/process4"/>
    <dgm:cxn modelId="{6D6D7E6F-F1D7-489B-85D6-DCD27795783E}" srcId="{F2CD0D68-9DE4-4292-BDEC-F00AE69E96FD}" destId="{107B56DF-43A8-4875-9132-6AD11BFBB86D}" srcOrd="5" destOrd="0" parTransId="{1D3DECA0-94E1-40E1-9BF3-A7B6A41B0CE2}" sibTransId="{B62E26A1-F08F-4299-B9F5-B6BD783B30C5}"/>
    <dgm:cxn modelId="{1CF05372-0C15-48CF-B067-1181E45CFE3A}" srcId="{F2CD0D68-9DE4-4292-BDEC-F00AE69E96FD}" destId="{E6614314-0C18-4BC6-AAEA-D51EB55E5F33}" srcOrd="0" destOrd="0" parTransId="{5D07DD15-9C5F-4A10-B328-96EDFDA83CC0}" sibTransId="{419A6A96-E4D8-4BC6-A55C-4C364759BC72}"/>
    <dgm:cxn modelId="{2FBD8978-78E1-4B4B-B621-A41E25D0E6A3}" srcId="{F2CD0D68-9DE4-4292-BDEC-F00AE69E96FD}" destId="{50854185-6A63-4046-A474-38F56DA3822F}" srcOrd="1" destOrd="0" parTransId="{210CA7B4-29F3-48F1-A12D-64B21D8A81EF}" sibTransId="{948B70BC-6B29-494B-A0FB-8C1902DC738E}"/>
    <dgm:cxn modelId="{6F4C4BAA-11C4-4016-B733-CB1F118AC676}" type="presOf" srcId="{F2CD0D68-9DE4-4292-BDEC-F00AE69E96FD}" destId="{98282FD0-8021-4F3C-B0C7-EAE98BDCB9E7}" srcOrd="0" destOrd="0" presId="urn:microsoft.com/office/officeart/2005/8/layout/process4"/>
    <dgm:cxn modelId="{7BE71DB3-3C2E-459C-9028-6966DFFCAF60}" srcId="{F2CD0D68-9DE4-4292-BDEC-F00AE69E96FD}" destId="{ED1E4B5B-6D6B-48BA-A446-21BC05F0E54F}" srcOrd="2" destOrd="0" parTransId="{994337D8-48D1-4043-8EF5-0A9CA7E6D699}" sibTransId="{F3927702-8C78-4028-B5BF-22E437283E52}"/>
    <dgm:cxn modelId="{E246EAB9-4742-4BCE-9DA2-7082DE68FC3E}" type="presOf" srcId="{D93F5210-01DD-49F8-9C41-67A4CD3BA42B}" destId="{21286C43-F8A5-4E50-9AFD-D7274C7A89EC}" srcOrd="0" destOrd="0" presId="urn:microsoft.com/office/officeart/2005/8/layout/process4"/>
    <dgm:cxn modelId="{CD6ED1C6-F1EA-40CF-BB5F-6C8951D5A4E7}" type="presOf" srcId="{ED1E4B5B-6D6B-48BA-A446-21BC05F0E54F}" destId="{0ADD89AA-1798-47DB-B4EB-035E276C80EB}" srcOrd="0" destOrd="0" presId="urn:microsoft.com/office/officeart/2005/8/layout/process4"/>
    <dgm:cxn modelId="{9DDAC7F7-6DD1-415A-A4AE-A4AB023D175A}" srcId="{F2CD0D68-9DE4-4292-BDEC-F00AE69E96FD}" destId="{D93F5210-01DD-49F8-9C41-67A4CD3BA42B}" srcOrd="3" destOrd="0" parTransId="{D91C0E6C-5F39-45A4-8923-4AC5EC8BBA2F}" sibTransId="{0FF5D16C-4CD9-4D2A-87FB-9A914823203E}"/>
    <dgm:cxn modelId="{255F5A33-4B24-4553-BC16-84AAACDF3C09}" type="presParOf" srcId="{98282FD0-8021-4F3C-B0C7-EAE98BDCB9E7}" destId="{52A74CFE-3CE3-4317-9C4D-93FD0CD2E84E}" srcOrd="0" destOrd="0" presId="urn:microsoft.com/office/officeart/2005/8/layout/process4"/>
    <dgm:cxn modelId="{E9588792-2385-4B49-88A4-7A193C93B5A7}" type="presParOf" srcId="{52A74CFE-3CE3-4317-9C4D-93FD0CD2E84E}" destId="{881905B3-A9DB-42C1-A379-6D98E65F6C7C}" srcOrd="0" destOrd="0" presId="urn:microsoft.com/office/officeart/2005/8/layout/process4"/>
    <dgm:cxn modelId="{93013353-E700-440D-B306-564FBFC483C5}" type="presParOf" srcId="{98282FD0-8021-4F3C-B0C7-EAE98BDCB9E7}" destId="{C81CBFDF-DE6A-4C98-A4AE-5E02F74282F6}" srcOrd="1" destOrd="0" presId="urn:microsoft.com/office/officeart/2005/8/layout/process4"/>
    <dgm:cxn modelId="{FB987A2D-9C00-4C54-8A02-B57021ED5CB5}" type="presParOf" srcId="{98282FD0-8021-4F3C-B0C7-EAE98BDCB9E7}" destId="{9994081C-F22B-4E86-8691-0138705B1303}" srcOrd="2" destOrd="0" presId="urn:microsoft.com/office/officeart/2005/8/layout/process4"/>
    <dgm:cxn modelId="{FC51FEDF-DEAF-45BC-B38E-F689E4855612}" type="presParOf" srcId="{9994081C-F22B-4E86-8691-0138705B1303}" destId="{514A166A-48D5-4879-8946-6D0E1D5758D3}" srcOrd="0" destOrd="0" presId="urn:microsoft.com/office/officeart/2005/8/layout/process4"/>
    <dgm:cxn modelId="{39DD32D2-6B2D-48E6-B9C6-2EF80DE47EE0}" type="presParOf" srcId="{98282FD0-8021-4F3C-B0C7-EAE98BDCB9E7}" destId="{82D175D8-4605-4F03-BD44-50420191E1EA}" srcOrd="3" destOrd="0" presId="urn:microsoft.com/office/officeart/2005/8/layout/process4"/>
    <dgm:cxn modelId="{D2F7C542-64E2-4601-A69F-667917E51482}" type="presParOf" srcId="{98282FD0-8021-4F3C-B0C7-EAE98BDCB9E7}" destId="{E16EFD1B-DB69-45A0-BE1F-C40C8526711F}" srcOrd="4" destOrd="0" presId="urn:microsoft.com/office/officeart/2005/8/layout/process4"/>
    <dgm:cxn modelId="{4B8FC5C1-0190-49C1-98F0-288EDF96F0DD}" type="presParOf" srcId="{E16EFD1B-DB69-45A0-BE1F-C40C8526711F}" destId="{21286C43-F8A5-4E50-9AFD-D7274C7A89EC}" srcOrd="0" destOrd="0" presId="urn:microsoft.com/office/officeart/2005/8/layout/process4"/>
    <dgm:cxn modelId="{5662D313-0D5C-4C40-B546-9F38A72F77E8}" type="presParOf" srcId="{98282FD0-8021-4F3C-B0C7-EAE98BDCB9E7}" destId="{7AB36657-8D0D-4FCF-9A02-D4D636308863}" srcOrd="5" destOrd="0" presId="urn:microsoft.com/office/officeart/2005/8/layout/process4"/>
    <dgm:cxn modelId="{2EB8A953-3AF4-4EB4-9729-1DB4392EE16B}" type="presParOf" srcId="{98282FD0-8021-4F3C-B0C7-EAE98BDCB9E7}" destId="{1EEC24BD-0841-4950-AB06-E54CCBF86D4E}" srcOrd="6" destOrd="0" presId="urn:microsoft.com/office/officeart/2005/8/layout/process4"/>
    <dgm:cxn modelId="{CA3EFC80-CC78-45D8-AA61-6EBD27988EEE}" type="presParOf" srcId="{1EEC24BD-0841-4950-AB06-E54CCBF86D4E}" destId="{0ADD89AA-1798-47DB-B4EB-035E276C80EB}" srcOrd="0" destOrd="0" presId="urn:microsoft.com/office/officeart/2005/8/layout/process4"/>
    <dgm:cxn modelId="{707E9310-F633-4B68-BE04-1B82E9D78B20}" type="presParOf" srcId="{98282FD0-8021-4F3C-B0C7-EAE98BDCB9E7}" destId="{57464CBF-905E-4285-98A8-DAC11AA1BC35}" srcOrd="7" destOrd="0" presId="urn:microsoft.com/office/officeart/2005/8/layout/process4"/>
    <dgm:cxn modelId="{156C1655-862B-4DF8-B910-2FB946C28D74}" type="presParOf" srcId="{98282FD0-8021-4F3C-B0C7-EAE98BDCB9E7}" destId="{255EA3D8-4D27-4C46-BDA1-8CD5180081B0}" srcOrd="8" destOrd="0" presId="urn:microsoft.com/office/officeart/2005/8/layout/process4"/>
    <dgm:cxn modelId="{FCEF34B2-1DE9-4CBA-A277-93B08910A712}" type="presParOf" srcId="{255EA3D8-4D27-4C46-BDA1-8CD5180081B0}" destId="{0ECB18DB-04A1-4A76-98FE-1B26BED6EFD7}" srcOrd="0" destOrd="0" presId="urn:microsoft.com/office/officeart/2005/8/layout/process4"/>
    <dgm:cxn modelId="{50712E87-C316-4F67-ADF2-CE06CC09D53F}" type="presParOf" srcId="{98282FD0-8021-4F3C-B0C7-EAE98BDCB9E7}" destId="{81402BAD-2645-4A76-AC72-824B26492B65}" srcOrd="9" destOrd="0" presId="urn:microsoft.com/office/officeart/2005/8/layout/process4"/>
    <dgm:cxn modelId="{78C2DE49-B752-40B7-82DA-31A9995A02AE}" type="presParOf" srcId="{98282FD0-8021-4F3C-B0C7-EAE98BDCB9E7}" destId="{71CE6E9D-C043-4F33-A88D-A9D68A0A0E8E}" srcOrd="10" destOrd="0" presId="urn:microsoft.com/office/officeart/2005/8/layout/process4"/>
    <dgm:cxn modelId="{B993EF21-FC53-48C5-91D5-B4BF5E321C0F}" type="presParOf" srcId="{71CE6E9D-C043-4F33-A88D-A9D68A0A0E8E}" destId="{49518CD9-94E6-414B-A87E-E08565716E0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5891F5-B0C9-4AF9-BF70-5814AAA6BDF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A1E0D9-B51C-46F8-AEC0-F4ADB0C3BAF5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Approved by the council in its 261</a:t>
          </a:r>
          <a:r>
            <a:rPr lang="en-US" baseline="30000" dirty="0">
              <a:solidFill>
                <a:schemeClr val="tx1"/>
              </a:solidFill>
            </a:rPr>
            <a:t>st</a:t>
          </a:r>
          <a:r>
            <a:rPr lang="en-US" dirty="0">
              <a:solidFill>
                <a:schemeClr val="tx1"/>
              </a:solidFill>
            </a:rPr>
            <a:t> (Special)  Meeting held on June 27, 2019.</a:t>
          </a:r>
        </a:p>
      </dgm:t>
    </dgm:pt>
    <dgm:pt modelId="{18FBF1EB-657E-47A8-86F0-7F877FCA42A6}" type="parTrans" cxnId="{CCF2CE81-B276-409B-9E7D-FA2F8E552BF0}">
      <dgm:prSet/>
      <dgm:spPr/>
      <dgm:t>
        <a:bodyPr/>
        <a:lstStyle/>
        <a:p>
          <a:endParaRPr lang="en-US"/>
        </a:p>
      </dgm:t>
    </dgm:pt>
    <dgm:pt modelId="{AFE5A3C3-1CCA-4688-9472-1A9F5485230B}" type="sibTrans" cxnId="{CCF2CE81-B276-409B-9E7D-FA2F8E552BF0}">
      <dgm:prSet/>
      <dgm:spPr/>
      <dgm:t>
        <a:bodyPr/>
        <a:lstStyle/>
        <a:p>
          <a:endParaRPr lang="en-US"/>
        </a:p>
      </dgm:t>
    </dgm:pt>
    <dgm:pt modelId="{6B732DF9-43B2-4981-A360-E27C8101CE1D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This is in accordance with the powers conferred by clause (1) of Part II of the Second Schedule to the Company Secretaries Act, 1980.</a:t>
          </a:r>
        </a:p>
      </dgm:t>
    </dgm:pt>
    <dgm:pt modelId="{13539B9F-18B0-4B94-9E37-5EAF7280C0B1}" type="parTrans" cxnId="{45AD15E2-E770-4797-984A-4068403BACDD}">
      <dgm:prSet/>
      <dgm:spPr/>
      <dgm:t>
        <a:bodyPr/>
        <a:lstStyle/>
        <a:p>
          <a:endParaRPr lang="en-US"/>
        </a:p>
      </dgm:t>
    </dgm:pt>
    <dgm:pt modelId="{BCF2C822-0C4B-4A2E-8E2F-BD570FCE67B8}" type="sibTrans" cxnId="{45AD15E2-E770-4797-984A-4068403BACDD}">
      <dgm:prSet/>
      <dgm:spPr/>
      <dgm:t>
        <a:bodyPr/>
        <a:lstStyle/>
        <a:p>
          <a:endParaRPr lang="en-US"/>
        </a:p>
      </dgm:t>
    </dgm:pt>
    <dgm:pt modelId="{9B61506D-F736-47A2-9575-F1B1201376F1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These guidelines may be called the Unique Document Identification Number (UDIN) Guidelines, 2019.</a:t>
          </a:r>
        </a:p>
      </dgm:t>
    </dgm:pt>
    <dgm:pt modelId="{FFC7673F-E545-4D62-8B54-2F7B8BEDB7FA}" type="parTrans" cxnId="{974A4D4B-4C48-4FD6-86F5-B36378315393}">
      <dgm:prSet/>
      <dgm:spPr/>
      <dgm:t>
        <a:bodyPr/>
        <a:lstStyle/>
        <a:p>
          <a:endParaRPr lang="en-US"/>
        </a:p>
      </dgm:t>
    </dgm:pt>
    <dgm:pt modelId="{92F9F096-FB3F-4618-B157-5ED0E7980D6C}" type="sibTrans" cxnId="{974A4D4B-4C48-4FD6-86F5-B36378315393}">
      <dgm:prSet/>
      <dgm:spPr/>
      <dgm:t>
        <a:bodyPr/>
        <a:lstStyle/>
        <a:p>
          <a:endParaRPr lang="en-US"/>
        </a:p>
      </dgm:t>
    </dgm:pt>
    <dgm:pt modelId="{DCF2AB5F-F537-4895-B084-EB9C7811B7FA}" type="pres">
      <dgm:prSet presAssocID="{BF5891F5-B0C9-4AF9-BF70-5814AAA6BDF2}" presName="linear" presStyleCnt="0">
        <dgm:presLayoutVars>
          <dgm:animLvl val="lvl"/>
          <dgm:resizeHandles val="exact"/>
        </dgm:presLayoutVars>
      </dgm:prSet>
      <dgm:spPr/>
    </dgm:pt>
    <dgm:pt modelId="{43219A33-4B25-44B3-8BB5-2A1FA187BEAC}" type="pres">
      <dgm:prSet presAssocID="{B4A1E0D9-B51C-46F8-AEC0-F4ADB0C3BAF5}" presName="parentText" presStyleLbl="node1" presStyleIdx="0" presStyleCnt="3" custScaleX="99590">
        <dgm:presLayoutVars>
          <dgm:chMax val="0"/>
          <dgm:bulletEnabled val="1"/>
        </dgm:presLayoutVars>
      </dgm:prSet>
      <dgm:spPr/>
    </dgm:pt>
    <dgm:pt modelId="{7232919D-CF61-4410-9E4C-1DC5C71FF43C}" type="pres">
      <dgm:prSet presAssocID="{AFE5A3C3-1CCA-4688-9472-1A9F5485230B}" presName="spacer" presStyleCnt="0"/>
      <dgm:spPr/>
    </dgm:pt>
    <dgm:pt modelId="{363DA17A-51CD-41DA-B031-2F13C725019B}" type="pres">
      <dgm:prSet presAssocID="{6B732DF9-43B2-4981-A360-E27C8101CE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544E25E-508A-4548-A998-0EBEFF1066AC}" type="pres">
      <dgm:prSet presAssocID="{BCF2C822-0C4B-4A2E-8E2F-BD570FCE67B8}" presName="spacer" presStyleCnt="0"/>
      <dgm:spPr/>
    </dgm:pt>
    <dgm:pt modelId="{CE6C9FC6-1052-4F58-BFAB-8AA621B05022}" type="pres">
      <dgm:prSet presAssocID="{9B61506D-F736-47A2-9575-F1B1201376F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74A4D4B-4C48-4FD6-86F5-B36378315393}" srcId="{BF5891F5-B0C9-4AF9-BF70-5814AAA6BDF2}" destId="{9B61506D-F736-47A2-9575-F1B1201376F1}" srcOrd="2" destOrd="0" parTransId="{FFC7673F-E545-4D62-8B54-2F7B8BEDB7FA}" sibTransId="{92F9F096-FB3F-4618-B157-5ED0E7980D6C}"/>
    <dgm:cxn modelId="{9F521372-740C-46C6-8DD7-0EEF1ADA6AF1}" type="presOf" srcId="{B4A1E0D9-B51C-46F8-AEC0-F4ADB0C3BAF5}" destId="{43219A33-4B25-44B3-8BB5-2A1FA187BEAC}" srcOrd="0" destOrd="0" presId="urn:microsoft.com/office/officeart/2005/8/layout/vList2"/>
    <dgm:cxn modelId="{4E46A353-A8DE-49CD-B7A9-99BD91BBD170}" type="presOf" srcId="{BF5891F5-B0C9-4AF9-BF70-5814AAA6BDF2}" destId="{DCF2AB5F-F537-4895-B084-EB9C7811B7FA}" srcOrd="0" destOrd="0" presId="urn:microsoft.com/office/officeart/2005/8/layout/vList2"/>
    <dgm:cxn modelId="{CCF2CE81-B276-409B-9E7D-FA2F8E552BF0}" srcId="{BF5891F5-B0C9-4AF9-BF70-5814AAA6BDF2}" destId="{B4A1E0D9-B51C-46F8-AEC0-F4ADB0C3BAF5}" srcOrd="0" destOrd="0" parTransId="{18FBF1EB-657E-47A8-86F0-7F877FCA42A6}" sibTransId="{AFE5A3C3-1CCA-4688-9472-1A9F5485230B}"/>
    <dgm:cxn modelId="{66243BC0-4416-4B8A-AFD0-6E9840FD0DED}" type="presOf" srcId="{9B61506D-F736-47A2-9575-F1B1201376F1}" destId="{CE6C9FC6-1052-4F58-BFAB-8AA621B05022}" srcOrd="0" destOrd="0" presId="urn:microsoft.com/office/officeart/2005/8/layout/vList2"/>
    <dgm:cxn modelId="{45AD15E2-E770-4797-984A-4068403BACDD}" srcId="{BF5891F5-B0C9-4AF9-BF70-5814AAA6BDF2}" destId="{6B732DF9-43B2-4981-A360-E27C8101CE1D}" srcOrd="1" destOrd="0" parTransId="{13539B9F-18B0-4B94-9E37-5EAF7280C0B1}" sibTransId="{BCF2C822-0C4B-4A2E-8E2F-BD570FCE67B8}"/>
    <dgm:cxn modelId="{4D10C1E3-D57B-462A-BFF2-F36A739A725F}" type="presOf" srcId="{6B732DF9-43B2-4981-A360-E27C8101CE1D}" destId="{363DA17A-51CD-41DA-B031-2F13C725019B}" srcOrd="0" destOrd="0" presId="urn:microsoft.com/office/officeart/2005/8/layout/vList2"/>
    <dgm:cxn modelId="{AAE72326-2A68-4645-8F05-8B0F8B61FCFD}" type="presParOf" srcId="{DCF2AB5F-F537-4895-B084-EB9C7811B7FA}" destId="{43219A33-4B25-44B3-8BB5-2A1FA187BEAC}" srcOrd="0" destOrd="0" presId="urn:microsoft.com/office/officeart/2005/8/layout/vList2"/>
    <dgm:cxn modelId="{2591528A-B207-4FDB-92A3-1C77064E6801}" type="presParOf" srcId="{DCF2AB5F-F537-4895-B084-EB9C7811B7FA}" destId="{7232919D-CF61-4410-9E4C-1DC5C71FF43C}" srcOrd="1" destOrd="0" presId="urn:microsoft.com/office/officeart/2005/8/layout/vList2"/>
    <dgm:cxn modelId="{2AEBB975-AEA1-4989-8313-1A6DCFD0C281}" type="presParOf" srcId="{DCF2AB5F-F537-4895-B084-EB9C7811B7FA}" destId="{363DA17A-51CD-41DA-B031-2F13C725019B}" srcOrd="2" destOrd="0" presId="urn:microsoft.com/office/officeart/2005/8/layout/vList2"/>
    <dgm:cxn modelId="{100C64E7-1FCB-4B7C-8ABE-076E76465E2E}" type="presParOf" srcId="{DCF2AB5F-F537-4895-B084-EB9C7811B7FA}" destId="{0544E25E-508A-4548-A998-0EBEFF1066AC}" srcOrd="3" destOrd="0" presId="urn:microsoft.com/office/officeart/2005/8/layout/vList2"/>
    <dgm:cxn modelId="{D0D73691-B52C-4530-9914-A04854A99154}" type="presParOf" srcId="{DCF2AB5F-F537-4895-B084-EB9C7811B7FA}" destId="{CE6C9FC6-1052-4F58-BFAB-8AA621B0502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05552A-17BD-41DB-94A4-3570981EFDC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8EA204A-23C8-45F6-9B19-ED5B75128DD3}">
      <dgm:prSet/>
      <dgm:spPr/>
      <dgm:t>
        <a:bodyPr/>
        <a:lstStyle/>
        <a:p>
          <a:r>
            <a:rPr lang="en-US" b="1" dirty="0"/>
            <a:t>OBJECTIVE OF THESE GUIDELINES</a:t>
          </a:r>
          <a:endParaRPr lang="en-US" dirty="0"/>
        </a:p>
      </dgm:t>
    </dgm:pt>
    <dgm:pt modelId="{965D5A95-7472-463C-B49A-E8987C6906A3}" type="parTrans" cxnId="{84493EAE-C011-4B9D-8571-35209907A3F1}">
      <dgm:prSet/>
      <dgm:spPr/>
      <dgm:t>
        <a:bodyPr/>
        <a:lstStyle/>
        <a:p>
          <a:endParaRPr lang="en-US"/>
        </a:p>
      </dgm:t>
    </dgm:pt>
    <dgm:pt modelId="{E7DEC09A-69FC-4B24-8FF0-8E975CB643AA}" type="sibTrans" cxnId="{84493EAE-C011-4B9D-8571-35209907A3F1}">
      <dgm:prSet/>
      <dgm:spPr/>
      <dgm:t>
        <a:bodyPr/>
        <a:lstStyle/>
        <a:p>
          <a:endParaRPr lang="en-US"/>
        </a:p>
      </dgm:t>
    </dgm:pt>
    <dgm:pt modelId="{9E1B2725-097A-4FEE-8F3E-4EED2F651BF1}" type="pres">
      <dgm:prSet presAssocID="{A205552A-17BD-41DB-94A4-3570981EFDC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8985647-E556-4058-AF7A-D7D02929093E}" type="pres">
      <dgm:prSet presAssocID="{A8EA204A-23C8-45F6-9B19-ED5B75128DD3}" presName="circle1" presStyleLbl="node1" presStyleIdx="0" presStyleCnt="1"/>
      <dgm:spPr/>
    </dgm:pt>
    <dgm:pt modelId="{CDB9AA18-9996-4A63-A54B-C40BAFA69A20}" type="pres">
      <dgm:prSet presAssocID="{A8EA204A-23C8-45F6-9B19-ED5B75128DD3}" presName="space" presStyleCnt="0"/>
      <dgm:spPr/>
    </dgm:pt>
    <dgm:pt modelId="{D4F52B2A-9E06-41F7-96DD-01C2D575D28B}" type="pres">
      <dgm:prSet presAssocID="{A8EA204A-23C8-45F6-9B19-ED5B75128DD3}" presName="rect1" presStyleLbl="alignAcc1" presStyleIdx="0" presStyleCnt="1"/>
      <dgm:spPr/>
    </dgm:pt>
    <dgm:pt modelId="{43D284AD-CD96-41C7-9F1A-C5EF574F195D}" type="pres">
      <dgm:prSet presAssocID="{A8EA204A-23C8-45F6-9B19-ED5B75128DD3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38738459-C503-4D22-9D06-CD55B310D1D3}" type="presOf" srcId="{A8EA204A-23C8-45F6-9B19-ED5B75128DD3}" destId="{43D284AD-CD96-41C7-9F1A-C5EF574F195D}" srcOrd="1" destOrd="0" presId="urn:microsoft.com/office/officeart/2005/8/layout/target3"/>
    <dgm:cxn modelId="{84493EAE-C011-4B9D-8571-35209907A3F1}" srcId="{A205552A-17BD-41DB-94A4-3570981EFDC4}" destId="{A8EA204A-23C8-45F6-9B19-ED5B75128DD3}" srcOrd="0" destOrd="0" parTransId="{965D5A95-7472-463C-B49A-E8987C6906A3}" sibTransId="{E7DEC09A-69FC-4B24-8FF0-8E975CB643AA}"/>
    <dgm:cxn modelId="{2034D6B8-B9E8-492A-91B1-10A89DCE0CB3}" type="presOf" srcId="{A205552A-17BD-41DB-94A4-3570981EFDC4}" destId="{9E1B2725-097A-4FEE-8F3E-4EED2F651BF1}" srcOrd="0" destOrd="0" presId="urn:microsoft.com/office/officeart/2005/8/layout/target3"/>
    <dgm:cxn modelId="{383C07D8-AC52-456F-B01E-757D3EE0E49B}" type="presOf" srcId="{A8EA204A-23C8-45F6-9B19-ED5B75128DD3}" destId="{D4F52B2A-9E06-41F7-96DD-01C2D575D28B}" srcOrd="0" destOrd="0" presId="urn:microsoft.com/office/officeart/2005/8/layout/target3"/>
    <dgm:cxn modelId="{88222560-7C8F-48F4-A353-8A5052E615F1}" type="presParOf" srcId="{9E1B2725-097A-4FEE-8F3E-4EED2F651BF1}" destId="{78985647-E556-4058-AF7A-D7D02929093E}" srcOrd="0" destOrd="0" presId="urn:microsoft.com/office/officeart/2005/8/layout/target3"/>
    <dgm:cxn modelId="{F1CAF40C-DDDC-429F-9C70-4D23AB9CF673}" type="presParOf" srcId="{9E1B2725-097A-4FEE-8F3E-4EED2F651BF1}" destId="{CDB9AA18-9996-4A63-A54B-C40BAFA69A20}" srcOrd="1" destOrd="0" presId="urn:microsoft.com/office/officeart/2005/8/layout/target3"/>
    <dgm:cxn modelId="{593449F6-5896-40FF-8DE7-112AC23C7A36}" type="presParOf" srcId="{9E1B2725-097A-4FEE-8F3E-4EED2F651BF1}" destId="{D4F52B2A-9E06-41F7-96DD-01C2D575D28B}" srcOrd="2" destOrd="0" presId="urn:microsoft.com/office/officeart/2005/8/layout/target3"/>
    <dgm:cxn modelId="{045074BB-6B89-4E02-8DE6-7BA6F3E137F8}" type="presParOf" srcId="{9E1B2725-097A-4FEE-8F3E-4EED2F651BF1}" destId="{43D284AD-CD96-41C7-9F1A-C5EF574F195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AE14F2-6915-4852-9FD6-9BBC350663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0C2C297-9879-4B57-8624-9849B5758F7E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To verify the authenticity of various documents certified by PCS.</a:t>
          </a:r>
        </a:p>
      </dgm:t>
    </dgm:pt>
    <dgm:pt modelId="{A8FA4FAD-3F43-4CB0-AECB-5DFDDE12AB56}" type="parTrans" cxnId="{64F1344E-C06D-41C3-88E6-2DB79987ECEF}">
      <dgm:prSet/>
      <dgm:spPr/>
      <dgm:t>
        <a:bodyPr/>
        <a:lstStyle/>
        <a:p>
          <a:endParaRPr lang="en-US"/>
        </a:p>
      </dgm:t>
    </dgm:pt>
    <dgm:pt modelId="{20C5FDBC-A550-4CA0-B5F5-F2B15EEA7928}" type="sibTrans" cxnId="{64F1344E-C06D-41C3-88E6-2DB79987ECEF}">
      <dgm:prSet/>
      <dgm:spPr/>
      <dgm:t>
        <a:bodyPr/>
        <a:lstStyle/>
        <a:p>
          <a:endParaRPr lang="en-US"/>
        </a:p>
      </dgm:t>
    </dgm:pt>
    <dgm:pt modelId="{630C907A-4CEE-42F2-AC44-A7738D6E4B71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To prevent counterfeiting.</a:t>
          </a:r>
        </a:p>
      </dgm:t>
    </dgm:pt>
    <dgm:pt modelId="{2258AEF2-E751-419E-815A-699BA9F8D9BA}" type="parTrans" cxnId="{FE2AA2B3-18C6-4D49-8415-527DE756094C}">
      <dgm:prSet/>
      <dgm:spPr/>
      <dgm:t>
        <a:bodyPr/>
        <a:lstStyle/>
        <a:p>
          <a:endParaRPr lang="en-US"/>
        </a:p>
      </dgm:t>
    </dgm:pt>
    <dgm:pt modelId="{8648D225-371E-492A-BA83-FBFC9CAAFC0C}" type="sibTrans" cxnId="{FE2AA2B3-18C6-4D49-8415-527DE756094C}">
      <dgm:prSet/>
      <dgm:spPr/>
      <dgm:t>
        <a:bodyPr/>
        <a:lstStyle/>
        <a:p>
          <a:endParaRPr lang="en-US"/>
        </a:p>
      </dgm:t>
    </dgm:pt>
    <dgm:pt modelId="{20C47B9D-5956-45A9-8A6A-5273D6A954CD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For ease of maintaining the Register of Attestation.</a:t>
          </a:r>
        </a:p>
      </dgm:t>
    </dgm:pt>
    <dgm:pt modelId="{59C16205-F330-433E-B4E4-138E0F71D369}" type="parTrans" cxnId="{31933709-1BF3-4DA4-B8C3-6CDB3D37AF0A}">
      <dgm:prSet/>
      <dgm:spPr/>
      <dgm:t>
        <a:bodyPr/>
        <a:lstStyle/>
        <a:p>
          <a:endParaRPr lang="en-US"/>
        </a:p>
      </dgm:t>
    </dgm:pt>
    <dgm:pt modelId="{8134C817-F23B-4F43-A94F-4055B6CD4F8C}" type="sibTrans" cxnId="{31933709-1BF3-4DA4-B8C3-6CDB3D37AF0A}">
      <dgm:prSet/>
      <dgm:spPr/>
      <dgm:t>
        <a:bodyPr/>
        <a:lstStyle/>
        <a:p>
          <a:endParaRPr lang="en-US"/>
        </a:p>
      </dgm:t>
    </dgm:pt>
    <dgm:pt modelId="{7FA41BC6-03FC-47A4-83D6-AB84754076D1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To ensure compliance of the Guidelines.</a:t>
          </a:r>
        </a:p>
      </dgm:t>
    </dgm:pt>
    <dgm:pt modelId="{9C0F46C2-9A94-4D12-AA01-077B17BC5E70}" type="parTrans" cxnId="{5E718909-393A-4710-9F5E-F5117798A926}">
      <dgm:prSet/>
      <dgm:spPr/>
      <dgm:t>
        <a:bodyPr/>
        <a:lstStyle/>
        <a:p>
          <a:endParaRPr lang="en-US"/>
        </a:p>
      </dgm:t>
    </dgm:pt>
    <dgm:pt modelId="{1A9D108F-3934-48A5-AD5F-3DB8625A477C}" type="sibTrans" cxnId="{5E718909-393A-4710-9F5E-F5117798A926}">
      <dgm:prSet/>
      <dgm:spPr/>
      <dgm:t>
        <a:bodyPr/>
        <a:lstStyle/>
        <a:p>
          <a:endParaRPr lang="en-US"/>
        </a:p>
      </dgm:t>
    </dgm:pt>
    <dgm:pt modelId="{01878014-F2A3-4CA8-98E4-24B3A562EB9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To enable auto-prefill details of Certification / Attestation services in of the form for renewal of Certificate of Practice.</a:t>
          </a:r>
        </a:p>
      </dgm:t>
    </dgm:pt>
    <dgm:pt modelId="{506DFD41-DF6F-48ED-B118-D79F94E7CA9C}" type="parTrans" cxnId="{78F48848-C21C-4C8B-AB63-905E47CD4B0B}">
      <dgm:prSet/>
      <dgm:spPr/>
      <dgm:t>
        <a:bodyPr/>
        <a:lstStyle/>
        <a:p>
          <a:endParaRPr lang="en-US"/>
        </a:p>
      </dgm:t>
    </dgm:pt>
    <dgm:pt modelId="{1AE9DB36-0A14-412C-9578-D4A5324CEB41}" type="sibTrans" cxnId="{78F48848-C21C-4C8B-AB63-905E47CD4B0B}">
      <dgm:prSet/>
      <dgm:spPr/>
      <dgm:t>
        <a:bodyPr/>
        <a:lstStyle/>
        <a:p>
          <a:endParaRPr lang="en-US"/>
        </a:p>
      </dgm:t>
    </dgm:pt>
    <dgm:pt modelId="{8E84B1E4-FFD0-4CF2-B9C6-3D9EA2ADD65D}" type="pres">
      <dgm:prSet presAssocID="{C0AE14F2-6915-4852-9FD6-9BBC35066380}" presName="linear" presStyleCnt="0">
        <dgm:presLayoutVars>
          <dgm:animLvl val="lvl"/>
          <dgm:resizeHandles val="exact"/>
        </dgm:presLayoutVars>
      </dgm:prSet>
      <dgm:spPr/>
    </dgm:pt>
    <dgm:pt modelId="{6E96186A-3939-448F-A79B-DC1EC4E165A7}" type="pres">
      <dgm:prSet presAssocID="{60C2C297-9879-4B57-8624-9849B5758F7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10E5C09-1BB7-4422-83B2-FD2B1E4482D2}" type="pres">
      <dgm:prSet presAssocID="{20C5FDBC-A550-4CA0-B5F5-F2B15EEA7928}" presName="spacer" presStyleCnt="0"/>
      <dgm:spPr/>
    </dgm:pt>
    <dgm:pt modelId="{3FB4BB1D-7BF1-47FA-B84A-79625A453D00}" type="pres">
      <dgm:prSet presAssocID="{630C907A-4CEE-42F2-AC44-A7738D6E4B7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6B8CBC3-46B7-4367-865B-1E16326514AA}" type="pres">
      <dgm:prSet presAssocID="{8648D225-371E-492A-BA83-FBFC9CAAFC0C}" presName="spacer" presStyleCnt="0"/>
      <dgm:spPr/>
    </dgm:pt>
    <dgm:pt modelId="{030A52F0-27CC-4B07-9B18-974733EA38AA}" type="pres">
      <dgm:prSet presAssocID="{20C47B9D-5956-45A9-8A6A-5273D6A954C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72F4B70-FA79-4693-86F2-652AFA1182DA}" type="pres">
      <dgm:prSet presAssocID="{8134C817-F23B-4F43-A94F-4055B6CD4F8C}" presName="spacer" presStyleCnt="0"/>
      <dgm:spPr/>
    </dgm:pt>
    <dgm:pt modelId="{844C31E8-FB09-4D84-A1C4-A4F34FEE0475}" type="pres">
      <dgm:prSet presAssocID="{7FA41BC6-03FC-47A4-83D6-AB84754076D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7916BA6-C774-458E-AE9D-1BEEA1C1E60C}" type="pres">
      <dgm:prSet presAssocID="{1A9D108F-3934-48A5-AD5F-3DB8625A477C}" presName="spacer" presStyleCnt="0"/>
      <dgm:spPr/>
    </dgm:pt>
    <dgm:pt modelId="{5B0CB1FB-F8A8-4154-B4AB-9D1783822822}" type="pres">
      <dgm:prSet presAssocID="{01878014-F2A3-4CA8-98E4-24B3A562EB9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1933709-1BF3-4DA4-B8C3-6CDB3D37AF0A}" srcId="{C0AE14F2-6915-4852-9FD6-9BBC35066380}" destId="{20C47B9D-5956-45A9-8A6A-5273D6A954CD}" srcOrd="2" destOrd="0" parTransId="{59C16205-F330-433E-B4E4-138E0F71D369}" sibTransId="{8134C817-F23B-4F43-A94F-4055B6CD4F8C}"/>
    <dgm:cxn modelId="{5E718909-393A-4710-9F5E-F5117798A926}" srcId="{C0AE14F2-6915-4852-9FD6-9BBC35066380}" destId="{7FA41BC6-03FC-47A4-83D6-AB84754076D1}" srcOrd="3" destOrd="0" parTransId="{9C0F46C2-9A94-4D12-AA01-077B17BC5E70}" sibTransId="{1A9D108F-3934-48A5-AD5F-3DB8625A477C}"/>
    <dgm:cxn modelId="{24E0BE39-4556-40FF-B38B-4D5D4683A9AF}" type="presOf" srcId="{7FA41BC6-03FC-47A4-83D6-AB84754076D1}" destId="{844C31E8-FB09-4D84-A1C4-A4F34FEE0475}" srcOrd="0" destOrd="0" presId="urn:microsoft.com/office/officeart/2005/8/layout/vList2"/>
    <dgm:cxn modelId="{78F48848-C21C-4C8B-AB63-905E47CD4B0B}" srcId="{C0AE14F2-6915-4852-9FD6-9BBC35066380}" destId="{01878014-F2A3-4CA8-98E4-24B3A562EB97}" srcOrd="4" destOrd="0" parTransId="{506DFD41-DF6F-48ED-B118-D79F94E7CA9C}" sibTransId="{1AE9DB36-0A14-412C-9578-D4A5324CEB41}"/>
    <dgm:cxn modelId="{64F1344E-C06D-41C3-88E6-2DB79987ECEF}" srcId="{C0AE14F2-6915-4852-9FD6-9BBC35066380}" destId="{60C2C297-9879-4B57-8624-9849B5758F7E}" srcOrd="0" destOrd="0" parTransId="{A8FA4FAD-3F43-4CB0-AECB-5DFDDE12AB56}" sibTransId="{20C5FDBC-A550-4CA0-B5F5-F2B15EEA7928}"/>
    <dgm:cxn modelId="{A16A9657-06EA-4DC5-8C04-4431A9EB499F}" type="presOf" srcId="{C0AE14F2-6915-4852-9FD6-9BBC35066380}" destId="{8E84B1E4-FFD0-4CF2-B9C6-3D9EA2ADD65D}" srcOrd="0" destOrd="0" presId="urn:microsoft.com/office/officeart/2005/8/layout/vList2"/>
    <dgm:cxn modelId="{E0F5175A-7B09-4556-949F-348F01DCBD16}" type="presOf" srcId="{01878014-F2A3-4CA8-98E4-24B3A562EB97}" destId="{5B0CB1FB-F8A8-4154-B4AB-9D1783822822}" srcOrd="0" destOrd="0" presId="urn:microsoft.com/office/officeart/2005/8/layout/vList2"/>
    <dgm:cxn modelId="{87726C94-E01B-4B93-802E-ED8E5D4CD440}" type="presOf" srcId="{20C47B9D-5956-45A9-8A6A-5273D6A954CD}" destId="{030A52F0-27CC-4B07-9B18-974733EA38AA}" srcOrd="0" destOrd="0" presId="urn:microsoft.com/office/officeart/2005/8/layout/vList2"/>
    <dgm:cxn modelId="{215439AB-A5BB-4632-BE24-570E15924132}" type="presOf" srcId="{60C2C297-9879-4B57-8624-9849B5758F7E}" destId="{6E96186A-3939-448F-A79B-DC1EC4E165A7}" srcOrd="0" destOrd="0" presId="urn:microsoft.com/office/officeart/2005/8/layout/vList2"/>
    <dgm:cxn modelId="{FE2AA2B3-18C6-4D49-8415-527DE756094C}" srcId="{C0AE14F2-6915-4852-9FD6-9BBC35066380}" destId="{630C907A-4CEE-42F2-AC44-A7738D6E4B71}" srcOrd="1" destOrd="0" parTransId="{2258AEF2-E751-419E-815A-699BA9F8D9BA}" sibTransId="{8648D225-371E-492A-BA83-FBFC9CAAFC0C}"/>
    <dgm:cxn modelId="{468573BF-AAD6-4B6A-B0EF-0695CCE86442}" type="presOf" srcId="{630C907A-4CEE-42F2-AC44-A7738D6E4B71}" destId="{3FB4BB1D-7BF1-47FA-B84A-79625A453D00}" srcOrd="0" destOrd="0" presId="urn:microsoft.com/office/officeart/2005/8/layout/vList2"/>
    <dgm:cxn modelId="{24490BCC-F904-4314-8F8E-03E5BA54A369}" type="presParOf" srcId="{8E84B1E4-FFD0-4CF2-B9C6-3D9EA2ADD65D}" destId="{6E96186A-3939-448F-A79B-DC1EC4E165A7}" srcOrd="0" destOrd="0" presId="urn:microsoft.com/office/officeart/2005/8/layout/vList2"/>
    <dgm:cxn modelId="{3B8CDE27-6B3C-4C46-AE3F-856E478280D5}" type="presParOf" srcId="{8E84B1E4-FFD0-4CF2-B9C6-3D9EA2ADD65D}" destId="{E10E5C09-1BB7-4422-83B2-FD2B1E4482D2}" srcOrd="1" destOrd="0" presId="urn:microsoft.com/office/officeart/2005/8/layout/vList2"/>
    <dgm:cxn modelId="{92DD2BA3-5F8A-4C6B-8C1E-210A93D12D64}" type="presParOf" srcId="{8E84B1E4-FFD0-4CF2-B9C6-3D9EA2ADD65D}" destId="{3FB4BB1D-7BF1-47FA-B84A-79625A453D00}" srcOrd="2" destOrd="0" presId="urn:microsoft.com/office/officeart/2005/8/layout/vList2"/>
    <dgm:cxn modelId="{3BA46A97-31AF-4BA9-9399-672844A3AFA9}" type="presParOf" srcId="{8E84B1E4-FFD0-4CF2-B9C6-3D9EA2ADD65D}" destId="{76B8CBC3-46B7-4367-865B-1E16326514AA}" srcOrd="3" destOrd="0" presId="urn:microsoft.com/office/officeart/2005/8/layout/vList2"/>
    <dgm:cxn modelId="{3739874B-A9B4-40EE-B810-015994F7C983}" type="presParOf" srcId="{8E84B1E4-FFD0-4CF2-B9C6-3D9EA2ADD65D}" destId="{030A52F0-27CC-4B07-9B18-974733EA38AA}" srcOrd="4" destOrd="0" presId="urn:microsoft.com/office/officeart/2005/8/layout/vList2"/>
    <dgm:cxn modelId="{D48B08F4-6930-438E-906B-40FC7BFBC213}" type="presParOf" srcId="{8E84B1E4-FFD0-4CF2-B9C6-3D9EA2ADD65D}" destId="{672F4B70-FA79-4693-86F2-652AFA1182DA}" srcOrd="5" destOrd="0" presId="urn:microsoft.com/office/officeart/2005/8/layout/vList2"/>
    <dgm:cxn modelId="{92A388CB-8ED2-4EEF-BF02-FAD2EEB1E402}" type="presParOf" srcId="{8E84B1E4-FFD0-4CF2-B9C6-3D9EA2ADD65D}" destId="{844C31E8-FB09-4D84-A1C4-A4F34FEE0475}" srcOrd="6" destOrd="0" presId="urn:microsoft.com/office/officeart/2005/8/layout/vList2"/>
    <dgm:cxn modelId="{9B2E260F-F532-4C7C-ACAC-86E618F78050}" type="presParOf" srcId="{8E84B1E4-FFD0-4CF2-B9C6-3D9EA2ADD65D}" destId="{67916BA6-C774-458E-AE9D-1BEEA1C1E60C}" srcOrd="7" destOrd="0" presId="urn:microsoft.com/office/officeart/2005/8/layout/vList2"/>
    <dgm:cxn modelId="{7EBB6CD9-5E9A-4D39-8709-39036E08EE59}" type="presParOf" srcId="{8E84B1E4-FFD0-4CF2-B9C6-3D9EA2ADD65D}" destId="{5B0CB1FB-F8A8-4154-B4AB-9D178382282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963238-3533-4F18-A185-DC771820FC1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C993992-D3B8-49D2-8E7F-5399667127C5}">
      <dgm:prSet/>
      <dgm:spPr/>
      <dgm:t>
        <a:bodyPr/>
        <a:lstStyle/>
        <a:p>
          <a:r>
            <a:rPr lang="en-US" b="1" dirty="0"/>
            <a:t>Applicability of UDIN of Professional Bodies</a:t>
          </a:r>
          <a:endParaRPr lang="en-US" dirty="0"/>
        </a:p>
      </dgm:t>
    </dgm:pt>
    <dgm:pt modelId="{E1A01A73-A298-4A04-A443-BBE8536F1DD8}" type="parTrans" cxnId="{EF086AB5-E66F-44DB-8665-ED010F389C9C}">
      <dgm:prSet/>
      <dgm:spPr/>
      <dgm:t>
        <a:bodyPr/>
        <a:lstStyle/>
        <a:p>
          <a:endParaRPr lang="en-US"/>
        </a:p>
      </dgm:t>
    </dgm:pt>
    <dgm:pt modelId="{98562192-1288-48B6-8CA7-A22DA237467A}" type="sibTrans" cxnId="{EF086AB5-E66F-44DB-8665-ED010F389C9C}">
      <dgm:prSet/>
      <dgm:spPr/>
      <dgm:t>
        <a:bodyPr/>
        <a:lstStyle/>
        <a:p>
          <a:endParaRPr lang="en-US"/>
        </a:p>
      </dgm:t>
    </dgm:pt>
    <dgm:pt modelId="{7EE158A0-E096-488F-97B2-F39DD8F0710C}" type="pres">
      <dgm:prSet presAssocID="{2C963238-3533-4F18-A185-DC771820FC1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30B42E71-347A-4129-B8C5-281771B64EEE}" type="pres">
      <dgm:prSet presAssocID="{CC993992-D3B8-49D2-8E7F-5399667127C5}" presName="circle1" presStyleLbl="node1" presStyleIdx="0" presStyleCnt="1"/>
      <dgm:spPr/>
    </dgm:pt>
    <dgm:pt modelId="{31742AEB-AE51-4EED-8AD3-5CB593C6C824}" type="pres">
      <dgm:prSet presAssocID="{CC993992-D3B8-49D2-8E7F-5399667127C5}" presName="space" presStyleCnt="0"/>
      <dgm:spPr/>
    </dgm:pt>
    <dgm:pt modelId="{DAD7008C-65AA-43F1-A289-3F73C9B8BA55}" type="pres">
      <dgm:prSet presAssocID="{CC993992-D3B8-49D2-8E7F-5399667127C5}" presName="rect1" presStyleLbl="alignAcc1" presStyleIdx="0" presStyleCnt="1"/>
      <dgm:spPr/>
    </dgm:pt>
    <dgm:pt modelId="{18811002-4CBC-449E-8B22-0AA3DF2D5BC5}" type="pres">
      <dgm:prSet presAssocID="{CC993992-D3B8-49D2-8E7F-5399667127C5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9865E05E-9545-458B-BDD1-DD52FCBC3A2C}" type="presOf" srcId="{2C963238-3533-4F18-A185-DC771820FC12}" destId="{7EE158A0-E096-488F-97B2-F39DD8F0710C}" srcOrd="0" destOrd="0" presId="urn:microsoft.com/office/officeart/2005/8/layout/target3"/>
    <dgm:cxn modelId="{0D083A47-F47E-46D6-B3BA-4FFDD3314929}" type="presOf" srcId="{CC993992-D3B8-49D2-8E7F-5399667127C5}" destId="{18811002-4CBC-449E-8B22-0AA3DF2D5BC5}" srcOrd="1" destOrd="0" presId="urn:microsoft.com/office/officeart/2005/8/layout/target3"/>
    <dgm:cxn modelId="{EF086AB5-E66F-44DB-8665-ED010F389C9C}" srcId="{2C963238-3533-4F18-A185-DC771820FC12}" destId="{CC993992-D3B8-49D2-8E7F-5399667127C5}" srcOrd="0" destOrd="0" parTransId="{E1A01A73-A298-4A04-A443-BBE8536F1DD8}" sibTransId="{98562192-1288-48B6-8CA7-A22DA237467A}"/>
    <dgm:cxn modelId="{C616C2FC-D495-4231-A27D-B3676F7FBEFB}" type="presOf" srcId="{CC993992-D3B8-49D2-8E7F-5399667127C5}" destId="{DAD7008C-65AA-43F1-A289-3F73C9B8BA55}" srcOrd="0" destOrd="0" presId="urn:microsoft.com/office/officeart/2005/8/layout/target3"/>
    <dgm:cxn modelId="{B21AD38C-6E63-42E8-A910-C8836062ED6A}" type="presParOf" srcId="{7EE158A0-E096-488F-97B2-F39DD8F0710C}" destId="{30B42E71-347A-4129-B8C5-281771B64EEE}" srcOrd="0" destOrd="0" presId="urn:microsoft.com/office/officeart/2005/8/layout/target3"/>
    <dgm:cxn modelId="{D99585F2-86F1-44E0-B41B-1B32054EF6C2}" type="presParOf" srcId="{7EE158A0-E096-488F-97B2-F39DD8F0710C}" destId="{31742AEB-AE51-4EED-8AD3-5CB593C6C824}" srcOrd="1" destOrd="0" presId="urn:microsoft.com/office/officeart/2005/8/layout/target3"/>
    <dgm:cxn modelId="{E6FDC8B4-8749-4536-B32E-795A14B3F19F}" type="presParOf" srcId="{7EE158A0-E096-488F-97B2-F39DD8F0710C}" destId="{DAD7008C-65AA-43F1-A289-3F73C9B8BA55}" srcOrd="2" destOrd="0" presId="urn:microsoft.com/office/officeart/2005/8/layout/target3"/>
    <dgm:cxn modelId="{9D38785F-92B6-4C48-96D2-F52482979049}" type="presParOf" srcId="{7EE158A0-E096-488F-97B2-F39DD8F0710C}" destId="{18811002-4CBC-449E-8B22-0AA3DF2D5BC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7C6B708-C559-4A6D-80B1-2C87DA460B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961943B-7E73-4D93-811B-D25353E24587}">
      <dgm:prSet/>
      <dgm:spPr/>
      <dgm:t>
        <a:bodyPr/>
        <a:lstStyle/>
        <a:p>
          <a:pPr algn="ctr"/>
          <a:r>
            <a:rPr lang="en-US" b="1" dirty="0">
              <a:solidFill>
                <a:schemeClr val="tx1"/>
              </a:solidFill>
            </a:rPr>
            <a:t>APPLICABILITY</a:t>
          </a:r>
          <a:endParaRPr lang="en-US" dirty="0">
            <a:solidFill>
              <a:schemeClr val="tx1"/>
            </a:solidFill>
          </a:endParaRPr>
        </a:p>
      </dgm:t>
    </dgm:pt>
    <dgm:pt modelId="{08216107-4AD0-4A0F-A710-F5923A9D568A}" type="parTrans" cxnId="{D07ADBB6-5068-4461-98DC-1BBEB2D14F81}">
      <dgm:prSet/>
      <dgm:spPr/>
      <dgm:t>
        <a:bodyPr/>
        <a:lstStyle/>
        <a:p>
          <a:endParaRPr lang="en-US"/>
        </a:p>
      </dgm:t>
    </dgm:pt>
    <dgm:pt modelId="{155D1860-72CC-48E4-8DB6-259A9DB2323A}" type="sibTrans" cxnId="{D07ADBB6-5068-4461-98DC-1BBEB2D14F81}">
      <dgm:prSet/>
      <dgm:spPr/>
      <dgm:t>
        <a:bodyPr/>
        <a:lstStyle/>
        <a:p>
          <a:endParaRPr lang="en-US"/>
        </a:p>
      </dgm:t>
    </dgm:pt>
    <dgm:pt modelId="{31227AF4-EFA9-4D4B-9AC7-D89CA29B450F}" type="pres">
      <dgm:prSet presAssocID="{87C6B708-C559-4A6D-80B1-2C87DA460B58}" presName="linear" presStyleCnt="0">
        <dgm:presLayoutVars>
          <dgm:animLvl val="lvl"/>
          <dgm:resizeHandles val="exact"/>
        </dgm:presLayoutVars>
      </dgm:prSet>
      <dgm:spPr/>
    </dgm:pt>
    <dgm:pt modelId="{A09A7B9F-0F54-4EA7-9FF9-C6D4BE77D373}" type="pres">
      <dgm:prSet presAssocID="{1961943B-7E73-4D93-811B-D25353E2458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6749073-C659-4E86-9456-7186F28DF140}" type="presOf" srcId="{87C6B708-C559-4A6D-80B1-2C87DA460B58}" destId="{31227AF4-EFA9-4D4B-9AC7-D89CA29B450F}" srcOrd="0" destOrd="0" presId="urn:microsoft.com/office/officeart/2005/8/layout/vList2"/>
    <dgm:cxn modelId="{0963638D-9D6E-4E2D-8121-44E32F5A2741}" type="presOf" srcId="{1961943B-7E73-4D93-811B-D25353E24587}" destId="{A09A7B9F-0F54-4EA7-9FF9-C6D4BE77D373}" srcOrd="0" destOrd="0" presId="urn:microsoft.com/office/officeart/2005/8/layout/vList2"/>
    <dgm:cxn modelId="{D07ADBB6-5068-4461-98DC-1BBEB2D14F81}" srcId="{87C6B708-C559-4A6D-80B1-2C87DA460B58}" destId="{1961943B-7E73-4D93-811B-D25353E24587}" srcOrd="0" destOrd="0" parTransId="{08216107-4AD0-4A0F-A710-F5923A9D568A}" sibTransId="{155D1860-72CC-48E4-8DB6-259A9DB2323A}"/>
    <dgm:cxn modelId="{E00809C3-11B0-4F6A-9499-F6B19C8BA3CC}" type="presParOf" srcId="{31227AF4-EFA9-4D4B-9AC7-D89CA29B450F}" destId="{A09A7B9F-0F54-4EA7-9FF9-C6D4BE77D37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FB97248-29E2-4723-AF7D-4840F06C6E2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0C68C61-3BB4-4E40-AAD8-009E49B1738E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Certificates</a:t>
          </a:r>
        </a:p>
      </dgm:t>
    </dgm:pt>
    <dgm:pt modelId="{D666E796-9BC0-4DDA-9C67-F5DC69C300B9}" type="parTrans" cxnId="{5A3B8860-E627-45A3-87C3-A6D3CE77CFDB}">
      <dgm:prSet/>
      <dgm:spPr/>
      <dgm:t>
        <a:bodyPr/>
        <a:lstStyle/>
        <a:p>
          <a:endParaRPr lang="en-US"/>
        </a:p>
      </dgm:t>
    </dgm:pt>
    <dgm:pt modelId="{EB1FA3B7-276D-46A2-A746-AF8ACE51518E}" type="sibTrans" cxnId="{5A3B8860-E627-45A3-87C3-A6D3CE77CFDB}">
      <dgm:prSet/>
      <dgm:spPr/>
      <dgm:t>
        <a:bodyPr/>
        <a:lstStyle/>
        <a:p>
          <a:endParaRPr lang="en-US"/>
        </a:p>
      </dgm:t>
    </dgm:pt>
    <dgm:pt modelId="{18A36B9F-7CCC-42A0-8BF2-4E2FB99D4C0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Reports</a:t>
          </a:r>
        </a:p>
      </dgm:t>
    </dgm:pt>
    <dgm:pt modelId="{F05C3AAB-3C66-4DC3-9AB8-362E5971E2CC}" type="parTrans" cxnId="{C8590AB4-6526-4664-BFF1-C64194E0E098}">
      <dgm:prSet/>
      <dgm:spPr/>
      <dgm:t>
        <a:bodyPr/>
        <a:lstStyle/>
        <a:p>
          <a:endParaRPr lang="en-US"/>
        </a:p>
      </dgm:t>
    </dgm:pt>
    <dgm:pt modelId="{0C6836ED-72B8-4FDB-B62A-42762C6C4DE0}" type="sibTrans" cxnId="{C8590AB4-6526-4664-BFF1-C64194E0E098}">
      <dgm:prSet/>
      <dgm:spPr/>
      <dgm:t>
        <a:bodyPr/>
        <a:lstStyle/>
        <a:p>
          <a:endParaRPr lang="en-US"/>
        </a:p>
      </dgm:t>
    </dgm:pt>
    <dgm:pt modelId="{E2CB0CAB-C6B4-48E4-86CE-64F465AF377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Others</a:t>
          </a:r>
        </a:p>
      </dgm:t>
    </dgm:pt>
    <dgm:pt modelId="{972E51DE-BDB2-4052-B712-9D8700391E59}" type="parTrans" cxnId="{958D2FF9-02FC-4E6F-A5C4-DED5B47F6C91}">
      <dgm:prSet/>
      <dgm:spPr/>
      <dgm:t>
        <a:bodyPr/>
        <a:lstStyle/>
        <a:p>
          <a:endParaRPr lang="en-US"/>
        </a:p>
      </dgm:t>
    </dgm:pt>
    <dgm:pt modelId="{A287379E-A905-407C-B853-F7533B7C5BD2}" type="sibTrans" cxnId="{958D2FF9-02FC-4E6F-A5C4-DED5B47F6C91}">
      <dgm:prSet/>
      <dgm:spPr/>
      <dgm:t>
        <a:bodyPr/>
        <a:lstStyle/>
        <a:p>
          <a:endParaRPr lang="en-US"/>
        </a:p>
      </dgm:t>
    </dgm:pt>
    <dgm:pt modelId="{F8B11A3A-8A13-456E-8948-2119F54A1454}" type="pres">
      <dgm:prSet presAssocID="{CFB97248-29E2-4723-AF7D-4840F06C6E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90ACFE8-1FA0-461F-8BD0-AA67D6D75D4D}" type="pres">
      <dgm:prSet presAssocID="{60C68C61-3BB4-4E40-AAD8-009E49B1738E}" presName="hierRoot1" presStyleCnt="0">
        <dgm:presLayoutVars>
          <dgm:hierBranch val="init"/>
        </dgm:presLayoutVars>
      </dgm:prSet>
      <dgm:spPr/>
    </dgm:pt>
    <dgm:pt modelId="{77F5321F-6FBB-4FED-9281-E11780A96D53}" type="pres">
      <dgm:prSet presAssocID="{60C68C61-3BB4-4E40-AAD8-009E49B1738E}" presName="rootComposite1" presStyleCnt="0"/>
      <dgm:spPr/>
    </dgm:pt>
    <dgm:pt modelId="{85A75C09-2F90-48B2-86D7-768A6F5BFD98}" type="pres">
      <dgm:prSet presAssocID="{60C68C61-3BB4-4E40-AAD8-009E49B1738E}" presName="rootText1" presStyleLbl="node0" presStyleIdx="0" presStyleCnt="3" custLinFactNeighborX="-3963" custLinFactNeighborY="-2948">
        <dgm:presLayoutVars>
          <dgm:chPref val="3"/>
        </dgm:presLayoutVars>
      </dgm:prSet>
      <dgm:spPr/>
    </dgm:pt>
    <dgm:pt modelId="{5966A652-67B1-4D2C-B057-555197094592}" type="pres">
      <dgm:prSet presAssocID="{60C68C61-3BB4-4E40-AAD8-009E49B1738E}" presName="rootConnector1" presStyleLbl="node1" presStyleIdx="0" presStyleCnt="0"/>
      <dgm:spPr/>
    </dgm:pt>
    <dgm:pt modelId="{B8EFAD87-DC86-44E4-8387-A6200340B0D1}" type="pres">
      <dgm:prSet presAssocID="{60C68C61-3BB4-4E40-AAD8-009E49B1738E}" presName="hierChild2" presStyleCnt="0"/>
      <dgm:spPr/>
    </dgm:pt>
    <dgm:pt modelId="{62D9EA1E-4F15-4B26-BD4B-EFBA6BF8F0DE}" type="pres">
      <dgm:prSet presAssocID="{60C68C61-3BB4-4E40-AAD8-009E49B1738E}" presName="hierChild3" presStyleCnt="0"/>
      <dgm:spPr/>
    </dgm:pt>
    <dgm:pt modelId="{CD00F819-16C2-4739-8195-07081D09C178}" type="pres">
      <dgm:prSet presAssocID="{18A36B9F-7CCC-42A0-8BF2-4E2FB99D4C0A}" presName="hierRoot1" presStyleCnt="0">
        <dgm:presLayoutVars>
          <dgm:hierBranch val="init"/>
        </dgm:presLayoutVars>
      </dgm:prSet>
      <dgm:spPr/>
    </dgm:pt>
    <dgm:pt modelId="{1AF27925-B39E-4B57-B618-3C2327A1A89A}" type="pres">
      <dgm:prSet presAssocID="{18A36B9F-7CCC-42A0-8BF2-4E2FB99D4C0A}" presName="rootComposite1" presStyleCnt="0"/>
      <dgm:spPr/>
    </dgm:pt>
    <dgm:pt modelId="{38C04265-D207-4E22-9CF9-FD1B1D84E755}" type="pres">
      <dgm:prSet presAssocID="{18A36B9F-7CCC-42A0-8BF2-4E2FB99D4C0A}" presName="rootText1" presStyleLbl="node0" presStyleIdx="1" presStyleCnt="3" custLinFactNeighborX="-14122" custLinFactNeighborY="-3933">
        <dgm:presLayoutVars>
          <dgm:chPref val="3"/>
        </dgm:presLayoutVars>
      </dgm:prSet>
      <dgm:spPr/>
    </dgm:pt>
    <dgm:pt modelId="{EE446AA9-7CB7-4D06-9F62-089E3076FF46}" type="pres">
      <dgm:prSet presAssocID="{18A36B9F-7CCC-42A0-8BF2-4E2FB99D4C0A}" presName="rootConnector1" presStyleLbl="node1" presStyleIdx="0" presStyleCnt="0"/>
      <dgm:spPr/>
    </dgm:pt>
    <dgm:pt modelId="{A875F305-B306-485D-9B0A-72B700BCB5F2}" type="pres">
      <dgm:prSet presAssocID="{18A36B9F-7CCC-42A0-8BF2-4E2FB99D4C0A}" presName="hierChild2" presStyleCnt="0"/>
      <dgm:spPr/>
    </dgm:pt>
    <dgm:pt modelId="{1C75CBB7-3E4E-429C-A37F-87EDDAA57F67}" type="pres">
      <dgm:prSet presAssocID="{18A36B9F-7CCC-42A0-8BF2-4E2FB99D4C0A}" presName="hierChild3" presStyleCnt="0"/>
      <dgm:spPr/>
    </dgm:pt>
    <dgm:pt modelId="{A4C139B1-3B20-451C-B58C-6C8614F901C1}" type="pres">
      <dgm:prSet presAssocID="{E2CB0CAB-C6B4-48E4-86CE-64F465AF3770}" presName="hierRoot1" presStyleCnt="0">
        <dgm:presLayoutVars>
          <dgm:hierBranch val="init"/>
        </dgm:presLayoutVars>
      </dgm:prSet>
      <dgm:spPr/>
    </dgm:pt>
    <dgm:pt modelId="{3BC42F72-A807-4A9F-AF0A-AEC80EC55477}" type="pres">
      <dgm:prSet presAssocID="{E2CB0CAB-C6B4-48E4-86CE-64F465AF3770}" presName="rootComposite1" presStyleCnt="0"/>
      <dgm:spPr/>
    </dgm:pt>
    <dgm:pt modelId="{9EAD9AD8-8895-43A8-9FB4-6BB2D41ADD8D}" type="pres">
      <dgm:prSet presAssocID="{E2CB0CAB-C6B4-48E4-86CE-64F465AF3770}" presName="rootText1" presStyleLbl="node0" presStyleIdx="2" presStyleCnt="3" custLinFactNeighborX="-21714" custLinFactNeighborY="-3933">
        <dgm:presLayoutVars>
          <dgm:chPref val="3"/>
        </dgm:presLayoutVars>
      </dgm:prSet>
      <dgm:spPr/>
    </dgm:pt>
    <dgm:pt modelId="{6B6065A3-07BB-4B01-AA41-8B5CAA641578}" type="pres">
      <dgm:prSet presAssocID="{E2CB0CAB-C6B4-48E4-86CE-64F465AF3770}" presName="rootConnector1" presStyleLbl="node1" presStyleIdx="0" presStyleCnt="0"/>
      <dgm:spPr/>
    </dgm:pt>
    <dgm:pt modelId="{1526C092-F8BD-42B4-8689-8E3C6702FD1A}" type="pres">
      <dgm:prSet presAssocID="{E2CB0CAB-C6B4-48E4-86CE-64F465AF3770}" presName="hierChild2" presStyleCnt="0"/>
      <dgm:spPr/>
    </dgm:pt>
    <dgm:pt modelId="{8910CAD0-E073-4773-972D-D98BFA87EC6F}" type="pres">
      <dgm:prSet presAssocID="{E2CB0CAB-C6B4-48E4-86CE-64F465AF3770}" presName="hierChild3" presStyleCnt="0"/>
      <dgm:spPr/>
    </dgm:pt>
  </dgm:ptLst>
  <dgm:cxnLst>
    <dgm:cxn modelId="{5A3B8860-E627-45A3-87C3-A6D3CE77CFDB}" srcId="{CFB97248-29E2-4723-AF7D-4840F06C6E2D}" destId="{60C68C61-3BB4-4E40-AAD8-009E49B1738E}" srcOrd="0" destOrd="0" parTransId="{D666E796-9BC0-4DDA-9C67-F5DC69C300B9}" sibTransId="{EB1FA3B7-276D-46A2-A746-AF8ACE51518E}"/>
    <dgm:cxn modelId="{E43DE66B-16E2-4F50-A89A-FEBC2F28814E}" type="presOf" srcId="{18A36B9F-7CCC-42A0-8BF2-4E2FB99D4C0A}" destId="{EE446AA9-7CB7-4D06-9F62-089E3076FF46}" srcOrd="1" destOrd="0" presId="urn:microsoft.com/office/officeart/2005/8/layout/orgChart1"/>
    <dgm:cxn modelId="{57C31390-6CB4-4CBA-8831-203A4BD6E701}" type="presOf" srcId="{60C68C61-3BB4-4E40-AAD8-009E49B1738E}" destId="{5966A652-67B1-4D2C-B057-555197094592}" srcOrd="1" destOrd="0" presId="urn:microsoft.com/office/officeart/2005/8/layout/orgChart1"/>
    <dgm:cxn modelId="{5B4E0293-6BE4-464E-B1B0-134E18443EAF}" type="presOf" srcId="{CFB97248-29E2-4723-AF7D-4840F06C6E2D}" destId="{F8B11A3A-8A13-456E-8948-2119F54A1454}" srcOrd="0" destOrd="0" presId="urn:microsoft.com/office/officeart/2005/8/layout/orgChart1"/>
    <dgm:cxn modelId="{04BA7896-6AF3-4AB9-9328-4B55A62C235A}" type="presOf" srcId="{E2CB0CAB-C6B4-48E4-86CE-64F465AF3770}" destId="{6B6065A3-07BB-4B01-AA41-8B5CAA641578}" srcOrd="1" destOrd="0" presId="urn:microsoft.com/office/officeart/2005/8/layout/orgChart1"/>
    <dgm:cxn modelId="{C8590AB4-6526-4664-BFF1-C64194E0E098}" srcId="{CFB97248-29E2-4723-AF7D-4840F06C6E2D}" destId="{18A36B9F-7CCC-42A0-8BF2-4E2FB99D4C0A}" srcOrd="1" destOrd="0" parTransId="{F05C3AAB-3C66-4DC3-9AB8-362E5971E2CC}" sibTransId="{0C6836ED-72B8-4FDB-B62A-42762C6C4DE0}"/>
    <dgm:cxn modelId="{E002D8BB-DC54-48EE-BE4F-5FA40849FD09}" type="presOf" srcId="{18A36B9F-7CCC-42A0-8BF2-4E2FB99D4C0A}" destId="{38C04265-D207-4E22-9CF9-FD1B1D84E755}" srcOrd="0" destOrd="0" presId="urn:microsoft.com/office/officeart/2005/8/layout/orgChart1"/>
    <dgm:cxn modelId="{58D4B1E4-272C-43F5-9F97-5B836013EDAB}" type="presOf" srcId="{60C68C61-3BB4-4E40-AAD8-009E49B1738E}" destId="{85A75C09-2F90-48B2-86D7-768A6F5BFD98}" srcOrd="0" destOrd="0" presId="urn:microsoft.com/office/officeart/2005/8/layout/orgChart1"/>
    <dgm:cxn modelId="{9EAC26F4-3DBF-4DE0-89D1-E27860FB25DD}" type="presOf" srcId="{E2CB0CAB-C6B4-48E4-86CE-64F465AF3770}" destId="{9EAD9AD8-8895-43A8-9FB4-6BB2D41ADD8D}" srcOrd="0" destOrd="0" presId="urn:microsoft.com/office/officeart/2005/8/layout/orgChart1"/>
    <dgm:cxn modelId="{958D2FF9-02FC-4E6F-A5C4-DED5B47F6C91}" srcId="{CFB97248-29E2-4723-AF7D-4840F06C6E2D}" destId="{E2CB0CAB-C6B4-48E4-86CE-64F465AF3770}" srcOrd="2" destOrd="0" parTransId="{972E51DE-BDB2-4052-B712-9D8700391E59}" sibTransId="{A287379E-A905-407C-B853-F7533B7C5BD2}"/>
    <dgm:cxn modelId="{2E1950F1-B713-4F85-A274-B95A66468D94}" type="presParOf" srcId="{F8B11A3A-8A13-456E-8948-2119F54A1454}" destId="{990ACFE8-1FA0-461F-8BD0-AA67D6D75D4D}" srcOrd="0" destOrd="0" presId="urn:microsoft.com/office/officeart/2005/8/layout/orgChart1"/>
    <dgm:cxn modelId="{6204865B-247C-4AD4-A5E0-6E5380D71616}" type="presParOf" srcId="{990ACFE8-1FA0-461F-8BD0-AA67D6D75D4D}" destId="{77F5321F-6FBB-4FED-9281-E11780A96D53}" srcOrd="0" destOrd="0" presId="urn:microsoft.com/office/officeart/2005/8/layout/orgChart1"/>
    <dgm:cxn modelId="{A3554A22-586B-4AE2-A414-E9894B9DFE69}" type="presParOf" srcId="{77F5321F-6FBB-4FED-9281-E11780A96D53}" destId="{85A75C09-2F90-48B2-86D7-768A6F5BFD98}" srcOrd="0" destOrd="0" presId="urn:microsoft.com/office/officeart/2005/8/layout/orgChart1"/>
    <dgm:cxn modelId="{555F30D0-FF89-4AA6-B502-8111F834E0E6}" type="presParOf" srcId="{77F5321F-6FBB-4FED-9281-E11780A96D53}" destId="{5966A652-67B1-4D2C-B057-555197094592}" srcOrd="1" destOrd="0" presId="urn:microsoft.com/office/officeart/2005/8/layout/orgChart1"/>
    <dgm:cxn modelId="{0EFA609F-8513-48F5-9EB5-3042E1A3CC94}" type="presParOf" srcId="{990ACFE8-1FA0-461F-8BD0-AA67D6D75D4D}" destId="{B8EFAD87-DC86-44E4-8387-A6200340B0D1}" srcOrd="1" destOrd="0" presId="urn:microsoft.com/office/officeart/2005/8/layout/orgChart1"/>
    <dgm:cxn modelId="{D09C5884-00A7-4CE4-8A79-6988A04DB6E4}" type="presParOf" srcId="{990ACFE8-1FA0-461F-8BD0-AA67D6D75D4D}" destId="{62D9EA1E-4F15-4B26-BD4B-EFBA6BF8F0DE}" srcOrd="2" destOrd="0" presId="urn:microsoft.com/office/officeart/2005/8/layout/orgChart1"/>
    <dgm:cxn modelId="{9825ACD1-AA45-4C64-84BC-A56034B87856}" type="presParOf" srcId="{F8B11A3A-8A13-456E-8948-2119F54A1454}" destId="{CD00F819-16C2-4739-8195-07081D09C178}" srcOrd="1" destOrd="0" presId="urn:microsoft.com/office/officeart/2005/8/layout/orgChart1"/>
    <dgm:cxn modelId="{D91F5745-5586-4E30-AD36-17068E171D9A}" type="presParOf" srcId="{CD00F819-16C2-4739-8195-07081D09C178}" destId="{1AF27925-B39E-4B57-B618-3C2327A1A89A}" srcOrd="0" destOrd="0" presId="urn:microsoft.com/office/officeart/2005/8/layout/orgChart1"/>
    <dgm:cxn modelId="{23CD4E61-BBF9-43E3-9695-F039A7D188A8}" type="presParOf" srcId="{1AF27925-B39E-4B57-B618-3C2327A1A89A}" destId="{38C04265-D207-4E22-9CF9-FD1B1D84E755}" srcOrd="0" destOrd="0" presId="urn:microsoft.com/office/officeart/2005/8/layout/orgChart1"/>
    <dgm:cxn modelId="{307AF386-BD8A-47D4-97C0-DFF9D9BDB9E2}" type="presParOf" srcId="{1AF27925-B39E-4B57-B618-3C2327A1A89A}" destId="{EE446AA9-7CB7-4D06-9F62-089E3076FF46}" srcOrd="1" destOrd="0" presId="urn:microsoft.com/office/officeart/2005/8/layout/orgChart1"/>
    <dgm:cxn modelId="{6B2A6DE4-106E-47BF-A69D-676B26F5E137}" type="presParOf" srcId="{CD00F819-16C2-4739-8195-07081D09C178}" destId="{A875F305-B306-485D-9B0A-72B700BCB5F2}" srcOrd="1" destOrd="0" presId="urn:microsoft.com/office/officeart/2005/8/layout/orgChart1"/>
    <dgm:cxn modelId="{E12005F2-E741-44B2-81FE-48A2D5C8F147}" type="presParOf" srcId="{CD00F819-16C2-4739-8195-07081D09C178}" destId="{1C75CBB7-3E4E-429C-A37F-87EDDAA57F67}" srcOrd="2" destOrd="0" presId="urn:microsoft.com/office/officeart/2005/8/layout/orgChart1"/>
    <dgm:cxn modelId="{4A2CAEC3-C4A7-415E-8A0B-534A438FB376}" type="presParOf" srcId="{F8B11A3A-8A13-456E-8948-2119F54A1454}" destId="{A4C139B1-3B20-451C-B58C-6C8614F901C1}" srcOrd="2" destOrd="0" presId="urn:microsoft.com/office/officeart/2005/8/layout/orgChart1"/>
    <dgm:cxn modelId="{B6BD253F-8FEC-42F1-8BA7-E5F8F16AF166}" type="presParOf" srcId="{A4C139B1-3B20-451C-B58C-6C8614F901C1}" destId="{3BC42F72-A807-4A9F-AF0A-AEC80EC55477}" srcOrd="0" destOrd="0" presId="urn:microsoft.com/office/officeart/2005/8/layout/orgChart1"/>
    <dgm:cxn modelId="{EEF3BF9C-496E-4D6D-A5D8-7D2DEBA17E02}" type="presParOf" srcId="{3BC42F72-A807-4A9F-AF0A-AEC80EC55477}" destId="{9EAD9AD8-8895-43A8-9FB4-6BB2D41ADD8D}" srcOrd="0" destOrd="0" presId="urn:microsoft.com/office/officeart/2005/8/layout/orgChart1"/>
    <dgm:cxn modelId="{C7A8F7B3-FCD7-48C6-B5BC-A9CFF93EEDCF}" type="presParOf" srcId="{3BC42F72-A807-4A9F-AF0A-AEC80EC55477}" destId="{6B6065A3-07BB-4B01-AA41-8B5CAA641578}" srcOrd="1" destOrd="0" presId="urn:microsoft.com/office/officeart/2005/8/layout/orgChart1"/>
    <dgm:cxn modelId="{BD131B4C-6116-4E78-9B67-D1DE067612B0}" type="presParOf" srcId="{A4C139B1-3B20-451C-B58C-6C8614F901C1}" destId="{1526C092-F8BD-42B4-8689-8E3C6702FD1A}" srcOrd="1" destOrd="0" presId="urn:microsoft.com/office/officeart/2005/8/layout/orgChart1"/>
    <dgm:cxn modelId="{69271EC1-AB87-41DD-A17E-96DA4DD734DB}" type="presParOf" srcId="{A4C139B1-3B20-451C-B58C-6C8614F901C1}" destId="{8910CAD0-E073-4773-972D-D98BFA87EC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AD519E2-8B6C-4735-9162-B5239098EC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2A5BCD-CA5E-47F7-80C7-D350A4EFE169}" type="pres">
      <dgm:prSet presAssocID="{EAD519E2-8B6C-4735-9162-B5239098EC5D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B0BE7754-3442-4F13-AD54-9B57F99B0233}" type="presOf" srcId="{EAD519E2-8B6C-4735-9162-B5239098EC5D}" destId="{642A5BCD-CA5E-47F7-80C7-D350A4EFE16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E7C18-B9A8-4FD6-A31F-EAAAB2DBFBE7}">
      <dsp:nvSpPr>
        <dsp:cNvPr id="0" name=""/>
        <dsp:cNvSpPr/>
      </dsp:nvSpPr>
      <dsp:spPr>
        <a:xfrm>
          <a:off x="0" y="7581"/>
          <a:ext cx="11008249" cy="131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>
              <a:solidFill>
                <a:schemeClr val="tx1"/>
              </a:solidFill>
            </a:rPr>
            <a:t>NEED OF UDIN</a:t>
          </a:r>
        </a:p>
      </dsp:txBody>
      <dsp:txXfrm>
        <a:off x="63968" y="71549"/>
        <a:ext cx="10880313" cy="118246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2F308-8076-4CA5-96F8-6C25971EF367}">
      <dsp:nvSpPr>
        <dsp:cNvPr id="0" name=""/>
        <dsp:cNvSpPr/>
      </dsp:nvSpPr>
      <dsp:spPr>
        <a:xfrm>
          <a:off x="0" y="0"/>
          <a:ext cx="10199077" cy="9969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u="none" kern="1200" dirty="0">
              <a:solidFill>
                <a:schemeClr val="tx1"/>
              </a:solidFill>
            </a:rPr>
            <a:t>CERTIFICATES</a:t>
          </a:r>
          <a:endParaRPr lang="en-US" sz="4300" kern="1200" dirty="0">
            <a:solidFill>
              <a:schemeClr val="tx1"/>
            </a:solidFill>
          </a:endParaRPr>
        </a:p>
      </dsp:txBody>
      <dsp:txXfrm>
        <a:off x="48667" y="48667"/>
        <a:ext cx="10101743" cy="899620"/>
      </dsp:txXfrm>
    </dsp:sp>
    <dsp:sp modelId="{1CE2A742-5FB4-492C-97F0-58436AE5E294}">
      <dsp:nvSpPr>
        <dsp:cNvPr id="0" name=""/>
        <dsp:cNvSpPr/>
      </dsp:nvSpPr>
      <dsp:spPr>
        <a:xfrm>
          <a:off x="0" y="1021646"/>
          <a:ext cx="10199077" cy="4665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21" tIns="62230" rIns="348488" bIns="62230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800" kern="1200" dirty="0"/>
            <a:t>Annual Return - MGT-8.</a:t>
          </a: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800" kern="1200" dirty="0"/>
            <a:t>Share Transfer Certification – Reg 40(9) – SEBI (LODR), 2015.</a:t>
          </a: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800" kern="1200" dirty="0"/>
            <a:t>Director Disqualification Certificate – SEBI (LODR), 2015.</a:t>
          </a: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800" kern="1200" dirty="0"/>
            <a:t>Reconciliation of Share Capital Audit</a:t>
          </a: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800" kern="1200" dirty="0"/>
            <a:t>Foreign Investment (As per notification under FEMA)</a:t>
          </a:r>
        </a:p>
      </dsp:txBody>
      <dsp:txXfrm>
        <a:off x="0" y="1021646"/>
        <a:ext cx="10199077" cy="46657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2F308-8076-4CA5-96F8-6C25971EF367}">
      <dsp:nvSpPr>
        <dsp:cNvPr id="0" name=""/>
        <dsp:cNvSpPr/>
      </dsp:nvSpPr>
      <dsp:spPr>
        <a:xfrm>
          <a:off x="0" y="193864"/>
          <a:ext cx="10988040" cy="1003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>
              <a:solidFill>
                <a:schemeClr val="tx1"/>
              </a:solidFill>
            </a:rPr>
            <a:t>REPORTS</a:t>
          </a:r>
        </a:p>
      </dsp:txBody>
      <dsp:txXfrm>
        <a:off x="49004" y="242868"/>
        <a:ext cx="10890032" cy="905852"/>
      </dsp:txXfrm>
    </dsp:sp>
    <dsp:sp modelId="{1CE2A742-5FB4-492C-97F0-58436AE5E294}">
      <dsp:nvSpPr>
        <dsp:cNvPr id="0" name=""/>
        <dsp:cNvSpPr/>
      </dsp:nvSpPr>
      <dsp:spPr>
        <a:xfrm>
          <a:off x="0" y="1197724"/>
          <a:ext cx="10988040" cy="473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870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400" kern="1200" dirty="0"/>
            <a:t>Secretarial Audit – Sec 204 of Companies Act, 2013.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400" kern="1200" dirty="0"/>
            <a:t>Secretarial Audit of materially unlisted Companies – Reg 24A of SEBI (LODR) Regulations, 2015.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400" kern="1200" dirty="0"/>
            <a:t>Annual Secretarial Compliance Report – Reg 24A of SEBI (LODR) Regulations, 2015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400" kern="1200" dirty="0"/>
            <a:t>Internal Audit of Depository Participants &amp; Stock Brokers.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400" kern="1200" dirty="0"/>
            <a:t>Third party Certification of Labour Law.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400" kern="1200" dirty="0"/>
            <a:t>Diligence Report for Banks.</a:t>
          </a:r>
        </a:p>
      </dsp:txBody>
      <dsp:txXfrm>
        <a:off x="0" y="1197724"/>
        <a:ext cx="10988040" cy="473616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F0E84-3F48-4619-A78F-486BD5DB239A}">
      <dsp:nvSpPr>
        <dsp:cNvPr id="0" name=""/>
        <dsp:cNvSpPr/>
      </dsp:nvSpPr>
      <dsp:spPr>
        <a:xfrm>
          <a:off x="0" y="10688"/>
          <a:ext cx="9600028" cy="1006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>
              <a:solidFill>
                <a:schemeClr val="tx1"/>
              </a:solidFill>
            </a:rPr>
            <a:t>OTHERS</a:t>
          </a:r>
        </a:p>
      </dsp:txBody>
      <dsp:txXfrm>
        <a:off x="49119" y="59807"/>
        <a:ext cx="9501790" cy="90796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290F4-AE54-4D85-8143-E474738992D5}">
      <dsp:nvSpPr>
        <dsp:cNvPr id="0" name=""/>
        <dsp:cNvSpPr/>
      </dsp:nvSpPr>
      <dsp:spPr>
        <a:xfrm>
          <a:off x="0" y="0"/>
          <a:ext cx="1260890" cy="126089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B5C5D5-FE59-45FE-8C3D-4989D85196FF}">
      <dsp:nvSpPr>
        <dsp:cNvPr id="0" name=""/>
        <dsp:cNvSpPr/>
      </dsp:nvSpPr>
      <dsp:spPr>
        <a:xfrm>
          <a:off x="630445" y="0"/>
          <a:ext cx="9101784" cy="12608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Quoting of UDIN and timelines</a:t>
          </a:r>
        </a:p>
      </dsp:txBody>
      <dsp:txXfrm>
        <a:off x="630445" y="0"/>
        <a:ext cx="9101784" cy="126089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2CECD3-C280-4E61-89BB-6EAD2A3486BB}">
      <dsp:nvSpPr>
        <dsp:cNvPr id="0" name=""/>
        <dsp:cNvSpPr/>
      </dsp:nvSpPr>
      <dsp:spPr>
        <a:xfrm>
          <a:off x="0" y="156305"/>
          <a:ext cx="9732229" cy="1053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Shall be generated at the time of signing the Certificate/ Report and mandatorily be mentioned in the Certificate, Report and documents along with the CoP number.</a:t>
          </a:r>
        </a:p>
      </dsp:txBody>
      <dsp:txXfrm>
        <a:off x="51403" y="207708"/>
        <a:ext cx="9629423" cy="950194"/>
      </dsp:txXfrm>
    </dsp:sp>
    <dsp:sp modelId="{D6B640E4-34C2-457D-A4F9-488C552DBE32}">
      <dsp:nvSpPr>
        <dsp:cNvPr id="0" name=""/>
        <dsp:cNvSpPr/>
      </dsp:nvSpPr>
      <dsp:spPr>
        <a:xfrm>
          <a:off x="0" y="1266906"/>
          <a:ext cx="9732229" cy="1053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Quoting UDIN shall be mandatory w.e.f. 1st October, 2019</a:t>
          </a:r>
        </a:p>
      </dsp:txBody>
      <dsp:txXfrm>
        <a:off x="51403" y="1318309"/>
        <a:ext cx="9629423" cy="950194"/>
      </dsp:txXfrm>
    </dsp:sp>
    <dsp:sp modelId="{81143130-50AD-49F9-96A9-39EDBC351E87}">
      <dsp:nvSpPr>
        <dsp:cNvPr id="0" name=""/>
        <dsp:cNvSpPr/>
      </dsp:nvSpPr>
      <dsp:spPr>
        <a:xfrm>
          <a:off x="0" y="2377506"/>
          <a:ext cx="9732229" cy="1053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Quoting UDIN recommendatory from 5</a:t>
          </a:r>
          <a:r>
            <a:rPr lang="en-US" sz="2000" kern="1200" baseline="30000" dirty="0">
              <a:solidFill>
                <a:schemeClr val="tx1"/>
              </a:solidFill>
            </a:rPr>
            <a:t>th</a:t>
          </a:r>
          <a:r>
            <a:rPr lang="en-US" sz="2000" kern="1200" dirty="0">
              <a:solidFill>
                <a:schemeClr val="tx1"/>
              </a:solidFill>
            </a:rPr>
            <a:t> July, 2019 </a:t>
          </a:r>
        </a:p>
      </dsp:txBody>
      <dsp:txXfrm>
        <a:off x="51403" y="2428909"/>
        <a:ext cx="9629423" cy="950194"/>
      </dsp:txXfrm>
    </dsp:sp>
    <dsp:sp modelId="{EAE8C441-33BA-4235-B665-4ECAA1E183F3}">
      <dsp:nvSpPr>
        <dsp:cNvPr id="0" name=""/>
        <dsp:cNvSpPr/>
      </dsp:nvSpPr>
      <dsp:spPr>
        <a:xfrm>
          <a:off x="0" y="3488106"/>
          <a:ext cx="9732229" cy="1053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During filing of Form for Renewal of CoP, the data for the certificates issued from 1</a:t>
          </a:r>
          <a:r>
            <a:rPr lang="en-US" sz="2000" kern="1200" baseline="30000" dirty="0">
              <a:solidFill>
                <a:schemeClr val="tx1"/>
              </a:solidFill>
            </a:rPr>
            <a:t>st</a:t>
          </a:r>
          <a:r>
            <a:rPr lang="en-US" sz="2000" kern="1200" dirty="0">
              <a:solidFill>
                <a:schemeClr val="tx1"/>
              </a:solidFill>
            </a:rPr>
            <a:t> of October, 2019 will  be auto-filled &amp; the data for the certification made from 1</a:t>
          </a:r>
          <a:r>
            <a:rPr lang="en-US" sz="2000" kern="1200" baseline="30000" dirty="0">
              <a:solidFill>
                <a:schemeClr val="tx1"/>
              </a:solidFill>
            </a:rPr>
            <a:t>st</a:t>
          </a:r>
          <a:r>
            <a:rPr lang="en-US" sz="2000" kern="1200" dirty="0">
              <a:solidFill>
                <a:schemeClr val="tx1"/>
              </a:solidFill>
            </a:rPr>
            <a:t> of April, 2019 to 30</a:t>
          </a:r>
          <a:r>
            <a:rPr lang="en-US" sz="2000" kern="1200" baseline="30000" dirty="0">
              <a:solidFill>
                <a:schemeClr val="tx1"/>
              </a:solidFill>
            </a:rPr>
            <a:t>th</a:t>
          </a:r>
          <a:r>
            <a:rPr lang="en-US" sz="2000" kern="1200" dirty="0">
              <a:solidFill>
                <a:schemeClr val="tx1"/>
              </a:solidFill>
            </a:rPr>
            <a:t> of September, 2019 will have to be manually filled.</a:t>
          </a:r>
        </a:p>
      </dsp:txBody>
      <dsp:txXfrm>
        <a:off x="51403" y="3539509"/>
        <a:ext cx="9629423" cy="95019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03518-78DF-4A61-82E8-1ED5FBFC6515}">
      <dsp:nvSpPr>
        <dsp:cNvPr id="0" name=""/>
        <dsp:cNvSpPr/>
      </dsp:nvSpPr>
      <dsp:spPr>
        <a:xfrm>
          <a:off x="0" y="0"/>
          <a:ext cx="1393337" cy="139333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A736BE-205C-4DE3-8F07-AB387BE12848}">
      <dsp:nvSpPr>
        <dsp:cNvPr id="0" name=""/>
        <dsp:cNvSpPr/>
      </dsp:nvSpPr>
      <dsp:spPr>
        <a:xfrm>
          <a:off x="696668" y="0"/>
          <a:ext cx="9437930" cy="13933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Common Queries Regarding UDIN</a:t>
          </a:r>
        </a:p>
      </dsp:txBody>
      <dsp:txXfrm>
        <a:off x="696668" y="0"/>
        <a:ext cx="9437930" cy="139333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5F93E-08D4-4890-9175-2FE76612AC9A}">
      <dsp:nvSpPr>
        <dsp:cNvPr id="0" name=""/>
        <dsp:cNvSpPr/>
      </dsp:nvSpPr>
      <dsp:spPr>
        <a:xfrm rot="5400000">
          <a:off x="6548247" y="-2726642"/>
          <a:ext cx="904618" cy="658875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Only Members with a valid CoP can register.</a:t>
          </a:r>
        </a:p>
      </dsp:txBody>
      <dsp:txXfrm rot="-5400000">
        <a:off x="3706177" y="159588"/>
        <a:ext cx="6544599" cy="816298"/>
      </dsp:txXfrm>
    </dsp:sp>
    <dsp:sp modelId="{52FDD2CC-6EDB-49B3-A3F0-1FAD88E6F524}">
      <dsp:nvSpPr>
        <dsp:cNvPr id="0" name=""/>
        <dsp:cNvSpPr/>
      </dsp:nvSpPr>
      <dsp:spPr>
        <a:xfrm>
          <a:off x="0" y="2350"/>
          <a:ext cx="3706177" cy="11307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1" kern="1200" dirty="0">
              <a:solidFill>
                <a:schemeClr val="tx1"/>
              </a:solidFill>
            </a:rPr>
            <a:t>Who can register with the UDIN portal? 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55200" y="57550"/>
        <a:ext cx="3595777" cy="1020373"/>
      </dsp:txXfrm>
    </dsp:sp>
    <dsp:sp modelId="{09BDB5F5-E5F9-4A31-A698-B48182D69330}">
      <dsp:nvSpPr>
        <dsp:cNvPr id="0" name=""/>
        <dsp:cNvSpPr/>
      </dsp:nvSpPr>
      <dsp:spPr>
        <a:xfrm rot="5400000">
          <a:off x="6548247" y="-1539329"/>
          <a:ext cx="904618" cy="658875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Only the </a:t>
          </a:r>
          <a:r>
            <a:rPr lang="en-US" sz="2000" u="sng" kern="1200"/>
            <a:t>certifying member</a:t>
          </a:r>
          <a:r>
            <a:rPr lang="en-US" sz="2000" kern="1200"/>
            <a:t> can generate UDIN.</a:t>
          </a:r>
        </a:p>
      </dsp:txBody>
      <dsp:txXfrm rot="-5400000">
        <a:off x="3706177" y="1346901"/>
        <a:ext cx="6544599" cy="816298"/>
      </dsp:txXfrm>
    </dsp:sp>
    <dsp:sp modelId="{F8249199-B89C-4D8F-9EF9-98279CB5A82E}">
      <dsp:nvSpPr>
        <dsp:cNvPr id="0" name=""/>
        <dsp:cNvSpPr/>
      </dsp:nvSpPr>
      <dsp:spPr>
        <a:xfrm>
          <a:off x="0" y="1189663"/>
          <a:ext cx="3706177" cy="11307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1" kern="1200" dirty="0">
              <a:solidFill>
                <a:schemeClr val="tx1"/>
              </a:solidFill>
            </a:rPr>
            <a:t>Who can generate UDIN?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55200" y="1244863"/>
        <a:ext cx="3595777" cy="1020373"/>
      </dsp:txXfrm>
    </dsp:sp>
    <dsp:sp modelId="{094B9FFE-BA66-4195-B930-873587F449FB}">
      <dsp:nvSpPr>
        <dsp:cNvPr id="0" name=""/>
        <dsp:cNvSpPr/>
      </dsp:nvSpPr>
      <dsp:spPr>
        <a:xfrm rot="5400000">
          <a:off x="6548247" y="-352017"/>
          <a:ext cx="904618" cy="658875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Yes, UDIN shall be shared on the registered e-mail ID of the member.</a:t>
          </a:r>
        </a:p>
      </dsp:txBody>
      <dsp:txXfrm rot="-5400000">
        <a:off x="3706177" y="2534213"/>
        <a:ext cx="6544599" cy="816298"/>
      </dsp:txXfrm>
    </dsp:sp>
    <dsp:sp modelId="{495917F4-4781-47C2-B91F-B42C981DA30E}">
      <dsp:nvSpPr>
        <dsp:cNvPr id="0" name=""/>
        <dsp:cNvSpPr/>
      </dsp:nvSpPr>
      <dsp:spPr>
        <a:xfrm>
          <a:off x="0" y="2376975"/>
          <a:ext cx="3706177" cy="11307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1" kern="1200" dirty="0">
              <a:solidFill>
                <a:schemeClr val="tx1"/>
              </a:solidFill>
            </a:rPr>
            <a:t>Will the members who generated the UDIN be notified?</a:t>
          </a:r>
        </a:p>
      </dsp:txBody>
      <dsp:txXfrm>
        <a:off x="55200" y="2432175"/>
        <a:ext cx="3595777" cy="1020373"/>
      </dsp:txXfrm>
    </dsp:sp>
    <dsp:sp modelId="{9F6918DE-E57D-4055-89FF-1D8DA90C2FA6}">
      <dsp:nvSpPr>
        <dsp:cNvPr id="0" name=""/>
        <dsp:cNvSpPr/>
      </dsp:nvSpPr>
      <dsp:spPr>
        <a:xfrm rot="5400000">
          <a:off x="6548247" y="835294"/>
          <a:ext cx="904618" cy="658875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Yes, it may be surrendered / cancelled by the PCS within 7 days of such generation if it is NOT Utilized.</a:t>
          </a:r>
        </a:p>
      </dsp:txBody>
      <dsp:txXfrm rot="-5400000">
        <a:off x="3706177" y="3721524"/>
        <a:ext cx="6544599" cy="816298"/>
      </dsp:txXfrm>
    </dsp:sp>
    <dsp:sp modelId="{5F94939C-461B-4945-9D83-D9902D33CF33}">
      <dsp:nvSpPr>
        <dsp:cNvPr id="0" name=""/>
        <dsp:cNvSpPr/>
      </dsp:nvSpPr>
      <dsp:spPr>
        <a:xfrm>
          <a:off x="0" y="3564287"/>
          <a:ext cx="3706177" cy="11307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1" kern="1200" dirty="0">
              <a:solidFill>
                <a:schemeClr val="tx1"/>
              </a:solidFill>
            </a:rPr>
            <a:t>Is there a provision to revoke the UDIN that has already been generated?</a:t>
          </a:r>
        </a:p>
      </dsp:txBody>
      <dsp:txXfrm>
        <a:off x="55200" y="3619487"/>
        <a:ext cx="3595777" cy="102037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03518-78DF-4A61-82E8-1ED5FBFC6515}">
      <dsp:nvSpPr>
        <dsp:cNvPr id="0" name=""/>
        <dsp:cNvSpPr/>
      </dsp:nvSpPr>
      <dsp:spPr>
        <a:xfrm>
          <a:off x="0" y="0"/>
          <a:ext cx="1393337" cy="139333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A736BE-205C-4DE3-8F07-AB387BE12848}">
      <dsp:nvSpPr>
        <dsp:cNvPr id="0" name=""/>
        <dsp:cNvSpPr/>
      </dsp:nvSpPr>
      <dsp:spPr>
        <a:xfrm>
          <a:off x="696668" y="0"/>
          <a:ext cx="9437930" cy="13933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Common Queries Regarding UDIN</a:t>
          </a:r>
        </a:p>
      </dsp:txBody>
      <dsp:txXfrm>
        <a:off x="696668" y="0"/>
        <a:ext cx="9437930" cy="139333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5F93E-08D4-4890-9175-2FE76612AC9A}">
      <dsp:nvSpPr>
        <dsp:cNvPr id="0" name=""/>
        <dsp:cNvSpPr/>
      </dsp:nvSpPr>
      <dsp:spPr>
        <a:xfrm rot="5400000">
          <a:off x="6395031" y="-2535178"/>
          <a:ext cx="1211051" cy="658875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UDIN is to be generated only once for original certificate, same UDIN can be used for issue of duplicate certificates.</a:t>
          </a:r>
        </a:p>
      </dsp:txBody>
      <dsp:txXfrm rot="-5400000">
        <a:off x="3706178" y="212794"/>
        <a:ext cx="6529640" cy="1092813"/>
      </dsp:txXfrm>
    </dsp:sp>
    <dsp:sp modelId="{52FDD2CC-6EDB-49B3-A3F0-1FAD88E6F524}">
      <dsp:nvSpPr>
        <dsp:cNvPr id="0" name=""/>
        <dsp:cNvSpPr/>
      </dsp:nvSpPr>
      <dsp:spPr>
        <a:xfrm>
          <a:off x="0" y="2293"/>
          <a:ext cx="3706177" cy="15138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i="1" kern="1200" dirty="0">
              <a:solidFill>
                <a:schemeClr val="tx1"/>
              </a:solidFill>
            </a:rPr>
            <a:t>Whether new UDIN is required for duplicate certificate?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73898" y="76191"/>
        <a:ext cx="3558381" cy="1366018"/>
      </dsp:txXfrm>
    </dsp:sp>
    <dsp:sp modelId="{09BDB5F5-E5F9-4A31-A698-B48182D69330}">
      <dsp:nvSpPr>
        <dsp:cNvPr id="0" name=""/>
        <dsp:cNvSpPr/>
      </dsp:nvSpPr>
      <dsp:spPr>
        <a:xfrm rot="5400000">
          <a:off x="6395031" y="-945673"/>
          <a:ext cx="1211051" cy="658875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No, there are no restrictions &amp; limits on the generation of UDIN.</a:t>
          </a:r>
        </a:p>
      </dsp:txBody>
      <dsp:txXfrm rot="-5400000">
        <a:off x="3706178" y="1802299"/>
        <a:ext cx="6529640" cy="1092813"/>
      </dsp:txXfrm>
    </dsp:sp>
    <dsp:sp modelId="{F8249199-B89C-4D8F-9EF9-98279CB5A82E}">
      <dsp:nvSpPr>
        <dsp:cNvPr id="0" name=""/>
        <dsp:cNvSpPr/>
      </dsp:nvSpPr>
      <dsp:spPr>
        <a:xfrm>
          <a:off x="0" y="1591798"/>
          <a:ext cx="3706177" cy="15138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</a:rPr>
            <a:t>Any restriction on generation of UDIN?</a:t>
          </a:r>
        </a:p>
      </dsp:txBody>
      <dsp:txXfrm>
        <a:off x="73898" y="1665696"/>
        <a:ext cx="3558381" cy="1366018"/>
      </dsp:txXfrm>
    </dsp:sp>
    <dsp:sp modelId="{094B9FFE-BA66-4195-B930-873587F449FB}">
      <dsp:nvSpPr>
        <dsp:cNvPr id="0" name=""/>
        <dsp:cNvSpPr/>
      </dsp:nvSpPr>
      <dsp:spPr>
        <a:xfrm rot="5400000">
          <a:off x="6395031" y="643831"/>
          <a:ext cx="1211051" cy="658875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No, UDIN shall be generated at the time of signing the certificate &amp; cannot be generated in advance.</a:t>
          </a:r>
        </a:p>
      </dsp:txBody>
      <dsp:txXfrm rot="-5400000">
        <a:off x="3706178" y="3391804"/>
        <a:ext cx="6529640" cy="1092813"/>
      </dsp:txXfrm>
    </dsp:sp>
    <dsp:sp modelId="{495917F4-4781-47C2-B91F-B42C981DA30E}">
      <dsp:nvSpPr>
        <dsp:cNvPr id="0" name=""/>
        <dsp:cNvSpPr/>
      </dsp:nvSpPr>
      <dsp:spPr>
        <a:xfrm>
          <a:off x="0" y="3181303"/>
          <a:ext cx="3706177" cy="15138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i="1" kern="1200" dirty="0">
              <a:solidFill>
                <a:schemeClr val="tx1"/>
              </a:solidFill>
            </a:rPr>
            <a:t>Whether UDIN should be generated before issuing the certificate?</a:t>
          </a:r>
        </a:p>
      </dsp:txBody>
      <dsp:txXfrm>
        <a:off x="73898" y="3255201"/>
        <a:ext cx="3558381" cy="1366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4E0746-095E-46B9-B4D7-457FC14B0F69}">
      <dsp:nvSpPr>
        <dsp:cNvPr id="0" name=""/>
        <dsp:cNvSpPr/>
      </dsp:nvSpPr>
      <dsp:spPr>
        <a:xfrm>
          <a:off x="0" y="0"/>
          <a:ext cx="1463675" cy="146367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14DBB7-7E0B-4E60-B905-6421E2290F35}">
      <dsp:nvSpPr>
        <dsp:cNvPr id="0" name=""/>
        <dsp:cNvSpPr/>
      </dsp:nvSpPr>
      <dsp:spPr>
        <a:xfrm>
          <a:off x="731837" y="0"/>
          <a:ext cx="7864473" cy="1463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1" kern="1200" dirty="0"/>
            <a:t>UDIN GUIDELINES</a:t>
          </a:r>
          <a:br>
            <a:rPr lang="fr-FR" sz="3000" b="1" kern="1200" dirty="0"/>
          </a:br>
          <a:r>
            <a:rPr lang="fr-FR" sz="3000" b="1" kern="1200" dirty="0"/>
            <a:t>[Unique Document Identification </a:t>
          </a:r>
          <a:r>
            <a:rPr lang="fr-FR" sz="3000" b="1" kern="1200" dirty="0" err="1"/>
            <a:t>Number</a:t>
          </a:r>
          <a:r>
            <a:rPr lang="fr-FR" sz="3000" b="1" kern="1200" dirty="0"/>
            <a:t>]</a:t>
          </a:r>
          <a:endParaRPr lang="en-US" sz="3000" kern="1200" dirty="0"/>
        </a:p>
      </dsp:txBody>
      <dsp:txXfrm>
        <a:off x="731837" y="0"/>
        <a:ext cx="7864473" cy="146367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5F482-3EE0-4EB8-AE9B-126B0FB0B4E4}">
      <dsp:nvSpPr>
        <dsp:cNvPr id="0" name=""/>
        <dsp:cNvSpPr/>
      </dsp:nvSpPr>
      <dsp:spPr>
        <a:xfrm>
          <a:off x="0" y="0"/>
          <a:ext cx="1069146" cy="106914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71FF2E-228B-45F4-B94E-9177F995F87D}">
      <dsp:nvSpPr>
        <dsp:cNvPr id="0" name=""/>
        <dsp:cNvSpPr/>
      </dsp:nvSpPr>
      <dsp:spPr>
        <a:xfrm>
          <a:off x="534572" y="0"/>
          <a:ext cx="9563416" cy="10691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Common Queries Regarding UDIN</a:t>
          </a:r>
        </a:p>
      </dsp:txBody>
      <dsp:txXfrm>
        <a:off x="534572" y="0"/>
        <a:ext cx="9563416" cy="106914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0E6F5D-166D-4ED1-B2BA-B662399B8AD4}">
      <dsp:nvSpPr>
        <dsp:cNvPr id="0" name=""/>
        <dsp:cNvSpPr/>
      </dsp:nvSpPr>
      <dsp:spPr>
        <a:xfrm rot="5400000">
          <a:off x="6503277" y="-2775435"/>
          <a:ext cx="726709" cy="64627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No fees are to be paid for registering with the portal or for generating UDIN.</a:t>
          </a:r>
        </a:p>
      </dsp:txBody>
      <dsp:txXfrm rot="-5400000">
        <a:off x="3635276" y="128041"/>
        <a:ext cx="6427237" cy="655759"/>
      </dsp:txXfrm>
    </dsp:sp>
    <dsp:sp modelId="{FF3C703F-D152-4030-B667-47B85D660A7D}">
      <dsp:nvSpPr>
        <dsp:cNvPr id="0" name=""/>
        <dsp:cNvSpPr/>
      </dsp:nvSpPr>
      <dsp:spPr>
        <a:xfrm>
          <a:off x="0" y="1727"/>
          <a:ext cx="3635276" cy="9083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>
              <a:solidFill>
                <a:schemeClr val="tx1"/>
              </a:solidFill>
            </a:rPr>
            <a:t>Any fees that have to be paid for generating UDIN?</a:t>
          </a:r>
        </a:p>
      </dsp:txBody>
      <dsp:txXfrm>
        <a:off x="44344" y="46071"/>
        <a:ext cx="3546588" cy="819698"/>
      </dsp:txXfrm>
    </dsp:sp>
    <dsp:sp modelId="{AE8DABCD-2CBC-4480-B6BC-BFC469B69BDF}">
      <dsp:nvSpPr>
        <dsp:cNvPr id="0" name=""/>
        <dsp:cNvSpPr/>
      </dsp:nvSpPr>
      <dsp:spPr>
        <a:xfrm rot="5400000">
          <a:off x="6011124" y="-1427411"/>
          <a:ext cx="1684206" cy="64500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Yes, other parties such as regulatory bodies and other interested parties may be able to verify the authenticity of documents certified by PCS on the UDIN portal.</a:t>
          </a:r>
        </a:p>
      </dsp:txBody>
      <dsp:txXfrm rot="-5400000">
        <a:off x="3628179" y="1037750"/>
        <a:ext cx="6367880" cy="1519774"/>
      </dsp:txXfrm>
    </dsp:sp>
    <dsp:sp modelId="{DA47CCCE-8C3C-47BC-85AB-88099C9909F1}">
      <dsp:nvSpPr>
        <dsp:cNvPr id="0" name=""/>
        <dsp:cNvSpPr/>
      </dsp:nvSpPr>
      <dsp:spPr>
        <a:xfrm>
          <a:off x="0" y="1343443"/>
          <a:ext cx="3628179" cy="9083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>
              <a:solidFill>
                <a:schemeClr val="tx1"/>
              </a:solidFill>
            </a:rPr>
            <a:t>Can other parties verify the UDIN generated?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44344" y="1387787"/>
        <a:ext cx="3539491" cy="819698"/>
      </dsp:txXfrm>
    </dsp:sp>
    <dsp:sp modelId="{BC7D5D56-3F03-4615-ACEF-AAE9AF9BF07A}">
      <dsp:nvSpPr>
        <dsp:cNvPr id="0" name=""/>
        <dsp:cNvSpPr/>
      </dsp:nvSpPr>
      <dsp:spPr>
        <a:xfrm rot="5400000">
          <a:off x="6503277" y="-92004"/>
          <a:ext cx="726709" cy="64627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Only the signing partner can generate UDIN.</a:t>
          </a:r>
          <a:endParaRPr lang="en-US" sz="1600" kern="1200" dirty="0"/>
        </a:p>
      </dsp:txBody>
      <dsp:txXfrm rot="-5400000">
        <a:off x="3635276" y="2811472"/>
        <a:ext cx="6427237" cy="655759"/>
      </dsp:txXfrm>
    </dsp:sp>
    <dsp:sp modelId="{B64AAABD-AF8A-4921-A7DE-AAEC57773411}">
      <dsp:nvSpPr>
        <dsp:cNvPr id="0" name=""/>
        <dsp:cNvSpPr/>
      </dsp:nvSpPr>
      <dsp:spPr>
        <a:xfrm>
          <a:off x="0" y="2685158"/>
          <a:ext cx="3635276" cy="9083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>
              <a:solidFill>
                <a:schemeClr val="tx1"/>
              </a:solidFill>
            </a:rPr>
            <a:t>In case of a Partnership firm / LLP, who can generate UDIN?</a:t>
          </a:r>
        </a:p>
      </dsp:txBody>
      <dsp:txXfrm>
        <a:off x="44344" y="2729502"/>
        <a:ext cx="3546588" cy="819698"/>
      </dsp:txXfrm>
    </dsp:sp>
    <dsp:sp modelId="{885A9387-E091-40BB-AC9B-D5E107062003}">
      <dsp:nvSpPr>
        <dsp:cNvPr id="0" name=""/>
        <dsp:cNvSpPr/>
      </dsp:nvSpPr>
      <dsp:spPr>
        <a:xfrm rot="5400000">
          <a:off x="6313383" y="957307"/>
          <a:ext cx="1093086" cy="64564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UDIN is applicable not only to normally signed certificates, but even digitally signed documents.</a:t>
          </a:r>
        </a:p>
      </dsp:txBody>
      <dsp:txXfrm rot="-5400000">
        <a:off x="3631726" y="3692324"/>
        <a:ext cx="6403041" cy="986366"/>
      </dsp:txXfrm>
    </dsp:sp>
    <dsp:sp modelId="{6CE879E2-47B7-4F69-AF50-73E15B2D4203}">
      <dsp:nvSpPr>
        <dsp:cNvPr id="0" name=""/>
        <dsp:cNvSpPr/>
      </dsp:nvSpPr>
      <dsp:spPr>
        <a:xfrm>
          <a:off x="0" y="3731314"/>
          <a:ext cx="3631725" cy="9083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 dirty="0">
              <a:solidFill>
                <a:schemeClr val="tx1"/>
              </a:solidFill>
            </a:rPr>
            <a:t>Do online forms require UDIN?</a:t>
          </a:r>
        </a:p>
      </dsp:txBody>
      <dsp:txXfrm>
        <a:off x="44344" y="3775658"/>
        <a:ext cx="3543037" cy="81969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5F482-3EE0-4EB8-AE9B-126B0FB0B4E4}">
      <dsp:nvSpPr>
        <dsp:cNvPr id="0" name=""/>
        <dsp:cNvSpPr/>
      </dsp:nvSpPr>
      <dsp:spPr>
        <a:xfrm>
          <a:off x="0" y="0"/>
          <a:ext cx="1069146" cy="106914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71FF2E-228B-45F4-B94E-9177F995F87D}">
      <dsp:nvSpPr>
        <dsp:cNvPr id="0" name=""/>
        <dsp:cNvSpPr/>
      </dsp:nvSpPr>
      <dsp:spPr>
        <a:xfrm>
          <a:off x="534572" y="0"/>
          <a:ext cx="9563416" cy="10691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Common Queries Regarding UDIN</a:t>
          </a:r>
        </a:p>
      </dsp:txBody>
      <dsp:txXfrm>
        <a:off x="534572" y="0"/>
        <a:ext cx="9563416" cy="106914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0E6F5D-166D-4ED1-B2BA-B662399B8AD4}">
      <dsp:nvSpPr>
        <dsp:cNvPr id="0" name=""/>
        <dsp:cNvSpPr/>
      </dsp:nvSpPr>
      <dsp:spPr>
        <a:xfrm rot="5400000">
          <a:off x="6453813" y="-2714914"/>
          <a:ext cx="825637" cy="64627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No</a:t>
          </a:r>
        </a:p>
      </dsp:txBody>
      <dsp:txXfrm rot="-5400000">
        <a:off x="3635276" y="143927"/>
        <a:ext cx="6422408" cy="745029"/>
      </dsp:txXfrm>
    </dsp:sp>
    <dsp:sp modelId="{FF3C703F-D152-4030-B667-47B85D660A7D}">
      <dsp:nvSpPr>
        <dsp:cNvPr id="0" name=""/>
        <dsp:cNvSpPr/>
      </dsp:nvSpPr>
      <dsp:spPr>
        <a:xfrm>
          <a:off x="0" y="418"/>
          <a:ext cx="3635276" cy="10320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i="1" kern="1200" dirty="0">
              <a:solidFill>
                <a:schemeClr val="tx1"/>
              </a:solidFill>
            </a:rPr>
            <a:t>Whether</a:t>
          </a:r>
          <a:r>
            <a:rPr lang="en-US" sz="2100" i="1" kern="1200" baseline="0" dirty="0">
              <a:solidFill>
                <a:schemeClr val="tx1"/>
              </a:solidFill>
            </a:rPr>
            <a:t> any documents are to be uploaded for obtaining UDIN?</a:t>
          </a:r>
          <a:endParaRPr lang="en-US" sz="2100" i="1" kern="1200" dirty="0">
            <a:solidFill>
              <a:schemeClr val="tx1"/>
            </a:solidFill>
          </a:endParaRPr>
        </a:p>
      </dsp:txBody>
      <dsp:txXfrm>
        <a:off x="50380" y="50798"/>
        <a:ext cx="3534516" cy="931287"/>
      </dsp:txXfrm>
    </dsp:sp>
    <dsp:sp modelId="{AE8DABCD-2CBC-4480-B6BC-BFC469B69BDF}">
      <dsp:nvSpPr>
        <dsp:cNvPr id="0" name=""/>
        <dsp:cNvSpPr/>
      </dsp:nvSpPr>
      <dsp:spPr>
        <a:xfrm rot="5400000">
          <a:off x="6217152" y="-1504905"/>
          <a:ext cx="1272150" cy="64500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UDIN is totally secure as it can be viewed only by the members or the regulators &amp; shall remain confidential &amp; not to be construed as information under the Right to Information Act, 2005.</a:t>
          </a:r>
        </a:p>
      </dsp:txBody>
      <dsp:txXfrm rot="-5400000">
        <a:off x="3628180" y="1146168"/>
        <a:ext cx="6387995" cy="1147948"/>
      </dsp:txXfrm>
    </dsp:sp>
    <dsp:sp modelId="{DA47CCCE-8C3C-47BC-85AB-88099C9909F1}">
      <dsp:nvSpPr>
        <dsp:cNvPr id="0" name=""/>
        <dsp:cNvSpPr/>
      </dsp:nvSpPr>
      <dsp:spPr>
        <a:xfrm>
          <a:off x="0" y="1204119"/>
          <a:ext cx="3628179" cy="10320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i="1" kern="1200" dirty="0">
              <a:solidFill>
                <a:schemeClr val="tx1"/>
              </a:solidFill>
            </a:rPr>
            <a:t>Is</a:t>
          </a:r>
          <a:r>
            <a:rPr lang="en-US" sz="2100" i="1" kern="1200" baseline="0" dirty="0">
              <a:solidFill>
                <a:schemeClr val="tx1"/>
              </a:solidFill>
            </a:rPr>
            <a:t> UDIN secure?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50380" y="1254499"/>
        <a:ext cx="3527419" cy="931287"/>
      </dsp:txXfrm>
    </dsp:sp>
    <dsp:sp modelId="{BC7D5D56-3F03-4615-ACEF-AAE9AF9BF07A}">
      <dsp:nvSpPr>
        <dsp:cNvPr id="0" name=""/>
        <dsp:cNvSpPr/>
      </dsp:nvSpPr>
      <dsp:spPr>
        <a:xfrm rot="5400000">
          <a:off x="6453813" y="-259559"/>
          <a:ext cx="825637" cy="64627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Yes, at the time of generation of UDIN, name of the company, CIN required. </a:t>
          </a:r>
        </a:p>
      </dsp:txBody>
      <dsp:txXfrm rot="-5400000">
        <a:off x="3635276" y="2599282"/>
        <a:ext cx="6422408" cy="745029"/>
      </dsp:txXfrm>
    </dsp:sp>
    <dsp:sp modelId="{B64AAABD-AF8A-4921-A7DE-AAEC57773411}">
      <dsp:nvSpPr>
        <dsp:cNvPr id="0" name=""/>
        <dsp:cNvSpPr/>
      </dsp:nvSpPr>
      <dsp:spPr>
        <a:xfrm>
          <a:off x="0" y="2407820"/>
          <a:ext cx="3635276" cy="10320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Whether name of the Client needs to be mentioned?</a:t>
          </a:r>
          <a:endParaRPr lang="en-US" sz="2100" i="1" kern="1200" dirty="0">
            <a:solidFill>
              <a:schemeClr val="tx1"/>
            </a:solidFill>
          </a:endParaRPr>
        </a:p>
      </dsp:txBody>
      <dsp:txXfrm>
        <a:off x="50380" y="2458200"/>
        <a:ext cx="3534516" cy="931287"/>
      </dsp:txXfrm>
    </dsp:sp>
    <dsp:sp modelId="{885A9387-E091-40BB-AC9B-D5E107062003}">
      <dsp:nvSpPr>
        <dsp:cNvPr id="0" name=""/>
        <dsp:cNvSpPr/>
      </dsp:nvSpPr>
      <dsp:spPr>
        <a:xfrm rot="5400000">
          <a:off x="6238981" y="884214"/>
          <a:ext cx="1241891" cy="64564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Member</a:t>
          </a:r>
          <a:r>
            <a:rPr lang="en-US" sz="2000" kern="1200" baseline="0" dirty="0"/>
            <a:t> is liable for action as Professional Misconduct under Company Secretaries Act, 1980 r/w First and Second Schedule to the CS Act, 1980.</a:t>
          </a:r>
          <a:endParaRPr lang="en-US" sz="2000" kern="1200" dirty="0"/>
        </a:p>
      </dsp:txBody>
      <dsp:txXfrm rot="-5400000">
        <a:off x="3631726" y="3552093"/>
        <a:ext cx="6395777" cy="1120643"/>
      </dsp:txXfrm>
    </dsp:sp>
    <dsp:sp modelId="{6CE879E2-47B7-4F69-AF50-73E15B2D4203}">
      <dsp:nvSpPr>
        <dsp:cNvPr id="0" name=""/>
        <dsp:cNvSpPr/>
      </dsp:nvSpPr>
      <dsp:spPr>
        <a:xfrm>
          <a:off x="0" y="3596391"/>
          <a:ext cx="3631725" cy="10320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i="1" kern="1200" dirty="0">
              <a:solidFill>
                <a:schemeClr val="tx1"/>
              </a:solidFill>
            </a:rPr>
            <a:t>Consequences of Violation</a:t>
          </a:r>
        </a:p>
      </dsp:txBody>
      <dsp:txXfrm>
        <a:off x="50380" y="3646771"/>
        <a:ext cx="3530965" cy="93128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CBB7A-CF19-4B94-B55C-324CD1EE9F22}">
      <dsp:nvSpPr>
        <dsp:cNvPr id="0" name=""/>
        <dsp:cNvSpPr/>
      </dsp:nvSpPr>
      <dsp:spPr>
        <a:xfrm>
          <a:off x="0" y="0"/>
          <a:ext cx="886899" cy="88689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E86D8-B842-4965-8527-99E183DE3756}">
      <dsp:nvSpPr>
        <dsp:cNvPr id="0" name=""/>
        <dsp:cNvSpPr/>
      </dsp:nvSpPr>
      <dsp:spPr>
        <a:xfrm>
          <a:off x="443449" y="0"/>
          <a:ext cx="10291372" cy="8868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PROCESS OF REGISTERATION AND GENERATION OF UDIN</a:t>
          </a:r>
        </a:p>
      </dsp:txBody>
      <dsp:txXfrm>
        <a:off x="443449" y="0"/>
        <a:ext cx="10291372" cy="88689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905B3-A9DB-42C1-A379-6D98E65F6C7C}">
      <dsp:nvSpPr>
        <dsp:cNvPr id="0" name=""/>
        <dsp:cNvSpPr/>
      </dsp:nvSpPr>
      <dsp:spPr>
        <a:xfrm>
          <a:off x="0" y="4264472"/>
          <a:ext cx="10734822" cy="5597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Generate UDIN</a:t>
          </a:r>
        </a:p>
      </dsp:txBody>
      <dsp:txXfrm>
        <a:off x="0" y="4264472"/>
        <a:ext cx="10734822" cy="559709"/>
      </dsp:txXfrm>
    </dsp:sp>
    <dsp:sp modelId="{514A166A-48D5-4879-8946-6D0E1D5758D3}">
      <dsp:nvSpPr>
        <dsp:cNvPr id="0" name=""/>
        <dsp:cNvSpPr/>
      </dsp:nvSpPr>
      <dsp:spPr>
        <a:xfrm rot="10800000">
          <a:off x="0" y="3412034"/>
          <a:ext cx="10734822" cy="86083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Members Login</a:t>
          </a:r>
        </a:p>
      </dsp:txBody>
      <dsp:txXfrm rot="10800000">
        <a:off x="0" y="3412034"/>
        <a:ext cx="10734822" cy="559343"/>
      </dsp:txXfrm>
    </dsp:sp>
    <dsp:sp modelId="{21286C43-F8A5-4E50-9AFD-D7274C7A89EC}">
      <dsp:nvSpPr>
        <dsp:cNvPr id="0" name=""/>
        <dsp:cNvSpPr/>
      </dsp:nvSpPr>
      <dsp:spPr>
        <a:xfrm rot="10800000">
          <a:off x="0" y="2559596"/>
          <a:ext cx="10734822" cy="86083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Members Registration (After successful registration, we will receive Login ID and Password)</a:t>
          </a:r>
        </a:p>
      </dsp:txBody>
      <dsp:txXfrm rot="10800000">
        <a:off x="0" y="2559596"/>
        <a:ext cx="10734822" cy="559343"/>
      </dsp:txXfrm>
    </dsp:sp>
    <dsp:sp modelId="{0ADD89AA-1798-47DB-B4EB-035E276C80EB}">
      <dsp:nvSpPr>
        <dsp:cNvPr id="0" name=""/>
        <dsp:cNvSpPr/>
      </dsp:nvSpPr>
      <dsp:spPr>
        <a:xfrm rot="10800000">
          <a:off x="0" y="1746567"/>
          <a:ext cx="10734822" cy="86083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UDIN</a:t>
          </a:r>
        </a:p>
      </dsp:txBody>
      <dsp:txXfrm rot="10800000">
        <a:off x="0" y="1746567"/>
        <a:ext cx="10734822" cy="559343"/>
      </dsp:txXfrm>
    </dsp:sp>
    <dsp:sp modelId="{0ECB18DB-04A1-4A76-98FE-1B26BED6EFD7}">
      <dsp:nvSpPr>
        <dsp:cNvPr id="0" name=""/>
        <dsp:cNvSpPr/>
      </dsp:nvSpPr>
      <dsp:spPr>
        <a:xfrm rot="10800000">
          <a:off x="0" y="854720"/>
          <a:ext cx="10734822" cy="86083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PCS Portal</a:t>
          </a:r>
        </a:p>
      </dsp:txBody>
      <dsp:txXfrm rot="10800000">
        <a:off x="0" y="854720"/>
        <a:ext cx="10734822" cy="559343"/>
      </dsp:txXfrm>
    </dsp:sp>
    <dsp:sp modelId="{49518CD9-94E6-414B-A87E-E08565716E0B}">
      <dsp:nvSpPr>
        <dsp:cNvPr id="0" name=""/>
        <dsp:cNvSpPr/>
      </dsp:nvSpPr>
      <dsp:spPr>
        <a:xfrm rot="10800000">
          <a:off x="0" y="2283"/>
          <a:ext cx="10734822" cy="86083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icsi.edu</a:t>
          </a:r>
        </a:p>
      </dsp:txBody>
      <dsp:txXfrm rot="10800000">
        <a:off x="0" y="2283"/>
        <a:ext cx="10734822" cy="5593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19A33-4B25-44B3-8BB5-2A1FA187BEAC}">
      <dsp:nvSpPr>
        <dsp:cNvPr id="0" name=""/>
        <dsp:cNvSpPr/>
      </dsp:nvSpPr>
      <dsp:spPr>
        <a:xfrm>
          <a:off x="17622" y="42916"/>
          <a:ext cx="8561067" cy="1221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Approved by the council in its 261</a:t>
          </a:r>
          <a:r>
            <a:rPr lang="en-US" sz="2300" kern="1200" baseline="30000" dirty="0">
              <a:solidFill>
                <a:schemeClr val="tx1"/>
              </a:solidFill>
            </a:rPr>
            <a:t>st</a:t>
          </a:r>
          <a:r>
            <a:rPr lang="en-US" sz="2300" kern="1200" dirty="0">
              <a:solidFill>
                <a:schemeClr val="tx1"/>
              </a:solidFill>
            </a:rPr>
            <a:t> (Special)  Meeting held on June 27, 2019.</a:t>
          </a:r>
        </a:p>
      </dsp:txBody>
      <dsp:txXfrm>
        <a:off x="77228" y="102522"/>
        <a:ext cx="8441855" cy="1101829"/>
      </dsp:txXfrm>
    </dsp:sp>
    <dsp:sp modelId="{363DA17A-51CD-41DA-B031-2F13C725019B}">
      <dsp:nvSpPr>
        <dsp:cNvPr id="0" name=""/>
        <dsp:cNvSpPr/>
      </dsp:nvSpPr>
      <dsp:spPr>
        <a:xfrm>
          <a:off x="0" y="1330197"/>
          <a:ext cx="8596312" cy="1221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This is in accordance with the powers conferred by clause (1) of Part II of the Second Schedule to the Company Secretaries Act, 1980.</a:t>
          </a:r>
        </a:p>
      </dsp:txBody>
      <dsp:txXfrm>
        <a:off x="59606" y="1389803"/>
        <a:ext cx="8477100" cy="1101829"/>
      </dsp:txXfrm>
    </dsp:sp>
    <dsp:sp modelId="{CE6C9FC6-1052-4F58-BFAB-8AA621B05022}">
      <dsp:nvSpPr>
        <dsp:cNvPr id="0" name=""/>
        <dsp:cNvSpPr/>
      </dsp:nvSpPr>
      <dsp:spPr>
        <a:xfrm>
          <a:off x="0" y="2617479"/>
          <a:ext cx="8596312" cy="1221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These guidelines may be called the Unique Document Identification Number (UDIN) Guidelines, 2019.</a:t>
          </a:r>
        </a:p>
      </dsp:txBody>
      <dsp:txXfrm>
        <a:off x="59606" y="2677085"/>
        <a:ext cx="8477100" cy="11018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85647-E556-4058-AF7A-D7D02929093E}">
      <dsp:nvSpPr>
        <dsp:cNvPr id="0" name=""/>
        <dsp:cNvSpPr/>
      </dsp:nvSpPr>
      <dsp:spPr>
        <a:xfrm>
          <a:off x="0" y="0"/>
          <a:ext cx="1097914" cy="109791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F52B2A-9E06-41F7-96DD-01C2D575D28B}">
      <dsp:nvSpPr>
        <dsp:cNvPr id="0" name=""/>
        <dsp:cNvSpPr/>
      </dsp:nvSpPr>
      <dsp:spPr>
        <a:xfrm>
          <a:off x="548957" y="0"/>
          <a:ext cx="9613777" cy="10979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kern="1200" dirty="0"/>
            <a:t>OBJECTIVE OF THESE GUIDELINES</a:t>
          </a:r>
          <a:endParaRPr lang="en-US" sz="4600" kern="1200" dirty="0"/>
        </a:p>
      </dsp:txBody>
      <dsp:txXfrm>
        <a:off x="548957" y="0"/>
        <a:ext cx="9613777" cy="10979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6186A-3939-448F-A79B-DC1EC4E165A7}">
      <dsp:nvSpPr>
        <dsp:cNvPr id="0" name=""/>
        <dsp:cNvSpPr/>
      </dsp:nvSpPr>
      <dsp:spPr>
        <a:xfrm>
          <a:off x="0" y="66712"/>
          <a:ext cx="10323072" cy="798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To verify the authenticity of various documents certified by PCS.</a:t>
          </a:r>
        </a:p>
      </dsp:txBody>
      <dsp:txXfrm>
        <a:off x="38981" y="105693"/>
        <a:ext cx="10245110" cy="720562"/>
      </dsp:txXfrm>
    </dsp:sp>
    <dsp:sp modelId="{3FB4BB1D-7BF1-47FA-B84A-79625A453D00}">
      <dsp:nvSpPr>
        <dsp:cNvPr id="0" name=""/>
        <dsp:cNvSpPr/>
      </dsp:nvSpPr>
      <dsp:spPr>
        <a:xfrm>
          <a:off x="0" y="925717"/>
          <a:ext cx="10323072" cy="798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To prevent counterfeiting.</a:t>
          </a:r>
        </a:p>
      </dsp:txBody>
      <dsp:txXfrm>
        <a:off x="38981" y="964698"/>
        <a:ext cx="10245110" cy="720562"/>
      </dsp:txXfrm>
    </dsp:sp>
    <dsp:sp modelId="{030A52F0-27CC-4B07-9B18-974733EA38AA}">
      <dsp:nvSpPr>
        <dsp:cNvPr id="0" name=""/>
        <dsp:cNvSpPr/>
      </dsp:nvSpPr>
      <dsp:spPr>
        <a:xfrm>
          <a:off x="0" y="1784722"/>
          <a:ext cx="10323072" cy="798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For ease of maintaining the Register of Attestation.</a:t>
          </a:r>
        </a:p>
      </dsp:txBody>
      <dsp:txXfrm>
        <a:off x="38981" y="1823703"/>
        <a:ext cx="10245110" cy="720562"/>
      </dsp:txXfrm>
    </dsp:sp>
    <dsp:sp modelId="{844C31E8-FB09-4D84-A1C4-A4F34FEE0475}">
      <dsp:nvSpPr>
        <dsp:cNvPr id="0" name=""/>
        <dsp:cNvSpPr/>
      </dsp:nvSpPr>
      <dsp:spPr>
        <a:xfrm>
          <a:off x="0" y="2643727"/>
          <a:ext cx="10323072" cy="798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To ensure compliance of the Guidelines.</a:t>
          </a:r>
        </a:p>
      </dsp:txBody>
      <dsp:txXfrm>
        <a:off x="38981" y="2682708"/>
        <a:ext cx="10245110" cy="720562"/>
      </dsp:txXfrm>
    </dsp:sp>
    <dsp:sp modelId="{5B0CB1FB-F8A8-4154-B4AB-9D1783822822}">
      <dsp:nvSpPr>
        <dsp:cNvPr id="0" name=""/>
        <dsp:cNvSpPr/>
      </dsp:nvSpPr>
      <dsp:spPr>
        <a:xfrm>
          <a:off x="0" y="3502732"/>
          <a:ext cx="10323072" cy="798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To enable auto-prefill details of Certification / Attestation services in of the form for renewal of Certificate of Practice.</a:t>
          </a:r>
        </a:p>
      </dsp:txBody>
      <dsp:txXfrm>
        <a:off x="38981" y="3541713"/>
        <a:ext cx="10245110" cy="7205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42E71-347A-4129-B8C5-281771B64EEE}">
      <dsp:nvSpPr>
        <dsp:cNvPr id="0" name=""/>
        <dsp:cNvSpPr/>
      </dsp:nvSpPr>
      <dsp:spPr>
        <a:xfrm>
          <a:off x="0" y="0"/>
          <a:ext cx="1368240" cy="136824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D7008C-65AA-43F1-A289-3F73C9B8BA55}">
      <dsp:nvSpPr>
        <dsp:cNvPr id="0" name=""/>
        <dsp:cNvSpPr/>
      </dsp:nvSpPr>
      <dsp:spPr>
        <a:xfrm>
          <a:off x="684120" y="0"/>
          <a:ext cx="9048815" cy="13682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Applicability of UDIN of Professional Bodies</a:t>
          </a:r>
          <a:endParaRPr lang="en-US" sz="4000" kern="1200" dirty="0"/>
        </a:p>
      </dsp:txBody>
      <dsp:txXfrm>
        <a:off x="684120" y="0"/>
        <a:ext cx="9048815" cy="13682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A7B9F-0F54-4EA7-9FF9-C6D4BE77D373}">
      <dsp:nvSpPr>
        <dsp:cNvPr id="0" name=""/>
        <dsp:cNvSpPr/>
      </dsp:nvSpPr>
      <dsp:spPr>
        <a:xfrm>
          <a:off x="0" y="7581"/>
          <a:ext cx="9332742" cy="131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b="1" kern="1200" dirty="0">
              <a:solidFill>
                <a:schemeClr val="tx1"/>
              </a:solidFill>
            </a:rPr>
            <a:t>APPLICABILITY</a:t>
          </a:r>
          <a:endParaRPr lang="en-US" sz="5600" kern="1200" dirty="0">
            <a:solidFill>
              <a:schemeClr val="tx1"/>
            </a:solidFill>
          </a:endParaRPr>
        </a:p>
      </dsp:txBody>
      <dsp:txXfrm>
        <a:off x="63968" y="71549"/>
        <a:ext cx="9204806" cy="11824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75C09-2F90-48B2-86D7-768A6F5BFD98}">
      <dsp:nvSpPr>
        <dsp:cNvPr id="0" name=""/>
        <dsp:cNvSpPr/>
      </dsp:nvSpPr>
      <dsp:spPr>
        <a:xfrm>
          <a:off x="0" y="1385929"/>
          <a:ext cx="2855658" cy="1427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>
              <a:solidFill>
                <a:schemeClr val="tx1"/>
              </a:solidFill>
            </a:rPr>
            <a:t>Certificates</a:t>
          </a:r>
        </a:p>
      </dsp:txBody>
      <dsp:txXfrm>
        <a:off x="0" y="1385929"/>
        <a:ext cx="2855658" cy="1427829"/>
      </dsp:txXfrm>
    </dsp:sp>
    <dsp:sp modelId="{38C04265-D207-4E22-9CF9-FD1B1D84E755}">
      <dsp:nvSpPr>
        <dsp:cNvPr id="0" name=""/>
        <dsp:cNvSpPr/>
      </dsp:nvSpPr>
      <dsp:spPr>
        <a:xfrm>
          <a:off x="3052725" y="1371865"/>
          <a:ext cx="2855658" cy="1427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>
              <a:solidFill>
                <a:schemeClr val="tx1"/>
              </a:solidFill>
            </a:rPr>
            <a:t>Reports</a:t>
          </a:r>
        </a:p>
      </dsp:txBody>
      <dsp:txXfrm>
        <a:off x="3052725" y="1371865"/>
        <a:ext cx="2855658" cy="1427829"/>
      </dsp:txXfrm>
    </dsp:sp>
    <dsp:sp modelId="{9EAD9AD8-8895-43A8-9FB4-6BB2D41ADD8D}">
      <dsp:nvSpPr>
        <dsp:cNvPr id="0" name=""/>
        <dsp:cNvSpPr/>
      </dsp:nvSpPr>
      <dsp:spPr>
        <a:xfrm>
          <a:off x="6291270" y="1371865"/>
          <a:ext cx="2855658" cy="1427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>
              <a:solidFill>
                <a:schemeClr val="tx1"/>
              </a:solidFill>
            </a:rPr>
            <a:t>Others</a:t>
          </a:r>
        </a:p>
      </dsp:txBody>
      <dsp:txXfrm>
        <a:off x="6291270" y="1371865"/>
        <a:ext cx="2855658" cy="142782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3E6DB-8609-4813-A26C-9A05822006C4}" type="datetimeFigureOut">
              <a:rPr lang="en-US" smtClean="0"/>
              <a:pPr/>
              <a:t>23-Jul-19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82224-BE5A-480C-8B2C-46122AD54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38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B96C-46B0-4138-B4DA-5B18591D29D4}" type="datetime1">
              <a:rPr lang="en-US" smtClean="0"/>
              <a:pPr/>
              <a:t>23-Jul-19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Nagendra D. Rao, Practising Company Secretary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763B-AAB0-451F-B539-35F7359E16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9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ipe/>
      </p:transition>
    </mc:Choice>
    <mc:Fallback xmlns="">
      <p:transition advClick="0" advTm="10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4AFF-73A3-4AFF-BB4D-0889A418F633}" type="datetime1">
              <a:rPr lang="en-US" smtClean="0"/>
              <a:pPr/>
              <a:t>23-Jul-19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Nagendra D. Rao, Practising Company Secretary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763B-AAB0-451F-B539-35F7359E16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ipe/>
      </p:transition>
    </mc:Choice>
    <mc:Fallback xmlns="">
      <p:transition advClick="0" advTm="10000">
        <p:wip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4AFF-73A3-4AFF-BB4D-0889A418F633}" type="datetime1">
              <a:rPr lang="en-US" smtClean="0"/>
              <a:pPr/>
              <a:t>23-Jul-19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Nagendra D. Rao, Practising Company Secretary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763B-AAB0-451F-B539-35F7359E16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747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ipe/>
      </p:transition>
    </mc:Choice>
    <mc:Fallback xmlns="">
      <p:transition advClick="0" advTm="10000">
        <p:wip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4AFF-73A3-4AFF-BB4D-0889A418F633}" type="datetime1">
              <a:rPr lang="en-US" smtClean="0"/>
              <a:pPr/>
              <a:t>23-Jul-19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Nagendra D. Rao, Practising Company Secretary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763B-AAB0-451F-B539-35F7359E16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4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ipe/>
      </p:transition>
    </mc:Choice>
    <mc:Fallback xmlns="">
      <p:transition advClick="0" advTm="10000">
        <p:wip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4AFF-73A3-4AFF-BB4D-0889A418F633}" type="datetime1">
              <a:rPr lang="en-US" smtClean="0"/>
              <a:pPr/>
              <a:t>23-Jul-19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Nagendra D. Rao, Practising Company Secretary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763B-AAB0-451F-B539-35F7359E16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033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ipe/>
      </p:transition>
    </mc:Choice>
    <mc:Fallback xmlns="">
      <p:transition advClick="0" advTm="10000">
        <p:wip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4AFF-73A3-4AFF-BB4D-0889A418F633}" type="datetime1">
              <a:rPr lang="en-US" smtClean="0"/>
              <a:pPr/>
              <a:t>23-Jul-19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Nagendra D. Rao, Practising Company Secretary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763B-AAB0-451F-B539-35F7359E16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0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ipe/>
      </p:transition>
    </mc:Choice>
    <mc:Fallback xmlns="">
      <p:transition advClick="0" advTm="10000">
        <p:wip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B2BC-CF03-4B54-B451-FF69CD9A79A0}" type="datetime1">
              <a:rPr lang="en-US" smtClean="0"/>
              <a:pPr/>
              <a:t>23-Jul-19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Nagendra D. Rao, Practising Company Secretary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763B-AAB0-451F-B539-35F7359E16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1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ipe/>
      </p:transition>
    </mc:Choice>
    <mc:Fallback xmlns="">
      <p:transition advClick="0" advTm="10000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F87B-0DE9-4ABE-A217-E840858D7FD6}" type="datetime1">
              <a:rPr lang="en-US" smtClean="0"/>
              <a:pPr/>
              <a:t>23-Jul-19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Nagendra D. Rao, Practising Company Secretary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763B-AAB0-451F-B539-35F7359E16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0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ipe/>
      </p:transition>
    </mc:Choice>
    <mc:Fallback xmlns="">
      <p:transition advClick="0" advTm="10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11C79-FC57-4938-8F02-906D01B2729E}" type="datetime1">
              <a:rPr lang="en-US" smtClean="0"/>
              <a:pPr/>
              <a:t>23-Jul-19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Nagendra D. Rao, Practising Company Secretary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763B-AAB0-451F-B539-35F7359E16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4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ipe/>
      </p:transition>
    </mc:Choice>
    <mc:Fallback xmlns="">
      <p:transition advClick="0" advTm="10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3011-114E-44F6-91FE-6A92151F81B7}" type="datetime1">
              <a:rPr lang="en-US" smtClean="0"/>
              <a:pPr/>
              <a:t>23-Jul-19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Nagendra D. Rao, Practising Company Secretary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763B-AAB0-451F-B539-35F7359E16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ipe/>
      </p:transition>
    </mc:Choice>
    <mc:Fallback xmlns="">
      <p:transition advClick="0" advTm="10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407E-43DA-4C6E-878A-7AC6E8785FC3}" type="datetime1">
              <a:rPr lang="en-US" smtClean="0"/>
              <a:pPr/>
              <a:t>23-Jul-19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Nagendra D. Rao, Practising Company Secretary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763B-AAB0-451F-B539-35F7359E16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8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ipe/>
      </p:transition>
    </mc:Choice>
    <mc:Fallback xmlns="">
      <p:transition advClick="0" advTm="10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BB08-261C-4949-9FBF-6988DDFEDB9A}" type="datetime1">
              <a:rPr lang="en-US" smtClean="0"/>
              <a:pPr/>
              <a:t>23-Jul-19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Nagendra D. Rao, Practising Company Secretary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763B-AAB0-451F-B539-35F7359E16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ipe/>
      </p:transition>
    </mc:Choice>
    <mc:Fallback xmlns="">
      <p:transition advClick="0" advTm="10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80903-F6D8-4D42-A49D-3D6C1DF0F40C}" type="datetime1">
              <a:rPr lang="en-US" smtClean="0"/>
              <a:pPr/>
              <a:t>23-Jul-19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Nagendra D. Rao, Practising Company Secretary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763B-AAB0-451F-B539-35F7359E16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0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ipe/>
      </p:transition>
    </mc:Choice>
    <mc:Fallback xmlns="">
      <p:transition advClick="0" advTm="10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BFA76-8D03-4790-AA9A-0BD80A084329}" type="datetime1">
              <a:rPr lang="en-US" smtClean="0"/>
              <a:pPr/>
              <a:t>23-Jul-19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Nagendra D. Rao, Practising Company Secretary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763B-AAB0-451F-B539-35F7359E16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2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ipe/>
      </p:transition>
    </mc:Choice>
    <mc:Fallback xmlns="">
      <p:transition advClick="0" advTm="10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42D7-7DCE-41CB-820E-6A73E909ACC0}" type="datetime1">
              <a:rPr lang="en-US" smtClean="0"/>
              <a:pPr/>
              <a:t>23-Jul-19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Nagendra D. Rao, Practising Company Secretary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763B-AAB0-451F-B539-35F7359E16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3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ipe/>
      </p:transition>
    </mc:Choice>
    <mc:Fallback xmlns="">
      <p:transition advClick="0" advTm="10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Nagendra D. Rao, Practising Company Secretary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763B-AAB0-451F-B539-35F7359E16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18A3-A8AC-4620-BC37-67821D74B244}" type="datetime1">
              <a:rPr lang="en-US" smtClean="0"/>
              <a:pPr/>
              <a:t>23-Jul-19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0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ipe/>
      </p:transition>
    </mc:Choice>
    <mc:Fallback xmlns="">
      <p:transition advClick="0" advTm="10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14AFF-73A3-4AFF-BB4D-0889A418F633}" type="datetime1">
              <a:rPr lang="en-US" smtClean="0"/>
              <a:pPr/>
              <a:t>23-Jul-19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Nagendra D. Rao, Practising Company Secretary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D9A763B-AAB0-451F-B539-35F7359E16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9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p14:dur="10" advClick="0" advTm="10000">
        <p:wipe/>
      </p:transition>
    </mc:Choice>
    <mc:Fallback xmlns="">
      <p:transition advClick="0" advTm="10000">
        <p:wip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3" Type="http://schemas.openxmlformats.org/officeDocument/2006/relationships/diagramLayout" Target="../diagrams/layout22.xml"/><Relationship Id="rId7" Type="http://schemas.openxmlformats.org/officeDocument/2006/relationships/diagramData" Target="../diagrams/data23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0" Type="http://schemas.openxmlformats.org/officeDocument/2006/relationships/diagramColors" Target="../diagrams/colors23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5.xml"/><Relationship Id="rId3" Type="http://schemas.openxmlformats.org/officeDocument/2006/relationships/diagramLayout" Target="../diagrams/layout24.xml"/><Relationship Id="rId7" Type="http://schemas.openxmlformats.org/officeDocument/2006/relationships/diagramData" Target="../diagrams/data25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11" Type="http://schemas.microsoft.com/office/2007/relationships/diagramDrawing" Target="../diagrams/drawing25.xml"/><Relationship Id="rId5" Type="http://schemas.openxmlformats.org/officeDocument/2006/relationships/diagramColors" Target="../diagrams/colors24.xml"/><Relationship Id="rId10" Type="http://schemas.openxmlformats.org/officeDocument/2006/relationships/diagramColors" Target="../diagrams/colors25.xml"/><Relationship Id="rId4" Type="http://schemas.openxmlformats.org/officeDocument/2006/relationships/diagramQuickStyle" Target="../diagrams/quickStyle24.xml"/><Relationship Id="rId9" Type="http://schemas.openxmlformats.org/officeDocument/2006/relationships/diagramQuickStyle" Target="../diagrams/quickStyle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3F9CA19-91C1-4B07-AE4C-D6BC338AC06F}"/>
              </a:ext>
            </a:extLst>
          </p:cNvPr>
          <p:cNvSpPr/>
          <p:nvPr/>
        </p:nvSpPr>
        <p:spPr>
          <a:xfrm>
            <a:off x="1094154" y="1695152"/>
            <a:ext cx="10003691" cy="1446550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4400" b="1" dirty="0">
                <a:solidFill>
                  <a:schemeClr val="bg1"/>
                </a:solidFill>
              </a:rPr>
              <a:t>UNIQUE DOCUMENT IDENTIFICATION NUMBER</a:t>
            </a:r>
            <a:endParaRPr lang="en-IN" sz="4400" b="1" i="1" dirty="0">
              <a:solidFill>
                <a:schemeClr val="bg1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EDC5359-8946-4EF2-B91D-E46B91794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0966" y="5359791"/>
            <a:ext cx="5341034" cy="963637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CS Nagendra D. Rao,  </a:t>
            </a:r>
            <a:r>
              <a:rPr lang="en-US" sz="3100" b="1" dirty="0">
                <a:solidFill>
                  <a:schemeClr val="tx1"/>
                </a:solidFill>
              </a:rPr>
              <a:t>Practising Company Secretary</a:t>
            </a:r>
          </a:p>
        </p:txBody>
      </p:sp>
    </p:spTree>
    <p:extLst>
      <p:ext uri="{BB962C8B-B14F-4D97-AF65-F5344CB8AC3E}">
        <p14:creationId xmlns:p14="http://schemas.microsoft.com/office/powerpoint/2010/main" val="43243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ipe/>
      </p:transition>
    </mc:Choice>
    <mc:Fallback xmlns="">
      <p:transition advClick="0" advTm="10000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6C7C31F-E3A8-4B0D-8857-6E225AB51B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0911115"/>
              </p:ext>
            </p:extLst>
          </p:nvPr>
        </p:nvGraphicFramePr>
        <p:xfrm>
          <a:off x="838199" y="365125"/>
          <a:ext cx="9732229" cy="1260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69DD943-56B1-46D7-B735-5966CEBD48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0885447"/>
              </p:ext>
            </p:extLst>
          </p:nvPr>
        </p:nvGraphicFramePr>
        <p:xfrm>
          <a:off x="838200" y="1626015"/>
          <a:ext cx="9732229" cy="4697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2293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ipe/>
      </p:transition>
    </mc:Choice>
    <mc:Fallback xmlns="">
      <p:transition advClick="0" advTm="10000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F98F0F4-0CD2-4B07-8FCF-7CBB3A1A0C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8618908"/>
              </p:ext>
            </p:extLst>
          </p:nvPr>
        </p:nvGraphicFramePr>
        <p:xfrm>
          <a:off x="838200" y="365125"/>
          <a:ext cx="10134599" cy="1393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062413F-6EFD-496C-951A-54DA135E8F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594212"/>
              </p:ext>
            </p:extLst>
          </p:nvPr>
        </p:nvGraphicFramePr>
        <p:xfrm>
          <a:off x="677862" y="1907369"/>
          <a:ext cx="10294937" cy="4697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8888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ipe/>
      </p:transition>
    </mc:Choice>
    <mc:Fallback xmlns="">
      <p:transition advClick="0" advTm="10000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F98F0F4-0CD2-4B07-8FCF-7CBB3A1A0C1C}"/>
              </a:ext>
            </a:extLst>
          </p:cNvPr>
          <p:cNvGraphicFramePr/>
          <p:nvPr/>
        </p:nvGraphicFramePr>
        <p:xfrm>
          <a:off x="838200" y="365125"/>
          <a:ext cx="10134599" cy="1393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062413F-6EFD-496C-951A-54DA135E8F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2615454"/>
              </p:ext>
            </p:extLst>
          </p:nvPr>
        </p:nvGraphicFramePr>
        <p:xfrm>
          <a:off x="677862" y="1907369"/>
          <a:ext cx="10294937" cy="4697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9941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ipe/>
      </p:transition>
    </mc:Choice>
    <mc:Fallback xmlns="">
      <p:transition advClick="0" advTm="10000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E93CB9A-D8D0-4C85-8359-7D894A9773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4213445"/>
              </p:ext>
            </p:extLst>
          </p:nvPr>
        </p:nvGraphicFramePr>
        <p:xfrm>
          <a:off x="677861" y="436097"/>
          <a:ext cx="10097989" cy="1069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42CD0CE-223A-4740-9201-369D731E7D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1860196"/>
              </p:ext>
            </p:extLst>
          </p:nvPr>
        </p:nvGraphicFramePr>
        <p:xfrm>
          <a:off x="677862" y="1688123"/>
          <a:ext cx="10097989" cy="4733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3938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ipe/>
      </p:transition>
    </mc:Choice>
    <mc:Fallback xmlns="">
      <p:transition advClick="0" advTm="10000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E93CB9A-D8D0-4C85-8359-7D894A9773B2}"/>
              </a:ext>
            </a:extLst>
          </p:cNvPr>
          <p:cNvGraphicFramePr/>
          <p:nvPr/>
        </p:nvGraphicFramePr>
        <p:xfrm>
          <a:off x="677861" y="436097"/>
          <a:ext cx="10097989" cy="1069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42CD0CE-223A-4740-9201-369D731E7D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905569"/>
              </p:ext>
            </p:extLst>
          </p:nvPr>
        </p:nvGraphicFramePr>
        <p:xfrm>
          <a:off x="677862" y="1688123"/>
          <a:ext cx="10097989" cy="4733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6504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ipe/>
      </p:transition>
    </mc:Choice>
    <mc:Fallback xmlns="">
      <p:transition advClick="0" advTm="10000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94154" y="3044279"/>
            <a:ext cx="10003691" cy="769441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sz="4400" b="1" i="1" dirty="0"/>
              <a:t>UDIN MODULE FLOW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52FD29-281A-4FA2-8D14-4943126AA746}"/>
              </a:ext>
            </a:extLst>
          </p:cNvPr>
          <p:cNvSpPr/>
          <p:nvPr/>
        </p:nvSpPr>
        <p:spPr>
          <a:xfrm>
            <a:off x="1524000" y="3048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8800" b="1" dirty="0">
                <a:solidFill>
                  <a:srgbClr val="002060"/>
                </a:solidFill>
              </a:rPr>
              <a:t> </a:t>
            </a:r>
          </a:p>
          <a:p>
            <a:pPr algn="ctr"/>
            <a:endParaRPr lang="en-IN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41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ipe/>
      </p:transition>
    </mc:Choice>
    <mc:Fallback xmlns="">
      <p:transition advClick="0" advTm="10000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851364C-81F9-444B-A0E5-39A5DBCC46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312209"/>
              </p:ext>
            </p:extLst>
          </p:nvPr>
        </p:nvGraphicFramePr>
        <p:xfrm>
          <a:off x="618978" y="125975"/>
          <a:ext cx="10734822" cy="886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380AB27-A537-461C-9D7B-1836BA294D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8912207"/>
              </p:ext>
            </p:extLst>
          </p:nvPr>
        </p:nvGraphicFramePr>
        <p:xfrm>
          <a:off x="618978" y="1350498"/>
          <a:ext cx="10734822" cy="4826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9965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ipe/>
      </p:transition>
    </mc:Choice>
    <mc:Fallback xmlns="">
      <p:transition advClick="0" advTm="10000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0810BF-430F-4839-831D-2127019D0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" y="0"/>
            <a:ext cx="1218156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9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ipe/>
      </p:transition>
    </mc:Choice>
    <mc:Fallback xmlns="">
      <p:transition advClick="0" advTm="10000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D6563C-E757-4968-AF7A-FFCD5FBF3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1087"/>
            <a:ext cx="12192000" cy="683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8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ipe/>
      </p:transition>
    </mc:Choice>
    <mc:Fallback xmlns="">
      <p:transition advClick="0" advTm="10000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CB9671-7F1C-4575-9415-385956938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2" y="0"/>
            <a:ext cx="12160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5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ipe/>
      </p:transition>
    </mc:Choice>
    <mc:Fallback xmlns="">
      <p:transition advClick="0" advTm="10000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F6D068E7-DC45-415E-A5C9-117B34C292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9536052"/>
              </p:ext>
            </p:extLst>
          </p:nvPr>
        </p:nvGraphicFramePr>
        <p:xfrm>
          <a:off x="345551" y="365125"/>
          <a:ext cx="11008249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41DBFE-AC3C-4A9C-AA30-0A2FE7E1A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49" y="3642815"/>
            <a:ext cx="9545568" cy="1345682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696E59-2313-41B7-A5BB-79C53163B4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164" y="4938707"/>
            <a:ext cx="6169322" cy="15541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DA9EE3-10F0-4CD8-9F11-F03A2754AFDD}"/>
              </a:ext>
            </a:extLst>
          </p:cNvPr>
          <p:cNvSpPr txBox="1"/>
          <p:nvPr/>
        </p:nvSpPr>
        <p:spPr>
          <a:xfrm>
            <a:off x="10328988" y="6471440"/>
            <a:ext cx="2049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Source: moneycontrol.com &amp; thehindubusinessline.com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4FDEDA-E113-4299-9E43-E180626E4E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49" y="2115985"/>
            <a:ext cx="3755337" cy="9754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04AC83-2BC3-4E95-A831-BF452038CE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805" y="2088647"/>
            <a:ext cx="6473230" cy="1264803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6412961-C44F-4440-896E-DA084B842B9C}"/>
              </a:ext>
            </a:extLst>
          </p:cNvPr>
          <p:cNvSpPr/>
          <p:nvPr/>
        </p:nvSpPr>
        <p:spPr>
          <a:xfrm>
            <a:off x="328499" y="1839568"/>
            <a:ext cx="11025301" cy="174367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F6D67EF-5D5C-4279-B8ED-A93A6FBA4B01}"/>
              </a:ext>
            </a:extLst>
          </p:cNvPr>
          <p:cNvSpPr/>
          <p:nvPr/>
        </p:nvSpPr>
        <p:spPr>
          <a:xfrm>
            <a:off x="345551" y="3732125"/>
            <a:ext cx="10236337" cy="285006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ipe/>
      </p:transition>
    </mc:Choice>
    <mc:Fallback xmlns="">
      <p:transition advClick="0" advTm="10000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7CEF0C-5982-4BBF-B58A-ACDDA2B2E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7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ipe/>
      </p:transition>
    </mc:Choice>
    <mc:Fallback xmlns="">
      <p:transition advClick="0" advTm="10000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E9BD19-C5DA-4A08-87D1-F0CD91A18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230" y="0"/>
            <a:ext cx="123092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7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ipe/>
      </p:transition>
    </mc:Choice>
    <mc:Fallback xmlns="">
      <p:transition advClick="0" advTm="10000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928F13-431F-4603-9116-ADF53A940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3" y="0"/>
            <a:ext cx="121199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3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ipe/>
      </p:transition>
    </mc:Choice>
    <mc:Fallback xmlns="">
      <p:transition advClick="0" advTm="10000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A9E6B8-199F-494B-BE1D-0971E0EB7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18"/>
            <a:ext cx="12192000" cy="677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2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ipe/>
      </p:transition>
    </mc:Choice>
    <mc:Fallback xmlns="">
      <p:transition advClick="0" advTm="10000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44E4E6-B1C2-4FDD-B00F-2F0F06B90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5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ipe/>
      </p:transition>
    </mc:Choice>
    <mc:Fallback xmlns="">
      <p:transition advClick="0" advTm="10000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D3E4BE-0F02-4396-9740-E61B23A3A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0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ipe/>
      </p:transition>
    </mc:Choice>
    <mc:Fallback xmlns="">
      <p:transition advClick="0" advTm="10000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C580E5-DC66-43B8-BB64-13BCC198A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11015"/>
            <a:ext cx="12070080" cy="651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8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ipe/>
      </p:transition>
    </mc:Choice>
    <mc:Fallback xmlns="">
      <p:transition advClick="0" advTm="10000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3B3B2D-88CC-41EE-8AAC-2800CB2DA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4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ipe/>
      </p:transition>
    </mc:Choice>
    <mc:Fallback xmlns="">
      <p:transition advClick="0" advTm="10000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16FBBB-7ADC-44DE-B2BB-DB4C8B49B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706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3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ipe/>
      </p:transition>
    </mc:Choice>
    <mc:Fallback xmlns="">
      <p:transition advClick="0" advTm="10000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999F6A-D723-4509-A5E5-2C6E9AD57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7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ipe/>
      </p:transition>
    </mc:Choice>
    <mc:Fallback xmlns="">
      <p:transition advClick="0" advTm="10000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6BD0FAB-2A33-4008-9D9F-1665969489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5858814"/>
              </p:ext>
            </p:extLst>
          </p:nvPr>
        </p:nvGraphicFramePr>
        <p:xfrm>
          <a:off x="677864" y="365125"/>
          <a:ext cx="8596311" cy="146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F795A86-4C67-4CC6-BAC6-664A320BA3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7972994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1273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ipe/>
      </p:transition>
    </mc:Choice>
    <mc:Fallback xmlns="">
      <p:transition advClick="0" advTm="10000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0F493E-433C-4AF0-8E13-A54FC8C9C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598"/>
            <a:ext cx="12192000" cy="684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1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ipe/>
      </p:transition>
    </mc:Choice>
    <mc:Fallback xmlns="">
      <p:transition advClick="0" advTm="10000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F5E192-9846-44FF-B82F-97D484F71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28" y="40946"/>
            <a:ext cx="11446753" cy="681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2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ipe/>
      </p:transition>
    </mc:Choice>
    <mc:Fallback xmlns="">
      <p:transition advClick="0" advTm="10000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09BAC4-230E-40FC-967B-0C3CA37FA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25082"/>
            <a:ext cx="12192000" cy="663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6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ipe/>
      </p:transition>
    </mc:Choice>
    <mc:Fallback xmlns="">
      <p:transition advClick="0" advTm="10000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8382F9-4A5D-4664-A1F3-ABD553A01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4" y="98474"/>
            <a:ext cx="11966916" cy="67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ipe/>
      </p:transition>
    </mc:Choice>
    <mc:Fallback xmlns="">
      <p:transition advClick="0" advTm="10000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972984-613F-4544-B4D2-232B559F7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0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ipe/>
      </p:transition>
    </mc:Choice>
    <mc:Fallback xmlns="">
      <p:transition advClick="0" advTm="10000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61F49D-2D38-4D54-AB1D-2602276AC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7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ipe/>
      </p:transition>
    </mc:Choice>
    <mc:Fallback xmlns="">
      <p:transition advClick="0" advTm="10000"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849F33-F041-460B-B878-04C54D4F470C}"/>
              </a:ext>
            </a:extLst>
          </p:cNvPr>
          <p:cNvSpPr/>
          <p:nvPr/>
        </p:nvSpPr>
        <p:spPr>
          <a:xfrm>
            <a:off x="1658274" y="1834119"/>
            <a:ext cx="94534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800" b="1" dirty="0">
                <a:solidFill>
                  <a:srgbClr val="0070C0"/>
                </a:solidFill>
                <a:latin typeface="Gabriola" pitchFamily="82" charset="0"/>
              </a:rPr>
              <a:t>   </a:t>
            </a:r>
            <a:r>
              <a:rPr lang="en-US" sz="13800" b="1" dirty="0">
                <a:latin typeface="Gabriola" pitchFamily="82" charset="0"/>
              </a:rPr>
              <a:t>THANK  YOU</a:t>
            </a:r>
          </a:p>
        </p:txBody>
      </p:sp>
    </p:spTree>
    <p:extLst>
      <p:ext uri="{BB962C8B-B14F-4D97-AF65-F5344CB8AC3E}">
        <p14:creationId xmlns:p14="http://schemas.microsoft.com/office/powerpoint/2010/main" val="128848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ipe/>
      </p:transition>
    </mc:Choice>
    <mc:Fallback xmlns="">
      <p:transition advClick="0" advTm="10000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6933E08-0365-4277-A333-7DA088A97B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3248211"/>
              </p:ext>
            </p:extLst>
          </p:nvPr>
        </p:nvGraphicFramePr>
        <p:xfrm>
          <a:off x="838200" y="365125"/>
          <a:ext cx="10162735" cy="1097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50E246A-9E04-4207-BE42-F7E8958560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1936638"/>
              </p:ext>
            </p:extLst>
          </p:nvPr>
        </p:nvGraphicFramePr>
        <p:xfrm>
          <a:off x="677863" y="1674056"/>
          <a:ext cx="10323072" cy="4367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1065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ipe/>
      </p:transition>
    </mc:Choice>
    <mc:Fallback xmlns="">
      <p:transition advClick="0" advTm="10000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27FFC8C-7205-4FE8-829B-CB1B2834FE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7098505"/>
              </p:ext>
            </p:extLst>
          </p:nvPr>
        </p:nvGraphicFramePr>
        <p:xfrm>
          <a:off x="657606" y="221408"/>
          <a:ext cx="9732936" cy="1368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E4A0342-9598-4AA4-8E2B-49762D1D5E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378428"/>
              </p:ext>
            </p:extLst>
          </p:nvPr>
        </p:nvGraphicFramePr>
        <p:xfrm>
          <a:off x="692219" y="1870527"/>
          <a:ext cx="9698324" cy="409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4385">
                  <a:extLst>
                    <a:ext uri="{9D8B030D-6E8A-4147-A177-3AD203B41FA5}">
                      <a16:colId xmlns:a16="http://schemas.microsoft.com/office/drawing/2014/main" val="2443162069"/>
                    </a:ext>
                  </a:extLst>
                </a:gridCol>
                <a:gridCol w="3125381">
                  <a:extLst>
                    <a:ext uri="{9D8B030D-6E8A-4147-A177-3AD203B41FA5}">
                      <a16:colId xmlns:a16="http://schemas.microsoft.com/office/drawing/2014/main" val="1330176470"/>
                    </a:ext>
                  </a:extLst>
                </a:gridCol>
                <a:gridCol w="3638558">
                  <a:extLst>
                    <a:ext uri="{9D8B030D-6E8A-4147-A177-3AD203B41FA5}">
                      <a16:colId xmlns:a16="http://schemas.microsoft.com/office/drawing/2014/main" val="1222149945"/>
                    </a:ext>
                  </a:extLst>
                </a:gridCol>
              </a:tblGrid>
              <a:tr h="54724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Name of the Body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Council Decision on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Applicable from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573434"/>
                  </a:ext>
                </a:extLst>
              </a:tr>
              <a:tr h="206448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ICAI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17-18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of December,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All Certificates with effect from 1st February, 2019.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GST and Income Tax Audit with effect from 1st April, 2019.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All Audit and Assurance Functions with effect from 1st July,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110392"/>
                  </a:ext>
                </a:extLst>
              </a:tr>
              <a:tr h="76162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ICSI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June,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of October,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103394"/>
                  </a:ext>
                </a:extLst>
              </a:tr>
              <a:tr h="72082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ICAI (Cost)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of July,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of July, 2019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099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340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ipe/>
      </p:transition>
    </mc:Choice>
    <mc:Fallback xmlns="">
      <p:transition advClick="0" advTm="10000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4F2E5DC-519C-48AB-BF25-960BD4618F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0784100"/>
              </p:ext>
            </p:extLst>
          </p:nvPr>
        </p:nvGraphicFramePr>
        <p:xfrm>
          <a:off x="1227992" y="365124"/>
          <a:ext cx="9332742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229A786-2C16-48CE-AC9A-BEFAAADB8C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3673844"/>
              </p:ext>
            </p:extLst>
          </p:nvPr>
        </p:nvGraphicFramePr>
        <p:xfrm>
          <a:off x="1413807" y="1877776"/>
          <a:ext cx="9767662" cy="4283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9366644-D0F1-4A99-8FE4-08BEC89806F0}"/>
              </a:ext>
            </a:extLst>
          </p:cNvPr>
          <p:cNvCxnSpPr/>
          <p:nvPr/>
        </p:nvCxnSpPr>
        <p:spPr>
          <a:xfrm>
            <a:off x="5894363" y="1690688"/>
            <a:ext cx="0" cy="8414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9A2054-9857-4ACA-8CF4-97E6B407FBF2}"/>
              </a:ext>
            </a:extLst>
          </p:cNvPr>
          <p:cNvCxnSpPr>
            <a:cxnSpLocks/>
          </p:cNvCxnSpPr>
          <p:nvPr/>
        </p:nvCxnSpPr>
        <p:spPr>
          <a:xfrm>
            <a:off x="2729132" y="2532185"/>
            <a:ext cx="6400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95D8DC4-01D1-4CAC-AB2A-F47BE8306E53}"/>
              </a:ext>
            </a:extLst>
          </p:cNvPr>
          <p:cNvCxnSpPr/>
          <p:nvPr/>
        </p:nvCxnSpPr>
        <p:spPr>
          <a:xfrm>
            <a:off x="2729132" y="2546253"/>
            <a:ext cx="0" cy="703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125E9A3-86DC-448E-98DB-32A06EFC8790}"/>
              </a:ext>
            </a:extLst>
          </p:cNvPr>
          <p:cNvCxnSpPr/>
          <p:nvPr/>
        </p:nvCxnSpPr>
        <p:spPr>
          <a:xfrm>
            <a:off x="5894363" y="2532185"/>
            <a:ext cx="0" cy="717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06E7987-7F5B-4637-8384-47684007AE40}"/>
              </a:ext>
            </a:extLst>
          </p:cNvPr>
          <p:cNvCxnSpPr/>
          <p:nvPr/>
        </p:nvCxnSpPr>
        <p:spPr>
          <a:xfrm>
            <a:off x="9129932" y="2546253"/>
            <a:ext cx="0" cy="703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8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ipe/>
      </p:transition>
    </mc:Choice>
    <mc:Fallback xmlns="">
      <p:transition advClick="0" advTm="10000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F37F761-F563-4EC4-B226-AC578E253D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7480121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6B6177D-E854-4732-8E28-118A893392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616856"/>
              </p:ext>
            </p:extLst>
          </p:nvPr>
        </p:nvGraphicFramePr>
        <p:xfrm>
          <a:off x="506437" y="365125"/>
          <a:ext cx="10199077" cy="5712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7603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ipe/>
      </p:transition>
    </mc:Choice>
    <mc:Fallback xmlns="">
      <p:transition advClick="0" advTm="10000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F37F761-F563-4EC4-B226-AC578E253D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5900379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6B6177D-E854-4732-8E28-118A893392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9331928"/>
              </p:ext>
            </p:extLst>
          </p:nvPr>
        </p:nvGraphicFramePr>
        <p:xfrm>
          <a:off x="365760" y="365125"/>
          <a:ext cx="10988040" cy="612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6675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ipe/>
      </p:transition>
    </mc:Choice>
    <mc:Fallback xmlns="">
      <p:transition advClick="0" advTm="10000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EC36750-BB76-4C48-A6D9-1015636FF6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1857243"/>
              </p:ext>
            </p:extLst>
          </p:nvPr>
        </p:nvGraphicFramePr>
        <p:xfrm>
          <a:off x="838200" y="365125"/>
          <a:ext cx="9600028" cy="1027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154C2-9EE6-4827-BB5E-D04913505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162" y="2118386"/>
            <a:ext cx="8888697" cy="2312937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PCS may generate the UDIN for any other </a:t>
            </a:r>
            <a:r>
              <a:rPr lang="en-US" sz="3200" dirty="0" err="1">
                <a:solidFill>
                  <a:schemeClr val="tx1"/>
                </a:solidFill>
              </a:rPr>
              <a:t>eForm</a:t>
            </a:r>
            <a:r>
              <a:rPr lang="en-US" sz="3200" dirty="0">
                <a:solidFill>
                  <a:schemeClr val="tx1"/>
                </a:solidFill>
              </a:rPr>
              <a:t> and document(s) which is not listed above and not mandatory as per these guidelines on voluntary basis.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7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wipe/>
      </p:transition>
    </mc:Choice>
    <mc:Fallback xmlns="">
      <p:transition advClick="0" advTm="10000">
        <p:wip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1EE297CC-40EB-45B0-894B-C4088A727D79}" vid="{90821FBC-6AE5-4B40-8172-2913683124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403</TotalTime>
  <Words>925</Words>
  <Application>Microsoft Office PowerPoint</Application>
  <PresentationFormat>Widescreen</PresentationFormat>
  <Paragraphs>97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Gabriola</vt:lpstr>
      <vt:lpstr>Trebuchet MS</vt:lpstr>
      <vt:lpstr>Wingdings 3</vt:lpstr>
      <vt:lpstr>Theme1</vt:lpstr>
      <vt:lpstr>CS Nagendra D. Rao,  Practising Company Secretary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Sadguru</dc:creator>
  <cp:lastModifiedBy>Sadguru</cp:lastModifiedBy>
  <cp:revision>93</cp:revision>
  <dcterms:created xsi:type="dcterms:W3CDTF">2019-07-22T10:18:31Z</dcterms:created>
  <dcterms:modified xsi:type="dcterms:W3CDTF">2019-07-23T11:00:08Z</dcterms:modified>
</cp:coreProperties>
</file>