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2.jpg" ContentType="image/jpg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media/image3.jpg" ContentType="image/jpg"/>
  <Override PartName="/ppt/media/image4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712" r:id="rId2"/>
    <p:sldMasterId id="2147483699" r:id="rId3"/>
    <p:sldMasterId id="2147483687" r:id="rId4"/>
    <p:sldMasterId id="2147483662" r:id="rId5"/>
    <p:sldMasterId id="2147483674" r:id="rId6"/>
  </p:sldMasterIdLst>
  <p:notesMasterIdLst>
    <p:notesMasterId r:id="rId73"/>
  </p:notesMasterIdLst>
  <p:sldIdLst>
    <p:sldId id="256" r:id="rId7"/>
    <p:sldId id="257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32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3" r:id="rId31"/>
    <p:sldId id="334" r:id="rId32"/>
    <p:sldId id="335" r:id="rId33"/>
    <p:sldId id="336" r:id="rId34"/>
    <p:sldId id="337" r:id="rId35"/>
    <p:sldId id="338" r:id="rId36"/>
    <p:sldId id="262" r:id="rId37"/>
    <p:sldId id="263" r:id="rId38"/>
    <p:sldId id="264" r:id="rId39"/>
    <p:sldId id="266" r:id="rId40"/>
    <p:sldId id="267" r:id="rId41"/>
    <p:sldId id="268" r:id="rId42"/>
    <p:sldId id="269" r:id="rId43"/>
    <p:sldId id="270" r:id="rId44"/>
    <p:sldId id="271" r:id="rId45"/>
    <p:sldId id="274" r:id="rId46"/>
    <p:sldId id="275" r:id="rId47"/>
    <p:sldId id="276" r:id="rId48"/>
    <p:sldId id="277" r:id="rId49"/>
    <p:sldId id="278" r:id="rId50"/>
    <p:sldId id="279" r:id="rId51"/>
    <p:sldId id="280" r:id="rId52"/>
    <p:sldId id="281" r:id="rId53"/>
    <p:sldId id="282" r:id="rId54"/>
    <p:sldId id="283" r:id="rId55"/>
    <p:sldId id="284" r:id="rId56"/>
    <p:sldId id="285" r:id="rId57"/>
    <p:sldId id="286" r:id="rId58"/>
    <p:sldId id="289" r:id="rId59"/>
    <p:sldId id="290" r:id="rId60"/>
    <p:sldId id="291" r:id="rId61"/>
    <p:sldId id="292" r:id="rId62"/>
    <p:sldId id="293" r:id="rId63"/>
    <p:sldId id="295" r:id="rId64"/>
    <p:sldId id="300" r:id="rId65"/>
    <p:sldId id="303" r:id="rId66"/>
    <p:sldId id="305" r:id="rId67"/>
    <p:sldId id="306" r:id="rId68"/>
    <p:sldId id="307" r:id="rId69"/>
    <p:sldId id="308" r:id="rId70"/>
    <p:sldId id="309" r:id="rId71"/>
    <p:sldId id="310" r:id="rId72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38" autoAdjust="0"/>
  </p:normalViewPr>
  <p:slideViewPr>
    <p:cSldViewPr>
      <p:cViewPr varScale="1">
        <p:scale>
          <a:sx n="68" d="100"/>
          <a:sy n="68" d="100"/>
        </p:scale>
        <p:origin x="1446" y="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theme" Target="theme/theme1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5252-B934-410B-9C09-C829A8F14D64}" type="datetimeFigureOut">
              <a:rPr lang="en-IN" smtClean="0"/>
              <a:t>22-02-2020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3335E-D9AF-4906-8ED2-40CADCDFC5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268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3335E-D9AF-4906-8ED2-40CADCDFC53B}" type="slidenum">
              <a:rPr lang="en-IN" smtClean="0"/>
              <a:t>56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9815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3335E-D9AF-4906-8ED2-40CADCDFC53B}" type="slidenum">
              <a:rPr lang="en-IN" smtClean="0"/>
              <a:t>64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9225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9FE4-6F31-4F29-A34B-3307F1C8D09B}" type="datetime1">
              <a:rPr lang="en-US" smtClean="0"/>
              <a:t>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032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D412EA94-CA29-46AF-9DD1-65D03D415056}" type="datetime1">
              <a:rPr lang="en-US" smtClean="0"/>
              <a:t>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422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1999-1260-4588-AD80-3740733DCA70}" type="datetime1">
              <a:rPr lang="en-US" smtClean="0"/>
              <a:t>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920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DE8E-D5A8-4465-B2EC-05A1E08E7552}" type="datetime1">
              <a:rPr lang="en-US" smtClean="0"/>
              <a:t>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1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A18BB-090D-4907-8FFA-FBB5D4120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FECEC8-4765-4821-AA1E-4D23FA51D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13F1-AAF3-4880-8767-9531180B9AF3}" type="datetime1">
              <a:rPr lang="en-US" smtClean="0"/>
              <a:t>2/22/2020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D958CA-B7DF-4C48-95C9-FD9A2A367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345DCA-18B6-4552-870E-867338605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249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52A7E-C06C-401F-B3F1-0165576C0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40BF4-67A5-44C8-A4AA-2A357FA19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4C1B8-DE3C-4CF0-AD3C-F17B602E3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435E-0F9B-422C-BD67-C1CFE87F580F}" type="datetime1">
              <a:rPr lang="en-US" smtClean="0"/>
              <a:t>2/22/2020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1ADC5-3176-4C26-B03E-EB8BC3E63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05502-9F8B-4F76-BFA8-476FB039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DB73-2413-480B-8BBA-9C59BE63E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6362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75A40-8479-45BD-BBCE-98FCC8BBF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BEFDE-ACFA-44A7-8ACB-FE6309269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8ED1B-9604-4335-B9C5-E61688D80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40444-55B0-47F0-BAD8-5C2CC8C3638F}" type="datetime1">
              <a:rPr lang="en-US" smtClean="0"/>
              <a:t>2/22/2020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7C6C1-BF87-4042-B6AA-2258AC89D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78F91-575B-416B-A552-18135DD79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DB73-2413-480B-8BBA-9C59BE63E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6115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1FF0C-975C-4C9A-8FA0-5A80EF55E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A0623-E3D2-46CD-AD89-1ECBEFCAC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840B8-A6F5-4A5D-950B-9146902C0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09CC-F756-4D95-AFF4-70A27F35CAA2}" type="datetime1">
              <a:rPr lang="en-US" smtClean="0"/>
              <a:t>2/22/2020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A2257-96D2-421A-8453-40A30DBE1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DD4F8-8A99-4E59-B8C1-4E078233E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DB73-2413-480B-8BBA-9C59BE63E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3137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93FFC-3333-42E4-A95C-8EE34EC62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6AE7A-21D8-4426-9F7D-F4F9B62715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05D3B9-98A2-4278-AD4D-35F5164ED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167FA-C751-4CC6-B746-9F9846E21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ABB8-0507-499C-BEB8-227ADA28B120}" type="datetime1">
              <a:rPr lang="en-US" smtClean="0"/>
              <a:t>2/22/2020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B907EF-BEFC-4182-8FAA-1F49B9366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6E5631-46C5-40B9-8B36-8EA5E6FBE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DB73-2413-480B-8BBA-9C59BE63E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786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D95FF-3AAF-4255-8BE2-958619A6C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E55BF-F812-4CCE-844F-B0059BF39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65C3B7-22D9-498D-8E0E-BC907E222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BBF94-BF4C-4729-8010-EB50EF27C8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C1246B-5027-436F-8AD9-9BD39DFA7C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3C868A-55D4-4E8F-9CE0-0D3A7C856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092B-CC10-4C94-A240-17F80BA5C2C5}" type="datetime1">
              <a:rPr lang="en-US" smtClean="0"/>
              <a:t>2/22/2020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3543F1-606F-49AD-BA9D-E342C75E2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93CCB0-6A72-4B00-B361-683FE1C7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DB73-2413-480B-8BBA-9C59BE63E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6735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B378D-BCC6-43AC-B30D-FBC666A24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6CE6AA-A737-4304-898B-F2D02A225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C3D8-FE1F-4E3C-9522-CF77BAEDC007}" type="datetime1">
              <a:rPr lang="en-US" smtClean="0"/>
              <a:t>2/22/2020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0B2563-807E-450D-8052-C68CF6779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DE408-35A6-4FD6-A524-93DBE0FBC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DB73-2413-480B-8BBA-9C59BE63E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2646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6DD7-6E50-4F64-ADED-37F34A6B2FDE}" type="datetime1">
              <a:rPr lang="en-US" smtClean="0"/>
              <a:t>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565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A17F9A-F14F-4950-A5E2-41C2A5A6F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4664-4957-488E-93E1-370E6C568EEA}" type="datetime1">
              <a:rPr lang="en-US" smtClean="0"/>
              <a:t>2/22/2020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0DBF6D-FE7E-455D-9E6C-D3E78DB54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DB650-A16E-4A83-AEE1-E84F23F69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DB73-2413-480B-8BBA-9C59BE63E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0101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AC42D-1CA2-4495-A767-9BF132E52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A1FB2-313F-4CB4-881F-399856E96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F248B1-0263-4A4F-B887-4445E5A7E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DC2C5-4958-4C13-A5CF-B2BD90B10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664D-0CD6-4E12-B786-F2BDA1F51DB9}" type="datetime1">
              <a:rPr lang="en-US" smtClean="0"/>
              <a:t>2/22/2020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212EE-826A-4706-8EC9-0FC61C704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C5D63-153B-4AC3-A265-3A81F8076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DB73-2413-480B-8BBA-9C59BE63E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3196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7D429-80C2-4758-8015-C2B0A7171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503ABF-337B-49DC-B0C3-D8174B6D27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4FCB04-8431-47A9-BCF5-C7C570973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C807CF-4488-47BD-8E07-8287A6773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B948-C95B-4555-B533-301998F0572D}" type="datetime1">
              <a:rPr lang="en-US" smtClean="0"/>
              <a:t>2/22/2020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09A998-F84D-4E74-8D49-2BDC679E8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755079-4EFB-4FFD-ADF8-56774079F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DB73-2413-480B-8BBA-9C59BE63E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0977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C9E5D-7074-4165-960B-0AE56A2B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493EC7-AA91-454A-BB02-70D727BC0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208D0-BE79-4BDA-A20C-26383A0DB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D95C-6F6E-42B3-8370-3B1F76CA76DA}" type="datetime1">
              <a:rPr lang="en-US" smtClean="0"/>
              <a:t>2/22/2020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4929E-F168-4600-9CEC-15483C481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AB025-20DF-48AD-8040-6DFB1BBC4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DB73-2413-480B-8BBA-9C59BE63E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1505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A629BD-81D7-4C77-A6BA-2CD384785E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E1D679-07F0-4688-AF2F-CF21C4546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4FCF1-9750-4B66-AA26-C2D4EEFF7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A825-53F3-429B-B632-CE5926FB02B9}" type="datetime1">
              <a:rPr lang="en-US" smtClean="0"/>
              <a:t>2/22/2020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8FD90-3A60-4A24-8E58-BD25D1A5C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5C2CA-BF76-4FD7-BC80-E3E2108EC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DB73-2413-480B-8BBA-9C59BE63E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11521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5B8A0-FDE7-4F4F-964A-B2D98F003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ACEB53-B71E-4076-9E47-BA38B49EF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2277C-2591-4D14-8E4A-03E04CBC0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7877-FF30-4D87-A34D-7D341765EAD3}" type="datetime1">
              <a:rPr lang="en-US" smtClean="0"/>
              <a:t>2/22/2020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0BE44-1B97-47EE-B543-8EC7669F9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F0D75-9897-4BBC-BFDD-1972E4DA6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6CB5-6B47-4505-A51D-6C923F3096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86416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809D2-C307-4B90-8063-7C8C6DCD4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28C14-10EC-4E19-9C1A-CB268C8C6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057AF-E343-4892-A750-A9A23156D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CB6E-B850-42B5-852B-0D7808179F94}" type="datetime1">
              <a:rPr lang="en-US" smtClean="0"/>
              <a:t>2/22/2020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7F675-A811-4E21-9423-D0996DF17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EE876-55C7-45DD-B2F8-E36FC9BFC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6CB5-6B47-4505-A51D-6C923F3096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3810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BF1ED-45A7-4D73-9A5E-63C05C5B7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BC5F0-2876-4A7F-944C-005AA3A40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9453A-C67D-4BBD-9E9D-95D60E33F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FA27-640D-4AAB-96CB-346BCB98E734}" type="datetime1">
              <a:rPr lang="en-US" smtClean="0"/>
              <a:t>2/22/2020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23931-1A6B-43DC-8EB4-040D264ED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15C37-A343-4781-BA43-17C997566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6CB5-6B47-4505-A51D-6C923F3096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69178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A845C-2D6E-4119-ACF6-FA2E2F389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0F51B-4B96-4D9B-B7EE-43116DE3B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A09216-8574-4C6A-81A4-CAB95CE86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962AE2-DF32-4F3A-8C59-3211A56B7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AF1AA-A558-448E-90E1-F18F2ACF75FC}" type="datetime1">
              <a:rPr lang="en-US" smtClean="0"/>
              <a:t>2/22/2020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F5135A-A7C9-4D2A-9DE2-004B191CA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D2B26-CE26-48C2-A495-7B3C5E1E2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6CB5-6B47-4505-A51D-6C923F3096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67226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59261-8D3A-4D71-A028-EF4DE448C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34613-4F2C-4F0D-86C5-C39227551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6DE701-D48D-42C9-A9DF-4E2FF7AA1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50600B-E7CB-40DB-A5FA-DB46257CC1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50C26-1842-4FDF-997F-A80BB43C78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2C7A5E-9F62-4D15-99C1-9C5C52153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A4C6-146C-42D7-9B2C-AA2192FE734B}" type="datetime1">
              <a:rPr lang="en-US" smtClean="0"/>
              <a:t>2/22/2020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CCC590-E812-40FD-A35B-52DE62327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807895-F58D-42D1-88B4-84F4ECE4B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6CB5-6B47-4505-A51D-6C923F3096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2915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E410-2067-439E-B931-867FE7A40529}" type="datetime1">
              <a:rPr lang="en-US" smtClean="0"/>
              <a:t>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4520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B5765-6DA0-4EB7-A0DF-885D0CABB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9E25EF-4C2C-467D-917E-4172BEC7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3859-2A89-4C4D-A08A-EC05AA66F766}" type="datetime1">
              <a:rPr lang="en-US" smtClean="0"/>
              <a:t>2/22/2020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AA487B-3182-49DD-A732-6A636A2E3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732D99-700A-43AC-8734-9F8B34823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6CB5-6B47-4505-A51D-6C923F3096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54457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E5BF57-E2C1-4855-B7E1-A74A109D4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E4E7A-94EC-4E86-A881-BC87E7023309}" type="datetime1">
              <a:rPr lang="en-US" smtClean="0"/>
              <a:t>2/22/2020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3DBFFD-4A01-479A-B9B8-B4927B1B0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A24B2B-0322-413E-888D-796F021F4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6CB5-6B47-4505-A51D-6C923F3096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90522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45BC4-1057-42F8-A58B-CDD57D748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35B85-F553-4966-BD4B-91B09413A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A1B1D5-409F-4915-9B75-491B85330F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D880D3-3C4B-4BBD-8028-764DA5A23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80CD-ED2F-4F3D-ACFE-F9E6AA142DBC}" type="datetime1">
              <a:rPr lang="en-US" smtClean="0"/>
              <a:t>2/22/2020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A45749-D8C0-4BDB-94B5-37EDD22B1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1C14BA-4D2A-48F0-9DF1-03441263C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6CB5-6B47-4505-A51D-6C923F3096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94198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BDC10-949D-42A3-A923-9BDF9D9BE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254289-F3B7-4ADC-8E57-3D28BBC186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8922BC-9A6F-4525-A467-B389B3CCB5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69359D-4D1A-4F4E-A82F-8C137744E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A7909-220F-4218-849A-E18FD817BE75}" type="datetime1">
              <a:rPr lang="en-US" smtClean="0"/>
              <a:t>2/22/2020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431342-5F85-4998-8220-865E90558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25E63-4E95-4AAA-8DE3-0BFF3A7AD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6CB5-6B47-4505-A51D-6C923F3096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05946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75A89-8AE1-4E81-B0BF-A8C787D9B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197D83-969B-4C12-B764-7356982DD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C67C2-E410-4212-AA8D-648136C39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C5EE7-7F33-4DA3-B63D-B8AB736A0C53}" type="datetime1">
              <a:rPr lang="en-US" smtClean="0"/>
              <a:t>2/22/2020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977EA-29EB-466C-A033-61E206B9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3E03E-E9A5-4B2E-9BEC-C1C6D41AA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6CB5-6B47-4505-A51D-6C923F3096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39665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A18CB8-7A2B-43B3-9D24-C5EF10F8A8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17054B-9EC9-4C09-A8F5-2FE8B7310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C5C4E-9A09-4E00-B34E-DE9CE3265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9161-A9C9-41F2-8ABA-A637455AD385}" type="datetime1">
              <a:rPr lang="en-US" smtClean="0"/>
              <a:t>2/22/2020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6232A-0118-4448-B034-119D5067F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595E5-3A7E-4F15-9560-7A9BE7609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6CB5-6B47-4505-A51D-6C923F3096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54013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CC8FA-4082-4351-A0BD-DB5E0A4F7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0CDDD3-BF27-4154-B4CA-5759E9FEA1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AD63F-F475-4C31-9C40-99115E033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CD96-4133-45D2-9D20-58A16F2C4524}" type="datetime1">
              <a:rPr lang="en-US" smtClean="0"/>
              <a:t>2/22/2020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52F4A-2866-4D40-859E-AAA9EAB0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1ECFD-E290-4A61-9C8D-55BAF353F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326AD-6CD0-4B75-B1CF-0A4BE3EF5B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1739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6BA55-E31A-480F-8488-6861522D2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85613-3D10-43C6-94D8-6A8DBD217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2C8B6-2EA7-4E59-9235-B056B3875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F7D-1635-486E-9CD4-B60A6AA5E057}" type="datetime1">
              <a:rPr lang="en-US" smtClean="0"/>
              <a:t>2/22/2020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DF249-748C-4BB9-87A5-C662C27A2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B7E58-4EE4-4342-A9BF-0F978C793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326AD-6CD0-4B75-B1CF-0A4BE3EF5B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314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95888-4C21-4EB8-9D73-E71A0CA15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F4236-9880-4806-AD94-501429AAC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3AF19-5ECF-45AA-B2B2-EF644EC8B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78BE-E306-4F86-8DDD-2DA2A685020C}" type="datetime1">
              <a:rPr lang="en-US" smtClean="0"/>
              <a:t>2/22/2020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99ED1-3EFE-413C-AC04-76F7CCF0B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57774-B87E-49D3-8B73-4F03EFC13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326AD-6CD0-4B75-B1CF-0A4BE3EF5B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47106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A98A0-6040-4D9C-BCC1-05359ACAF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1AD98-12CB-4E7C-A953-1344239923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FA9F2B-A140-4F59-9AFE-49DFCFADE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C7A256-4201-4320-ACD9-490298894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ADB4-CA12-4A25-9882-D0DDBAF51C88}" type="datetime1">
              <a:rPr lang="en-US" smtClean="0"/>
              <a:t>2/22/2020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CC024D-D160-4246-9D9A-8A51C3D4F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EC8C51-A964-4386-AC4C-5A87969D1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326AD-6CD0-4B75-B1CF-0A4BE3EF5B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710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429F-5573-492C-95DB-CB5350AC24D9}" type="datetime1">
              <a:rPr lang="en-US" smtClean="0"/>
              <a:t>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1513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12DFF-A214-4A5B-B31B-0974433D5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3657F-2C9F-4032-B3C9-3D1B728CD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C0BF23-FFB7-460B-9230-45BDBDFD5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511F33-A9A2-42A3-9397-4A1448C502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C025B9-E43D-4CCA-A4C5-65F54495D8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2DACF6-3F32-49F8-B3DB-6D0785D69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A81F-28AC-4110-B1CA-985099EF45FD}" type="datetime1">
              <a:rPr lang="en-US" smtClean="0"/>
              <a:t>2/22/2020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ECA867-0B7E-4A89-B8BE-C715AF9D3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CFFD1B-E2BD-495F-99D1-58A0DD963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326AD-6CD0-4B75-B1CF-0A4BE3EF5B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33286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BE071-7B1B-4BA0-A98E-E07E50923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E89254-BB29-40C5-9264-253366D6D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5B30-3B7E-408C-AF9A-ADAC3D286A2C}" type="datetime1">
              <a:rPr lang="en-US" smtClean="0"/>
              <a:t>2/22/2020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19DD9-2989-4EC1-86AA-2D396168E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A77BB9-229B-48DC-A178-9AF53933E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326AD-6CD0-4B75-B1CF-0A4BE3EF5B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50429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947671-19D9-4D53-B14A-854A22898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0A218-D21A-4A26-BEDE-E889FB53460B}" type="datetime1">
              <a:rPr lang="en-US" smtClean="0"/>
              <a:t>2/22/2020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B5CB33-1F31-4318-9488-B76202947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E8B6CB-0CB2-4E72-9312-3C09BF0DE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326AD-6CD0-4B75-B1CF-0A4BE3EF5B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02065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01C2B-4C12-41BB-B384-B88AD6EEF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4962B-3B43-42A2-BCE5-87DA24320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1B80DA-2541-429B-8F36-0AE966213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EEE602-D285-4C76-8623-DC153B5A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11E7-0E0E-4079-A4A7-B61DFF4431B0}" type="datetime1">
              <a:rPr lang="en-US" smtClean="0"/>
              <a:t>2/22/2020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FF16E-1827-4853-993F-78A9AE6B1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E1CEB-BEE8-41EE-AFF1-74A8EC7DD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326AD-6CD0-4B75-B1CF-0A4BE3EF5B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13829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0C5B5-57C1-4750-8DE2-182848364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1AB0AE-D8EB-4360-A725-47BFC2390B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612B0C-780B-47CD-A13A-B566D16DD5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A79807-A85D-440A-8958-5103B75D5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19CD-9ADF-43F6-BF29-271B3436F908}" type="datetime1">
              <a:rPr lang="en-US" smtClean="0"/>
              <a:t>2/22/2020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A10F1-8A45-46D3-B2D0-AFEC6DC52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D4D24-7636-4C2B-9449-7AA7B940F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326AD-6CD0-4B75-B1CF-0A4BE3EF5B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4464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C4054-8A17-4F17-8CC6-200B92800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A1026B-B415-48B5-A891-40C9DE5FA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C60A9-14BC-4B0C-B57E-30ADA0C7A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0611-2838-4209-8962-D71D83ED772E}" type="datetime1">
              <a:rPr lang="en-US" smtClean="0"/>
              <a:t>2/22/2020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64171-E2D6-4803-A5CF-3DA4E2813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3696F-A758-42BA-B31C-8F02895FB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326AD-6CD0-4B75-B1CF-0A4BE3EF5B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36613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F5FFCE-F96F-490A-9A14-9FCB9B94CE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B5D1C7-5D0C-4EE9-9DF3-87D8D5E58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D66C6-33DB-4E69-94FE-0A735E6AD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CA45-89E3-4D99-AA3F-8AA1A6667706}" type="datetime1">
              <a:rPr lang="en-US" smtClean="0"/>
              <a:t>2/22/2020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A7C3C-750F-428D-B396-8154DA0B7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EB28E-2DD5-44B7-860A-62DBCC224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326AD-6CD0-4B75-B1CF-0A4BE3EF5B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63533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B379D-EBDD-441C-8AEE-0475B07CE7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7A80ED-CD47-46A1-8189-AAF70F3E3D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6FE31-3F72-44BF-B235-D4A3041AC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6EC8-68FC-4DFF-A3E5-FD3678624535}" type="datetime1">
              <a:rPr lang="en-US" smtClean="0"/>
              <a:t>2/22/2020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71E40-9A42-4B55-A13F-6E9295CCA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F09AC-37E2-4529-AFB8-D1F4FFEB2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9E57F-AFCF-467A-BAC8-70C225FBB1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28428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85A58-4A50-4A12-BDB6-83E4D2544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68363-2C4E-4DDB-8525-AE30C3D9E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E4ABF-85DE-4EBC-A481-964407AB2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05AC-565F-4039-8451-1F830F3EEBDF}" type="datetime1">
              <a:rPr lang="en-US" smtClean="0"/>
              <a:t>2/22/2020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04B70-67C0-4F79-BA6E-AAE13D159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E0F87-F2B2-41A9-9206-A36A6F7C2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9E57F-AFCF-467A-BAC8-70C225FBB1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34811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103F4-7417-4E3A-A79D-6EF277D9C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D34E9-1950-4FE2-8299-517343B09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89D66-AD00-4764-B12A-AA6253323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012D-D2D3-4BB6-BAFF-16D3437D167B}" type="datetime1">
              <a:rPr lang="en-US" smtClean="0"/>
              <a:t>2/22/2020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C8BF6-EAC7-4B56-8EA1-98D21AC45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6F37E-BAFF-43BC-86BC-716089DAB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9E57F-AFCF-467A-BAC8-70C225FBB1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5844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6851F-AA6D-45CC-8BEB-54D6EC72C11E}" type="datetime1">
              <a:rPr lang="en-US" smtClean="0"/>
              <a:t>2/22/2020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2867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33031-0FB8-4790-A324-8DA1A51F8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D0713-95B4-4DB3-94C9-D90037C86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92080B-ECF1-475E-BA2B-9098A60C1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1C186-E301-411F-8627-FF56A064B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BEE4C-4E04-4765-9D76-A08DA83F2FE8}" type="datetime1">
              <a:rPr lang="en-US" smtClean="0"/>
              <a:t>2/22/2020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BBCBBA-A84A-43F3-984D-E35035E93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F788C9-7E4E-4960-B5C3-C8811486B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9E57F-AFCF-467A-BAC8-70C225FBB1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84694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29F45-AA08-4C85-9C0A-C023B3601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4DB194-B0C4-4274-93D4-A0209FABF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E2B86-1F25-4E0C-A0FA-3F7594910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40B527-84FB-4C3D-860B-6EA6980DB0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F10ADD-60E2-4F57-874D-752313D7DE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B63F79-5917-494B-B2A1-72687D5B3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F11C-E265-467D-9A8C-7943BBD992D3}" type="datetime1">
              <a:rPr lang="en-US" smtClean="0"/>
              <a:t>2/22/2020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3F9C9C-9835-4254-B6DA-C3102F683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E7D05B-E3D0-45E3-8D1C-C5CFBFC7E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9E57F-AFCF-467A-BAC8-70C225FBB1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9261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89BE1-9A13-42A5-8936-A943F3D86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874A7A-020C-4BD5-B4CF-CF79FB3E7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E79-6FD2-48AC-8C0A-28931BBE5FC5}" type="datetime1">
              <a:rPr lang="en-US" smtClean="0"/>
              <a:t>2/22/2020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B753B-5FCB-45A4-8CB4-2943E1154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EF77A-B7D8-4D4B-A4F7-C3F248B29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9E57F-AFCF-467A-BAC8-70C225FBB1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09809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A6A6A8-F3ED-4F28-B61D-DF863D464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5AE7-23EE-4DD3-9749-F969F7163474}" type="datetime1">
              <a:rPr lang="en-US" smtClean="0"/>
              <a:t>2/22/2020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54BF0F-68FA-4809-BA9B-1E2F880DC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7240D-E983-4D0D-96DE-1EE46D6C9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9E57F-AFCF-467A-BAC8-70C225FBB1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91517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F9BC3-1AA1-4D92-A7CD-0C0A2D0F6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C07A-7612-4670-BDBF-58DF51F8C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64A1C5-6A6B-4B4E-96CF-644ABBD32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287C1D-7D0B-4E64-9D82-3ECE25305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9AC5C-4228-4E6A-AABD-7D3C8300BBC5}" type="datetime1">
              <a:rPr lang="en-US" smtClean="0"/>
              <a:t>2/22/2020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9853A-873F-467D-8A2C-21A85F70F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065F8C-5F20-4935-8E8A-C5A76A5F9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9E57F-AFCF-467A-BAC8-70C225FBB1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15783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F1685-6528-432E-99D5-E269F843A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BA43AC-8774-46BF-A86F-029DA88D2A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BF9498-EE86-47E3-A378-B038F018B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17C2D7-5732-4011-9CCB-27AEACB3E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D0D5-EFA4-481E-8367-CD28936E10C2}" type="datetime1">
              <a:rPr lang="en-US" smtClean="0"/>
              <a:t>2/22/2020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C983C-85FD-460F-BF4B-098F6CC36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4EF151-66BF-43FF-A405-F0F5C1850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9E57F-AFCF-467A-BAC8-70C225FBB1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77745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13B90-E247-40E1-9080-CA28365F6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899266-3778-4B7D-9001-35CD888EE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1A4DC-4423-4ADA-91F2-457C3364D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5F4D-6996-4816-B2B1-70907A831A2E}" type="datetime1">
              <a:rPr lang="en-US" smtClean="0"/>
              <a:t>2/22/2020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A3076-6961-4744-8488-34DF24BCF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8C3A5-D2EB-4AE9-9CC2-5344458A3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9E57F-AFCF-467A-BAC8-70C225FBB1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85291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A7206F-3911-4338-8750-D94743AD47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C799E2-E733-4C19-AF55-FAEE0631BA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E3849-D38F-4E4D-BEF1-68CD0901E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90F18-4C1E-4A08-BCF1-54F9E1D092B4}" type="datetime1">
              <a:rPr lang="en-US" smtClean="0"/>
              <a:t>2/22/2020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F7309-2B22-4E36-B8F3-7703D7A0F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8DA23-4AB0-47DE-82A8-828CC1BFD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9E57F-AFCF-467A-BAC8-70C225FBB1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15195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484FA-BB40-472F-8E3A-AEF6A28D92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171D4D-D1BC-4A82-A1DE-8CAAE93A7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8ACB1-B254-430D-BD23-3680574AE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4E75-B368-45C9-9134-421D89921AD7}" type="datetime1">
              <a:rPr lang="en-US" smtClean="0"/>
              <a:t>2/22/2020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E2530-A992-4D7A-BAF3-89ABFD534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1C84D-F158-4FD7-934C-9EC95056A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CC6A-3DB0-4FBC-9A67-F955683039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84813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0C1F8-2ACF-476A-88DB-115578F8F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54A96-58A9-4FC5-BC92-D15CDF084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DF4A4-FC58-40A3-AF84-D4BD871F4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7650-0803-4C56-A4CF-77731A092CA4}" type="datetime1">
              <a:rPr lang="en-US" smtClean="0"/>
              <a:t>2/22/2020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FBA9C-933C-4631-8276-3785ED355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4EBDF-0EAD-4EDF-AB56-464A5FBD2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CC6A-3DB0-4FBC-9A67-F955683039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76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66E8B-33EB-40ED-982E-B4720862A9B7}" type="datetime1">
              <a:rPr lang="en-US" smtClean="0"/>
              <a:t>2/22/2020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9603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F4F9F-4805-477F-802C-61777CE2C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44CA0-31E1-4EF2-AE76-653A6BA27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28B4A-470C-4853-81BA-9F6B3FBDD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A7E7-422C-4E07-AFFF-15FC496F1710}" type="datetime1">
              <a:rPr lang="en-US" smtClean="0"/>
              <a:t>2/22/2020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25108-C423-44D4-AE7C-E4799F45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A4E17-3FAD-4CAA-87F7-E996B8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CC6A-3DB0-4FBC-9A67-F955683039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23438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BE60-0806-4CCC-9E45-F62F30885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D0AFC-1B41-48D8-AF0E-1AD70A494D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27DA96-CC73-471F-AE21-4116B9D8D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B9EC4F-77E6-49F4-85E4-8EEE9D770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4AD7-A2E4-43F5-85C7-959CB4F7F6D1}" type="datetime1">
              <a:rPr lang="en-US" smtClean="0"/>
              <a:t>2/22/2020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026DCF-188F-4260-9D1D-94B111A38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7754AA-4271-4D4A-B480-5EE84CAB9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CC6A-3DB0-4FBC-9A67-F955683039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89126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67928-2BB0-408F-9EB1-1425861A8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4FB34-B64E-49B8-B70C-DB308B6FE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B12DF-87B5-47AB-8829-BE191F446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4554D8-CE32-4FD4-B113-7AA521A769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82881C-48B5-4EFD-8163-2ED491398D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03004E-1B22-455B-926C-7E8319876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E714-E556-44E1-8EF2-2DD73988F75C}" type="datetime1">
              <a:rPr lang="en-US" smtClean="0"/>
              <a:t>2/22/2020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782262-AFE2-4E3F-B859-ADBF25920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73BD07-0C65-4D95-817E-98F1679FE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CC6A-3DB0-4FBC-9A67-F955683039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11336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37FEA-9948-41E9-9C13-E9B883C60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D11950-DA66-4F3C-9FB5-BF70867E4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DC20-F84D-4A13-8F6B-A2C052143E7C}" type="datetime1">
              <a:rPr lang="en-US" smtClean="0"/>
              <a:t>2/22/2020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016DF0-EB3A-4B0A-B0BF-7A88472EF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DDA954-FE38-42F2-8948-74C870B4C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CC6A-3DB0-4FBC-9A67-F955683039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74152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31A7A-A861-474A-BB7D-07734E74B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D2EB-F1BB-4625-9D66-7385C436533F}" type="datetime1">
              <a:rPr lang="en-US" smtClean="0"/>
              <a:t>2/22/2020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E430FA-2245-428A-BB36-773843ED4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8493C-2281-432C-A8C0-18CD5716C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CC6A-3DB0-4FBC-9A67-F955683039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77773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2FD8E-141C-423B-BF51-5A5A071CF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AAA24-F04F-4555-B9F9-7777A3471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11FC55-65A3-40CC-B637-8AA9EFE1A6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A67911-E72F-4EF5-BAFA-A8322C766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8B6A5-58E5-48E7-BAEF-7EF641231879}" type="datetime1">
              <a:rPr lang="en-US" smtClean="0"/>
              <a:t>2/22/2020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6AD915-554E-4620-8610-B86FC10DA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60A59-859B-4BE5-915A-6FED00A1F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CC6A-3DB0-4FBC-9A67-F955683039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33745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FCB81-8763-4E9E-9609-E235D45B0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B67D06-0441-466D-8FA5-C9AA9354CF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E6D01A-C578-4BC2-ADDD-9684A386E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C6A9D4-756B-4ABF-BA3A-BE5D90298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AA28-5858-4710-B487-60528F916A2C}" type="datetime1">
              <a:rPr lang="en-US" smtClean="0"/>
              <a:t>2/22/2020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14952A-37D5-4BE6-B769-35D271D0D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865A19-B16F-480E-9ABB-55F0BE6B4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CC6A-3DB0-4FBC-9A67-F955683039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1822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1664F-475A-42B8-A45A-B66101CB3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B06AE9-7AB1-4C81-B239-40A8FABDAC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F2E25-FC1E-4312-BEC7-203D664E7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7563-0036-44A6-BA4F-D28F5A414567}" type="datetime1">
              <a:rPr lang="en-US" smtClean="0"/>
              <a:t>2/22/2020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91B6F-1A07-46BE-8FFD-5AF1862A2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FBC6C-DB4A-40BD-AF3B-67F186F9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CC6A-3DB0-4FBC-9A67-F955683039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78612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0878F6-5920-4E38-A774-C22C92D325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F51C31-52F5-43C0-A84F-3275AF3B6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AA7DF-642C-41EB-B0EF-76E90F93E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1A68-AAB3-4849-AA06-E8572EEE46D6}" type="datetime1">
              <a:rPr lang="en-US" smtClean="0"/>
              <a:t>2/22/2020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CD01C-5033-4DBE-9409-43839A670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EACD4-3AE3-4CF7-B37C-1DBCA3525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CC6A-3DB0-4FBC-9A67-F955683039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82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7D53D-B652-4D76-B509-945A0B2F4825}" type="datetime1">
              <a:rPr lang="en-US" smtClean="0"/>
              <a:t>2/22/2020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20F9C35B-F26F-4A62-8E9A-E5F77552B8CC}"/>
              </a:ext>
            </a:extLst>
          </p:cNvPr>
          <p:cNvSpPr/>
          <p:nvPr userDrawn="1"/>
        </p:nvSpPr>
        <p:spPr>
          <a:xfrm>
            <a:off x="1371600" y="0"/>
            <a:ext cx="7772399" cy="1220724"/>
          </a:xfrm>
          <a:custGeom>
            <a:avLst/>
            <a:gdLst/>
            <a:ahLst/>
            <a:cxnLst/>
            <a:rect l="l" t="t" r="r" b="b"/>
            <a:pathLst>
              <a:path w="8023859" h="1220724">
                <a:moveTo>
                  <a:pt x="8023859" y="0"/>
                </a:moveTo>
                <a:lnTo>
                  <a:pt x="0" y="0"/>
                </a:lnTo>
                <a:lnTo>
                  <a:pt x="0" y="1220724"/>
                </a:lnTo>
                <a:lnTo>
                  <a:pt x="8023859" y="1220724"/>
                </a:lnTo>
                <a:lnTo>
                  <a:pt x="802385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id="{44C8C230-1F0C-4678-9724-0E31FE98C38B}"/>
              </a:ext>
            </a:extLst>
          </p:cNvPr>
          <p:cNvSpPr/>
          <p:nvPr userDrawn="1"/>
        </p:nvSpPr>
        <p:spPr>
          <a:xfrm>
            <a:off x="0" y="0"/>
            <a:ext cx="137160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7909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078CD-5F56-41AD-812A-14EDA6E64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7EEB05-A064-4AD4-99A6-C48DF3A94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510FD-5C6A-4370-90FA-61C09C299C37}" type="datetime1">
              <a:rPr lang="en-US" smtClean="0"/>
              <a:t>2/22/2020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B00AE2-FDF8-427B-9FFE-615A02C1A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246E-F29C-4DBE-9A14-770716E7B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14834" y="6172200"/>
            <a:ext cx="795746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433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2B27-71A3-4F66-9FC5-984FCEF8D8B0}" type="datetime1">
              <a:rPr lang="en-US" smtClean="0"/>
              <a:t>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512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DDB82-211C-4DB2-94C8-4EF8E9289DC9}" type="datetime1">
              <a:rPr lang="en-US" smtClean="0"/>
              <a:t>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889" y="6114302"/>
            <a:ext cx="641441" cy="8774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3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711" r:id="rId8"/>
    <p:sldLayoutId id="2147483658" r:id="rId9"/>
    <p:sldLayoutId id="2147483659" r:id="rId10"/>
    <p:sldLayoutId id="2147483660" r:id="rId11"/>
    <p:sldLayoutId id="2147483661" r:id="rId12"/>
    <p:sldLayoutId id="2147483686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1ECA9-AC4D-44FB-92CB-3A187486D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791FB-B7E2-4576-B095-D28F9EAD6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C86A9-7736-4B1F-B6F7-E494BD4148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901EC-26C2-4382-84A6-9ACF92DB2C34}" type="datetime1">
              <a:rPr lang="en-US" smtClean="0"/>
              <a:t>2/22/2020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D9866-9362-4C21-AA9B-2A13BE0EF4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F8A51-F7EF-4307-A0A0-02660867C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EDB73-2413-480B-8BBA-9C59BE63E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61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22EA6E-23DB-4390-BC19-CF49C87D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2AB9C-A143-43CA-B907-E9B66BDB1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B3A4A-385F-4F90-B178-C64B1B76D3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C90EB-FF3A-4561-9C47-80E03B86A98C}" type="datetime1">
              <a:rPr lang="en-US" smtClean="0"/>
              <a:t>2/22/2020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A3093-0436-466D-A7B1-6C7636F625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EC9FB-55A0-4E68-81E2-9B8D0C5D45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B6CB5-6B47-4505-A51D-6C923F30960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2041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79CCB-6C1C-4F49-ADD2-9FB07FFE4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4C054-45F3-4ECA-9E22-ECC0677B5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E9DD6-BE49-4FEB-8766-842D808104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741B6-B6F4-4D32-921A-98399AB6AA9F}" type="datetime1">
              <a:rPr lang="en-US" smtClean="0"/>
              <a:t>2/22/2020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2C4D4-E096-45E5-BB6B-BA06AE831D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78922-9594-4E22-91D5-A8F6E58BB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326AD-6CD0-4B75-B1CF-0A4BE3EF5B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673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EA3D38-CCF9-4650-9E65-D34ADDA6A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5D159-E221-444A-8C65-A1032443D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D0DB2-BE13-4C39-AFC8-082D7E920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5FBE6-0553-4AFB-9149-7EBE9617072D}" type="datetime1">
              <a:rPr lang="en-US" smtClean="0"/>
              <a:t>2/22/2020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D9048-405F-4C33-8D35-1AF256A257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34262-D19D-4BD6-85DF-257C3FD761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9E57F-AFCF-467A-BAC8-70C225FBB1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26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88ABE0-B942-4FB2-97B8-CF9F0084F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DE378-8625-4720-AE79-33A701868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C3D42-68AA-40A1-BE4E-5D722A116D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A6FF6-A974-49CF-B788-027ABAC4FD13}" type="datetime1">
              <a:rPr lang="en-US" smtClean="0"/>
              <a:t>2/22/2020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BBD01-7A98-4824-B613-B8F3510AEB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7AD87-4FC8-435B-9050-C7B0A6C929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0CC6A-3DB0-4FBC-9A67-F955683039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899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8764523" y="1293876"/>
            <a:ext cx="0" cy="5564122"/>
          </a:xfrm>
          <a:custGeom>
            <a:avLst/>
            <a:gdLst/>
            <a:ahLst/>
            <a:cxnLst/>
            <a:rect l="l" t="t" r="r" b="b"/>
            <a:pathLst>
              <a:path h="5564122">
                <a:moveTo>
                  <a:pt x="0" y="0"/>
                </a:moveTo>
                <a:lnTo>
                  <a:pt x="0" y="5564122"/>
                </a:lnTo>
              </a:path>
            </a:pathLst>
          </a:custGeom>
          <a:ln w="36576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837676" y="1293876"/>
            <a:ext cx="306323" cy="5564122"/>
          </a:xfrm>
          <a:custGeom>
            <a:avLst/>
            <a:gdLst/>
            <a:ahLst/>
            <a:cxnLst/>
            <a:rect l="l" t="t" r="r" b="b"/>
            <a:pathLst>
              <a:path w="306323" h="5564122">
                <a:moveTo>
                  <a:pt x="0" y="5564122"/>
                </a:moveTo>
                <a:lnTo>
                  <a:pt x="306323" y="5564122"/>
                </a:lnTo>
                <a:lnTo>
                  <a:pt x="306323" y="0"/>
                </a:lnTo>
                <a:lnTo>
                  <a:pt x="0" y="0"/>
                </a:lnTo>
                <a:lnTo>
                  <a:pt x="0" y="5564122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15400" y="1293876"/>
            <a:ext cx="0" cy="5564122"/>
          </a:xfrm>
          <a:custGeom>
            <a:avLst/>
            <a:gdLst/>
            <a:ahLst/>
            <a:cxnLst/>
            <a:rect l="l" t="t" r="r" b="b"/>
            <a:pathLst>
              <a:path h="5564122">
                <a:moveTo>
                  <a:pt x="0" y="0"/>
                </a:moveTo>
                <a:lnTo>
                  <a:pt x="0" y="5564122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25838" y="1293876"/>
            <a:ext cx="0" cy="5564121"/>
          </a:xfrm>
          <a:custGeom>
            <a:avLst/>
            <a:gdLst/>
            <a:ahLst/>
            <a:cxnLst/>
            <a:rect l="l" t="t" r="r" b="b"/>
            <a:pathLst>
              <a:path h="5564121">
                <a:moveTo>
                  <a:pt x="0" y="0"/>
                </a:moveTo>
                <a:lnTo>
                  <a:pt x="0" y="5564121"/>
                </a:lnTo>
              </a:path>
            </a:pathLst>
          </a:custGeom>
          <a:ln w="36956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90533" y="1293876"/>
            <a:ext cx="0" cy="5564121"/>
          </a:xfrm>
          <a:custGeom>
            <a:avLst/>
            <a:gdLst/>
            <a:ahLst/>
            <a:cxnLst/>
            <a:rect l="l" t="t" r="r" b="b"/>
            <a:pathLst>
              <a:path h="5564121">
                <a:moveTo>
                  <a:pt x="0" y="0"/>
                </a:moveTo>
                <a:lnTo>
                  <a:pt x="0" y="5564121"/>
                </a:lnTo>
              </a:path>
            </a:pathLst>
          </a:custGeom>
          <a:ln w="13207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46404" y="0"/>
            <a:ext cx="45719" cy="6857998"/>
          </a:xfrm>
          <a:custGeom>
            <a:avLst/>
            <a:gdLst/>
            <a:ahLst/>
            <a:cxnLst/>
            <a:rect l="l" t="t" r="r" b="b"/>
            <a:pathLst>
              <a:path w="45719" h="6857998">
                <a:moveTo>
                  <a:pt x="0" y="6857998"/>
                </a:moveTo>
                <a:lnTo>
                  <a:pt x="45719" y="6857998"/>
                </a:lnTo>
                <a:lnTo>
                  <a:pt x="45719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92124" y="0"/>
            <a:ext cx="150875" cy="6857998"/>
          </a:xfrm>
          <a:custGeom>
            <a:avLst/>
            <a:gdLst/>
            <a:ahLst/>
            <a:cxnLst/>
            <a:rect l="l" t="t" r="r" b="b"/>
            <a:pathLst>
              <a:path w="150875" h="6857998">
                <a:moveTo>
                  <a:pt x="0" y="6857998"/>
                </a:moveTo>
                <a:lnTo>
                  <a:pt x="150875" y="6857998"/>
                </a:lnTo>
                <a:lnTo>
                  <a:pt x="150875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D9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43000" y="1293876"/>
            <a:ext cx="77724" cy="5564122"/>
          </a:xfrm>
          <a:custGeom>
            <a:avLst/>
            <a:gdLst/>
            <a:ahLst/>
            <a:cxnLst/>
            <a:rect l="l" t="t" r="r" b="b"/>
            <a:pathLst>
              <a:path w="77724" h="5564122">
                <a:moveTo>
                  <a:pt x="0" y="5564122"/>
                </a:moveTo>
                <a:lnTo>
                  <a:pt x="77724" y="5564122"/>
                </a:lnTo>
                <a:lnTo>
                  <a:pt x="77724" y="0"/>
                </a:lnTo>
                <a:lnTo>
                  <a:pt x="0" y="0"/>
                </a:lnTo>
                <a:lnTo>
                  <a:pt x="0" y="5564122"/>
                </a:lnTo>
                <a:close/>
              </a:path>
            </a:pathLst>
          </a:custGeom>
          <a:solidFill>
            <a:srgbClr val="FFEC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86968" y="2285"/>
            <a:ext cx="59436" cy="6857999"/>
          </a:xfrm>
          <a:custGeom>
            <a:avLst/>
            <a:gdLst/>
            <a:ahLst/>
            <a:cxnLst/>
            <a:rect l="l" t="t" r="r" b="b"/>
            <a:pathLst>
              <a:path w="59436" h="6857999">
                <a:moveTo>
                  <a:pt x="59436" y="0"/>
                </a:moveTo>
                <a:lnTo>
                  <a:pt x="0" y="0"/>
                </a:lnTo>
                <a:lnTo>
                  <a:pt x="0" y="6855711"/>
                </a:lnTo>
                <a:lnTo>
                  <a:pt x="59436" y="6855711"/>
                </a:lnTo>
                <a:lnTo>
                  <a:pt x="59436" y="0"/>
                </a:lnTo>
                <a:close/>
              </a:path>
            </a:pathLst>
          </a:custGeom>
          <a:solidFill>
            <a:srgbClr val="FFEC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9476" y="0"/>
            <a:ext cx="448056" cy="6857998"/>
          </a:xfrm>
          <a:custGeom>
            <a:avLst/>
            <a:gdLst/>
            <a:ahLst/>
            <a:cxnLst/>
            <a:rect l="l" t="t" r="r" b="b"/>
            <a:pathLst>
              <a:path w="448056" h="6857998">
                <a:moveTo>
                  <a:pt x="0" y="6857998"/>
                </a:moveTo>
                <a:lnTo>
                  <a:pt x="448056" y="6857998"/>
                </a:lnTo>
                <a:lnTo>
                  <a:pt x="448056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4320" y="0"/>
            <a:ext cx="105156" cy="6858000"/>
          </a:xfrm>
          <a:custGeom>
            <a:avLst/>
            <a:gdLst/>
            <a:ahLst/>
            <a:cxnLst/>
            <a:rect l="l" t="t" r="r" b="b"/>
            <a:pathLst>
              <a:path w="105156" h="6858000">
                <a:moveTo>
                  <a:pt x="105156" y="0"/>
                </a:moveTo>
                <a:lnTo>
                  <a:pt x="0" y="0"/>
                </a:lnTo>
                <a:lnTo>
                  <a:pt x="0" y="6857998"/>
                </a:lnTo>
                <a:lnTo>
                  <a:pt x="105156" y="6857998"/>
                </a:lnTo>
                <a:lnTo>
                  <a:pt x="105156" y="0"/>
                </a:lnTo>
                <a:close/>
              </a:path>
            </a:pathLst>
          </a:custGeom>
          <a:solidFill>
            <a:srgbClr val="FFD9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7532" y="2285"/>
            <a:ext cx="59436" cy="6857999"/>
          </a:xfrm>
          <a:custGeom>
            <a:avLst/>
            <a:gdLst/>
            <a:ahLst/>
            <a:cxnLst/>
            <a:rect l="l" t="t" r="r" b="b"/>
            <a:pathLst>
              <a:path w="59436" h="6857999">
                <a:moveTo>
                  <a:pt x="59436" y="0"/>
                </a:moveTo>
                <a:lnTo>
                  <a:pt x="0" y="0"/>
                </a:lnTo>
                <a:lnTo>
                  <a:pt x="0" y="6855711"/>
                </a:lnTo>
                <a:lnTo>
                  <a:pt x="59436" y="6855711"/>
                </a:lnTo>
                <a:lnTo>
                  <a:pt x="59436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65276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93876" y="1293876"/>
            <a:ext cx="77723" cy="5564122"/>
          </a:xfrm>
          <a:custGeom>
            <a:avLst/>
            <a:gdLst/>
            <a:ahLst/>
            <a:cxnLst/>
            <a:rect l="l" t="t" r="r" b="b"/>
            <a:pathLst>
              <a:path w="77723" h="5564122">
                <a:moveTo>
                  <a:pt x="0" y="5564122"/>
                </a:moveTo>
                <a:lnTo>
                  <a:pt x="77723" y="5564122"/>
                </a:lnTo>
                <a:lnTo>
                  <a:pt x="77723" y="0"/>
                </a:lnTo>
                <a:lnTo>
                  <a:pt x="0" y="0"/>
                </a:lnTo>
                <a:lnTo>
                  <a:pt x="0" y="5564122"/>
                </a:lnTo>
                <a:close/>
              </a:path>
            </a:pathLst>
          </a:custGeom>
          <a:solidFill>
            <a:srgbClr val="FFEC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28215" y="1293876"/>
            <a:ext cx="0" cy="5564122"/>
          </a:xfrm>
          <a:custGeom>
            <a:avLst/>
            <a:gdLst/>
            <a:ahLst/>
            <a:cxnLst/>
            <a:rect l="l" t="t" r="r" b="b"/>
            <a:pathLst>
              <a:path h="5564122">
                <a:moveTo>
                  <a:pt x="0" y="0"/>
                </a:moveTo>
                <a:lnTo>
                  <a:pt x="0" y="5564122"/>
                </a:lnTo>
              </a:path>
            </a:pathLst>
          </a:custGeom>
          <a:ln w="27432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08076" y="3429000"/>
            <a:ext cx="1298448" cy="1293876"/>
          </a:xfrm>
          <a:custGeom>
            <a:avLst/>
            <a:gdLst/>
            <a:ahLst/>
            <a:cxnLst/>
            <a:rect l="l" t="t" r="r" b="b"/>
            <a:pathLst>
              <a:path w="1298448" h="1293876">
                <a:moveTo>
                  <a:pt x="0" y="646938"/>
                </a:moveTo>
                <a:lnTo>
                  <a:pt x="2152" y="699991"/>
                </a:lnTo>
                <a:lnTo>
                  <a:pt x="8497" y="751864"/>
                </a:lnTo>
                <a:lnTo>
                  <a:pt x="18868" y="802390"/>
                </a:lnTo>
                <a:lnTo>
                  <a:pt x="33097" y="851403"/>
                </a:lnTo>
                <a:lnTo>
                  <a:pt x="51018" y="898737"/>
                </a:lnTo>
                <a:lnTo>
                  <a:pt x="72464" y="944224"/>
                </a:lnTo>
                <a:lnTo>
                  <a:pt x="97268" y="987698"/>
                </a:lnTo>
                <a:lnTo>
                  <a:pt x="125261" y="1028992"/>
                </a:lnTo>
                <a:lnTo>
                  <a:pt x="156278" y="1067940"/>
                </a:lnTo>
                <a:lnTo>
                  <a:pt x="190152" y="1104376"/>
                </a:lnTo>
                <a:lnTo>
                  <a:pt x="226714" y="1138132"/>
                </a:lnTo>
                <a:lnTo>
                  <a:pt x="265799" y="1169042"/>
                </a:lnTo>
                <a:lnTo>
                  <a:pt x="307239" y="1196939"/>
                </a:lnTo>
                <a:lnTo>
                  <a:pt x="350867" y="1221657"/>
                </a:lnTo>
                <a:lnTo>
                  <a:pt x="396515" y="1243030"/>
                </a:lnTo>
                <a:lnTo>
                  <a:pt x="444018" y="1260890"/>
                </a:lnTo>
                <a:lnTo>
                  <a:pt x="493207" y="1275071"/>
                </a:lnTo>
                <a:lnTo>
                  <a:pt x="543915" y="1285407"/>
                </a:lnTo>
                <a:lnTo>
                  <a:pt x="595977" y="1291731"/>
                </a:lnTo>
                <a:lnTo>
                  <a:pt x="649224" y="1293876"/>
                </a:lnTo>
                <a:lnTo>
                  <a:pt x="702465" y="1291731"/>
                </a:lnTo>
                <a:lnTo>
                  <a:pt x="754522" y="1285407"/>
                </a:lnTo>
                <a:lnTo>
                  <a:pt x="805228" y="1275071"/>
                </a:lnTo>
                <a:lnTo>
                  <a:pt x="854415" y="1260890"/>
                </a:lnTo>
                <a:lnTo>
                  <a:pt x="901916" y="1243030"/>
                </a:lnTo>
                <a:lnTo>
                  <a:pt x="947564" y="1221657"/>
                </a:lnTo>
                <a:lnTo>
                  <a:pt x="991191" y="1196939"/>
                </a:lnTo>
                <a:lnTo>
                  <a:pt x="1032631" y="1169042"/>
                </a:lnTo>
                <a:lnTo>
                  <a:pt x="1071717" y="1138132"/>
                </a:lnTo>
                <a:lnTo>
                  <a:pt x="1108281" y="1104376"/>
                </a:lnTo>
                <a:lnTo>
                  <a:pt x="1142156" y="1067940"/>
                </a:lnTo>
                <a:lnTo>
                  <a:pt x="1173175" y="1028992"/>
                </a:lnTo>
                <a:lnTo>
                  <a:pt x="1201170" y="987698"/>
                </a:lnTo>
                <a:lnTo>
                  <a:pt x="1225976" y="944224"/>
                </a:lnTo>
                <a:lnTo>
                  <a:pt x="1247423" y="898737"/>
                </a:lnTo>
                <a:lnTo>
                  <a:pt x="1265346" y="851403"/>
                </a:lnTo>
                <a:lnTo>
                  <a:pt x="1279577" y="802390"/>
                </a:lnTo>
                <a:lnTo>
                  <a:pt x="1289949" y="751864"/>
                </a:lnTo>
                <a:lnTo>
                  <a:pt x="1296295" y="699991"/>
                </a:lnTo>
                <a:lnTo>
                  <a:pt x="1298448" y="646938"/>
                </a:lnTo>
                <a:lnTo>
                  <a:pt x="1296295" y="593884"/>
                </a:lnTo>
                <a:lnTo>
                  <a:pt x="1289949" y="542011"/>
                </a:lnTo>
                <a:lnTo>
                  <a:pt x="1279577" y="491485"/>
                </a:lnTo>
                <a:lnTo>
                  <a:pt x="1265346" y="442472"/>
                </a:lnTo>
                <a:lnTo>
                  <a:pt x="1247423" y="395138"/>
                </a:lnTo>
                <a:lnTo>
                  <a:pt x="1225976" y="349651"/>
                </a:lnTo>
                <a:lnTo>
                  <a:pt x="1201170" y="306177"/>
                </a:lnTo>
                <a:lnTo>
                  <a:pt x="1173175" y="264883"/>
                </a:lnTo>
                <a:lnTo>
                  <a:pt x="1142156" y="225935"/>
                </a:lnTo>
                <a:lnTo>
                  <a:pt x="1108281" y="189499"/>
                </a:lnTo>
                <a:lnTo>
                  <a:pt x="1071717" y="155743"/>
                </a:lnTo>
                <a:lnTo>
                  <a:pt x="1032631" y="124833"/>
                </a:lnTo>
                <a:lnTo>
                  <a:pt x="991191" y="96936"/>
                </a:lnTo>
                <a:lnTo>
                  <a:pt x="947564" y="72218"/>
                </a:lnTo>
                <a:lnTo>
                  <a:pt x="901916" y="50845"/>
                </a:lnTo>
                <a:lnTo>
                  <a:pt x="854415" y="32985"/>
                </a:lnTo>
                <a:lnTo>
                  <a:pt x="805228" y="18804"/>
                </a:lnTo>
                <a:lnTo>
                  <a:pt x="754522" y="8468"/>
                </a:lnTo>
                <a:lnTo>
                  <a:pt x="702465" y="2144"/>
                </a:lnTo>
                <a:lnTo>
                  <a:pt x="649224" y="0"/>
                </a:lnTo>
                <a:lnTo>
                  <a:pt x="595977" y="2144"/>
                </a:lnTo>
                <a:lnTo>
                  <a:pt x="543915" y="8468"/>
                </a:lnTo>
                <a:lnTo>
                  <a:pt x="493207" y="18804"/>
                </a:lnTo>
                <a:lnTo>
                  <a:pt x="444018" y="32985"/>
                </a:lnTo>
                <a:lnTo>
                  <a:pt x="396515" y="50845"/>
                </a:lnTo>
                <a:lnTo>
                  <a:pt x="350867" y="72218"/>
                </a:lnTo>
                <a:lnTo>
                  <a:pt x="307239" y="96936"/>
                </a:lnTo>
                <a:lnTo>
                  <a:pt x="265799" y="124833"/>
                </a:lnTo>
                <a:lnTo>
                  <a:pt x="226714" y="155743"/>
                </a:lnTo>
                <a:lnTo>
                  <a:pt x="190152" y="189499"/>
                </a:lnTo>
                <a:lnTo>
                  <a:pt x="156278" y="225935"/>
                </a:lnTo>
                <a:lnTo>
                  <a:pt x="125261" y="264883"/>
                </a:lnTo>
                <a:lnTo>
                  <a:pt x="97268" y="306177"/>
                </a:lnTo>
                <a:lnTo>
                  <a:pt x="72464" y="349651"/>
                </a:lnTo>
                <a:lnTo>
                  <a:pt x="51018" y="395138"/>
                </a:lnTo>
                <a:lnTo>
                  <a:pt x="33097" y="442472"/>
                </a:lnTo>
                <a:lnTo>
                  <a:pt x="18868" y="491485"/>
                </a:lnTo>
                <a:lnTo>
                  <a:pt x="8497" y="542011"/>
                </a:lnTo>
                <a:lnTo>
                  <a:pt x="2152" y="593884"/>
                </a:lnTo>
                <a:lnTo>
                  <a:pt x="0" y="646938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07592" y="4869180"/>
            <a:ext cx="644652" cy="640079"/>
          </a:xfrm>
          <a:custGeom>
            <a:avLst/>
            <a:gdLst/>
            <a:ahLst/>
            <a:cxnLst/>
            <a:rect l="l" t="t" r="r" b="b"/>
            <a:pathLst>
              <a:path w="644652" h="640079">
                <a:moveTo>
                  <a:pt x="0" y="320040"/>
                </a:moveTo>
                <a:lnTo>
                  <a:pt x="1068" y="346292"/>
                </a:lnTo>
                <a:lnTo>
                  <a:pt x="4217" y="371959"/>
                </a:lnTo>
                <a:lnTo>
                  <a:pt x="9365" y="396959"/>
                </a:lnTo>
                <a:lnTo>
                  <a:pt x="16428" y="421209"/>
                </a:lnTo>
                <a:lnTo>
                  <a:pt x="25324" y="444627"/>
                </a:lnTo>
                <a:lnTo>
                  <a:pt x="35970" y="467130"/>
                </a:lnTo>
                <a:lnTo>
                  <a:pt x="48282" y="488637"/>
                </a:lnTo>
                <a:lnTo>
                  <a:pt x="62179" y="509064"/>
                </a:lnTo>
                <a:lnTo>
                  <a:pt x="77576" y="528331"/>
                </a:lnTo>
                <a:lnTo>
                  <a:pt x="94392" y="546354"/>
                </a:lnTo>
                <a:lnTo>
                  <a:pt x="112544" y="563050"/>
                </a:lnTo>
                <a:lnTo>
                  <a:pt x="131947" y="578339"/>
                </a:lnTo>
                <a:lnTo>
                  <a:pt x="152521" y="592138"/>
                </a:lnTo>
                <a:lnTo>
                  <a:pt x="174181" y="604363"/>
                </a:lnTo>
                <a:lnTo>
                  <a:pt x="196846" y="614934"/>
                </a:lnTo>
                <a:lnTo>
                  <a:pt x="220431" y="623767"/>
                </a:lnTo>
                <a:lnTo>
                  <a:pt x="244854" y="630780"/>
                </a:lnTo>
                <a:lnTo>
                  <a:pt x="270033" y="635892"/>
                </a:lnTo>
                <a:lnTo>
                  <a:pt x="295885" y="639019"/>
                </a:lnTo>
                <a:lnTo>
                  <a:pt x="322326" y="640080"/>
                </a:lnTo>
                <a:lnTo>
                  <a:pt x="348766" y="639019"/>
                </a:lnTo>
                <a:lnTo>
                  <a:pt x="374618" y="635892"/>
                </a:lnTo>
                <a:lnTo>
                  <a:pt x="399797" y="630780"/>
                </a:lnTo>
                <a:lnTo>
                  <a:pt x="424220" y="623767"/>
                </a:lnTo>
                <a:lnTo>
                  <a:pt x="447805" y="614934"/>
                </a:lnTo>
                <a:lnTo>
                  <a:pt x="470470" y="604363"/>
                </a:lnTo>
                <a:lnTo>
                  <a:pt x="492130" y="592138"/>
                </a:lnTo>
                <a:lnTo>
                  <a:pt x="512704" y="578339"/>
                </a:lnTo>
                <a:lnTo>
                  <a:pt x="532107" y="563050"/>
                </a:lnTo>
                <a:lnTo>
                  <a:pt x="550259" y="546354"/>
                </a:lnTo>
                <a:lnTo>
                  <a:pt x="567075" y="528331"/>
                </a:lnTo>
                <a:lnTo>
                  <a:pt x="582472" y="509064"/>
                </a:lnTo>
                <a:lnTo>
                  <a:pt x="596369" y="488637"/>
                </a:lnTo>
                <a:lnTo>
                  <a:pt x="608681" y="467130"/>
                </a:lnTo>
                <a:lnTo>
                  <a:pt x="619327" y="444627"/>
                </a:lnTo>
                <a:lnTo>
                  <a:pt x="628223" y="421209"/>
                </a:lnTo>
                <a:lnTo>
                  <a:pt x="635286" y="396959"/>
                </a:lnTo>
                <a:lnTo>
                  <a:pt x="640434" y="371959"/>
                </a:lnTo>
                <a:lnTo>
                  <a:pt x="643583" y="346292"/>
                </a:lnTo>
                <a:lnTo>
                  <a:pt x="644652" y="320040"/>
                </a:lnTo>
                <a:lnTo>
                  <a:pt x="643583" y="293787"/>
                </a:lnTo>
                <a:lnTo>
                  <a:pt x="640434" y="268120"/>
                </a:lnTo>
                <a:lnTo>
                  <a:pt x="635286" y="243120"/>
                </a:lnTo>
                <a:lnTo>
                  <a:pt x="628223" y="218870"/>
                </a:lnTo>
                <a:lnTo>
                  <a:pt x="619327" y="195453"/>
                </a:lnTo>
                <a:lnTo>
                  <a:pt x="608681" y="172949"/>
                </a:lnTo>
                <a:lnTo>
                  <a:pt x="596369" y="151442"/>
                </a:lnTo>
                <a:lnTo>
                  <a:pt x="582472" y="131015"/>
                </a:lnTo>
                <a:lnTo>
                  <a:pt x="567075" y="111748"/>
                </a:lnTo>
                <a:lnTo>
                  <a:pt x="550259" y="93726"/>
                </a:lnTo>
                <a:lnTo>
                  <a:pt x="532107" y="77029"/>
                </a:lnTo>
                <a:lnTo>
                  <a:pt x="512704" y="61740"/>
                </a:lnTo>
                <a:lnTo>
                  <a:pt x="492130" y="47941"/>
                </a:lnTo>
                <a:lnTo>
                  <a:pt x="470470" y="35716"/>
                </a:lnTo>
                <a:lnTo>
                  <a:pt x="447805" y="25146"/>
                </a:lnTo>
                <a:lnTo>
                  <a:pt x="424220" y="16312"/>
                </a:lnTo>
                <a:lnTo>
                  <a:pt x="399797" y="9299"/>
                </a:lnTo>
                <a:lnTo>
                  <a:pt x="374618" y="4187"/>
                </a:lnTo>
                <a:lnTo>
                  <a:pt x="348766" y="1060"/>
                </a:lnTo>
                <a:lnTo>
                  <a:pt x="322326" y="0"/>
                </a:lnTo>
                <a:lnTo>
                  <a:pt x="295885" y="1060"/>
                </a:lnTo>
                <a:lnTo>
                  <a:pt x="270033" y="4187"/>
                </a:lnTo>
                <a:lnTo>
                  <a:pt x="244854" y="9299"/>
                </a:lnTo>
                <a:lnTo>
                  <a:pt x="220431" y="16312"/>
                </a:lnTo>
                <a:lnTo>
                  <a:pt x="196846" y="25146"/>
                </a:lnTo>
                <a:lnTo>
                  <a:pt x="174181" y="35716"/>
                </a:lnTo>
                <a:lnTo>
                  <a:pt x="152521" y="47941"/>
                </a:lnTo>
                <a:lnTo>
                  <a:pt x="131947" y="61740"/>
                </a:lnTo>
                <a:lnTo>
                  <a:pt x="112544" y="77029"/>
                </a:lnTo>
                <a:lnTo>
                  <a:pt x="94392" y="93726"/>
                </a:lnTo>
                <a:lnTo>
                  <a:pt x="77576" y="111748"/>
                </a:lnTo>
                <a:lnTo>
                  <a:pt x="62179" y="131015"/>
                </a:lnTo>
                <a:lnTo>
                  <a:pt x="48282" y="151442"/>
                </a:lnTo>
                <a:lnTo>
                  <a:pt x="35970" y="172949"/>
                </a:lnTo>
                <a:lnTo>
                  <a:pt x="25324" y="195453"/>
                </a:lnTo>
                <a:lnTo>
                  <a:pt x="16428" y="218870"/>
                </a:lnTo>
                <a:lnTo>
                  <a:pt x="9365" y="243120"/>
                </a:lnTo>
                <a:lnTo>
                  <a:pt x="4217" y="268120"/>
                </a:lnTo>
                <a:lnTo>
                  <a:pt x="1068" y="293787"/>
                </a:lnTo>
                <a:lnTo>
                  <a:pt x="0" y="32004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92708" y="5500116"/>
            <a:ext cx="137159" cy="137159"/>
          </a:xfrm>
          <a:custGeom>
            <a:avLst/>
            <a:gdLst/>
            <a:ahLst/>
            <a:cxnLst/>
            <a:rect l="l" t="t" r="r" b="b"/>
            <a:pathLst>
              <a:path w="137159" h="137160">
                <a:moveTo>
                  <a:pt x="0" y="68580"/>
                </a:moveTo>
                <a:lnTo>
                  <a:pt x="626" y="77890"/>
                </a:lnTo>
                <a:lnTo>
                  <a:pt x="4000" y="91711"/>
                </a:lnTo>
                <a:lnTo>
                  <a:pt x="10013" y="104276"/>
                </a:lnTo>
                <a:lnTo>
                  <a:pt x="18349" y="115268"/>
                </a:lnTo>
                <a:lnTo>
                  <a:pt x="28691" y="124370"/>
                </a:lnTo>
                <a:lnTo>
                  <a:pt x="40722" y="131264"/>
                </a:lnTo>
                <a:lnTo>
                  <a:pt x="54124" y="135633"/>
                </a:lnTo>
                <a:lnTo>
                  <a:pt x="68579" y="137160"/>
                </a:lnTo>
                <a:lnTo>
                  <a:pt x="77890" y="136533"/>
                </a:lnTo>
                <a:lnTo>
                  <a:pt x="91711" y="133159"/>
                </a:lnTo>
                <a:lnTo>
                  <a:pt x="104276" y="127146"/>
                </a:lnTo>
                <a:lnTo>
                  <a:pt x="115268" y="118810"/>
                </a:lnTo>
                <a:lnTo>
                  <a:pt x="124370" y="108468"/>
                </a:lnTo>
                <a:lnTo>
                  <a:pt x="131264" y="96437"/>
                </a:lnTo>
                <a:lnTo>
                  <a:pt x="135633" y="83035"/>
                </a:lnTo>
                <a:lnTo>
                  <a:pt x="137159" y="68580"/>
                </a:lnTo>
                <a:lnTo>
                  <a:pt x="136533" y="59275"/>
                </a:lnTo>
                <a:lnTo>
                  <a:pt x="133159" y="45458"/>
                </a:lnTo>
                <a:lnTo>
                  <a:pt x="127146" y="32894"/>
                </a:lnTo>
                <a:lnTo>
                  <a:pt x="118810" y="21901"/>
                </a:lnTo>
                <a:lnTo>
                  <a:pt x="108468" y="12796"/>
                </a:lnTo>
                <a:lnTo>
                  <a:pt x="96437" y="5899"/>
                </a:lnTo>
                <a:lnTo>
                  <a:pt x="83035" y="1527"/>
                </a:lnTo>
                <a:lnTo>
                  <a:pt x="68579" y="0"/>
                </a:lnTo>
                <a:lnTo>
                  <a:pt x="59269" y="627"/>
                </a:lnTo>
                <a:lnTo>
                  <a:pt x="45448" y="4002"/>
                </a:lnTo>
                <a:lnTo>
                  <a:pt x="32883" y="10019"/>
                </a:lnTo>
                <a:lnTo>
                  <a:pt x="21891" y="18358"/>
                </a:lnTo>
                <a:lnTo>
                  <a:pt x="12789" y="28702"/>
                </a:lnTo>
                <a:lnTo>
                  <a:pt x="5895" y="40733"/>
                </a:lnTo>
                <a:lnTo>
                  <a:pt x="1526" y="54131"/>
                </a:lnTo>
                <a:lnTo>
                  <a:pt x="0" y="6858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64208" y="5788152"/>
            <a:ext cx="274319" cy="274319"/>
          </a:xfrm>
          <a:custGeom>
            <a:avLst/>
            <a:gdLst/>
            <a:ahLst/>
            <a:cxnLst/>
            <a:rect l="l" t="t" r="r" b="b"/>
            <a:pathLst>
              <a:path w="274319" h="274320">
                <a:moveTo>
                  <a:pt x="0" y="137160"/>
                </a:moveTo>
                <a:lnTo>
                  <a:pt x="1254" y="155782"/>
                </a:lnTo>
                <a:lnTo>
                  <a:pt x="3930" y="169880"/>
                </a:lnTo>
                <a:lnTo>
                  <a:pt x="8005" y="183428"/>
                </a:lnTo>
                <a:lnTo>
                  <a:pt x="13401" y="196347"/>
                </a:lnTo>
                <a:lnTo>
                  <a:pt x="20038" y="208559"/>
                </a:lnTo>
                <a:lnTo>
                  <a:pt x="27837" y="219984"/>
                </a:lnTo>
                <a:lnTo>
                  <a:pt x="36717" y="230542"/>
                </a:lnTo>
                <a:lnTo>
                  <a:pt x="46600" y="240156"/>
                </a:lnTo>
                <a:lnTo>
                  <a:pt x="57405" y="248744"/>
                </a:lnTo>
                <a:lnTo>
                  <a:pt x="69053" y="256229"/>
                </a:lnTo>
                <a:lnTo>
                  <a:pt x="81466" y="262530"/>
                </a:lnTo>
                <a:lnTo>
                  <a:pt x="94562" y="267569"/>
                </a:lnTo>
                <a:lnTo>
                  <a:pt x="108263" y="271266"/>
                </a:lnTo>
                <a:lnTo>
                  <a:pt x="122488" y="273543"/>
                </a:lnTo>
                <a:lnTo>
                  <a:pt x="137160" y="274320"/>
                </a:lnTo>
                <a:lnTo>
                  <a:pt x="141212" y="274261"/>
                </a:lnTo>
                <a:lnTo>
                  <a:pt x="155769" y="273066"/>
                </a:lnTo>
                <a:lnTo>
                  <a:pt x="169859" y="270393"/>
                </a:lnTo>
                <a:lnTo>
                  <a:pt x="183402" y="266321"/>
                </a:lnTo>
                <a:lnTo>
                  <a:pt x="196320" y="260929"/>
                </a:lnTo>
                <a:lnTo>
                  <a:pt x="208531" y="254296"/>
                </a:lnTo>
                <a:lnTo>
                  <a:pt x="219957" y="246501"/>
                </a:lnTo>
                <a:lnTo>
                  <a:pt x="230517" y="237625"/>
                </a:lnTo>
                <a:lnTo>
                  <a:pt x="240134" y="227745"/>
                </a:lnTo>
                <a:lnTo>
                  <a:pt x="248726" y="216942"/>
                </a:lnTo>
                <a:lnTo>
                  <a:pt x="256215" y="205294"/>
                </a:lnTo>
                <a:lnTo>
                  <a:pt x="262520" y="192881"/>
                </a:lnTo>
                <a:lnTo>
                  <a:pt x="267563" y="179781"/>
                </a:lnTo>
                <a:lnTo>
                  <a:pt x="271264" y="166075"/>
                </a:lnTo>
                <a:lnTo>
                  <a:pt x="273542" y="151842"/>
                </a:lnTo>
                <a:lnTo>
                  <a:pt x="274319" y="137160"/>
                </a:lnTo>
                <a:lnTo>
                  <a:pt x="274261" y="133104"/>
                </a:lnTo>
                <a:lnTo>
                  <a:pt x="273065" y="118537"/>
                </a:lnTo>
                <a:lnTo>
                  <a:pt x="270389" y="104439"/>
                </a:lnTo>
                <a:lnTo>
                  <a:pt x="266314" y="90891"/>
                </a:lnTo>
                <a:lnTo>
                  <a:pt x="260918" y="77972"/>
                </a:lnTo>
                <a:lnTo>
                  <a:pt x="254281" y="65760"/>
                </a:lnTo>
                <a:lnTo>
                  <a:pt x="246482" y="54335"/>
                </a:lnTo>
                <a:lnTo>
                  <a:pt x="237602" y="43777"/>
                </a:lnTo>
                <a:lnTo>
                  <a:pt x="227719" y="34163"/>
                </a:lnTo>
                <a:lnTo>
                  <a:pt x="216914" y="25575"/>
                </a:lnTo>
                <a:lnTo>
                  <a:pt x="205266" y="18090"/>
                </a:lnTo>
                <a:lnTo>
                  <a:pt x="192853" y="11789"/>
                </a:lnTo>
                <a:lnTo>
                  <a:pt x="179757" y="6750"/>
                </a:lnTo>
                <a:lnTo>
                  <a:pt x="166056" y="3053"/>
                </a:lnTo>
                <a:lnTo>
                  <a:pt x="151831" y="776"/>
                </a:lnTo>
                <a:lnTo>
                  <a:pt x="137160" y="0"/>
                </a:lnTo>
                <a:lnTo>
                  <a:pt x="133107" y="58"/>
                </a:lnTo>
                <a:lnTo>
                  <a:pt x="118550" y="1253"/>
                </a:lnTo>
                <a:lnTo>
                  <a:pt x="104460" y="3926"/>
                </a:lnTo>
                <a:lnTo>
                  <a:pt x="90917" y="7998"/>
                </a:lnTo>
                <a:lnTo>
                  <a:pt x="77999" y="13390"/>
                </a:lnTo>
                <a:lnTo>
                  <a:pt x="65788" y="20023"/>
                </a:lnTo>
                <a:lnTo>
                  <a:pt x="54362" y="27818"/>
                </a:lnTo>
                <a:lnTo>
                  <a:pt x="43802" y="36694"/>
                </a:lnTo>
                <a:lnTo>
                  <a:pt x="34185" y="46574"/>
                </a:lnTo>
                <a:lnTo>
                  <a:pt x="25593" y="57377"/>
                </a:lnTo>
                <a:lnTo>
                  <a:pt x="18104" y="69025"/>
                </a:lnTo>
                <a:lnTo>
                  <a:pt x="11799" y="81438"/>
                </a:lnTo>
                <a:lnTo>
                  <a:pt x="6756" y="94538"/>
                </a:lnTo>
                <a:lnTo>
                  <a:pt x="3055" y="108244"/>
                </a:lnTo>
                <a:lnTo>
                  <a:pt x="777" y="122477"/>
                </a:lnTo>
                <a:lnTo>
                  <a:pt x="0" y="13716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06524" y="4494276"/>
            <a:ext cx="365759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0" y="182880"/>
                </a:moveTo>
                <a:lnTo>
                  <a:pt x="606" y="197874"/>
                </a:lnTo>
                <a:lnTo>
                  <a:pt x="2394" y="212535"/>
                </a:lnTo>
                <a:lnTo>
                  <a:pt x="5317" y="226816"/>
                </a:lnTo>
                <a:lnTo>
                  <a:pt x="9326" y="240670"/>
                </a:lnTo>
                <a:lnTo>
                  <a:pt x="14376" y="254049"/>
                </a:lnTo>
                <a:lnTo>
                  <a:pt x="20419" y="266907"/>
                </a:lnTo>
                <a:lnTo>
                  <a:pt x="27408" y="279197"/>
                </a:lnTo>
                <a:lnTo>
                  <a:pt x="35295" y="290870"/>
                </a:lnTo>
                <a:lnTo>
                  <a:pt x="44034" y="301881"/>
                </a:lnTo>
                <a:lnTo>
                  <a:pt x="53578" y="312181"/>
                </a:lnTo>
                <a:lnTo>
                  <a:pt x="63878" y="321725"/>
                </a:lnTo>
                <a:lnTo>
                  <a:pt x="74889" y="330464"/>
                </a:lnTo>
                <a:lnTo>
                  <a:pt x="86562" y="338351"/>
                </a:lnTo>
                <a:lnTo>
                  <a:pt x="98852" y="345340"/>
                </a:lnTo>
                <a:lnTo>
                  <a:pt x="111710" y="351383"/>
                </a:lnTo>
                <a:lnTo>
                  <a:pt x="125089" y="356433"/>
                </a:lnTo>
                <a:lnTo>
                  <a:pt x="138943" y="360442"/>
                </a:lnTo>
                <a:lnTo>
                  <a:pt x="153224" y="363365"/>
                </a:lnTo>
                <a:lnTo>
                  <a:pt x="167885" y="365153"/>
                </a:lnTo>
                <a:lnTo>
                  <a:pt x="182880" y="365760"/>
                </a:lnTo>
                <a:lnTo>
                  <a:pt x="197874" y="365153"/>
                </a:lnTo>
                <a:lnTo>
                  <a:pt x="212535" y="363365"/>
                </a:lnTo>
                <a:lnTo>
                  <a:pt x="226816" y="360442"/>
                </a:lnTo>
                <a:lnTo>
                  <a:pt x="240670" y="356433"/>
                </a:lnTo>
                <a:lnTo>
                  <a:pt x="254049" y="351383"/>
                </a:lnTo>
                <a:lnTo>
                  <a:pt x="266907" y="345340"/>
                </a:lnTo>
                <a:lnTo>
                  <a:pt x="279197" y="338351"/>
                </a:lnTo>
                <a:lnTo>
                  <a:pt x="290870" y="330464"/>
                </a:lnTo>
                <a:lnTo>
                  <a:pt x="301881" y="321725"/>
                </a:lnTo>
                <a:lnTo>
                  <a:pt x="312181" y="312181"/>
                </a:lnTo>
                <a:lnTo>
                  <a:pt x="321725" y="301881"/>
                </a:lnTo>
                <a:lnTo>
                  <a:pt x="330464" y="290870"/>
                </a:lnTo>
                <a:lnTo>
                  <a:pt x="338351" y="279197"/>
                </a:lnTo>
                <a:lnTo>
                  <a:pt x="345340" y="266907"/>
                </a:lnTo>
                <a:lnTo>
                  <a:pt x="351383" y="254049"/>
                </a:lnTo>
                <a:lnTo>
                  <a:pt x="356433" y="240670"/>
                </a:lnTo>
                <a:lnTo>
                  <a:pt x="360442" y="226816"/>
                </a:lnTo>
                <a:lnTo>
                  <a:pt x="363365" y="212535"/>
                </a:lnTo>
                <a:lnTo>
                  <a:pt x="365153" y="197874"/>
                </a:lnTo>
                <a:lnTo>
                  <a:pt x="365759" y="182880"/>
                </a:lnTo>
                <a:lnTo>
                  <a:pt x="365153" y="167885"/>
                </a:lnTo>
                <a:lnTo>
                  <a:pt x="363365" y="153224"/>
                </a:lnTo>
                <a:lnTo>
                  <a:pt x="360442" y="138943"/>
                </a:lnTo>
                <a:lnTo>
                  <a:pt x="356433" y="125089"/>
                </a:lnTo>
                <a:lnTo>
                  <a:pt x="351383" y="111710"/>
                </a:lnTo>
                <a:lnTo>
                  <a:pt x="345340" y="98852"/>
                </a:lnTo>
                <a:lnTo>
                  <a:pt x="338351" y="86562"/>
                </a:lnTo>
                <a:lnTo>
                  <a:pt x="330464" y="74889"/>
                </a:lnTo>
                <a:lnTo>
                  <a:pt x="321725" y="63878"/>
                </a:lnTo>
                <a:lnTo>
                  <a:pt x="312181" y="53578"/>
                </a:lnTo>
                <a:lnTo>
                  <a:pt x="301881" y="44034"/>
                </a:lnTo>
                <a:lnTo>
                  <a:pt x="290870" y="35295"/>
                </a:lnTo>
                <a:lnTo>
                  <a:pt x="279197" y="27408"/>
                </a:lnTo>
                <a:lnTo>
                  <a:pt x="266907" y="20419"/>
                </a:lnTo>
                <a:lnTo>
                  <a:pt x="254049" y="14376"/>
                </a:lnTo>
                <a:lnTo>
                  <a:pt x="240670" y="9326"/>
                </a:lnTo>
                <a:lnTo>
                  <a:pt x="226816" y="5317"/>
                </a:lnTo>
                <a:lnTo>
                  <a:pt x="212535" y="2394"/>
                </a:lnTo>
                <a:lnTo>
                  <a:pt x="197874" y="606"/>
                </a:lnTo>
                <a:lnTo>
                  <a:pt x="182880" y="0"/>
                </a:lnTo>
                <a:lnTo>
                  <a:pt x="167885" y="606"/>
                </a:lnTo>
                <a:lnTo>
                  <a:pt x="153224" y="2394"/>
                </a:lnTo>
                <a:lnTo>
                  <a:pt x="138943" y="5317"/>
                </a:lnTo>
                <a:lnTo>
                  <a:pt x="125089" y="9326"/>
                </a:lnTo>
                <a:lnTo>
                  <a:pt x="111710" y="14376"/>
                </a:lnTo>
                <a:lnTo>
                  <a:pt x="98852" y="20419"/>
                </a:lnTo>
                <a:lnTo>
                  <a:pt x="86562" y="27408"/>
                </a:lnTo>
                <a:lnTo>
                  <a:pt x="74889" y="35295"/>
                </a:lnTo>
                <a:lnTo>
                  <a:pt x="63878" y="44034"/>
                </a:lnTo>
                <a:lnTo>
                  <a:pt x="53578" y="53578"/>
                </a:lnTo>
                <a:lnTo>
                  <a:pt x="44034" y="63878"/>
                </a:lnTo>
                <a:lnTo>
                  <a:pt x="35295" y="74889"/>
                </a:lnTo>
                <a:lnTo>
                  <a:pt x="27408" y="86562"/>
                </a:lnTo>
                <a:lnTo>
                  <a:pt x="20419" y="98852"/>
                </a:lnTo>
                <a:lnTo>
                  <a:pt x="14376" y="111710"/>
                </a:lnTo>
                <a:lnTo>
                  <a:pt x="9326" y="125089"/>
                </a:lnTo>
                <a:lnTo>
                  <a:pt x="5317" y="138943"/>
                </a:lnTo>
                <a:lnTo>
                  <a:pt x="2394" y="153224"/>
                </a:lnTo>
                <a:lnTo>
                  <a:pt x="606" y="167885"/>
                </a:lnTo>
                <a:lnTo>
                  <a:pt x="0" y="18288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43000" y="0"/>
            <a:ext cx="8001000" cy="1293876"/>
          </a:xfrm>
          <a:custGeom>
            <a:avLst/>
            <a:gdLst/>
            <a:ahLst/>
            <a:cxnLst/>
            <a:rect l="l" t="t" r="r" b="b"/>
            <a:pathLst>
              <a:path w="8001000" h="1293876">
                <a:moveTo>
                  <a:pt x="8000999" y="0"/>
                </a:moveTo>
                <a:lnTo>
                  <a:pt x="0" y="0"/>
                </a:lnTo>
                <a:lnTo>
                  <a:pt x="0" y="1293876"/>
                </a:lnTo>
                <a:lnTo>
                  <a:pt x="8000999" y="1293876"/>
                </a:lnTo>
                <a:lnTo>
                  <a:pt x="800099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066" y="2285"/>
            <a:ext cx="35662" cy="6857998"/>
          </a:xfrm>
          <a:custGeom>
            <a:avLst/>
            <a:gdLst/>
            <a:ahLst/>
            <a:cxnLst/>
            <a:rect l="l" t="t" r="r" b="b"/>
            <a:pathLst>
              <a:path w="35662" h="6857998">
                <a:moveTo>
                  <a:pt x="35661" y="0"/>
                </a:moveTo>
                <a:lnTo>
                  <a:pt x="0" y="0"/>
                </a:lnTo>
                <a:lnTo>
                  <a:pt x="1" y="6855711"/>
                </a:lnTo>
                <a:lnTo>
                  <a:pt x="35662" y="6855711"/>
                </a:lnTo>
                <a:lnTo>
                  <a:pt x="35661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292" y="2285"/>
            <a:ext cx="11888" cy="6857998"/>
          </a:xfrm>
          <a:custGeom>
            <a:avLst/>
            <a:gdLst/>
            <a:ahLst/>
            <a:cxnLst/>
            <a:rect l="l" t="t" r="r" b="b"/>
            <a:pathLst>
              <a:path w="11888" h="6857998">
                <a:moveTo>
                  <a:pt x="11887" y="0"/>
                </a:moveTo>
                <a:lnTo>
                  <a:pt x="0" y="0"/>
                </a:lnTo>
                <a:lnTo>
                  <a:pt x="1" y="6855711"/>
                </a:lnTo>
                <a:lnTo>
                  <a:pt x="11888" y="6855711"/>
                </a:lnTo>
                <a:lnTo>
                  <a:pt x="1188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7442" y="2285"/>
            <a:ext cx="1" cy="6857999"/>
          </a:xfrm>
          <a:custGeom>
            <a:avLst/>
            <a:gdLst/>
            <a:ahLst/>
            <a:cxnLst/>
            <a:rect l="l" t="t" r="r" b="b"/>
            <a:pathLst>
              <a:path w="1" h="6857999">
                <a:moveTo>
                  <a:pt x="1" y="6855711"/>
                </a:moveTo>
                <a:lnTo>
                  <a:pt x="0" y="0"/>
                </a:lnTo>
              </a:path>
            </a:pathLst>
          </a:custGeom>
          <a:ln w="59436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0"/>
            <a:ext cx="1371600" cy="1293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66697" y="1385370"/>
            <a:ext cx="2988820" cy="3868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10"/>
              </a:lnSpc>
              <a:spcBef>
                <a:spcPts val="150"/>
              </a:spcBef>
            </a:pPr>
            <a:endParaRPr sz="2850" dirty="0">
              <a:latin typeface="Algerian"/>
              <a:cs typeface="Algeri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79829" y="1797104"/>
            <a:ext cx="6549769" cy="13953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10"/>
              </a:lnSpc>
              <a:spcBef>
                <a:spcPts val="150"/>
              </a:spcBef>
            </a:pPr>
            <a:r>
              <a:rPr lang="en-IN" sz="2850" dirty="0">
                <a:latin typeface="Algerian"/>
                <a:cs typeface="Algerian"/>
              </a:rPr>
              <a:t>Company secretary as a start up Consultant</a:t>
            </a:r>
            <a:endParaRPr sz="2850" dirty="0">
              <a:latin typeface="Algerian"/>
              <a:cs typeface="Algeri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76319" y="1797104"/>
            <a:ext cx="1637762" cy="3868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10"/>
              </a:lnSpc>
              <a:spcBef>
                <a:spcPts val="150"/>
              </a:spcBef>
            </a:pPr>
            <a:endParaRPr sz="2850" dirty="0">
              <a:latin typeface="Algerian"/>
              <a:cs typeface="Algeri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79829" y="2208838"/>
            <a:ext cx="2306987" cy="3868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10"/>
              </a:lnSpc>
              <a:spcBef>
                <a:spcPts val="150"/>
              </a:spcBef>
            </a:pPr>
            <a:endParaRPr sz="2850" dirty="0">
              <a:latin typeface="Algerian"/>
              <a:cs typeface="Algeri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39104" y="2266587"/>
            <a:ext cx="862275" cy="3145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20"/>
              </a:lnSpc>
              <a:spcBef>
                <a:spcPts val="121"/>
              </a:spcBef>
            </a:pPr>
            <a:endParaRPr sz="2250" dirty="0">
              <a:latin typeface="Algerian"/>
              <a:cs typeface="Algeri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119499" y="4572000"/>
            <a:ext cx="4048645" cy="1216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994">
              <a:lnSpc>
                <a:spcPts val="2600"/>
              </a:lnSpc>
              <a:spcBef>
                <a:spcPts val="130"/>
              </a:spcBef>
            </a:pPr>
            <a:r>
              <a:rPr sz="2400" b="1" i="1" spc="0" dirty="0">
                <a:latin typeface="Century Schoolbook"/>
                <a:cs typeface="Century Schoolbook"/>
              </a:rPr>
              <a:t>CS.</a:t>
            </a:r>
            <a:r>
              <a:rPr sz="2400" b="1" i="1" spc="-9" dirty="0">
                <a:latin typeface="Century Schoolbook"/>
                <a:cs typeface="Century Schoolbook"/>
              </a:rPr>
              <a:t> </a:t>
            </a:r>
            <a:r>
              <a:rPr lang="en-IN" sz="2400" b="1" i="1" spc="9" dirty="0">
                <a:latin typeface="Century Schoolbook"/>
                <a:cs typeface="Century Schoolbook"/>
              </a:rPr>
              <a:t>Rajiv Bajaj</a:t>
            </a:r>
            <a:endParaRPr sz="2400" dirty="0">
              <a:latin typeface="Century Schoolbook"/>
              <a:cs typeface="Century Schoolbook"/>
            </a:endParaRPr>
          </a:p>
          <a:p>
            <a:pPr marL="12700">
              <a:lnSpc>
                <a:spcPct val="100179"/>
              </a:lnSpc>
              <a:spcBef>
                <a:spcPts val="443"/>
              </a:spcBef>
            </a:pPr>
            <a:r>
              <a:rPr lang="en-IN" sz="2400" b="1" i="1" spc="4" dirty="0">
                <a:latin typeface="Century Schoolbook"/>
                <a:cs typeface="Century Schoolbook"/>
              </a:rPr>
              <a:t>Past </a:t>
            </a:r>
            <a:r>
              <a:rPr sz="2400" b="1" i="1" spc="0" dirty="0">
                <a:latin typeface="Century Schoolbook"/>
                <a:cs typeface="Century Schoolbook"/>
              </a:rPr>
              <a:t>C</a:t>
            </a:r>
            <a:r>
              <a:rPr sz="2400" b="1" i="1" spc="4" dirty="0">
                <a:latin typeface="Century Schoolbook"/>
                <a:cs typeface="Century Schoolbook"/>
              </a:rPr>
              <a:t>O</a:t>
            </a:r>
            <a:r>
              <a:rPr sz="2400" b="1" i="1" spc="0" dirty="0">
                <a:latin typeface="Century Schoolbook"/>
                <a:cs typeface="Century Schoolbook"/>
              </a:rPr>
              <a:t>UNC</a:t>
            </a:r>
            <a:r>
              <a:rPr sz="2400" b="1" i="1" spc="9" dirty="0">
                <a:latin typeface="Century Schoolbook"/>
                <a:cs typeface="Century Schoolbook"/>
              </a:rPr>
              <a:t>I</a:t>
            </a:r>
            <a:r>
              <a:rPr sz="2400" b="1" i="1" spc="0" dirty="0">
                <a:latin typeface="Century Schoolbook"/>
                <a:cs typeface="Century Schoolbook"/>
              </a:rPr>
              <a:t>L</a:t>
            </a:r>
            <a:r>
              <a:rPr sz="2400" b="1" i="1" spc="-84" dirty="0">
                <a:latin typeface="Century Schoolbook"/>
                <a:cs typeface="Century Schoolbook"/>
              </a:rPr>
              <a:t> </a:t>
            </a:r>
            <a:r>
              <a:rPr sz="2400" b="1" i="1" spc="-9" dirty="0">
                <a:latin typeface="Century Schoolbook"/>
                <a:cs typeface="Century Schoolbook"/>
              </a:rPr>
              <a:t>M</a:t>
            </a:r>
            <a:r>
              <a:rPr sz="2400" b="1" i="1" spc="9" dirty="0">
                <a:latin typeface="Century Schoolbook"/>
                <a:cs typeface="Century Schoolbook"/>
              </a:rPr>
              <a:t>E</a:t>
            </a:r>
            <a:r>
              <a:rPr sz="2400" b="1" i="1" spc="-9" dirty="0">
                <a:latin typeface="Century Schoolbook"/>
                <a:cs typeface="Century Schoolbook"/>
              </a:rPr>
              <a:t>M</a:t>
            </a:r>
            <a:r>
              <a:rPr sz="2400" b="1" i="1" spc="0" dirty="0">
                <a:latin typeface="Century Schoolbook"/>
                <a:cs typeface="Century Schoolbook"/>
              </a:rPr>
              <a:t>B</a:t>
            </a:r>
            <a:r>
              <a:rPr sz="2400" b="1" i="1" spc="9" dirty="0">
                <a:latin typeface="Century Schoolbook"/>
                <a:cs typeface="Century Schoolbook"/>
              </a:rPr>
              <a:t>E</a:t>
            </a:r>
            <a:r>
              <a:rPr sz="2400" b="1" i="1" spc="0" dirty="0">
                <a:latin typeface="Century Schoolbook"/>
                <a:cs typeface="Century Schoolbook"/>
              </a:rPr>
              <a:t>R</a:t>
            </a:r>
            <a:r>
              <a:rPr lang="en-US" sz="2400" b="1" i="1" spc="0" dirty="0">
                <a:latin typeface="Century Schoolbook"/>
                <a:cs typeface="Century Schoolbook"/>
              </a:rPr>
              <a:t> –ICSI 2015-2018</a:t>
            </a:r>
          </a:p>
          <a:p>
            <a:pPr marL="12700">
              <a:lnSpc>
                <a:spcPct val="100179"/>
              </a:lnSpc>
              <a:spcBef>
                <a:spcPts val="443"/>
              </a:spcBef>
            </a:pPr>
            <a:r>
              <a:rPr lang="en-US" sz="2400" b="1" i="1" dirty="0">
                <a:latin typeface="Century Schoolbook"/>
                <a:cs typeface="Century Schoolbook"/>
              </a:rPr>
              <a:t>Chairman NIRC-2012</a:t>
            </a:r>
            <a:endParaRPr lang="en-US" sz="2400" b="1" i="1" spc="0" dirty="0">
              <a:latin typeface="Century Schoolbook"/>
              <a:cs typeface="Century Schoolbook"/>
            </a:endParaRPr>
          </a:p>
          <a:p>
            <a:pPr marL="12700">
              <a:lnSpc>
                <a:spcPct val="100179"/>
              </a:lnSpc>
              <a:spcBef>
                <a:spcPts val="443"/>
              </a:spcBef>
            </a:pPr>
            <a:endParaRPr lang="en-IN" sz="2400" b="1" i="1" spc="0" dirty="0">
              <a:latin typeface="Century Schoolbook"/>
              <a:cs typeface="Century Schoolbook"/>
            </a:endParaRPr>
          </a:p>
        </p:txBody>
      </p:sp>
      <p:sp>
        <p:nvSpPr>
          <p:cNvPr id="42" name="Slide Number Placeholder 41">
            <a:extLst>
              <a:ext uri="{FF2B5EF4-FFF2-40B4-BE49-F238E27FC236}">
                <a16:creationId xmlns:a16="http://schemas.microsoft.com/office/drawing/2014/main" id="{28F4B793-96BE-4211-902C-32EE05DB5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0167" y="2225664"/>
            <a:ext cx="8890119" cy="29559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410"/>
              </a:lnSpc>
              <a:spcBef>
                <a:spcPts val="170"/>
              </a:spcBef>
            </a:pPr>
            <a:r>
              <a:rPr lang="en-IN" sz="3200" dirty="0">
                <a:latin typeface="Times New Roman"/>
                <a:cs typeface="Times New Roman"/>
              </a:rPr>
              <a:t>Company Secretary can provide </a:t>
            </a:r>
            <a:r>
              <a:rPr sz="3200" spc="326" dirty="0">
                <a:latin typeface="Times New Roman"/>
                <a:cs typeface="Times New Roman"/>
              </a:rPr>
              <a:t> </a:t>
            </a:r>
            <a:r>
              <a:rPr sz="3200" spc="0" dirty="0">
                <a:latin typeface="Times New Roman"/>
                <a:cs typeface="Times New Roman"/>
              </a:rPr>
              <a:t>s</a:t>
            </a:r>
            <a:r>
              <a:rPr sz="3200" spc="5" dirty="0">
                <a:latin typeface="Times New Roman"/>
                <a:cs typeface="Times New Roman"/>
              </a:rPr>
              <a:t>t</a:t>
            </a:r>
            <a:r>
              <a:rPr sz="3200" spc="0" dirty="0">
                <a:latin typeface="Times New Roman"/>
                <a:cs typeface="Times New Roman"/>
              </a:rPr>
              <a:t>ar</a:t>
            </a:r>
            <a:r>
              <a:rPr sz="3200" spc="5" dirty="0">
                <a:latin typeface="Times New Roman"/>
                <a:cs typeface="Times New Roman"/>
              </a:rPr>
              <a:t>t-</a:t>
            </a:r>
            <a:r>
              <a:rPr sz="3200" spc="0" dirty="0">
                <a:latin typeface="Times New Roman"/>
                <a:cs typeface="Times New Roman"/>
              </a:rPr>
              <a:t>ups</a:t>
            </a:r>
            <a:r>
              <a:rPr sz="3200" spc="-151" dirty="0">
                <a:latin typeface="Times New Roman"/>
                <a:cs typeface="Times New Roman"/>
              </a:rPr>
              <a:t> </a:t>
            </a:r>
            <a:r>
              <a:rPr sz="3200" spc="0" dirty="0">
                <a:latin typeface="Times New Roman"/>
                <a:cs typeface="Times New Roman"/>
              </a:rPr>
              <a:t>with</a:t>
            </a:r>
            <a:r>
              <a:rPr sz="3200" spc="705" dirty="0">
                <a:latin typeface="Times New Roman"/>
                <a:cs typeface="Times New Roman"/>
              </a:rPr>
              <a:t> </a:t>
            </a:r>
            <a:r>
              <a:rPr sz="3200" spc="0" dirty="0">
                <a:latin typeface="Times New Roman"/>
                <a:cs typeface="Times New Roman"/>
              </a:rPr>
              <a:t>an</a:t>
            </a:r>
            <a:r>
              <a:rPr sz="3200" spc="-206" dirty="0">
                <a:latin typeface="Times New Roman"/>
                <a:cs typeface="Times New Roman"/>
              </a:rPr>
              <a:t> </a:t>
            </a:r>
            <a:r>
              <a:rPr sz="3200" spc="0" dirty="0">
                <a:latin typeface="Times New Roman"/>
                <a:cs typeface="Times New Roman"/>
              </a:rPr>
              <a:t>afforda</a:t>
            </a:r>
            <a:r>
              <a:rPr sz="3200" spc="-9" dirty="0">
                <a:latin typeface="Times New Roman"/>
                <a:cs typeface="Times New Roman"/>
              </a:rPr>
              <a:t>b</a:t>
            </a:r>
            <a:r>
              <a:rPr sz="3200" spc="0" dirty="0">
                <a:latin typeface="Times New Roman"/>
                <a:cs typeface="Times New Roman"/>
              </a:rPr>
              <a:t>le,</a:t>
            </a:r>
            <a:endParaRPr sz="3200" dirty="0">
              <a:latin typeface="Times New Roman"/>
              <a:cs typeface="Times New Roman"/>
            </a:endParaRPr>
          </a:p>
          <a:p>
            <a:pPr marL="50802" marR="78884" indent="-4661" algn="ctr">
              <a:lnSpc>
                <a:spcPct val="100041"/>
              </a:lnSpc>
            </a:pPr>
            <a:r>
              <a:rPr sz="3200" spc="0" dirty="0">
                <a:latin typeface="Times New Roman"/>
                <a:cs typeface="Times New Roman"/>
              </a:rPr>
              <a:t>val</a:t>
            </a:r>
            <a:r>
              <a:rPr sz="3200" spc="-19" dirty="0">
                <a:latin typeface="Times New Roman"/>
                <a:cs typeface="Times New Roman"/>
              </a:rPr>
              <a:t>u</a:t>
            </a:r>
            <a:r>
              <a:rPr sz="3200" spc="0" dirty="0">
                <a:latin typeface="Times New Roman"/>
                <a:cs typeface="Times New Roman"/>
              </a:rPr>
              <a:t>e</a:t>
            </a:r>
            <a:r>
              <a:rPr sz="3200" spc="-524" dirty="0">
                <a:latin typeface="Times New Roman"/>
                <a:cs typeface="Times New Roman"/>
              </a:rPr>
              <a:t> </a:t>
            </a:r>
            <a:r>
              <a:rPr sz="3200" spc="0" dirty="0">
                <a:latin typeface="Times New Roman"/>
                <a:cs typeface="Times New Roman"/>
              </a:rPr>
              <a:t>adding</a:t>
            </a:r>
            <a:r>
              <a:rPr sz="3200" spc="-184" dirty="0">
                <a:latin typeface="Times New Roman"/>
                <a:cs typeface="Times New Roman"/>
              </a:rPr>
              <a:t> </a:t>
            </a:r>
            <a:r>
              <a:rPr sz="3200" spc="0" dirty="0">
                <a:latin typeface="Times New Roman"/>
                <a:cs typeface="Times New Roman"/>
              </a:rPr>
              <a:t>and</a:t>
            </a:r>
            <a:r>
              <a:rPr sz="3200" spc="158" dirty="0">
                <a:latin typeface="Times New Roman"/>
                <a:cs typeface="Times New Roman"/>
              </a:rPr>
              <a:t> </a:t>
            </a:r>
            <a:r>
              <a:rPr sz="3200" spc="0" dirty="0">
                <a:latin typeface="Times New Roman"/>
                <a:cs typeface="Times New Roman"/>
              </a:rPr>
              <a:t>flexib</a:t>
            </a:r>
            <a:r>
              <a:rPr sz="3200" spc="-9" dirty="0">
                <a:latin typeface="Times New Roman"/>
                <a:cs typeface="Times New Roman"/>
              </a:rPr>
              <a:t>l</a:t>
            </a:r>
            <a:r>
              <a:rPr sz="3200" spc="0" dirty="0">
                <a:latin typeface="Times New Roman"/>
                <a:cs typeface="Times New Roman"/>
              </a:rPr>
              <a:t>e</a:t>
            </a:r>
            <a:r>
              <a:rPr sz="3200" spc="69" dirty="0">
                <a:latin typeface="Times New Roman"/>
                <a:cs typeface="Times New Roman"/>
              </a:rPr>
              <a:t> </a:t>
            </a:r>
            <a:r>
              <a:rPr sz="3200" spc="0" dirty="0">
                <a:latin typeface="Times New Roman"/>
                <a:cs typeface="Times New Roman"/>
              </a:rPr>
              <a:t>business co</a:t>
            </a:r>
            <a:r>
              <a:rPr sz="3200" spc="9" dirty="0">
                <a:latin typeface="Times New Roman"/>
                <a:cs typeface="Times New Roman"/>
              </a:rPr>
              <a:t>n</a:t>
            </a:r>
            <a:r>
              <a:rPr sz="3200" spc="0" dirty="0">
                <a:latin typeface="Times New Roman"/>
                <a:cs typeface="Times New Roman"/>
              </a:rPr>
              <a:t>sulting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spc="0" dirty="0">
                <a:latin typeface="Times New Roman"/>
                <a:cs typeface="Times New Roman"/>
              </a:rPr>
              <a:t>s</a:t>
            </a:r>
            <a:r>
              <a:rPr sz="3200" spc="12" dirty="0">
                <a:latin typeface="Times New Roman"/>
                <a:cs typeface="Times New Roman"/>
              </a:rPr>
              <a:t>e</a:t>
            </a:r>
            <a:r>
              <a:rPr sz="3200" spc="0" dirty="0">
                <a:latin typeface="Times New Roman"/>
                <a:cs typeface="Times New Roman"/>
              </a:rPr>
              <a:t>rvice</a:t>
            </a:r>
            <a:r>
              <a:rPr sz="3200" spc="-487" dirty="0">
                <a:latin typeface="Times New Roman"/>
                <a:cs typeface="Times New Roman"/>
              </a:rPr>
              <a:t> </a:t>
            </a:r>
            <a:r>
              <a:rPr sz="3200" spc="0" dirty="0">
                <a:latin typeface="Times New Roman"/>
                <a:cs typeface="Times New Roman"/>
              </a:rPr>
              <a:t>t</a:t>
            </a:r>
            <a:r>
              <a:rPr sz="3200" spc="6" dirty="0">
                <a:latin typeface="Times New Roman"/>
                <a:cs typeface="Times New Roman"/>
              </a:rPr>
              <a:t>h</a:t>
            </a:r>
            <a:r>
              <a:rPr sz="3200" spc="0" dirty="0">
                <a:latin typeface="Times New Roman"/>
                <a:cs typeface="Times New Roman"/>
              </a:rPr>
              <a:t>at</a:t>
            </a:r>
            <a:r>
              <a:rPr sz="3200" spc="317" dirty="0">
                <a:latin typeface="Times New Roman"/>
                <a:cs typeface="Times New Roman"/>
              </a:rPr>
              <a:t> </a:t>
            </a:r>
            <a:r>
              <a:rPr sz="3200" spc="-14" dirty="0">
                <a:latin typeface="Times New Roman"/>
                <a:cs typeface="Times New Roman"/>
              </a:rPr>
              <a:t>i</a:t>
            </a:r>
            <a:r>
              <a:rPr sz="3200" spc="0" dirty="0">
                <a:latin typeface="Times New Roman"/>
                <a:cs typeface="Times New Roman"/>
              </a:rPr>
              <a:t>mproves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spc="0" dirty="0">
                <a:latin typeface="Times New Roman"/>
                <a:cs typeface="Times New Roman"/>
              </a:rPr>
              <a:t>profitabil</a:t>
            </a:r>
            <a:r>
              <a:rPr sz="3200" spc="-14" dirty="0">
                <a:latin typeface="Times New Roman"/>
                <a:cs typeface="Times New Roman"/>
              </a:rPr>
              <a:t>i</a:t>
            </a:r>
            <a:r>
              <a:rPr sz="3200" spc="0" dirty="0">
                <a:latin typeface="Times New Roman"/>
                <a:cs typeface="Times New Roman"/>
              </a:rPr>
              <a:t>ty, increa</a:t>
            </a:r>
            <a:r>
              <a:rPr sz="3200" spc="5" dirty="0">
                <a:latin typeface="Times New Roman"/>
                <a:cs typeface="Times New Roman"/>
              </a:rPr>
              <a:t>s</a:t>
            </a:r>
            <a:r>
              <a:rPr sz="3200" spc="0" dirty="0">
                <a:latin typeface="Times New Roman"/>
                <a:cs typeface="Times New Roman"/>
              </a:rPr>
              <a:t>es</a:t>
            </a:r>
            <a:r>
              <a:rPr sz="3200" spc="392" dirty="0">
                <a:latin typeface="Times New Roman"/>
                <a:cs typeface="Times New Roman"/>
              </a:rPr>
              <a:t> </a:t>
            </a:r>
            <a:r>
              <a:rPr sz="3200" spc="0" dirty="0">
                <a:latin typeface="Times New Roman"/>
                <a:cs typeface="Times New Roman"/>
              </a:rPr>
              <a:t>e</a:t>
            </a:r>
            <a:r>
              <a:rPr sz="3200" spc="5" dirty="0">
                <a:latin typeface="Times New Roman"/>
                <a:cs typeface="Times New Roman"/>
              </a:rPr>
              <a:t>f</a:t>
            </a:r>
            <a:r>
              <a:rPr sz="3200" spc="0" dirty="0">
                <a:latin typeface="Times New Roman"/>
                <a:cs typeface="Times New Roman"/>
              </a:rPr>
              <a:t>ficiency</a:t>
            </a:r>
            <a:r>
              <a:rPr sz="3200" spc="-81" dirty="0">
                <a:latin typeface="Times New Roman"/>
                <a:cs typeface="Times New Roman"/>
              </a:rPr>
              <a:t> </a:t>
            </a:r>
            <a:r>
              <a:rPr sz="3200" spc="0" dirty="0">
                <a:latin typeface="Times New Roman"/>
                <a:cs typeface="Times New Roman"/>
              </a:rPr>
              <a:t>and</a:t>
            </a:r>
            <a:r>
              <a:rPr sz="3200" spc="769" dirty="0">
                <a:latin typeface="Times New Roman"/>
                <a:cs typeface="Times New Roman"/>
              </a:rPr>
              <a:t> </a:t>
            </a:r>
            <a:r>
              <a:rPr sz="3200" spc="0" dirty="0">
                <a:latin typeface="Times New Roman"/>
                <a:cs typeface="Times New Roman"/>
              </a:rPr>
              <a:t>helps</a:t>
            </a:r>
            <a:r>
              <a:rPr sz="3200" spc="-14" dirty="0">
                <a:latin typeface="Times New Roman"/>
                <a:cs typeface="Times New Roman"/>
              </a:rPr>
              <a:t> </a:t>
            </a:r>
            <a:r>
              <a:rPr sz="3200" spc="0" dirty="0">
                <a:latin typeface="Times New Roman"/>
                <a:cs typeface="Times New Roman"/>
              </a:rPr>
              <a:t>busin</a:t>
            </a:r>
            <a:r>
              <a:rPr sz="3200" spc="11" dirty="0">
                <a:latin typeface="Times New Roman"/>
                <a:cs typeface="Times New Roman"/>
              </a:rPr>
              <a:t>e</a:t>
            </a:r>
            <a:r>
              <a:rPr sz="3200" spc="0" dirty="0">
                <a:latin typeface="Times New Roman"/>
                <a:cs typeface="Times New Roman"/>
              </a:rPr>
              <a:t>sses</a:t>
            </a:r>
            <a:r>
              <a:rPr sz="3200" spc="-380" dirty="0">
                <a:latin typeface="Times New Roman"/>
                <a:cs typeface="Times New Roman"/>
              </a:rPr>
              <a:t> </a:t>
            </a:r>
            <a:r>
              <a:rPr sz="3200" spc="0" dirty="0">
                <a:latin typeface="Times New Roman"/>
                <a:cs typeface="Times New Roman"/>
              </a:rPr>
              <a:t>to</a:t>
            </a:r>
            <a:endParaRPr sz="3200" dirty="0">
              <a:latin typeface="Times New Roman"/>
              <a:cs typeface="Times New Roman"/>
            </a:endParaRPr>
          </a:p>
          <a:p>
            <a:pPr marL="3828785" marR="3860310" algn="ctr">
              <a:lnSpc>
                <a:spcPts val="3665"/>
              </a:lnSpc>
              <a:spcBef>
                <a:spcPts val="183"/>
              </a:spcBef>
            </a:pPr>
            <a:r>
              <a:rPr sz="3200" spc="0" dirty="0">
                <a:latin typeface="Times New Roman"/>
                <a:cs typeface="Times New Roman"/>
              </a:rPr>
              <a:t>grow.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392CC-C6B9-4752-BF08-F6E880897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5458968" y="598932"/>
            <a:ext cx="2432304" cy="2586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20055" y="640207"/>
            <a:ext cx="2310129" cy="2463291"/>
          </a:xfrm>
          <a:custGeom>
            <a:avLst/>
            <a:gdLst/>
            <a:ahLst/>
            <a:cxnLst/>
            <a:rect l="l" t="t" r="r" b="b"/>
            <a:pathLst>
              <a:path w="2310129" h="2463291">
                <a:moveTo>
                  <a:pt x="1615136" y="1881964"/>
                </a:moveTo>
                <a:lnTo>
                  <a:pt x="1555753" y="1916240"/>
                </a:lnTo>
                <a:lnTo>
                  <a:pt x="1492985" y="1946025"/>
                </a:lnTo>
                <a:lnTo>
                  <a:pt x="1426972" y="1971039"/>
                </a:lnTo>
                <a:lnTo>
                  <a:pt x="1439545" y="1793239"/>
                </a:lnTo>
                <a:lnTo>
                  <a:pt x="1084072" y="2160142"/>
                </a:lnTo>
                <a:lnTo>
                  <a:pt x="1392174" y="2463291"/>
                </a:lnTo>
                <a:lnTo>
                  <a:pt x="1404874" y="2282825"/>
                </a:lnTo>
                <a:lnTo>
                  <a:pt x="1483027" y="2262639"/>
                </a:lnTo>
                <a:lnTo>
                  <a:pt x="1558726" y="2237387"/>
                </a:lnTo>
                <a:lnTo>
                  <a:pt x="1631803" y="2207279"/>
                </a:lnTo>
                <a:lnTo>
                  <a:pt x="1702090" y="2172523"/>
                </a:lnTo>
                <a:lnTo>
                  <a:pt x="1769419" y="2133330"/>
                </a:lnTo>
                <a:lnTo>
                  <a:pt x="1833622" y="2089907"/>
                </a:lnTo>
                <a:lnTo>
                  <a:pt x="1894531" y="2042464"/>
                </a:lnTo>
                <a:lnTo>
                  <a:pt x="1951977" y="1991210"/>
                </a:lnTo>
                <a:lnTo>
                  <a:pt x="2005794" y="1936355"/>
                </a:lnTo>
                <a:lnTo>
                  <a:pt x="2055812" y="1878107"/>
                </a:lnTo>
                <a:lnTo>
                  <a:pt x="2101864" y="1816676"/>
                </a:lnTo>
                <a:lnTo>
                  <a:pt x="2143782" y="1752271"/>
                </a:lnTo>
                <a:lnTo>
                  <a:pt x="2181397" y="1685101"/>
                </a:lnTo>
                <a:lnTo>
                  <a:pt x="2214543" y="1615376"/>
                </a:lnTo>
                <a:lnTo>
                  <a:pt x="2243050" y="1543303"/>
                </a:lnTo>
                <a:lnTo>
                  <a:pt x="2266750" y="1469094"/>
                </a:lnTo>
                <a:lnTo>
                  <a:pt x="2285477" y="1392956"/>
                </a:lnTo>
                <a:lnTo>
                  <a:pt x="2299061" y="1315099"/>
                </a:lnTo>
                <a:lnTo>
                  <a:pt x="2307334" y="1235732"/>
                </a:lnTo>
                <a:lnTo>
                  <a:pt x="2310129" y="1155064"/>
                </a:lnTo>
                <a:lnTo>
                  <a:pt x="2306300" y="1060332"/>
                </a:lnTo>
                <a:lnTo>
                  <a:pt x="2295012" y="967708"/>
                </a:lnTo>
                <a:lnTo>
                  <a:pt x="2276560" y="877490"/>
                </a:lnTo>
                <a:lnTo>
                  <a:pt x="2251243" y="789976"/>
                </a:lnTo>
                <a:lnTo>
                  <a:pt x="2219358" y="705463"/>
                </a:lnTo>
                <a:lnTo>
                  <a:pt x="2181203" y="624247"/>
                </a:lnTo>
                <a:lnTo>
                  <a:pt x="2137073" y="546627"/>
                </a:lnTo>
                <a:lnTo>
                  <a:pt x="2087268" y="472900"/>
                </a:lnTo>
                <a:lnTo>
                  <a:pt x="2032083" y="403362"/>
                </a:lnTo>
                <a:lnTo>
                  <a:pt x="1971817" y="338312"/>
                </a:lnTo>
                <a:lnTo>
                  <a:pt x="1906767" y="278046"/>
                </a:lnTo>
                <a:lnTo>
                  <a:pt x="1837229" y="222861"/>
                </a:lnTo>
                <a:lnTo>
                  <a:pt x="1763502" y="173056"/>
                </a:lnTo>
                <a:lnTo>
                  <a:pt x="1685882" y="128926"/>
                </a:lnTo>
                <a:lnTo>
                  <a:pt x="1604666" y="90771"/>
                </a:lnTo>
                <a:lnTo>
                  <a:pt x="1520153" y="58886"/>
                </a:lnTo>
                <a:lnTo>
                  <a:pt x="1432639" y="33569"/>
                </a:lnTo>
                <a:lnTo>
                  <a:pt x="1342421" y="15117"/>
                </a:lnTo>
                <a:lnTo>
                  <a:pt x="1249797" y="3829"/>
                </a:lnTo>
                <a:lnTo>
                  <a:pt x="1155065" y="0"/>
                </a:lnTo>
                <a:lnTo>
                  <a:pt x="1060332" y="3829"/>
                </a:lnTo>
                <a:lnTo>
                  <a:pt x="967708" y="15117"/>
                </a:lnTo>
                <a:lnTo>
                  <a:pt x="877490" y="33569"/>
                </a:lnTo>
                <a:lnTo>
                  <a:pt x="789976" y="58886"/>
                </a:lnTo>
                <a:lnTo>
                  <a:pt x="705463" y="90771"/>
                </a:lnTo>
                <a:lnTo>
                  <a:pt x="624247" y="128926"/>
                </a:lnTo>
                <a:lnTo>
                  <a:pt x="546627" y="173056"/>
                </a:lnTo>
                <a:lnTo>
                  <a:pt x="472900" y="222861"/>
                </a:lnTo>
                <a:lnTo>
                  <a:pt x="403362" y="278046"/>
                </a:lnTo>
                <a:lnTo>
                  <a:pt x="338312" y="338312"/>
                </a:lnTo>
                <a:lnTo>
                  <a:pt x="278046" y="403362"/>
                </a:lnTo>
                <a:lnTo>
                  <a:pt x="222861" y="472900"/>
                </a:lnTo>
                <a:lnTo>
                  <a:pt x="173056" y="546627"/>
                </a:lnTo>
                <a:lnTo>
                  <a:pt x="128926" y="624247"/>
                </a:lnTo>
                <a:lnTo>
                  <a:pt x="90771" y="705463"/>
                </a:lnTo>
                <a:lnTo>
                  <a:pt x="58886" y="789976"/>
                </a:lnTo>
                <a:lnTo>
                  <a:pt x="33569" y="877490"/>
                </a:lnTo>
                <a:lnTo>
                  <a:pt x="15117" y="967708"/>
                </a:lnTo>
                <a:lnTo>
                  <a:pt x="3829" y="1060332"/>
                </a:lnTo>
                <a:lnTo>
                  <a:pt x="0" y="1155064"/>
                </a:lnTo>
                <a:lnTo>
                  <a:pt x="295021" y="1155064"/>
                </a:lnTo>
                <a:lnTo>
                  <a:pt x="296783" y="1099866"/>
                </a:lnTo>
                <a:lnTo>
                  <a:pt x="302007" y="1045419"/>
                </a:lnTo>
                <a:lnTo>
                  <a:pt x="310602" y="991849"/>
                </a:lnTo>
                <a:lnTo>
                  <a:pt x="322476" y="939285"/>
                </a:lnTo>
                <a:lnTo>
                  <a:pt x="337536" y="887855"/>
                </a:lnTo>
                <a:lnTo>
                  <a:pt x="355690" y="837684"/>
                </a:lnTo>
                <a:lnTo>
                  <a:pt x="376846" y="788902"/>
                </a:lnTo>
                <a:lnTo>
                  <a:pt x="400912" y="741636"/>
                </a:lnTo>
                <a:lnTo>
                  <a:pt x="427796" y="696013"/>
                </a:lnTo>
                <a:lnTo>
                  <a:pt x="457406" y="652160"/>
                </a:lnTo>
                <a:lnTo>
                  <a:pt x="489649" y="610206"/>
                </a:lnTo>
                <a:lnTo>
                  <a:pt x="524434" y="570278"/>
                </a:lnTo>
                <a:lnTo>
                  <a:pt x="561669" y="532504"/>
                </a:lnTo>
                <a:lnTo>
                  <a:pt x="601261" y="497010"/>
                </a:lnTo>
                <a:lnTo>
                  <a:pt x="643118" y="463925"/>
                </a:lnTo>
                <a:lnTo>
                  <a:pt x="687148" y="433375"/>
                </a:lnTo>
                <a:lnTo>
                  <a:pt x="733259" y="405490"/>
                </a:lnTo>
                <a:lnTo>
                  <a:pt x="781359" y="380395"/>
                </a:lnTo>
                <a:lnTo>
                  <a:pt x="831356" y="358219"/>
                </a:lnTo>
                <a:lnTo>
                  <a:pt x="883158" y="339089"/>
                </a:lnTo>
                <a:lnTo>
                  <a:pt x="950991" y="319502"/>
                </a:lnTo>
                <a:lnTo>
                  <a:pt x="1019087" y="305680"/>
                </a:lnTo>
                <a:lnTo>
                  <a:pt x="1087168" y="297483"/>
                </a:lnTo>
                <a:lnTo>
                  <a:pt x="1154952" y="294772"/>
                </a:lnTo>
                <a:lnTo>
                  <a:pt x="1222160" y="297406"/>
                </a:lnTo>
                <a:lnTo>
                  <a:pt x="1288513" y="305245"/>
                </a:lnTo>
                <a:lnTo>
                  <a:pt x="1353731" y="318150"/>
                </a:lnTo>
                <a:lnTo>
                  <a:pt x="1417535" y="335981"/>
                </a:lnTo>
                <a:lnTo>
                  <a:pt x="1479644" y="358596"/>
                </a:lnTo>
                <a:lnTo>
                  <a:pt x="1539779" y="385857"/>
                </a:lnTo>
                <a:lnTo>
                  <a:pt x="1597661" y="417624"/>
                </a:lnTo>
                <a:lnTo>
                  <a:pt x="1653009" y="453755"/>
                </a:lnTo>
                <a:lnTo>
                  <a:pt x="1705545" y="494112"/>
                </a:lnTo>
                <a:lnTo>
                  <a:pt x="1754987" y="538554"/>
                </a:lnTo>
                <a:lnTo>
                  <a:pt x="1801058" y="586942"/>
                </a:lnTo>
                <a:lnTo>
                  <a:pt x="1843477" y="639135"/>
                </a:lnTo>
                <a:lnTo>
                  <a:pt x="1881964" y="694993"/>
                </a:lnTo>
                <a:lnTo>
                  <a:pt x="1916240" y="754376"/>
                </a:lnTo>
                <a:lnTo>
                  <a:pt x="1946025" y="817144"/>
                </a:lnTo>
                <a:lnTo>
                  <a:pt x="1971040" y="883157"/>
                </a:lnTo>
                <a:lnTo>
                  <a:pt x="1990627" y="950991"/>
                </a:lnTo>
                <a:lnTo>
                  <a:pt x="2004449" y="1019087"/>
                </a:lnTo>
                <a:lnTo>
                  <a:pt x="2012646" y="1087168"/>
                </a:lnTo>
                <a:lnTo>
                  <a:pt x="2015357" y="1154952"/>
                </a:lnTo>
                <a:lnTo>
                  <a:pt x="2012723" y="1222160"/>
                </a:lnTo>
                <a:lnTo>
                  <a:pt x="2004884" y="1288513"/>
                </a:lnTo>
                <a:lnTo>
                  <a:pt x="1991979" y="1353731"/>
                </a:lnTo>
                <a:lnTo>
                  <a:pt x="1974148" y="1417535"/>
                </a:lnTo>
                <a:lnTo>
                  <a:pt x="1951533" y="1479644"/>
                </a:lnTo>
                <a:lnTo>
                  <a:pt x="1924272" y="1539779"/>
                </a:lnTo>
                <a:lnTo>
                  <a:pt x="1892505" y="1597661"/>
                </a:lnTo>
                <a:lnTo>
                  <a:pt x="1856374" y="1653009"/>
                </a:lnTo>
                <a:lnTo>
                  <a:pt x="1816017" y="1705545"/>
                </a:lnTo>
                <a:lnTo>
                  <a:pt x="1771575" y="1754987"/>
                </a:lnTo>
                <a:lnTo>
                  <a:pt x="1723187" y="1801058"/>
                </a:lnTo>
                <a:lnTo>
                  <a:pt x="1670994" y="1843477"/>
                </a:lnTo>
                <a:lnTo>
                  <a:pt x="1615136" y="1881964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20055" y="640207"/>
            <a:ext cx="2310129" cy="2463291"/>
          </a:xfrm>
          <a:custGeom>
            <a:avLst/>
            <a:gdLst/>
            <a:ahLst/>
            <a:cxnLst/>
            <a:rect l="l" t="t" r="r" b="b"/>
            <a:pathLst>
              <a:path w="2310129" h="2463291">
                <a:moveTo>
                  <a:pt x="0" y="1155064"/>
                </a:moveTo>
                <a:lnTo>
                  <a:pt x="3829" y="1060332"/>
                </a:lnTo>
                <a:lnTo>
                  <a:pt x="15117" y="967708"/>
                </a:lnTo>
                <a:lnTo>
                  <a:pt x="33569" y="877490"/>
                </a:lnTo>
                <a:lnTo>
                  <a:pt x="58886" y="789976"/>
                </a:lnTo>
                <a:lnTo>
                  <a:pt x="90771" y="705463"/>
                </a:lnTo>
                <a:lnTo>
                  <a:pt x="128926" y="624247"/>
                </a:lnTo>
                <a:lnTo>
                  <a:pt x="173056" y="546627"/>
                </a:lnTo>
                <a:lnTo>
                  <a:pt x="222861" y="472900"/>
                </a:lnTo>
                <a:lnTo>
                  <a:pt x="278046" y="403362"/>
                </a:lnTo>
                <a:lnTo>
                  <a:pt x="338312" y="338312"/>
                </a:lnTo>
                <a:lnTo>
                  <a:pt x="403362" y="278046"/>
                </a:lnTo>
                <a:lnTo>
                  <a:pt x="472900" y="222861"/>
                </a:lnTo>
                <a:lnTo>
                  <a:pt x="546627" y="173056"/>
                </a:lnTo>
                <a:lnTo>
                  <a:pt x="624247" y="128926"/>
                </a:lnTo>
                <a:lnTo>
                  <a:pt x="705463" y="90771"/>
                </a:lnTo>
                <a:lnTo>
                  <a:pt x="789976" y="58886"/>
                </a:lnTo>
                <a:lnTo>
                  <a:pt x="877490" y="33569"/>
                </a:lnTo>
                <a:lnTo>
                  <a:pt x="967708" y="15117"/>
                </a:lnTo>
                <a:lnTo>
                  <a:pt x="1060332" y="3829"/>
                </a:lnTo>
                <a:lnTo>
                  <a:pt x="1155065" y="0"/>
                </a:lnTo>
                <a:lnTo>
                  <a:pt x="1249797" y="3829"/>
                </a:lnTo>
                <a:lnTo>
                  <a:pt x="1342421" y="15117"/>
                </a:lnTo>
                <a:lnTo>
                  <a:pt x="1432639" y="33569"/>
                </a:lnTo>
                <a:lnTo>
                  <a:pt x="1520153" y="58886"/>
                </a:lnTo>
                <a:lnTo>
                  <a:pt x="1604666" y="90771"/>
                </a:lnTo>
                <a:lnTo>
                  <a:pt x="1685882" y="128926"/>
                </a:lnTo>
                <a:lnTo>
                  <a:pt x="1763502" y="173056"/>
                </a:lnTo>
                <a:lnTo>
                  <a:pt x="1837229" y="222861"/>
                </a:lnTo>
                <a:lnTo>
                  <a:pt x="1906767" y="278046"/>
                </a:lnTo>
                <a:lnTo>
                  <a:pt x="1971817" y="338312"/>
                </a:lnTo>
                <a:lnTo>
                  <a:pt x="2032083" y="403362"/>
                </a:lnTo>
                <a:lnTo>
                  <a:pt x="2087268" y="472900"/>
                </a:lnTo>
                <a:lnTo>
                  <a:pt x="2137073" y="546627"/>
                </a:lnTo>
                <a:lnTo>
                  <a:pt x="2181203" y="624247"/>
                </a:lnTo>
                <a:lnTo>
                  <a:pt x="2219358" y="705463"/>
                </a:lnTo>
                <a:lnTo>
                  <a:pt x="2251243" y="789976"/>
                </a:lnTo>
                <a:lnTo>
                  <a:pt x="2276560" y="877490"/>
                </a:lnTo>
                <a:lnTo>
                  <a:pt x="2295012" y="967708"/>
                </a:lnTo>
                <a:lnTo>
                  <a:pt x="2306300" y="1060332"/>
                </a:lnTo>
                <a:lnTo>
                  <a:pt x="2310129" y="1155064"/>
                </a:lnTo>
                <a:lnTo>
                  <a:pt x="2307334" y="1235732"/>
                </a:lnTo>
                <a:lnTo>
                  <a:pt x="2299061" y="1315099"/>
                </a:lnTo>
                <a:lnTo>
                  <a:pt x="2285477" y="1392956"/>
                </a:lnTo>
                <a:lnTo>
                  <a:pt x="2266750" y="1469094"/>
                </a:lnTo>
                <a:lnTo>
                  <a:pt x="2243050" y="1543303"/>
                </a:lnTo>
                <a:lnTo>
                  <a:pt x="2214543" y="1615376"/>
                </a:lnTo>
                <a:lnTo>
                  <a:pt x="2181397" y="1685101"/>
                </a:lnTo>
                <a:lnTo>
                  <a:pt x="2143782" y="1752271"/>
                </a:lnTo>
                <a:lnTo>
                  <a:pt x="2101864" y="1816676"/>
                </a:lnTo>
                <a:lnTo>
                  <a:pt x="2055812" y="1878107"/>
                </a:lnTo>
                <a:lnTo>
                  <a:pt x="2005794" y="1936355"/>
                </a:lnTo>
                <a:lnTo>
                  <a:pt x="1951977" y="1991210"/>
                </a:lnTo>
                <a:lnTo>
                  <a:pt x="1894531" y="2042464"/>
                </a:lnTo>
                <a:lnTo>
                  <a:pt x="1833622" y="2089907"/>
                </a:lnTo>
                <a:lnTo>
                  <a:pt x="1769419" y="2133330"/>
                </a:lnTo>
                <a:lnTo>
                  <a:pt x="1702090" y="2172523"/>
                </a:lnTo>
                <a:lnTo>
                  <a:pt x="1631803" y="2207279"/>
                </a:lnTo>
                <a:lnTo>
                  <a:pt x="1558726" y="2237387"/>
                </a:lnTo>
                <a:lnTo>
                  <a:pt x="1483027" y="2262639"/>
                </a:lnTo>
                <a:lnTo>
                  <a:pt x="1404874" y="2282825"/>
                </a:lnTo>
                <a:lnTo>
                  <a:pt x="1392174" y="2463291"/>
                </a:lnTo>
                <a:lnTo>
                  <a:pt x="1084072" y="2160142"/>
                </a:lnTo>
                <a:lnTo>
                  <a:pt x="1439545" y="1793239"/>
                </a:lnTo>
                <a:lnTo>
                  <a:pt x="1426972" y="1971039"/>
                </a:lnTo>
                <a:lnTo>
                  <a:pt x="1492985" y="1946025"/>
                </a:lnTo>
                <a:lnTo>
                  <a:pt x="1555753" y="1916240"/>
                </a:lnTo>
                <a:lnTo>
                  <a:pt x="1615136" y="1881964"/>
                </a:lnTo>
                <a:lnTo>
                  <a:pt x="1670994" y="1843477"/>
                </a:lnTo>
                <a:lnTo>
                  <a:pt x="1723187" y="1801058"/>
                </a:lnTo>
                <a:lnTo>
                  <a:pt x="1771575" y="1754987"/>
                </a:lnTo>
                <a:lnTo>
                  <a:pt x="1816017" y="1705545"/>
                </a:lnTo>
                <a:lnTo>
                  <a:pt x="1856374" y="1653009"/>
                </a:lnTo>
                <a:lnTo>
                  <a:pt x="1892505" y="1597661"/>
                </a:lnTo>
                <a:lnTo>
                  <a:pt x="1924272" y="1539779"/>
                </a:lnTo>
                <a:lnTo>
                  <a:pt x="1951533" y="1479644"/>
                </a:lnTo>
                <a:lnTo>
                  <a:pt x="1974148" y="1417535"/>
                </a:lnTo>
                <a:lnTo>
                  <a:pt x="1991979" y="1353731"/>
                </a:lnTo>
                <a:lnTo>
                  <a:pt x="2004884" y="1288513"/>
                </a:lnTo>
                <a:lnTo>
                  <a:pt x="2012723" y="1222160"/>
                </a:lnTo>
                <a:lnTo>
                  <a:pt x="2015357" y="1154952"/>
                </a:lnTo>
                <a:lnTo>
                  <a:pt x="2012646" y="1087168"/>
                </a:lnTo>
                <a:lnTo>
                  <a:pt x="2004449" y="1019087"/>
                </a:lnTo>
                <a:lnTo>
                  <a:pt x="1990627" y="950991"/>
                </a:lnTo>
                <a:lnTo>
                  <a:pt x="1971040" y="883157"/>
                </a:lnTo>
                <a:lnTo>
                  <a:pt x="1946025" y="817144"/>
                </a:lnTo>
                <a:lnTo>
                  <a:pt x="1916240" y="754376"/>
                </a:lnTo>
                <a:lnTo>
                  <a:pt x="1881964" y="694993"/>
                </a:lnTo>
                <a:lnTo>
                  <a:pt x="1843477" y="639135"/>
                </a:lnTo>
                <a:lnTo>
                  <a:pt x="1801058" y="586942"/>
                </a:lnTo>
                <a:lnTo>
                  <a:pt x="1754987" y="538554"/>
                </a:lnTo>
                <a:lnTo>
                  <a:pt x="1705545" y="494112"/>
                </a:lnTo>
                <a:lnTo>
                  <a:pt x="1653009" y="453755"/>
                </a:lnTo>
                <a:lnTo>
                  <a:pt x="1597661" y="417624"/>
                </a:lnTo>
                <a:lnTo>
                  <a:pt x="1539779" y="385857"/>
                </a:lnTo>
                <a:lnTo>
                  <a:pt x="1479644" y="358596"/>
                </a:lnTo>
                <a:lnTo>
                  <a:pt x="1417535" y="335981"/>
                </a:lnTo>
                <a:lnTo>
                  <a:pt x="1353731" y="318150"/>
                </a:lnTo>
                <a:lnTo>
                  <a:pt x="1288513" y="305245"/>
                </a:lnTo>
                <a:lnTo>
                  <a:pt x="1222160" y="297406"/>
                </a:lnTo>
                <a:lnTo>
                  <a:pt x="1154952" y="294772"/>
                </a:lnTo>
                <a:lnTo>
                  <a:pt x="1087168" y="297483"/>
                </a:lnTo>
                <a:lnTo>
                  <a:pt x="1019087" y="305680"/>
                </a:lnTo>
                <a:lnTo>
                  <a:pt x="950991" y="319502"/>
                </a:lnTo>
                <a:lnTo>
                  <a:pt x="883158" y="339089"/>
                </a:lnTo>
                <a:lnTo>
                  <a:pt x="831356" y="358219"/>
                </a:lnTo>
                <a:lnTo>
                  <a:pt x="781359" y="380395"/>
                </a:lnTo>
                <a:lnTo>
                  <a:pt x="733259" y="405490"/>
                </a:lnTo>
                <a:lnTo>
                  <a:pt x="687148" y="433375"/>
                </a:lnTo>
                <a:lnTo>
                  <a:pt x="643118" y="463925"/>
                </a:lnTo>
                <a:lnTo>
                  <a:pt x="601261" y="497010"/>
                </a:lnTo>
                <a:lnTo>
                  <a:pt x="561669" y="532504"/>
                </a:lnTo>
                <a:lnTo>
                  <a:pt x="524434" y="570278"/>
                </a:lnTo>
                <a:lnTo>
                  <a:pt x="489649" y="610206"/>
                </a:lnTo>
                <a:lnTo>
                  <a:pt x="457406" y="652160"/>
                </a:lnTo>
                <a:lnTo>
                  <a:pt x="427796" y="696013"/>
                </a:lnTo>
                <a:lnTo>
                  <a:pt x="400912" y="741636"/>
                </a:lnTo>
                <a:lnTo>
                  <a:pt x="376846" y="788902"/>
                </a:lnTo>
                <a:lnTo>
                  <a:pt x="355690" y="837684"/>
                </a:lnTo>
                <a:lnTo>
                  <a:pt x="337536" y="887855"/>
                </a:lnTo>
                <a:lnTo>
                  <a:pt x="322476" y="939285"/>
                </a:lnTo>
                <a:lnTo>
                  <a:pt x="310602" y="991849"/>
                </a:lnTo>
                <a:lnTo>
                  <a:pt x="302007" y="1045419"/>
                </a:lnTo>
                <a:lnTo>
                  <a:pt x="296783" y="1099866"/>
                </a:lnTo>
                <a:lnTo>
                  <a:pt x="295021" y="1155064"/>
                </a:lnTo>
                <a:lnTo>
                  <a:pt x="0" y="1155064"/>
                </a:lnTo>
                <a:close/>
              </a:path>
            </a:pathLst>
          </a:custGeom>
          <a:ln w="38100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12208" y="2142744"/>
            <a:ext cx="2095499" cy="25862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74876" y="2184076"/>
            <a:ext cx="1971744" cy="2463234"/>
          </a:xfrm>
          <a:custGeom>
            <a:avLst/>
            <a:gdLst/>
            <a:ahLst/>
            <a:cxnLst/>
            <a:rect l="l" t="t" r="r" b="b"/>
            <a:pathLst>
              <a:path w="1971744" h="2463234">
                <a:moveTo>
                  <a:pt x="348539" y="1982168"/>
                </a:moveTo>
                <a:lnTo>
                  <a:pt x="414779" y="2042043"/>
                </a:lnTo>
                <a:lnTo>
                  <a:pt x="485822" y="2096865"/>
                </a:lnTo>
                <a:lnTo>
                  <a:pt x="561443" y="2146278"/>
                </a:lnTo>
                <a:lnTo>
                  <a:pt x="641417" y="2189930"/>
                </a:lnTo>
                <a:lnTo>
                  <a:pt x="725518" y="2227465"/>
                </a:lnTo>
                <a:lnTo>
                  <a:pt x="813520" y="2258529"/>
                </a:lnTo>
                <a:lnTo>
                  <a:pt x="905198" y="2282767"/>
                </a:lnTo>
                <a:lnTo>
                  <a:pt x="917898" y="2463234"/>
                </a:lnTo>
                <a:lnTo>
                  <a:pt x="1226000" y="2160085"/>
                </a:lnTo>
                <a:lnTo>
                  <a:pt x="870527" y="1793182"/>
                </a:lnTo>
                <a:lnTo>
                  <a:pt x="883100" y="1970982"/>
                </a:lnTo>
                <a:lnTo>
                  <a:pt x="864194" y="1964423"/>
                </a:lnTo>
                <a:lnTo>
                  <a:pt x="826924" y="1950024"/>
                </a:lnTo>
                <a:lnTo>
                  <a:pt x="790423" y="1933945"/>
                </a:lnTo>
                <a:lnTo>
                  <a:pt x="754748" y="1916221"/>
                </a:lnTo>
                <a:lnTo>
                  <a:pt x="719953" y="1896885"/>
                </a:lnTo>
                <a:lnTo>
                  <a:pt x="686094" y="1875969"/>
                </a:lnTo>
                <a:lnTo>
                  <a:pt x="653226" y="1853508"/>
                </a:lnTo>
                <a:lnTo>
                  <a:pt x="621406" y="1829536"/>
                </a:lnTo>
                <a:lnTo>
                  <a:pt x="590689" y="1804085"/>
                </a:lnTo>
                <a:lnTo>
                  <a:pt x="561131" y="1777189"/>
                </a:lnTo>
                <a:lnTo>
                  <a:pt x="498954" y="1711310"/>
                </a:lnTo>
                <a:lnTo>
                  <a:pt x="456141" y="1656593"/>
                </a:lnTo>
                <a:lnTo>
                  <a:pt x="418365" y="1599372"/>
                </a:lnTo>
                <a:lnTo>
                  <a:pt x="385626" y="1539960"/>
                </a:lnTo>
                <a:lnTo>
                  <a:pt x="357923" y="1478670"/>
                </a:lnTo>
                <a:lnTo>
                  <a:pt x="335257" y="1415815"/>
                </a:lnTo>
                <a:lnTo>
                  <a:pt x="317628" y="1351709"/>
                </a:lnTo>
                <a:lnTo>
                  <a:pt x="305036" y="1286663"/>
                </a:lnTo>
                <a:lnTo>
                  <a:pt x="297481" y="1220991"/>
                </a:lnTo>
                <a:lnTo>
                  <a:pt x="294963" y="1155007"/>
                </a:lnTo>
                <a:lnTo>
                  <a:pt x="297481" y="1089022"/>
                </a:lnTo>
                <a:lnTo>
                  <a:pt x="305036" y="1023350"/>
                </a:lnTo>
                <a:lnTo>
                  <a:pt x="317628" y="958305"/>
                </a:lnTo>
                <a:lnTo>
                  <a:pt x="335257" y="894198"/>
                </a:lnTo>
                <a:lnTo>
                  <a:pt x="357923" y="831343"/>
                </a:lnTo>
                <a:lnTo>
                  <a:pt x="385626" y="770054"/>
                </a:lnTo>
                <a:lnTo>
                  <a:pt x="418365" y="710642"/>
                </a:lnTo>
                <a:lnTo>
                  <a:pt x="456141" y="653421"/>
                </a:lnTo>
                <a:lnTo>
                  <a:pt x="498954" y="598704"/>
                </a:lnTo>
                <a:lnTo>
                  <a:pt x="546804" y="546804"/>
                </a:lnTo>
                <a:lnTo>
                  <a:pt x="598704" y="498954"/>
                </a:lnTo>
                <a:lnTo>
                  <a:pt x="653421" y="456141"/>
                </a:lnTo>
                <a:lnTo>
                  <a:pt x="710642" y="418365"/>
                </a:lnTo>
                <a:lnTo>
                  <a:pt x="770054" y="385626"/>
                </a:lnTo>
                <a:lnTo>
                  <a:pt x="831343" y="357923"/>
                </a:lnTo>
                <a:lnTo>
                  <a:pt x="894198" y="335257"/>
                </a:lnTo>
                <a:lnTo>
                  <a:pt x="958305" y="317628"/>
                </a:lnTo>
                <a:lnTo>
                  <a:pt x="1023350" y="305036"/>
                </a:lnTo>
                <a:lnTo>
                  <a:pt x="1089022" y="297481"/>
                </a:lnTo>
                <a:lnTo>
                  <a:pt x="1155007" y="294963"/>
                </a:lnTo>
                <a:lnTo>
                  <a:pt x="1220991" y="297481"/>
                </a:lnTo>
                <a:lnTo>
                  <a:pt x="1286663" y="305036"/>
                </a:lnTo>
                <a:lnTo>
                  <a:pt x="1351709" y="317628"/>
                </a:lnTo>
                <a:lnTo>
                  <a:pt x="1415815" y="335257"/>
                </a:lnTo>
                <a:lnTo>
                  <a:pt x="1478670" y="357923"/>
                </a:lnTo>
                <a:lnTo>
                  <a:pt x="1539960" y="385626"/>
                </a:lnTo>
                <a:lnTo>
                  <a:pt x="1599372" y="418365"/>
                </a:lnTo>
                <a:lnTo>
                  <a:pt x="1656593" y="456141"/>
                </a:lnTo>
                <a:lnTo>
                  <a:pt x="1711310" y="498954"/>
                </a:lnTo>
                <a:lnTo>
                  <a:pt x="1763210" y="546804"/>
                </a:lnTo>
                <a:lnTo>
                  <a:pt x="1971744" y="338270"/>
                </a:lnTo>
                <a:lnTo>
                  <a:pt x="1923894" y="293042"/>
                </a:lnTo>
                <a:lnTo>
                  <a:pt x="1873708" y="250755"/>
                </a:lnTo>
                <a:lnTo>
                  <a:pt x="1821324" y="211481"/>
                </a:lnTo>
                <a:lnTo>
                  <a:pt x="1766882" y="175297"/>
                </a:lnTo>
                <a:lnTo>
                  <a:pt x="1710521" y="142277"/>
                </a:lnTo>
                <a:lnTo>
                  <a:pt x="1652380" y="112495"/>
                </a:lnTo>
                <a:lnTo>
                  <a:pt x="1592600" y="86027"/>
                </a:lnTo>
                <a:lnTo>
                  <a:pt x="1531320" y="62946"/>
                </a:lnTo>
                <a:lnTo>
                  <a:pt x="1468679" y="43328"/>
                </a:lnTo>
                <a:lnTo>
                  <a:pt x="1404816" y="27247"/>
                </a:lnTo>
                <a:lnTo>
                  <a:pt x="1311499" y="10502"/>
                </a:lnTo>
                <a:lnTo>
                  <a:pt x="1218629" y="1495"/>
                </a:lnTo>
                <a:lnTo>
                  <a:pt x="1126559" y="0"/>
                </a:lnTo>
                <a:lnTo>
                  <a:pt x="1035643" y="5790"/>
                </a:lnTo>
                <a:lnTo>
                  <a:pt x="946237" y="18641"/>
                </a:lnTo>
                <a:lnTo>
                  <a:pt x="858694" y="38326"/>
                </a:lnTo>
                <a:lnTo>
                  <a:pt x="773369" y="64620"/>
                </a:lnTo>
                <a:lnTo>
                  <a:pt x="690617" y="97298"/>
                </a:lnTo>
                <a:lnTo>
                  <a:pt x="610791" y="136133"/>
                </a:lnTo>
                <a:lnTo>
                  <a:pt x="534247" y="180901"/>
                </a:lnTo>
                <a:lnTo>
                  <a:pt x="461338" y="231375"/>
                </a:lnTo>
                <a:lnTo>
                  <a:pt x="392420" y="287330"/>
                </a:lnTo>
                <a:lnTo>
                  <a:pt x="327846" y="348539"/>
                </a:lnTo>
                <a:lnTo>
                  <a:pt x="267971" y="414779"/>
                </a:lnTo>
                <a:lnTo>
                  <a:pt x="213149" y="485822"/>
                </a:lnTo>
                <a:lnTo>
                  <a:pt x="163735" y="561443"/>
                </a:lnTo>
                <a:lnTo>
                  <a:pt x="120084" y="641417"/>
                </a:lnTo>
                <a:lnTo>
                  <a:pt x="82549" y="725518"/>
                </a:lnTo>
                <a:lnTo>
                  <a:pt x="51485" y="813520"/>
                </a:lnTo>
                <a:lnTo>
                  <a:pt x="27247" y="905198"/>
                </a:lnTo>
                <a:lnTo>
                  <a:pt x="10502" y="998514"/>
                </a:lnTo>
                <a:lnTo>
                  <a:pt x="1495" y="1091385"/>
                </a:lnTo>
                <a:lnTo>
                  <a:pt x="0" y="1183455"/>
                </a:lnTo>
                <a:lnTo>
                  <a:pt x="5790" y="1274371"/>
                </a:lnTo>
                <a:lnTo>
                  <a:pt x="18641" y="1363777"/>
                </a:lnTo>
                <a:lnTo>
                  <a:pt x="38326" y="1451320"/>
                </a:lnTo>
                <a:lnTo>
                  <a:pt x="64620" y="1536645"/>
                </a:lnTo>
                <a:lnTo>
                  <a:pt x="97298" y="1619397"/>
                </a:lnTo>
                <a:lnTo>
                  <a:pt x="136133" y="1699223"/>
                </a:lnTo>
                <a:lnTo>
                  <a:pt x="180901" y="1775767"/>
                </a:lnTo>
                <a:lnTo>
                  <a:pt x="231375" y="1848676"/>
                </a:lnTo>
                <a:lnTo>
                  <a:pt x="287330" y="1917594"/>
                </a:lnTo>
                <a:lnTo>
                  <a:pt x="348539" y="1982168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74876" y="2184076"/>
            <a:ext cx="1971744" cy="2463234"/>
          </a:xfrm>
          <a:custGeom>
            <a:avLst/>
            <a:gdLst/>
            <a:ahLst/>
            <a:cxnLst/>
            <a:rect l="l" t="t" r="r" b="b"/>
            <a:pathLst>
              <a:path w="1971744" h="2463234">
                <a:moveTo>
                  <a:pt x="1971744" y="338270"/>
                </a:moveTo>
                <a:lnTo>
                  <a:pt x="1763210" y="546804"/>
                </a:lnTo>
                <a:lnTo>
                  <a:pt x="1711310" y="498954"/>
                </a:lnTo>
                <a:lnTo>
                  <a:pt x="1656593" y="456141"/>
                </a:lnTo>
                <a:lnTo>
                  <a:pt x="1599372" y="418365"/>
                </a:lnTo>
                <a:lnTo>
                  <a:pt x="1539960" y="385626"/>
                </a:lnTo>
                <a:lnTo>
                  <a:pt x="1478670" y="357923"/>
                </a:lnTo>
                <a:lnTo>
                  <a:pt x="1415815" y="335257"/>
                </a:lnTo>
                <a:lnTo>
                  <a:pt x="1351709" y="317628"/>
                </a:lnTo>
                <a:lnTo>
                  <a:pt x="1286663" y="305036"/>
                </a:lnTo>
                <a:lnTo>
                  <a:pt x="1220991" y="297481"/>
                </a:lnTo>
                <a:lnTo>
                  <a:pt x="1155007" y="294963"/>
                </a:lnTo>
                <a:lnTo>
                  <a:pt x="1089022" y="297481"/>
                </a:lnTo>
                <a:lnTo>
                  <a:pt x="1023350" y="305036"/>
                </a:lnTo>
                <a:lnTo>
                  <a:pt x="958305" y="317628"/>
                </a:lnTo>
                <a:lnTo>
                  <a:pt x="894198" y="335257"/>
                </a:lnTo>
                <a:lnTo>
                  <a:pt x="831343" y="357923"/>
                </a:lnTo>
                <a:lnTo>
                  <a:pt x="770054" y="385626"/>
                </a:lnTo>
                <a:lnTo>
                  <a:pt x="710642" y="418365"/>
                </a:lnTo>
                <a:lnTo>
                  <a:pt x="653421" y="456141"/>
                </a:lnTo>
                <a:lnTo>
                  <a:pt x="598704" y="498954"/>
                </a:lnTo>
                <a:lnTo>
                  <a:pt x="546804" y="546804"/>
                </a:lnTo>
                <a:lnTo>
                  <a:pt x="498954" y="598704"/>
                </a:lnTo>
                <a:lnTo>
                  <a:pt x="456141" y="653421"/>
                </a:lnTo>
                <a:lnTo>
                  <a:pt x="418365" y="710642"/>
                </a:lnTo>
                <a:lnTo>
                  <a:pt x="385626" y="770054"/>
                </a:lnTo>
                <a:lnTo>
                  <a:pt x="357923" y="831343"/>
                </a:lnTo>
                <a:lnTo>
                  <a:pt x="335257" y="894198"/>
                </a:lnTo>
                <a:lnTo>
                  <a:pt x="317628" y="958305"/>
                </a:lnTo>
                <a:lnTo>
                  <a:pt x="305036" y="1023350"/>
                </a:lnTo>
                <a:lnTo>
                  <a:pt x="297481" y="1089022"/>
                </a:lnTo>
                <a:lnTo>
                  <a:pt x="294963" y="1155007"/>
                </a:lnTo>
                <a:lnTo>
                  <a:pt x="297481" y="1220991"/>
                </a:lnTo>
                <a:lnTo>
                  <a:pt x="305036" y="1286663"/>
                </a:lnTo>
                <a:lnTo>
                  <a:pt x="317628" y="1351709"/>
                </a:lnTo>
                <a:lnTo>
                  <a:pt x="335257" y="1415815"/>
                </a:lnTo>
                <a:lnTo>
                  <a:pt x="357923" y="1478670"/>
                </a:lnTo>
                <a:lnTo>
                  <a:pt x="385626" y="1539960"/>
                </a:lnTo>
                <a:lnTo>
                  <a:pt x="418365" y="1599372"/>
                </a:lnTo>
                <a:lnTo>
                  <a:pt x="456141" y="1656593"/>
                </a:lnTo>
                <a:lnTo>
                  <a:pt x="498954" y="1711310"/>
                </a:lnTo>
                <a:lnTo>
                  <a:pt x="546804" y="1763210"/>
                </a:lnTo>
                <a:lnTo>
                  <a:pt x="575762" y="1790815"/>
                </a:lnTo>
                <a:lnTo>
                  <a:pt x="605907" y="1816993"/>
                </a:lnTo>
                <a:lnTo>
                  <a:pt x="637182" y="1841709"/>
                </a:lnTo>
                <a:lnTo>
                  <a:pt x="669532" y="1864930"/>
                </a:lnTo>
                <a:lnTo>
                  <a:pt x="702903" y="1886622"/>
                </a:lnTo>
                <a:lnTo>
                  <a:pt x="737237" y="1906752"/>
                </a:lnTo>
                <a:lnTo>
                  <a:pt x="772479" y="1925287"/>
                </a:lnTo>
                <a:lnTo>
                  <a:pt x="808574" y="1942192"/>
                </a:lnTo>
                <a:lnTo>
                  <a:pt x="845466" y="1957435"/>
                </a:lnTo>
                <a:lnTo>
                  <a:pt x="883100" y="1970982"/>
                </a:lnTo>
                <a:lnTo>
                  <a:pt x="870527" y="1793182"/>
                </a:lnTo>
                <a:lnTo>
                  <a:pt x="1226000" y="2160085"/>
                </a:lnTo>
                <a:lnTo>
                  <a:pt x="917898" y="2463234"/>
                </a:lnTo>
                <a:lnTo>
                  <a:pt x="905198" y="2282767"/>
                </a:lnTo>
                <a:lnTo>
                  <a:pt x="813520" y="2258529"/>
                </a:lnTo>
                <a:lnTo>
                  <a:pt x="725518" y="2227465"/>
                </a:lnTo>
                <a:lnTo>
                  <a:pt x="641417" y="2189930"/>
                </a:lnTo>
                <a:lnTo>
                  <a:pt x="561443" y="2146278"/>
                </a:lnTo>
                <a:lnTo>
                  <a:pt x="485822" y="2096865"/>
                </a:lnTo>
                <a:lnTo>
                  <a:pt x="414779" y="2042043"/>
                </a:lnTo>
                <a:lnTo>
                  <a:pt x="348539" y="1982168"/>
                </a:lnTo>
                <a:lnTo>
                  <a:pt x="287330" y="1917594"/>
                </a:lnTo>
                <a:lnTo>
                  <a:pt x="231375" y="1848676"/>
                </a:lnTo>
                <a:lnTo>
                  <a:pt x="180901" y="1775767"/>
                </a:lnTo>
                <a:lnTo>
                  <a:pt x="136133" y="1699223"/>
                </a:lnTo>
                <a:lnTo>
                  <a:pt x="97298" y="1619397"/>
                </a:lnTo>
                <a:lnTo>
                  <a:pt x="64620" y="1536645"/>
                </a:lnTo>
                <a:lnTo>
                  <a:pt x="38326" y="1451320"/>
                </a:lnTo>
                <a:lnTo>
                  <a:pt x="18641" y="1363777"/>
                </a:lnTo>
                <a:lnTo>
                  <a:pt x="5790" y="1274371"/>
                </a:lnTo>
                <a:lnTo>
                  <a:pt x="0" y="1183455"/>
                </a:lnTo>
                <a:lnTo>
                  <a:pt x="1495" y="1091385"/>
                </a:lnTo>
                <a:lnTo>
                  <a:pt x="10502" y="998514"/>
                </a:lnTo>
                <a:lnTo>
                  <a:pt x="27247" y="905198"/>
                </a:lnTo>
                <a:lnTo>
                  <a:pt x="51485" y="813520"/>
                </a:lnTo>
                <a:lnTo>
                  <a:pt x="82549" y="725518"/>
                </a:lnTo>
                <a:lnTo>
                  <a:pt x="120084" y="641417"/>
                </a:lnTo>
                <a:lnTo>
                  <a:pt x="163735" y="561443"/>
                </a:lnTo>
                <a:lnTo>
                  <a:pt x="213149" y="485822"/>
                </a:lnTo>
                <a:lnTo>
                  <a:pt x="267971" y="414779"/>
                </a:lnTo>
                <a:lnTo>
                  <a:pt x="327846" y="348539"/>
                </a:lnTo>
                <a:lnTo>
                  <a:pt x="392420" y="287330"/>
                </a:lnTo>
                <a:lnTo>
                  <a:pt x="461338" y="231375"/>
                </a:lnTo>
                <a:lnTo>
                  <a:pt x="534247" y="180901"/>
                </a:lnTo>
                <a:lnTo>
                  <a:pt x="610791" y="136133"/>
                </a:lnTo>
                <a:lnTo>
                  <a:pt x="690617" y="97298"/>
                </a:lnTo>
                <a:lnTo>
                  <a:pt x="773369" y="64620"/>
                </a:lnTo>
                <a:lnTo>
                  <a:pt x="858694" y="38326"/>
                </a:lnTo>
                <a:lnTo>
                  <a:pt x="946237" y="18641"/>
                </a:lnTo>
                <a:lnTo>
                  <a:pt x="1035643" y="5790"/>
                </a:lnTo>
                <a:lnTo>
                  <a:pt x="1126559" y="0"/>
                </a:lnTo>
                <a:lnTo>
                  <a:pt x="1218629" y="1495"/>
                </a:lnTo>
                <a:lnTo>
                  <a:pt x="1311499" y="10502"/>
                </a:lnTo>
                <a:lnTo>
                  <a:pt x="1404816" y="27247"/>
                </a:lnTo>
                <a:lnTo>
                  <a:pt x="1468679" y="43328"/>
                </a:lnTo>
                <a:lnTo>
                  <a:pt x="1531320" y="62946"/>
                </a:lnTo>
                <a:lnTo>
                  <a:pt x="1592600" y="86027"/>
                </a:lnTo>
                <a:lnTo>
                  <a:pt x="1652380" y="112495"/>
                </a:lnTo>
                <a:lnTo>
                  <a:pt x="1710521" y="142277"/>
                </a:lnTo>
                <a:lnTo>
                  <a:pt x="1766882" y="175297"/>
                </a:lnTo>
                <a:lnTo>
                  <a:pt x="1821324" y="211481"/>
                </a:lnTo>
                <a:lnTo>
                  <a:pt x="1873708" y="250755"/>
                </a:lnTo>
                <a:lnTo>
                  <a:pt x="1923894" y="293042"/>
                </a:lnTo>
                <a:lnTo>
                  <a:pt x="1948120" y="315293"/>
                </a:lnTo>
                <a:lnTo>
                  <a:pt x="1971744" y="338270"/>
                </a:lnTo>
                <a:close/>
              </a:path>
            </a:pathLst>
          </a:custGeom>
          <a:ln w="3809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62016" y="3681983"/>
            <a:ext cx="2430780" cy="24323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23738" y="3723894"/>
            <a:ext cx="2307335" cy="2308858"/>
          </a:xfrm>
          <a:custGeom>
            <a:avLst/>
            <a:gdLst/>
            <a:ahLst/>
            <a:cxnLst/>
            <a:rect l="l" t="t" r="r" b="b"/>
            <a:pathLst>
              <a:path w="2307335" h="2308858">
                <a:moveTo>
                  <a:pt x="545464" y="546226"/>
                </a:moveTo>
                <a:lnTo>
                  <a:pt x="595529" y="499909"/>
                </a:lnTo>
                <a:lnTo>
                  <a:pt x="648756" y="457963"/>
                </a:lnTo>
                <a:lnTo>
                  <a:pt x="704856" y="420506"/>
                </a:lnTo>
                <a:lnTo>
                  <a:pt x="763539" y="387657"/>
                </a:lnTo>
                <a:lnTo>
                  <a:pt x="824515" y="359537"/>
                </a:lnTo>
                <a:lnTo>
                  <a:pt x="887496" y="336262"/>
                </a:lnTo>
                <a:lnTo>
                  <a:pt x="952191" y="317953"/>
                </a:lnTo>
                <a:lnTo>
                  <a:pt x="1018311" y="304727"/>
                </a:lnTo>
                <a:lnTo>
                  <a:pt x="1085566" y="296705"/>
                </a:lnTo>
                <a:lnTo>
                  <a:pt x="1153667" y="294004"/>
                </a:lnTo>
                <a:lnTo>
                  <a:pt x="1224183" y="296857"/>
                </a:lnTo>
                <a:lnTo>
                  <a:pt x="1293127" y="305265"/>
                </a:lnTo>
                <a:lnTo>
                  <a:pt x="1360279" y="319009"/>
                </a:lnTo>
                <a:lnTo>
                  <a:pt x="1425416" y="337866"/>
                </a:lnTo>
                <a:lnTo>
                  <a:pt x="1488318" y="361616"/>
                </a:lnTo>
                <a:lnTo>
                  <a:pt x="1548765" y="390037"/>
                </a:lnTo>
                <a:lnTo>
                  <a:pt x="1606534" y="422908"/>
                </a:lnTo>
                <a:lnTo>
                  <a:pt x="1661405" y="460007"/>
                </a:lnTo>
                <a:lnTo>
                  <a:pt x="1713157" y="501113"/>
                </a:lnTo>
                <a:lnTo>
                  <a:pt x="1761569" y="546004"/>
                </a:lnTo>
                <a:lnTo>
                  <a:pt x="1806419" y="594460"/>
                </a:lnTo>
                <a:lnTo>
                  <a:pt x="1847487" y="646259"/>
                </a:lnTo>
                <a:lnTo>
                  <a:pt x="1884551" y="701179"/>
                </a:lnTo>
                <a:lnTo>
                  <a:pt x="1917391" y="759000"/>
                </a:lnTo>
                <a:lnTo>
                  <a:pt x="1945784" y="819499"/>
                </a:lnTo>
                <a:lnTo>
                  <a:pt x="1969511" y="882455"/>
                </a:lnTo>
                <a:lnTo>
                  <a:pt x="1988351" y="947648"/>
                </a:lnTo>
                <a:lnTo>
                  <a:pt x="2002081" y="1014856"/>
                </a:lnTo>
                <a:lnTo>
                  <a:pt x="2010481" y="1083857"/>
                </a:lnTo>
                <a:lnTo>
                  <a:pt x="2013331" y="1154429"/>
                </a:lnTo>
                <a:lnTo>
                  <a:pt x="2010481" y="1225003"/>
                </a:lnTo>
                <a:lnTo>
                  <a:pt x="2002081" y="1294005"/>
                </a:lnTo>
                <a:lnTo>
                  <a:pt x="1988351" y="1361214"/>
                </a:lnTo>
                <a:lnTo>
                  <a:pt x="1969511" y="1426409"/>
                </a:lnTo>
                <a:lnTo>
                  <a:pt x="1945784" y="1489368"/>
                </a:lnTo>
                <a:lnTo>
                  <a:pt x="1917391" y="1549870"/>
                </a:lnTo>
                <a:lnTo>
                  <a:pt x="1884551" y="1607694"/>
                </a:lnTo>
                <a:lnTo>
                  <a:pt x="1847487" y="1662618"/>
                </a:lnTo>
                <a:lnTo>
                  <a:pt x="1806419" y="1714421"/>
                </a:lnTo>
                <a:lnTo>
                  <a:pt x="1761569" y="1762880"/>
                </a:lnTo>
                <a:lnTo>
                  <a:pt x="1713157" y="1807776"/>
                </a:lnTo>
                <a:lnTo>
                  <a:pt x="1661405" y="1848885"/>
                </a:lnTo>
                <a:lnTo>
                  <a:pt x="1606534" y="1885988"/>
                </a:lnTo>
                <a:lnTo>
                  <a:pt x="1548765" y="1918862"/>
                </a:lnTo>
                <a:lnTo>
                  <a:pt x="1488318" y="1947286"/>
                </a:lnTo>
                <a:lnTo>
                  <a:pt x="1425416" y="1971038"/>
                </a:lnTo>
                <a:lnTo>
                  <a:pt x="1360279" y="1989898"/>
                </a:lnTo>
                <a:lnTo>
                  <a:pt x="1293127" y="2003643"/>
                </a:lnTo>
                <a:lnTo>
                  <a:pt x="1224183" y="2012053"/>
                </a:lnTo>
                <a:lnTo>
                  <a:pt x="1153667" y="2014905"/>
                </a:lnTo>
                <a:lnTo>
                  <a:pt x="1083152" y="2012053"/>
                </a:lnTo>
                <a:lnTo>
                  <a:pt x="1014208" y="2003643"/>
                </a:lnTo>
                <a:lnTo>
                  <a:pt x="947056" y="1989898"/>
                </a:lnTo>
                <a:lnTo>
                  <a:pt x="881919" y="1971038"/>
                </a:lnTo>
                <a:lnTo>
                  <a:pt x="819017" y="1947286"/>
                </a:lnTo>
                <a:lnTo>
                  <a:pt x="758570" y="1918862"/>
                </a:lnTo>
                <a:lnTo>
                  <a:pt x="700801" y="1885988"/>
                </a:lnTo>
                <a:lnTo>
                  <a:pt x="645930" y="1848885"/>
                </a:lnTo>
                <a:lnTo>
                  <a:pt x="594178" y="1807776"/>
                </a:lnTo>
                <a:lnTo>
                  <a:pt x="545766" y="1762880"/>
                </a:lnTo>
                <a:lnTo>
                  <a:pt x="500916" y="1714421"/>
                </a:lnTo>
                <a:lnTo>
                  <a:pt x="459848" y="1662618"/>
                </a:lnTo>
                <a:lnTo>
                  <a:pt x="422784" y="1607694"/>
                </a:lnTo>
                <a:lnTo>
                  <a:pt x="389944" y="1549870"/>
                </a:lnTo>
                <a:lnTo>
                  <a:pt x="361551" y="1489368"/>
                </a:lnTo>
                <a:lnTo>
                  <a:pt x="337824" y="1426409"/>
                </a:lnTo>
                <a:lnTo>
                  <a:pt x="318984" y="1361214"/>
                </a:lnTo>
                <a:lnTo>
                  <a:pt x="305254" y="1294005"/>
                </a:lnTo>
                <a:lnTo>
                  <a:pt x="296854" y="1225003"/>
                </a:lnTo>
                <a:lnTo>
                  <a:pt x="294004" y="1154429"/>
                </a:lnTo>
                <a:lnTo>
                  <a:pt x="0" y="1154429"/>
                </a:lnTo>
                <a:lnTo>
                  <a:pt x="909" y="1200276"/>
                </a:lnTo>
                <a:lnTo>
                  <a:pt x="3623" y="1245885"/>
                </a:lnTo>
                <a:lnTo>
                  <a:pt x="8122" y="1291208"/>
                </a:lnTo>
                <a:lnTo>
                  <a:pt x="14385" y="1336198"/>
                </a:lnTo>
                <a:lnTo>
                  <a:pt x="22393" y="1380804"/>
                </a:lnTo>
                <a:lnTo>
                  <a:pt x="32126" y="1424980"/>
                </a:lnTo>
                <a:lnTo>
                  <a:pt x="43563" y="1468676"/>
                </a:lnTo>
                <a:lnTo>
                  <a:pt x="56684" y="1511844"/>
                </a:lnTo>
                <a:lnTo>
                  <a:pt x="71470" y="1554435"/>
                </a:lnTo>
                <a:lnTo>
                  <a:pt x="87899" y="1596401"/>
                </a:lnTo>
                <a:lnTo>
                  <a:pt x="105953" y="1637693"/>
                </a:lnTo>
                <a:lnTo>
                  <a:pt x="125611" y="1678263"/>
                </a:lnTo>
                <a:lnTo>
                  <a:pt x="146852" y="1718062"/>
                </a:lnTo>
                <a:lnTo>
                  <a:pt x="169657" y="1757042"/>
                </a:lnTo>
                <a:lnTo>
                  <a:pt x="194006" y="1795154"/>
                </a:lnTo>
                <a:lnTo>
                  <a:pt x="219878" y="1832350"/>
                </a:lnTo>
                <a:lnTo>
                  <a:pt x="247254" y="1868581"/>
                </a:lnTo>
                <a:lnTo>
                  <a:pt x="276113" y="1903799"/>
                </a:lnTo>
                <a:lnTo>
                  <a:pt x="306435" y="1937956"/>
                </a:lnTo>
                <a:lnTo>
                  <a:pt x="338200" y="1971001"/>
                </a:lnTo>
                <a:lnTo>
                  <a:pt x="407819" y="2035222"/>
                </a:lnTo>
                <a:lnTo>
                  <a:pt x="481216" y="2092679"/>
                </a:lnTo>
                <a:lnTo>
                  <a:pt x="557972" y="2143373"/>
                </a:lnTo>
                <a:lnTo>
                  <a:pt x="637666" y="2187303"/>
                </a:lnTo>
                <a:lnTo>
                  <a:pt x="719879" y="2224469"/>
                </a:lnTo>
                <a:lnTo>
                  <a:pt x="804190" y="2254873"/>
                </a:lnTo>
                <a:lnTo>
                  <a:pt x="890179" y="2278513"/>
                </a:lnTo>
                <a:lnTo>
                  <a:pt x="977427" y="2295391"/>
                </a:lnTo>
                <a:lnTo>
                  <a:pt x="1065513" y="2305506"/>
                </a:lnTo>
                <a:lnTo>
                  <a:pt x="1154017" y="2308858"/>
                </a:lnTo>
                <a:lnTo>
                  <a:pt x="1242519" y="2305448"/>
                </a:lnTo>
                <a:lnTo>
                  <a:pt x="1330599" y="2295275"/>
                </a:lnTo>
                <a:lnTo>
                  <a:pt x="1417837" y="2278340"/>
                </a:lnTo>
                <a:lnTo>
                  <a:pt x="1503813" y="2254644"/>
                </a:lnTo>
                <a:lnTo>
                  <a:pt x="1588107" y="2224185"/>
                </a:lnTo>
                <a:lnTo>
                  <a:pt x="1670298" y="2186964"/>
                </a:lnTo>
                <a:lnTo>
                  <a:pt x="1749968" y="2142982"/>
                </a:lnTo>
                <a:lnTo>
                  <a:pt x="1826695" y="2092239"/>
                </a:lnTo>
                <a:lnTo>
                  <a:pt x="1900060" y="2034734"/>
                </a:lnTo>
                <a:lnTo>
                  <a:pt x="1969642" y="1970468"/>
                </a:lnTo>
                <a:lnTo>
                  <a:pt x="2033832" y="1900783"/>
                </a:lnTo>
                <a:lnTo>
                  <a:pt x="2091262" y="1827321"/>
                </a:lnTo>
                <a:lnTo>
                  <a:pt x="2141931" y="1750500"/>
                </a:lnTo>
                <a:lnTo>
                  <a:pt x="2185839" y="1670742"/>
                </a:lnTo>
                <a:lnTo>
                  <a:pt x="2222988" y="1588467"/>
                </a:lnTo>
                <a:lnTo>
                  <a:pt x="2253376" y="1504094"/>
                </a:lnTo>
                <a:lnTo>
                  <a:pt x="2277005" y="1418043"/>
                </a:lnTo>
                <a:lnTo>
                  <a:pt x="2293875" y="1330734"/>
                </a:lnTo>
                <a:lnTo>
                  <a:pt x="2303985" y="1242588"/>
                </a:lnTo>
                <a:lnTo>
                  <a:pt x="2307335" y="1154025"/>
                </a:lnTo>
                <a:lnTo>
                  <a:pt x="2303927" y="1065463"/>
                </a:lnTo>
                <a:lnTo>
                  <a:pt x="2293761" y="977324"/>
                </a:lnTo>
                <a:lnTo>
                  <a:pt x="2276835" y="890028"/>
                </a:lnTo>
                <a:lnTo>
                  <a:pt x="2253152" y="803994"/>
                </a:lnTo>
                <a:lnTo>
                  <a:pt x="2222710" y="719642"/>
                </a:lnTo>
                <a:lnTo>
                  <a:pt x="2185510" y="637393"/>
                </a:lnTo>
                <a:lnTo>
                  <a:pt x="2141552" y="557666"/>
                </a:lnTo>
                <a:lnTo>
                  <a:pt x="2090837" y="480881"/>
                </a:lnTo>
                <a:lnTo>
                  <a:pt x="2033364" y="407459"/>
                </a:lnTo>
                <a:lnTo>
                  <a:pt x="1969135" y="337819"/>
                </a:lnTo>
                <a:lnTo>
                  <a:pt x="1899516" y="273611"/>
                </a:lnTo>
                <a:lnTo>
                  <a:pt x="1826119" y="216163"/>
                </a:lnTo>
                <a:lnTo>
                  <a:pt x="1749363" y="165476"/>
                </a:lnTo>
                <a:lnTo>
                  <a:pt x="1669668" y="121551"/>
                </a:lnTo>
                <a:lnTo>
                  <a:pt x="1587456" y="84387"/>
                </a:lnTo>
                <a:lnTo>
                  <a:pt x="1503145" y="53985"/>
                </a:lnTo>
                <a:lnTo>
                  <a:pt x="1417156" y="30345"/>
                </a:lnTo>
                <a:lnTo>
                  <a:pt x="1329908" y="13468"/>
                </a:lnTo>
                <a:lnTo>
                  <a:pt x="1241822" y="3352"/>
                </a:lnTo>
                <a:lnTo>
                  <a:pt x="1153318" y="0"/>
                </a:lnTo>
                <a:lnTo>
                  <a:pt x="1064816" y="3409"/>
                </a:lnTo>
                <a:lnTo>
                  <a:pt x="976736" y="13582"/>
                </a:lnTo>
                <a:lnTo>
                  <a:pt x="889498" y="30518"/>
                </a:lnTo>
                <a:lnTo>
                  <a:pt x="803522" y="54218"/>
                </a:lnTo>
                <a:lnTo>
                  <a:pt x="719228" y="84681"/>
                </a:lnTo>
                <a:lnTo>
                  <a:pt x="637037" y="121907"/>
                </a:lnTo>
                <a:lnTo>
                  <a:pt x="557367" y="165898"/>
                </a:lnTo>
                <a:lnTo>
                  <a:pt x="480640" y="216652"/>
                </a:lnTo>
                <a:lnTo>
                  <a:pt x="407275" y="274171"/>
                </a:lnTo>
                <a:lnTo>
                  <a:pt x="337692" y="338454"/>
                </a:lnTo>
                <a:lnTo>
                  <a:pt x="545464" y="546226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23738" y="3723894"/>
            <a:ext cx="2307335" cy="2308858"/>
          </a:xfrm>
          <a:custGeom>
            <a:avLst/>
            <a:gdLst/>
            <a:ahLst/>
            <a:cxnLst/>
            <a:rect l="l" t="t" r="r" b="b"/>
            <a:pathLst>
              <a:path w="2307335" h="2308858">
                <a:moveTo>
                  <a:pt x="337692" y="338454"/>
                </a:moveTo>
                <a:lnTo>
                  <a:pt x="407275" y="274171"/>
                </a:lnTo>
                <a:lnTo>
                  <a:pt x="480640" y="216652"/>
                </a:lnTo>
                <a:lnTo>
                  <a:pt x="557367" y="165898"/>
                </a:lnTo>
                <a:lnTo>
                  <a:pt x="637037" y="121907"/>
                </a:lnTo>
                <a:lnTo>
                  <a:pt x="719228" y="84681"/>
                </a:lnTo>
                <a:lnTo>
                  <a:pt x="803522" y="54218"/>
                </a:lnTo>
                <a:lnTo>
                  <a:pt x="889498" y="30518"/>
                </a:lnTo>
                <a:lnTo>
                  <a:pt x="976736" y="13582"/>
                </a:lnTo>
                <a:lnTo>
                  <a:pt x="1064816" y="3409"/>
                </a:lnTo>
                <a:lnTo>
                  <a:pt x="1153318" y="0"/>
                </a:lnTo>
                <a:lnTo>
                  <a:pt x="1241822" y="3352"/>
                </a:lnTo>
                <a:lnTo>
                  <a:pt x="1329908" y="13468"/>
                </a:lnTo>
                <a:lnTo>
                  <a:pt x="1417156" y="30345"/>
                </a:lnTo>
                <a:lnTo>
                  <a:pt x="1503145" y="53985"/>
                </a:lnTo>
                <a:lnTo>
                  <a:pt x="1587456" y="84387"/>
                </a:lnTo>
                <a:lnTo>
                  <a:pt x="1669668" y="121551"/>
                </a:lnTo>
                <a:lnTo>
                  <a:pt x="1749363" y="165476"/>
                </a:lnTo>
                <a:lnTo>
                  <a:pt x="1826119" y="216163"/>
                </a:lnTo>
                <a:lnTo>
                  <a:pt x="1899516" y="273611"/>
                </a:lnTo>
                <a:lnTo>
                  <a:pt x="1969135" y="337819"/>
                </a:lnTo>
                <a:lnTo>
                  <a:pt x="2033364" y="407459"/>
                </a:lnTo>
                <a:lnTo>
                  <a:pt x="2090837" y="480881"/>
                </a:lnTo>
                <a:lnTo>
                  <a:pt x="2141552" y="557666"/>
                </a:lnTo>
                <a:lnTo>
                  <a:pt x="2185510" y="637393"/>
                </a:lnTo>
                <a:lnTo>
                  <a:pt x="2222710" y="719642"/>
                </a:lnTo>
                <a:lnTo>
                  <a:pt x="2253152" y="803994"/>
                </a:lnTo>
                <a:lnTo>
                  <a:pt x="2276835" y="890028"/>
                </a:lnTo>
                <a:lnTo>
                  <a:pt x="2293761" y="977324"/>
                </a:lnTo>
                <a:lnTo>
                  <a:pt x="2303927" y="1065463"/>
                </a:lnTo>
                <a:lnTo>
                  <a:pt x="2307335" y="1154025"/>
                </a:lnTo>
                <a:lnTo>
                  <a:pt x="2303985" y="1242588"/>
                </a:lnTo>
                <a:lnTo>
                  <a:pt x="2293875" y="1330734"/>
                </a:lnTo>
                <a:lnTo>
                  <a:pt x="2277005" y="1418043"/>
                </a:lnTo>
                <a:lnTo>
                  <a:pt x="2253376" y="1504094"/>
                </a:lnTo>
                <a:lnTo>
                  <a:pt x="2222988" y="1588467"/>
                </a:lnTo>
                <a:lnTo>
                  <a:pt x="2185839" y="1670742"/>
                </a:lnTo>
                <a:lnTo>
                  <a:pt x="2141931" y="1750500"/>
                </a:lnTo>
                <a:lnTo>
                  <a:pt x="2091262" y="1827321"/>
                </a:lnTo>
                <a:lnTo>
                  <a:pt x="2033832" y="1900783"/>
                </a:lnTo>
                <a:lnTo>
                  <a:pt x="1969642" y="1970468"/>
                </a:lnTo>
                <a:lnTo>
                  <a:pt x="1900060" y="2034734"/>
                </a:lnTo>
                <a:lnTo>
                  <a:pt x="1826695" y="2092239"/>
                </a:lnTo>
                <a:lnTo>
                  <a:pt x="1749968" y="2142982"/>
                </a:lnTo>
                <a:lnTo>
                  <a:pt x="1670298" y="2186964"/>
                </a:lnTo>
                <a:lnTo>
                  <a:pt x="1588107" y="2224185"/>
                </a:lnTo>
                <a:lnTo>
                  <a:pt x="1503813" y="2254644"/>
                </a:lnTo>
                <a:lnTo>
                  <a:pt x="1417837" y="2278340"/>
                </a:lnTo>
                <a:lnTo>
                  <a:pt x="1330599" y="2295275"/>
                </a:lnTo>
                <a:lnTo>
                  <a:pt x="1242519" y="2305448"/>
                </a:lnTo>
                <a:lnTo>
                  <a:pt x="1154017" y="2308858"/>
                </a:lnTo>
                <a:lnTo>
                  <a:pt x="1065513" y="2305506"/>
                </a:lnTo>
                <a:lnTo>
                  <a:pt x="977427" y="2295391"/>
                </a:lnTo>
                <a:lnTo>
                  <a:pt x="890179" y="2278513"/>
                </a:lnTo>
                <a:lnTo>
                  <a:pt x="804190" y="2254873"/>
                </a:lnTo>
                <a:lnTo>
                  <a:pt x="719879" y="2224469"/>
                </a:lnTo>
                <a:lnTo>
                  <a:pt x="637666" y="2187303"/>
                </a:lnTo>
                <a:lnTo>
                  <a:pt x="557972" y="2143373"/>
                </a:lnTo>
                <a:lnTo>
                  <a:pt x="481216" y="2092679"/>
                </a:lnTo>
                <a:lnTo>
                  <a:pt x="407819" y="2035222"/>
                </a:lnTo>
                <a:lnTo>
                  <a:pt x="338200" y="1971001"/>
                </a:lnTo>
                <a:lnTo>
                  <a:pt x="306435" y="1937956"/>
                </a:lnTo>
                <a:lnTo>
                  <a:pt x="276113" y="1903799"/>
                </a:lnTo>
                <a:lnTo>
                  <a:pt x="247254" y="1868581"/>
                </a:lnTo>
                <a:lnTo>
                  <a:pt x="219878" y="1832350"/>
                </a:lnTo>
                <a:lnTo>
                  <a:pt x="194006" y="1795154"/>
                </a:lnTo>
                <a:lnTo>
                  <a:pt x="169657" y="1757042"/>
                </a:lnTo>
                <a:lnTo>
                  <a:pt x="146852" y="1718062"/>
                </a:lnTo>
                <a:lnTo>
                  <a:pt x="125611" y="1678263"/>
                </a:lnTo>
                <a:lnTo>
                  <a:pt x="105953" y="1637693"/>
                </a:lnTo>
                <a:lnTo>
                  <a:pt x="87899" y="1596401"/>
                </a:lnTo>
                <a:lnTo>
                  <a:pt x="71470" y="1554435"/>
                </a:lnTo>
                <a:lnTo>
                  <a:pt x="56684" y="1511844"/>
                </a:lnTo>
                <a:lnTo>
                  <a:pt x="43563" y="1468676"/>
                </a:lnTo>
                <a:lnTo>
                  <a:pt x="32126" y="1424980"/>
                </a:lnTo>
                <a:lnTo>
                  <a:pt x="22393" y="1380804"/>
                </a:lnTo>
                <a:lnTo>
                  <a:pt x="14385" y="1336198"/>
                </a:lnTo>
                <a:lnTo>
                  <a:pt x="8122" y="1291208"/>
                </a:lnTo>
                <a:lnTo>
                  <a:pt x="3623" y="1245885"/>
                </a:lnTo>
                <a:lnTo>
                  <a:pt x="909" y="1200276"/>
                </a:lnTo>
                <a:lnTo>
                  <a:pt x="0" y="1154429"/>
                </a:lnTo>
                <a:lnTo>
                  <a:pt x="294004" y="1154429"/>
                </a:lnTo>
                <a:lnTo>
                  <a:pt x="296854" y="1225003"/>
                </a:lnTo>
                <a:lnTo>
                  <a:pt x="305254" y="1294005"/>
                </a:lnTo>
                <a:lnTo>
                  <a:pt x="318984" y="1361214"/>
                </a:lnTo>
                <a:lnTo>
                  <a:pt x="337824" y="1426409"/>
                </a:lnTo>
                <a:lnTo>
                  <a:pt x="361551" y="1489368"/>
                </a:lnTo>
                <a:lnTo>
                  <a:pt x="389944" y="1549870"/>
                </a:lnTo>
                <a:lnTo>
                  <a:pt x="422784" y="1607694"/>
                </a:lnTo>
                <a:lnTo>
                  <a:pt x="459848" y="1662618"/>
                </a:lnTo>
                <a:lnTo>
                  <a:pt x="500916" y="1714421"/>
                </a:lnTo>
                <a:lnTo>
                  <a:pt x="545766" y="1762880"/>
                </a:lnTo>
                <a:lnTo>
                  <a:pt x="594178" y="1807776"/>
                </a:lnTo>
                <a:lnTo>
                  <a:pt x="645930" y="1848885"/>
                </a:lnTo>
                <a:lnTo>
                  <a:pt x="700801" y="1885988"/>
                </a:lnTo>
                <a:lnTo>
                  <a:pt x="758570" y="1918862"/>
                </a:lnTo>
                <a:lnTo>
                  <a:pt x="819017" y="1947286"/>
                </a:lnTo>
                <a:lnTo>
                  <a:pt x="881919" y="1971038"/>
                </a:lnTo>
                <a:lnTo>
                  <a:pt x="947056" y="1989898"/>
                </a:lnTo>
                <a:lnTo>
                  <a:pt x="1014208" y="2003643"/>
                </a:lnTo>
                <a:lnTo>
                  <a:pt x="1083152" y="2012053"/>
                </a:lnTo>
                <a:lnTo>
                  <a:pt x="1153667" y="2014905"/>
                </a:lnTo>
                <a:lnTo>
                  <a:pt x="1224183" y="2012053"/>
                </a:lnTo>
                <a:lnTo>
                  <a:pt x="1293127" y="2003643"/>
                </a:lnTo>
                <a:lnTo>
                  <a:pt x="1360279" y="1989898"/>
                </a:lnTo>
                <a:lnTo>
                  <a:pt x="1425416" y="1971038"/>
                </a:lnTo>
                <a:lnTo>
                  <a:pt x="1488318" y="1947286"/>
                </a:lnTo>
                <a:lnTo>
                  <a:pt x="1548765" y="1918862"/>
                </a:lnTo>
                <a:lnTo>
                  <a:pt x="1606534" y="1885988"/>
                </a:lnTo>
                <a:lnTo>
                  <a:pt x="1661405" y="1848885"/>
                </a:lnTo>
                <a:lnTo>
                  <a:pt x="1713157" y="1807776"/>
                </a:lnTo>
                <a:lnTo>
                  <a:pt x="1761569" y="1762880"/>
                </a:lnTo>
                <a:lnTo>
                  <a:pt x="1806419" y="1714421"/>
                </a:lnTo>
                <a:lnTo>
                  <a:pt x="1847487" y="1662618"/>
                </a:lnTo>
                <a:lnTo>
                  <a:pt x="1884551" y="1607694"/>
                </a:lnTo>
                <a:lnTo>
                  <a:pt x="1917391" y="1549870"/>
                </a:lnTo>
                <a:lnTo>
                  <a:pt x="1945784" y="1489368"/>
                </a:lnTo>
                <a:lnTo>
                  <a:pt x="1969511" y="1426409"/>
                </a:lnTo>
                <a:lnTo>
                  <a:pt x="1988351" y="1361214"/>
                </a:lnTo>
                <a:lnTo>
                  <a:pt x="2002081" y="1294005"/>
                </a:lnTo>
                <a:lnTo>
                  <a:pt x="2010481" y="1225003"/>
                </a:lnTo>
                <a:lnTo>
                  <a:pt x="2013331" y="1154429"/>
                </a:lnTo>
                <a:lnTo>
                  <a:pt x="2010481" y="1083857"/>
                </a:lnTo>
                <a:lnTo>
                  <a:pt x="2002081" y="1014856"/>
                </a:lnTo>
                <a:lnTo>
                  <a:pt x="1988351" y="947648"/>
                </a:lnTo>
                <a:lnTo>
                  <a:pt x="1969511" y="882455"/>
                </a:lnTo>
                <a:lnTo>
                  <a:pt x="1945784" y="819499"/>
                </a:lnTo>
                <a:lnTo>
                  <a:pt x="1917391" y="759000"/>
                </a:lnTo>
                <a:lnTo>
                  <a:pt x="1884551" y="701179"/>
                </a:lnTo>
                <a:lnTo>
                  <a:pt x="1847487" y="646259"/>
                </a:lnTo>
                <a:lnTo>
                  <a:pt x="1806419" y="594460"/>
                </a:lnTo>
                <a:lnTo>
                  <a:pt x="1761569" y="546004"/>
                </a:lnTo>
                <a:lnTo>
                  <a:pt x="1713157" y="501113"/>
                </a:lnTo>
                <a:lnTo>
                  <a:pt x="1661405" y="460007"/>
                </a:lnTo>
                <a:lnTo>
                  <a:pt x="1606534" y="422908"/>
                </a:lnTo>
                <a:lnTo>
                  <a:pt x="1548765" y="390037"/>
                </a:lnTo>
                <a:lnTo>
                  <a:pt x="1488318" y="361616"/>
                </a:lnTo>
                <a:lnTo>
                  <a:pt x="1425416" y="337866"/>
                </a:lnTo>
                <a:lnTo>
                  <a:pt x="1360279" y="319009"/>
                </a:lnTo>
                <a:lnTo>
                  <a:pt x="1293127" y="305265"/>
                </a:lnTo>
                <a:lnTo>
                  <a:pt x="1224183" y="296857"/>
                </a:lnTo>
                <a:lnTo>
                  <a:pt x="1153667" y="294004"/>
                </a:lnTo>
                <a:lnTo>
                  <a:pt x="1119529" y="294682"/>
                </a:lnTo>
                <a:lnTo>
                  <a:pt x="1051815" y="300058"/>
                </a:lnTo>
                <a:lnTo>
                  <a:pt x="985091" y="310697"/>
                </a:lnTo>
                <a:lnTo>
                  <a:pt x="919647" y="326479"/>
                </a:lnTo>
                <a:lnTo>
                  <a:pt x="855773" y="347286"/>
                </a:lnTo>
                <a:lnTo>
                  <a:pt x="793758" y="372999"/>
                </a:lnTo>
                <a:lnTo>
                  <a:pt x="733892" y="403498"/>
                </a:lnTo>
                <a:lnTo>
                  <a:pt x="676465" y="438665"/>
                </a:lnTo>
                <a:lnTo>
                  <a:pt x="621765" y="478382"/>
                </a:lnTo>
                <a:lnTo>
                  <a:pt x="570083" y="522529"/>
                </a:lnTo>
                <a:lnTo>
                  <a:pt x="545464" y="546226"/>
                </a:lnTo>
                <a:lnTo>
                  <a:pt x="337692" y="338454"/>
                </a:lnTo>
                <a:close/>
              </a:path>
            </a:pathLst>
          </a:custGeom>
          <a:ln w="3809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15990" y="1556154"/>
            <a:ext cx="1347746" cy="4786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60"/>
              </a:lnSpc>
              <a:spcBef>
                <a:spcPts val="93"/>
              </a:spcBef>
            </a:pPr>
            <a:r>
              <a:rPr sz="1700" spc="-9" dirty="0">
                <a:latin typeface="Times New Roman"/>
                <a:cs typeface="Times New Roman"/>
              </a:rPr>
              <a:t>M</a:t>
            </a:r>
            <a:r>
              <a:rPr sz="1700" spc="0" dirty="0">
                <a:latin typeface="Times New Roman"/>
                <a:cs typeface="Times New Roman"/>
              </a:rPr>
              <a:t>o</a:t>
            </a:r>
            <a:r>
              <a:rPr sz="1700" spc="-4" dirty="0">
                <a:latin typeface="Times New Roman"/>
                <a:cs typeface="Times New Roman"/>
              </a:rPr>
              <a:t>de</a:t>
            </a:r>
            <a:r>
              <a:rPr sz="1700" spc="34" dirty="0">
                <a:latin typeface="Times New Roman"/>
                <a:cs typeface="Times New Roman"/>
              </a:rPr>
              <a:t>r</a:t>
            </a:r>
            <a:r>
              <a:rPr sz="1700" spc="0" dirty="0">
                <a:latin typeface="Times New Roman"/>
                <a:cs typeface="Times New Roman"/>
              </a:rPr>
              <a:t>ni</a:t>
            </a:r>
            <a:r>
              <a:rPr sz="1700" spc="-4" dirty="0">
                <a:latin typeface="Times New Roman"/>
                <a:cs typeface="Times New Roman"/>
              </a:rPr>
              <a:t>zi</a:t>
            </a:r>
            <a:r>
              <a:rPr sz="1700" spc="0" dirty="0">
                <a:latin typeface="Times New Roman"/>
                <a:cs typeface="Times New Roman"/>
              </a:rPr>
              <a:t>ng</a:t>
            </a:r>
            <a:endParaRPr sz="1700">
              <a:latin typeface="Times New Roman"/>
              <a:cs typeface="Times New Roman"/>
            </a:endParaRPr>
          </a:p>
          <a:p>
            <a:pPr marL="75184" marR="37239">
              <a:lnSpc>
                <a:spcPts val="1864"/>
              </a:lnSpc>
              <a:spcBef>
                <a:spcPts val="0"/>
              </a:spcBef>
            </a:pPr>
            <a:r>
              <a:rPr sz="1700" dirty="0">
                <a:latin typeface="Times New Roman"/>
                <a:cs typeface="Times New Roman"/>
              </a:rPr>
              <a:t>Op</a:t>
            </a:r>
            <a:r>
              <a:rPr sz="1700" spc="-4" dirty="0">
                <a:latin typeface="Times New Roman"/>
                <a:cs typeface="Times New Roman"/>
              </a:rPr>
              <a:t>e</a:t>
            </a:r>
            <a:r>
              <a:rPr sz="1700" spc="0" dirty="0">
                <a:latin typeface="Times New Roman"/>
                <a:cs typeface="Times New Roman"/>
              </a:rPr>
              <a:t>rations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1840" y="2069914"/>
            <a:ext cx="3585926" cy="20139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35"/>
              </a:lnSpc>
              <a:spcBef>
                <a:spcPts val="166"/>
              </a:spcBef>
            </a:pPr>
            <a:r>
              <a:rPr sz="3200" b="1" spc="0" dirty="0">
                <a:solidFill>
                  <a:srgbClr val="333333"/>
                </a:solidFill>
                <a:latin typeface="Times New Roman"/>
                <a:cs typeface="Times New Roman"/>
              </a:rPr>
              <a:t>Th</a:t>
            </a:r>
            <a:r>
              <a:rPr sz="3200" b="1" spc="12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3200" b="1" spc="0" dirty="0">
                <a:solidFill>
                  <a:srgbClr val="333333"/>
                </a:solidFill>
                <a:latin typeface="Times New Roman"/>
                <a:cs typeface="Times New Roman"/>
              </a:rPr>
              <a:t>se</a:t>
            </a:r>
            <a:r>
              <a:rPr sz="3200" b="1" spc="28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200" b="1" spc="0" dirty="0">
                <a:solidFill>
                  <a:srgbClr val="333333"/>
                </a:solidFill>
                <a:latin typeface="Times New Roman"/>
                <a:cs typeface="Times New Roman"/>
              </a:rPr>
              <a:t>g</a:t>
            </a:r>
            <a:r>
              <a:rPr sz="3200" b="1" spc="6" dirty="0">
                <a:solidFill>
                  <a:srgbClr val="333333"/>
                </a:solidFill>
                <a:latin typeface="Times New Roman"/>
                <a:cs typeface="Times New Roman"/>
              </a:rPr>
              <a:t>o</a:t>
            </a:r>
            <a:r>
              <a:rPr sz="3200" b="1" spc="0" dirty="0">
                <a:solidFill>
                  <a:srgbClr val="333333"/>
                </a:solidFill>
                <a:latin typeface="Times New Roman"/>
                <a:cs typeface="Times New Roman"/>
              </a:rPr>
              <a:t>als</a:t>
            </a:r>
            <a:r>
              <a:rPr sz="3200" b="1" spc="1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200" b="1" spc="0" dirty="0">
                <a:solidFill>
                  <a:srgbClr val="333333"/>
                </a:solidFill>
                <a:latin typeface="Times New Roman"/>
                <a:cs typeface="Times New Roman"/>
              </a:rPr>
              <a:t>are</a:t>
            </a:r>
            <a:endParaRPr sz="3200">
              <a:latin typeface="Times New Roman"/>
              <a:cs typeface="Times New Roman"/>
            </a:endParaRPr>
          </a:p>
          <a:p>
            <a:pPr marL="12700" marR="61036">
              <a:lnSpc>
                <a:spcPct val="95825"/>
              </a:lnSpc>
            </a:pPr>
            <a:r>
              <a:rPr sz="3200" b="1" spc="0" dirty="0">
                <a:solidFill>
                  <a:srgbClr val="333333"/>
                </a:solidFill>
                <a:latin typeface="Times New Roman"/>
                <a:cs typeface="Times New Roman"/>
              </a:rPr>
              <a:t>ac</a:t>
            </a:r>
            <a:r>
              <a:rPr sz="3200" b="1" spc="6" dirty="0">
                <a:solidFill>
                  <a:srgbClr val="333333"/>
                </a:solidFill>
                <a:latin typeface="Times New Roman"/>
                <a:cs typeface="Times New Roman"/>
              </a:rPr>
              <a:t>h</a:t>
            </a:r>
            <a:r>
              <a:rPr sz="3200" b="1" spc="0" dirty="0">
                <a:solidFill>
                  <a:srgbClr val="333333"/>
                </a:solidFill>
                <a:latin typeface="Times New Roman"/>
                <a:cs typeface="Times New Roman"/>
              </a:rPr>
              <a:t>ieved</a:t>
            </a:r>
            <a:r>
              <a:rPr sz="3200" b="1" spc="4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200" b="1" spc="0" dirty="0">
                <a:solidFill>
                  <a:srgbClr val="333333"/>
                </a:solidFill>
                <a:latin typeface="Times New Roman"/>
                <a:cs typeface="Times New Roman"/>
              </a:rPr>
              <a:t>by</a:t>
            </a:r>
            <a:endParaRPr sz="3200">
              <a:latin typeface="Times New Roman"/>
              <a:cs typeface="Times New Roman"/>
            </a:endParaRPr>
          </a:p>
          <a:p>
            <a:pPr marL="12700" marR="61036">
              <a:lnSpc>
                <a:spcPct val="95825"/>
              </a:lnSpc>
              <a:spcBef>
                <a:spcPts val="160"/>
              </a:spcBef>
            </a:pPr>
            <a:r>
              <a:rPr sz="3200" b="1" spc="0" dirty="0">
                <a:solidFill>
                  <a:srgbClr val="333333"/>
                </a:solidFill>
                <a:latin typeface="Times New Roman"/>
                <a:cs typeface="Times New Roman"/>
              </a:rPr>
              <a:t>foc</a:t>
            </a:r>
            <a:r>
              <a:rPr sz="3200" b="1" spc="12" dirty="0">
                <a:solidFill>
                  <a:srgbClr val="333333"/>
                </a:solidFill>
                <a:latin typeface="Times New Roman"/>
                <a:cs typeface="Times New Roman"/>
              </a:rPr>
              <a:t>u</a:t>
            </a:r>
            <a:r>
              <a:rPr sz="3200" b="1" spc="0" dirty="0">
                <a:solidFill>
                  <a:srgbClr val="333333"/>
                </a:solidFill>
                <a:latin typeface="Times New Roman"/>
                <a:cs typeface="Times New Roman"/>
              </a:rPr>
              <a:t>sing</a:t>
            </a:r>
            <a:r>
              <a:rPr sz="3200" b="1" spc="13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200" b="1" spc="0" dirty="0">
                <a:solidFill>
                  <a:srgbClr val="333333"/>
                </a:solidFill>
                <a:latin typeface="Times New Roman"/>
                <a:cs typeface="Times New Roman"/>
              </a:rPr>
              <a:t>on</a:t>
            </a:r>
            <a:r>
              <a:rPr sz="3200" b="1" spc="-43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200" b="1" spc="0" dirty="0">
                <a:solidFill>
                  <a:srgbClr val="333333"/>
                </a:solidFill>
                <a:latin typeface="Times New Roman"/>
                <a:cs typeface="Times New Roman"/>
              </a:rPr>
              <a:t>o</a:t>
            </a:r>
            <a:r>
              <a:rPr sz="3200" b="1" spc="9" dirty="0">
                <a:solidFill>
                  <a:srgbClr val="333333"/>
                </a:solidFill>
                <a:latin typeface="Times New Roman"/>
                <a:cs typeface="Times New Roman"/>
              </a:rPr>
              <a:t>u</a:t>
            </a:r>
            <a:r>
              <a:rPr sz="3200" b="1" spc="0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endParaRPr sz="3200">
              <a:latin typeface="Times New Roman"/>
              <a:cs typeface="Times New Roman"/>
            </a:endParaRPr>
          </a:p>
          <a:p>
            <a:pPr marL="12700" marR="61036">
              <a:lnSpc>
                <a:spcPct val="95825"/>
              </a:lnSpc>
              <a:spcBef>
                <a:spcPts val="180"/>
              </a:spcBef>
            </a:pPr>
            <a:r>
              <a:rPr sz="3200" b="1" spc="0" dirty="0">
                <a:solidFill>
                  <a:srgbClr val="333333"/>
                </a:solidFill>
                <a:latin typeface="Times New Roman"/>
                <a:cs typeface="Times New Roman"/>
              </a:rPr>
              <a:t>Key</a:t>
            </a:r>
            <a:r>
              <a:rPr sz="3200" b="1" spc="32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200" b="1" spc="0" dirty="0">
                <a:solidFill>
                  <a:srgbClr val="333333"/>
                </a:solidFill>
                <a:latin typeface="Times New Roman"/>
                <a:cs typeface="Times New Roman"/>
              </a:rPr>
              <a:t>Co</a:t>
            </a:r>
            <a:r>
              <a:rPr sz="3200" b="1" spc="9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3200" b="1" spc="0" dirty="0">
                <a:solidFill>
                  <a:srgbClr val="333333"/>
                </a:solidFill>
                <a:latin typeface="Times New Roman"/>
                <a:cs typeface="Times New Roman"/>
              </a:rPr>
              <a:t>cept</a:t>
            </a:r>
            <a:r>
              <a:rPr sz="3200" b="1" spc="-14" dirty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r>
              <a:rPr sz="4000" b="1" spc="0" dirty="0">
                <a:solidFill>
                  <a:srgbClr val="333333"/>
                </a:solidFill>
                <a:latin typeface="Times New Roman"/>
                <a:cs typeface="Times New Roman"/>
              </a:rPr>
              <a:t>: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68292" y="3045655"/>
            <a:ext cx="346206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35"/>
              </a:lnSpc>
              <a:spcBef>
                <a:spcPts val="166"/>
              </a:spcBef>
            </a:pPr>
            <a:r>
              <a:rPr sz="3200" b="1" spc="0" dirty="0">
                <a:solidFill>
                  <a:srgbClr val="333333"/>
                </a:solidFill>
                <a:latin typeface="Times New Roman"/>
                <a:cs typeface="Times New Roman"/>
              </a:rPr>
              <a:t>3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81092" y="3109491"/>
            <a:ext cx="1514287" cy="4785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8728" marR="118956" algn="ctr">
              <a:lnSpc>
                <a:spcPts val="1860"/>
              </a:lnSpc>
              <a:spcBef>
                <a:spcPts val="93"/>
              </a:spcBef>
            </a:pPr>
            <a:r>
              <a:rPr sz="1700" dirty="0">
                <a:latin typeface="Times New Roman"/>
                <a:cs typeface="Times New Roman"/>
              </a:rPr>
              <a:t>R</a:t>
            </a:r>
            <a:r>
              <a:rPr sz="1700" spc="-9" dirty="0">
                <a:latin typeface="Times New Roman"/>
                <a:cs typeface="Times New Roman"/>
              </a:rPr>
              <a:t>e</a:t>
            </a:r>
            <a:r>
              <a:rPr sz="1700" spc="-4" dirty="0">
                <a:latin typeface="Times New Roman"/>
                <a:cs typeface="Times New Roman"/>
              </a:rPr>
              <a:t>i</a:t>
            </a:r>
            <a:r>
              <a:rPr sz="1700" spc="0" dirty="0">
                <a:latin typeface="Times New Roman"/>
                <a:cs typeface="Times New Roman"/>
              </a:rPr>
              <a:t>n</a:t>
            </a:r>
            <a:r>
              <a:rPr sz="1700" spc="4" dirty="0">
                <a:latin typeface="Times New Roman"/>
                <a:cs typeface="Times New Roman"/>
              </a:rPr>
              <a:t>v</a:t>
            </a:r>
            <a:r>
              <a:rPr sz="1700" spc="-4" dirty="0">
                <a:latin typeface="Times New Roman"/>
                <a:cs typeface="Times New Roman"/>
              </a:rPr>
              <a:t>e</a:t>
            </a:r>
            <a:r>
              <a:rPr sz="1700" spc="0" dirty="0">
                <a:latin typeface="Times New Roman"/>
                <a:cs typeface="Times New Roman"/>
              </a:rPr>
              <a:t>nting</a:t>
            </a:r>
            <a:endParaRPr sz="1700">
              <a:latin typeface="Times New Roman"/>
              <a:cs typeface="Times New Roman"/>
            </a:endParaRPr>
          </a:p>
          <a:p>
            <a:pPr algn="ctr">
              <a:lnSpc>
                <a:spcPts val="1860"/>
              </a:lnSpc>
            </a:pPr>
            <a:r>
              <a:rPr sz="1700" spc="0" dirty="0">
                <a:latin typeface="Times New Roman"/>
                <a:cs typeface="Times New Roman"/>
              </a:rPr>
              <a:t>the</a:t>
            </a:r>
            <a:r>
              <a:rPr sz="1700" spc="-86" dirty="0">
                <a:latin typeface="Times New Roman"/>
                <a:cs typeface="Times New Roman"/>
              </a:rPr>
              <a:t> </a:t>
            </a:r>
            <a:r>
              <a:rPr sz="1700" spc="-79" dirty="0">
                <a:latin typeface="Times New Roman"/>
                <a:cs typeface="Times New Roman"/>
              </a:rPr>
              <a:t>W</a:t>
            </a:r>
            <a:r>
              <a:rPr sz="1700" spc="0" dirty="0">
                <a:latin typeface="Times New Roman"/>
                <a:cs typeface="Times New Roman"/>
              </a:rPr>
              <a:t>orkfor</a:t>
            </a:r>
            <a:r>
              <a:rPr sz="1700" spc="-14" dirty="0">
                <a:latin typeface="Times New Roman"/>
                <a:cs typeface="Times New Roman"/>
              </a:rPr>
              <a:t>c</a:t>
            </a:r>
            <a:r>
              <a:rPr sz="1700" spc="0" dirty="0">
                <a:latin typeface="Times New Roman"/>
                <a:cs typeface="Times New Roman"/>
              </a:rPr>
              <a:t>e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135116" y="4665363"/>
            <a:ext cx="1100523" cy="4780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860"/>
              </a:lnSpc>
              <a:spcBef>
                <a:spcPts val="93"/>
              </a:spcBef>
            </a:pPr>
            <a:r>
              <a:rPr sz="1700" dirty="0">
                <a:latin typeface="Times New Roman"/>
                <a:cs typeface="Times New Roman"/>
              </a:rPr>
              <a:t>E</a:t>
            </a:r>
            <a:r>
              <a:rPr sz="1700" spc="4" dirty="0">
                <a:latin typeface="Times New Roman"/>
                <a:cs typeface="Times New Roman"/>
              </a:rPr>
              <a:t>n</a:t>
            </a:r>
            <a:r>
              <a:rPr sz="1700" spc="0" dirty="0">
                <a:latin typeface="Times New Roman"/>
                <a:cs typeface="Times New Roman"/>
              </a:rPr>
              <a:t>er</a:t>
            </a:r>
            <a:r>
              <a:rPr sz="1700" spc="9" dirty="0">
                <a:latin typeface="Times New Roman"/>
                <a:cs typeface="Times New Roman"/>
              </a:rPr>
              <a:t>g</a:t>
            </a:r>
            <a:r>
              <a:rPr sz="1700" spc="0" dirty="0">
                <a:latin typeface="Times New Roman"/>
                <a:cs typeface="Times New Roman"/>
              </a:rPr>
              <a:t>i</a:t>
            </a:r>
            <a:r>
              <a:rPr sz="1700" spc="-9" dirty="0">
                <a:latin typeface="Times New Roman"/>
                <a:cs typeface="Times New Roman"/>
              </a:rPr>
              <a:t>z</a:t>
            </a:r>
            <a:r>
              <a:rPr sz="1700" spc="0" dirty="0">
                <a:latin typeface="Times New Roman"/>
                <a:cs typeface="Times New Roman"/>
              </a:rPr>
              <a:t>ing</a:t>
            </a:r>
            <a:endParaRPr sz="1700">
              <a:latin typeface="Times New Roman"/>
              <a:cs typeface="Times New Roman"/>
            </a:endParaRPr>
          </a:p>
          <a:p>
            <a:pPr marL="76987" marR="95931" algn="ctr">
              <a:lnSpc>
                <a:spcPts val="1860"/>
              </a:lnSpc>
            </a:pPr>
            <a:r>
              <a:rPr sz="1700" spc="0" dirty="0">
                <a:latin typeface="Times New Roman"/>
                <a:cs typeface="Times New Roman"/>
              </a:rPr>
              <a:t>Strategy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FAA4B55F-A514-4FEB-B8C6-C0B1CC24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6162" y="2916053"/>
            <a:ext cx="6622135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40"/>
              </a:lnSpc>
              <a:spcBef>
                <a:spcPts val="187"/>
              </a:spcBef>
            </a:pPr>
            <a:r>
              <a:rPr sz="3600" b="1" spc="0" dirty="0">
                <a:solidFill>
                  <a:srgbClr val="333333"/>
                </a:solidFill>
                <a:latin typeface="Times New Roman"/>
                <a:cs typeface="Times New Roman"/>
              </a:rPr>
              <a:t>Core</a:t>
            </a:r>
            <a:r>
              <a:rPr sz="3600" b="1" spc="288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b="1" spc="0" dirty="0">
                <a:solidFill>
                  <a:srgbClr val="333333"/>
                </a:solidFill>
                <a:latin typeface="Times New Roman"/>
                <a:cs typeface="Times New Roman"/>
              </a:rPr>
              <a:t>Solution</a:t>
            </a:r>
            <a:r>
              <a:rPr sz="3600" b="1" spc="-516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b="1" spc="0" dirty="0">
                <a:solidFill>
                  <a:srgbClr val="333333"/>
                </a:solidFill>
                <a:latin typeface="Times New Roman"/>
                <a:cs typeface="Times New Roman"/>
              </a:rPr>
              <a:t>for </a:t>
            </a:r>
            <a:r>
              <a:rPr sz="3600" b="1" spc="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b="1" spc="0" dirty="0">
                <a:solidFill>
                  <a:srgbClr val="333333"/>
                </a:solidFill>
                <a:latin typeface="Times New Roman"/>
                <a:cs typeface="Times New Roman"/>
              </a:rPr>
              <a:t>Star</a:t>
            </a:r>
            <a:r>
              <a:rPr sz="3600" b="1" spc="4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3600" b="1" spc="-4" dirty="0">
                <a:solidFill>
                  <a:srgbClr val="333333"/>
                </a:solidFill>
                <a:latin typeface="Times New Roman"/>
                <a:cs typeface="Times New Roman"/>
              </a:rPr>
              <a:t>-</a:t>
            </a:r>
            <a:r>
              <a:rPr sz="3600" b="1" spc="0" dirty="0">
                <a:solidFill>
                  <a:srgbClr val="333333"/>
                </a:solidFill>
                <a:latin typeface="Times New Roman"/>
                <a:cs typeface="Times New Roman"/>
              </a:rPr>
              <a:t>ups</a:t>
            </a:r>
            <a:endParaRPr lang="en-US" sz="3600" b="1" spc="0" dirty="0">
              <a:solidFill>
                <a:srgbClr val="333333"/>
              </a:solidFill>
              <a:latin typeface="Times New Roman"/>
              <a:cs typeface="Times New Roman"/>
            </a:endParaRPr>
          </a:p>
          <a:p>
            <a:pPr marL="12700">
              <a:lnSpc>
                <a:spcPts val="3740"/>
              </a:lnSpc>
              <a:spcBef>
                <a:spcPts val="187"/>
              </a:spcBef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2024, the government promises to help set up at least 50,000 new startups and 500 new incubators, as also 100 innovation zones in urban local bodies.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dirty="0"/>
            </a:b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1783E-243D-4805-B4EE-F87E093D9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4A63960-CF02-4846-95E1-DD51A0D51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54" y="1199617"/>
            <a:ext cx="695706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8800"/>
            <a:ext cx="4447406" cy="4007322"/>
          </a:xfrm>
        </p:spPr>
        <p:txBody>
          <a:bodyPr>
            <a:normAutofit/>
          </a:bodyPr>
          <a:lstStyle/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Eligibility for Start up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 plan of startup of India 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Registration Process 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Supporting documents with application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 of funding 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Incentives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Advantages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startups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700808"/>
            <a:ext cx="3333547" cy="2520280"/>
          </a:xfrm>
          <a:prstGeom prst="rect">
            <a:avLst/>
          </a:prstGeom>
        </p:spPr>
      </p:pic>
      <p:sp>
        <p:nvSpPr>
          <p:cNvPr id="6" name="object 11">
            <a:extLst>
              <a:ext uri="{FF2B5EF4-FFF2-40B4-BE49-F238E27FC236}">
                <a16:creationId xmlns:a16="http://schemas.microsoft.com/office/drawing/2014/main" id="{C71CDC50-6DF6-4137-A1FC-211C6BFB38E4}"/>
              </a:ext>
            </a:extLst>
          </p:cNvPr>
          <p:cNvSpPr/>
          <p:nvPr/>
        </p:nvSpPr>
        <p:spPr>
          <a:xfrm>
            <a:off x="0" y="0"/>
            <a:ext cx="1371600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33">
            <a:extLst>
              <a:ext uri="{FF2B5EF4-FFF2-40B4-BE49-F238E27FC236}">
                <a16:creationId xmlns:a16="http://schemas.microsoft.com/office/drawing/2014/main" id="{45014031-B6F8-4862-A644-407569EAA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038" y="1"/>
            <a:ext cx="7700962" cy="1371599"/>
          </a:xfrm>
          <a:custGeom>
            <a:avLst/>
            <a:gdLst/>
            <a:ahLst/>
            <a:cxnLst/>
            <a:rect l="l" t="t" r="r" b="b"/>
            <a:pathLst>
              <a:path w="8001000" h="1293876">
                <a:moveTo>
                  <a:pt x="8000999" y="0"/>
                </a:moveTo>
                <a:lnTo>
                  <a:pt x="0" y="0"/>
                </a:lnTo>
                <a:lnTo>
                  <a:pt x="0" y="1293876"/>
                </a:lnTo>
                <a:lnTo>
                  <a:pt x="8000999" y="1293876"/>
                </a:lnTo>
                <a:lnTo>
                  <a:pt x="800099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br>
              <a:rPr lang="en-IN" dirty="0"/>
            </a:br>
            <a:r>
              <a:rPr lang="en-IN" dirty="0"/>
              <a:t>https://www.startupindia.gov.in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0C4B87-C739-4602-98B4-C381F5C54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653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272034" y="1832610"/>
            <a:ext cx="679704" cy="679703"/>
          </a:xfrm>
          <a:custGeom>
            <a:avLst/>
            <a:gdLst/>
            <a:ahLst/>
            <a:cxnLst/>
            <a:rect l="l" t="t" r="r" b="b"/>
            <a:pathLst>
              <a:path w="679704" h="679703">
                <a:moveTo>
                  <a:pt x="0" y="339851"/>
                </a:moveTo>
                <a:lnTo>
                  <a:pt x="1126" y="367726"/>
                </a:lnTo>
                <a:lnTo>
                  <a:pt x="4448" y="394980"/>
                </a:lnTo>
                <a:lnTo>
                  <a:pt x="9877" y="421525"/>
                </a:lnTo>
                <a:lnTo>
                  <a:pt x="17326" y="447275"/>
                </a:lnTo>
                <a:lnTo>
                  <a:pt x="26707" y="472142"/>
                </a:lnTo>
                <a:lnTo>
                  <a:pt x="37933" y="496038"/>
                </a:lnTo>
                <a:lnTo>
                  <a:pt x="50918" y="518876"/>
                </a:lnTo>
                <a:lnTo>
                  <a:pt x="65572" y="540568"/>
                </a:lnTo>
                <a:lnTo>
                  <a:pt x="81809" y="561028"/>
                </a:lnTo>
                <a:lnTo>
                  <a:pt x="99541" y="580167"/>
                </a:lnTo>
                <a:lnTo>
                  <a:pt x="118680" y="597899"/>
                </a:lnTo>
                <a:lnTo>
                  <a:pt x="139140" y="614135"/>
                </a:lnTo>
                <a:lnTo>
                  <a:pt x="160833" y="628788"/>
                </a:lnTo>
                <a:lnTo>
                  <a:pt x="183671" y="641772"/>
                </a:lnTo>
                <a:lnTo>
                  <a:pt x="207567" y="652998"/>
                </a:lnTo>
                <a:lnTo>
                  <a:pt x="232433" y="662379"/>
                </a:lnTo>
                <a:lnTo>
                  <a:pt x="258182" y="669827"/>
                </a:lnTo>
                <a:lnTo>
                  <a:pt x="284726" y="675256"/>
                </a:lnTo>
                <a:lnTo>
                  <a:pt x="311979" y="678577"/>
                </a:lnTo>
                <a:lnTo>
                  <a:pt x="339852" y="679703"/>
                </a:lnTo>
                <a:lnTo>
                  <a:pt x="367724" y="678577"/>
                </a:lnTo>
                <a:lnTo>
                  <a:pt x="394977" y="675256"/>
                </a:lnTo>
                <a:lnTo>
                  <a:pt x="421521" y="669827"/>
                </a:lnTo>
                <a:lnTo>
                  <a:pt x="447270" y="662379"/>
                </a:lnTo>
                <a:lnTo>
                  <a:pt x="472136" y="652998"/>
                </a:lnTo>
                <a:lnTo>
                  <a:pt x="496032" y="641772"/>
                </a:lnTo>
                <a:lnTo>
                  <a:pt x="518870" y="628788"/>
                </a:lnTo>
                <a:lnTo>
                  <a:pt x="540563" y="614135"/>
                </a:lnTo>
                <a:lnTo>
                  <a:pt x="561023" y="597899"/>
                </a:lnTo>
                <a:lnTo>
                  <a:pt x="580162" y="580167"/>
                </a:lnTo>
                <a:lnTo>
                  <a:pt x="597894" y="561028"/>
                </a:lnTo>
                <a:lnTo>
                  <a:pt x="614131" y="540568"/>
                </a:lnTo>
                <a:lnTo>
                  <a:pt x="628785" y="518876"/>
                </a:lnTo>
                <a:lnTo>
                  <a:pt x="641770" y="496038"/>
                </a:lnTo>
                <a:lnTo>
                  <a:pt x="652996" y="472142"/>
                </a:lnTo>
                <a:lnTo>
                  <a:pt x="662377" y="447275"/>
                </a:lnTo>
                <a:lnTo>
                  <a:pt x="669826" y="421525"/>
                </a:lnTo>
                <a:lnTo>
                  <a:pt x="675255" y="394980"/>
                </a:lnTo>
                <a:lnTo>
                  <a:pt x="678577" y="367726"/>
                </a:lnTo>
                <a:lnTo>
                  <a:pt x="679704" y="339851"/>
                </a:lnTo>
                <a:lnTo>
                  <a:pt x="678577" y="311977"/>
                </a:lnTo>
                <a:lnTo>
                  <a:pt x="675255" y="284723"/>
                </a:lnTo>
                <a:lnTo>
                  <a:pt x="669826" y="258178"/>
                </a:lnTo>
                <a:lnTo>
                  <a:pt x="662377" y="232428"/>
                </a:lnTo>
                <a:lnTo>
                  <a:pt x="652996" y="207561"/>
                </a:lnTo>
                <a:lnTo>
                  <a:pt x="641770" y="183665"/>
                </a:lnTo>
                <a:lnTo>
                  <a:pt x="628785" y="160827"/>
                </a:lnTo>
                <a:lnTo>
                  <a:pt x="614131" y="139135"/>
                </a:lnTo>
                <a:lnTo>
                  <a:pt x="597894" y="118675"/>
                </a:lnTo>
                <a:lnTo>
                  <a:pt x="580162" y="99536"/>
                </a:lnTo>
                <a:lnTo>
                  <a:pt x="561023" y="81804"/>
                </a:lnTo>
                <a:lnTo>
                  <a:pt x="540563" y="65568"/>
                </a:lnTo>
                <a:lnTo>
                  <a:pt x="518870" y="50915"/>
                </a:lnTo>
                <a:lnTo>
                  <a:pt x="496032" y="37931"/>
                </a:lnTo>
                <a:lnTo>
                  <a:pt x="472136" y="26705"/>
                </a:lnTo>
                <a:lnTo>
                  <a:pt x="447270" y="17324"/>
                </a:lnTo>
                <a:lnTo>
                  <a:pt x="421521" y="9876"/>
                </a:lnTo>
                <a:lnTo>
                  <a:pt x="394977" y="4447"/>
                </a:lnTo>
                <a:lnTo>
                  <a:pt x="367724" y="1126"/>
                </a:lnTo>
                <a:lnTo>
                  <a:pt x="339852" y="0"/>
                </a:lnTo>
                <a:lnTo>
                  <a:pt x="311979" y="1126"/>
                </a:lnTo>
                <a:lnTo>
                  <a:pt x="284726" y="4447"/>
                </a:lnTo>
                <a:lnTo>
                  <a:pt x="258182" y="9876"/>
                </a:lnTo>
                <a:lnTo>
                  <a:pt x="232433" y="17324"/>
                </a:lnTo>
                <a:lnTo>
                  <a:pt x="207567" y="26705"/>
                </a:lnTo>
                <a:lnTo>
                  <a:pt x="183671" y="37931"/>
                </a:lnTo>
                <a:lnTo>
                  <a:pt x="160833" y="50915"/>
                </a:lnTo>
                <a:lnTo>
                  <a:pt x="139140" y="65568"/>
                </a:lnTo>
                <a:lnTo>
                  <a:pt x="118680" y="81804"/>
                </a:lnTo>
                <a:lnTo>
                  <a:pt x="99541" y="99536"/>
                </a:lnTo>
                <a:lnTo>
                  <a:pt x="81809" y="118675"/>
                </a:lnTo>
                <a:lnTo>
                  <a:pt x="65572" y="139135"/>
                </a:lnTo>
                <a:lnTo>
                  <a:pt x="50918" y="160827"/>
                </a:lnTo>
                <a:lnTo>
                  <a:pt x="37933" y="183665"/>
                </a:lnTo>
                <a:lnTo>
                  <a:pt x="26707" y="207561"/>
                </a:lnTo>
                <a:lnTo>
                  <a:pt x="17326" y="232428"/>
                </a:lnTo>
                <a:lnTo>
                  <a:pt x="9877" y="258178"/>
                </a:lnTo>
                <a:lnTo>
                  <a:pt x="4448" y="284723"/>
                </a:lnTo>
                <a:lnTo>
                  <a:pt x="1126" y="311977"/>
                </a:lnTo>
                <a:lnTo>
                  <a:pt x="0" y="339851"/>
                </a:lnTo>
                <a:close/>
              </a:path>
            </a:pathLst>
          </a:custGeom>
          <a:solidFill>
            <a:srgbClr val="3981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2034" y="1832610"/>
            <a:ext cx="679704" cy="679703"/>
          </a:xfrm>
          <a:custGeom>
            <a:avLst/>
            <a:gdLst/>
            <a:ahLst/>
            <a:cxnLst/>
            <a:rect l="l" t="t" r="r" b="b"/>
            <a:pathLst>
              <a:path w="679704" h="679703">
                <a:moveTo>
                  <a:pt x="0" y="339851"/>
                </a:moveTo>
                <a:lnTo>
                  <a:pt x="1126" y="311977"/>
                </a:lnTo>
                <a:lnTo>
                  <a:pt x="4448" y="284723"/>
                </a:lnTo>
                <a:lnTo>
                  <a:pt x="9877" y="258178"/>
                </a:lnTo>
                <a:lnTo>
                  <a:pt x="17326" y="232428"/>
                </a:lnTo>
                <a:lnTo>
                  <a:pt x="26707" y="207561"/>
                </a:lnTo>
                <a:lnTo>
                  <a:pt x="37933" y="183665"/>
                </a:lnTo>
                <a:lnTo>
                  <a:pt x="50918" y="160827"/>
                </a:lnTo>
                <a:lnTo>
                  <a:pt x="65572" y="139135"/>
                </a:lnTo>
                <a:lnTo>
                  <a:pt x="81809" y="118675"/>
                </a:lnTo>
                <a:lnTo>
                  <a:pt x="99541" y="99536"/>
                </a:lnTo>
                <a:lnTo>
                  <a:pt x="118680" y="81804"/>
                </a:lnTo>
                <a:lnTo>
                  <a:pt x="139140" y="65568"/>
                </a:lnTo>
                <a:lnTo>
                  <a:pt x="160833" y="50915"/>
                </a:lnTo>
                <a:lnTo>
                  <a:pt x="183671" y="37931"/>
                </a:lnTo>
                <a:lnTo>
                  <a:pt x="207567" y="26705"/>
                </a:lnTo>
                <a:lnTo>
                  <a:pt x="232433" y="17324"/>
                </a:lnTo>
                <a:lnTo>
                  <a:pt x="258182" y="9876"/>
                </a:lnTo>
                <a:lnTo>
                  <a:pt x="284726" y="4447"/>
                </a:lnTo>
                <a:lnTo>
                  <a:pt x="311979" y="1126"/>
                </a:lnTo>
                <a:lnTo>
                  <a:pt x="339852" y="0"/>
                </a:lnTo>
                <a:lnTo>
                  <a:pt x="367724" y="1126"/>
                </a:lnTo>
                <a:lnTo>
                  <a:pt x="394977" y="4447"/>
                </a:lnTo>
                <a:lnTo>
                  <a:pt x="421521" y="9876"/>
                </a:lnTo>
                <a:lnTo>
                  <a:pt x="447270" y="17324"/>
                </a:lnTo>
                <a:lnTo>
                  <a:pt x="472136" y="26705"/>
                </a:lnTo>
                <a:lnTo>
                  <a:pt x="496032" y="37931"/>
                </a:lnTo>
                <a:lnTo>
                  <a:pt x="518870" y="50915"/>
                </a:lnTo>
                <a:lnTo>
                  <a:pt x="540563" y="65568"/>
                </a:lnTo>
                <a:lnTo>
                  <a:pt x="561023" y="81804"/>
                </a:lnTo>
                <a:lnTo>
                  <a:pt x="580162" y="99536"/>
                </a:lnTo>
                <a:lnTo>
                  <a:pt x="597894" y="118675"/>
                </a:lnTo>
                <a:lnTo>
                  <a:pt x="614131" y="139135"/>
                </a:lnTo>
                <a:lnTo>
                  <a:pt x="628785" y="160827"/>
                </a:lnTo>
                <a:lnTo>
                  <a:pt x="641770" y="183665"/>
                </a:lnTo>
                <a:lnTo>
                  <a:pt x="652996" y="207561"/>
                </a:lnTo>
                <a:lnTo>
                  <a:pt x="662377" y="232428"/>
                </a:lnTo>
                <a:lnTo>
                  <a:pt x="669826" y="258178"/>
                </a:lnTo>
                <a:lnTo>
                  <a:pt x="675255" y="284723"/>
                </a:lnTo>
                <a:lnTo>
                  <a:pt x="678577" y="311977"/>
                </a:lnTo>
                <a:lnTo>
                  <a:pt x="679704" y="339851"/>
                </a:lnTo>
                <a:lnTo>
                  <a:pt x="678577" y="367726"/>
                </a:lnTo>
                <a:lnTo>
                  <a:pt x="675255" y="394980"/>
                </a:lnTo>
                <a:lnTo>
                  <a:pt x="669826" y="421525"/>
                </a:lnTo>
                <a:lnTo>
                  <a:pt x="662377" y="447275"/>
                </a:lnTo>
                <a:lnTo>
                  <a:pt x="652996" y="472142"/>
                </a:lnTo>
                <a:lnTo>
                  <a:pt x="641770" y="496038"/>
                </a:lnTo>
                <a:lnTo>
                  <a:pt x="628785" y="518876"/>
                </a:lnTo>
                <a:lnTo>
                  <a:pt x="614131" y="540568"/>
                </a:lnTo>
                <a:lnTo>
                  <a:pt x="597894" y="561028"/>
                </a:lnTo>
                <a:lnTo>
                  <a:pt x="580162" y="580167"/>
                </a:lnTo>
                <a:lnTo>
                  <a:pt x="561023" y="597899"/>
                </a:lnTo>
                <a:lnTo>
                  <a:pt x="540563" y="614135"/>
                </a:lnTo>
                <a:lnTo>
                  <a:pt x="518870" y="628788"/>
                </a:lnTo>
                <a:lnTo>
                  <a:pt x="496032" y="641772"/>
                </a:lnTo>
                <a:lnTo>
                  <a:pt x="472136" y="652998"/>
                </a:lnTo>
                <a:lnTo>
                  <a:pt x="447270" y="662379"/>
                </a:lnTo>
                <a:lnTo>
                  <a:pt x="421521" y="669827"/>
                </a:lnTo>
                <a:lnTo>
                  <a:pt x="394977" y="675256"/>
                </a:lnTo>
                <a:lnTo>
                  <a:pt x="367724" y="678577"/>
                </a:lnTo>
                <a:lnTo>
                  <a:pt x="339852" y="679703"/>
                </a:lnTo>
                <a:lnTo>
                  <a:pt x="311979" y="678577"/>
                </a:lnTo>
                <a:lnTo>
                  <a:pt x="284726" y="675256"/>
                </a:lnTo>
                <a:lnTo>
                  <a:pt x="258182" y="669827"/>
                </a:lnTo>
                <a:lnTo>
                  <a:pt x="232433" y="662379"/>
                </a:lnTo>
                <a:lnTo>
                  <a:pt x="207567" y="652998"/>
                </a:lnTo>
                <a:lnTo>
                  <a:pt x="183671" y="641772"/>
                </a:lnTo>
                <a:lnTo>
                  <a:pt x="160833" y="628788"/>
                </a:lnTo>
                <a:lnTo>
                  <a:pt x="139140" y="614135"/>
                </a:lnTo>
                <a:lnTo>
                  <a:pt x="118680" y="597899"/>
                </a:lnTo>
                <a:lnTo>
                  <a:pt x="99541" y="580167"/>
                </a:lnTo>
                <a:lnTo>
                  <a:pt x="81809" y="561028"/>
                </a:lnTo>
                <a:lnTo>
                  <a:pt x="65572" y="540568"/>
                </a:lnTo>
                <a:lnTo>
                  <a:pt x="50918" y="518876"/>
                </a:lnTo>
                <a:lnTo>
                  <a:pt x="37933" y="496038"/>
                </a:lnTo>
                <a:lnTo>
                  <a:pt x="26707" y="472142"/>
                </a:lnTo>
                <a:lnTo>
                  <a:pt x="17326" y="447275"/>
                </a:lnTo>
                <a:lnTo>
                  <a:pt x="9877" y="421525"/>
                </a:lnTo>
                <a:lnTo>
                  <a:pt x="4448" y="394980"/>
                </a:lnTo>
                <a:lnTo>
                  <a:pt x="1126" y="367726"/>
                </a:lnTo>
                <a:lnTo>
                  <a:pt x="0" y="339851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2034" y="2512314"/>
            <a:ext cx="679704" cy="679703"/>
          </a:xfrm>
          <a:custGeom>
            <a:avLst/>
            <a:gdLst/>
            <a:ahLst/>
            <a:cxnLst/>
            <a:rect l="l" t="t" r="r" b="b"/>
            <a:pathLst>
              <a:path w="679704" h="679703">
                <a:moveTo>
                  <a:pt x="0" y="339851"/>
                </a:moveTo>
                <a:lnTo>
                  <a:pt x="1126" y="367726"/>
                </a:lnTo>
                <a:lnTo>
                  <a:pt x="4448" y="394980"/>
                </a:lnTo>
                <a:lnTo>
                  <a:pt x="9877" y="421525"/>
                </a:lnTo>
                <a:lnTo>
                  <a:pt x="17326" y="447275"/>
                </a:lnTo>
                <a:lnTo>
                  <a:pt x="26707" y="472142"/>
                </a:lnTo>
                <a:lnTo>
                  <a:pt x="37933" y="496038"/>
                </a:lnTo>
                <a:lnTo>
                  <a:pt x="50918" y="518876"/>
                </a:lnTo>
                <a:lnTo>
                  <a:pt x="65572" y="540568"/>
                </a:lnTo>
                <a:lnTo>
                  <a:pt x="81809" y="561028"/>
                </a:lnTo>
                <a:lnTo>
                  <a:pt x="99541" y="580167"/>
                </a:lnTo>
                <a:lnTo>
                  <a:pt x="118680" y="597899"/>
                </a:lnTo>
                <a:lnTo>
                  <a:pt x="139140" y="614135"/>
                </a:lnTo>
                <a:lnTo>
                  <a:pt x="160833" y="628788"/>
                </a:lnTo>
                <a:lnTo>
                  <a:pt x="183671" y="641772"/>
                </a:lnTo>
                <a:lnTo>
                  <a:pt x="207567" y="652998"/>
                </a:lnTo>
                <a:lnTo>
                  <a:pt x="232433" y="662379"/>
                </a:lnTo>
                <a:lnTo>
                  <a:pt x="258182" y="669827"/>
                </a:lnTo>
                <a:lnTo>
                  <a:pt x="284726" y="675256"/>
                </a:lnTo>
                <a:lnTo>
                  <a:pt x="311979" y="678577"/>
                </a:lnTo>
                <a:lnTo>
                  <a:pt x="339852" y="679703"/>
                </a:lnTo>
                <a:lnTo>
                  <a:pt x="367724" y="678577"/>
                </a:lnTo>
                <a:lnTo>
                  <a:pt x="394977" y="675256"/>
                </a:lnTo>
                <a:lnTo>
                  <a:pt x="421521" y="669827"/>
                </a:lnTo>
                <a:lnTo>
                  <a:pt x="447270" y="662379"/>
                </a:lnTo>
                <a:lnTo>
                  <a:pt x="472136" y="652998"/>
                </a:lnTo>
                <a:lnTo>
                  <a:pt x="496032" y="641772"/>
                </a:lnTo>
                <a:lnTo>
                  <a:pt x="518870" y="628788"/>
                </a:lnTo>
                <a:lnTo>
                  <a:pt x="540563" y="614135"/>
                </a:lnTo>
                <a:lnTo>
                  <a:pt x="561023" y="597899"/>
                </a:lnTo>
                <a:lnTo>
                  <a:pt x="580162" y="580167"/>
                </a:lnTo>
                <a:lnTo>
                  <a:pt x="597894" y="561028"/>
                </a:lnTo>
                <a:lnTo>
                  <a:pt x="614131" y="540568"/>
                </a:lnTo>
                <a:lnTo>
                  <a:pt x="628785" y="518876"/>
                </a:lnTo>
                <a:lnTo>
                  <a:pt x="641770" y="496038"/>
                </a:lnTo>
                <a:lnTo>
                  <a:pt x="652996" y="472142"/>
                </a:lnTo>
                <a:lnTo>
                  <a:pt x="662377" y="447275"/>
                </a:lnTo>
                <a:lnTo>
                  <a:pt x="669826" y="421525"/>
                </a:lnTo>
                <a:lnTo>
                  <a:pt x="675255" y="394980"/>
                </a:lnTo>
                <a:lnTo>
                  <a:pt x="678577" y="367726"/>
                </a:lnTo>
                <a:lnTo>
                  <a:pt x="679704" y="339851"/>
                </a:lnTo>
                <a:lnTo>
                  <a:pt x="678577" y="311977"/>
                </a:lnTo>
                <a:lnTo>
                  <a:pt x="675255" y="284723"/>
                </a:lnTo>
                <a:lnTo>
                  <a:pt x="669826" y="258178"/>
                </a:lnTo>
                <a:lnTo>
                  <a:pt x="662377" y="232428"/>
                </a:lnTo>
                <a:lnTo>
                  <a:pt x="652996" y="207561"/>
                </a:lnTo>
                <a:lnTo>
                  <a:pt x="641770" y="183665"/>
                </a:lnTo>
                <a:lnTo>
                  <a:pt x="628785" y="160827"/>
                </a:lnTo>
                <a:lnTo>
                  <a:pt x="614131" y="139135"/>
                </a:lnTo>
                <a:lnTo>
                  <a:pt x="597894" y="118675"/>
                </a:lnTo>
                <a:lnTo>
                  <a:pt x="580162" y="99536"/>
                </a:lnTo>
                <a:lnTo>
                  <a:pt x="561023" y="81804"/>
                </a:lnTo>
                <a:lnTo>
                  <a:pt x="540563" y="65568"/>
                </a:lnTo>
                <a:lnTo>
                  <a:pt x="518870" y="50915"/>
                </a:lnTo>
                <a:lnTo>
                  <a:pt x="496032" y="37931"/>
                </a:lnTo>
                <a:lnTo>
                  <a:pt x="472136" y="26705"/>
                </a:lnTo>
                <a:lnTo>
                  <a:pt x="447270" y="17324"/>
                </a:lnTo>
                <a:lnTo>
                  <a:pt x="421521" y="9876"/>
                </a:lnTo>
                <a:lnTo>
                  <a:pt x="394977" y="4447"/>
                </a:lnTo>
                <a:lnTo>
                  <a:pt x="367724" y="1126"/>
                </a:lnTo>
                <a:lnTo>
                  <a:pt x="339852" y="0"/>
                </a:lnTo>
                <a:lnTo>
                  <a:pt x="311979" y="1126"/>
                </a:lnTo>
                <a:lnTo>
                  <a:pt x="284726" y="4447"/>
                </a:lnTo>
                <a:lnTo>
                  <a:pt x="258182" y="9876"/>
                </a:lnTo>
                <a:lnTo>
                  <a:pt x="232433" y="17324"/>
                </a:lnTo>
                <a:lnTo>
                  <a:pt x="207567" y="26705"/>
                </a:lnTo>
                <a:lnTo>
                  <a:pt x="183671" y="37931"/>
                </a:lnTo>
                <a:lnTo>
                  <a:pt x="160833" y="50915"/>
                </a:lnTo>
                <a:lnTo>
                  <a:pt x="139140" y="65568"/>
                </a:lnTo>
                <a:lnTo>
                  <a:pt x="118680" y="81804"/>
                </a:lnTo>
                <a:lnTo>
                  <a:pt x="99541" y="99536"/>
                </a:lnTo>
                <a:lnTo>
                  <a:pt x="81809" y="118675"/>
                </a:lnTo>
                <a:lnTo>
                  <a:pt x="65572" y="139135"/>
                </a:lnTo>
                <a:lnTo>
                  <a:pt x="50918" y="160827"/>
                </a:lnTo>
                <a:lnTo>
                  <a:pt x="37933" y="183665"/>
                </a:lnTo>
                <a:lnTo>
                  <a:pt x="26707" y="207561"/>
                </a:lnTo>
                <a:lnTo>
                  <a:pt x="17326" y="232428"/>
                </a:lnTo>
                <a:lnTo>
                  <a:pt x="9877" y="258178"/>
                </a:lnTo>
                <a:lnTo>
                  <a:pt x="4448" y="284723"/>
                </a:lnTo>
                <a:lnTo>
                  <a:pt x="1126" y="311977"/>
                </a:lnTo>
                <a:lnTo>
                  <a:pt x="0" y="339851"/>
                </a:lnTo>
                <a:close/>
              </a:path>
            </a:pathLst>
          </a:custGeom>
          <a:solidFill>
            <a:srgbClr val="3981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2034" y="2512314"/>
            <a:ext cx="679704" cy="679703"/>
          </a:xfrm>
          <a:custGeom>
            <a:avLst/>
            <a:gdLst/>
            <a:ahLst/>
            <a:cxnLst/>
            <a:rect l="l" t="t" r="r" b="b"/>
            <a:pathLst>
              <a:path w="679704" h="679703">
                <a:moveTo>
                  <a:pt x="0" y="339851"/>
                </a:moveTo>
                <a:lnTo>
                  <a:pt x="1126" y="311977"/>
                </a:lnTo>
                <a:lnTo>
                  <a:pt x="4448" y="284723"/>
                </a:lnTo>
                <a:lnTo>
                  <a:pt x="9877" y="258178"/>
                </a:lnTo>
                <a:lnTo>
                  <a:pt x="17326" y="232428"/>
                </a:lnTo>
                <a:lnTo>
                  <a:pt x="26707" y="207561"/>
                </a:lnTo>
                <a:lnTo>
                  <a:pt x="37933" y="183665"/>
                </a:lnTo>
                <a:lnTo>
                  <a:pt x="50918" y="160827"/>
                </a:lnTo>
                <a:lnTo>
                  <a:pt x="65572" y="139135"/>
                </a:lnTo>
                <a:lnTo>
                  <a:pt x="81809" y="118675"/>
                </a:lnTo>
                <a:lnTo>
                  <a:pt x="99541" y="99536"/>
                </a:lnTo>
                <a:lnTo>
                  <a:pt x="118680" y="81804"/>
                </a:lnTo>
                <a:lnTo>
                  <a:pt x="139140" y="65568"/>
                </a:lnTo>
                <a:lnTo>
                  <a:pt x="160833" y="50915"/>
                </a:lnTo>
                <a:lnTo>
                  <a:pt x="183671" y="37931"/>
                </a:lnTo>
                <a:lnTo>
                  <a:pt x="207567" y="26705"/>
                </a:lnTo>
                <a:lnTo>
                  <a:pt x="232433" y="17324"/>
                </a:lnTo>
                <a:lnTo>
                  <a:pt x="258182" y="9876"/>
                </a:lnTo>
                <a:lnTo>
                  <a:pt x="284726" y="4447"/>
                </a:lnTo>
                <a:lnTo>
                  <a:pt x="311979" y="1126"/>
                </a:lnTo>
                <a:lnTo>
                  <a:pt x="339852" y="0"/>
                </a:lnTo>
                <a:lnTo>
                  <a:pt x="367724" y="1126"/>
                </a:lnTo>
                <a:lnTo>
                  <a:pt x="394977" y="4447"/>
                </a:lnTo>
                <a:lnTo>
                  <a:pt x="421521" y="9876"/>
                </a:lnTo>
                <a:lnTo>
                  <a:pt x="447270" y="17324"/>
                </a:lnTo>
                <a:lnTo>
                  <a:pt x="472136" y="26705"/>
                </a:lnTo>
                <a:lnTo>
                  <a:pt x="496032" y="37931"/>
                </a:lnTo>
                <a:lnTo>
                  <a:pt x="518870" y="50915"/>
                </a:lnTo>
                <a:lnTo>
                  <a:pt x="540563" y="65568"/>
                </a:lnTo>
                <a:lnTo>
                  <a:pt x="561023" y="81804"/>
                </a:lnTo>
                <a:lnTo>
                  <a:pt x="580162" y="99536"/>
                </a:lnTo>
                <a:lnTo>
                  <a:pt x="597894" y="118675"/>
                </a:lnTo>
                <a:lnTo>
                  <a:pt x="614131" y="139135"/>
                </a:lnTo>
                <a:lnTo>
                  <a:pt x="628785" y="160827"/>
                </a:lnTo>
                <a:lnTo>
                  <a:pt x="641770" y="183665"/>
                </a:lnTo>
                <a:lnTo>
                  <a:pt x="652996" y="207561"/>
                </a:lnTo>
                <a:lnTo>
                  <a:pt x="662377" y="232428"/>
                </a:lnTo>
                <a:lnTo>
                  <a:pt x="669826" y="258178"/>
                </a:lnTo>
                <a:lnTo>
                  <a:pt x="675255" y="284723"/>
                </a:lnTo>
                <a:lnTo>
                  <a:pt x="678577" y="311977"/>
                </a:lnTo>
                <a:lnTo>
                  <a:pt x="679704" y="339851"/>
                </a:lnTo>
                <a:lnTo>
                  <a:pt x="678577" y="367726"/>
                </a:lnTo>
                <a:lnTo>
                  <a:pt x="675255" y="394980"/>
                </a:lnTo>
                <a:lnTo>
                  <a:pt x="669826" y="421525"/>
                </a:lnTo>
                <a:lnTo>
                  <a:pt x="662377" y="447275"/>
                </a:lnTo>
                <a:lnTo>
                  <a:pt x="652996" y="472142"/>
                </a:lnTo>
                <a:lnTo>
                  <a:pt x="641770" y="496038"/>
                </a:lnTo>
                <a:lnTo>
                  <a:pt x="628785" y="518876"/>
                </a:lnTo>
                <a:lnTo>
                  <a:pt x="614131" y="540568"/>
                </a:lnTo>
                <a:lnTo>
                  <a:pt x="597894" y="561028"/>
                </a:lnTo>
                <a:lnTo>
                  <a:pt x="580162" y="580167"/>
                </a:lnTo>
                <a:lnTo>
                  <a:pt x="561023" y="597899"/>
                </a:lnTo>
                <a:lnTo>
                  <a:pt x="540563" y="614135"/>
                </a:lnTo>
                <a:lnTo>
                  <a:pt x="518870" y="628788"/>
                </a:lnTo>
                <a:lnTo>
                  <a:pt x="496032" y="641772"/>
                </a:lnTo>
                <a:lnTo>
                  <a:pt x="472136" y="652998"/>
                </a:lnTo>
                <a:lnTo>
                  <a:pt x="447270" y="662379"/>
                </a:lnTo>
                <a:lnTo>
                  <a:pt x="421521" y="669827"/>
                </a:lnTo>
                <a:lnTo>
                  <a:pt x="394977" y="675256"/>
                </a:lnTo>
                <a:lnTo>
                  <a:pt x="367724" y="678577"/>
                </a:lnTo>
                <a:lnTo>
                  <a:pt x="339852" y="679703"/>
                </a:lnTo>
                <a:lnTo>
                  <a:pt x="311979" y="678577"/>
                </a:lnTo>
                <a:lnTo>
                  <a:pt x="284726" y="675256"/>
                </a:lnTo>
                <a:lnTo>
                  <a:pt x="258182" y="669827"/>
                </a:lnTo>
                <a:lnTo>
                  <a:pt x="232433" y="662379"/>
                </a:lnTo>
                <a:lnTo>
                  <a:pt x="207567" y="652998"/>
                </a:lnTo>
                <a:lnTo>
                  <a:pt x="183671" y="641772"/>
                </a:lnTo>
                <a:lnTo>
                  <a:pt x="160833" y="628788"/>
                </a:lnTo>
                <a:lnTo>
                  <a:pt x="139140" y="614135"/>
                </a:lnTo>
                <a:lnTo>
                  <a:pt x="118680" y="597899"/>
                </a:lnTo>
                <a:lnTo>
                  <a:pt x="99541" y="580167"/>
                </a:lnTo>
                <a:lnTo>
                  <a:pt x="81809" y="561028"/>
                </a:lnTo>
                <a:lnTo>
                  <a:pt x="65572" y="540568"/>
                </a:lnTo>
                <a:lnTo>
                  <a:pt x="50918" y="518876"/>
                </a:lnTo>
                <a:lnTo>
                  <a:pt x="37933" y="496038"/>
                </a:lnTo>
                <a:lnTo>
                  <a:pt x="26707" y="472142"/>
                </a:lnTo>
                <a:lnTo>
                  <a:pt x="17326" y="447275"/>
                </a:lnTo>
                <a:lnTo>
                  <a:pt x="9877" y="421525"/>
                </a:lnTo>
                <a:lnTo>
                  <a:pt x="4448" y="394980"/>
                </a:lnTo>
                <a:lnTo>
                  <a:pt x="1126" y="367726"/>
                </a:lnTo>
                <a:lnTo>
                  <a:pt x="0" y="339851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2034" y="3192017"/>
            <a:ext cx="679704" cy="679704"/>
          </a:xfrm>
          <a:custGeom>
            <a:avLst/>
            <a:gdLst/>
            <a:ahLst/>
            <a:cxnLst/>
            <a:rect l="l" t="t" r="r" b="b"/>
            <a:pathLst>
              <a:path w="679704" h="679704">
                <a:moveTo>
                  <a:pt x="0" y="339852"/>
                </a:moveTo>
                <a:lnTo>
                  <a:pt x="1126" y="367726"/>
                </a:lnTo>
                <a:lnTo>
                  <a:pt x="4448" y="394980"/>
                </a:lnTo>
                <a:lnTo>
                  <a:pt x="9877" y="421525"/>
                </a:lnTo>
                <a:lnTo>
                  <a:pt x="17326" y="447275"/>
                </a:lnTo>
                <a:lnTo>
                  <a:pt x="26707" y="472142"/>
                </a:lnTo>
                <a:lnTo>
                  <a:pt x="37933" y="496038"/>
                </a:lnTo>
                <a:lnTo>
                  <a:pt x="50918" y="518876"/>
                </a:lnTo>
                <a:lnTo>
                  <a:pt x="65572" y="540568"/>
                </a:lnTo>
                <a:lnTo>
                  <a:pt x="81809" y="561028"/>
                </a:lnTo>
                <a:lnTo>
                  <a:pt x="99541" y="580167"/>
                </a:lnTo>
                <a:lnTo>
                  <a:pt x="118680" y="597899"/>
                </a:lnTo>
                <a:lnTo>
                  <a:pt x="139140" y="614135"/>
                </a:lnTo>
                <a:lnTo>
                  <a:pt x="160833" y="628788"/>
                </a:lnTo>
                <a:lnTo>
                  <a:pt x="183671" y="641772"/>
                </a:lnTo>
                <a:lnTo>
                  <a:pt x="207567" y="652998"/>
                </a:lnTo>
                <a:lnTo>
                  <a:pt x="232433" y="662379"/>
                </a:lnTo>
                <a:lnTo>
                  <a:pt x="258182" y="669827"/>
                </a:lnTo>
                <a:lnTo>
                  <a:pt x="284726" y="675256"/>
                </a:lnTo>
                <a:lnTo>
                  <a:pt x="311979" y="678577"/>
                </a:lnTo>
                <a:lnTo>
                  <a:pt x="339852" y="679704"/>
                </a:lnTo>
                <a:lnTo>
                  <a:pt x="367724" y="678577"/>
                </a:lnTo>
                <a:lnTo>
                  <a:pt x="394977" y="675256"/>
                </a:lnTo>
                <a:lnTo>
                  <a:pt x="421521" y="669827"/>
                </a:lnTo>
                <a:lnTo>
                  <a:pt x="447270" y="662379"/>
                </a:lnTo>
                <a:lnTo>
                  <a:pt x="472136" y="652998"/>
                </a:lnTo>
                <a:lnTo>
                  <a:pt x="496032" y="641772"/>
                </a:lnTo>
                <a:lnTo>
                  <a:pt x="518870" y="628788"/>
                </a:lnTo>
                <a:lnTo>
                  <a:pt x="540563" y="614135"/>
                </a:lnTo>
                <a:lnTo>
                  <a:pt x="561023" y="597899"/>
                </a:lnTo>
                <a:lnTo>
                  <a:pt x="580162" y="580167"/>
                </a:lnTo>
                <a:lnTo>
                  <a:pt x="597894" y="561028"/>
                </a:lnTo>
                <a:lnTo>
                  <a:pt x="614131" y="540568"/>
                </a:lnTo>
                <a:lnTo>
                  <a:pt x="628785" y="518876"/>
                </a:lnTo>
                <a:lnTo>
                  <a:pt x="641770" y="496038"/>
                </a:lnTo>
                <a:lnTo>
                  <a:pt x="652996" y="472142"/>
                </a:lnTo>
                <a:lnTo>
                  <a:pt x="662377" y="447275"/>
                </a:lnTo>
                <a:lnTo>
                  <a:pt x="669826" y="421525"/>
                </a:lnTo>
                <a:lnTo>
                  <a:pt x="675255" y="394980"/>
                </a:lnTo>
                <a:lnTo>
                  <a:pt x="678577" y="367726"/>
                </a:lnTo>
                <a:lnTo>
                  <a:pt x="679704" y="339852"/>
                </a:lnTo>
                <a:lnTo>
                  <a:pt x="678577" y="311977"/>
                </a:lnTo>
                <a:lnTo>
                  <a:pt x="675255" y="284723"/>
                </a:lnTo>
                <a:lnTo>
                  <a:pt x="669826" y="258178"/>
                </a:lnTo>
                <a:lnTo>
                  <a:pt x="662377" y="232428"/>
                </a:lnTo>
                <a:lnTo>
                  <a:pt x="652996" y="207561"/>
                </a:lnTo>
                <a:lnTo>
                  <a:pt x="641770" y="183665"/>
                </a:lnTo>
                <a:lnTo>
                  <a:pt x="628785" y="160827"/>
                </a:lnTo>
                <a:lnTo>
                  <a:pt x="614131" y="139135"/>
                </a:lnTo>
                <a:lnTo>
                  <a:pt x="597894" y="118675"/>
                </a:lnTo>
                <a:lnTo>
                  <a:pt x="580162" y="99536"/>
                </a:lnTo>
                <a:lnTo>
                  <a:pt x="561023" y="81804"/>
                </a:lnTo>
                <a:lnTo>
                  <a:pt x="540563" y="65568"/>
                </a:lnTo>
                <a:lnTo>
                  <a:pt x="518870" y="50915"/>
                </a:lnTo>
                <a:lnTo>
                  <a:pt x="496032" y="37931"/>
                </a:lnTo>
                <a:lnTo>
                  <a:pt x="472136" y="26705"/>
                </a:lnTo>
                <a:lnTo>
                  <a:pt x="447270" y="17324"/>
                </a:lnTo>
                <a:lnTo>
                  <a:pt x="421521" y="9876"/>
                </a:lnTo>
                <a:lnTo>
                  <a:pt x="394977" y="4447"/>
                </a:lnTo>
                <a:lnTo>
                  <a:pt x="367724" y="1126"/>
                </a:lnTo>
                <a:lnTo>
                  <a:pt x="339852" y="0"/>
                </a:lnTo>
                <a:lnTo>
                  <a:pt x="311979" y="1126"/>
                </a:lnTo>
                <a:lnTo>
                  <a:pt x="284726" y="4447"/>
                </a:lnTo>
                <a:lnTo>
                  <a:pt x="258182" y="9876"/>
                </a:lnTo>
                <a:lnTo>
                  <a:pt x="232433" y="17324"/>
                </a:lnTo>
                <a:lnTo>
                  <a:pt x="207567" y="26705"/>
                </a:lnTo>
                <a:lnTo>
                  <a:pt x="183671" y="37931"/>
                </a:lnTo>
                <a:lnTo>
                  <a:pt x="160833" y="50915"/>
                </a:lnTo>
                <a:lnTo>
                  <a:pt x="139140" y="65568"/>
                </a:lnTo>
                <a:lnTo>
                  <a:pt x="118680" y="81804"/>
                </a:lnTo>
                <a:lnTo>
                  <a:pt x="99541" y="99536"/>
                </a:lnTo>
                <a:lnTo>
                  <a:pt x="81809" y="118675"/>
                </a:lnTo>
                <a:lnTo>
                  <a:pt x="65572" y="139135"/>
                </a:lnTo>
                <a:lnTo>
                  <a:pt x="50918" y="160827"/>
                </a:lnTo>
                <a:lnTo>
                  <a:pt x="37933" y="183665"/>
                </a:lnTo>
                <a:lnTo>
                  <a:pt x="26707" y="207561"/>
                </a:lnTo>
                <a:lnTo>
                  <a:pt x="17326" y="232428"/>
                </a:lnTo>
                <a:lnTo>
                  <a:pt x="9877" y="258178"/>
                </a:lnTo>
                <a:lnTo>
                  <a:pt x="4448" y="284723"/>
                </a:lnTo>
                <a:lnTo>
                  <a:pt x="1126" y="311977"/>
                </a:lnTo>
                <a:lnTo>
                  <a:pt x="0" y="339852"/>
                </a:lnTo>
                <a:close/>
              </a:path>
            </a:pathLst>
          </a:custGeom>
          <a:solidFill>
            <a:srgbClr val="3981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2034" y="3192017"/>
            <a:ext cx="679704" cy="679704"/>
          </a:xfrm>
          <a:custGeom>
            <a:avLst/>
            <a:gdLst/>
            <a:ahLst/>
            <a:cxnLst/>
            <a:rect l="l" t="t" r="r" b="b"/>
            <a:pathLst>
              <a:path w="679704" h="679704">
                <a:moveTo>
                  <a:pt x="0" y="339852"/>
                </a:moveTo>
                <a:lnTo>
                  <a:pt x="1126" y="311977"/>
                </a:lnTo>
                <a:lnTo>
                  <a:pt x="4448" y="284723"/>
                </a:lnTo>
                <a:lnTo>
                  <a:pt x="9877" y="258178"/>
                </a:lnTo>
                <a:lnTo>
                  <a:pt x="17326" y="232428"/>
                </a:lnTo>
                <a:lnTo>
                  <a:pt x="26707" y="207561"/>
                </a:lnTo>
                <a:lnTo>
                  <a:pt x="37933" y="183665"/>
                </a:lnTo>
                <a:lnTo>
                  <a:pt x="50918" y="160827"/>
                </a:lnTo>
                <a:lnTo>
                  <a:pt x="65572" y="139135"/>
                </a:lnTo>
                <a:lnTo>
                  <a:pt x="81809" y="118675"/>
                </a:lnTo>
                <a:lnTo>
                  <a:pt x="99541" y="99536"/>
                </a:lnTo>
                <a:lnTo>
                  <a:pt x="118680" y="81804"/>
                </a:lnTo>
                <a:lnTo>
                  <a:pt x="139140" y="65568"/>
                </a:lnTo>
                <a:lnTo>
                  <a:pt x="160833" y="50915"/>
                </a:lnTo>
                <a:lnTo>
                  <a:pt x="183671" y="37931"/>
                </a:lnTo>
                <a:lnTo>
                  <a:pt x="207567" y="26705"/>
                </a:lnTo>
                <a:lnTo>
                  <a:pt x="232433" y="17324"/>
                </a:lnTo>
                <a:lnTo>
                  <a:pt x="258182" y="9876"/>
                </a:lnTo>
                <a:lnTo>
                  <a:pt x="284726" y="4447"/>
                </a:lnTo>
                <a:lnTo>
                  <a:pt x="311979" y="1126"/>
                </a:lnTo>
                <a:lnTo>
                  <a:pt x="339852" y="0"/>
                </a:lnTo>
                <a:lnTo>
                  <a:pt x="367724" y="1126"/>
                </a:lnTo>
                <a:lnTo>
                  <a:pt x="394977" y="4447"/>
                </a:lnTo>
                <a:lnTo>
                  <a:pt x="421521" y="9876"/>
                </a:lnTo>
                <a:lnTo>
                  <a:pt x="447270" y="17324"/>
                </a:lnTo>
                <a:lnTo>
                  <a:pt x="472136" y="26705"/>
                </a:lnTo>
                <a:lnTo>
                  <a:pt x="496032" y="37931"/>
                </a:lnTo>
                <a:lnTo>
                  <a:pt x="518870" y="50915"/>
                </a:lnTo>
                <a:lnTo>
                  <a:pt x="540563" y="65568"/>
                </a:lnTo>
                <a:lnTo>
                  <a:pt x="561023" y="81804"/>
                </a:lnTo>
                <a:lnTo>
                  <a:pt x="580162" y="99536"/>
                </a:lnTo>
                <a:lnTo>
                  <a:pt x="597894" y="118675"/>
                </a:lnTo>
                <a:lnTo>
                  <a:pt x="614131" y="139135"/>
                </a:lnTo>
                <a:lnTo>
                  <a:pt x="628785" y="160827"/>
                </a:lnTo>
                <a:lnTo>
                  <a:pt x="641770" y="183665"/>
                </a:lnTo>
                <a:lnTo>
                  <a:pt x="652996" y="207561"/>
                </a:lnTo>
                <a:lnTo>
                  <a:pt x="662377" y="232428"/>
                </a:lnTo>
                <a:lnTo>
                  <a:pt x="669826" y="258178"/>
                </a:lnTo>
                <a:lnTo>
                  <a:pt x="675255" y="284723"/>
                </a:lnTo>
                <a:lnTo>
                  <a:pt x="678577" y="311977"/>
                </a:lnTo>
                <a:lnTo>
                  <a:pt x="679704" y="339852"/>
                </a:lnTo>
                <a:lnTo>
                  <a:pt x="678577" y="367726"/>
                </a:lnTo>
                <a:lnTo>
                  <a:pt x="675255" y="394980"/>
                </a:lnTo>
                <a:lnTo>
                  <a:pt x="669826" y="421525"/>
                </a:lnTo>
                <a:lnTo>
                  <a:pt x="662377" y="447275"/>
                </a:lnTo>
                <a:lnTo>
                  <a:pt x="652996" y="472142"/>
                </a:lnTo>
                <a:lnTo>
                  <a:pt x="641770" y="496038"/>
                </a:lnTo>
                <a:lnTo>
                  <a:pt x="628785" y="518876"/>
                </a:lnTo>
                <a:lnTo>
                  <a:pt x="614131" y="540568"/>
                </a:lnTo>
                <a:lnTo>
                  <a:pt x="597894" y="561028"/>
                </a:lnTo>
                <a:lnTo>
                  <a:pt x="580162" y="580167"/>
                </a:lnTo>
                <a:lnTo>
                  <a:pt x="561023" y="597899"/>
                </a:lnTo>
                <a:lnTo>
                  <a:pt x="540563" y="614135"/>
                </a:lnTo>
                <a:lnTo>
                  <a:pt x="518870" y="628788"/>
                </a:lnTo>
                <a:lnTo>
                  <a:pt x="496032" y="641772"/>
                </a:lnTo>
                <a:lnTo>
                  <a:pt x="472136" y="652998"/>
                </a:lnTo>
                <a:lnTo>
                  <a:pt x="447270" y="662379"/>
                </a:lnTo>
                <a:lnTo>
                  <a:pt x="421521" y="669827"/>
                </a:lnTo>
                <a:lnTo>
                  <a:pt x="394977" y="675256"/>
                </a:lnTo>
                <a:lnTo>
                  <a:pt x="367724" y="678577"/>
                </a:lnTo>
                <a:lnTo>
                  <a:pt x="339852" y="679704"/>
                </a:lnTo>
                <a:lnTo>
                  <a:pt x="311979" y="678577"/>
                </a:lnTo>
                <a:lnTo>
                  <a:pt x="284726" y="675256"/>
                </a:lnTo>
                <a:lnTo>
                  <a:pt x="258182" y="669827"/>
                </a:lnTo>
                <a:lnTo>
                  <a:pt x="232433" y="662379"/>
                </a:lnTo>
                <a:lnTo>
                  <a:pt x="207567" y="652998"/>
                </a:lnTo>
                <a:lnTo>
                  <a:pt x="183671" y="641772"/>
                </a:lnTo>
                <a:lnTo>
                  <a:pt x="160833" y="628788"/>
                </a:lnTo>
                <a:lnTo>
                  <a:pt x="139140" y="614135"/>
                </a:lnTo>
                <a:lnTo>
                  <a:pt x="118680" y="597899"/>
                </a:lnTo>
                <a:lnTo>
                  <a:pt x="99541" y="580167"/>
                </a:lnTo>
                <a:lnTo>
                  <a:pt x="81809" y="561028"/>
                </a:lnTo>
                <a:lnTo>
                  <a:pt x="65572" y="540568"/>
                </a:lnTo>
                <a:lnTo>
                  <a:pt x="50918" y="518876"/>
                </a:lnTo>
                <a:lnTo>
                  <a:pt x="37933" y="496038"/>
                </a:lnTo>
                <a:lnTo>
                  <a:pt x="26707" y="472142"/>
                </a:lnTo>
                <a:lnTo>
                  <a:pt x="17326" y="447275"/>
                </a:lnTo>
                <a:lnTo>
                  <a:pt x="9877" y="421525"/>
                </a:lnTo>
                <a:lnTo>
                  <a:pt x="4448" y="394980"/>
                </a:lnTo>
                <a:lnTo>
                  <a:pt x="1126" y="367726"/>
                </a:lnTo>
                <a:lnTo>
                  <a:pt x="0" y="339852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2034" y="3871722"/>
            <a:ext cx="679704" cy="679703"/>
          </a:xfrm>
          <a:custGeom>
            <a:avLst/>
            <a:gdLst/>
            <a:ahLst/>
            <a:cxnLst/>
            <a:rect l="l" t="t" r="r" b="b"/>
            <a:pathLst>
              <a:path w="679704" h="679703">
                <a:moveTo>
                  <a:pt x="0" y="339851"/>
                </a:moveTo>
                <a:lnTo>
                  <a:pt x="1126" y="367726"/>
                </a:lnTo>
                <a:lnTo>
                  <a:pt x="4448" y="394980"/>
                </a:lnTo>
                <a:lnTo>
                  <a:pt x="9877" y="421525"/>
                </a:lnTo>
                <a:lnTo>
                  <a:pt x="17326" y="447275"/>
                </a:lnTo>
                <a:lnTo>
                  <a:pt x="26707" y="472142"/>
                </a:lnTo>
                <a:lnTo>
                  <a:pt x="37933" y="496038"/>
                </a:lnTo>
                <a:lnTo>
                  <a:pt x="50918" y="518876"/>
                </a:lnTo>
                <a:lnTo>
                  <a:pt x="65572" y="540568"/>
                </a:lnTo>
                <a:lnTo>
                  <a:pt x="81809" y="561028"/>
                </a:lnTo>
                <a:lnTo>
                  <a:pt x="99541" y="580167"/>
                </a:lnTo>
                <a:lnTo>
                  <a:pt x="118680" y="597899"/>
                </a:lnTo>
                <a:lnTo>
                  <a:pt x="139140" y="614135"/>
                </a:lnTo>
                <a:lnTo>
                  <a:pt x="160833" y="628788"/>
                </a:lnTo>
                <a:lnTo>
                  <a:pt x="183671" y="641772"/>
                </a:lnTo>
                <a:lnTo>
                  <a:pt x="207567" y="652998"/>
                </a:lnTo>
                <a:lnTo>
                  <a:pt x="232433" y="662379"/>
                </a:lnTo>
                <a:lnTo>
                  <a:pt x="258182" y="669827"/>
                </a:lnTo>
                <a:lnTo>
                  <a:pt x="284726" y="675256"/>
                </a:lnTo>
                <a:lnTo>
                  <a:pt x="311979" y="678577"/>
                </a:lnTo>
                <a:lnTo>
                  <a:pt x="339852" y="679703"/>
                </a:lnTo>
                <a:lnTo>
                  <a:pt x="367724" y="678577"/>
                </a:lnTo>
                <a:lnTo>
                  <a:pt x="394977" y="675256"/>
                </a:lnTo>
                <a:lnTo>
                  <a:pt x="421521" y="669827"/>
                </a:lnTo>
                <a:lnTo>
                  <a:pt x="447270" y="662379"/>
                </a:lnTo>
                <a:lnTo>
                  <a:pt x="472136" y="652998"/>
                </a:lnTo>
                <a:lnTo>
                  <a:pt x="496032" y="641772"/>
                </a:lnTo>
                <a:lnTo>
                  <a:pt x="518870" y="628788"/>
                </a:lnTo>
                <a:lnTo>
                  <a:pt x="540563" y="614135"/>
                </a:lnTo>
                <a:lnTo>
                  <a:pt x="561023" y="597899"/>
                </a:lnTo>
                <a:lnTo>
                  <a:pt x="580162" y="580167"/>
                </a:lnTo>
                <a:lnTo>
                  <a:pt x="597894" y="561028"/>
                </a:lnTo>
                <a:lnTo>
                  <a:pt x="614131" y="540568"/>
                </a:lnTo>
                <a:lnTo>
                  <a:pt x="628785" y="518876"/>
                </a:lnTo>
                <a:lnTo>
                  <a:pt x="641770" y="496038"/>
                </a:lnTo>
                <a:lnTo>
                  <a:pt x="652996" y="472142"/>
                </a:lnTo>
                <a:lnTo>
                  <a:pt x="662377" y="447275"/>
                </a:lnTo>
                <a:lnTo>
                  <a:pt x="669826" y="421525"/>
                </a:lnTo>
                <a:lnTo>
                  <a:pt x="675255" y="394980"/>
                </a:lnTo>
                <a:lnTo>
                  <a:pt x="678577" y="367726"/>
                </a:lnTo>
                <a:lnTo>
                  <a:pt x="679704" y="339851"/>
                </a:lnTo>
                <a:lnTo>
                  <a:pt x="678577" y="311977"/>
                </a:lnTo>
                <a:lnTo>
                  <a:pt x="675255" y="284723"/>
                </a:lnTo>
                <a:lnTo>
                  <a:pt x="669826" y="258178"/>
                </a:lnTo>
                <a:lnTo>
                  <a:pt x="662377" y="232428"/>
                </a:lnTo>
                <a:lnTo>
                  <a:pt x="652996" y="207561"/>
                </a:lnTo>
                <a:lnTo>
                  <a:pt x="641770" y="183665"/>
                </a:lnTo>
                <a:lnTo>
                  <a:pt x="628785" y="160827"/>
                </a:lnTo>
                <a:lnTo>
                  <a:pt x="614131" y="139135"/>
                </a:lnTo>
                <a:lnTo>
                  <a:pt x="597894" y="118675"/>
                </a:lnTo>
                <a:lnTo>
                  <a:pt x="580162" y="99536"/>
                </a:lnTo>
                <a:lnTo>
                  <a:pt x="561023" y="81804"/>
                </a:lnTo>
                <a:lnTo>
                  <a:pt x="540563" y="65568"/>
                </a:lnTo>
                <a:lnTo>
                  <a:pt x="518870" y="50915"/>
                </a:lnTo>
                <a:lnTo>
                  <a:pt x="496032" y="37931"/>
                </a:lnTo>
                <a:lnTo>
                  <a:pt x="472136" y="26705"/>
                </a:lnTo>
                <a:lnTo>
                  <a:pt x="447270" y="17324"/>
                </a:lnTo>
                <a:lnTo>
                  <a:pt x="421521" y="9876"/>
                </a:lnTo>
                <a:lnTo>
                  <a:pt x="394977" y="4447"/>
                </a:lnTo>
                <a:lnTo>
                  <a:pt x="367724" y="1126"/>
                </a:lnTo>
                <a:lnTo>
                  <a:pt x="339852" y="0"/>
                </a:lnTo>
                <a:lnTo>
                  <a:pt x="311979" y="1126"/>
                </a:lnTo>
                <a:lnTo>
                  <a:pt x="284726" y="4447"/>
                </a:lnTo>
                <a:lnTo>
                  <a:pt x="258182" y="9876"/>
                </a:lnTo>
                <a:lnTo>
                  <a:pt x="232433" y="17324"/>
                </a:lnTo>
                <a:lnTo>
                  <a:pt x="207567" y="26705"/>
                </a:lnTo>
                <a:lnTo>
                  <a:pt x="183671" y="37931"/>
                </a:lnTo>
                <a:lnTo>
                  <a:pt x="160833" y="50915"/>
                </a:lnTo>
                <a:lnTo>
                  <a:pt x="139140" y="65568"/>
                </a:lnTo>
                <a:lnTo>
                  <a:pt x="118680" y="81804"/>
                </a:lnTo>
                <a:lnTo>
                  <a:pt x="99541" y="99536"/>
                </a:lnTo>
                <a:lnTo>
                  <a:pt x="81809" y="118675"/>
                </a:lnTo>
                <a:lnTo>
                  <a:pt x="65572" y="139135"/>
                </a:lnTo>
                <a:lnTo>
                  <a:pt x="50918" y="160827"/>
                </a:lnTo>
                <a:lnTo>
                  <a:pt x="37933" y="183665"/>
                </a:lnTo>
                <a:lnTo>
                  <a:pt x="26707" y="207561"/>
                </a:lnTo>
                <a:lnTo>
                  <a:pt x="17326" y="232428"/>
                </a:lnTo>
                <a:lnTo>
                  <a:pt x="9877" y="258178"/>
                </a:lnTo>
                <a:lnTo>
                  <a:pt x="4448" y="284723"/>
                </a:lnTo>
                <a:lnTo>
                  <a:pt x="1126" y="311977"/>
                </a:lnTo>
                <a:lnTo>
                  <a:pt x="0" y="339851"/>
                </a:lnTo>
                <a:close/>
              </a:path>
            </a:pathLst>
          </a:custGeom>
          <a:solidFill>
            <a:srgbClr val="3981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2034" y="3871722"/>
            <a:ext cx="679704" cy="679703"/>
          </a:xfrm>
          <a:custGeom>
            <a:avLst/>
            <a:gdLst/>
            <a:ahLst/>
            <a:cxnLst/>
            <a:rect l="l" t="t" r="r" b="b"/>
            <a:pathLst>
              <a:path w="679704" h="679703">
                <a:moveTo>
                  <a:pt x="0" y="339851"/>
                </a:moveTo>
                <a:lnTo>
                  <a:pt x="1126" y="311977"/>
                </a:lnTo>
                <a:lnTo>
                  <a:pt x="4448" y="284723"/>
                </a:lnTo>
                <a:lnTo>
                  <a:pt x="9877" y="258178"/>
                </a:lnTo>
                <a:lnTo>
                  <a:pt x="17326" y="232428"/>
                </a:lnTo>
                <a:lnTo>
                  <a:pt x="26707" y="207561"/>
                </a:lnTo>
                <a:lnTo>
                  <a:pt x="37933" y="183665"/>
                </a:lnTo>
                <a:lnTo>
                  <a:pt x="50918" y="160827"/>
                </a:lnTo>
                <a:lnTo>
                  <a:pt x="65572" y="139135"/>
                </a:lnTo>
                <a:lnTo>
                  <a:pt x="81809" y="118675"/>
                </a:lnTo>
                <a:lnTo>
                  <a:pt x="99541" y="99536"/>
                </a:lnTo>
                <a:lnTo>
                  <a:pt x="118680" y="81804"/>
                </a:lnTo>
                <a:lnTo>
                  <a:pt x="139140" y="65568"/>
                </a:lnTo>
                <a:lnTo>
                  <a:pt x="160833" y="50915"/>
                </a:lnTo>
                <a:lnTo>
                  <a:pt x="183671" y="37931"/>
                </a:lnTo>
                <a:lnTo>
                  <a:pt x="207567" y="26705"/>
                </a:lnTo>
                <a:lnTo>
                  <a:pt x="232433" y="17324"/>
                </a:lnTo>
                <a:lnTo>
                  <a:pt x="258182" y="9876"/>
                </a:lnTo>
                <a:lnTo>
                  <a:pt x="284726" y="4447"/>
                </a:lnTo>
                <a:lnTo>
                  <a:pt x="311979" y="1126"/>
                </a:lnTo>
                <a:lnTo>
                  <a:pt x="339852" y="0"/>
                </a:lnTo>
                <a:lnTo>
                  <a:pt x="367724" y="1126"/>
                </a:lnTo>
                <a:lnTo>
                  <a:pt x="394977" y="4447"/>
                </a:lnTo>
                <a:lnTo>
                  <a:pt x="421521" y="9876"/>
                </a:lnTo>
                <a:lnTo>
                  <a:pt x="447270" y="17324"/>
                </a:lnTo>
                <a:lnTo>
                  <a:pt x="472136" y="26705"/>
                </a:lnTo>
                <a:lnTo>
                  <a:pt x="496032" y="37931"/>
                </a:lnTo>
                <a:lnTo>
                  <a:pt x="518870" y="50915"/>
                </a:lnTo>
                <a:lnTo>
                  <a:pt x="540563" y="65568"/>
                </a:lnTo>
                <a:lnTo>
                  <a:pt x="561023" y="81804"/>
                </a:lnTo>
                <a:lnTo>
                  <a:pt x="580162" y="99536"/>
                </a:lnTo>
                <a:lnTo>
                  <a:pt x="597894" y="118675"/>
                </a:lnTo>
                <a:lnTo>
                  <a:pt x="614131" y="139135"/>
                </a:lnTo>
                <a:lnTo>
                  <a:pt x="628785" y="160827"/>
                </a:lnTo>
                <a:lnTo>
                  <a:pt x="641770" y="183665"/>
                </a:lnTo>
                <a:lnTo>
                  <a:pt x="652996" y="207561"/>
                </a:lnTo>
                <a:lnTo>
                  <a:pt x="662377" y="232428"/>
                </a:lnTo>
                <a:lnTo>
                  <a:pt x="669826" y="258178"/>
                </a:lnTo>
                <a:lnTo>
                  <a:pt x="675255" y="284723"/>
                </a:lnTo>
                <a:lnTo>
                  <a:pt x="678577" y="311977"/>
                </a:lnTo>
                <a:lnTo>
                  <a:pt x="679704" y="339851"/>
                </a:lnTo>
                <a:lnTo>
                  <a:pt x="678577" y="367726"/>
                </a:lnTo>
                <a:lnTo>
                  <a:pt x="675255" y="394980"/>
                </a:lnTo>
                <a:lnTo>
                  <a:pt x="669826" y="421525"/>
                </a:lnTo>
                <a:lnTo>
                  <a:pt x="662377" y="447275"/>
                </a:lnTo>
                <a:lnTo>
                  <a:pt x="652996" y="472142"/>
                </a:lnTo>
                <a:lnTo>
                  <a:pt x="641770" y="496038"/>
                </a:lnTo>
                <a:lnTo>
                  <a:pt x="628785" y="518876"/>
                </a:lnTo>
                <a:lnTo>
                  <a:pt x="614131" y="540568"/>
                </a:lnTo>
                <a:lnTo>
                  <a:pt x="597894" y="561028"/>
                </a:lnTo>
                <a:lnTo>
                  <a:pt x="580162" y="580167"/>
                </a:lnTo>
                <a:lnTo>
                  <a:pt x="561023" y="597899"/>
                </a:lnTo>
                <a:lnTo>
                  <a:pt x="540563" y="614135"/>
                </a:lnTo>
                <a:lnTo>
                  <a:pt x="518870" y="628788"/>
                </a:lnTo>
                <a:lnTo>
                  <a:pt x="496032" y="641772"/>
                </a:lnTo>
                <a:lnTo>
                  <a:pt x="472136" y="652998"/>
                </a:lnTo>
                <a:lnTo>
                  <a:pt x="447270" y="662379"/>
                </a:lnTo>
                <a:lnTo>
                  <a:pt x="421521" y="669827"/>
                </a:lnTo>
                <a:lnTo>
                  <a:pt x="394977" y="675256"/>
                </a:lnTo>
                <a:lnTo>
                  <a:pt x="367724" y="678577"/>
                </a:lnTo>
                <a:lnTo>
                  <a:pt x="339852" y="679703"/>
                </a:lnTo>
                <a:lnTo>
                  <a:pt x="311979" y="678577"/>
                </a:lnTo>
                <a:lnTo>
                  <a:pt x="284726" y="675256"/>
                </a:lnTo>
                <a:lnTo>
                  <a:pt x="258182" y="669827"/>
                </a:lnTo>
                <a:lnTo>
                  <a:pt x="232433" y="662379"/>
                </a:lnTo>
                <a:lnTo>
                  <a:pt x="207567" y="652998"/>
                </a:lnTo>
                <a:lnTo>
                  <a:pt x="183671" y="641772"/>
                </a:lnTo>
                <a:lnTo>
                  <a:pt x="160833" y="628788"/>
                </a:lnTo>
                <a:lnTo>
                  <a:pt x="139140" y="614135"/>
                </a:lnTo>
                <a:lnTo>
                  <a:pt x="118680" y="597899"/>
                </a:lnTo>
                <a:lnTo>
                  <a:pt x="99541" y="580167"/>
                </a:lnTo>
                <a:lnTo>
                  <a:pt x="81809" y="561028"/>
                </a:lnTo>
                <a:lnTo>
                  <a:pt x="65572" y="540568"/>
                </a:lnTo>
                <a:lnTo>
                  <a:pt x="50918" y="518876"/>
                </a:lnTo>
                <a:lnTo>
                  <a:pt x="37933" y="496038"/>
                </a:lnTo>
                <a:lnTo>
                  <a:pt x="26707" y="472142"/>
                </a:lnTo>
                <a:lnTo>
                  <a:pt x="17326" y="447275"/>
                </a:lnTo>
                <a:lnTo>
                  <a:pt x="9877" y="421525"/>
                </a:lnTo>
                <a:lnTo>
                  <a:pt x="4448" y="394980"/>
                </a:lnTo>
                <a:lnTo>
                  <a:pt x="1126" y="367726"/>
                </a:lnTo>
                <a:lnTo>
                  <a:pt x="0" y="339851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82902" y="504208"/>
            <a:ext cx="2296728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40"/>
              </a:lnSpc>
              <a:spcBef>
                <a:spcPts val="187"/>
              </a:spcBef>
            </a:pPr>
            <a:r>
              <a:rPr sz="3600" b="1" dirty="0">
                <a:latin typeface="Times New Roman"/>
                <a:cs typeface="Times New Roman"/>
              </a:rPr>
              <a:t>Fina</a:t>
            </a:r>
            <a:r>
              <a:rPr sz="3600" b="1" spc="-9" dirty="0">
                <a:latin typeface="Times New Roman"/>
                <a:cs typeface="Times New Roman"/>
              </a:rPr>
              <a:t>n</a:t>
            </a:r>
            <a:r>
              <a:rPr sz="3600" b="1" spc="0" dirty="0">
                <a:latin typeface="Times New Roman"/>
                <a:cs typeface="Times New Roman"/>
              </a:rPr>
              <a:t>cial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6699" y="504208"/>
            <a:ext cx="3398674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40"/>
              </a:lnSpc>
              <a:spcBef>
                <a:spcPts val="187"/>
              </a:spcBef>
            </a:pPr>
            <a:r>
              <a:rPr sz="3600" b="1" spc="0" dirty="0">
                <a:latin typeface="Times New Roman"/>
                <a:cs typeface="Times New Roman"/>
              </a:rPr>
              <a:t>Management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01083" y="1662511"/>
            <a:ext cx="4064892" cy="14278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873">
              <a:lnSpc>
                <a:spcPts val="2580"/>
              </a:lnSpc>
              <a:spcBef>
                <a:spcPts val="129"/>
              </a:spcBef>
            </a:pPr>
            <a:r>
              <a:rPr sz="2400" spc="0" dirty="0">
                <a:latin typeface="Times New Roman"/>
                <a:cs typeface="Times New Roman"/>
              </a:rPr>
              <a:t>W</a:t>
            </a:r>
            <a:r>
              <a:rPr lang="en-IN" sz="2400" spc="0" dirty="0">
                <a:latin typeface="Times New Roman"/>
                <a:cs typeface="Times New Roman"/>
              </a:rPr>
              <a:t>e can </a:t>
            </a:r>
            <a:r>
              <a:rPr sz="2400" spc="0" dirty="0">
                <a:latin typeface="Times New Roman"/>
                <a:cs typeface="Times New Roman"/>
              </a:rPr>
              <a:t>help</a:t>
            </a:r>
            <a:r>
              <a:rPr sz="2400" spc="18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s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spc="0" dirty="0">
                <a:latin typeface="Times New Roman"/>
                <a:cs typeface="Times New Roman"/>
              </a:rPr>
              <a:t>ar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spc="0" dirty="0">
                <a:latin typeface="Times New Roman"/>
                <a:cs typeface="Times New Roman"/>
              </a:rPr>
              <a:t>-ups</a:t>
            </a:r>
            <a:r>
              <a:rPr sz="2400" spc="-106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control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41"/>
              </a:lnSpc>
            </a:pPr>
            <a:r>
              <a:rPr sz="2400" spc="0" dirty="0">
                <a:latin typeface="Times New Roman"/>
                <a:cs typeface="Times New Roman"/>
              </a:rPr>
              <a:t>their </a:t>
            </a:r>
            <a:r>
              <a:rPr sz="2400" spc="6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cash</a:t>
            </a:r>
            <a:r>
              <a:rPr sz="2400" spc="-141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flow</a:t>
            </a:r>
            <a:r>
              <a:rPr sz="2400" spc="455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by</a:t>
            </a:r>
            <a:r>
              <a:rPr sz="2400" spc="558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reducing costs</a:t>
            </a:r>
            <a:r>
              <a:rPr sz="2400" spc="81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and</a:t>
            </a:r>
            <a:r>
              <a:rPr sz="2400" spc="665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i</a:t>
            </a:r>
            <a:r>
              <a:rPr sz="2400" spc="5" dirty="0">
                <a:latin typeface="Times New Roman"/>
                <a:cs typeface="Times New Roman"/>
              </a:rPr>
              <a:t>m</a:t>
            </a:r>
            <a:r>
              <a:rPr sz="2400" spc="0" dirty="0">
                <a:latin typeface="Times New Roman"/>
                <a:cs typeface="Times New Roman"/>
              </a:rPr>
              <a:t>pr</a:t>
            </a:r>
            <a:r>
              <a:rPr sz="2400" spc="-5" dirty="0">
                <a:latin typeface="Times New Roman"/>
                <a:cs typeface="Times New Roman"/>
              </a:rPr>
              <a:t>o</a:t>
            </a:r>
            <a:r>
              <a:rPr sz="2400" spc="0" dirty="0">
                <a:latin typeface="Times New Roman"/>
                <a:cs typeface="Times New Roman"/>
              </a:rPr>
              <a:t>ving</a:t>
            </a:r>
            <a:r>
              <a:rPr sz="2400" spc="-277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cash colle</a:t>
            </a:r>
            <a:r>
              <a:rPr sz="2400" spc="-12" dirty="0">
                <a:latin typeface="Times New Roman"/>
                <a:cs typeface="Times New Roman"/>
              </a:rPr>
              <a:t>c</a:t>
            </a:r>
            <a:r>
              <a:rPr sz="2400" spc="0" dirty="0">
                <a:latin typeface="Times New Roman"/>
                <a:cs typeface="Times New Roman"/>
              </a:rPr>
              <a:t>tion</a:t>
            </a:r>
            <a:r>
              <a:rPr sz="2400" spc="-16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p</a:t>
            </a:r>
            <a:r>
              <a:rPr sz="2400" spc="-9" dirty="0">
                <a:latin typeface="Times New Roman"/>
                <a:cs typeface="Times New Roman"/>
              </a:rPr>
              <a:t>r</a:t>
            </a:r>
            <a:r>
              <a:rPr sz="2400" spc="0" dirty="0">
                <a:latin typeface="Times New Roman"/>
                <a:cs typeface="Times New Roman"/>
              </a:rPr>
              <a:t>ocesses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7814" y="1999037"/>
            <a:ext cx="3406753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50"/>
              </a:lnSpc>
              <a:spcBef>
                <a:spcPts val="132"/>
              </a:spcBef>
            </a:pPr>
            <a:r>
              <a:rPr sz="2500" spc="0" dirty="0">
                <a:latin typeface="Arial"/>
                <a:cs typeface="Arial"/>
              </a:rPr>
              <a:t>Cash</a:t>
            </a:r>
            <a:r>
              <a:rPr sz="2500" spc="-58" dirty="0">
                <a:latin typeface="Arial"/>
                <a:cs typeface="Arial"/>
              </a:rPr>
              <a:t> </a:t>
            </a:r>
            <a:r>
              <a:rPr sz="2500" spc="0" dirty="0">
                <a:latin typeface="Arial"/>
                <a:cs typeface="Arial"/>
              </a:rPr>
              <a:t>flow</a:t>
            </a:r>
            <a:r>
              <a:rPr sz="2500" spc="-29" dirty="0">
                <a:latin typeface="Arial"/>
                <a:cs typeface="Arial"/>
              </a:rPr>
              <a:t> </a:t>
            </a:r>
            <a:r>
              <a:rPr sz="2500" spc="0" dirty="0">
                <a:latin typeface="Arial"/>
                <a:cs typeface="Arial"/>
              </a:rPr>
              <a:t>Man</a:t>
            </a:r>
            <a:r>
              <a:rPr sz="2500" spc="4" dirty="0">
                <a:latin typeface="Arial"/>
                <a:cs typeface="Arial"/>
              </a:rPr>
              <a:t>a</a:t>
            </a:r>
            <a:r>
              <a:rPr sz="2500" spc="0" dirty="0">
                <a:latin typeface="Arial"/>
                <a:cs typeface="Arial"/>
              </a:rPr>
              <a:t>g</a:t>
            </a:r>
            <a:r>
              <a:rPr sz="2500" spc="4" dirty="0">
                <a:latin typeface="Arial"/>
                <a:cs typeface="Arial"/>
              </a:rPr>
              <a:t>e</a:t>
            </a:r>
            <a:r>
              <a:rPr sz="2500" spc="0" dirty="0">
                <a:latin typeface="Arial"/>
                <a:cs typeface="Arial"/>
              </a:rPr>
              <a:t>ment</a:t>
            </a:r>
            <a:endParaRPr sz="2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7814" y="2678494"/>
            <a:ext cx="2242035" cy="3426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55"/>
              </a:lnSpc>
              <a:spcBef>
                <a:spcPts val="132"/>
              </a:spcBef>
            </a:pPr>
            <a:r>
              <a:rPr sz="2500" spc="0" dirty="0">
                <a:latin typeface="Arial"/>
                <a:cs typeface="Arial"/>
              </a:rPr>
              <a:t>Cost</a:t>
            </a:r>
            <a:r>
              <a:rPr sz="2500" spc="-51" dirty="0">
                <a:latin typeface="Arial"/>
                <a:cs typeface="Arial"/>
              </a:rPr>
              <a:t> </a:t>
            </a:r>
            <a:r>
              <a:rPr sz="2500" spc="0" dirty="0">
                <a:latin typeface="Arial"/>
                <a:cs typeface="Arial"/>
              </a:rPr>
              <a:t>Reduction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7814" y="3358826"/>
            <a:ext cx="356556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50"/>
              </a:lnSpc>
              <a:spcBef>
                <a:spcPts val="132"/>
              </a:spcBef>
            </a:pPr>
            <a:r>
              <a:rPr sz="2500" spc="0" dirty="0">
                <a:latin typeface="Arial"/>
                <a:cs typeface="Arial"/>
              </a:rPr>
              <a:t>Man</a:t>
            </a:r>
            <a:r>
              <a:rPr sz="2500" spc="4" dirty="0">
                <a:latin typeface="Arial"/>
                <a:cs typeface="Arial"/>
              </a:rPr>
              <a:t>a</a:t>
            </a:r>
            <a:r>
              <a:rPr sz="2500" spc="0" dirty="0">
                <a:latin typeface="Arial"/>
                <a:cs typeface="Arial"/>
              </a:rPr>
              <a:t>g</a:t>
            </a:r>
            <a:r>
              <a:rPr sz="2500" spc="4" dirty="0">
                <a:latin typeface="Arial"/>
                <a:cs typeface="Arial"/>
              </a:rPr>
              <a:t>e</a:t>
            </a:r>
            <a:r>
              <a:rPr sz="2500" spc="0" dirty="0">
                <a:latin typeface="Arial"/>
                <a:cs typeface="Arial"/>
              </a:rPr>
              <a:t>ment</a:t>
            </a:r>
            <a:r>
              <a:rPr sz="2500" spc="-127" dirty="0">
                <a:latin typeface="Arial"/>
                <a:cs typeface="Arial"/>
              </a:rPr>
              <a:t> </a:t>
            </a:r>
            <a:r>
              <a:rPr sz="2500" spc="0" dirty="0">
                <a:latin typeface="Arial"/>
                <a:cs typeface="Arial"/>
              </a:rPr>
              <a:t>Acco</a:t>
            </a:r>
            <a:r>
              <a:rPr sz="2500" spc="9" dirty="0">
                <a:latin typeface="Arial"/>
                <a:cs typeface="Arial"/>
              </a:rPr>
              <a:t>u</a:t>
            </a:r>
            <a:r>
              <a:rPr sz="2500" spc="0" dirty="0">
                <a:latin typeface="Arial"/>
                <a:cs typeface="Arial"/>
              </a:rPr>
              <a:t>nti</a:t>
            </a:r>
            <a:r>
              <a:rPr sz="2500" spc="4" dirty="0">
                <a:latin typeface="Arial"/>
                <a:cs typeface="Arial"/>
              </a:rPr>
              <a:t>n</a:t>
            </a:r>
            <a:r>
              <a:rPr sz="2500" spc="0" dirty="0">
                <a:latin typeface="Arial"/>
                <a:cs typeface="Arial"/>
              </a:rPr>
              <a:t>g</a:t>
            </a:r>
            <a:endParaRPr sz="2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01718" y="3413968"/>
            <a:ext cx="4346549" cy="17934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0"/>
              </a:lnSpc>
              <a:spcBef>
                <a:spcPts val="129"/>
              </a:spcBef>
            </a:pPr>
            <a:r>
              <a:rPr lang="en-IN" sz="2400" dirty="0">
                <a:latin typeface="Times New Roman"/>
                <a:cs typeface="Times New Roman"/>
              </a:rPr>
              <a:t>We can </a:t>
            </a:r>
            <a:r>
              <a:rPr sz="2400" spc="0" dirty="0">
                <a:latin typeface="Times New Roman"/>
                <a:cs typeface="Times New Roman"/>
              </a:rPr>
              <a:t>ensure</a:t>
            </a:r>
            <a:r>
              <a:rPr sz="2400" spc="-341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the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man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spc="0" dirty="0">
                <a:latin typeface="Times New Roman"/>
                <a:cs typeface="Times New Roman"/>
              </a:rPr>
              <a:t>ge</a:t>
            </a:r>
            <a:r>
              <a:rPr sz="2400" spc="4" dirty="0">
                <a:latin typeface="Times New Roman"/>
                <a:cs typeface="Times New Roman"/>
              </a:rPr>
              <a:t>m</a:t>
            </a:r>
            <a:r>
              <a:rPr sz="2400" spc="0" dirty="0">
                <a:latin typeface="Times New Roman"/>
                <a:cs typeface="Times New Roman"/>
              </a:rPr>
              <a:t>ent</a:t>
            </a:r>
            <a:endParaRPr sz="2400" dirty="0">
              <a:latin typeface="Times New Roman"/>
              <a:cs typeface="Times New Roman"/>
            </a:endParaRPr>
          </a:p>
          <a:p>
            <a:pPr marL="12700" marR="10113">
              <a:lnSpc>
                <a:spcPct val="100041"/>
              </a:lnSpc>
            </a:pPr>
            <a:r>
              <a:rPr sz="2400" spc="0" dirty="0">
                <a:latin typeface="Times New Roman"/>
                <a:cs typeface="Times New Roman"/>
              </a:rPr>
              <a:t>te</a:t>
            </a:r>
            <a:r>
              <a:rPr sz="2400" spc="6" dirty="0">
                <a:latin typeface="Times New Roman"/>
                <a:cs typeface="Times New Roman"/>
              </a:rPr>
              <a:t>a</a:t>
            </a:r>
            <a:r>
              <a:rPr sz="2400" spc="0" dirty="0">
                <a:latin typeface="Times New Roman"/>
                <a:cs typeface="Times New Roman"/>
              </a:rPr>
              <a:t>m</a:t>
            </a:r>
            <a:r>
              <a:rPr sz="2400" spc="365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re</a:t>
            </a:r>
            <a:r>
              <a:rPr sz="2400" spc="-6" dirty="0">
                <a:latin typeface="Times New Roman"/>
                <a:cs typeface="Times New Roman"/>
              </a:rPr>
              <a:t>c</a:t>
            </a:r>
            <a:r>
              <a:rPr sz="2400" spc="0" dirty="0">
                <a:latin typeface="Times New Roman"/>
                <a:cs typeface="Times New Roman"/>
              </a:rPr>
              <a:t>eive</a:t>
            </a:r>
            <a:r>
              <a:rPr sz="2400" spc="97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frequent,</a:t>
            </a:r>
            <a:r>
              <a:rPr sz="2400" spc="-16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high quality</a:t>
            </a:r>
            <a:r>
              <a:rPr sz="2400" spc="-57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financial</a:t>
            </a:r>
            <a:r>
              <a:rPr sz="2400" spc="1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data</a:t>
            </a:r>
            <a:r>
              <a:rPr sz="2400" spc="357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to</a:t>
            </a:r>
            <a:r>
              <a:rPr sz="2400" spc="-176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h</a:t>
            </a:r>
            <a:r>
              <a:rPr sz="2400" spc="-6" dirty="0">
                <a:latin typeface="Times New Roman"/>
                <a:cs typeface="Times New Roman"/>
              </a:rPr>
              <a:t>e</a:t>
            </a:r>
            <a:r>
              <a:rPr sz="2400" spc="0" dirty="0">
                <a:latin typeface="Times New Roman"/>
                <a:cs typeface="Times New Roman"/>
              </a:rPr>
              <a:t>lp them</a:t>
            </a:r>
            <a:r>
              <a:rPr sz="2400" spc="5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m</a:t>
            </a:r>
            <a:r>
              <a:rPr sz="2400" spc="6" dirty="0">
                <a:latin typeface="Times New Roman"/>
                <a:cs typeface="Times New Roman"/>
              </a:rPr>
              <a:t>a</a:t>
            </a:r>
            <a:r>
              <a:rPr sz="2400" spc="0" dirty="0">
                <a:latin typeface="Times New Roman"/>
                <a:cs typeface="Times New Roman"/>
              </a:rPr>
              <a:t>ke</a:t>
            </a:r>
            <a:r>
              <a:rPr sz="2400" spc="98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informed decisions.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97814" y="4038784"/>
            <a:ext cx="2613639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50"/>
              </a:lnSpc>
              <a:spcBef>
                <a:spcPts val="132"/>
              </a:spcBef>
            </a:pPr>
            <a:r>
              <a:rPr sz="2500" spc="0" dirty="0">
                <a:latin typeface="Arial"/>
                <a:cs typeface="Arial"/>
              </a:rPr>
              <a:t>Busi</a:t>
            </a:r>
            <a:r>
              <a:rPr sz="2500" spc="4" dirty="0">
                <a:latin typeface="Arial"/>
                <a:cs typeface="Arial"/>
              </a:rPr>
              <a:t>n</a:t>
            </a:r>
            <a:r>
              <a:rPr sz="2500" spc="0" dirty="0">
                <a:latin typeface="Arial"/>
                <a:cs typeface="Arial"/>
              </a:rPr>
              <a:t>ess</a:t>
            </a:r>
            <a:r>
              <a:rPr sz="2500" spc="-226" dirty="0">
                <a:latin typeface="Arial"/>
                <a:cs typeface="Arial"/>
              </a:rPr>
              <a:t> </a:t>
            </a:r>
            <a:r>
              <a:rPr sz="2500" spc="0" dirty="0">
                <a:latin typeface="Arial"/>
                <a:cs typeface="Arial"/>
              </a:rPr>
              <a:t>An</a:t>
            </a:r>
            <a:r>
              <a:rPr sz="2500" spc="9" dirty="0">
                <a:latin typeface="Arial"/>
                <a:cs typeface="Arial"/>
              </a:rPr>
              <a:t>a</a:t>
            </a:r>
            <a:r>
              <a:rPr sz="2500" spc="0" dirty="0">
                <a:latin typeface="Arial"/>
                <a:cs typeface="Arial"/>
              </a:rPr>
              <a:t>lysis</a:t>
            </a:r>
            <a:endParaRPr sz="2500">
              <a:latin typeface="Arial"/>
              <a:cs typeface="Arial"/>
            </a:endParaRP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A64ED75E-472E-4804-AF47-D25221AA2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4365498" y="1090422"/>
            <a:ext cx="4062983" cy="4062983"/>
          </a:xfrm>
          <a:custGeom>
            <a:avLst/>
            <a:gdLst/>
            <a:ahLst/>
            <a:cxnLst/>
            <a:rect l="l" t="t" r="r" b="b"/>
            <a:pathLst>
              <a:path w="4062983" h="4062983">
                <a:moveTo>
                  <a:pt x="0" y="4062983"/>
                </a:moveTo>
                <a:lnTo>
                  <a:pt x="4062983" y="4062983"/>
                </a:lnTo>
                <a:lnTo>
                  <a:pt x="2031491" y="0"/>
                </a:lnTo>
                <a:lnTo>
                  <a:pt x="0" y="4062983"/>
                </a:lnTo>
                <a:close/>
              </a:path>
            </a:pathLst>
          </a:custGeom>
          <a:solidFill>
            <a:srgbClr val="95333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65498" y="1090422"/>
            <a:ext cx="4062983" cy="4062983"/>
          </a:xfrm>
          <a:custGeom>
            <a:avLst/>
            <a:gdLst/>
            <a:ahLst/>
            <a:cxnLst/>
            <a:rect l="l" t="t" r="r" b="b"/>
            <a:pathLst>
              <a:path w="4062983" h="4062983">
                <a:moveTo>
                  <a:pt x="0" y="4062983"/>
                </a:moveTo>
                <a:lnTo>
                  <a:pt x="2031491" y="0"/>
                </a:lnTo>
                <a:lnTo>
                  <a:pt x="4062983" y="4062983"/>
                </a:lnTo>
                <a:lnTo>
                  <a:pt x="0" y="4062983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96990" y="1497329"/>
            <a:ext cx="2641091" cy="577596"/>
          </a:xfrm>
          <a:custGeom>
            <a:avLst/>
            <a:gdLst/>
            <a:ahLst/>
            <a:cxnLst/>
            <a:rect l="l" t="t" r="r" b="b"/>
            <a:pathLst>
              <a:path w="2641091" h="577596">
                <a:moveTo>
                  <a:pt x="0" y="96266"/>
                </a:moveTo>
                <a:lnTo>
                  <a:pt x="0" y="481330"/>
                </a:lnTo>
                <a:lnTo>
                  <a:pt x="572" y="491901"/>
                </a:lnTo>
                <a:lnTo>
                  <a:pt x="14177" y="531680"/>
                </a:lnTo>
                <a:lnTo>
                  <a:pt x="42650" y="561321"/>
                </a:lnTo>
                <a:lnTo>
                  <a:pt x="81665" y="576498"/>
                </a:lnTo>
                <a:lnTo>
                  <a:pt x="96265" y="577596"/>
                </a:lnTo>
                <a:lnTo>
                  <a:pt x="2544826" y="577596"/>
                </a:lnTo>
                <a:lnTo>
                  <a:pt x="2582829" y="569819"/>
                </a:lnTo>
                <a:lnTo>
                  <a:pt x="2616330" y="545821"/>
                </a:lnTo>
                <a:lnTo>
                  <a:pt x="2636809" y="509839"/>
                </a:lnTo>
                <a:lnTo>
                  <a:pt x="2641091" y="481330"/>
                </a:lnTo>
                <a:lnTo>
                  <a:pt x="2641091" y="96266"/>
                </a:lnTo>
                <a:lnTo>
                  <a:pt x="2633315" y="58262"/>
                </a:lnTo>
                <a:lnTo>
                  <a:pt x="2609317" y="24761"/>
                </a:lnTo>
                <a:lnTo>
                  <a:pt x="2573335" y="4282"/>
                </a:lnTo>
                <a:lnTo>
                  <a:pt x="2544826" y="0"/>
                </a:lnTo>
                <a:lnTo>
                  <a:pt x="96265" y="0"/>
                </a:lnTo>
                <a:lnTo>
                  <a:pt x="58262" y="7776"/>
                </a:lnTo>
                <a:lnTo>
                  <a:pt x="24761" y="31774"/>
                </a:lnTo>
                <a:lnTo>
                  <a:pt x="4282" y="67756"/>
                </a:lnTo>
                <a:lnTo>
                  <a:pt x="0" y="962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96990" y="1497329"/>
            <a:ext cx="2641091" cy="577596"/>
          </a:xfrm>
          <a:custGeom>
            <a:avLst/>
            <a:gdLst/>
            <a:ahLst/>
            <a:cxnLst/>
            <a:rect l="l" t="t" r="r" b="b"/>
            <a:pathLst>
              <a:path w="2641091" h="577596">
                <a:moveTo>
                  <a:pt x="0" y="96266"/>
                </a:moveTo>
                <a:lnTo>
                  <a:pt x="9394" y="54697"/>
                </a:lnTo>
                <a:lnTo>
                  <a:pt x="34695" y="22230"/>
                </a:lnTo>
                <a:lnTo>
                  <a:pt x="71575" y="3188"/>
                </a:lnTo>
                <a:lnTo>
                  <a:pt x="96265" y="0"/>
                </a:lnTo>
                <a:lnTo>
                  <a:pt x="2544826" y="0"/>
                </a:lnTo>
                <a:lnTo>
                  <a:pt x="2586394" y="9394"/>
                </a:lnTo>
                <a:lnTo>
                  <a:pt x="2618861" y="34695"/>
                </a:lnTo>
                <a:lnTo>
                  <a:pt x="2637903" y="71575"/>
                </a:lnTo>
                <a:lnTo>
                  <a:pt x="2641091" y="96266"/>
                </a:lnTo>
                <a:lnTo>
                  <a:pt x="2641091" y="481330"/>
                </a:lnTo>
                <a:lnTo>
                  <a:pt x="2631697" y="522898"/>
                </a:lnTo>
                <a:lnTo>
                  <a:pt x="2606396" y="555365"/>
                </a:lnTo>
                <a:lnTo>
                  <a:pt x="2569516" y="574407"/>
                </a:lnTo>
                <a:lnTo>
                  <a:pt x="2544826" y="577596"/>
                </a:lnTo>
                <a:lnTo>
                  <a:pt x="96265" y="577596"/>
                </a:lnTo>
                <a:lnTo>
                  <a:pt x="54697" y="568201"/>
                </a:lnTo>
                <a:lnTo>
                  <a:pt x="22230" y="542900"/>
                </a:lnTo>
                <a:lnTo>
                  <a:pt x="3188" y="506020"/>
                </a:lnTo>
                <a:lnTo>
                  <a:pt x="0" y="481330"/>
                </a:lnTo>
                <a:lnTo>
                  <a:pt x="0" y="96266"/>
                </a:lnTo>
                <a:close/>
              </a:path>
            </a:pathLst>
          </a:custGeom>
          <a:ln w="25908">
            <a:solidFill>
              <a:srgbClr val="9533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96990" y="2146554"/>
            <a:ext cx="2641091" cy="577596"/>
          </a:xfrm>
          <a:custGeom>
            <a:avLst/>
            <a:gdLst/>
            <a:ahLst/>
            <a:cxnLst/>
            <a:rect l="l" t="t" r="r" b="b"/>
            <a:pathLst>
              <a:path w="2641091" h="577596">
                <a:moveTo>
                  <a:pt x="0" y="96266"/>
                </a:moveTo>
                <a:lnTo>
                  <a:pt x="0" y="481330"/>
                </a:lnTo>
                <a:lnTo>
                  <a:pt x="572" y="491901"/>
                </a:lnTo>
                <a:lnTo>
                  <a:pt x="14177" y="531680"/>
                </a:lnTo>
                <a:lnTo>
                  <a:pt x="42650" y="561321"/>
                </a:lnTo>
                <a:lnTo>
                  <a:pt x="81665" y="576498"/>
                </a:lnTo>
                <a:lnTo>
                  <a:pt x="96265" y="577596"/>
                </a:lnTo>
                <a:lnTo>
                  <a:pt x="2544826" y="577596"/>
                </a:lnTo>
                <a:lnTo>
                  <a:pt x="2582829" y="569819"/>
                </a:lnTo>
                <a:lnTo>
                  <a:pt x="2616330" y="545821"/>
                </a:lnTo>
                <a:lnTo>
                  <a:pt x="2636809" y="509839"/>
                </a:lnTo>
                <a:lnTo>
                  <a:pt x="2641091" y="481330"/>
                </a:lnTo>
                <a:lnTo>
                  <a:pt x="2641091" y="96266"/>
                </a:lnTo>
                <a:lnTo>
                  <a:pt x="2633315" y="58262"/>
                </a:lnTo>
                <a:lnTo>
                  <a:pt x="2609317" y="24761"/>
                </a:lnTo>
                <a:lnTo>
                  <a:pt x="2573335" y="4282"/>
                </a:lnTo>
                <a:lnTo>
                  <a:pt x="2544826" y="0"/>
                </a:lnTo>
                <a:lnTo>
                  <a:pt x="96265" y="0"/>
                </a:lnTo>
                <a:lnTo>
                  <a:pt x="58262" y="7776"/>
                </a:lnTo>
                <a:lnTo>
                  <a:pt x="24761" y="31774"/>
                </a:lnTo>
                <a:lnTo>
                  <a:pt x="4282" y="67756"/>
                </a:lnTo>
                <a:lnTo>
                  <a:pt x="0" y="962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96990" y="2146554"/>
            <a:ext cx="2641091" cy="577596"/>
          </a:xfrm>
          <a:custGeom>
            <a:avLst/>
            <a:gdLst/>
            <a:ahLst/>
            <a:cxnLst/>
            <a:rect l="l" t="t" r="r" b="b"/>
            <a:pathLst>
              <a:path w="2641091" h="577596">
                <a:moveTo>
                  <a:pt x="0" y="96266"/>
                </a:moveTo>
                <a:lnTo>
                  <a:pt x="9394" y="54697"/>
                </a:lnTo>
                <a:lnTo>
                  <a:pt x="34695" y="22230"/>
                </a:lnTo>
                <a:lnTo>
                  <a:pt x="71575" y="3188"/>
                </a:lnTo>
                <a:lnTo>
                  <a:pt x="96265" y="0"/>
                </a:lnTo>
                <a:lnTo>
                  <a:pt x="2544826" y="0"/>
                </a:lnTo>
                <a:lnTo>
                  <a:pt x="2586394" y="9394"/>
                </a:lnTo>
                <a:lnTo>
                  <a:pt x="2618861" y="34695"/>
                </a:lnTo>
                <a:lnTo>
                  <a:pt x="2637903" y="71575"/>
                </a:lnTo>
                <a:lnTo>
                  <a:pt x="2641091" y="96266"/>
                </a:lnTo>
                <a:lnTo>
                  <a:pt x="2641091" y="481330"/>
                </a:lnTo>
                <a:lnTo>
                  <a:pt x="2631697" y="522898"/>
                </a:lnTo>
                <a:lnTo>
                  <a:pt x="2606396" y="555365"/>
                </a:lnTo>
                <a:lnTo>
                  <a:pt x="2569516" y="574407"/>
                </a:lnTo>
                <a:lnTo>
                  <a:pt x="2544826" y="577596"/>
                </a:lnTo>
                <a:lnTo>
                  <a:pt x="96265" y="577596"/>
                </a:lnTo>
                <a:lnTo>
                  <a:pt x="54697" y="568201"/>
                </a:lnTo>
                <a:lnTo>
                  <a:pt x="22230" y="542900"/>
                </a:lnTo>
                <a:lnTo>
                  <a:pt x="3188" y="506020"/>
                </a:lnTo>
                <a:lnTo>
                  <a:pt x="0" y="481330"/>
                </a:lnTo>
                <a:lnTo>
                  <a:pt x="0" y="96266"/>
                </a:lnTo>
                <a:close/>
              </a:path>
            </a:pathLst>
          </a:custGeom>
          <a:ln w="25908">
            <a:solidFill>
              <a:srgbClr val="9533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96990" y="2797302"/>
            <a:ext cx="2641091" cy="577596"/>
          </a:xfrm>
          <a:custGeom>
            <a:avLst/>
            <a:gdLst/>
            <a:ahLst/>
            <a:cxnLst/>
            <a:rect l="l" t="t" r="r" b="b"/>
            <a:pathLst>
              <a:path w="2641091" h="577596">
                <a:moveTo>
                  <a:pt x="0" y="96265"/>
                </a:moveTo>
                <a:lnTo>
                  <a:pt x="0" y="481330"/>
                </a:lnTo>
                <a:lnTo>
                  <a:pt x="572" y="491901"/>
                </a:lnTo>
                <a:lnTo>
                  <a:pt x="14177" y="531680"/>
                </a:lnTo>
                <a:lnTo>
                  <a:pt x="42650" y="561321"/>
                </a:lnTo>
                <a:lnTo>
                  <a:pt x="81665" y="576498"/>
                </a:lnTo>
                <a:lnTo>
                  <a:pt x="96265" y="577596"/>
                </a:lnTo>
                <a:lnTo>
                  <a:pt x="2544826" y="577596"/>
                </a:lnTo>
                <a:lnTo>
                  <a:pt x="2582829" y="569819"/>
                </a:lnTo>
                <a:lnTo>
                  <a:pt x="2616330" y="545821"/>
                </a:lnTo>
                <a:lnTo>
                  <a:pt x="2636809" y="509839"/>
                </a:lnTo>
                <a:lnTo>
                  <a:pt x="2641091" y="481330"/>
                </a:lnTo>
                <a:lnTo>
                  <a:pt x="2641091" y="96265"/>
                </a:lnTo>
                <a:lnTo>
                  <a:pt x="2633315" y="58262"/>
                </a:lnTo>
                <a:lnTo>
                  <a:pt x="2609317" y="24761"/>
                </a:lnTo>
                <a:lnTo>
                  <a:pt x="2573335" y="4282"/>
                </a:lnTo>
                <a:lnTo>
                  <a:pt x="2544826" y="0"/>
                </a:lnTo>
                <a:lnTo>
                  <a:pt x="96265" y="0"/>
                </a:lnTo>
                <a:lnTo>
                  <a:pt x="58262" y="7776"/>
                </a:lnTo>
                <a:lnTo>
                  <a:pt x="24761" y="31774"/>
                </a:lnTo>
                <a:lnTo>
                  <a:pt x="4282" y="67756"/>
                </a:lnTo>
                <a:lnTo>
                  <a:pt x="0" y="962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96990" y="2797302"/>
            <a:ext cx="2641091" cy="577596"/>
          </a:xfrm>
          <a:custGeom>
            <a:avLst/>
            <a:gdLst/>
            <a:ahLst/>
            <a:cxnLst/>
            <a:rect l="l" t="t" r="r" b="b"/>
            <a:pathLst>
              <a:path w="2641091" h="577596">
                <a:moveTo>
                  <a:pt x="0" y="96265"/>
                </a:moveTo>
                <a:lnTo>
                  <a:pt x="9394" y="54697"/>
                </a:lnTo>
                <a:lnTo>
                  <a:pt x="34695" y="22230"/>
                </a:lnTo>
                <a:lnTo>
                  <a:pt x="71575" y="3188"/>
                </a:lnTo>
                <a:lnTo>
                  <a:pt x="96265" y="0"/>
                </a:lnTo>
                <a:lnTo>
                  <a:pt x="2544826" y="0"/>
                </a:lnTo>
                <a:lnTo>
                  <a:pt x="2586394" y="9394"/>
                </a:lnTo>
                <a:lnTo>
                  <a:pt x="2618861" y="34695"/>
                </a:lnTo>
                <a:lnTo>
                  <a:pt x="2637903" y="71575"/>
                </a:lnTo>
                <a:lnTo>
                  <a:pt x="2641091" y="96265"/>
                </a:lnTo>
                <a:lnTo>
                  <a:pt x="2641091" y="481330"/>
                </a:lnTo>
                <a:lnTo>
                  <a:pt x="2631697" y="522898"/>
                </a:lnTo>
                <a:lnTo>
                  <a:pt x="2606396" y="555365"/>
                </a:lnTo>
                <a:lnTo>
                  <a:pt x="2569516" y="574407"/>
                </a:lnTo>
                <a:lnTo>
                  <a:pt x="2544826" y="577596"/>
                </a:lnTo>
                <a:lnTo>
                  <a:pt x="96265" y="577596"/>
                </a:lnTo>
                <a:lnTo>
                  <a:pt x="54697" y="568201"/>
                </a:lnTo>
                <a:lnTo>
                  <a:pt x="22230" y="542900"/>
                </a:lnTo>
                <a:lnTo>
                  <a:pt x="3188" y="506020"/>
                </a:lnTo>
                <a:lnTo>
                  <a:pt x="0" y="481330"/>
                </a:lnTo>
                <a:lnTo>
                  <a:pt x="0" y="96265"/>
                </a:lnTo>
                <a:close/>
              </a:path>
            </a:pathLst>
          </a:custGeom>
          <a:ln w="25908">
            <a:solidFill>
              <a:srgbClr val="9533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96990" y="3446526"/>
            <a:ext cx="2641091" cy="579119"/>
          </a:xfrm>
          <a:custGeom>
            <a:avLst/>
            <a:gdLst/>
            <a:ahLst/>
            <a:cxnLst/>
            <a:rect l="l" t="t" r="r" b="b"/>
            <a:pathLst>
              <a:path w="2641091" h="579120">
                <a:moveTo>
                  <a:pt x="0" y="96520"/>
                </a:moveTo>
                <a:lnTo>
                  <a:pt x="0" y="482600"/>
                </a:lnTo>
                <a:lnTo>
                  <a:pt x="616" y="493578"/>
                </a:lnTo>
                <a:lnTo>
                  <a:pt x="14352" y="533295"/>
                </a:lnTo>
                <a:lnTo>
                  <a:pt x="42890" y="562880"/>
                </a:lnTo>
                <a:lnTo>
                  <a:pt x="81922" y="578025"/>
                </a:lnTo>
                <a:lnTo>
                  <a:pt x="96520" y="579119"/>
                </a:lnTo>
                <a:lnTo>
                  <a:pt x="2544571" y="579119"/>
                </a:lnTo>
                <a:lnTo>
                  <a:pt x="2582941" y="571203"/>
                </a:lnTo>
                <a:lnTo>
                  <a:pt x="2616382" y="547121"/>
                </a:lnTo>
                <a:lnTo>
                  <a:pt x="2636819" y="511108"/>
                </a:lnTo>
                <a:lnTo>
                  <a:pt x="2641091" y="482600"/>
                </a:lnTo>
                <a:lnTo>
                  <a:pt x="2641091" y="96520"/>
                </a:lnTo>
                <a:lnTo>
                  <a:pt x="2633175" y="58150"/>
                </a:lnTo>
                <a:lnTo>
                  <a:pt x="2609093" y="24709"/>
                </a:lnTo>
                <a:lnTo>
                  <a:pt x="2573080" y="4272"/>
                </a:lnTo>
                <a:lnTo>
                  <a:pt x="2544571" y="0"/>
                </a:lnTo>
                <a:lnTo>
                  <a:pt x="96520" y="0"/>
                </a:lnTo>
                <a:lnTo>
                  <a:pt x="58150" y="7916"/>
                </a:lnTo>
                <a:lnTo>
                  <a:pt x="24709" y="31998"/>
                </a:lnTo>
                <a:lnTo>
                  <a:pt x="4272" y="68011"/>
                </a:lnTo>
                <a:lnTo>
                  <a:pt x="0" y="96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96990" y="3446526"/>
            <a:ext cx="2641091" cy="579119"/>
          </a:xfrm>
          <a:custGeom>
            <a:avLst/>
            <a:gdLst/>
            <a:ahLst/>
            <a:cxnLst/>
            <a:rect l="l" t="t" r="r" b="b"/>
            <a:pathLst>
              <a:path w="2641091" h="579120">
                <a:moveTo>
                  <a:pt x="0" y="96520"/>
                </a:moveTo>
                <a:lnTo>
                  <a:pt x="9374" y="54947"/>
                </a:lnTo>
                <a:lnTo>
                  <a:pt x="34624" y="22433"/>
                </a:lnTo>
                <a:lnTo>
                  <a:pt x="71443" y="3284"/>
                </a:lnTo>
                <a:lnTo>
                  <a:pt x="96520" y="0"/>
                </a:lnTo>
                <a:lnTo>
                  <a:pt x="2544571" y="0"/>
                </a:lnTo>
                <a:lnTo>
                  <a:pt x="2586144" y="9374"/>
                </a:lnTo>
                <a:lnTo>
                  <a:pt x="2618658" y="34624"/>
                </a:lnTo>
                <a:lnTo>
                  <a:pt x="2637807" y="71443"/>
                </a:lnTo>
                <a:lnTo>
                  <a:pt x="2641091" y="96520"/>
                </a:lnTo>
                <a:lnTo>
                  <a:pt x="2641091" y="482600"/>
                </a:lnTo>
                <a:lnTo>
                  <a:pt x="2631717" y="524172"/>
                </a:lnTo>
                <a:lnTo>
                  <a:pt x="2606467" y="556686"/>
                </a:lnTo>
                <a:lnTo>
                  <a:pt x="2569648" y="575835"/>
                </a:lnTo>
                <a:lnTo>
                  <a:pt x="2544571" y="579119"/>
                </a:lnTo>
                <a:lnTo>
                  <a:pt x="96520" y="579119"/>
                </a:lnTo>
                <a:lnTo>
                  <a:pt x="54947" y="569745"/>
                </a:lnTo>
                <a:lnTo>
                  <a:pt x="22433" y="544495"/>
                </a:lnTo>
                <a:lnTo>
                  <a:pt x="3284" y="507676"/>
                </a:lnTo>
                <a:lnTo>
                  <a:pt x="0" y="482600"/>
                </a:lnTo>
                <a:lnTo>
                  <a:pt x="0" y="96520"/>
                </a:lnTo>
                <a:close/>
              </a:path>
            </a:pathLst>
          </a:custGeom>
          <a:ln w="25908">
            <a:solidFill>
              <a:srgbClr val="9533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96990" y="4097274"/>
            <a:ext cx="2641091" cy="577595"/>
          </a:xfrm>
          <a:custGeom>
            <a:avLst/>
            <a:gdLst/>
            <a:ahLst/>
            <a:cxnLst/>
            <a:rect l="l" t="t" r="r" b="b"/>
            <a:pathLst>
              <a:path w="2641091" h="577596">
                <a:moveTo>
                  <a:pt x="0" y="96265"/>
                </a:moveTo>
                <a:lnTo>
                  <a:pt x="0" y="481330"/>
                </a:lnTo>
                <a:lnTo>
                  <a:pt x="572" y="491901"/>
                </a:lnTo>
                <a:lnTo>
                  <a:pt x="14177" y="531680"/>
                </a:lnTo>
                <a:lnTo>
                  <a:pt x="42650" y="561321"/>
                </a:lnTo>
                <a:lnTo>
                  <a:pt x="81665" y="576498"/>
                </a:lnTo>
                <a:lnTo>
                  <a:pt x="96265" y="577595"/>
                </a:lnTo>
                <a:lnTo>
                  <a:pt x="2544826" y="577595"/>
                </a:lnTo>
                <a:lnTo>
                  <a:pt x="2582829" y="569819"/>
                </a:lnTo>
                <a:lnTo>
                  <a:pt x="2616330" y="545821"/>
                </a:lnTo>
                <a:lnTo>
                  <a:pt x="2636809" y="509839"/>
                </a:lnTo>
                <a:lnTo>
                  <a:pt x="2641091" y="481330"/>
                </a:lnTo>
                <a:lnTo>
                  <a:pt x="2641091" y="96265"/>
                </a:lnTo>
                <a:lnTo>
                  <a:pt x="2633315" y="58262"/>
                </a:lnTo>
                <a:lnTo>
                  <a:pt x="2609317" y="24761"/>
                </a:lnTo>
                <a:lnTo>
                  <a:pt x="2573335" y="4282"/>
                </a:lnTo>
                <a:lnTo>
                  <a:pt x="2544826" y="0"/>
                </a:lnTo>
                <a:lnTo>
                  <a:pt x="96265" y="0"/>
                </a:lnTo>
                <a:lnTo>
                  <a:pt x="58262" y="7776"/>
                </a:lnTo>
                <a:lnTo>
                  <a:pt x="24761" y="31774"/>
                </a:lnTo>
                <a:lnTo>
                  <a:pt x="4282" y="67756"/>
                </a:lnTo>
                <a:lnTo>
                  <a:pt x="0" y="962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96990" y="4097274"/>
            <a:ext cx="2641091" cy="577595"/>
          </a:xfrm>
          <a:custGeom>
            <a:avLst/>
            <a:gdLst/>
            <a:ahLst/>
            <a:cxnLst/>
            <a:rect l="l" t="t" r="r" b="b"/>
            <a:pathLst>
              <a:path w="2641091" h="577596">
                <a:moveTo>
                  <a:pt x="0" y="96265"/>
                </a:moveTo>
                <a:lnTo>
                  <a:pt x="9394" y="54697"/>
                </a:lnTo>
                <a:lnTo>
                  <a:pt x="34695" y="22230"/>
                </a:lnTo>
                <a:lnTo>
                  <a:pt x="71575" y="3188"/>
                </a:lnTo>
                <a:lnTo>
                  <a:pt x="96265" y="0"/>
                </a:lnTo>
                <a:lnTo>
                  <a:pt x="2544826" y="0"/>
                </a:lnTo>
                <a:lnTo>
                  <a:pt x="2586394" y="9394"/>
                </a:lnTo>
                <a:lnTo>
                  <a:pt x="2618861" y="34695"/>
                </a:lnTo>
                <a:lnTo>
                  <a:pt x="2637903" y="71575"/>
                </a:lnTo>
                <a:lnTo>
                  <a:pt x="2641091" y="96265"/>
                </a:lnTo>
                <a:lnTo>
                  <a:pt x="2641091" y="481330"/>
                </a:lnTo>
                <a:lnTo>
                  <a:pt x="2631697" y="522898"/>
                </a:lnTo>
                <a:lnTo>
                  <a:pt x="2606396" y="555365"/>
                </a:lnTo>
                <a:lnTo>
                  <a:pt x="2569516" y="574407"/>
                </a:lnTo>
                <a:lnTo>
                  <a:pt x="2544826" y="577595"/>
                </a:lnTo>
                <a:lnTo>
                  <a:pt x="96265" y="577595"/>
                </a:lnTo>
                <a:lnTo>
                  <a:pt x="54697" y="568201"/>
                </a:lnTo>
                <a:lnTo>
                  <a:pt x="22230" y="542900"/>
                </a:lnTo>
                <a:lnTo>
                  <a:pt x="3188" y="506020"/>
                </a:lnTo>
                <a:lnTo>
                  <a:pt x="0" y="481330"/>
                </a:lnTo>
                <a:lnTo>
                  <a:pt x="0" y="96265"/>
                </a:lnTo>
                <a:close/>
              </a:path>
            </a:pathLst>
          </a:custGeom>
          <a:ln w="25908">
            <a:solidFill>
              <a:srgbClr val="9533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97179" y="404501"/>
            <a:ext cx="4058544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40"/>
              </a:lnSpc>
              <a:spcBef>
                <a:spcPts val="187"/>
              </a:spcBef>
            </a:pPr>
            <a:r>
              <a:rPr lang="en-IN" sz="3600" b="1" spc="0" dirty="0">
                <a:latin typeface="Times New Roman"/>
                <a:cs typeface="Times New Roman"/>
              </a:rPr>
              <a:t>      </a:t>
            </a:r>
            <a:r>
              <a:rPr sz="3600" b="1" spc="0" dirty="0">
                <a:latin typeface="Times New Roman"/>
                <a:cs typeface="Times New Roman"/>
              </a:rPr>
              <a:t>Market</a:t>
            </a:r>
            <a:r>
              <a:rPr sz="3600" b="1" spc="57" dirty="0">
                <a:latin typeface="Times New Roman"/>
                <a:cs typeface="Times New Roman"/>
              </a:rPr>
              <a:t> </a:t>
            </a:r>
            <a:r>
              <a:rPr sz="3600" b="1" spc="0" dirty="0">
                <a:latin typeface="Times New Roman"/>
                <a:cs typeface="Times New Roman"/>
              </a:rPr>
              <a:t>Planni</a:t>
            </a:r>
            <a:r>
              <a:rPr sz="3600" b="1" spc="-9" dirty="0">
                <a:latin typeface="Times New Roman"/>
                <a:cs typeface="Times New Roman"/>
              </a:rPr>
              <a:t>n</a:t>
            </a:r>
            <a:r>
              <a:rPr sz="3600" b="1" spc="0" dirty="0">
                <a:latin typeface="Times New Roman"/>
                <a:cs typeface="Times New Roman"/>
              </a:rPr>
              <a:t>g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03292" y="404501"/>
            <a:ext cx="453522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40"/>
              </a:lnSpc>
              <a:spcBef>
                <a:spcPts val="187"/>
              </a:spcBef>
            </a:pPr>
            <a:r>
              <a:rPr lang="en-IN" sz="3600" b="1" spc="0" dirty="0">
                <a:latin typeface="Times New Roman"/>
                <a:cs typeface="Times New Roman"/>
              </a:rPr>
              <a:t>&amp;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03469" y="404501"/>
            <a:ext cx="2204598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40"/>
              </a:lnSpc>
              <a:spcBef>
                <a:spcPts val="187"/>
              </a:spcBef>
            </a:pPr>
            <a:r>
              <a:rPr sz="3600" b="1" dirty="0">
                <a:latin typeface="Times New Roman"/>
                <a:cs typeface="Times New Roman"/>
              </a:rPr>
              <a:t>St</a:t>
            </a:r>
            <a:r>
              <a:rPr sz="3600" b="1" spc="-14" dirty="0">
                <a:latin typeface="Times New Roman"/>
                <a:cs typeface="Times New Roman"/>
              </a:rPr>
              <a:t>r</a:t>
            </a:r>
            <a:r>
              <a:rPr sz="3600" b="1" spc="0" dirty="0">
                <a:latin typeface="Times New Roman"/>
                <a:cs typeface="Times New Roman"/>
              </a:rPr>
              <a:t>ategy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07098" y="1684171"/>
            <a:ext cx="1445801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50"/>
              </a:lnSpc>
              <a:spcBef>
                <a:spcPts val="77"/>
              </a:spcBef>
            </a:pPr>
            <a:r>
              <a:rPr sz="1400" spc="5" dirty="0">
                <a:latin typeface="Times New Roman"/>
                <a:cs typeface="Times New Roman"/>
              </a:rPr>
              <a:t>M</a:t>
            </a:r>
            <a:r>
              <a:rPr sz="1400" spc="0" dirty="0">
                <a:latin typeface="Times New Roman"/>
                <a:cs typeface="Times New Roman"/>
              </a:rPr>
              <a:t>arket</a:t>
            </a:r>
            <a:r>
              <a:rPr sz="1400" spc="-24" dirty="0">
                <a:latin typeface="Times New Roman"/>
                <a:cs typeface="Times New Roman"/>
              </a:rPr>
              <a:t> </a:t>
            </a:r>
            <a:r>
              <a:rPr sz="1400" spc="0" dirty="0">
                <a:latin typeface="Times New Roman"/>
                <a:cs typeface="Times New Roman"/>
              </a:rPr>
              <a:t>P</a:t>
            </a:r>
            <a:r>
              <a:rPr sz="1400" spc="-9" dirty="0">
                <a:latin typeface="Times New Roman"/>
                <a:cs typeface="Times New Roman"/>
              </a:rPr>
              <a:t>l</a:t>
            </a:r>
            <a:r>
              <a:rPr sz="1400" spc="0" dirty="0">
                <a:latin typeface="Times New Roman"/>
                <a:cs typeface="Times New Roman"/>
              </a:rPr>
              <a:t>an</a:t>
            </a:r>
            <a:r>
              <a:rPr sz="1400" spc="-9" dirty="0">
                <a:latin typeface="Times New Roman"/>
                <a:cs typeface="Times New Roman"/>
              </a:rPr>
              <a:t>n</a:t>
            </a:r>
            <a:r>
              <a:rPr sz="1400" spc="-4" dirty="0">
                <a:latin typeface="Times New Roman"/>
                <a:cs typeface="Times New Roman"/>
              </a:rPr>
              <a:t>in</a:t>
            </a:r>
            <a:r>
              <a:rPr sz="1400" spc="0" dirty="0">
                <a:latin typeface="Times New Roman"/>
                <a:cs typeface="Times New Roman"/>
              </a:rPr>
              <a:t>g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3319" y="1734531"/>
            <a:ext cx="4462886" cy="8028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430">
              <a:lnSpc>
                <a:spcPts val="1960"/>
              </a:lnSpc>
              <a:spcBef>
                <a:spcPts val="98"/>
              </a:spcBef>
            </a:pPr>
            <a:r>
              <a:rPr sz="1800" spc="0" dirty="0">
                <a:latin typeface="Times New Roman"/>
                <a:cs typeface="Times New Roman"/>
              </a:rPr>
              <a:t>Getti</a:t>
            </a:r>
            <a:r>
              <a:rPr sz="1800" spc="-6" dirty="0">
                <a:latin typeface="Times New Roman"/>
                <a:cs typeface="Times New Roman"/>
              </a:rPr>
              <a:t>n</a:t>
            </a:r>
            <a:r>
              <a:rPr sz="1800" spc="0" dirty="0">
                <a:latin typeface="Times New Roman"/>
                <a:cs typeface="Times New Roman"/>
              </a:rPr>
              <a:t>g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y</a:t>
            </a:r>
            <a:r>
              <a:rPr sz="1800" spc="-4" dirty="0">
                <a:latin typeface="Times New Roman"/>
                <a:cs typeface="Times New Roman"/>
              </a:rPr>
              <a:t>o</a:t>
            </a:r>
            <a:r>
              <a:rPr sz="1800" spc="0" dirty="0">
                <a:latin typeface="Times New Roman"/>
                <a:cs typeface="Times New Roman"/>
              </a:rPr>
              <a:t>ur </a:t>
            </a:r>
            <a:r>
              <a:rPr sz="1800" spc="76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Mar</a:t>
            </a:r>
            <a:r>
              <a:rPr sz="1800" spc="-4" dirty="0">
                <a:latin typeface="Times New Roman"/>
                <a:cs typeface="Times New Roman"/>
              </a:rPr>
              <a:t>ke</a:t>
            </a:r>
            <a:r>
              <a:rPr sz="1800" spc="0" dirty="0">
                <a:latin typeface="Times New Roman"/>
                <a:cs typeface="Times New Roman"/>
              </a:rPr>
              <a:t>ting</a:t>
            </a:r>
            <a:r>
              <a:rPr sz="1800" spc="5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&amp;</a:t>
            </a:r>
            <a:r>
              <a:rPr sz="1800" spc="8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Adv</a:t>
            </a:r>
            <a:r>
              <a:rPr sz="1800" spc="-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rtisi</a:t>
            </a:r>
            <a:r>
              <a:rPr sz="1800" spc="-9" dirty="0">
                <a:latin typeface="Times New Roman"/>
                <a:cs typeface="Times New Roman"/>
              </a:rPr>
              <a:t>n</a:t>
            </a:r>
            <a:r>
              <a:rPr sz="1800" spc="0" dirty="0">
                <a:latin typeface="Times New Roman"/>
                <a:cs typeface="Times New Roman"/>
              </a:rPr>
              <a:t>g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800" spc="0" dirty="0">
                <a:latin typeface="Times New Roman"/>
                <a:cs typeface="Times New Roman"/>
              </a:rPr>
              <a:t>rig</a:t>
            </a:r>
            <a:r>
              <a:rPr sz="1800" spc="-9" dirty="0">
                <a:latin typeface="Times New Roman"/>
                <a:cs typeface="Times New Roman"/>
              </a:rPr>
              <a:t>h</a:t>
            </a:r>
            <a:r>
              <a:rPr sz="1800" spc="0" dirty="0">
                <a:latin typeface="Times New Roman"/>
                <a:cs typeface="Times New Roman"/>
              </a:rPr>
              <a:t>t </a:t>
            </a:r>
            <a:r>
              <a:rPr sz="1800" spc="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is</a:t>
            </a:r>
            <a:r>
              <a:rPr sz="1800" spc="-83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cr</a:t>
            </a:r>
            <a:r>
              <a:rPr sz="1800" spc="-9" dirty="0">
                <a:latin typeface="Times New Roman"/>
                <a:cs typeface="Times New Roman"/>
              </a:rPr>
              <a:t>u</a:t>
            </a:r>
            <a:r>
              <a:rPr sz="1800" spc="0" dirty="0">
                <a:latin typeface="Times New Roman"/>
                <a:cs typeface="Times New Roman"/>
              </a:rPr>
              <a:t>ci</a:t>
            </a:r>
            <a:r>
              <a:rPr sz="1800" spc="-9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l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for</a:t>
            </a:r>
            <a:r>
              <a:rPr sz="1800" spc="233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st</a:t>
            </a:r>
            <a:r>
              <a:rPr sz="1800" spc="-11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rt-u</a:t>
            </a:r>
            <a:r>
              <a:rPr sz="1800" spc="-11" dirty="0">
                <a:latin typeface="Times New Roman"/>
                <a:cs typeface="Times New Roman"/>
              </a:rPr>
              <a:t>p</a:t>
            </a:r>
            <a:r>
              <a:rPr sz="1800" spc="0" dirty="0">
                <a:latin typeface="Times New Roman"/>
                <a:cs typeface="Times New Roman"/>
              </a:rPr>
              <a:t>s,</a:t>
            </a:r>
            <a:r>
              <a:rPr sz="1800" spc="18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it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can</a:t>
            </a:r>
            <a:r>
              <a:rPr sz="1800" spc="-140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be</a:t>
            </a:r>
            <a:r>
              <a:rPr sz="1800" spc="-108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t</a:t>
            </a:r>
            <a:r>
              <a:rPr sz="1800" spc="-4" dirty="0">
                <a:latin typeface="Times New Roman"/>
                <a:cs typeface="Times New Roman"/>
              </a:rPr>
              <a:t>h</a:t>
            </a:r>
            <a:r>
              <a:rPr sz="1800" spc="0" dirty="0">
                <a:latin typeface="Times New Roman"/>
                <a:cs typeface="Times New Roman"/>
              </a:rPr>
              <a:t>e</a:t>
            </a:r>
            <a:endParaRPr sz="1800">
              <a:latin typeface="Times New Roman"/>
              <a:cs typeface="Times New Roman"/>
            </a:endParaRPr>
          </a:p>
          <a:p>
            <a:pPr marL="12700" marR="39430">
              <a:lnSpc>
                <a:spcPct val="95825"/>
              </a:lnSpc>
              <a:spcBef>
                <a:spcPts val="90"/>
              </a:spcBef>
            </a:pPr>
            <a:r>
              <a:rPr sz="1800" spc="0" dirty="0">
                <a:latin typeface="Times New Roman"/>
                <a:cs typeface="Times New Roman"/>
              </a:rPr>
              <a:t>diff</a:t>
            </a:r>
            <a:r>
              <a:rPr sz="1800" spc="-6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r</a:t>
            </a:r>
            <a:r>
              <a:rPr sz="1800" spc="-6" dirty="0">
                <a:latin typeface="Times New Roman"/>
                <a:cs typeface="Times New Roman"/>
              </a:rPr>
              <a:t>en</a:t>
            </a:r>
            <a:r>
              <a:rPr sz="1800" spc="0" dirty="0">
                <a:latin typeface="Times New Roman"/>
                <a:cs typeface="Times New Roman"/>
              </a:rPr>
              <a:t>ce</a:t>
            </a:r>
            <a:r>
              <a:rPr sz="1800" spc="-290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b</a:t>
            </a:r>
            <a:r>
              <a:rPr sz="1800" spc="-12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t</a:t>
            </a:r>
            <a:r>
              <a:rPr sz="1800" spc="6" dirty="0">
                <a:latin typeface="Times New Roman"/>
                <a:cs typeface="Times New Roman"/>
              </a:rPr>
              <a:t>w</a:t>
            </a:r>
            <a:r>
              <a:rPr sz="1800" spc="-6" dirty="0">
                <a:latin typeface="Times New Roman"/>
                <a:cs typeface="Times New Roman"/>
              </a:rPr>
              <a:t>ee</a:t>
            </a:r>
            <a:r>
              <a:rPr sz="1800" spc="0" dirty="0">
                <a:latin typeface="Times New Roman"/>
                <a:cs typeface="Times New Roman"/>
              </a:rPr>
              <a:t>n</a:t>
            </a:r>
            <a:r>
              <a:rPr sz="1800" spc="283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su</a:t>
            </a:r>
            <a:r>
              <a:rPr sz="1800" spc="-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c</a:t>
            </a:r>
            <a:r>
              <a:rPr sz="1800" spc="-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ss</a:t>
            </a:r>
            <a:r>
              <a:rPr sz="1800" spc="6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or</a:t>
            </a:r>
            <a:r>
              <a:rPr sz="1800" spc="24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f</a:t>
            </a:r>
            <a:r>
              <a:rPr sz="1800" spc="-5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ilur</a:t>
            </a:r>
            <a:r>
              <a:rPr sz="1800" spc="-11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74866" y="2237383"/>
            <a:ext cx="2100191" cy="3987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550"/>
              </a:lnSpc>
              <a:spcBef>
                <a:spcPts val="77"/>
              </a:spcBef>
            </a:pPr>
            <a:r>
              <a:rPr sz="1400" spc="4" dirty="0">
                <a:latin typeface="Times New Roman"/>
                <a:cs typeface="Times New Roman"/>
              </a:rPr>
              <a:t>M</a:t>
            </a:r>
            <a:r>
              <a:rPr sz="1400" spc="0" dirty="0">
                <a:latin typeface="Times New Roman"/>
                <a:cs typeface="Times New Roman"/>
              </a:rPr>
              <a:t>arke</a:t>
            </a:r>
            <a:r>
              <a:rPr sz="1400" spc="4" dirty="0">
                <a:latin typeface="Times New Roman"/>
                <a:cs typeface="Times New Roman"/>
              </a:rPr>
              <a:t>t</a:t>
            </a:r>
            <a:r>
              <a:rPr sz="1400" spc="-4" dirty="0">
                <a:latin typeface="Times New Roman"/>
                <a:cs typeface="Times New Roman"/>
              </a:rPr>
              <a:t>in</a:t>
            </a:r>
            <a:r>
              <a:rPr sz="1400" spc="0" dirty="0">
                <a:latin typeface="Times New Roman"/>
                <a:cs typeface="Times New Roman"/>
              </a:rPr>
              <a:t>g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spc="0" dirty="0">
                <a:latin typeface="Times New Roman"/>
                <a:cs typeface="Times New Roman"/>
              </a:rPr>
              <a:t>Pe</a:t>
            </a:r>
            <a:r>
              <a:rPr sz="1400" spc="64" dirty="0">
                <a:latin typeface="Times New Roman"/>
                <a:cs typeface="Times New Roman"/>
              </a:rPr>
              <a:t>r</a:t>
            </a:r>
            <a:r>
              <a:rPr sz="1400" spc="0" dirty="0">
                <a:latin typeface="Times New Roman"/>
                <a:cs typeface="Times New Roman"/>
              </a:rPr>
              <a:t>f</a:t>
            </a:r>
            <a:r>
              <a:rPr sz="1400" spc="4" dirty="0">
                <a:latin typeface="Times New Roman"/>
                <a:cs typeface="Times New Roman"/>
              </a:rPr>
              <a:t>o</a:t>
            </a:r>
            <a:r>
              <a:rPr sz="1400" spc="29" dirty="0">
                <a:latin typeface="Times New Roman"/>
                <a:cs typeface="Times New Roman"/>
              </a:rPr>
              <a:t>r</a:t>
            </a:r>
            <a:r>
              <a:rPr sz="1400" spc="0" dirty="0">
                <a:latin typeface="Times New Roman"/>
                <a:cs typeface="Times New Roman"/>
              </a:rPr>
              <a:t>mance</a:t>
            </a:r>
            <a:endParaRPr sz="1400">
              <a:latin typeface="Times New Roman"/>
              <a:cs typeface="Times New Roman"/>
            </a:endParaRPr>
          </a:p>
          <a:p>
            <a:pPr marL="596226" marR="611274" algn="ctr">
              <a:lnSpc>
                <a:spcPts val="1535"/>
              </a:lnSpc>
            </a:pPr>
            <a:r>
              <a:rPr sz="1400" dirty="0">
                <a:latin typeface="Times New Roman"/>
                <a:cs typeface="Times New Roman"/>
              </a:rPr>
              <a:t>Rep</a:t>
            </a:r>
            <a:r>
              <a:rPr sz="1400" spc="4" dirty="0">
                <a:latin typeface="Times New Roman"/>
                <a:cs typeface="Times New Roman"/>
              </a:rPr>
              <a:t>o</a:t>
            </a:r>
            <a:r>
              <a:rPr sz="1400" spc="0" dirty="0">
                <a:latin typeface="Times New Roman"/>
                <a:cs typeface="Times New Roman"/>
              </a:rPr>
              <a:t>rti</a:t>
            </a:r>
            <a:r>
              <a:rPr sz="1400" spc="-9" dirty="0">
                <a:latin typeface="Times New Roman"/>
                <a:cs typeface="Times New Roman"/>
              </a:rPr>
              <a:t>n</a:t>
            </a:r>
            <a:r>
              <a:rPr sz="1400" spc="0" dirty="0">
                <a:latin typeface="Times New Roman"/>
                <a:cs typeface="Times New Roman"/>
              </a:rPr>
              <a:t>g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3319" y="2797301"/>
            <a:ext cx="2145081" cy="2278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0"/>
              </a:lnSpc>
              <a:spcBef>
                <a:spcPts val="98"/>
              </a:spcBef>
            </a:pPr>
            <a:r>
              <a:rPr sz="1800" spc="0" dirty="0">
                <a:latin typeface="Times New Roman"/>
                <a:cs typeface="Times New Roman"/>
              </a:rPr>
              <a:t>W</a:t>
            </a:r>
            <a:r>
              <a:rPr lang="en-IN" sz="1800" spc="0" dirty="0">
                <a:latin typeface="Times New Roman"/>
                <a:cs typeface="Times New Roman"/>
              </a:rPr>
              <a:t>e can </a:t>
            </a:r>
            <a:r>
              <a:rPr sz="1800" spc="0" dirty="0">
                <a:latin typeface="Times New Roman"/>
                <a:cs typeface="Times New Roman"/>
              </a:rPr>
              <a:t>h</a:t>
            </a:r>
            <a:r>
              <a:rPr sz="1800" spc="-6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lp</a:t>
            </a:r>
            <a:r>
              <a:rPr sz="1800" spc="-32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st</a:t>
            </a:r>
            <a:r>
              <a:rPr sz="1800" spc="-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rt-u</a:t>
            </a:r>
            <a:r>
              <a:rPr sz="1800" spc="-4" dirty="0">
                <a:latin typeface="Times New Roman"/>
                <a:cs typeface="Times New Roman"/>
              </a:rPr>
              <a:t>p</a:t>
            </a:r>
            <a:r>
              <a:rPr sz="1800" spc="0" dirty="0">
                <a:latin typeface="Times New Roman"/>
                <a:cs typeface="Times New Roman"/>
              </a:rPr>
              <a:t>s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19518" y="2984778"/>
            <a:ext cx="822971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50"/>
              </a:lnSpc>
              <a:spcBef>
                <a:spcPts val="77"/>
              </a:spcBef>
            </a:pPr>
            <a:r>
              <a:rPr sz="1400" dirty="0">
                <a:latin typeface="Times New Roman"/>
                <a:cs typeface="Times New Roman"/>
              </a:rPr>
              <a:t>B</a:t>
            </a:r>
            <a:r>
              <a:rPr sz="1400" spc="-4" dirty="0">
                <a:latin typeface="Times New Roman"/>
                <a:cs typeface="Times New Roman"/>
              </a:rPr>
              <a:t>r</a:t>
            </a:r>
            <a:r>
              <a:rPr sz="1400" spc="0" dirty="0">
                <a:latin typeface="Times New Roman"/>
                <a:cs typeface="Times New Roman"/>
              </a:rPr>
              <a:t>an</a:t>
            </a:r>
            <a:r>
              <a:rPr sz="1400" spc="-4" dirty="0">
                <a:latin typeface="Times New Roman"/>
                <a:cs typeface="Times New Roman"/>
              </a:rPr>
              <a:t>din</a:t>
            </a:r>
            <a:r>
              <a:rPr sz="1400" spc="0" dirty="0">
                <a:latin typeface="Times New Roman"/>
                <a:cs typeface="Times New Roman"/>
              </a:rPr>
              <a:t>g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7619" y="3347473"/>
            <a:ext cx="215900" cy="7218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>
              <a:lnSpc>
                <a:spcPts val="2875"/>
              </a:lnSpc>
              <a:spcBef>
                <a:spcPts val="143"/>
              </a:spcBef>
            </a:pPr>
            <a:r>
              <a:rPr sz="4500" spc="0" baseline="-4831" dirty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ts val="2775"/>
              </a:lnSpc>
            </a:pPr>
            <a:r>
              <a:rPr sz="4500" spc="0" baseline="1932" dirty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4436" y="3469478"/>
            <a:ext cx="3784727" cy="18315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0"/>
              </a:lnSpc>
              <a:spcBef>
                <a:spcPts val="98"/>
              </a:spcBef>
            </a:pP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4" dirty="0">
                <a:latin typeface="Times New Roman"/>
                <a:cs typeface="Times New Roman"/>
              </a:rPr>
              <a:t>na</a:t>
            </a:r>
            <a:r>
              <a:rPr sz="1800" spc="0" dirty="0">
                <a:latin typeface="Times New Roman"/>
                <a:cs typeface="Times New Roman"/>
              </a:rPr>
              <a:t>lyze</a:t>
            </a:r>
            <a:r>
              <a:rPr sz="1800" spc="6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co</a:t>
            </a:r>
            <a:r>
              <a:rPr sz="1800" spc="-6" dirty="0">
                <a:latin typeface="Times New Roman"/>
                <a:cs typeface="Times New Roman"/>
              </a:rPr>
              <a:t>r</a:t>
            </a:r>
            <a:r>
              <a:rPr sz="1800" spc="0" dirty="0">
                <a:latin typeface="Times New Roman"/>
                <a:cs typeface="Times New Roman"/>
              </a:rPr>
              <a:t>e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4" dirty="0">
                <a:latin typeface="Times New Roman"/>
                <a:cs typeface="Times New Roman"/>
              </a:rPr>
              <a:t>m</a:t>
            </a:r>
            <a:r>
              <a:rPr sz="1800" spc="-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rk</a:t>
            </a:r>
            <a:r>
              <a:rPr sz="1800" spc="-9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ting</a:t>
            </a:r>
            <a:r>
              <a:rPr sz="1800" spc="59" dirty="0">
                <a:latin typeface="Times New Roman"/>
                <a:cs typeface="Times New Roman"/>
              </a:rPr>
              <a:t> </a:t>
            </a:r>
            <a:r>
              <a:rPr sz="1800" spc="-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ctivitie</a:t>
            </a:r>
            <a:r>
              <a:rPr sz="1800" spc="-4" dirty="0">
                <a:latin typeface="Times New Roman"/>
                <a:cs typeface="Times New Roman"/>
              </a:rPr>
              <a:t>s</a:t>
            </a:r>
            <a:r>
              <a:rPr sz="1800" spc="0" dirty="0"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  <a:p>
            <a:pPr marL="12700" marR="124120">
              <a:lnSpc>
                <a:spcPts val="2069"/>
              </a:lnSpc>
              <a:spcBef>
                <a:spcPts val="316"/>
              </a:spcBef>
            </a:pP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-9" dirty="0">
                <a:latin typeface="Times New Roman"/>
                <a:cs typeface="Times New Roman"/>
              </a:rPr>
              <a:t>n</a:t>
            </a:r>
            <a:r>
              <a:rPr sz="1800" spc="0" dirty="0">
                <a:latin typeface="Times New Roman"/>
                <a:cs typeface="Times New Roman"/>
              </a:rPr>
              <a:t>su</a:t>
            </a:r>
            <a:r>
              <a:rPr sz="1800" spc="-4" dirty="0">
                <a:latin typeface="Times New Roman"/>
                <a:cs typeface="Times New Roman"/>
              </a:rPr>
              <a:t>r</a:t>
            </a:r>
            <a:r>
              <a:rPr sz="1800" spc="0" dirty="0">
                <a:latin typeface="Times New Roman"/>
                <a:cs typeface="Times New Roman"/>
              </a:rPr>
              <a:t>e</a:t>
            </a:r>
            <a:r>
              <a:rPr sz="1800" spc="6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br</a:t>
            </a:r>
            <a:r>
              <a:rPr sz="1800" spc="-12" dirty="0">
                <a:latin typeface="Times New Roman"/>
                <a:cs typeface="Times New Roman"/>
              </a:rPr>
              <a:t>a</a:t>
            </a:r>
            <a:r>
              <a:rPr sz="1800" spc="-6" dirty="0">
                <a:latin typeface="Times New Roman"/>
                <a:cs typeface="Times New Roman"/>
              </a:rPr>
              <a:t>n</a:t>
            </a:r>
            <a:r>
              <a:rPr sz="1800" spc="0" dirty="0">
                <a:latin typeface="Times New Roman"/>
                <a:cs typeface="Times New Roman"/>
              </a:rPr>
              <a:t>ding</a:t>
            </a:r>
            <a:r>
              <a:rPr sz="1800" spc="26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of</a:t>
            </a:r>
            <a:r>
              <a:rPr sz="1800" spc="27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the</a:t>
            </a:r>
            <a:r>
              <a:rPr sz="1800" spc="-7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is</a:t>
            </a:r>
            <a:r>
              <a:rPr sz="1800" spc="-83" dirty="0">
                <a:latin typeface="Times New Roman"/>
                <a:cs typeface="Times New Roman"/>
              </a:rPr>
              <a:t> </a:t>
            </a:r>
            <a:r>
              <a:rPr sz="1800" spc="-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lign</a:t>
            </a:r>
            <a:r>
              <a:rPr sz="1800" spc="-9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d </a:t>
            </a:r>
            <a:endParaRPr sz="1800" dirty="0">
              <a:latin typeface="Times New Roman"/>
              <a:cs typeface="Times New Roman"/>
            </a:endParaRPr>
          </a:p>
          <a:p>
            <a:pPr marL="12700" marR="124120">
              <a:lnSpc>
                <a:spcPts val="2069"/>
              </a:lnSpc>
              <a:spcBef>
                <a:spcPts val="416"/>
              </a:spcBef>
            </a:pPr>
            <a:r>
              <a:rPr sz="1800" spc="0" dirty="0">
                <a:latin typeface="Times New Roman"/>
                <a:cs typeface="Times New Roman"/>
              </a:rPr>
              <a:t>to</a:t>
            </a:r>
            <a:r>
              <a:rPr sz="1800" spc="-89" dirty="0">
                <a:latin typeface="Times New Roman"/>
                <a:cs typeface="Times New Roman"/>
              </a:rPr>
              <a:t> </a:t>
            </a:r>
            <a:r>
              <a:rPr sz="1800" spc="6" dirty="0">
                <a:latin typeface="Times New Roman"/>
                <a:cs typeface="Times New Roman"/>
              </a:rPr>
              <a:t>t</a:t>
            </a:r>
            <a:r>
              <a:rPr sz="1800" spc="-6" dirty="0">
                <a:latin typeface="Times New Roman"/>
                <a:cs typeface="Times New Roman"/>
              </a:rPr>
              <a:t>h</a:t>
            </a:r>
            <a:r>
              <a:rPr sz="1800" spc="0" dirty="0">
                <a:latin typeface="Times New Roman"/>
                <a:cs typeface="Times New Roman"/>
              </a:rPr>
              <a:t>e</a:t>
            </a:r>
            <a:r>
              <a:rPr sz="1800" spc="-6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co</a:t>
            </a:r>
            <a:r>
              <a:rPr sz="1800" spc="-6" dirty="0">
                <a:latin typeface="Times New Roman"/>
                <a:cs typeface="Times New Roman"/>
              </a:rPr>
              <a:t>r</a:t>
            </a:r>
            <a:r>
              <a:rPr sz="1800" spc="0" dirty="0">
                <a:latin typeface="Times New Roman"/>
                <a:cs typeface="Times New Roman"/>
              </a:rPr>
              <a:t>p</a:t>
            </a:r>
            <a:r>
              <a:rPr sz="1800" spc="-6" dirty="0">
                <a:latin typeface="Times New Roman"/>
                <a:cs typeface="Times New Roman"/>
              </a:rPr>
              <a:t>o</a:t>
            </a:r>
            <a:r>
              <a:rPr sz="1800" spc="0" dirty="0">
                <a:latin typeface="Times New Roman"/>
                <a:cs typeface="Times New Roman"/>
              </a:rPr>
              <a:t>r</a:t>
            </a:r>
            <a:r>
              <a:rPr sz="1800" spc="-6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te</a:t>
            </a:r>
            <a:r>
              <a:rPr sz="1800" spc="37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vision</a:t>
            </a:r>
            <a:r>
              <a:rPr sz="1800" spc="318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&amp;</a:t>
            </a:r>
            <a:r>
              <a:rPr sz="1800" spc="17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ta</a:t>
            </a:r>
            <a:r>
              <a:rPr sz="1800" spc="-4" dirty="0">
                <a:latin typeface="Times New Roman"/>
                <a:cs typeface="Times New Roman"/>
              </a:rPr>
              <a:t>r</a:t>
            </a:r>
            <a:r>
              <a:rPr sz="1800" spc="0" dirty="0">
                <a:latin typeface="Times New Roman"/>
                <a:cs typeface="Times New Roman"/>
              </a:rPr>
              <a:t>g</a:t>
            </a:r>
            <a:r>
              <a:rPr sz="1800" spc="-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t </a:t>
            </a:r>
            <a:endParaRPr sz="1800" dirty="0">
              <a:latin typeface="Times New Roman"/>
              <a:cs typeface="Times New Roman"/>
            </a:endParaRPr>
          </a:p>
          <a:p>
            <a:pPr marL="12700" marR="124120">
              <a:lnSpc>
                <a:spcPts val="2069"/>
              </a:lnSpc>
              <a:spcBef>
                <a:spcPts val="416"/>
              </a:spcBef>
            </a:pPr>
            <a:r>
              <a:rPr sz="1800" spc="0" dirty="0">
                <a:latin typeface="Times New Roman"/>
                <a:cs typeface="Times New Roman"/>
              </a:rPr>
              <a:t>mar</a:t>
            </a:r>
            <a:r>
              <a:rPr sz="1800" spc="-4" dirty="0">
                <a:latin typeface="Times New Roman"/>
                <a:cs typeface="Times New Roman"/>
              </a:rPr>
              <a:t>ke</a:t>
            </a:r>
            <a:r>
              <a:rPr sz="1800" spc="0" dirty="0">
                <a:latin typeface="Times New Roman"/>
                <a:cs typeface="Times New Roman"/>
              </a:rPr>
              <a:t>t</a:t>
            </a:r>
            <a:endParaRPr sz="1800" dirty="0">
              <a:latin typeface="Times New Roman"/>
              <a:cs typeface="Times New Roman"/>
            </a:endParaRPr>
          </a:p>
          <a:p>
            <a:pPr marL="12700" marR="34289">
              <a:lnSpc>
                <a:spcPct val="95825"/>
              </a:lnSpc>
              <a:spcBef>
                <a:spcPts val="426"/>
              </a:spcBef>
            </a:pPr>
            <a:r>
              <a:rPr sz="1800" spc="0" dirty="0">
                <a:latin typeface="Times New Roman"/>
                <a:cs typeface="Times New Roman"/>
              </a:rPr>
              <a:t>Improve</a:t>
            </a:r>
            <a:r>
              <a:rPr sz="1800" spc="-156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cu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spc="0" dirty="0">
                <a:latin typeface="Times New Roman"/>
                <a:cs typeface="Times New Roman"/>
              </a:rPr>
              <a:t>tomer</a:t>
            </a:r>
            <a:r>
              <a:rPr sz="1800" spc="168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lo</a:t>
            </a:r>
            <a:r>
              <a:rPr sz="1800" spc="-4" dirty="0">
                <a:latin typeface="Times New Roman"/>
                <a:cs typeface="Times New Roman"/>
              </a:rPr>
              <a:t>ya</a:t>
            </a:r>
            <a:r>
              <a:rPr sz="1800" spc="0" dirty="0">
                <a:latin typeface="Times New Roman"/>
                <a:cs typeface="Times New Roman"/>
              </a:rPr>
              <a:t>lty</a:t>
            </a:r>
            <a:endParaRPr sz="1800" dirty="0">
              <a:latin typeface="Times New Roman"/>
              <a:cs typeface="Times New Roman"/>
            </a:endParaRPr>
          </a:p>
          <a:p>
            <a:pPr marL="12700" marR="34289">
              <a:lnSpc>
                <a:spcPct val="95825"/>
              </a:lnSpc>
              <a:spcBef>
                <a:spcPts val="414"/>
              </a:spcBef>
            </a:pPr>
            <a:r>
              <a:rPr sz="1800" spc="0" dirty="0">
                <a:latin typeface="Times New Roman"/>
                <a:cs typeface="Times New Roman"/>
              </a:rPr>
              <a:t>Improve</a:t>
            </a:r>
            <a:r>
              <a:rPr sz="1800" spc="-156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cu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spc="0" dirty="0">
                <a:latin typeface="Times New Roman"/>
                <a:cs typeface="Times New Roman"/>
              </a:rPr>
              <a:t>tomer</a:t>
            </a:r>
            <a:r>
              <a:rPr sz="1800" spc="168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s</a:t>
            </a:r>
            <a:r>
              <a:rPr sz="1800" spc="-9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rvice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50709" y="3634891"/>
            <a:ext cx="1559027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50"/>
              </a:lnSpc>
              <a:spcBef>
                <a:spcPts val="77"/>
              </a:spcBef>
            </a:pPr>
            <a:r>
              <a:rPr sz="1400" spc="0" dirty="0">
                <a:latin typeface="Times New Roman"/>
                <a:cs typeface="Times New Roman"/>
              </a:rPr>
              <a:t>Cu</a:t>
            </a:r>
            <a:r>
              <a:rPr sz="1400" spc="-11" dirty="0">
                <a:latin typeface="Times New Roman"/>
                <a:cs typeface="Times New Roman"/>
              </a:rPr>
              <a:t>s</a:t>
            </a:r>
            <a:r>
              <a:rPr sz="1400" spc="0" dirty="0">
                <a:latin typeface="Times New Roman"/>
                <a:cs typeface="Times New Roman"/>
              </a:rPr>
              <a:t>t</a:t>
            </a:r>
            <a:r>
              <a:rPr sz="1400" spc="5" dirty="0">
                <a:latin typeface="Times New Roman"/>
                <a:cs typeface="Times New Roman"/>
              </a:rPr>
              <a:t>o</a:t>
            </a:r>
            <a:r>
              <a:rPr sz="1400" spc="0" dirty="0">
                <a:latin typeface="Times New Roman"/>
                <a:cs typeface="Times New Roman"/>
              </a:rPr>
              <a:t>mer</a:t>
            </a:r>
            <a:r>
              <a:rPr sz="1400" spc="-27" dirty="0">
                <a:latin typeface="Times New Roman"/>
                <a:cs typeface="Times New Roman"/>
              </a:rPr>
              <a:t> </a:t>
            </a:r>
            <a:r>
              <a:rPr sz="1400" spc="0" dirty="0">
                <a:latin typeface="Times New Roman"/>
                <a:cs typeface="Times New Roman"/>
              </a:rPr>
              <a:t>Se</a:t>
            </a:r>
            <a:r>
              <a:rPr sz="1400" spc="-4" dirty="0">
                <a:latin typeface="Times New Roman"/>
                <a:cs typeface="Times New Roman"/>
              </a:rPr>
              <a:t>r</a:t>
            </a:r>
            <a:r>
              <a:rPr sz="1400" spc="0" dirty="0">
                <a:latin typeface="Times New Roman"/>
                <a:cs typeface="Times New Roman"/>
              </a:rPr>
              <a:t>vice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75806" y="4285004"/>
            <a:ext cx="2308099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50"/>
              </a:lnSpc>
              <a:spcBef>
                <a:spcPts val="77"/>
              </a:spcBef>
            </a:pPr>
            <a:r>
              <a:rPr sz="1400" spc="0" dirty="0">
                <a:latin typeface="Times New Roman"/>
                <a:cs typeface="Times New Roman"/>
              </a:rPr>
              <a:t>Cu</a:t>
            </a:r>
            <a:r>
              <a:rPr sz="1400" spc="-11" dirty="0">
                <a:latin typeface="Times New Roman"/>
                <a:cs typeface="Times New Roman"/>
              </a:rPr>
              <a:t>s</a:t>
            </a:r>
            <a:r>
              <a:rPr sz="1400" spc="0" dirty="0">
                <a:latin typeface="Times New Roman"/>
                <a:cs typeface="Times New Roman"/>
              </a:rPr>
              <a:t>t</a:t>
            </a:r>
            <a:r>
              <a:rPr sz="1400" spc="5" dirty="0">
                <a:latin typeface="Times New Roman"/>
                <a:cs typeface="Times New Roman"/>
              </a:rPr>
              <a:t>o</a:t>
            </a:r>
            <a:r>
              <a:rPr sz="1400" spc="0" dirty="0">
                <a:latin typeface="Times New Roman"/>
                <a:cs typeface="Times New Roman"/>
              </a:rPr>
              <a:t>mer</a:t>
            </a:r>
            <a:r>
              <a:rPr sz="1400" spc="-27" dirty="0">
                <a:latin typeface="Times New Roman"/>
                <a:cs typeface="Times New Roman"/>
              </a:rPr>
              <a:t> </a:t>
            </a:r>
            <a:r>
              <a:rPr sz="1400" spc="0" dirty="0">
                <a:latin typeface="Times New Roman"/>
                <a:cs typeface="Times New Roman"/>
              </a:rPr>
              <a:t>Lo</a:t>
            </a:r>
            <a:r>
              <a:rPr sz="1400" spc="4" dirty="0">
                <a:latin typeface="Times New Roman"/>
                <a:cs typeface="Times New Roman"/>
              </a:rPr>
              <a:t>y</a:t>
            </a:r>
            <a:r>
              <a:rPr sz="1400" spc="0" dirty="0">
                <a:latin typeface="Times New Roman"/>
                <a:cs typeface="Times New Roman"/>
              </a:rPr>
              <a:t>alty </a:t>
            </a:r>
            <a:r>
              <a:rPr sz="1400" spc="66" dirty="0">
                <a:latin typeface="Times New Roman"/>
                <a:cs typeface="Times New Roman"/>
              </a:rPr>
              <a:t> </a:t>
            </a:r>
            <a:r>
              <a:rPr sz="1400" spc="0" dirty="0">
                <a:latin typeface="Times New Roman"/>
                <a:cs typeface="Times New Roman"/>
              </a:rPr>
              <a:t>Strate</a:t>
            </a:r>
            <a:r>
              <a:rPr sz="1400" spc="4" dirty="0">
                <a:latin typeface="Times New Roman"/>
                <a:cs typeface="Times New Roman"/>
              </a:rPr>
              <a:t>g</a:t>
            </a:r>
            <a:r>
              <a:rPr sz="1400" spc="0" dirty="0">
                <a:latin typeface="Times New Roman"/>
                <a:cs typeface="Times New Roman"/>
              </a:rPr>
              <a:t>y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07619" y="4609599"/>
            <a:ext cx="215900" cy="7218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75"/>
              </a:lnSpc>
              <a:spcBef>
                <a:spcPts val="143"/>
              </a:spcBef>
            </a:pPr>
            <a:r>
              <a:rPr sz="4500" spc="0" baseline="-4831" dirty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ts val="2775"/>
              </a:lnSpc>
            </a:pPr>
            <a:r>
              <a:rPr sz="4500" spc="0" baseline="1932" dirty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4BD947C2-FCCB-44BA-BF33-FEB2EC1FA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344424" y="1921764"/>
            <a:ext cx="2866644" cy="2854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3584" y="647845"/>
            <a:ext cx="2767484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40"/>
              </a:lnSpc>
              <a:spcBef>
                <a:spcPts val="187"/>
              </a:spcBef>
            </a:pPr>
            <a:r>
              <a:rPr lang="en-IN" sz="3600" b="1" spc="0" dirty="0">
                <a:latin typeface="Times New Roman"/>
                <a:cs typeface="Times New Roman"/>
              </a:rPr>
              <a:t>        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43200" y="245432"/>
            <a:ext cx="6248400" cy="885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730">
              <a:lnSpc>
                <a:spcPts val="3740"/>
              </a:lnSpc>
              <a:spcBef>
                <a:spcPts val="187"/>
              </a:spcBef>
            </a:pPr>
            <a:r>
              <a:rPr lang="en-IN" sz="3600" b="1" dirty="0">
                <a:latin typeface="Times New Roman"/>
                <a:cs typeface="Times New Roman"/>
              </a:rPr>
              <a:t>BUSINESS </a:t>
            </a:r>
            <a:r>
              <a:rPr sz="3600" b="1" spc="0" dirty="0">
                <a:latin typeface="Times New Roman"/>
                <a:cs typeface="Times New Roman"/>
              </a:rPr>
              <a:t>PL</a:t>
            </a:r>
            <a:r>
              <a:rPr sz="3600" b="1" spc="-14" dirty="0">
                <a:latin typeface="Times New Roman"/>
                <a:cs typeface="Times New Roman"/>
              </a:rPr>
              <a:t>A</a:t>
            </a:r>
            <a:r>
              <a:rPr sz="3600" b="1" spc="0" dirty="0">
                <a:latin typeface="Times New Roman"/>
                <a:cs typeface="Times New Roman"/>
              </a:rPr>
              <a:t>NNING</a:t>
            </a:r>
            <a:r>
              <a:rPr sz="3600" b="1" spc="588" dirty="0">
                <a:latin typeface="Times New Roman"/>
                <a:cs typeface="Times New Roman"/>
              </a:rPr>
              <a:t> </a:t>
            </a:r>
            <a:r>
              <a:rPr sz="3600" b="1" spc="0" dirty="0">
                <a:latin typeface="Times New Roman"/>
                <a:cs typeface="Times New Roman"/>
              </a:rPr>
              <a:t>&amp;</a:t>
            </a:r>
            <a:r>
              <a:rPr sz="3600" b="1" spc="29" dirty="0">
                <a:latin typeface="Times New Roman"/>
                <a:cs typeface="Times New Roman"/>
              </a:rPr>
              <a:t> </a:t>
            </a:r>
            <a:r>
              <a:rPr sz="3600" b="1" spc="0" dirty="0">
                <a:latin typeface="Times New Roman"/>
                <a:cs typeface="Times New Roman"/>
              </a:rPr>
              <a:t>GROWTH</a:t>
            </a:r>
            <a:endParaRPr sz="3600" dirty="0">
              <a:latin typeface="Times New Roman"/>
              <a:cs typeface="Times New Roman"/>
            </a:endParaRPr>
          </a:p>
          <a:p>
            <a:pPr marL="1066276">
              <a:lnSpc>
                <a:spcPct val="100041"/>
              </a:lnSpc>
              <a:spcBef>
                <a:spcPts val="2412"/>
              </a:spcBef>
            </a:pPr>
            <a:r>
              <a:rPr sz="1800" spc="-4" dirty="0">
                <a:solidFill>
                  <a:srgbClr val="333333"/>
                </a:solidFill>
                <a:latin typeface="Times New Roman"/>
                <a:cs typeface="Times New Roman"/>
              </a:rPr>
              <a:t>Ha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vi</a:t>
            </a:r>
            <a:r>
              <a:rPr sz="1800" spc="-4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g</a:t>
            </a:r>
            <a:r>
              <a:rPr sz="1800" spc="6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800" spc="-198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rob</a:t>
            </a:r>
            <a:r>
              <a:rPr sz="1800" spc="-5" dirty="0">
                <a:solidFill>
                  <a:srgbClr val="333333"/>
                </a:solidFill>
                <a:latin typeface="Times New Roman"/>
                <a:cs typeface="Times New Roman"/>
              </a:rPr>
              <a:t>u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st</a:t>
            </a:r>
            <a:r>
              <a:rPr sz="18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busi</a:t>
            </a:r>
            <a:r>
              <a:rPr sz="1800" spc="-9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800" spc="-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ss</a:t>
            </a:r>
            <a:r>
              <a:rPr sz="1800" spc="9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pl</a:t>
            </a:r>
            <a:r>
              <a:rPr sz="1800" spc="-12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800" spc="-132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spc="6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800" spc="-6" dirty="0">
                <a:solidFill>
                  <a:srgbClr val="333333"/>
                </a:solidFill>
                <a:latin typeface="Times New Roman"/>
                <a:cs typeface="Times New Roman"/>
              </a:rPr>
              <a:t>ha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800" spc="33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is u</a:t>
            </a:r>
            <a:r>
              <a:rPr sz="1800" spc="-6" dirty="0">
                <a:solidFill>
                  <a:srgbClr val="333333"/>
                </a:solidFill>
                <a:latin typeface="Times New Roman"/>
                <a:cs typeface="Times New Roman"/>
              </a:rPr>
              <a:t>p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dat</a:t>
            </a:r>
            <a:r>
              <a:rPr sz="1800" spc="-6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d</a:t>
            </a:r>
            <a:r>
              <a:rPr sz="1800" spc="-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800" spc="-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gul</a:t>
            </a:r>
            <a:r>
              <a:rPr sz="1800" spc="-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rly</a:t>
            </a:r>
            <a:r>
              <a:rPr sz="1800" spc="5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800" spc="-83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cru</a:t>
            </a:r>
            <a:r>
              <a:rPr sz="1800" spc="-4" dirty="0">
                <a:solidFill>
                  <a:srgbClr val="333333"/>
                </a:solidFill>
                <a:latin typeface="Times New Roman"/>
                <a:cs typeface="Times New Roman"/>
              </a:rPr>
              <a:t>c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1800" spc="-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l</a:t>
            </a:r>
            <a:r>
              <a:rPr sz="18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for</a:t>
            </a:r>
            <a:r>
              <a:rPr sz="1800" spc="202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st</a:t>
            </a:r>
            <a:r>
              <a:rPr sz="1800" spc="-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800" spc="9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-u</a:t>
            </a:r>
            <a:r>
              <a:rPr sz="1800" spc="-4" dirty="0">
                <a:solidFill>
                  <a:srgbClr val="333333"/>
                </a:solidFill>
                <a:latin typeface="Times New Roman"/>
                <a:cs typeface="Times New Roman"/>
              </a:rPr>
              <a:t>p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s. Your</a:t>
            </a:r>
            <a:r>
              <a:rPr sz="1800" spc="197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bu</a:t>
            </a:r>
            <a:r>
              <a:rPr sz="1800" spc="-4" dirty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1800" spc="-4" dirty="0">
                <a:solidFill>
                  <a:srgbClr val="333333"/>
                </a:solidFill>
                <a:latin typeface="Times New Roman"/>
                <a:cs typeface="Times New Roman"/>
              </a:rPr>
              <a:t>ne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ss</a:t>
            </a:r>
            <a:r>
              <a:rPr sz="1800" spc="8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pl</a:t>
            </a:r>
            <a:r>
              <a:rPr sz="1800" spc="-12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800" spc="9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r>
              <a:rPr sz="1800" spc="-12" dirty="0">
                <a:solidFill>
                  <a:srgbClr val="333333"/>
                </a:solidFill>
                <a:latin typeface="Times New Roman"/>
                <a:cs typeface="Times New Roman"/>
              </a:rPr>
              <a:t>h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o</a:t>
            </a:r>
            <a:r>
              <a:rPr sz="1800" spc="-6" dirty="0">
                <a:solidFill>
                  <a:srgbClr val="333333"/>
                </a:solidFill>
                <a:latin typeface="Times New Roman"/>
                <a:cs typeface="Times New Roman"/>
              </a:rPr>
              <a:t>u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ld</a:t>
            </a:r>
            <a:r>
              <a:rPr sz="1800" spc="-24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be</a:t>
            </a:r>
            <a:r>
              <a:rPr sz="1800" spc="278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800" spc="-6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vi</a:t>
            </a:r>
            <a:r>
              <a:rPr sz="1800" spc="-6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wed</a:t>
            </a:r>
            <a:r>
              <a:rPr sz="1800" spc="7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spc="-4" dirty="0">
                <a:solidFill>
                  <a:srgbClr val="333333"/>
                </a:solidFill>
                <a:latin typeface="Times New Roman"/>
                <a:cs typeface="Times New Roman"/>
              </a:rPr>
              <a:t>an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d u</a:t>
            </a:r>
            <a:r>
              <a:rPr sz="1800" spc="-13" dirty="0">
                <a:solidFill>
                  <a:srgbClr val="333333"/>
                </a:solidFill>
                <a:latin typeface="Times New Roman"/>
                <a:cs typeface="Times New Roman"/>
              </a:rPr>
              <a:t>p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d</a:t>
            </a:r>
            <a:r>
              <a:rPr sz="1800" spc="-6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800" spc="-6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d</a:t>
            </a:r>
            <a:r>
              <a:rPr sz="1800" spc="-87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on</a:t>
            </a:r>
            <a:r>
              <a:rPr sz="1800" spc="-32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lang="en-IN" sz="1800" spc="-32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800" spc="1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mo</a:t>
            </a:r>
            <a:r>
              <a:rPr sz="1800" spc="-9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800" spc="-4" dirty="0">
                <a:solidFill>
                  <a:srgbClr val="333333"/>
                </a:solidFill>
                <a:latin typeface="Times New Roman"/>
                <a:cs typeface="Times New Roman"/>
              </a:rPr>
              <a:t>h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ly</a:t>
            </a:r>
            <a:r>
              <a:rPr sz="1800" spc="5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b</a:t>
            </a:r>
            <a:r>
              <a:rPr sz="1800" spc="-1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si</a:t>
            </a:r>
            <a:r>
              <a:rPr sz="1800" spc="-4" dirty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70503" y="2838796"/>
            <a:ext cx="274104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0"/>
              </a:lnSpc>
              <a:spcBef>
                <a:spcPts val="98"/>
              </a:spcBef>
            </a:pPr>
            <a:r>
              <a:rPr lang="en-IN"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CS can 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h</a:t>
            </a:r>
            <a:r>
              <a:rPr sz="1800" spc="-6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lp</a:t>
            </a:r>
            <a:r>
              <a:rPr sz="1800" spc="-37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lang="en-IN" dirty="0">
                <a:solidFill>
                  <a:srgbClr val="333333"/>
                </a:solidFill>
                <a:latin typeface="Times New Roman"/>
                <a:cs typeface="Times New Roman"/>
              </a:rPr>
              <a:t>start ups </a:t>
            </a:r>
            <a:r>
              <a:rPr sz="1800" spc="51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wi</a:t>
            </a:r>
            <a:r>
              <a:rPr sz="1800" spc="4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800" spc="-4" dirty="0">
                <a:solidFill>
                  <a:srgbClr val="333333"/>
                </a:solidFill>
                <a:latin typeface="Times New Roman"/>
                <a:cs typeface="Times New Roman"/>
              </a:rPr>
              <a:t>h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: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84803" y="3399692"/>
            <a:ext cx="216052" cy="23000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70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•</a:t>
            </a:r>
            <a:endParaRPr sz="3000" dirty="0">
              <a:latin typeface="Arial"/>
              <a:cs typeface="Arial"/>
            </a:endParaRPr>
          </a:p>
          <a:p>
            <a:pPr marL="12700" marR="152">
              <a:lnSpc>
                <a:spcPts val="3160"/>
              </a:lnSpc>
              <a:spcBef>
                <a:spcPts val="1520"/>
              </a:spcBef>
            </a:pPr>
            <a:r>
              <a:rPr sz="4500" spc="0" baseline="-5797" dirty="0">
                <a:latin typeface="Arial"/>
                <a:cs typeface="Arial"/>
              </a:rPr>
              <a:t>•</a:t>
            </a:r>
            <a:endParaRPr sz="3000" dirty="0">
              <a:latin typeface="Arial"/>
              <a:cs typeface="Arial"/>
            </a:endParaRPr>
          </a:p>
          <a:p>
            <a:pPr marL="12700" marR="152">
              <a:lnSpc>
                <a:spcPts val="2485"/>
              </a:lnSpc>
            </a:pPr>
            <a:r>
              <a:rPr sz="4500" spc="0" baseline="-2898" dirty="0">
                <a:latin typeface="Arial"/>
                <a:cs typeface="Arial"/>
              </a:rPr>
              <a:t>•</a:t>
            </a:r>
            <a:endParaRPr sz="3000" dirty="0">
              <a:latin typeface="Arial"/>
              <a:cs typeface="Arial"/>
            </a:endParaRPr>
          </a:p>
          <a:p>
            <a:pPr marL="12700">
              <a:lnSpc>
                <a:spcPts val="2485"/>
              </a:lnSpc>
            </a:pPr>
            <a:r>
              <a:rPr sz="4500" spc="0" baseline="-2898" dirty="0">
                <a:latin typeface="Arial"/>
                <a:cs typeface="Arial"/>
              </a:rPr>
              <a:t>•</a:t>
            </a:r>
            <a:endParaRPr sz="3000" dirty="0">
              <a:latin typeface="Arial"/>
              <a:cs typeface="Arial"/>
            </a:endParaRPr>
          </a:p>
          <a:p>
            <a:pPr marL="12700" marR="152">
              <a:lnSpc>
                <a:spcPts val="2485"/>
              </a:lnSpc>
            </a:pPr>
            <a:r>
              <a:rPr sz="4500" spc="0" baseline="-2898" dirty="0">
                <a:latin typeface="Arial"/>
                <a:cs typeface="Arial"/>
              </a:rPr>
              <a:t>•</a:t>
            </a:r>
            <a:endParaRPr sz="3000" dirty="0">
              <a:latin typeface="Arial"/>
              <a:cs typeface="Arial"/>
            </a:endParaRPr>
          </a:p>
          <a:p>
            <a:pPr marL="12700" marR="152">
              <a:lnSpc>
                <a:spcPts val="2775"/>
              </a:lnSpc>
              <a:spcBef>
                <a:spcPts val="14"/>
              </a:spcBef>
            </a:pPr>
            <a:endParaRPr sz="3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00855" y="3429000"/>
            <a:ext cx="3314548" cy="8970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0"/>
              </a:lnSpc>
              <a:spcBef>
                <a:spcPts val="98"/>
              </a:spcBef>
            </a:pP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Bu</a:t>
            </a:r>
            <a:r>
              <a:rPr sz="1800" spc="-4" dirty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1800" spc="-4" dirty="0">
                <a:solidFill>
                  <a:srgbClr val="333333"/>
                </a:solidFill>
                <a:latin typeface="Times New Roman"/>
                <a:cs typeface="Times New Roman"/>
              </a:rPr>
              <a:t>ne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ss</a:t>
            </a:r>
            <a:r>
              <a:rPr sz="1800" spc="9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Pla</a:t>
            </a:r>
            <a:r>
              <a:rPr sz="1800" spc="-9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s </a:t>
            </a:r>
            <a:r>
              <a:rPr sz="1800" spc="136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for</a:t>
            </a:r>
            <a:r>
              <a:rPr sz="1800" spc="207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1800" spc="-4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v</a:t>
            </a:r>
            <a:r>
              <a:rPr sz="1800" spc="-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stme</a:t>
            </a:r>
            <a:r>
              <a:rPr sz="1800" spc="-9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t,</a:t>
            </a:r>
            <a:endParaRPr sz="1800" dirty="0">
              <a:latin typeface="Times New Roman"/>
              <a:cs typeface="Times New Roman"/>
            </a:endParaRPr>
          </a:p>
          <a:p>
            <a:pPr marL="12700" marR="34290">
              <a:lnSpc>
                <a:spcPct val="95825"/>
              </a:lnSpc>
              <a:spcBef>
                <a:spcPts val="317"/>
              </a:spcBef>
            </a:pP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gr</a:t>
            </a:r>
            <a:r>
              <a:rPr sz="1800" spc="-4" dirty="0">
                <a:solidFill>
                  <a:srgbClr val="333333"/>
                </a:solidFill>
                <a:latin typeface="Times New Roman"/>
                <a:cs typeface="Times New Roman"/>
              </a:rPr>
              <a:t>an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ts</a:t>
            </a:r>
            <a:endParaRPr sz="1800" dirty="0">
              <a:latin typeface="Times New Roman"/>
              <a:cs typeface="Times New Roman"/>
            </a:endParaRPr>
          </a:p>
          <a:p>
            <a:pPr marL="12700" marR="34290">
              <a:lnSpc>
                <a:spcPct val="95825"/>
              </a:lnSpc>
              <a:spcBef>
                <a:spcPts val="414"/>
              </a:spcBef>
            </a:pP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Cor</a:t>
            </a:r>
            <a:r>
              <a:rPr sz="1800" spc="-6" dirty="0">
                <a:solidFill>
                  <a:srgbClr val="333333"/>
                </a:solidFill>
                <a:latin typeface="Times New Roman"/>
                <a:cs typeface="Times New Roman"/>
              </a:rPr>
              <a:t>p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or</a:t>
            </a:r>
            <a:r>
              <a:rPr sz="1800" spc="-12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te</a:t>
            </a:r>
            <a:r>
              <a:rPr sz="1800" spc="-18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r>
              <a:rPr sz="1800" spc="4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800" spc="-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tegy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24750" y="3440776"/>
            <a:ext cx="921054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0"/>
              </a:lnSpc>
              <a:spcBef>
                <a:spcPts val="98"/>
              </a:spcBef>
            </a:pP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lo</a:t>
            </a:r>
            <a:r>
              <a:rPr sz="1800" spc="-9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800" spc="-4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r>
              <a:rPr sz="1800" spc="5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or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171315" y="4387561"/>
            <a:ext cx="4285818" cy="15161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0"/>
              </a:lnSpc>
              <a:spcBef>
                <a:spcPts val="98"/>
              </a:spcBef>
            </a:pP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Bu</a:t>
            </a:r>
            <a:r>
              <a:rPr sz="1800" spc="-4" dirty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1800" spc="-4" dirty="0">
                <a:solidFill>
                  <a:srgbClr val="333333"/>
                </a:solidFill>
                <a:latin typeface="Times New Roman"/>
                <a:cs typeface="Times New Roman"/>
              </a:rPr>
              <a:t>ne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ss</a:t>
            </a:r>
            <a:r>
              <a:rPr sz="1800" spc="9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Pla</a:t>
            </a:r>
            <a:r>
              <a:rPr sz="1800" spc="-11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800" spc="-5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1800" spc="-5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g</a:t>
            </a:r>
            <a:r>
              <a:rPr sz="1800" spc="5" dirty="0">
                <a:solidFill>
                  <a:srgbClr val="333333"/>
                </a:solidFill>
                <a:latin typeface="Times New Roman"/>
                <a:cs typeface="Times New Roman"/>
              </a:rPr>
              <a:t>/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Budg</a:t>
            </a:r>
            <a:r>
              <a:rPr sz="1800" spc="-5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ts</a:t>
            </a:r>
            <a:r>
              <a:rPr sz="1800" spc="11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&amp;</a:t>
            </a:r>
            <a:r>
              <a:rPr sz="1800" spc="8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For</a:t>
            </a:r>
            <a:r>
              <a:rPr sz="1800" spc="-9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c</a:t>
            </a:r>
            <a:r>
              <a:rPr sz="1800" spc="-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sts</a:t>
            </a:r>
            <a:endParaRPr sz="1800" dirty="0">
              <a:latin typeface="Times New Roman"/>
              <a:cs typeface="Times New Roman"/>
            </a:endParaRPr>
          </a:p>
          <a:p>
            <a:pPr marL="12700" marR="34290">
              <a:lnSpc>
                <a:spcPct val="95825"/>
              </a:lnSpc>
              <a:spcBef>
                <a:spcPts val="316"/>
              </a:spcBef>
            </a:pP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Growth</a:t>
            </a:r>
            <a:r>
              <a:rPr sz="18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spc="4" dirty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tr</a:t>
            </a:r>
            <a:r>
              <a:rPr sz="1800" spc="-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tegi</a:t>
            </a:r>
            <a:r>
              <a:rPr sz="1800" spc="-9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endParaRPr sz="1800" dirty="0">
              <a:latin typeface="Times New Roman"/>
              <a:cs typeface="Times New Roman"/>
            </a:endParaRPr>
          </a:p>
          <a:p>
            <a:pPr marL="12700" marR="11217">
              <a:lnSpc>
                <a:spcPts val="2480"/>
              </a:lnSpc>
              <a:spcBef>
                <a:spcPts val="234"/>
              </a:spcBef>
            </a:pP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Empl</a:t>
            </a:r>
            <a:r>
              <a:rPr sz="1800" spc="-5" dirty="0">
                <a:solidFill>
                  <a:srgbClr val="333333"/>
                </a:solidFill>
                <a:latin typeface="Times New Roman"/>
                <a:cs typeface="Times New Roman"/>
              </a:rPr>
              <a:t>o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y</a:t>
            </a:r>
            <a:r>
              <a:rPr sz="1800" spc="-12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800" spc="-137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Pe</a:t>
            </a:r>
            <a:r>
              <a:rPr sz="1800" spc="-5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fo</a:t>
            </a:r>
            <a:r>
              <a:rPr sz="1800" spc="-5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ma</a:t>
            </a:r>
            <a:r>
              <a:rPr sz="1800" spc="-5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ce</a:t>
            </a:r>
            <a:r>
              <a:rPr sz="1800" spc="178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spc="4" dirty="0">
                <a:solidFill>
                  <a:srgbClr val="333333"/>
                </a:solidFill>
                <a:latin typeface="Times New Roman"/>
                <a:cs typeface="Times New Roman"/>
              </a:rPr>
              <a:t>M</a:t>
            </a:r>
            <a:r>
              <a:rPr sz="1800" spc="-4" dirty="0">
                <a:solidFill>
                  <a:srgbClr val="333333"/>
                </a:solidFill>
                <a:latin typeface="Times New Roman"/>
                <a:cs typeface="Times New Roman"/>
              </a:rPr>
              <a:t>ana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g</a:t>
            </a:r>
            <a:r>
              <a:rPr sz="1800" spc="-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me</a:t>
            </a:r>
            <a:r>
              <a:rPr sz="1800" spc="-9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t Buildi</a:t>
            </a:r>
            <a:r>
              <a:rPr sz="1800" spc="-4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g</a:t>
            </a:r>
            <a:r>
              <a:rPr sz="180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800" spc="28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800" spc="-11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w</a:t>
            </a:r>
            <a:r>
              <a:rPr sz="1800" spc="206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800" spc="-5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p</a:t>
            </a:r>
            <a:r>
              <a:rPr sz="1800" spc="-5" dirty="0">
                <a:solidFill>
                  <a:srgbClr val="333333"/>
                </a:solidFill>
                <a:latin typeface="Times New Roman"/>
                <a:cs typeface="Times New Roman"/>
              </a:rPr>
              <a:t>o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rti</a:t>
            </a:r>
            <a:r>
              <a:rPr sz="1800" spc="-5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g</a:t>
            </a:r>
            <a:r>
              <a:rPr sz="1800" spc="106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r>
              <a:rPr sz="1800" spc="-5" dirty="0">
                <a:solidFill>
                  <a:srgbClr val="333333"/>
                </a:solidFill>
                <a:latin typeface="Times New Roman"/>
                <a:cs typeface="Times New Roman"/>
              </a:rPr>
              <a:t>y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st</a:t>
            </a:r>
            <a:r>
              <a:rPr sz="1800" spc="-5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ms</a:t>
            </a:r>
            <a:r>
              <a:rPr sz="1800" spc="-21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- Das</a:t>
            </a:r>
            <a:r>
              <a:rPr sz="1800" spc="-9" dirty="0">
                <a:solidFill>
                  <a:srgbClr val="333333"/>
                </a:solidFill>
                <a:latin typeface="Times New Roman"/>
                <a:cs typeface="Times New Roman"/>
              </a:rPr>
              <a:t>h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b</a:t>
            </a:r>
            <a:r>
              <a:rPr sz="1800" spc="-4" dirty="0">
                <a:solidFill>
                  <a:srgbClr val="333333"/>
                </a:solidFill>
                <a:latin typeface="Times New Roman"/>
                <a:cs typeface="Times New Roman"/>
              </a:rPr>
              <a:t>oa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rds,</a:t>
            </a:r>
            <a:r>
              <a:rPr sz="1800" spc="5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Scor</a:t>
            </a:r>
            <a:r>
              <a:rPr sz="1800" spc="-6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c</a:t>
            </a:r>
            <a:r>
              <a:rPr sz="1800" spc="-6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rds</a:t>
            </a:r>
            <a:r>
              <a:rPr sz="1800" spc="2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&amp;</a:t>
            </a:r>
            <a:r>
              <a:rPr sz="1800" spc="8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KP</a:t>
            </a:r>
            <a:r>
              <a:rPr sz="1800" spc="4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1800" spc="0" dirty="0">
                <a:solidFill>
                  <a:srgbClr val="333333"/>
                </a:solidFill>
                <a:latin typeface="Times New Roman"/>
                <a:cs typeface="Times New Roman"/>
              </a:rPr>
              <a:t>'s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43816F1-58AC-43BC-8055-8B5242179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28956" y="2723388"/>
            <a:ext cx="5279136" cy="34838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99136" y="343603"/>
            <a:ext cx="8868664" cy="8028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35"/>
              </a:lnSpc>
              <a:spcBef>
                <a:spcPts val="166"/>
              </a:spcBef>
            </a:pPr>
            <a:r>
              <a:rPr lang="en-IN" sz="3200" b="1" spc="0" dirty="0">
                <a:latin typeface="Times New Roman"/>
                <a:cs typeface="Times New Roman"/>
              </a:rPr>
              <a:t>            </a:t>
            </a:r>
            <a:r>
              <a:rPr sz="3200" b="1" spc="0" dirty="0">
                <a:latin typeface="Times New Roman"/>
                <a:cs typeface="Times New Roman"/>
              </a:rPr>
              <a:t>PROCESS</a:t>
            </a:r>
            <a:r>
              <a:rPr lang="en-IN" sz="3200" b="1" spc="759" dirty="0">
                <a:latin typeface="Times New Roman"/>
                <a:cs typeface="Times New Roman"/>
              </a:rPr>
              <a:t> </a:t>
            </a:r>
            <a:r>
              <a:rPr sz="3200" b="1" spc="0" dirty="0">
                <a:latin typeface="Times New Roman"/>
                <a:cs typeface="Times New Roman"/>
              </a:rPr>
              <a:t>I</a:t>
            </a:r>
            <a:r>
              <a:rPr sz="3200" b="1" spc="4" dirty="0">
                <a:latin typeface="Times New Roman"/>
                <a:cs typeface="Times New Roman"/>
              </a:rPr>
              <a:t>M</a:t>
            </a:r>
            <a:r>
              <a:rPr sz="3200" b="1" spc="0" dirty="0">
                <a:latin typeface="Times New Roman"/>
                <a:cs typeface="Times New Roman"/>
              </a:rPr>
              <a:t>PROVEM</a:t>
            </a:r>
            <a:r>
              <a:rPr sz="3200" b="1" spc="-9" dirty="0">
                <a:latin typeface="Times New Roman"/>
                <a:cs typeface="Times New Roman"/>
              </a:rPr>
              <a:t>E</a:t>
            </a:r>
            <a:r>
              <a:rPr sz="3200" b="1" spc="0" dirty="0">
                <a:latin typeface="Times New Roman"/>
                <a:cs typeface="Times New Roman"/>
              </a:rPr>
              <a:t>NT</a:t>
            </a:r>
            <a:r>
              <a:rPr sz="3200" b="1" spc="278" dirty="0">
                <a:latin typeface="Times New Roman"/>
                <a:cs typeface="Times New Roman"/>
              </a:rPr>
              <a:t> </a:t>
            </a:r>
            <a:r>
              <a:rPr sz="3200" b="1" spc="0" dirty="0">
                <a:latin typeface="Times New Roman"/>
                <a:cs typeface="Times New Roman"/>
              </a:rPr>
              <a:t>&amp;</a:t>
            </a:r>
            <a:r>
              <a:rPr lang="en-IN" sz="3200" b="1" spc="0" dirty="0">
                <a:latin typeface="Times New Roman"/>
                <a:cs typeface="Times New Roman"/>
              </a:rPr>
              <a:t> </a:t>
            </a:r>
          </a:p>
          <a:p>
            <a:pPr marL="12700">
              <a:lnSpc>
                <a:spcPts val="3335"/>
              </a:lnSpc>
              <a:spcBef>
                <a:spcPts val="166"/>
              </a:spcBef>
            </a:pPr>
            <a:r>
              <a:rPr lang="en-IN" sz="3200" b="1" dirty="0">
                <a:latin typeface="Times New Roman"/>
                <a:cs typeface="Times New Roman"/>
              </a:rPr>
              <a:t>             </a:t>
            </a:r>
            <a:r>
              <a:rPr lang="en-IN" sz="3200" b="1" spc="0" dirty="0">
                <a:latin typeface="Times New Roman"/>
                <a:cs typeface="Times New Roman"/>
              </a:rPr>
              <a:t>INNOVATION                                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66057" y="1217895"/>
            <a:ext cx="4245339" cy="1077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68360" algn="just">
              <a:lnSpc>
                <a:spcPts val="1960"/>
              </a:lnSpc>
              <a:spcBef>
                <a:spcPts val="98"/>
              </a:spcBef>
            </a:pPr>
            <a:r>
              <a:rPr sz="1800" spc="0" dirty="0">
                <a:latin typeface="Times New Roman"/>
                <a:cs typeface="Times New Roman"/>
              </a:rPr>
              <a:t>In</a:t>
            </a:r>
            <a:r>
              <a:rPr sz="1800" spc="-11" dirty="0">
                <a:latin typeface="Times New Roman"/>
                <a:cs typeface="Times New Roman"/>
              </a:rPr>
              <a:t>n</a:t>
            </a:r>
            <a:r>
              <a:rPr sz="1800" spc="0" dirty="0">
                <a:latin typeface="Times New Roman"/>
                <a:cs typeface="Times New Roman"/>
              </a:rPr>
              <a:t>ov</a:t>
            </a:r>
            <a:r>
              <a:rPr sz="1800" spc="-11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tion</a:t>
            </a:r>
            <a:r>
              <a:rPr sz="1800" spc="4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is</a:t>
            </a:r>
            <a:r>
              <a:rPr sz="1800" spc="-93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the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i</a:t>
            </a:r>
            <a:r>
              <a:rPr sz="1800" spc="-5" dirty="0">
                <a:latin typeface="Times New Roman"/>
                <a:cs typeface="Times New Roman"/>
              </a:rPr>
              <a:t>n</a:t>
            </a:r>
            <a:r>
              <a:rPr sz="1800" spc="0" dirty="0">
                <a:latin typeface="Times New Roman"/>
                <a:cs typeface="Times New Roman"/>
              </a:rPr>
              <a:t>troduction</a:t>
            </a:r>
            <a:r>
              <a:rPr sz="1800" spc="-192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of</a:t>
            </a:r>
            <a:r>
              <a:rPr sz="1800" spc="279" dirty="0">
                <a:latin typeface="Times New Roman"/>
                <a:cs typeface="Times New Roman"/>
              </a:rPr>
              <a:t> </a:t>
            </a:r>
            <a:r>
              <a:rPr sz="1800" spc="-4" dirty="0">
                <a:latin typeface="Times New Roman"/>
                <a:cs typeface="Times New Roman"/>
              </a:rPr>
              <a:t>ne</a:t>
            </a:r>
            <a:r>
              <a:rPr sz="1800" spc="0" dirty="0">
                <a:latin typeface="Times New Roman"/>
                <a:cs typeface="Times New Roman"/>
              </a:rPr>
              <a:t>w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41"/>
              </a:lnSpc>
            </a:pPr>
            <a:r>
              <a:rPr sz="1800" dirty="0">
                <a:latin typeface="Times New Roman"/>
                <a:cs typeface="Times New Roman"/>
              </a:rPr>
              <a:t>ide</a:t>
            </a:r>
            <a:r>
              <a:rPr sz="1800" spc="-9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s,</a:t>
            </a:r>
            <a:r>
              <a:rPr sz="1800" spc="6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go</a:t>
            </a:r>
            <a:r>
              <a:rPr sz="1800" spc="-5" dirty="0">
                <a:latin typeface="Times New Roman"/>
                <a:cs typeface="Times New Roman"/>
              </a:rPr>
              <a:t>o</a:t>
            </a:r>
            <a:r>
              <a:rPr sz="1800" spc="0" dirty="0">
                <a:latin typeface="Times New Roman"/>
                <a:cs typeface="Times New Roman"/>
              </a:rPr>
              <a:t>ds,</a:t>
            </a:r>
            <a:r>
              <a:rPr sz="1800" spc="243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ser</a:t>
            </a:r>
            <a:r>
              <a:rPr sz="1800" spc="-5" dirty="0">
                <a:latin typeface="Times New Roman"/>
                <a:cs typeface="Times New Roman"/>
              </a:rPr>
              <a:t>v</a:t>
            </a:r>
            <a:r>
              <a:rPr sz="1800" spc="0" dirty="0">
                <a:latin typeface="Times New Roman"/>
                <a:cs typeface="Times New Roman"/>
              </a:rPr>
              <a:t>ic</a:t>
            </a:r>
            <a:r>
              <a:rPr sz="1800" spc="-5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s,</a:t>
            </a:r>
            <a:r>
              <a:rPr sz="1800" spc="-234" dirty="0">
                <a:latin typeface="Times New Roman"/>
                <a:cs typeface="Times New Roman"/>
              </a:rPr>
              <a:t> </a:t>
            </a:r>
            <a:r>
              <a:rPr sz="1800" spc="-6" dirty="0">
                <a:latin typeface="Times New Roman"/>
                <a:cs typeface="Times New Roman"/>
              </a:rPr>
              <a:t>an</a:t>
            </a:r>
            <a:r>
              <a:rPr sz="1800" spc="0" dirty="0">
                <a:latin typeface="Times New Roman"/>
                <a:cs typeface="Times New Roman"/>
              </a:rPr>
              <a:t>d</a:t>
            </a:r>
            <a:r>
              <a:rPr sz="1800" spc="-107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pr</a:t>
            </a:r>
            <a:r>
              <a:rPr sz="1800" spc="-9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ctice</a:t>
            </a:r>
            <a:r>
              <a:rPr sz="1800" spc="-4" dirty="0">
                <a:latin typeface="Times New Roman"/>
                <a:cs typeface="Times New Roman"/>
              </a:rPr>
              <a:t>s</a:t>
            </a:r>
            <a:r>
              <a:rPr sz="1800" spc="0" dirty="0">
                <a:latin typeface="Times New Roman"/>
                <a:cs typeface="Times New Roman"/>
              </a:rPr>
              <a:t>. It</a:t>
            </a:r>
            <a:r>
              <a:rPr sz="1800" spc="4" dirty="0">
                <a:latin typeface="Times New Roman"/>
                <a:cs typeface="Times New Roman"/>
              </a:rPr>
              <a:t>’</a:t>
            </a:r>
            <a:r>
              <a:rPr sz="1800" spc="0" dirty="0">
                <a:latin typeface="Times New Roman"/>
                <a:cs typeface="Times New Roman"/>
              </a:rPr>
              <a:t>s</a:t>
            </a:r>
            <a:r>
              <a:rPr sz="1800" spc="1" dirty="0">
                <a:latin typeface="Times New Roman"/>
                <a:cs typeface="Times New Roman"/>
              </a:rPr>
              <a:t> </a:t>
            </a:r>
            <a:r>
              <a:rPr sz="1800" spc="-6" dirty="0">
                <a:latin typeface="Times New Roman"/>
                <a:cs typeface="Times New Roman"/>
              </a:rPr>
              <a:t>n</a:t>
            </a:r>
            <a:r>
              <a:rPr sz="1800" spc="0" dirty="0">
                <a:latin typeface="Times New Roman"/>
                <a:cs typeface="Times New Roman"/>
              </a:rPr>
              <a:t>ot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ju</a:t>
            </a:r>
            <a:r>
              <a:rPr sz="1800" spc="-4" dirty="0">
                <a:latin typeface="Times New Roman"/>
                <a:cs typeface="Times New Roman"/>
              </a:rPr>
              <a:t>s</a:t>
            </a:r>
            <a:r>
              <a:rPr sz="1800" spc="0" dirty="0">
                <a:latin typeface="Times New Roman"/>
                <a:cs typeface="Times New Roman"/>
              </a:rPr>
              <a:t>t</a:t>
            </a:r>
            <a:r>
              <a:rPr sz="1800" spc="216" dirty="0">
                <a:latin typeface="Times New Roman"/>
                <a:cs typeface="Times New Roman"/>
              </a:rPr>
              <a:t> </a:t>
            </a:r>
            <a:r>
              <a:rPr sz="1800" spc="-6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b</a:t>
            </a:r>
            <a:r>
              <a:rPr sz="1800" spc="-6" dirty="0">
                <a:latin typeface="Times New Roman"/>
                <a:cs typeface="Times New Roman"/>
              </a:rPr>
              <a:t>o</a:t>
            </a:r>
            <a:r>
              <a:rPr sz="1800" spc="0" dirty="0">
                <a:latin typeface="Times New Roman"/>
                <a:cs typeface="Times New Roman"/>
              </a:rPr>
              <a:t>ut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n</a:t>
            </a:r>
            <a:r>
              <a:rPr sz="1800" spc="-6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w</a:t>
            </a:r>
            <a:r>
              <a:rPr sz="1800" spc="-10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tec</a:t>
            </a:r>
            <a:r>
              <a:rPr sz="1800" spc="-12" dirty="0">
                <a:latin typeface="Times New Roman"/>
                <a:cs typeface="Times New Roman"/>
              </a:rPr>
              <a:t>h</a:t>
            </a:r>
            <a:r>
              <a:rPr sz="1800" spc="-6" dirty="0">
                <a:latin typeface="Times New Roman"/>
                <a:cs typeface="Times New Roman"/>
              </a:rPr>
              <a:t>n</a:t>
            </a:r>
            <a:r>
              <a:rPr sz="1800" spc="0" dirty="0">
                <a:latin typeface="Times New Roman"/>
                <a:cs typeface="Times New Roman"/>
              </a:rPr>
              <a:t>ol</a:t>
            </a:r>
            <a:r>
              <a:rPr sz="1800" spc="-6" dirty="0">
                <a:latin typeface="Times New Roman"/>
                <a:cs typeface="Times New Roman"/>
              </a:rPr>
              <a:t>o</a:t>
            </a:r>
            <a:r>
              <a:rPr sz="1800" spc="0" dirty="0">
                <a:latin typeface="Times New Roman"/>
                <a:cs typeface="Times New Roman"/>
              </a:rPr>
              <a:t>gy.</a:t>
            </a:r>
            <a:r>
              <a:rPr sz="1800" spc="-255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It</a:t>
            </a:r>
            <a:r>
              <a:rPr sz="1800" spc="4" dirty="0">
                <a:latin typeface="Times New Roman"/>
                <a:cs typeface="Times New Roman"/>
              </a:rPr>
              <a:t>’</a:t>
            </a:r>
            <a:r>
              <a:rPr sz="1800" spc="0" dirty="0">
                <a:latin typeface="Times New Roman"/>
                <a:cs typeface="Times New Roman"/>
              </a:rPr>
              <a:t>s </a:t>
            </a:r>
            <a:r>
              <a:rPr sz="1800" spc="-6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b</a:t>
            </a:r>
            <a:r>
              <a:rPr sz="1800" spc="-13" dirty="0">
                <a:latin typeface="Times New Roman"/>
                <a:cs typeface="Times New Roman"/>
              </a:rPr>
              <a:t>o</a:t>
            </a:r>
            <a:r>
              <a:rPr sz="1800" spc="0" dirty="0">
                <a:latin typeface="Times New Roman"/>
                <a:cs typeface="Times New Roman"/>
              </a:rPr>
              <a:t>ut</a:t>
            </a:r>
            <a:r>
              <a:rPr sz="1800" spc="-79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ne</a:t>
            </a:r>
            <a:r>
              <a:rPr sz="1800" spc="0" dirty="0">
                <a:latin typeface="Times New Roman"/>
                <a:cs typeface="Times New Roman"/>
              </a:rPr>
              <a:t>w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wa</a:t>
            </a:r>
            <a:r>
              <a:rPr sz="1800" spc="-11" dirty="0">
                <a:latin typeface="Times New Roman"/>
                <a:cs typeface="Times New Roman"/>
              </a:rPr>
              <a:t>y</a:t>
            </a:r>
            <a:r>
              <a:rPr sz="1800" spc="0" dirty="0">
                <a:latin typeface="Times New Roman"/>
                <a:cs typeface="Times New Roman"/>
              </a:rPr>
              <a:t>s</a:t>
            </a:r>
            <a:r>
              <a:rPr sz="1800" spc="-12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of</a:t>
            </a:r>
            <a:r>
              <a:rPr sz="1800" spc="27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doi</a:t>
            </a:r>
            <a:r>
              <a:rPr sz="1800" spc="-11" dirty="0">
                <a:latin typeface="Times New Roman"/>
                <a:cs typeface="Times New Roman"/>
              </a:rPr>
              <a:t>n</a:t>
            </a:r>
            <a:r>
              <a:rPr sz="1800" spc="0" dirty="0">
                <a:latin typeface="Times New Roman"/>
                <a:cs typeface="Times New Roman"/>
              </a:rPr>
              <a:t>g</a:t>
            </a:r>
            <a:r>
              <a:rPr sz="1800" spc="225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t</a:t>
            </a:r>
            <a:r>
              <a:rPr sz="1800" spc="-5" dirty="0">
                <a:latin typeface="Times New Roman"/>
                <a:cs typeface="Times New Roman"/>
              </a:rPr>
              <a:t>h</a:t>
            </a:r>
            <a:r>
              <a:rPr sz="1800" spc="0" dirty="0">
                <a:latin typeface="Times New Roman"/>
                <a:cs typeface="Times New Roman"/>
              </a:rPr>
              <a:t>i</a:t>
            </a:r>
            <a:r>
              <a:rPr sz="1800" spc="-5" dirty="0">
                <a:latin typeface="Times New Roman"/>
                <a:cs typeface="Times New Roman"/>
              </a:rPr>
              <a:t>n</a:t>
            </a:r>
            <a:r>
              <a:rPr sz="1800" spc="0" dirty="0">
                <a:latin typeface="Times New Roman"/>
                <a:cs typeface="Times New Roman"/>
              </a:rPr>
              <a:t>gs:</a:t>
            </a:r>
            <a:r>
              <a:rPr sz="1800" spc="-237" dirty="0">
                <a:latin typeface="Times New Roman"/>
                <a:cs typeface="Times New Roman"/>
              </a:rPr>
              <a:t> </a:t>
            </a:r>
            <a:r>
              <a:rPr sz="1800" spc="-4" dirty="0">
                <a:latin typeface="Times New Roman"/>
                <a:cs typeface="Times New Roman"/>
              </a:rPr>
              <a:t>ne</a:t>
            </a:r>
            <a:r>
              <a:rPr sz="1800" spc="0" dirty="0">
                <a:latin typeface="Times New Roman"/>
                <a:cs typeface="Times New Roman"/>
              </a:rPr>
              <a:t>w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7696" y="1251169"/>
            <a:ext cx="4001534" cy="8028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497">
              <a:lnSpc>
                <a:spcPts val="1960"/>
              </a:lnSpc>
              <a:spcBef>
                <a:spcPts val="98"/>
              </a:spcBef>
            </a:pPr>
            <a:r>
              <a:rPr sz="1800" spc="0" dirty="0">
                <a:latin typeface="Times New Roman"/>
                <a:cs typeface="Times New Roman"/>
              </a:rPr>
              <a:t>Political, cultu</a:t>
            </a:r>
            <a:r>
              <a:rPr sz="1800" spc="-4" dirty="0">
                <a:latin typeface="Times New Roman"/>
                <a:cs typeface="Times New Roman"/>
              </a:rPr>
              <a:t>ra</a:t>
            </a:r>
            <a:r>
              <a:rPr sz="1800" spc="0" dirty="0">
                <a:latin typeface="Times New Roman"/>
                <a:cs typeface="Times New Roman"/>
              </a:rPr>
              <a:t>l</a:t>
            </a:r>
            <a:r>
              <a:rPr sz="1800" spc="64" dirty="0">
                <a:latin typeface="Times New Roman"/>
                <a:cs typeface="Times New Roman"/>
              </a:rPr>
              <a:t> </a:t>
            </a:r>
            <a:r>
              <a:rPr sz="1800" spc="-6" dirty="0">
                <a:latin typeface="Times New Roman"/>
                <a:cs typeface="Times New Roman"/>
              </a:rPr>
              <a:t>an</a:t>
            </a:r>
            <a:r>
              <a:rPr sz="1800" spc="0" dirty="0">
                <a:latin typeface="Times New Roman"/>
                <a:cs typeface="Times New Roman"/>
              </a:rPr>
              <a:t>d</a:t>
            </a:r>
            <a:r>
              <a:rPr sz="1800" spc="-107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tec</a:t>
            </a:r>
            <a:r>
              <a:rPr sz="1800" spc="-9" dirty="0">
                <a:latin typeface="Times New Roman"/>
                <a:cs typeface="Times New Roman"/>
              </a:rPr>
              <a:t>h</a:t>
            </a:r>
            <a:r>
              <a:rPr sz="1800" spc="-4" dirty="0">
                <a:latin typeface="Times New Roman"/>
                <a:cs typeface="Times New Roman"/>
              </a:rPr>
              <a:t>n</a:t>
            </a:r>
            <a:r>
              <a:rPr sz="1800" spc="0" dirty="0">
                <a:latin typeface="Times New Roman"/>
                <a:cs typeface="Times New Roman"/>
              </a:rPr>
              <a:t>ol</a:t>
            </a:r>
            <a:r>
              <a:rPr sz="1800" spc="-4" dirty="0">
                <a:latin typeface="Times New Roman"/>
                <a:cs typeface="Times New Roman"/>
              </a:rPr>
              <a:t>o</a:t>
            </a:r>
            <a:r>
              <a:rPr sz="1800" spc="0" dirty="0">
                <a:latin typeface="Times New Roman"/>
                <a:cs typeface="Times New Roman"/>
              </a:rPr>
              <a:t>gic</a:t>
            </a:r>
            <a:r>
              <a:rPr sz="1800" spc="-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l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800" spc="-6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v</a:t>
            </a:r>
            <a:r>
              <a:rPr sz="1800" spc="-12" dirty="0">
                <a:latin typeface="Times New Roman"/>
                <a:cs typeface="Times New Roman"/>
              </a:rPr>
              <a:t>e</a:t>
            </a:r>
            <a:r>
              <a:rPr sz="1800" spc="-6" dirty="0">
                <a:latin typeface="Times New Roman"/>
                <a:cs typeface="Times New Roman"/>
              </a:rPr>
              <a:t>n</a:t>
            </a:r>
            <a:r>
              <a:rPr sz="1800" spc="0" dirty="0">
                <a:latin typeface="Times New Roman"/>
                <a:cs typeface="Times New Roman"/>
              </a:rPr>
              <a:t>ts</a:t>
            </a:r>
            <a:r>
              <a:rPr sz="1800" spc="-140" dirty="0">
                <a:latin typeface="Times New Roman"/>
                <a:cs typeface="Times New Roman"/>
              </a:rPr>
              <a:t> </a:t>
            </a:r>
            <a:r>
              <a:rPr sz="1800" spc="-6" dirty="0">
                <a:latin typeface="Times New Roman"/>
                <a:cs typeface="Times New Roman"/>
              </a:rPr>
              <a:t>an</a:t>
            </a:r>
            <a:r>
              <a:rPr sz="1800" spc="0" dirty="0">
                <a:latin typeface="Times New Roman"/>
                <a:cs typeface="Times New Roman"/>
              </a:rPr>
              <a:t>d</a:t>
            </a:r>
            <a:r>
              <a:rPr sz="1800" spc="196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tr</a:t>
            </a:r>
            <a:r>
              <a:rPr sz="1800" spc="-12" dirty="0">
                <a:latin typeface="Times New Roman"/>
                <a:cs typeface="Times New Roman"/>
              </a:rPr>
              <a:t>e</a:t>
            </a:r>
            <a:r>
              <a:rPr sz="1800" spc="-6" dirty="0">
                <a:latin typeface="Times New Roman"/>
                <a:cs typeface="Times New Roman"/>
              </a:rPr>
              <a:t>n</a:t>
            </a:r>
            <a:r>
              <a:rPr sz="1800" spc="0" dirty="0">
                <a:latin typeface="Times New Roman"/>
                <a:cs typeface="Times New Roman"/>
              </a:rPr>
              <a:t>ds</a:t>
            </a:r>
            <a:r>
              <a:rPr sz="1800" spc="-294" dirty="0">
                <a:latin typeface="Times New Roman"/>
                <a:cs typeface="Times New Roman"/>
              </a:rPr>
              <a:t> </a:t>
            </a:r>
            <a:r>
              <a:rPr sz="1800" spc="-6" dirty="0">
                <a:latin typeface="Times New Roman"/>
                <a:cs typeface="Times New Roman"/>
              </a:rPr>
              <a:t>ha</a:t>
            </a:r>
            <a:r>
              <a:rPr sz="1800" spc="0" dirty="0">
                <a:latin typeface="Times New Roman"/>
                <a:cs typeface="Times New Roman"/>
              </a:rPr>
              <a:t>ve</a:t>
            </a:r>
            <a:r>
              <a:rPr sz="1800" spc="116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a</a:t>
            </a:r>
            <a:r>
              <a:rPr sz="1800" spc="128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p</a:t>
            </a:r>
            <a:r>
              <a:rPr sz="1800" spc="-4" dirty="0">
                <a:latin typeface="Times New Roman"/>
                <a:cs typeface="Times New Roman"/>
              </a:rPr>
              <a:t>r</a:t>
            </a:r>
            <a:r>
              <a:rPr sz="1800" spc="0" dirty="0">
                <a:latin typeface="Times New Roman"/>
                <a:cs typeface="Times New Roman"/>
              </a:rPr>
              <a:t>o</a:t>
            </a:r>
            <a:r>
              <a:rPr sz="1800" spc="-4" dirty="0">
                <a:latin typeface="Times New Roman"/>
                <a:cs typeface="Times New Roman"/>
              </a:rPr>
              <a:t>f</a:t>
            </a:r>
            <a:r>
              <a:rPr sz="1800" spc="0" dirty="0">
                <a:latin typeface="Times New Roman"/>
                <a:cs typeface="Times New Roman"/>
              </a:rPr>
              <a:t>o</a:t>
            </a:r>
            <a:r>
              <a:rPr sz="1800" spc="-9" dirty="0">
                <a:latin typeface="Times New Roman"/>
                <a:cs typeface="Times New Roman"/>
              </a:rPr>
              <a:t>u</a:t>
            </a:r>
            <a:r>
              <a:rPr sz="1800" spc="-4" dirty="0">
                <a:latin typeface="Times New Roman"/>
                <a:cs typeface="Times New Roman"/>
              </a:rPr>
              <a:t>n</a:t>
            </a:r>
            <a:r>
              <a:rPr sz="1800" spc="0" dirty="0">
                <a:latin typeface="Times New Roman"/>
                <a:cs typeface="Times New Roman"/>
              </a:rPr>
              <a:t>d</a:t>
            </a:r>
            <a:endParaRPr sz="1800" dirty="0">
              <a:latin typeface="Times New Roman"/>
              <a:cs typeface="Times New Roman"/>
            </a:endParaRPr>
          </a:p>
          <a:p>
            <a:pPr marL="12700" marR="39430">
              <a:lnSpc>
                <a:spcPct val="95825"/>
              </a:lnSpc>
              <a:spcBef>
                <a:spcPts val="90"/>
              </a:spcBef>
            </a:pPr>
            <a:r>
              <a:rPr sz="1800" spc="0" dirty="0">
                <a:latin typeface="Times New Roman"/>
                <a:cs typeface="Times New Roman"/>
              </a:rPr>
              <a:t>imp</a:t>
            </a:r>
            <a:r>
              <a:rPr sz="1800" spc="-6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ct</a:t>
            </a:r>
            <a:r>
              <a:rPr sz="1800" spc="13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on</a:t>
            </a:r>
            <a:r>
              <a:rPr sz="1800" spc="-32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how</a:t>
            </a:r>
            <a:r>
              <a:rPr sz="1800" spc="-150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b</a:t>
            </a:r>
            <a:r>
              <a:rPr sz="1800" spc="-4" dirty="0">
                <a:latin typeface="Times New Roman"/>
                <a:cs typeface="Times New Roman"/>
              </a:rPr>
              <a:t>u</a:t>
            </a:r>
            <a:r>
              <a:rPr sz="1800" spc="0" dirty="0">
                <a:latin typeface="Times New Roman"/>
                <a:cs typeface="Times New Roman"/>
              </a:rPr>
              <a:t>si</a:t>
            </a:r>
            <a:r>
              <a:rPr sz="1800" spc="-9" dirty="0">
                <a:latin typeface="Times New Roman"/>
                <a:cs typeface="Times New Roman"/>
              </a:rPr>
              <a:t>n</a:t>
            </a:r>
            <a:r>
              <a:rPr sz="1800" spc="-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ss</a:t>
            </a:r>
            <a:r>
              <a:rPr sz="1800" spc="8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is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7696" y="2074383"/>
            <a:ext cx="2919704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0"/>
              </a:lnSpc>
              <a:spcBef>
                <a:spcPts val="98"/>
              </a:spcBef>
            </a:pPr>
            <a:r>
              <a:rPr sz="1800" spc="0" dirty="0">
                <a:latin typeface="Times New Roman"/>
                <a:cs typeface="Times New Roman"/>
              </a:rPr>
              <a:t>co</a:t>
            </a:r>
            <a:r>
              <a:rPr sz="1800" spc="-13" dirty="0">
                <a:latin typeface="Times New Roman"/>
                <a:cs typeface="Times New Roman"/>
              </a:rPr>
              <a:t>n</a:t>
            </a:r>
            <a:r>
              <a:rPr sz="1800" spc="0" dirty="0">
                <a:latin typeface="Times New Roman"/>
                <a:cs typeface="Times New Roman"/>
              </a:rPr>
              <a:t>ducted</a:t>
            </a:r>
            <a:r>
              <a:rPr sz="1800" spc="-78" dirty="0">
                <a:latin typeface="Times New Roman"/>
                <a:cs typeface="Times New Roman"/>
              </a:rPr>
              <a:t> </a:t>
            </a:r>
            <a:r>
              <a:rPr sz="1800" spc="-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s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th</a:t>
            </a:r>
            <a:r>
              <a:rPr sz="1800" spc="-6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y</a:t>
            </a:r>
            <a:r>
              <a:rPr sz="1800" spc="-46" dirty="0">
                <a:latin typeface="Times New Roman"/>
                <a:cs typeface="Times New Roman"/>
              </a:rPr>
              <a:t> </a:t>
            </a:r>
            <a:r>
              <a:rPr sz="1800" spc="-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ff</a:t>
            </a:r>
            <a:r>
              <a:rPr sz="1800" spc="-9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ct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33090" y="2074383"/>
            <a:ext cx="53883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0"/>
              </a:lnSpc>
              <a:spcBef>
                <a:spcPts val="98"/>
              </a:spcBef>
            </a:pPr>
            <a:r>
              <a:rPr sz="1800" dirty="0">
                <a:latin typeface="Times New Roman"/>
                <a:cs typeface="Times New Roman"/>
              </a:rPr>
              <a:t>y</a:t>
            </a:r>
            <a:r>
              <a:rPr sz="1800" spc="-4" dirty="0">
                <a:latin typeface="Times New Roman"/>
                <a:cs typeface="Times New Roman"/>
              </a:rPr>
              <a:t>o</a:t>
            </a:r>
            <a:r>
              <a:rPr sz="1800" spc="0" dirty="0">
                <a:latin typeface="Times New Roman"/>
                <a:cs typeface="Times New Roman"/>
              </a:rPr>
              <a:t>ur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66057" y="2315429"/>
            <a:ext cx="1033754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0"/>
              </a:lnSpc>
              <a:spcBef>
                <a:spcPts val="98"/>
              </a:spcBef>
            </a:pPr>
            <a:r>
              <a:rPr sz="1800" dirty="0">
                <a:latin typeface="Times New Roman"/>
                <a:cs typeface="Times New Roman"/>
              </a:rPr>
              <a:t>met</a:t>
            </a:r>
            <a:r>
              <a:rPr sz="1800" spc="-4" dirty="0">
                <a:latin typeface="Times New Roman"/>
                <a:cs typeface="Times New Roman"/>
              </a:rPr>
              <a:t>h</a:t>
            </a:r>
            <a:r>
              <a:rPr sz="1800" spc="0" dirty="0">
                <a:latin typeface="Times New Roman"/>
                <a:cs typeface="Times New Roman"/>
              </a:rPr>
              <a:t>ods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05044" y="2315429"/>
            <a:ext cx="226407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0"/>
              </a:lnSpc>
              <a:spcBef>
                <a:spcPts val="98"/>
              </a:spcBef>
            </a:pPr>
            <a:r>
              <a:rPr sz="1800" spc="-6" dirty="0">
                <a:latin typeface="Times New Roman"/>
                <a:cs typeface="Times New Roman"/>
              </a:rPr>
              <a:t>an</a:t>
            </a:r>
            <a:r>
              <a:rPr sz="1800" spc="0" dirty="0">
                <a:latin typeface="Times New Roman"/>
                <a:cs typeface="Times New Roman"/>
              </a:rPr>
              <a:t>d</a:t>
            </a:r>
            <a:r>
              <a:rPr sz="1800" spc="84" dirty="0">
                <a:latin typeface="Times New Roman"/>
                <a:cs typeface="Times New Roman"/>
              </a:rPr>
              <a:t> </a:t>
            </a:r>
            <a:r>
              <a:rPr sz="1800" spc="-6" dirty="0">
                <a:latin typeface="Times New Roman"/>
                <a:cs typeface="Times New Roman"/>
              </a:rPr>
              <a:t>ne</a:t>
            </a:r>
            <a:r>
              <a:rPr sz="1800" spc="0" dirty="0">
                <a:latin typeface="Times New Roman"/>
                <a:cs typeface="Times New Roman"/>
              </a:rPr>
              <a:t>w</a:t>
            </a:r>
            <a:r>
              <a:rPr sz="1800" spc="-235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pr</a:t>
            </a:r>
            <a:r>
              <a:rPr sz="1800" spc="-9" dirty="0">
                <a:latin typeface="Times New Roman"/>
                <a:cs typeface="Times New Roman"/>
              </a:rPr>
              <a:t>o</a:t>
            </a:r>
            <a:r>
              <a:rPr sz="1800" spc="0" dirty="0">
                <a:latin typeface="Times New Roman"/>
                <a:cs typeface="Times New Roman"/>
              </a:rPr>
              <a:t>c</a:t>
            </a:r>
            <a:r>
              <a:rPr sz="1800" spc="-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ss</a:t>
            </a:r>
            <a:r>
              <a:rPr sz="1800" spc="-9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696" y="2348703"/>
            <a:ext cx="118165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0"/>
              </a:lnSpc>
              <a:spcBef>
                <a:spcPts val="98"/>
              </a:spcBef>
            </a:pPr>
            <a:r>
              <a:rPr sz="1800" dirty="0">
                <a:latin typeface="Times New Roman"/>
                <a:cs typeface="Times New Roman"/>
              </a:rPr>
              <a:t>cu</a:t>
            </a:r>
            <a:r>
              <a:rPr sz="1800" spc="-4" dirty="0">
                <a:latin typeface="Times New Roman"/>
                <a:cs typeface="Times New Roman"/>
              </a:rPr>
              <a:t>s</a:t>
            </a:r>
            <a:r>
              <a:rPr sz="1800" spc="0" dirty="0">
                <a:latin typeface="Times New Roman"/>
                <a:cs typeface="Times New Roman"/>
              </a:rPr>
              <a:t>tome</a:t>
            </a:r>
            <a:r>
              <a:rPr sz="1800" spc="-4" dirty="0">
                <a:latin typeface="Times New Roman"/>
                <a:cs typeface="Times New Roman"/>
              </a:rPr>
              <a:t>r</a:t>
            </a:r>
            <a:r>
              <a:rPr sz="1800" spc="0" dirty="0">
                <a:latin typeface="Times New Roman"/>
                <a:cs typeface="Times New Roman"/>
              </a:rPr>
              <a:t>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4587" y="2348703"/>
            <a:ext cx="51048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0"/>
              </a:lnSpc>
              <a:spcBef>
                <a:spcPts val="98"/>
              </a:spcBef>
            </a:pPr>
            <a:r>
              <a:rPr sz="1800" spc="-4" dirty="0">
                <a:latin typeface="Times New Roman"/>
                <a:cs typeface="Times New Roman"/>
              </a:rPr>
              <a:t>an</a:t>
            </a:r>
            <a:r>
              <a:rPr sz="1800" spc="0" dirty="0"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10994" y="2348703"/>
            <a:ext cx="58821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0"/>
              </a:lnSpc>
              <a:spcBef>
                <a:spcPts val="98"/>
              </a:spcBef>
            </a:pPr>
            <a:r>
              <a:rPr sz="1800" dirty="0">
                <a:latin typeface="Times New Roman"/>
                <a:cs typeface="Times New Roman"/>
              </a:rPr>
              <a:t>st</a:t>
            </a:r>
            <a:r>
              <a:rPr sz="1800" spc="-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ff.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87721" y="2886929"/>
            <a:ext cx="3095939" cy="802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730">
              <a:lnSpc>
                <a:spcPts val="1960"/>
              </a:lnSpc>
              <a:spcBef>
                <a:spcPts val="98"/>
              </a:spcBef>
            </a:pPr>
            <a:r>
              <a:rPr sz="1800" spc="0" dirty="0">
                <a:latin typeface="Times New Roman"/>
                <a:cs typeface="Times New Roman"/>
              </a:rPr>
              <a:t>We</a:t>
            </a:r>
            <a:r>
              <a:rPr sz="1800" spc="44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h</a:t>
            </a:r>
            <a:r>
              <a:rPr sz="1800" spc="-5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lp</a:t>
            </a:r>
            <a:r>
              <a:rPr sz="1800" spc="103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drive</a:t>
            </a:r>
            <a:r>
              <a:rPr sz="1800" spc="-172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i</a:t>
            </a:r>
            <a:r>
              <a:rPr sz="1800" spc="-4" dirty="0">
                <a:latin typeface="Times New Roman"/>
                <a:cs typeface="Times New Roman"/>
              </a:rPr>
              <a:t>nn</a:t>
            </a:r>
            <a:r>
              <a:rPr sz="1800" spc="0" dirty="0">
                <a:latin typeface="Times New Roman"/>
                <a:cs typeface="Times New Roman"/>
              </a:rPr>
              <a:t>ov</a:t>
            </a:r>
            <a:r>
              <a:rPr sz="1800" spc="-9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tion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41"/>
              </a:lnSpc>
            </a:pPr>
            <a:r>
              <a:rPr sz="1800" spc="0" dirty="0">
                <a:latin typeface="Times New Roman"/>
                <a:cs typeface="Times New Roman"/>
              </a:rPr>
              <a:t>i</a:t>
            </a:r>
            <a:r>
              <a:rPr sz="1800" spc="-5" dirty="0">
                <a:latin typeface="Times New Roman"/>
                <a:cs typeface="Times New Roman"/>
              </a:rPr>
              <a:t>n</a:t>
            </a:r>
            <a:r>
              <a:rPr sz="1800" spc="0" dirty="0">
                <a:latin typeface="Times New Roman"/>
                <a:cs typeface="Times New Roman"/>
              </a:rPr>
              <a:t>itiativ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s,</a:t>
            </a:r>
            <a:r>
              <a:rPr sz="1800" spc="92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incr</a:t>
            </a:r>
            <a:r>
              <a:rPr sz="1800" spc="-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a</a:t>
            </a:r>
            <a:r>
              <a:rPr sz="1800" spc="-4" dirty="0">
                <a:latin typeface="Times New Roman"/>
                <a:cs typeface="Times New Roman"/>
              </a:rPr>
              <a:t>s</a:t>
            </a:r>
            <a:r>
              <a:rPr sz="1800" spc="0" dirty="0">
                <a:latin typeface="Times New Roman"/>
                <a:cs typeface="Times New Roman"/>
              </a:rPr>
              <a:t>ing pr</a:t>
            </a:r>
            <a:r>
              <a:rPr sz="1800" spc="-11" dirty="0">
                <a:latin typeface="Times New Roman"/>
                <a:cs typeface="Times New Roman"/>
              </a:rPr>
              <a:t>o</a:t>
            </a:r>
            <a:r>
              <a:rPr sz="1800" spc="0" dirty="0">
                <a:latin typeface="Times New Roman"/>
                <a:cs typeface="Times New Roman"/>
              </a:rPr>
              <a:t>ductivity</a:t>
            </a:r>
            <a:r>
              <a:rPr sz="1800" spc="69" dirty="0">
                <a:latin typeface="Times New Roman"/>
                <a:cs typeface="Times New Roman"/>
              </a:rPr>
              <a:t> </a:t>
            </a:r>
            <a:r>
              <a:rPr sz="1800" spc="-6" dirty="0">
                <a:latin typeface="Times New Roman"/>
                <a:cs typeface="Times New Roman"/>
              </a:rPr>
              <a:t>an</a:t>
            </a:r>
            <a:r>
              <a:rPr sz="1800" spc="0" dirty="0">
                <a:latin typeface="Times New Roman"/>
                <a:cs typeface="Times New Roman"/>
              </a:rPr>
              <a:t>d</a:t>
            </a:r>
            <a:r>
              <a:rPr sz="1800" spc="-97" dirty="0">
                <a:latin typeface="Times New Roman"/>
                <a:cs typeface="Times New Roman"/>
              </a:rPr>
              <a:t> </a:t>
            </a:r>
            <a:r>
              <a:rPr sz="1800" spc="-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ffici</a:t>
            </a:r>
            <a:r>
              <a:rPr sz="1800" spc="-9" dirty="0">
                <a:latin typeface="Times New Roman"/>
                <a:cs typeface="Times New Roman"/>
              </a:rPr>
              <a:t>e</a:t>
            </a:r>
            <a:r>
              <a:rPr sz="1800" spc="-4" dirty="0">
                <a:latin typeface="Times New Roman"/>
                <a:cs typeface="Times New Roman"/>
              </a:rPr>
              <a:t>n</a:t>
            </a:r>
            <a:r>
              <a:rPr sz="1800" spc="0" dirty="0">
                <a:latin typeface="Times New Roman"/>
                <a:cs typeface="Times New Roman"/>
              </a:rPr>
              <a:t>c</a:t>
            </a:r>
            <a:r>
              <a:rPr sz="1800" spc="-4" dirty="0">
                <a:latin typeface="Times New Roman"/>
                <a:cs typeface="Times New Roman"/>
              </a:rPr>
              <a:t>y</a:t>
            </a:r>
            <a:r>
              <a:rPr sz="1800" spc="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87721" y="3923630"/>
            <a:ext cx="2168067" cy="7558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0"/>
              </a:lnSpc>
              <a:spcBef>
                <a:spcPts val="98"/>
              </a:spcBef>
            </a:pPr>
            <a:r>
              <a:rPr sz="1800" spc="0" dirty="0">
                <a:latin typeface="Times New Roman"/>
                <a:cs typeface="Times New Roman"/>
              </a:rPr>
              <a:t>Key</a:t>
            </a:r>
            <a:r>
              <a:rPr sz="1800" spc="219" dirty="0">
                <a:latin typeface="Times New Roman"/>
                <a:cs typeface="Times New Roman"/>
              </a:rPr>
              <a:t> 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r</a:t>
            </a:r>
            <a:r>
              <a:rPr sz="1800" spc="-4" dirty="0">
                <a:latin typeface="Times New Roman"/>
                <a:cs typeface="Times New Roman"/>
              </a:rPr>
              <a:t>ea</a:t>
            </a:r>
            <a:r>
              <a:rPr sz="1800" spc="0" dirty="0">
                <a:latin typeface="Times New Roman"/>
                <a:cs typeface="Times New Roman"/>
              </a:rPr>
              <a:t>s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of</a:t>
            </a:r>
            <a:r>
              <a:rPr sz="1800" spc="27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foc</a:t>
            </a:r>
            <a:r>
              <a:rPr sz="1800" spc="-4" dirty="0">
                <a:latin typeface="Times New Roman"/>
                <a:cs typeface="Times New Roman"/>
              </a:rPr>
              <a:t>u</a:t>
            </a:r>
            <a:r>
              <a:rPr sz="1800" spc="0" dirty="0">
                <a:latin typeface="Times New Roman"/>
                <a:cs typeface="Times New Roman"/>
              </a:rPr>
              <a:t>s:</a:t>
            </a:r>
            <a:endParaRPr sz="1800">
              <a:latin typeface="Times New Roman"/>
              <a:cs typeface="Times New Roman"/>
            </a:endParaRPr>
          </a:p>
          <a:p>
            <a:pPr marL="152907" marR="34290">
              <a:lnSpc>
                <a:spcPct val="95825"/>
              </a:lnSpc>
              <a:spcBef>
                <a:spcPts val="1195"/>
              </a:spcBef>
            </a:pPr>
            <a:r>
              <a:rPr sz="2300" spc="0" dirty="0">
                <a:latin typeface="Arial"/>
                <a:cs typeface="Arial"/>
              </a:rPr>
              <a:t>•</a:t>
            </a:r>
            <a:endParaRPr sz="2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44921" y="4411310"/>
            <a:ext cx="2750753" cy="16258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730">
              <a:lnSpc>
                <a:spcPts val="1960"/>
              </a:lnSpc>
              <a:spcBef>
                <a:spcPts val="98"/>
              </a:spcBef>
            </a:pPr>
            <a:r>
              <a:rPr sz="1800" spc="0" dirty="0">
                <a:latin typeface="Times New Roman"/>
                <a:cs typeface="Times New Roman"/>
              </a:rPr>
              <a:t>Cloud</a:t>
            </a:r>
            <a:r>
              <a:rPr sz="1800" spc="-4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Computi</a:t>
            </a:r>
            <a:r>
              <a:rPr sz="1800" spc="-4" dirty="0">
                <a:latin typeface="Times New Roman"/>
                <a:cs typeface="Times New Roman"/>
              </a:rPr>
              <a:t>n</a:t>
            </a:r>
            <a:r>
              <a:rPr sz="1800" spc="0" dirty="0">
                <a:latin typeface="Times New Roman"/>
                <a:cs typeface="Times New Roman"/>
              </a:rPr>
              <a:t>g</a:t>
            </a:r>
            <a:endParaRPr sz="1800">
              <a:latin typeface="Times New Roman"/>
              <a:cs typeface="Times New Roman"/>
            </a:endParaRPr>
          </a:p>
          <a:p>
            <a:pPr marL="12700" marR="26730">
              <a:lnSpc>
                <a:spcPct val="95825"/>
              </a:lnSpc>
            </a:pPr>
            <a:r>
              <a:rPr sz="1800" spc="0" dirty="0">
                <a:latin typeface="Times New Roman"/>
                <a:cs typeface="Times New Roman"/>
              </a:rPr>
              <a:t>Proc</a:t>
            </a:r>
            <a:r>
              <a:rPr sz="1800" spc="-11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ss</a:t>
            </a:r>
            <a:r>
              <a:rPr sz="1800" spc="-8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I</a:t>
            </a:r>
            <a:r>
              <a:rPr sz="1800" spc="4" dirty="0">
                <a:latin typeface="Times New Roman"/>
                <a:cs typeface="Times New Roman"/>
              </a:rPr>
              <a:t>m</a:t>
            </a:r>
            <a:r>
              <a:rPr sz="1800" spc="0" dirty="0">
                <a:latin typeface="Times New Roman"/>
                <a:cs typeface="Times New Roman"/>
              </a:rPr>
              <a:t>pr</a:t>
            </a:r>
            <a:r>
              <a:rPr sz="1800" spc="-9" dirty="0">
                <a:latin typeface="Times New Roman"/>
                <a:cs typeface="Times New Roman"/>
              </a:rPr>
              <a:t>o</a:t>
            </a:r>
            <a:r>
              <a:rPr sz="1800" spc="0" dirty="0">
                <a:latin typeface="Times New Roman"/>
                <a:cs typeface="Times New Roman"/>
              </a:rPr>
              <a:t>v</a:t>
            </a:r>
            <a:r>
              <a:rPr sz="1800" spc="-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me</a:t>
            </a:r>
            <a:r>
              <a:rPr sz="1800" spc="-9" dirty="0">
                <a:latin typeface="Times New Roman"/>
                <a:cs typeface="Times New Roman"/>
              </a:rPr>
              <a:t>n</a:t>
            </a:r>
            <a:r>
              <a:rPr sz="1800" spc="0" dirty="0">
                <a:latin typeface="Times New Roman"/>
                <a:cs typeface="Times New Roman"/>
              </a:rPr>
              <a:t>t</a:t>
            </a:r>
            <a:endParaRPr sz="1800">
              <a:latin typeface="Times New Roman"/>
              <a:cs typeface="Times New Roman"/>
            </a:endParaRPr>
          </a:p>
          <a:p>
            <a:pPr marL="12700" marR="26730">
              <a:lnSpc>
                <a:spcPct val="95825"/>
              </a:lnSpc>
              <a:spcBef>
                <a:spcPts val="90"/>
              </a:spcBef>
            </a:pPr>
            <a:r>
              <a:rPr sz="1800" spc="-5" dirty="0">
                <a:latin typeface="Times New Roman"/>
                <a:cs typeface="Times New Roman"/>
              </a:rPr>
              <a:t>O</a:t>
            </a:r>
            <a:r>
              <a:rPr sz="1800" spc="0" dirty="0">
                <a:latin typeface="Times New Roman"/>
                <a:cs typeface="Times New Roman"/>
              </a:rPr>
              <a:t>ut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spc="0" dirty="0">
                <a:latin typeface="Times New Roman"/>
                <a:cs typeface="Times New Roman"/>
              </a:rPr>
              <a:t>o</a:t>
            </a:r>
            <a:r>
              <a:rPr sz="1800" spc="-11" dirty="0">
                <a:latin typeface="Times New Roman"/>
                <a:cs typeface="Times New Roman"/>
              </a:rPr>
              <a:t>u</a:t>
            </a:r>
            <a:r>
              <a:rPr sz="1800" spc="0" dirty="0">
                <a:latin typeface="Times New Roman"/>
                <a:cs typeface="Times New Roman"/>
              </a:rPr>
              <a:t>rci</a:t>
            </a:r>
            <a:r>
              <a:rPr sz="1800" spc="-17" dirty="0">
                <a:latin typeface="Times New Roman"/>
                <a:cs typeface="Times New Roman"/>
              </a:rPr>
              <a:t>n</a:t>
            </a:r>
            <a:r>
              <a:rPr sz="1800" spc="0" dirty="0">
                <a:latin typeface="Times New Roman"/>
                <a:cs typeface="Times New Roman"/>
              </a:rPr>
              <a:t>g</a:t>
            </a:r>
            <a:r>
              <a:rPr sz="1800" spc="-2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o</a:t>
            </a:r>
            <a:r>
              <a:rPr sz="1800" spc="-9" dirty="0">
                <a:latin typeface="Times New Roman"/>
                <a:cs typeface="Times New Roman"/>
              </a:rPr>
              <a:t>p</a:t>
            </a:r>
            <a:r>
              <a:rPr sz="1800" spc="0" dirty="0">
                <a:latin typeface="Times New Roman"/>
                <a:cs typeface="Times New Roman"/>
              </a:rPr>
              <a:t>tio</a:t>
            </a:r>
            <a:r>
              <a:rPr sz="1800" spc="-9" dirty="0">
                <a:latin typeface="Times New Roman"/>
                <a:cs typeface="Times New Roman"/>
              </a:rPr>
              <a:t>n</a:t>
            </a:r>
            <a:r>
              <a:rPr sz="1800" spc="0" dirty="0">
                <a:latin typeface="Times New Roman"/>
                <a:cs typeface="Times New Roman"/>
              </a:rPr>
              <a:t>s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41"/>
              </a:lnSpc>
              <a:spcBef>
                <a:spcPts val="90"/>
              </a:spcBef>
            </a:pPr>
            <a:r>
              <a:rPr sz="1800" spc="0" dirty="0">
                <a:latin typeface="Times New Roman"/>
                <a:cs typeface="Times New Roman"/>
              </a:rPr>
              <a:t>N</a:t>
            </a:r>
            <a:r>
              <a:rPr sz="1800" spc="-5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w</a:t>
            </a:r>
            <a:r>
              <a:rPr sz="1800" spc="-28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Products</a:t>
            </a:r>
            <a:r>
              <a:rPr sz="1800" spc="9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&amp;</a:t>
            </a:r>
            <a:r>
              <a:rPr sz="1800" spc="2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Ma</a:t>
            </a:r>
            <a:r>
              <a:rPr sz="1800" spc="-4" dirty="0">
                <a:latin typeface="Times New Roman"/>
                <a:cs typeface="Times New Roman"/>
              </a:rPr>
              <a:t>r</a:t>
            </a:r>
            <a:r>
              <a:rPr sz="1800" spc="0" dirty="0">
                <a:latin typeface="Times New Roman"/>
                <a:cs typeface="Times New Roman"/>
              </a:rPr>
              <a:t>k</a:t>
            </a:r>
            <a:r>
              <a:rPr sz="1800" spc="-9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ts O</a:t>
            </a:r>
            <a:r>
              <a:rPr sz="1800" spc="-6" dirty="0">
                <a:latin typeface="Times New Roman"/>
                <a:cs typeface="Times New Roman"/>
              </a:rPr>
              <a:t>pe</a:t>
            </a:r>
            <a:r>
              <a:rPr sz="1800" spc="0" dirty="0">
                <a:latin typeface="Times New Roman"/>
                <a:cs typeface="Times New Roman"/>
              </a:rPr>
              <a:t>n</a:t>
            </a:r>
            <a:r>
              <a:rPr sz="1800" spc="78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s</a:t>
            </a:r>
            <a:r>
              <a:rPr sz="1800" spc="-6" dirty="0">
                <a:latin typeface="Times New Roman"/>
                <a:cs typeface="Times New Roman"/>
              </a:rPr>
              <a:t>o</a:t>
            </a:r>
            <a:r>
              <a:rPr sz="1800" spc="0" dirty="0">
                <a:latin typeface="Times New Roman"/>
                <a:cs typeface="Times New Roman"/>
              </a:rPr>
              <a:t>urce</a:t>
            </a:r>
            <a:r>
              <a:rPr sz="1800" spc="-142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s</a:t>
            </a:r>
            <a:r>
              <a:rPr sz="1800" spc="-4" dirty="0">
                <a:latin typeface="Times New Roman"/>
                <a:cs typeface="Times New Roman"/>
              </a:rPr>
              <a:t>o</a:t>
            </a:r>
            <a:r>
              <a:rPr sz="1800" spc="0" dirty="0">
                <a:latin typeface="Times New Roman"/>
                <a:cs typeface="Times New Roman"/>
              </a:rPr>
              <a:t>ftware o</a:t>
            </a:r>
            <a:r>
              <a:rPr sz="1800" spc="-4" dirty="0">
                <a:latin typeface="Times New Roman"/>
                <a:cs typeface="Times New Roman"/>
              </a:rPr>
              <a:t>p</a:t>
            </a:r>
            <a:r>
              <a:rPr sz="1800" spc="0" dirty="0">
                <a:latin typeface="Times New Roman"/>
                <a:cs typeface="Times New Roman"/>
              </a:rPr>
              <a:t>tio</a:t>
            </a:r>
            <a:r>
              <a:rPr sz="1800" spc="-4" dirty="0">
                <a:latin typeface="Times New Roman"/>
                <a:cs typeface="Times New Roman"/>
              </a:rPr>
              <a:t>n</a:t>
            </a:r>
            <a:r>
              <a:rPr sz="1800" spc="0" dirty="0">
                <a:latin typeface="Times New Roman"/>
                <a:cs typeface="Times New Roman"/>
              </a:rPr>
              <a:t>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527929" y="4632780"/>
            <a:ext cx="173380" cy="1144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2">
              <a:lnSpc>
                <a:spcPts val="2365"/>
              </a:lnSpc>
              <a:spcBef>
                <a:spcPts val="118"/>
              </a:spcBef>
            </a:pPr>
            <a:r>
              <a:rPr sz="3450" spc="0" baseline="-2520" dirty="0">
                <a:latin typeface="Arial"/>
                <a:cs typeface="Arial"/>
              </a:rPr>
              <a:t>•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ts val="2160"/>
              </a:lnSpc>
            </a:pPr>
            <a:r>
              <a:rPr sz="3450" spc="0" baseline="-1260" dirty="0">
                <a:latin typeface="Arial"/>
                <a:cs typeface="Arial"/>
              </a:rPr>
              <a:t>•</a:t>
            </a:r>
            <a:endParaRPr sz="2300">
              <a:latin typeface="Arial"/>
              <a:cs typeface="Arial"/>
            </a:endParaRPr>
          </a:p>
          <a:p>
            <a:pPr marL="12700" marR="152">
              <a:lnSpc>
                <a:spcPts val="2160"/>
              </a:lnSpc>
            </a:pPr>
            <a:r>
              <a:rPr sz="3450" spc="0" baseline="-1260" dirty="0">
                <a:latin typeface="Arial"/>
                <a:cs typeface="Arial"/>
              </a:rPr>
              <a:t>•</a:t>
            </a:r>
            <a:endParaRPr sz="2300">
              <a:latin typeface="Arial"/>
              <a:cs typeface="Arial"/>
            </a:endParaRPr>
          </a:p>
          <a:p>
            <a:pPr marL="12700" marR="152">
              <a:lnSpc>
                <a:spcPts val="2265"/>
              </a:lnSpc>
              <a:spcBef>
                <a:spcPts val="5"/>
              </a:spcBef>
            </a:pPr>
            <a:r>
              <a:rPr sz="3450" spc="0" baseline="1260" dirty="0">
                <a:latin typeface="Arial"/>
                <a:cs typeface="Arial"/>
              </a:rPr>
              <a:t>•</a:t>
            </a:r>
            <a:endParaRPr sz="2300">
              <a:latin typeface="Arial"/>
              <a:cs typeface="Arial"/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782D380E-51D4-4323-878C-8A056A2A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25791" y="1259592"/>
            <a:ext cx="2933700" cy="3029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082545" y="367036"/>
            <a:ext cx="504701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40"/>
              </a:lnSpc>
              <a:spcBef>
                <a:spcPts val="187"/>
              </a:spcBef>
            </a:pPr>
            <a:r>
              <a:rPr sz="3600" b="1" spc="0" dirty="0">
                <a:latin typeface="Times New Roman"/>
                <a:cs typeface="Times New Roman"/>
              </a:rPr>
              <a:t>Tal</a:t>
            </a:r>
            <a:r>
              <a:rPr sz="3600" b="1" spc="5" dirty="0">
                <a:latin typeface="Times New Roman"/>
                <a:cs typeface="Times New Roman"/>
              </a:rPr>
              <a:t>e</a:t>
            </a:r>
            <a:r>
              <a:rPr sz="3600" b="1" spc="0" dirty="0">
                <a:latin typeface="Times New Roman"/>
                <a:cs typeface="Times New Roman"/>
              </a:rPr>
              <a:t>nt</a:t>
            </a:r>
            <a:r>
              <a:rPr sz="3600" b="1" spc="54" dirty="0">
                <a:latin typeface="Times New Roman"/>
                <a:cs typeface="Times New Roman"/>
              </a:rPr>
              <a:t> </a:t>
            </a:r>
            <a:r>
              <a:rPr sz="3600" b="1" spc="0" dirty="0">
                <a:latin typeface="Times New Roman"/>
                <a:cs typeface="Times New Roman"/>
              </a:rPr>
              <a:t>Manag</a:t>
            </a:r>
            <a:r>
              <a:rPr sz="3600" b="1" spc="4" dirty="0">
                <a:latin typeface="Times New Roman"/>
                <a:cs typeface="Times New Roman"/>
              </a:rPr>
              <a:t>e</a:t>
            </a:r>
            <a:r>
              <a:rPr sz="3600" b="1" spc="0" dirty="0">
                <a:latin typeface="Times New Roman"/>
                <a:cs typeface="Times New Roman"/>
              </a:rPr>
              <a:t>ment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41929" y="1585994"/>
            <a:ext cx="5788666" cy="8379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4539">
              <a:lnSpc>
                <a:spcPts val="1860"/>
              </a:lnSpc>
              <a:spcBef>
                <a:spcPts val="93"/>
              </a:spcBef>
            </a:pPr>
            <a:r>
              <a:rPr sz="1700" spc="0" dirty="0">
                <a:latin typeface="Times New Roman"/>
                <a:cs typeface="Times New Roman"/>
              </a:rPr>
              <a:t>R</a:t>
            </a:r>
            <a:r>
              <a:rPr sz="1700" spc="-5" dirty="0">
                <a:latin typeface="Times New Roman"/>
                <a:cs typeface="Times New Roman"/>
              </a:rPr>
              <a:t>e</a:t>
            </a:r>
            <a:r>
              <a:rPr sz="1700" spc="0" dirty="0">
                <a:latin typeface="Times New Roman"/>
                <a:cs typeface="Times New Roman"/>
              </a:rPr>
              <a:t>crui</a:t>
            </a:r>
            <a:r>
              <a:rPr sz="1700" spc="-5" dirty="0">
                <a:latin typeface="Times New Roman"/>
                <a:cs typeface="Times New Roman"/>
              </a:rPr>
              <a:t>t</a:t>
            </a:r>
            <a:r>
              <a:rPr sz="1700" spc="0" dirty="0">
                <a:latin typeface="Times New Roman"/>
                <a:cs typeface="Times New Roman"/>
              </a:rPr>
              <a:t>ing</a:t>
            </a:r>
            <a:r>
              <a:rPr sz="1700" spc="-216" dirty="0">
                <a:latin typeface="Times New Roman"/>
                <a:cs typeface="Times New Roman"/>
              </a:rPr>
              <a:t> </a:t>
            </a:r>
            <a:r>
              <a:rPr sz="1700" spc="0" dirty="0">
                <a:latin typeface="Times New Roman"/>
                <a:cs typeface="Times New Roman"/>
              </a:rPr>
              <a:t>a</a:t>
            </a:r>
            <a:r>
              <a:rPr sz="1700" spc="5" dirty="0">
                <a:latin typeface="Times New Roman"/>
                <a:cs typeface="Times New Roman"/>
              </a:rPr>
              <a:t>n</a:t>
            </a:r>
            <a:r>
              <a:rPr sz="1700" spc="0" dirty="0">
                <a:latin typeface="Times New Roman"/>
                <a:cs typeface="Times New Roman"/>
              </a:rPr>
              <a:t>d</a:t>
            </a:r>
            <a:r>
              <a:rPr sz="1700" spc="457" dirty="0">
                <a:latin typeface="Times New Roman"/>
                <a:cs typeface="Times New Roman"/>
              </a:rPr>
              <a:t> </a:t>
            </a:r>
            <a:r>
              <a:rPr sz="1700" spc="0" dirty="0">
                <a:latin typeface="Times New Roman"/>
                <a:cs typeface="Times New Roman"/>
              </a:rPr>
              <a:t>reta</a:t>
            </a:r>
            <a:r>
              <a:rPr sz="1700" spc="-5" dirty="0">
                <a:latin typeface="Times New Roman"/>
                <a:cs typeface="Times New Roman"/>
              </a:rPr>
              <a:t>i</a:t>
            </a:r>
            <a:r>
              <a:rPr sz="1700" spc="0" dirty="0">
                <a:latin typeface="Times New Roman"/>
                <a:cs typeface="Times New Roman"/>
              </a:rPr>
              <a:t>ning</a:t>
            </a:r>
            <a:r>
              <a:rPr sz="1700" spc="213" dirty="0">
                <a:latin typeface="Times New Roman"/>
                <a:cs typeface="Times New Roman"/>
              </a:rPr>
              <a:t> </a:t>
            </a:r>
            <a:r>
              <a:rPr sz="1700" spc="0" dirty="0">
                <a:latin typeface="Times New Roman"/>
                <a:cs typeface="Times New Roman"/>
              </a:rPr>
              <a:t>qua</a:t>
            </a:r>
            <a:r>
              <a:rPr sz="1700" spc="-5" dirty="0">
                <a:latin typeface="Times New Roman"/>
                <a:cs typeface="Times New Roman"/>
              </a:rPr>
              <a:t>l</a:t>
            </a:r>
            <a:r>
              <a:rPr sz="1700" spc="0" dirty="0">
                <a:latin typeface="Times New Roman"/>
                <a:cs typeface="Times New Roman"/>
              </a:rPr>
              <a:t>i</a:t>
            </a:r>
            <a:r>
              <a:rPr sz="1700" spc="-5" dirty="0">
                <a:latin typeface="Times New Roman"/>
                <a:cs typeface="Times New Roman"/>
              </a:rPr>
              <a:t>t</a:t>
            </a:r>
            <a:r>
              <a:rPr sz="1700" spc="0" dirty="0">
                <a:latin typeface="Times New Roman"/>
                <a:cs typeface="Times New Roman"/>
              </a:rPr>
              <a:t>y</a:t>
            </a:r>
            <a:r>
              <a:rPr sz="1700" spc="20" dirty="0">
                <a:latin typeface="Times New Roman"/>
                <a:cs typeface="Times New Roman"/>
              </a:rPr>
              <a:t> </a:t>
            </a:r>
            <a:r>
              <a:rPr sz="1700" spc="0" dirty="0">
                <a:latin typeface="Times New Roman"/>
                <a:cs typeface="Times New Roman"/>
              </a:rPr>
              <a:t>staff </a:t>
            </a:r>
            <a:r>
              <a:rPr sz="1700" spc="77" dirty="0">
                <a:latin typeface="Times New Roman"/>
                <a:cs typeface="Times New Roman"/>
              </a:rPr>
              <a:t> </a:t>
            </a:r>
            <a:r>
              <a:rPr sz="1700" spc="-9" dirty="0">
                <a:latin typeface="Times New Roman"/>
                <a:cs typeface="Times New Roman"/>
              </a:rPr>
              <a:t>i</a:t>
            </a:r>
            <a:r>
              <a:rPr sz="1700" spc="0" dirty="0">
                <a:latin typeface="Times New Roman"/>
                <a:cs typeface="Times New Roman"/>
              </a:rPr>
              <a:t>s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spc="0" dirty="0">
                <a:latin typeface="Times New Roman"/>
                <a:cs typeface="Times New Roman"/>
              </a:rPr>
              <a:t>one</a:t>
            </a:r>
            <a:r>
              <a:rPr sz="1700" spc="-110" dirty="0">
                <a:latin typeface="Times New Roman"/>
                <a:cs typeface="Times New Roman"/>
              </a:rPr>
              <a:t> </a:t>
            </a:r>
            <a:r>
              <a:rPr sz="1700" spc="0" dirty="0">
                <a:latin typeface="Times New Roman"/>
                <a:cs typeface="Times New Roman"/>
              </a:rPr>
              <a:t>of</a:t>
            </a:r>
            <a:r>
              <a:rPr sz="1700" spc="271" dirty="0">
                <a:latin typeface="Times New Roman"/>
                <a:cs typeface="Times New Roman"/>
              </a:rPr>
              <a:t> </a:t>
            </a:r>
            <a:r>
              <a:rPr sz="1700" spc="0" dirty="0">
                <a:latin typeface="Times New Roman"/>
                <a:cs typeface="Times New Roman"/>
              </a:rPr>
              <a:t>the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2350"/>
              </a:lnSpc>
              <a:spcBef>
                <a:spcPts val="119"/>
              </a:spcBef>
            </a:pPr>
            <a:r>
              <a:rPr sz="1700" spc="0" dirty="0">
                <a:latin typeface="Times New Roman"/>
                <a:cs typeface="Times New Roman"/>
              </a:rPr>
              <a:t>big</a:t>
            </a:r>
            <a:r>
              <a:rPr sz="1700" spc="6" dirty="0">
                <a:latin typeface="Times New Roman"/>
                <a:cs typeface="Times New Roman"/>
              </a:rPr>
              <a:t>g</a:t>
            </a:r>
            <a:r>
              <a:rPr sz="1700" spc="0" dirty="0">
                <a:latin typeface="Times New Roman"/>
                <a:cs typeface="Times New Roman"/>
              </a:rPr>
              <a:t>est</a:t>
            </a:r>
            <a:r>
              <a:rPr sz="1700" spc="-33" dirty="0">
                <a:latin typeface="Times New Roman"/>
                <a:cs typeface="Times New Roman"/>
              </a:rPr>
              <a:t> </a:t>
            </a:r>
            <a:r>
              <a:rPr sz="1700" spc="0" dirty="0">
                <a:latin typeface="Times New Roman"/>
                <a:cs typeface="Times New Roman"/>
              </a:rPr>
              <a:t>chal</a:t>
            </a:r>
            <a:r>
              <a:rPr sz="1700" spc="-6" dirty="0">
                <a:latin typeface="Times New Roman"/>
                <a:cs typeface="Times New Roman"/>
              </a:rPr>
              <a:t>l</a:t>
            </a:r>
            <a:r>
              <a:rPr sz="1700" spc="0" dirty="0">
                <a:latin typeface="Times New Roman"/>
                <a:cs typeface="Times New Roman"/>
              </a:rPr>
              <a:t>en</a:t>
            </a:r>
            <a:r>
              <a:rPr sz="1700" spc="6" dirty="0">
                <a:latin typeface="Times New Roman"/>
                <a:cs typeface="Times New Roman"/>
              </a:rPr>
              <a:t>g</a:t>
            </a:r>
            <a:r>
              <a:rPr sz="1700" spc="0" dirty="0">
                <a:latin typeface="Times New Roman"/>
                <a:cs typeface="Times New Roman"/>
              </a:rPr>
              <a:t>es</a:t>
            </a:r>
            <a:r>
              <a:rPr sz="1700" spc="60" dirty="0">
                <a:latin typeface="Times New Roman"/>
                <a:cs typeface="Times New Roman"/>
              </a:rPr>
              <a:t> </a:t>
            </a:r>
            <a:r>
              <a:rPr sz="1700" spc="0" dirty="0">
                <a:latin typeface="Times New Roman"/>
                <a:cs typeface="Times New Roman"/>
              </a:rPr>
              <a:t>start-ups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spc="0" dirty="0">
                <a:latin typeface="Times New Roman"/>
                <a:cs typeface="Times New Roman"/>
              </a:rPr>
              <a:t>fa</a:t>
            </a:r>
            <a:r>
              <a:rPr sz="1700" spc="6" dirty="0">
                <a:latin typeface="Times New Roman"/>
                <a:cs typeface="Times New Roman"/>
              </a:rPr>
              <a:t>c</a:t>
            </a:r>
            <a:r>
              <a:rPr sz="1700" spc="0" dirty="0">
                <a:latin typeface="Times New Roman"/>
                <a:cs typeface="Times New Roman"/>
              </a:rPr>
              <a:t>e</a:t>
            </a:r>
            <a:r>
              <a:rPr sz="1700" spc="142" dirty="0">
                <a:latin typeface="Times New Roman"/>
                <a:cs typeface="Times New Roman"/>
              </a:rPr>
              <a:t> </a:t>
            </a:r>
            <a:r>
              <a:rPr sz="1700" spc="0" dirty="0">
                <a:latin typeface="Times New Roman"/>
                <a:cs typeface="Times New Roman"/>
              </a:rPr>
              <a:t>as</a:t>
            </a:r>
            <a:r>
              <a:rPr sz="1700" spc="-91" dirty="0">
                <a:latin typeface="Times New Roman"/>
                <a:cs typeface="Times New Roman"/>
              </a:rPr>
              <a:t> </a:t>
            </a:r>
            <a:r>
              <a:rPr sz="1700" spc="0" dirty="0">
                <a:latin typeface="Times New Roman"/>
                <a:cs typeface="Times New Roman"/>
              </a:rPr>
              <a:t>they</a:t>
            </a:r>
            <a:r>
              <a:rPr sz="1700" spc="-272" dirty="0">
                <a:latin typeface="Times New Roman"/>
                <a:cs typeface="Times New Roman"/>
              </a:rPr>
              <a:t> </a:t>
            </a:r>
            <a:r>
              <a:rPr sz="1700" spc="0" dirty="0">
                <a:latin typeface="Times New Roman"/>
                <a:cs typeface="Times New Roman"/>
              </a:rPr>
              <a:t>find</a:t>
            </a:r>
            <a:r>
              <a:rPr sz="1700" spc="373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i</a:t>
            </a:r>
            <a:r>
              <a:rPr sz="1700" spc="0" dirty="0">
                <a:latin typeface="Times New Roman"/>
                <a:cs typeface="Times New Roman"/>
              </a:rPr>
              <a:t>t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spc="0" dirty="0">
                <a:latin typeface="Times New Roman"/>
                <a:cs typeface="Times New Roman"/>
              </a:rPr>
              <a:t>d</a:t>
            </a:r>
            <a:r>
              <a:rPr sz="1700" spc="-9" dirty="0">
                <a:latin typeface="Times New Roman"/>
                <a:cs typeface="Times New Roman"/>
              </a:rPr>
              <a:t>i</a:t>
            </a:r>
            <a:r>
              <a:rPr sz="1700" spc="0" dirty="0">
                <a:latin typeface="Times New Roman"/>
                <a:cs typeface="Times New Roman"/>
              </a:rPr>
              <a:t>f</a:t>
            </a:r>
            <a:r>
              <a:rPr sz="1700" spc="9" dirty="0">
                <a:latin typeface="Times New Roman"/>
                <a:cs typeface="Times New Roman"/>
              </a:rPr>
              <a:t>f</a:t>
            </a:r>
            <a:r>
              <a:rPr sz="1700" spc="0" dirty="0">
                <a:latin typeface="Times New Roman"/>
                <a:cs typeface="Times New Roman"/>
              </a:rPr>
              <a:t>ic</a:t>
            </a:r>
            <a:r>
              <a:rPr sz="1700" spc="-4" dirty="0">
                <a:latin typeface="Times New Roman"/>
                <a:cs typeface="Times New Roman"/>
              </a:rPr>
              <a:t>u</a:t>
            </a:r>
            <a:r>
              <a:rPr sz="1700" spc="0" dirty="0">
                <a:latin typeface="Times New Roman"/>
                <a:cs typeface="Times New Roman"/>
              </a:rPr>
              <a:t>lt to</a:t>
            </a:r>
            <a:r>
              <a:rPr sz="1700" spc="-131" dirty="0">
                <a:latin typeface="Times New Roman"/>
                <a:cs typeface="Times New Roman"/>
              </a:rPr>
              <a:t> </a:t>
            </a:r>
            <a:r>
              <a:rPr sz="1700" spc="0" dirty="0">
                <a:latin typeface="Times New Roman"/>
                <a:cs typeface="Times New Roman"/>
              </a:rPr>
              <a:t>compete</a:t>
            </a:r>
            <a:r>
              <a:rPr sz="1700" spc="138" dirty="0">
                <a:latin typeface="Times New Roman"/>
                <a:cs typeface="Times New Roman"/>
              </a:rPr>
              <a:t> </a:t>
            </a:r>
            <a:r>
              <a:rPr sz="1700" spc="0" dirty="0">
                <a:latin typeface="Times New Roman"/>
                <a:cs typeface="Times New Roman"/>
              </a:rPr>
              <a:t>w</a:t>
            </a:r>
            <a:r>
              <a:rPr sz="1700" spc="-9" dirty="0">
                <a:latin typeface="Times New Roman"/>
                <a:cs typeface="Times New Roman"/>
              </a:rPr>
              <a:t>i</a:t>
            </a:r>
            <a:r>
              <a:rPr sz="1700" spc="0" dirty="0">
                <a:latin typeface="Times New Roman"/>
                <a:cs typeface="Times New Roman"/>
              </a:rPr>
              <a:t>th</a:t>
            </a:r>
            <a:r>
              <a:rPr sz="1700" spc="376" dirty="0">
                <a:latin typeface="Times New Roman"/>
                <a:cs typeface="Times New Roman"/>
              </a:rPr>
              <a:t> </a:t>
            </a:r>
            <a:r>
              <a:rPr sz="1700" spc="0" dirty="0">
                <a:latin typeface="Times New Roman"/>
                <a:cs typeface="Times New Roman"/>
              </a:rPr>
              <a:t>larger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spc="0" dirty="0">
                <a:latin typeface="Times New Roman"/>
                <a:cs typeface="Times New Roman"/>
              </a:rPr>
              <a:t>companies.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41929" y="2692672"/>
            <a:ext cx="5520576" cy="540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60"/>
              </a:lnSpc>
              <a:spcBef>
                <a:spcPts val="93"/>
              </a:spcBef>
            </a:pPr>
            <a:r>
              <a:rPr sz="1700" spc="-4" dirty="0">
                <a:latin typeface="Times New Roman"/>
                <a:cs typeface="Times New Roman"/>
              </a:rPr>
              <a:t>T</a:t>
            </a:r>
            <a:r>
              <a:rPr sz="1700" spc="0" dirty="0">
                <a:latin typeface="Times New Roman"/>
                <a:cs typeface="Times New Roman"/>
              </a:rPr>
              <a:t>he</a:t>
            </a:r>
            <a:r>
              <a:rPr sz="1700" spc="44" dirty="0">
                <a:latin typeface="Times New Roman"/>
                <a:cs typeface="Times New Roman"/>
              </a:rPr>
              <a:t> </a:t>
            </a:r>
            <a:r>
              <a:rPr sz="1700" spc="0" dirty="0">
                <a:latin typeface="Times New Roman"/>
                <a:cs typeface="Times New Roman"/>
              </a:rPr>
              <a:t>workfor</a:t>
            </a:r>
            <a:r>
              <a:rPr sz="1700" spc="5" dirty="0">
                <a:latin typeface="Times New Roman"/>
                <a:cs typeface="Times New Roman"/>
              </a:rPr>
              <a:t>c</a:t>
            </a:r>
            <a:r>
              <a:rPr sz="1700" spc="0" dirty="0">
                <a:latin typeface="Times New Roman"/>
                <a:cs typeface="Times New Roman"/>
              </a:rPr>
              <a:t>e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spc="0" dirty="0">
                <a:latin typeface="Times New Roman"/>
                <a:cs typeface="Times New Roman"/>
              </a:rPr>
              <a:t>is</a:t>
            </a:r>
            <a:r>
              <a:rPr sz="1700" spc="-80" dirty="0">
                <a:latin typeface="Times New Roman"/>
                <a:cs typeface="Times New Roman"/>
              </a:rPr>
              <a:t> </a:t>
            </a:r>
            <a:r>
              <a:rPr sz="1700" spc="0" dirty="0">
                <a:latin typeface="Times New Roman"/>
                <a:cs typeface="Times New Roman"/>
              </a:rPr>
              <a:t>c</a:t>
            </a:r>
            <a:r>
              <a:rPr sz="1700" spc="6" dirty="0">
                <a:latin typeface="Times New Roman"/>
                <a:cs typeface="Times New Roman"/>
              </a:rPr>
              <a:t>h</a:t>
            </a:r>
            <a:r>
              <a:rPr sz="1700" spc="0" dirty="0">
                <a:latin typeface="Times New Roman"/>
                <a:cs typeface="Times New Roman"/>
              </a:rPr>
              <a:t>an</a:t>
            </a:r>
            <a:r>
              <a:rPr sz="1700" spc="12" dirty="0">
                <a:latin typeface="Times New Roman"/>
                <a:cs typeface="Times New Roman"/>
              </a:rPr>
              <a:t>g</a:t>
            </a:r>
            <a:r>
              <a:rPr sz="1700" spc="0" dirty="0">
                <a:latin typeface="Times New Roman"/>
                <a:cs typeface="Times New Roman"/>
              </a:rPr>
              <a:t>ing</a:t>
            </a:r>
            <a:r>
              <a:rPr sz="1700" spc="-282" dirty="0">
                <a:latin typeface="Times New Roman"/>
                <a:cs typeface="Times New Roman"/>
              </a:rPr>
              <a:t> </a:t>
            </a:r>
            <a:r>
              <a:rPr sz="1700" spc="0" dirty="0">
                <a:latin typeface="Times New Roman"/>
                <a:cs typeface="Times New Roman"/>
              </a:rPr>
              <a:t>and</a:t>
            </a:r>
            <a:r>
              <a:rPr sz="1700" spc="60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e</a:t>
            </a:r>
            <a:r>
              <a:rPr sz="1700" spc="0" dirty="0">
                <a:latin typeface="Times New Roman"/>
                <a:cs typeface="Times New Roman"/>
              </a:rPr>
              <a:t>mp</a:t>
            </a:r>
            <a:r>
              <a:rPr sz="1700" spc="-4" dirty="0">
                <a:latin typeface="Times New Roman"/>
                <a:cs typeface="Times New Roman"/>
              </a:rPr>
              <a:t>l</a:t>
            </a:r>
            <a:r>
              <a:rPr sz="1700" spc="0" dirty="0">
                <a:latin typeface="Times New Roman"/>
                <a:cs typeface="Times New Roman"/>
              </a:rPr>
              <a:t>oye</a:t>
            </a:r>
            <a:r>
              <a:rPr sz="1700" spc="-9" dirty="0">
                <a:latin typeface="Times New Roman"/>
                <a:cs typeface="Times New Roman"/>
              </a:rPr>
              <a:t>e</a:t>
            </a:r>
            <a:r>
              <a:rPr sz="1700" spc="0" dirty="0">
                <a:latin typeface="Times New Roman"/>
                <a:cs typeface="Times New Roman"/>
              </a:rPr>
              <a:t>s</a:t>
            </a:r>
            <a:r>
              <a:rPr sz="1700" spc="44" dirty="0">
                <a:latin typeface="Times New Roman"/>
                <a:cs typeface="Times New Roman"/>
              </a:rPr>
              <a:t> </a:t>
            </a:r>
            <a:r>
              <a:rPr sz="1700" spc="0" dirty="0">
                <a:latin typeface="Times New Roman"/>
                <a:cs typeface="Times New Roman"/>
              </a:rPr>
              <a:t>are</a:t>
            </a:r>
            <a:r>
              <a:rPr sz="1700" spc="-99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m</a:t>
            </a:r>
            <a:r>
              <a:rPr sz="1700" spc="0" dirty="0">
                <a:latin typeface="Times New Roman"/>
                <a:cs typeface="Times New Roman"/>
              </a:rPr>
              <a:t>ore</a:t>
            </a:r>
            <a:endParaRPr sz="1700">
              <a:latin typeface="Times New Roman"/>
              <a:cs typeface="Times New Roman"/>
            </a:endParaRPr>
          </a:p>
          <a:p>
            <a:pPr marL="12700" marR="32461">
              <a:lnSpc>
                <a:spcPct val="95825"/>
              </a:lnSpc>
              <a:spcBef>
                <a:spcPts val="302"/>
              </a:spcBef>
            </a:pPr>
            <a:r>
              <a:rPr sz="1700" spc="0" dirty="0">
                <a:latin typeface="Times New Roman"/>
                <a:cs typeface="Times New Roman"/>
              </a:rPr>
              <a:t>d</a:t>
            </a:r>
            <a:r>
              <a:rPr sz="1700" spc="-6" dirty="0">
                <a:latin typeface="Times New Roman"/>
                <a:cs typeface="Times New Roman"/>
              </a:rPr>
              <a:t>e</a:t>
            </a:r>
            <a:r>
              <a:rPr sz="1700" spc="0" dirty="0">
                <a:latin typeface="Times New Roman"/>
                <a:cs typeface="Times New Roman"/>
              </a:rPr>
              <a:t>mand</a:t>
            </a:r>
            <a:r>
              <a:rPr sz="1700" spc="-6" dirty="0">
                <a:latin typeface="Times New Roman"/>
                <a:cs typeface="Times New Roman"/>
              </a:rPr>
              <a:t>i</a:t>
            </a:r>
            <a:r>
              <a:rPr sz="1700" spc="0" dirty="0">
                <a:latin typeface="Times New Roman"/>
                <a:cs typeface="Times New Roman"/>
              </a:rPr>
              <a:t>ng</a:t>
            </a:r>
            <a:r>
              <a:rPr sz="1700" spc="4" dirty="0">
                <a:latin typeface="Times New Roman"/>
                <a:cs typeface="Times New Roman"/>
              </a:rPr>
              <a:t> </a:t>
            </a:r>
            <a:r>
              <a:rPr sz="1700" spc="0" dirty="0">
                <a:latin typeface="Times New Roman"/>
                <a:cs typeface="Times New Roman"/>
              </a:rPr>
              <a:t>than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spc="0" dirty="0">
                <a:latin typeface="Times New Roman"/>
                <a:cs typeface="Times New Roman"/>
              </a:rPr>
              <a:t>ever</a:t>
            </a:r>
            <a:r>
              <a:rPr sz="1700" spc="-176" dirty="0">
                <a:latin typeface="Times New Roman"/>
                <a:cs typeface="Times New Roman"/>
              </a:rPr>
              <a:t> </a:t>
            </a:r>
            <a:r>
              <a:rPr sz="1700" spc="0" dirty="0">
                <a:latin typeface="Times New Roman"/>
                <a:cs typeface="Times New Roman"/>
              </a:rPr>
              <a:t>befo</a:t>
            </a:r>
            <a:r>
              <a:rPr sz="1700" spc="4" dirty="0">
                <a:latin typeface="Times New Roman"/>
                <a:cs typeface="Times New Roman"/>
              </a:rPr>
              <a:t>r</a:t>
            </a:r>
            <a:r>
              <a:rPr sz="1700" spc="0" dirty="0">
                <a:latin typeface="Times New Roman"/>
                <a:cs typeface="Times New Roman"/>
              </a:rPr>
              <a:t>e.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41928" y="3587641"/>
            <a:ext cx="2473071" cy="146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60"/>
              </a:lnSpc>
              <a:spcBef>
                <a:spcPts val="93"/>
              </a:spcBef>
            </a:pPr>
            <a:r>
              <a:rPr lang="en-IN" sz="1700" dirty="0">
                <a:latin typeface="Times New Roman"/>
                <a:cs typeface="Times New Roman"/>
              </a:rPr>
              <a:t>CS can</a:t>
            </a:r>
            <a:r>
              <a:rPr sz="1700" spc="421" dirty="0">
                <a:latin typeface="Times New Roman"/>
                <a:cs typeface="Times New Roman"/>
              </a:rPr>
              <a:t> </a:t>
            </a:r>
            <a:r>
              <a:rPr sz="1700" spc="0" dirty="0">
                <a:latin typeface="Times New Roman"/>
                <a:cs typeface="Times New Roman"/>
              </a:rPr>
              <a:t>help</a:t>
            </a:r>
            <a:r>
              <a:rPr sz="1700" spc="-71" dirty="0">
                <a:latin typeface="Times New Roman"/>
                <a:cs typeface="Times New Roman"/>
              </a:rPr>
              <a:t> </a:t>
            </a:r>
            <a:r>
              <a:rPr sz="1700" spc="0" dirty="0">
                <a:latin typeface="Times New Roman"/>
                <a:cs typeface="Times New Roman"/>
              </a:rPr>
              <a:t>start-ups:</a:t>
            </a:r>
            <a:endParaRPr sz="17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1718" y="4347689"/>
            <a:ext cx="141986" cy="5446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858">
              <a:lnSpc>
                <a:spcPts val="1860"/>
              </a:lnSpc>
              <a:spcBef>
                <a:spcPts val="93"/>
              </a:spcBef>
            </a:pPr>
            <a:r>
              <a:rPr sz="1700" spc="0" dirty="0"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96"/>
              </a:spcBef>
            </a:pPr>
            <a:r>
              <a:rPr sz="1800" spc="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8230" y="4348752"/>
            <a:ext cx="7806998" cy="14338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2461">
              <a:lnSpc>
                <a:spcPts val="1860"/>
              </a:lnSpc>
              <a:spcBef>
                <a:spcPts val="93"/>
              </a:spcBef>
            </a:pPr>
            <a:r>
              <a:rPr sz="1700" spc="0" dirty="0">
                <a:latin typeface="Times New Roman"/>
                <a:cs typeface="Times New Roman"/>
              </a:rPr>
              <a:t>Ensure</a:t>
            </a:r>
            <a:r>
              <a:rPr sz="1700" spc="-212" dirty="0">
                <a:latin typeface="Times New Roman"/>
                <a:cs typeface="Times New Roman"/>
              </a:rPr>
              <a:t> </a:t>
            </a:r>
            <a:r>
              <a:rPr sz="1700" spc="0" dirty="0">
                <a:latin typeface="Times New Roman"/>
                <a:cs typeface="Times New Roman"/>
              </a:rPr>
              <a:t>they</a:t>
            </a:r>
            <a:r>
              <a:rPr sz="1700" spc="244" dirty="0">
                <a:latin typeface="Times New Roman"/>
                <a:cs typeface="Times New Roman"/>
              </a:rPr>
              <a:t> </a:t>
            </a:r>
            <a:r>
              <a:rPr sz="1700" spc="0" dirty="0">
                <a:latin typeface="Times New Roman"/>
                <a:cs typeface="Times New Roman"/>
              </a:rPr>
              <a:t>recruit</a:t>
            </a:r>
            <a:r>
              <a:rPr sz="1700" spc="64" dirty="0">
                <a:latin typeface="Times New Roman"/>
                <a:cs typeface="Times New Roman"/>
              </a:rPr>
              <a:t> </a:t>
            </a:r>
            <a:r>
              <a:rPr sz="1700" spc="0" dirty="0">
                <a:latin typeface="Times New Roman"/>
                <a:cs typeface="Times New Roman"/>
              </a:rPr>
              <a:t>and</a:t>
            </a:r>
            <a:r>
              <a:rPr sz="1700" spc="160" dirty="0">
                <a:latin typeface="Times New Roman"/>
                <a:cs typeface="Times New Roman"/>
              </a:rPr>
              <a:t> </a:t>
            </a:r>
            <a:r>
              <a:rPr sz="1700" spc="0" dirty="0">
                <a:latin typeface="Times New Roman"/>
                <a:cs typeface="Times New Roman"/>
              </a:rPr>
              <a:t>reta</a:t>
            </a:r>
            <a:r>
              <a:rPr sz="1700" spc="-6" dirty="0">
                <a:latin typeface="Times New Roman"/>
                <a:cs typeface="Times New Roman"/>
              </a:rPr>
              <a:t>i</a:t>
            </a:r>
            <a:r>
              <a:rPr sz="1700" spc="0" dirty="0">
                <a:latin typeface="Times New Roman"/>
                <a:cs typeface="Times New Roman"/>
              </a:rPr>
              <a:t>n</a:t>
            </a:r>
            <a:r>
              <a:rPr sz="1700" spc="-261" dirty="0">
                <a:latin typeface="Times New Roman"/>
                <a:cs typeface="Times New Roman"/>
              </a:rPr>
              <a:t> </a:t>
            </a:r>
            <a:r>
              <a:rPr sz="1700" spc="0" dirty="0">
                <a:latin typeface="Times New Roman"/>
                <a:cs typeface="Times New Roman"/>
              </a:rPr>
              <a:t>the</a:t>
            </a:r>
            <a:r>
              <a:rPr sz="1700" spc="-1" dirty="0">
                <a:latin typeface="Times New Roman"/>
                <a:cs typeface="Times New Roman"/>
              </a:rPr>
              <a:t> </a:t>
            </a:r>
            <a:r>
              <a:rPr sz="1700" spc="0" dirty="0">
                <a:latin typeface="Times New Roman"/>
                <a:cs typeface="Times New Roman"/>
              </a:rPr>
              <a:t>best</a:t>
            </a:r>
            <a:r>
              <a:rPr sz="1700" spc="-42" dirty="0">
                <a:latin typeface="Times New Roman"/>
                <a:cs typeface="Times New Roman"/>
              </a:rPr>
              <a:t> </a:t>
            </a:r>
            <a:r>
              <a:rPr sz="1700" spc="0" dirty="0">
                <a:latin typeface="Times New Roman"/>
                <a:cs typeface="Times New Roman"/>
              </a:rPr>
              <a:t>emp</a:t>
            </a:r>
            <a:r>
              <a:rPr sz="1700" spc="-4" dirty="0">
                <a:latin typeface="Times New Roman"/>
                <a:cs typeface="Times New Roman"/>
              </a:rPr>
              <a:t>l</a:t>
            </a:r>
            <a:r>
              <a:rPr sz="1700" spc="0" dirty="0">
                <a:latin typeface="Times New Roman"/>
                <a:cs typeface="Times New Roman"/>
              </a:rPr>
              <a:t>oye</a:t>
            </a:r>
            <a:r>
              <a:rPr sz="1700" spc="-9" dirty="0">
                <a:latin typeface="Times New Roman"/>
                <a:cs typeface="Times New Roman"/>
              </a:rPr>
              <a:t>e</a:t>
            </a:r>
            <a:r>
              <a:rPr sz="1700" spc="0" dirty="0">
                <a:latin typeface="Times New Roman"/>
                <a:cs typeface="Times New Roman"/>
              </a:rPr>
              <a:t>'s</a:t>
            </a:r>
            <a:endParaRPr sz="1700">
              <a:latin typeface="Times New Roman"/>
              <a:cs typeface="Times New Roman"/>
            </a:endParaRPr>
          </a:p>
          <a:p>
            <a:pPr marL="12700" marR="848174">
              <a:lnSpc>
                <a:spcPts val="1954"/>
              </a:lnSpc>
              <a:spcBef>
                <a:spcPts val="292"/>
              </a:spcBef>
            </a:pPr>
            <a:r>
              <a:rPr sz="1700" spc="0" dirty="0">
                <a:latin typeface="Times New Roman"/>
                <a:cs typeface="Times New Roman"/>
              </a:rPr>
              <a:t>Imp</a:t>
            </a:r>
            <a:r>
              <a:rPr sz="1700" spc="-5" dirty="0">
                <a:latin typeface="Times New Roman"/>
                <a:cs typeface="Times New Roman"/>
              </a:rPr>
              <a:t>l</a:t>
            </a:r>
            <a:r>
              <a:rPr sz="1700" spc="0" dirty="0">
                <a:latin typeface="Times New Roman"/>
                <a:cs typeface="Times New Roman"/>
              </a:rPr>
              <a:t>e</a:t>
            </a:r>
            <a:r>
              <a:rPr sz="1700" spc="-5" dirty="0">
                <a:latin typeface="Times New Roman"/>
                <a:cs typeface="Times New Roman"/>
              </a:rPr>
              <a:t>m</a:t>
            </a:r>
            <a:r>
              <a:rPr sz="1700" spc="0" dirty="0">
                <a:latin typeface="Times New Roman"/>
                <a:cs typeface="Times New Roman"/>
              </a:rPr>
              <a:t>ent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s</a:t>
            </a:r>
            <a:r>
              <a:rPr sz="1700" spc="0" dirty="0">
                <a:latin typeface="Times New Roman"/>
                <a:cs typeface="Times New Roman"/>
              </a:rPr>
              <a:t>ucce</a:t>
            </a:r>
            <a:r>
              <a:rPr sz="1700" spc="-4" dirty="0">
                <a:latin typeface="Times New Roman"/>
                <a:cs typeface="Times New Roman"/>
              </a:rPr>
              <a:t>s</a:t>
            </a:r>
            <a:r>
              <a:rPr sz="1700" spc="0" dirty="0">
                <a:latin typeface="Times New Roman"/>
                <a:cs typeface="Times New Roman"/>
              </a:rPr>
              <a:t>s</a:t>
            </a:r>
            <a:r>
              <a:rPr sz="1700" spc="-4" dirty="0">
                <a:latin typeface="Times New Roman"/>
                <a:cs typeface="Times New Roman"/>
              </a:rPr>
              <a:t>i</a:t>
            </a:r>
            <a:r>
              <a:rPr sz="1700" spc="0" dirty="0">
                <a:latin typeface="Times New Roman"/>
                <a:cs typeface="Times New Roman"/>
              </a:rPr>
              <a:t>on</a:t>
            </a:r>
            <a:r>
              <a:rPr sz="1700" spc="44" dirty="0">
                <a:latin typeface="Times New Roman"/>
                <a:cs typeface="Times New Roman"/>
              </a:rPr>
              <a:t> </a:t>
            </a:r>
            <a:r>
              <a:rPr sz="1700" spc="0" dirty="0">
                <a:latin typeface="Times New Roman"/>
                <a:cs typeface="Times New Roman"/>
              </a:rPr>
              <a:t>mana</a:t>
            </a:r>
            <a:r>
              <a:rPr sz="1700" spc="6" dirty="0">
                <a:latin typeface="Times New Roman"/>
                <a:cs typeface="Times New Roman"/>
              </a:rPr>
              <a:t>g</a:t>
            </a:r>
            <a:r>
              <a:rPr sz="1700" spc="0" dirty="0">
                <a:latin typeface="Times New Roman"/>
                <a:cs typeface="Times New Roman"/>
              </a:rPr>
              <a:t>e</a:t>
            </a:r>
            <a:r>
              <a:rPr sz="1700" spc="-6" dirty="0">
                <a:latin typeface="Times New Roman"/>
                <a:cs typeface="Times New Roman"/>
              </a:rPr>
              <a:t>m</a:t>
            </a:r>
            <a:r>
              <a:rPr sz="1700" spc="0" dirty="0">
                <a:latin typeface="Times New Roman"/>
                <a:cs typeface="Times New Roman"/>
              </a:rPr>
              <a:t>ent</a:t>
            </a:r>
            <a:r>
              <a:rPr sz="1700" spc="-27" dirty="0">
                <a:latin typeface="Times New Roman"/>
                <a:cs typeface="Times New Roman"/>
              </a:rPr>
              <a:t> </a:t>
            </a:r>
            <a:r>
              <a:rPr sz="1700" spc="0" dirty="0">
                <a:latin typeface="Times New Roman"/>
                <a:cs typeface="Times New Roman"/>
              </a:rPr>
              <a:t>for</a:t>
            </a:r>
            <a:r>
              <a:rPr sz="1700" spc="233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k</a:t>
            </a:r>
            <a:r>
              <a:rPr sz="1700" spc="0" dirty="0">
                <a:latin typeface="Times New Roman"/>
                <a:cs typeface="Times New Roman"/>
              </a:rPr>
              <a:t>ey</a:t>
            </a:r>
            <a:r>
              <a:rPr sz="1700" spc="-117" dirty="0">
                <a:latin typeface="Times New Roman"/>
                <a:cs typeface="Times New Roman"/>
              </a:rPr>
              <a:t> </a:t>
            </a:r>
            <a:r>
              <a:rPr sz="1700" spc="0" dirty="0">
                <a:latin typeface="Times New Roman"/>
                <a:cs typeface="Times New Roman"/>
              </a:rPr>
              <a:t>e</a:t>
            </a:r>
            <a:r>
              <a:rPr sz="1700" spc="-5" dirty="0">
                <a:latin typeface="Times New Roman"/>
                <a:cs typeface="Times New Roman"/>
              </a:rPr>
              <a:t>m</a:t>
            </a:r>
            <a:r>
              <a:rPr sz="1700" spc="0" dirty="0">
                <a:latin typeface="Times New Roman"/>
                <a:cs typeface="Times New Roman"/>
              </a:rPr>
              <a:t>ploy</a:t>
            </a:r>
            <a:r>
              <a:rPr sz="1700" spc="-11" dirty="0">
                <a:latin typeface="Times New Roman"/>
                <a:cs typeface="Times New Roman"/>
              </a:rPr>
              <a:t>e</a:t>
            </a:r>
            <a:r>
              <a:rPr sz="1700" spc="0" dirty="0">
                <a:latin typeface="Times New Roman"/>
                <a:cs typeface="Times New Roman"/>
              </a:rPr>
              <a:t>es</a:t>
            </a:r>
            <a:r>
              <a:rPr sz="1700" spc="311" dirty="0">
                <a:latin typeface="Times New Roman"/>
                <a:cs typeface="Times New Roman"/>
              </a:rPr>
              <a:t> </a:t>
            </a:r>
            <a:r>
              <a:rPr sz="1700" spc="0" dirty="0">
                <a:latin typeface="Times New Roman"/>
                <a:cs typeface="Times New Roman"/>
              </a:rPr>
              <a:t>to</a:t>
            </a:r>
            <a:r>
              <a:rPr sz="1700" spc="65" dirty="0">
                <a:latin typeface="Times New Roman"/>
                <a:cs typeface="Times New Roman"/>
              </a:rPr>
              <a:t> </a:t>
            </a:r>
            <a:r>
              <a:rPr sz="1700" spc="0" dirty="0">
                <a:latin typeface="Times New Roman"/>
                <a:cs typeface="Times New Roman"/>
              </a:rPr>
              <a:t>reduce </a:t>
            </a:r>
            <a:endParaRPr sz="1700">
              <a:latin typeface="Times New Roman"/>
              <a:cs typeface="Times New Roman"/>
            </a:endParaRPr>
          </a:p>
          <a:p>
            <a:pPr marL="12700" marR="848174">
              <a:lnSpc>
                <a:spcPts val="1954"/>
              </a:lnSpc>
              <a:spcBef>
                <a:spcPts val="398"/>
              </a:spcBef>
            </a:pPr>
            <a:r>
              <a:rPr sz="1700" spc="0" dirty="0">
                <a:latin typeface="Times New Roman"/>
                <a:cs typeface="Times New Roman"/>
              </a:rPr>
              <a:t>bus</a:t>
            </a:r>
            <a:r>
              <a:rPr sz="1700" spc="-11" dirty="0">
                <a:latin typeface="Times New Roman"/>
                <a:cs typeface="Times New Roman"/>
              </a:rPr>
              <a:t>i</a:t>
            </a:r>
            <a:r>
              <a:rPr sz="1700" spc="0" dirty="0">
                <a:latin typeface="Times New Roman"/>
                <a:cs typeface="Times New Roman"/>
              </a:rPr>
              <a:t>ness</a:t>
            </a:r>
            <a:r>
              <a:rPr sz="1700" spc="-9" dirty="0">
                <a:latin typeface="Times New Roman"/>
                <a:cs typeface="Times New Roman"/>
              </a:rPr>
              <a:t> </a:t>
            </a:r>
            <a:r>
              <a:rPr sz="1700" spc="0" dirty="0">
                <a:latin typeface="Times New Roman"/>
                <a:cs typeface="Times New Roman"/>
              </a:rPr>
              <a:t>risk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398"/>
              </a:spcBef>
            </a:pPr>
            <a:r>
              <a:rPr sz="1700" spc="0" dirty="0">
                <a:solidFill>
                  <a:srgbClr val="333333"/>
                </a:solidFill>
                <a:latin typeface="Times New Roman"/>
                <a:cs typeface="Times New Roman"/>
              </a:rPr>
              <a:t>Ensure</a:t>
            </a:r>
            <a:r>
              <a:rPr sz="1700" spc="-212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700" spc="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700" spc="312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700" spc="0" dirty="0">
                <a:solidFill>
                  <a:srgbClr val="333333"/>
                </a:solidFill>
                <a:latin typeface="Times New Roman"/>
                <a:cs typeface="Times New Roman"/>
              </a:rPr>
              <a:t>orga</a:t>
            </a:r>
            <a:r>
              <a:rPr sz="1700" spc="4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700" spc="0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1700" spc="-9" dirty="0">
                <a:solidFill>
                  <a:srgbClr val="333333"/>
                </a:solidFill>
                <a:latin typeface="Times New Roman"/>
                <a:cs typeface="Times New Roman"/>
              </a:rPr>
              <a:t>z</a:t>
            </a:r>
            <a:r>
              <a:rPr sz="1700" spc="0" dirty="0">
                <a:solidFill>
                  <a:srgbClr val="333333"/>
                </a:solidFill>
                <a:latin typeface="Times New Roman"/>
                <a:cs typeface="Times New Roman"/>
              </a:rPr>
              <a:t>at</a:t>
            </a:r>
            <a:r>
              <a:rPr sz="1700" spc="-4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1700" spc="0" dirty="0">
                <a:solidFill>
                  <a:srgbClr val="333333"/>
                </a:solidFill>
                <a:latin typeface="Times New Roman"/>
                <a:cs typeface="Times New Roman"/>
              </a:rPr>
              <a:t>onal</a:t>
            </a:r>
            <a:r>
              <a:rPr sz="1700" spc="2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700" spc="0" dirty="0">
                <a:solidFill>
                  <a:srgbClr val="333333"/>
                </a:solidFill>
                <a:latin typeface="Times New Roman"/>
                <a:cs typeface="Times New Roman"/>
              </a:rPr>
              <a:t>struct</a:t>
            </a:r>
            <a:r>
              <a:rPr sz="1700" spc="-11" dirty="0">
                <a:solidFill>
                  <a:srgbClr val="333333"/>
                </a:solidFill>
                <a:latin typeface="Times New Roman"/>
                <a:cs typeface="Times New Roman"/>
              </a:rPr>
              <a:t>u</a:t>
            </a:r>
            <a:r>
              <a:rPr sz="1700" spc="0" dirty="0">
                <a:solidFill>
                  <a:srgbClr val="333333"/>
                </a:solidFill>
                <a:latin typeface="Times New Roman"/>
                <a:cs typeface="Times New Roman"/>
              </a:rPr>
              <a:t>re</a:t>
            </a:r>
            <a:r>
              <a:rPr sz="17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700" spc="-9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1700" spc="0" dirty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r>
              <a:rPr sz="17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700" spc="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700" spc="4" dirty="0">
                <a:solidFill>
                  <a:srgbClr val="333333"/>
                </a:solidFill>
                <a:latin typeface="Times New Roman"/>
                <a:cs typeface="Times New Roman"/>
              </a:rPr>
              <a:t>g</a:t>
            </a:r>
            <a:r>
              <a:rPr sz="1700" spc="0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1700" spc="-9" dirty="0">
                <a:solidFill>
                  <a:srgbClr val="333333"/>
                </a:solidFill>
                <a:latin typeface="Times New Roman"/>
                <a:cs typeface="Times New Roman"/>
              </a:rPr>
              <a:t>l</a:t>
            </a:r>
            <a:r>
              <a:rPr sz="1700" spc="0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700" spc="3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700" spc="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700" spc="146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700" spc="0" dirty="0">
                <a:solidFill>
                  <a:srgbClr val="333333"/>
                </a:solidFill>
                <a:latin typeface="Times New Roman"/>
                <a:cs typeface="Times New Roman"/>
              </a:rPr>
              <a:t>ab</a:t>
            </a:r>
            <a:r>
              <a:rPr sz="1700" spc="-6" dirty="0">
                <a:solidFill>
                  <a:srgbClr val="333333"/>
                </a:solidFill>
                <a:latin typeface="Times New Roman"/>
                <a:cs typeface="Times New Roman"/>
              </a:rPr>
              <a:t>l</a:t>
            </a:r>
            <a:r>
              <a:rPr sz="1700" spc="0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700" spc="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700" spc="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1700" spc="-7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700" spc="0" dirty="0">
                <a:solidFill>
                  <a:srgbClr val="333333"/>
                </a:solidFill>
                <a:latin typeface="Times New Roman"/>
                <a:cs typeface="Times New Roman"/>
              </a:rPr>
              <a:t>respond</a:t>
            </a:r>
            <a:r>
              <a:rPr sz="1700" spc="-2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700" spc="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1700" spc="-7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700" spc="0" dirty="0">
                <a:solidFill>
                  <a:srgbClr val="333333"/>
                </a:solidFill>
                <a:latin typeface="Times New Roman"/>
                <a:cs typeface="Times New Roman"/>
              </a:rPr>
              <a:t>c</a:t>
            </a:r>
            <a:r>
              <a:rPr sz="1700" spc="4" dirty="0">
                <a:solidFill>
                  <a:srgbClr val="333333"/>
                </a:solidFill>
                <a:latin typeface="Times New Roman"/>
                <a:cs typeface="Times New Roman"/>
              </a:rPr>
              <a:t>h</a:t>
            </a:r>
            <a:r>
              <a:rPr sz="1700" spc="0" dirty="0">
                <a:solidFill>
                  <a:srgbClr val="333333"/>
                </a:solidFill>
                <a:latin typeface="Times New Roman"/>
                <a:cs typeface="Times New Roman"/>
              </a:rPr>
              <a:t>an</a:t>
            </a:r>
            <a:r>
              <a:rPr sz="1700" spc="9" dirty="0">
                <a:solidFill>
                  <a:srgbClr val="333333"/>
                </a:solidFill>
                <a:latin typeface="Times New Roman"/>
                <a:cs typeface="Times New Roman"/>
              </a:rPr>
              <a:t>g</a:t>
            </a:r>
            <a:r>
              <a:rPr sz="1700" spc="0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endParaRPr sz="1700">
              <a:latin typeface="Times New Roman"/>
              <a:cs typeface="Times New Roman"/>
            </a:endParaRPr>
          </a:p>
          <a:p>
            <a:pPr marL="12700" marR="32461">
              <a:lnSpc>
                <a:spcPct val="95825"/>
              </a:lnSpc>
              <a:spcBef>
                <a:spcPts val="395"/>
              </a:spcBef>
            </a:pPr>
            <a:r>
              <a:rPr sz="1700" spc="0" dirty="0">
                <a:latin typeface="Times New Roman"/>
                <a:cs typeface="Times New Roman"/>
              </a:rPr>
              <a:t>Ensure</a:t>
            </a:r>
            <a:r>
              <a:rPr sz="1700" spc="-207" dirty="0">
                <a:latin typeface="Times New Roman"/>
                <a:cs typeface="Times New Roman"/>
              </a:rPr>
              <a:t> </a:t>
            </a:r>
            <a:r>
              <a:rPr sz="1700" spc="0" dirty="0">
                <a:latin typeface="Times New Roman"/>
                <a:cs typeface="Times New Roman"/>
              </a:rPr>
              <a:t>the</a:t>
            </a:r>
            <a:r>
              <a:rPr sz="1700" spc="312" dirty="0">
                <a:latin typeface="Times New Roman"/>
                <a:cs typeface="Times New Roman"/>
              </a:rPr>
              <a:t> </a:t>
            </a:r>
            <a:r>
              <a:rPr sz="1700" spc="0" dirty="0">
                <a:latin typeface="Times New Roman"/>
                <a:cs typeface="Times New Roman"/>
              </a:rPr>
              <a:t>b</a:t>
            </a:r>
            <a:r>
              <a:rPr sz="1700" spc="-4" dirty="0">
                <a:latin typeface="Times New Roman"/>
                <a:cs typeface="Times New Roman"/>
              </a:rPr>
              <a:t>u</a:t>
            </a:r>
            <a:r>
              <a:rPr sz="1700" spc="0" dirty="0">
                <a:latin typeface="Times New Roman"/>
                <a:cs typeface="Times New Roman"/>
              </a:rPr>
              <a:t>s</a:t>
            </a:r>
            <a:r>
              <a:rPr sz="1700" spc="-4" dirty="0">
                <a:latin typeface="Times New Roman"/>
                <a:cs typeface="Times New Roman"/>
              </a:rPr>
              <a:t>i</a:t>
            </a:r>
            <a:r>
              <a:rPr sz="1700" spc="0" dirty="0">
                <a:latin typeface="Times New Roman"/>
                <a:cs typeface="Times New Roman"/>
              </a:rPr>
              <a:t>ness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spc="0" dirty="0">
                <a:latin typeface="Times New Roman"/>
                <a:cs typeface="Times New Roman"/>
              </a:rPr>
              <a:t>fosters</a:t>
            </a:r>
            <a:r>
              <a:rPr sz="1700" spc="-24" dirty="0">
                <a:latin typeface="Times New Roman"/>
                <a:cs typeface="Times New Roman"/>
              </a:rPr>
              <a:t> </a:t>
            </a:r>
            <a:r>
              <a:rPr sz="1700" spc="0" dirty="0">
                <a:latin typeface="Times New Roman"/>
                <a:cs typeface="Times New Roman"/>
              </a:rPr>
              <a:t>a</a:t>
            </a:r>
            <a:r>
              <a:rPr sz="1700" spc="167" dirty="0">
                <a:latin typeface="Times New Roman"/>
                <a:cs typeface="Times New Roman"/>
              </a:rPr>
              <a:t> </a:t>
            </a:r>
            <a:r>
              <a:rPr sz="1700" spc="0" dirty="0">
                <a:latin typeface="Times New Roman"/>
                <a:cs typeface="Times New Roman"/>
              </a:rPr>
              <a:t>cu</a:t>
            </a:r>
            <a:r>
              <a:rPr sz="1700" spc="-6" dirty="0">
                <a:latin typeface="Times New Roman"/>
                <a:cs typeface="Times New Roman"/>
              </a:rPr>
              <a:t>l</a:t>
            </a:r>
            <a:r>
              <a:rPr sz="1700" spc="0" dirty="0">
                <a:latin typeface="Times New Roman"/>
                <a:cs typeface="Times New Roman"/>
              </a:rPr>
              <a:t>t</a:t>
            </a:r>
            <a:r>
              <a:rPr sz="1700" spc="-6" dirty="0">
                <a:latin typeface="Times New Roman"/>
                <a:cs typeface="Times New Roman"/>
              </a:rPr>
              <a:t>u</a:t>
            </a:r>
            <a:r>
              <a:rPr sz="1700" spc="0" dirty="0">
                <a:latin typeface="Times New Roman"/>
                <a:cs typeface="Times New Roman"/>
              </a:rPr>
              <a:t>re</a:t>
            </a:r>
            <a:r>
              <a:rPr sz="1700" spc="-262" dirty="0">
                <a:latin typeface="Times New Roman"/>
                <a:cs typeface="Times New Roman"/>
              </a:rPr>
              <a:t> </a:t>
            </a:r>
            <a:r>
              <a:rPr sz="1700" spc="0" dirty="0">
                <a:latin typeface="Times New Roman"/>
                <a:cs typeface="Times New Roman"/>
              </a:rPr>
              <a:t>of</a:t>
            </a:r>
            <a:r>
              <a:rPr sz="1700" spc="271" dirty="0">
                <a:latin typeface="Times New Roman"/>
                <a:cs typeface="Times New Roman"/>
              </a:rPr>
              <a:t> </a:t>
            </a:r>
            <a:r>
              <a:rPr sz="1700" spc="0" dirty="0">
                <a:latin typeface="Times New Roman"/>
                <a:cs typeface="Times New Roman"/>
              </a:rPr>
              <a:t>prod</a:t>
            </a:r>
            <a:r>
              <a:rPr sz="1700" spc="-5" dirty="0">
                <a:latin typeface="Times New Roman"/>
                <a:cs typeface="Times New Roman"/>
              </a:rPr>
              <a:t>u</a:t>
            </a:r>
            <a:r>
              <a:rPr sz="1700" spc="0" dirty="0">
                <a:latin typeface="Times New Roman"/>
                <a:cs typeface="Times New Roman"/>
              </a:rPr>
              <a:t>ctiv</a:t>
            </a:r>
            <a:r>
              <a:rPr sz="1700" spc="-5" dirty="0">
                <a:latin typeface="Times New Roman"/>
                <a:cs typeface="Times New Roman"/>
              </a:rPr>
              <a:t>i</a:t>
            </a:r>
            <a:r>
              <a:rPr sz="1700" spc="0" dirty="0">
                <a:latin typeface="Times New Roman"/>
                <a:cs typeface="Times New Roman"/>
              </a:rPr>
              <a:t>ty</a:t>
            </a:r>
            <a:r>
              <a:rPr sz="1700" spc="-194" dirty="0">
                <a:latin typeface="Times New Roman"/>
                <a:cs typeface="Times New Roman"/>
              </a:rPr>
              <a:t> </a:t>
            </a:r>
            <a:r>
              <a:rPr sz="1700" spc="0" dirty="0">
                <a:latin typeface="Times New Roman"/>
                <a:cs typeface="Times New Roman"/>
              </a:rPr>
              <a:t>and</a:t>
            </a:r>
            <a:r>
              <a:rPr sz="1700" spc="390" dirty="0">
                <a:latin typeface="Times New Roman"/>
                <a:cs typeface="Times New Roman"/>
              </a:rPr>
              <a:t> </a:t>
            </a:r>
            <a:r>
              <a:rPr sz="1700" spc="0" dirty="0">
                <a:latin typeface="Times New Roman"/>
                <a:cs typeface="Times New Roman"/>
              </a:rPr>
              <a:t>inno</a:t>
            </a:r>
            <a:r>
              <a:rPr sz="1700" spc="4" dirty="0">
                <a:latin typeface="Times New Roman"/>
                <a:cs typeface="Times New Roman"/>
              </a:rPr>
              <a:t>v</a:t>
            </a:r>
            <a:r>
              <a:rPr sz="1700" spc="0" dirty="0">
                <a:latin typeface="Times New Roman"/>
                <a:cs typeface="Times New Roman"/>
              </a:rPr>
              <a:t>at</a:t>
            </a:r>
            <a:r>
              <a:rPr sz="1700" spc="-4" dirty="0">
                <a:latin typeface="Times New Roman"/>
                <a:cs typeface="Times New Roman"/>
              </a:rPr>
              <a:t>i</a:t>
            </a:r>
            <a:r>
              <a:rPr sz="1700" spc="0" dirty="0">
                <a:latin typeface="Times New Roman"/>
                <a:cs typeface="Times New Roman"/>
              </a:rPr>
              <a:t>on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91718" y="5229893"/>
            <a:ext cx="141986" cy="5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70"/>
              </a:lnSpc>
              <a:spcBef>
                <a:spcPts val="98"/>
              </a:spcBef>
            </a:pPr>
            <a:r>
              <a:rPr sz="1800" spc="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81"/>
              </a:spcBef>
            </a:pPr>
            <a:r>
              <a:rPr sz="1800" spc="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7772A2E-8788-439B-9A43-3791CB282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90546" y="2967373"/>
            <a:ext cx="4301156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40"/>
              </a:lnSpc>
              <a:spcBef>
                <a:spcPts val="187"/>
              </a:spcBef>
            </a:pPr>
            <a:r>
              <a:rPr sz="3600" b="1" spc="0" dirty="0">
                <a:solidFill>
                  <a:srgbClr val="333333"/>
                </a:solidFill>
                <a:latin typeface="Times New Roman"/>
                <a:cs typeface="Times New Roman"/>
              </a:rPr>
              <a:t>Sta</a:t>
            </a:r>
            <a:r>
              <a:rPr sz="3600" b="1" spc="-17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36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t-</a:t>
            </a:r>
            <a:r>
              <a:rPr sz="3600" b="1" spc="0" dirty="0">
                <a:solidFill>
                  <a:srgbClr val="333333"/>
                </a:solidFill>
                <a:latin typeface="Times New Roman"/>
                <a:cs typeface="Times New Roman"/>
              </a:rPr>
              <a:t>up</a:t>
            </a:r>
            <a:r>
              <a:rPr sz="3600" b="1" spc="123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600" b="1" spc="0" dirty="0">
                <a:solidFill>
                  <a:srgbClr val="333333"/>
                </a:solidFill>
                <a:latin typeface="Times New Roman"/>
                <a:cs typeface="Times New Roman"/>
              </a:rPr>
              <a:t>Ser</a:t>
            </a:r>
            <a:r>
              <a:rPr sz="3600" b="1" spc="-14" dirty="0">
                <a:solidFill>
                  <a:srgbClr val="333333"/>
                </a:solidFill>
                <a:latin typeface="Times New Roman"/>
                <a:cs typeface="Times New Roman"/>
              </a:rPr>
              <a:t>v</a:t>
            </a:r>
            <a:r>
              <a:rPr sz="3600" b="1" spc="0" dirty="0">
                <a:solidFill>
                  <a:srgbClr val="333333"/>
                </a:solidFill>
                <a:latin typeface="Times New Roman"/>
                <a:cs typeface="Times New Roman"/>
              </a:rPr>
              <a:t>ices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93C1F-99F2-4DFB-A806-0C4C64183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764523" y="1220724"/>
            <a:ext cx="0" cy="5637274"/>
          </a:xfrm>
          <a:custGeom>
            <a:avLst/>
            <a:gdLst/>
            <a:ahLst/>
            <a:cxnLst/>
            <a:rect l="l" t="t" r="r" b="b"/>
            <a:pathLst>
              <a:path h="5637274">
                <a:moveTo>
                  <a:pt x="0" y="0"/>
                </a:moveTo>
                <a:lnTo>
                  <a:pt x="0" y="5637274"/>
                </a:lnTo>
              </a:path>
            </a:pathLst>
          </a:custGeom>
          <a:ln w="36576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37676" y="1220724"/>
            <a:ext cx="306323" cy="5637274"/>
          </a:xfrm>
          <a:custGeom>
            <a:avLst/>
            <a:gdLst/>
            <a:ahLst/>
            <a:cxnLst/>
            <a:rect l="l" t="t" r="r" b="b"/>
            <a:pathLst>
              <a:path w="306323" h="5637274">
                <a:moveTo>
                  <a:pt x="0" y="5637274"/>
                </a:moveTo>
                <a:lnTo>
                  <a:pt x="306323" y="5637274"/>
                </a:lnTo>
                <a:lnTo>
                  <a:pt x="306323" y="0"/>
                </a:lnTo>
                <a:lnTo>
                  <a:pt x="0" y="0"/>
                </a:lnTo>
                <a:lnTo>
                  <a:pt x="0" y="5637274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15400" y="1220724"/>
            <a:ext cx="0" cy="5637274"/>
          </a:xfrm>
          <a:custGeom>
            <a:avLst/>
            <a:gdLst/>
            <a:ahLst/>
            <a:cxnLst/>
            <a:rect l="l" t="t" r="r" b="b"/>
            <a:pathLst>
              <a:path h="5637274">
                <a:moveTo>
                  <a:pt x="0" y="0"/>
                </a:moveTo>
                <a:lnTo>
                  <a:pt x="0" y="5637274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20140" y="0"/>
            <a:ext cx="8023859" cy="1220724"/>
          </a:xfrm>
          <a:custGeom>
            <a:avLst/>
            <a:gdLst/>
            <a:ahLst/>
            <a:cxnLst/>
            <a:rect l="l" t="t" r="r" b="b"/>
            <a:pathLst>
              <a:path w="8023859" h="1220724">
                <a:moveTo>
                  <a:pt x="8023859" y="0"/>
                </a:moveTo>
                <a:lnTo>
                  <a:pt x="0" y="0"/>
                </a:lnTo>
                <a:lnTo>
                  <a:pt x="0" y="1220724"/>
                </a:lnTo>
                <a:lnTo>
                  <a:pt x="8023859" y="1220724"/>
                </a:lnTo>
                <a:lnTo>
                  <a:pt x="802385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3000" y="1979676"/>
            <a:ext cx="6707124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066" y="2285"/>
            <a:ext cx="35662" cy="6857998"/>
          </a:xfrm>
          <a:custGeom>
            <a:avLst/>
            <a:gdLst/>
            <a:ahLst/>
            <a:cxnLst/>
            <a:rect l="l" t="t" r="r" b="b"/>
            <a:pathLst>
              <a:path w="35662" h="6857998">
                <a:moveTo>
                  <a:pt x="35661" y="0"/>
                </a:moveTo>
                <a:lnTo>
                  <a:pt x="0" y="0"/>
                </a:lnTo>
                <a:lnTo>
                  <a:pt x="1" y="6855711"/>
                </a:lnTo>
                <a:lnTo>
                  <a:pt x="35662" y="6855711"/>
                </a:lnTo>
                <a:lnTo>
                  <a:pt x="35661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292" y="2285"/>
            <a:ext cx="11888" cy="6857998"/>
          </a:xfrm>
          <a:custGeom>
            <a:avLst/>
            <a:gdLst/>
            <a:ahLst/>
            <a:cxnLst/>
            <a:rect l="l" t="t" r="r" b="b"/>
            <a:pathLst>
              <a:path w="11888" h="6857998">
                <a:moveTo>
                  <a:pt x="11887" y="0"/>
                </a:moveTo>
                <a:lnTo>
                  <a:pt x="0" y="0"/>
                </a:lnTo>
                <a:lnTo>
                  <a:pt x="1" y="6855711"/>
                </a:lnTo>
                <a:lnTo>
                  <a:pt x="11888" y="6855711"/>
                </a:lnTo>
                <a:lnTo>
                  <a:pt x="1188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371600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8247FC0-094E-4AAF-853B-605D201A9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2348484" y="1874520"/>
            <a:ext cx="4064507" cy="4064507"/>
          </a:xfrm>
          <a:custGeom>
            <a:avLst/>
            <a:gdLst/>
            <a:ahLst/>
            <a:cxnLst/>
            <a:rect l="l" t="t" r="r" b="b"/>
            <a:pathLst>
              <a:path w="4064507" h="4064507">
                <a:moveTo>
                  <a:pt x="0" y="2032253"/>
                </a:moveTo>
                <a:lnTo>
                  <a:pt x="2032254" y="4064507"/>
                </a:lnTo>
                <a:lnTo>
                  <a:pt x="4064507" y="2032253"/>
                </a:lnTo>
                <a:lnTo>
                  <a:pt x="2032254" y="0"/>
                </a:lnTo>
                <a:lnTo>
                  <a:pt x="0" y="2032253"/>
                </a:lnTo>
                <a:close/>
              </a:path>
            </a:pathLst>
          </a:custGeom>
          <a:solidFill>
            <a:srgbClr val="B7C6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36342" y="2260854"/>
            <a:ext cx="1584959" cy="1584960"/>
          </a:xfrm>
          <a:custGeom>
            <a:avLst/>
            <a:gdLst/>
            <a:ahLst/>
            <a:cxnLst/>
            <a:rect l="l" t="t" r="r" b="b"/>
            <a:pathLst>
              <a:path w="1584959" h="1584960">
                <a:moveTo>
                  <a:pt x="0" y="264160"/>
                </a:moveTo>
                <a:lnTo>
                  <a:pt x="0" y="1320800"/>
                </a:lnTo>
                <a:lnTo>
                  <a:pt x="875" y="1342469"/>
                </a:lnTo>
                <a:lnTo>
                  <a:pt x="7675" y="1384290"/>
                </a:lnTo>
                <a:lnTo>
                  <a:pt x="20754" y="1423636"/>
                </a:lnTo>
                <a:lnTo>
                  <a:pt x="39569" y="1459962"/>
                </a:lnTo>
                <a:lnTo>
                  <a:pt x="63577" y="1492725"/>
                </a:lnTo>
                <a:lnTo>
                  <a:pt x="92234" y="1521382"/>
                </a:lnTo>
                <a:lnTo>
                  <a:pt x="124997" y="1545390"/>
                </a:lnTo>
                <a:lnTo>
                  <a:pt x="161323" y="1564205"/>
                </a:lnTo>
                <a:lnTo>
                  <a:pt x="200669" y="1577284"/>
                </a:lnTo>
                <a:lnTo>
                  <a:pt x="242490" y="1584084"/>
                </a:lnTo>
                <a:lnTo>
                  <a:pt x="264159" y="1584960"/>
                </a:lnTo>
                <a:lnTo>
                  <a:pt x="1320799" y="1584960"/>
                </a:lnTo>
                <a:lnTo>
                  <a:pt x="1363655" y="1581503"/>
                </a:lnTo>
                <a:lnTo>
                  <a:pt x="1404307" y="1571495"/>
                </a:lnTo>
                <a:lnTo>
                  <a:pt x="1442210" y="1555480"/>
                </a:lnTo>
                <a:lnTo>
                  <a:pt x="1476823" y="1534001"/>
                </a:lnTo>
                <a:lnTo>
                  <a:pt x="1507601" y="1507601"/>
                </a:lnTo>
                <a:lnTo>
                  <a:pt x="1534001" y="1476823"/>
                </a:lnTo>
                <a:lnTo>
                  <a:pt x="1555480" y="1442210"/>
                </a:lnTo>
                <a:lnTo>
                  <a:pt x="1571495" y="1404307"/>
                </a:lnTo>
                <a:lnTo>
                  <a:pt x="1581503" y="1363655"/>
                </a:lnTo>
                <a:lnTo>
                  <a:pt x="1584959" y="1320800"/>
                </a:lnTo>
                <a:lnTo>
                  <a:pt x="1584959" y="264160"/>
                </a:lnTo>
                <a:lnTo>
                  <a:pt x="1581503" y="221304"/>
                </a:lnTo>
                <a:lnTo>
                  <a:pt x="1571495" y="180652"/>
                </a:lnTo>
                <a:lnTo>
                  <a:pt x="1555480" y="142749"/>
                </a:lnTo>
                <a:lnTo>
                  <a:pt x="1534001" y="108136"/>
                </a:lnTo>
                <a:lnTo>
                  <a:pt x="1507601" y="77358"/>
                </a:lnTo>
                <a:lnTo>
                  <a:pt x="1476823" y="50958"/>
                </a:lnTo>
                <a:lnTo>
                  <a:pt x="1442210" y="29479"/>
                </a:lnTo>
                <a:lnTo>
                  <a:pt x="1404307" y="13464"/>
                </a:lnTo>
                <a:lnTo>
                  <a:pt x="1363655" y="3456"/>
                </a:lnTo>
                <a:lnTo>
                  <a:pt x="1320799" y="0"/>
                </a:lnTo>
                <a:lnTo>
                  <a:pt x="264159" y="0"/>
                </a:lnTo>
                <a:lnTo>
                  <a:pt x="221304" y="3456"/>
                </a:lnTo>
                <a:lnTo>
                  <a:pt x="180652" y="13464"/>
                </a:lnTo>
                <a:lnTo>
                  <a:pt x="142749" y="29479"/>
                </a:lnTo>
                <a:lnTo>
                  <a:pt x="108136" y="50958"/>
                </a:lnTo>
                <a:lnTo>
                  <a:pt x="77358" y="77358"/>
                </a:lnTo>
                <a:lnTo>
                  <a:pt x="50958" y="108136"/>
                </a:lnTo>
                <a:lnTo>
                  <a:pt x="29479" y="142749"/>
                </a:lnTo>
                <a:lnTo>
                  <a:pt x="13464" y="180652"/>
                </a:lnTo>
                <a:lnTo>
                  <a:pt x="3456" y="221304"/>
                </a:lnTo>
                <a:lnTo>
                  <a:pt x="0" y="264160"/>
                </a:lnTo>
                <a:close/>
              </a:path>
            </a:pathLst>
          </a:custGeom>
          <a:solidFill>
            <a:srgbClr val="285D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36342" y="2260854"/>
            <a:ext cx="1584959" cy="1584960"/>
          </a:xfrm>
          <a:custGeom>
            <a:avLst/>
            <a:gdLst/>
            <a:ahLst/>
            <a:cxnLst/>
            <a:rect l="l" t="t" r="r" b="b"/>
            <a:pathLst>
              <a:path w="1584959" h="1584960">
                <a:moveTo>
                  <a:pt x="0" y="264160"/>
                </a:moveTo>
                <a:lnTo>
                  <a:pt x="3456" y="221304"/>
                </a:lnTo>
                <a:lnTo>
                  <a:pt x="13464" y="180652"/>
                </a:lnTo>
                <a:lnTo>
                  <a:pt x="29479" y="142749"/>
                </a:lnTo>
                <a:lnTo>
                  <a:pt x="50958" y="108136"/>
                </a:lnTo>
                <a:lnTo>
                  <a:pt x="77358" y="77358"/>
                </a:lnTo>
                <a:lnTo>
                  <a:pt x="108136" y="50958"/>
                </a:lnTo>
                <a:lnTo>
                  <a:pt x="142749" y="29479"/>
                </a:lnTo>
                <a:lnTo>
                  <a:pt x="180652" y="13464"/>
                </a:lnTo>
                <a:lnTo>
                  <a:pt x="221304" y="3456"/>
                </a:lnTo>
                <a:lnTo>
                  <a:pt x="264159" y="0"/>
                </a:lnTo>
                <a:lnTo>
                  <a:pt x="1320799" y="0"/>
                </a:lnTo>
                <a:lnTo>
                  <a:pt x="1363655" y="3456"/>
                </a:lnTo>
                <a:lnTo>
                  <a:pt x="1404307" y="13464"/>
                </a:lnTo>
                <a:lnTo>
                  <a:pt x="1442210" y="29479"/>
                </a:lnTo>
                <a:lnTo>
                  <a:pt x="1476823" y="50958"/>
                </a:lnTo>
                <a:lnTo>
                  <a:pt x="1507601" y="77358"/>
                </a:lnTo>
                <a:lnTo>
                  <a:pt x="1534001" y="108136"/>
                </a:lnTo>
                <a:lnTo>
                  <a:pt x="1555480" y="142749"/>
                </a:lnTo>
                <a:lnTo>
                  <a:pt x="1571495" y="180652"/>
                </a:lnTo>
                <a:lnTo>
                  <a:pt x="1581503" y="221304"/>
                </a:lnTo>
                <a:lnTo>
                  <a:pt x="1584959" y="264160"/>
                </a:lnTo>
                <a:lnTo>
                  <a:pt x="1584959" y="1320800"/>
                </a:lnTo>
                <a:lnTo>
                  <a:pt x="1581503" y="1363655"/>
                </a:lnTo>
                <a:lnTo>
                  <a:pt x="1571495" y="1404307"/>
                </a:lnTo>
                <a:lnTo>
                  <a:pt x="1555480" y="1442210"/>
                </a:lnTo>
                <a:lnTo>
                  <a:pt x="1534001" y="1476823"/>
                </a:lnTo>
                <a:lnTo>
                  <a:pt x="1507601" y="1507601"/>
                </a:lnTo>
                <a:lnTo>
                  <a:pt x="1476823" y="1534001"/>
                </a:lnTo>
                <a:lnTo>
                  <a:pt x="1442210" y="1555480"/>
                </a:lnTo>
                <a:lnTo>
                  <a:pt x="1404307" y="1571495"/>
                </a:lnTo>
                <a:lnTo>
                  <a:pt x="1363655" y="1581503"/>
                </a:lnTo>
                <a:lnTo>
                  <a:pt x="1320799" y="1584960"/>
                </a:lnTo>
                <a:lnTo>
                  <a:pt x="264159" y="1584960"/>
                </a:lnTo>
                <a:lnTo>
                  <a:pt x="221304" y="1581503"/>
                </a:lnTo>
                <a:lnTo>
                  <a:pt x="180652" y="1571495"/>
                </a:lnTo>
                <a:lnTo>
                  <a:pt x="142749" y="1555480"/>
                </a:lnTo>
                <a:lnTo>
                  <a:pt x="108136" y="1534001"/>
                </a:lnTo>
                <a:lnTo>
                  <a:pt x="77358" y="1507601"/>
                </a:lnTo>
                <a:lnTo>
                  <a:pt x="50958" y="1476823"/>
                </a:lnTo>
                <a:lnTo>
                  <a:pt x="29479" y="1442210"/>
                </a:lnTo>
                <a:lnTo>
                  <a:pt x="13464" y="1404307"/>
                </a:lnTo>
                <a:lnTo>
                  <a:pt x="3456" y="1363655"/>
                </a:lnTo>
                <a:lnTo>
                  <a:pt x="0" y="1320800"/>
                </a:lnTo>
                <a:lnTo>
                  <a:pt x="0" y="26416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43222" y="2260854"/>
            <a:ext cx="1584960" cy="1584960"/>
          </a:xfrm>
          <a:custGeom>
            <a:avLst/>
            <a:gdLst/>
            <a:ahLst/>
            <a:cxnLst/>
            <a:rect l="l" t="t" r="r" b="b"/>
            <a:pathLst>
              <a:path w="1584960" h="1584960">
                <a:moveTo>
                  <a:pt x="0" y="264160"/>
                </a:moveTo>
                <a:lnTo>
                  <a:pt x="0" y="1320800"/>
                </a:lnTo>
                <a:lnTo>
                  <a:pt x="875" y="1342469"/>
                </a:lnTo>
                <a:lnTo>
                  <a:pt x="7675" y="1384290"/>
                </a:lnTo>
                <a:lnTo>
                  <a:pt x="20754" y="1423636"/>
                </a:lnTo>
                <a:lnTo>
                  <a:pt x="39569" y="1459962"/>
                </a:lnTo>
                <a:lnTo>
                  <a:pt x="63577" y="1492725"/>
                </a:lnTo>
                <a:lnTo>
                  <a:pt x="92234" y="1521382"/>
                </a:lnTo>
                <a:lnTo>
                  <a:pt x="124997" y="1545390"/>
                </a:lnTo>
                <a:lnTo>
                  <a:pt x="161323" y="1564205"/>
                </a:lnTo>
                <a:lnTo>
                  <a:pt x="200669" y="1577284"/>
                </a:lnTo>
                <a:lnTo>
                  <a:pt x="242490" y="1584084"/>
                </a:lnTo>
                <a:lnTo>
                  <a:pt x="264160" y="1584960"/>
                </a:lnTo>
                <a:lnTo>
                  <a:pt x="1320800" y="1584960"/>
                </a:lnTo>
                <a:lnTo>
                  <a:pt x="1363655" y="1581503"/>
                </a:lnTo>
                <a:lnTo>
                  <a:pt x="1404307" y="1571495"/>
                </a:lnTo>
                <a:lnTo>
                  <a:pt x="1442210" y="1555480"/>
                </a:lnTo>
                <a:lnTo>
                  <a:pt x="1476823" y="1534001"/>
                </a:lnTo>
                <a:lnTo>
                  <a:pt x="1507601" y="1507601"/>
                </a:lnTo>
                <a:lnTo>
                  <a:pt x="1534001" y="1476823"/>
                </a:lnTo>
                <a:lnTo>
                  <a:pt x="1555480" y="1442210"/>
                </a:lnTo>
                <a:lnTo>
                  <a:pt x="1571495" y="1404307"/>
                </a:lnTo>
                <a:lnTo>
                  <a:pt x="1581503" y="1363655"/>
                </a:lnTo>
                <a:lnTo>
                  <a:pt x="1584960" y="1320800"/>
                </a:lnTo>
                <a:lnTo>
                  <a:pt x="1584960" y="264160"/>
                </a:lnTo>
                <a:lnTo>
                  <a:pt x="1581503" y="221304"/>
                </a:lnTo>
                <a:lnTo>
                  <a:pt x="1571495" y="180652"/>
                </a:lnTo>
                <a:lnTo>
                  <a:pt x="1555480" y="142749"/>
                </a:lnTo>
                <a:lnTo>
                  <a:pt x="1534001" y="108136"/>
                </a:lnTo>
                <a:lnTo>
                  <a:pt x="1507601" y="77358"/>
                </a:lnTo>
                <a:lnTo>
                  <a:pt x="1476823" y="50958"/>
                </a:lnTo>
                <a:lnTo>
                  <a:pt x="1442210" y="29479"/>
                </a:lnTo>
                <a:lnTo>
                  <a:pt x="1404307" y="13464"/>
                </a:lnTo>
                <a:lnTo>
                  <a:pt x="1363655" y="3456"/>
                </a:lnTo>
                <a:lnTo>
                  <a:pt x="1320800" y="0"/>
                </a:lnTo>
                <a:lnTo>
                  <a:pt x="264160" y="0"/>
                </a:lnTo>
                <a:lnTo>
                  <a:pt x="221304" y="3456"/>
                </a:lnTo>
                <a:lnTo>
                  <a:pt x="180652" y="13464"/>
                </a:lnTo>
                <a:lnTo>
                  <a:pt x="142749" y="29479"/>
                </a:lnTo>
                <a:lnTo>
                  <a:pt x="108136" y="50958"/>
                </a:lnTo>
                <a:lnTo>
                  <a:pt x="77358" y="77358"/>
                </a:lnTo>
                <a:lnTo>
                  <a:pt x="50958" y="108136"/>
                </a:lnTo>
                <a:lnTo>
                  <a:pt x="29479" y="142749"/>
                </a:lnTo>
                <a:lnTo>
                  <a:pt x="13464" y="180652"/>
                </a:lnTo>
                <a:lnTo>
                  <a:pt x="3456" y="221304"/>
                </a:lnTo>
                <a:lnTo>
                  <a:pt x="0" y="264160"/>
                </a:lnTo>
                <a:close/>
              </a:path>
            </a:pathLst>
          </a:custGeom>
          <a:solidFill>
            <a:srgbClr val="5F90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43222" y="2260854"/>
            <a:ext cx="1584960" cy="1584960"/>
          </a:xfrm>
          <a:custGeom>
            <a:avLst/>
            <a:gdLst/>
            <a:ahLst/>
            <a:cxnLst/>
            <a:rect l="l" t="t" r="r" b="b"/>
            <a:pathLst>
              <a:path w="1584960" h="1584960">
                <a:moveTo>
                  <a:pt x="0" y="264160"/>
                </a:moveTo>
                <a:lnTo>
                  <a:pt x="3456" y="221304"/>
                </a:lnTo>
                <a:lnTo>
                  <a:pt x="13464" y="180652"/>
                </a:lnTo>
                <a:lnTo>
                  <a:pt x="29479" y="142749"/>
                </a:lnTo>
                <a:lnTo>
                  <a:pt x="50958" y="108136"/>
                </a:lnTo>
                <a:lnTo>
                  <a:pt x="77358" y="77358"/>
                </a:lnTo>
                <a:lnTo>
                  <a:pt x="108136" y="50958"/>
                </a:lnTo>
                <a:lnTo>
                  <a:pt x="142749" y="29479"/>
                </a:lnTo>
                <a:lnTo>
                  <a:pt x="180652" y="13464"/>
                </a:lnTo>
                <a:lnTo>
                  <a:pt x="221304" y="3456"/>
                </a:lnTo>
                <a:lnTo>
                  <a:pt x="264160" y="0"/>
                </a:lnTo>
                <a:lnTo>
                  <a:pt x="1320800" y="0"/>
                </a:lnTo>
                <a:lnTo>
                  <a:pt x="1363655" y="3456"/>
                </a:lnTo>
                <a:lnTo>
                  <a:pt x="1404307" y="13464"/>
                </a:lnTo>
                <a:lnTo>
                  <a:pt x="1442210" y="29479"/>
                </a:lnTo>
                <a:lnTo>
                  <a:pt x="1476823" y="50958"/>
                </a:lnTo>
                <a:lnTo>
                  <a:pt x="1507601" y="77358"/>
                </a:lnTo>
                <a:lnTo>
                  <a:pt x="1534001" y="108136"/>
                </a:lnTo>
                <a:lnTo>
                  <a:pt x="1555480" y="142749"/>
                </a:lnTo>
                <a:lnTo>
                  <a:pt x="1571495" y="180652"/>
                </a:lnTo>
                <a:lnTo>
                  <a:pt x="1581503" y="221304"/>
                </a:lnTo>
                <a:lnTo>
                  <a:pt x="1584960" y="264160"/>
                </a:lnTo>
                <a:lnTo>
                  <a:pt x="1584960" y="1320800"/>
                </a:lnTo>
                <a:lnTo>
                  <a:pt x="1581503" y="1363655"/>
                </a:lnTo>
                <a:lnTo>
                  <a:pt x="1571495" y="1404307"/>
                </a:lnTo>
                <a:lnTo>
                  <a:pt x="1555480" y="1442210"/>
                </a:lnTo>
                <a:lnTo>
                  <a:pt x="1534001" y="1476823"/>
                </a:lnTo>
                <a:lnTo>
                  <a:pt x="1507601" y="1507601"/>
                </a:lnTo>
                <a:lnTo>
                  <a:pt x="1476823" y="1534001"/>
                </a:lnTo>
                <a:lnTo>
                  <a:pt x="1442210" y="1555480"/>
                </a:lnTo>
                <a:lnTo>
                  <a:pt x="1404307" y="1571495"/>
                </a:lnTo>
                <a:lnTo>
                  <a:pt x="1363655" y="1581503"/>
                </a:lnTo>
                <a:lnTo>
                  <a:pt x="1320800" y="1584960"/>
                </a:lnTo>
                <a:lnTo>
                  <a:pt x="264160" y="1584960"/>
                </a:lnTo>
                <a:lnTo>
                  <a:pt x="221304" y="1581503"/>
                </a:lnTo>
                <a:lnTo>
                  <a:pt x="180652" y="1571495"/>
                </a:lnTo>
                <a:lnTo>
                  <a:pt x="142749" y="1555480"/>
                </a:lnTo>
                <a:lnTo>
                  <a:pt x="108136" y="1534001"/>
                </a:lnTo>
                <a:lnTo>
                  <a:pt x="77358" y="1507601"/>
                </a:lnTo>
                <a:lnTo>
                  <a:pt x="50958" y="1476823"/>
                </a:lnTo>
                <a:lnTo>
                  <a:pt x="29479" y="1442210"/>
                </a:lnTo>
                <a:lnTo>
                  <a:pt x="13464" y="1404307"/>
                </a:lnTo>
                <a:lnTo>
                  <a:pt x="3456" y="1363655"/>
                </a:lnTo>
                <a:lnTo>
                  <a:pt x="0" y="1320800"/>
                </a:lnTo>
                <a:lnTo>
                  <a:pt x="0" y="26416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36342" y="3967733"/>
            <a:ext cx="1584959" cy="1584960"/>
          </a:xfrm>
          <a:custGeom>
            <a:avLst/>
            <a:gdLst/>
            <a:ahLst/>
            <a:cxnLst/>
            <a:rect l="l" t="t" r="r" b="b"/>
            <a:pathLst>
              <a:path w="1584959" h="1584960">
                <a:moveTo>
                  <a:pt x="0" y="264160"/>
                </a:moveTo>
                <a:lnTo>
                  <a:pt x="0" y="1320800"/>
                </a:lnTo>
                <a:lnTo>
                  <a:pt x="875" y="1342469"/>
                </a:lnTo>
                <a:lnTo>
                  <a:pt x="7675" y="1384290"/>
                </a:lnTo>
                <a:lnTo>
                  <a:pt x="20754" y="1423636"/>
                </a:lnTo>
                <a:lnTo>
                  <a:pt x="39569" y="1459962"/>
                </a:lnTo>
                <a:lnTo>
                  <a:pt x="63577" y="1492725"/>
                </a:lnTo>
                <a:lnTo>
                  <a:pt x="92234" y="1521382"/>
                </a:lnTo>
                <a:lnTo>
                  <a:pt x="124997" y="1545390"/>
                </a:lnTo>
                <a:lnTo>
                  <a:pt x="161323" y="1564205"/>
                </a:lnTo>
                <a:lnTo>
                  <a:pt x="200669" y="1577284"/>
                </a:lnTo>
                <a:lnTo>
                  <a:pt x="242490" y="1584084"/>
                </a:lnTo>
                <a:lnTo>
                  <a:pt x="264159" y="1584960"/>
                </a:lnTo>
                <a:lnTo>
                  <a:pt x="1320799" y="1584960"/>
                </a:lnTo>
                <a:lnTo>
                  <a:pt x="1363655" y="1581503"/>
                </a:lnTo>
                <a:lnTo>
                  <a:pt x="1404307" y="1571495"/>
                </a:lnTo>
                <a:lnTo>
                  <a:pt x="1442210" y="1555480"/>
                </a:lnTo>
                <a:lnTo>
                  <a:pt x="1476823" y="1534001"/>
                </a:lnTo>
                <a:lnTo>
                  <a:pt x="1507601" y="1507601"/>
                </a:lnTo>
                <a:lnTo>
                  <a:pt x="1534001" y="1476823"/>
                </a:lnTo>
                <a:lnTo>
                  <a:pt x="1555480" y="1442210"/>
                </a:lnTo>
                <a:lnTo>
                  <a:pt x="1571495" y="1404307"/>
                </a:lnTo>
                <a:lnTo>
                  <a:pt x="1581503" y="1363655"/>
                </a:lnTo>
                <a:lnTo>
                  <a:pt x="1584959" y="1320800"/>
                </a:lnTo>
                <a:lnTo>
                  <a:pt x="1584959" y="264160"/>
                </a:lnTo>
                <a:lnTo>
                  <a:pt x="1581503" y="221304"/>
                </a:lnTo>
                <a:lnTo>
                  <a:pt x="1571495" y="180652"/>
                </a:lnTo>
                <a:lnTo>
                  <a:pt x="1555480" y="142749"/>
                </a:lnTo>
                <a:lnTo>
                  <a:pt x="1534001" y="108136"/>
                </a:lnTo>
                <a:lnTo>
                  <a:pt x="1507601" y="77358"/>
                </a:lnTo>
                <a:lnTo>
                  <a:pt x="1476823" y="50958"/>
                </a:lnTo>
                <a:lnTo>
                  <a:pt x="1442210" y="29479"/>
                </a:lnTo>
                <a:lnTo>
                  <a:pt x="1404307" y="13464"/>
                </a:lnTo>
                <a:lnTo>
                  <a:pt x="1363655" y="3456"/>
                </a:lnTo>
                <a:lnTo>
                  <a:pt x="1320799" y="0"/>
                </a:lnTo>
                <a:lnTo>
                  <a:pt x="264159" y="0"/>
                </a:lnTo>
                <a:lnTo>
                  <a:pt x="221304" y="3456"/>
                </a:lnTo>
                <a:lnTo>
                  <a:pt x="180652" y="13464"/>
                </a:lnTo>
                <a:lnTo>
                  <a:pt x="142749" y="29479"/>
                </a:lnTo>
                <a:lnTo>
                  <a:pt x="108136" y="50958"/>
                </a:lnTo>
                <a:lnTo>
                  <a:pt x="77358" y="77358"/>
                </a:lnTo>
                <a:lnTo>
                  <a:pt x="50958" y="108136"/>
                </a:lnTo>
                <a:lnTo>
                  <a:pt x="29479" y="142749"/>
                </a:lnTo>
                <a:lnTo>
                  <a:pt x="13464" y="180652"/>
                </a:lnTo>
                <a:lnTo>
                  <a:pt x="3456" y="221304"/>
                </a:lnTo>
                <a:lnTo>
                  <a:pt x="0" y="264160"/>
                </a:lnTo>
                <a:close/>
              </a:path>
            </a:pathLst>
          </a:custGeom>
          <a:solidFill>
            <a:srgbClr val="B7C6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6342" y="3967733"/>
            <a:ext cx="1584959" cy="1584960"/>
          </a:xfrm>
          <a:custGeom>
            <a:avLst/>
            <a:gdLst/>
            <a:ahLst/>
            <a:cxnLst/>
            <a:rect l="l" t="t" r="r" b="b"/>
            <a:pathLst>
              <a:path w="1584959" h="1584960">
                <a:moveTo>
                  <a:pt x="0" y="264160"/>
                </a:moveTo>
                <a:lnTo>
                  <a:pt x="3456" y="221304"/>
                </a:lnTo>
                <a:lnTo>
                  <a:pt x="13464" y="180652"/>
                </a:lnTo>
                <a:lnTo>
                  <a:pt x="29479" y="142749"/>
                </a:lnTo>
                <a:lnTo>
                  <a:pt x="50958" y="108136"/>
                </a:lnTo>
                <a:lnTo>
                  <a:pt x="77358" y="77358"/>
                </a:lnTo>
                <a:lnTo>
                  <a:pt x="108136" y="50958"/>
                </a:lnTo>
                <a:lnTo>
                  <a:pt x="142749" y="29479"/>
                </a:lnTo>
                <a:lnTo>
                  <a:pt x="180652" y="13464"/>
                </a:lnTo>
                <a:lnTo>
                  <a:pt x="221304" y="3456"/>
                </a:lnTo>
                <a:lnTo>
                  <a:pt x="264159" y="0"/>
                </a:lnTo>
                <a:lnTo>
                  <a:pt x="1320799" y="0"/>
                </a:lnTo>
                <a:lnTo>
                  <a:pt x="1363655" y="3456"/>
                </a:lnTo>
                <a:lnTo>
                  <a:pt x="1404307" y="13464"/>
                </a:lnTo>
                <a:lnTo>
                  <a:pt x="1442210" y="29479"/>
                </a:lnTo>
                <a:lnTo>
                  <a:pt x="1476823" y="50958"/>
                </a:lnTo>
                <a:lnTo>
                  <a:pt x="1507601" y="77358"/>
                </a:lnTo>
                <a:lnTo>
                  <a:pt x="1534001" y="108136"/>
                </a:lnTo>
                <a:lnTo>
                  <a:pt x="1555480" y="142749"/>
                </a:lnTo>
                <a:lnTo>
                  <a:pt x="1571495" y="180652"/>
                </a:lnTo>
                <a:lnTo>
                  <a:pt x="1581503" y="221304"/>
                </a:lnTo>
                <a:lnTo>
                  <a:pt x="1584959" y="264160"/>
                </a:lnTo>
                <a:lnTo>
                  <a:pt x="1584959" y="1320800"/>
                </a:lnTo>
                <a:lnTo>
                  <a:pt x="1581503" y="1363655"/>
                </a:lnTo>
                <a:lnTo>
                  <a:pt x="1571495" y="1404307"/>
                </a:lnTo>
                <a:lnTo>
                  <a:pt x="1555480" y="1442210"/>
                </a:lnTo>
                <a:lnTo>
                  <a:pt x="1534001" y="1476823"/>
                </a:lnTo>
                <a:lnTo>
                  <a:pt x="1507601" y="1507601"/>
                </a:lnTo>
                <a:lnTo>
                  <a:pt x="1476823" y="1534001"/>
                </a:lnTo>
                <a:lnTo>
                  <a:pt x="1442210" y="1555480"/>
                </a:lnTo>
                <a:lnTo>
                  <a:pt x="1404307" y="1571495"/>
                </a:lnTo>
                <a:lnTo>
                  <a:pt x="1363655" y="1581503"/>
                </a:lnTo>
                <a:lnTo>
                  <a:pt x="1320799" y="1584960"/>
                </a:lnTo>
                <a:lnTo>
                  <a:pt x="264159" y="1584960"/>
                </a:lnTo>
                <a:lnTo>
                  <a:pt x="221304" y="1581503"/>
                </a:lnTo>
                <a:lnTo>
                  <a:pt x="180652" y="1571495"/>
                </a:lnTo>
                <a:lnTo>
                  <a:pt x="142749" y="1555480"/>
                </a:lnTo>
                <a:lnTo>
                  <a:pt x="108136" y="1534001"/>
                </a:lnTo>
                <a:lnTo>
                  <a:pt x="77358" y="1507601"/>
                </a:lnTo>
                <a:lnTo>
                  <a:pt x="50958" y="1476823"/>
                </a:lnTo>
                <a:lnTo>
                  <a:pt x="29479" y="1442210"/>
                </a:lnTo>
                <a:lnTo>
                  <a:pt x="13464" y="1404307"/>
                </a:lnTo>
                <a:lnTo>
                  <a:pt x="3456" y="1363655"/>
                </a:lnTo>
                <a:lnTo>
                  <a:pt x="0" y="1320800"/>
                </a:lnTo>
                <a:lnTo>
                  <a:pt x="0" y="26416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43222" y="3967733"/>
            <a:ext cx="1584960" cy="1584960"/>
          </a:xfrm>
          <a:custGeom>
            <a:avLst/>
            <a:gdLst/>
            <a:ahLst/>
            <a:cxnLst/>
            <a:rect l="l" t="t" r="r" b="b"/>
            <a:pathLst>
              <a:path w="1584960" h="1584960">
                <a:moveTo>
                  <a:pt x="0" y="264160"/>
                </a:moveTo>
                <a:lnTo>
                  <a:pt x="0" y="1320800"/>
                </a:lnTo>
                <a:lnTo>
                  <a:pt x="875" y="1342469"/>
                </a:lnTo>
                <a:lnTo>
                  <a:pt x="7675" y="1384290"/>
                </a:lnTo>
                <a:lnTo>
                  <a:pt x="20754" y="1423636"/>
                </a:lnTo>
                <a:lnTo>
                  <a:pt x="39569" y="1459962"/>
                </a:lnTo>
                <a:lnTo>
                  <a:pt x="63577" y="1492725"/>
                </a:lnTo>
                <a:lnTo>
                  <a:pt x="92234" y="1521382"/>
                </a:lnTo>
                <a:lnTo>
                  <a:pt x="124997" y="1545390"/>
                </a:lnTo>
                <a:lnTo>
                  <a:pt x="161323" y="1564205"/>
                </a:lnTo>
                <a:lnTo>
                  <a:pt x="200669" y="1577284"/>
                </a:lnTo>
                <a:lnTo>
                  <a:pt x="242490" y="1584084"/>
                </a:lnTo>
                <a:lnTo>
                  <a:pt x="264160" y="1584960"/>
                </a:lnTo>
                <a:lnTo>
                  <a:pt x="1320800" y="1584960"/>
                </a:lnTo>
                <a:lnTo>
                  <a:pt x="1363655" y="1581503"/>
                </a:lnTo>
                <a:lnTo>
                  <a:pt x="1404307" y="1571495"/>
                </a:lnTo>
                <a:lnTo>
                  <a:pt x="1442210" y="1555480"/>
                </a:lnTo>
                <a:lnTo>
                  <a:pt x="1476823" y="1534001"/>
                </a:lnTo>
                <a:lnTo>
                  <a:pt x="1507601" y="1507601"/>
                </a:lnTo>
                <a:lnTo>
                  <a:pt x="1534001" y="1476823"/>
                </a:lnTo>
                <a:lnTo>
                  <a:pt x="1555480" y="1442210"/>
                </a:lnTo>
                <a:lnTo>
                  <a:pt x="1571495" y="1404307"/>
                </a:lnTo>
                <a:lnTo>
                  <a:pt x="1581503" y="1363655"/>
                </a:lnTo>
                <a:lnTo>
                  <a:pt x="1584960" y="1320800"/>
                </a:lnTo>
                <a:lnTo>
                  <a:pt x="1584960" y="264160"/>
                </a:lnTo>
                <a:lnTo>
                  <a:pt x="1581503" y="221304"/>
                </a:lnTo>
                <a:lnTo>
                  <a:pt x="1571495" y="180652"/>
                </a:lnTo>
                <a:lnTo>
                  <a:pt x="1555480" y="142749"/>
                </a:lnTo>
                <a:lnTo>
                  <a:pt x="1534001" y="108136"/>
                </a:lnTo>
                <a:lnTo>
                  <a:pt x="1507601" y="77358"/>
                </a:lnTo>
                <a:lnTo>
                  <a:pt x="1476823" y="50958"/>
                </a:lnTo>
                <a:lnTo>
                  <a:pt x="1442210" y="29479"/>
                </a:lnTo>
                <a:lnTo>
                  <a:pt x="1404307" y="13464"/>
                </a:lnTo>
                <a:lnTo>
                  <a:pt x="1363655" y="3456"/>
                </a:lnTo>
                <a:lnTo>
                  <a:pt x="1320800" y="0"/>
                </a:lnTo>
                <a:lnTo>
                  <a:pt x="264160" y="0"/>
                </a:lnTo>
                <a:lnTo>
                  <a:pt x="221304" y="3456"/>
                </a:lnTo>
                <a:lnTo>
                  <a:pt x="180652" y="13464"/>
                </a:lnTo>
                <a:lnTo>
                  <a:pt x="142749" y="29479"/>
                </a:lnTo>
                <a:lnTo>
                  <a:pt x="108136" y="50958"/>
                </a:lnTo>
                <a:lnTo>
                  <a:pt x="77358" y="77358"/>
                </a:lnTo>
                <a:lnTo>
                  <a:pt x="50958" y="108136"/>
                </a:lnTo>
                <a:lnTo>
                  <a:pt x="29479" y="142749"/>
                </a:lnTo>
                <a:lnTo>
                  <a:pt x="13464" y="180652"/>
                </a:lnTo>
                <a:lnTo>
                  <a:pt x="3456" y="221304"/>
                </a:lnTo>
                <a:lnTo>
                  <a:pt x="0" y="264160"/>
                </a:lnTo>
                <a:close/>
              </a:path>
            </a:pathLst>
          </a:custGeom>
          <a:solidFill>
            <a:srgbClr val="5F90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43222" y="3967733"/>
            <a:ext cx="1584960" cy="1584960"/>
          </a:xfrm>
          <a:custGeom>
            <a:avLst/>
            <a:gdLst/>
            <a:ahLst/>
            <a:cxnLst/>
            <a:rect l="l" t="t" r="r" b="b"/>
            <a:pathLst>
              <a:path w="1584960" h="1584960">
                <a:moveTo>
                  <a:pt x="0" y="264160"/>
                </a:moveTo>
                <a:lnTo>
                  <a:pt x="3456" y="221304"/>
                </a:lnTo>
                <a:lnTo>
                  <a:pt x="13464" y="180652"/>
                </a:lnTo>
                <a:lnTo>
                  <a:pt x="29479" y="142749"/>
                </a:lnTo>
                <a:lnTo>
                  <a:pt x="50958" y="108136"/>
                </a:lnTo>
                <a:lnTo>
                  <a:pt x="77358" y="77358"/>
                </a:lnTo>
                <a:lnTo>
                  <a:pt x="108136" y="50958"/>
                </a:lnTo>
                <a:lnTo>
                  <a:pt x="142749" y="29479"/>
                </a:lnTo>
                <a:lnTo>
                  <a:pt x="180652" y="13464"/>
                </a:lnTo>
                <a:lnTo>
                  <a:pt x="221304" y="3456"/>
                </a:lnTo>
                <a:lnTo>
                  <a:pt x="264160" y="0"/>
                </a:lnTo>
                <a:lnTo>
                  <a:pt x="1320800" y="0"/>
                </a:lnTo>
                <a:lnTo>
                  <a:pt x="1363655" y="3456"/>
                </a:lnTo>
                <a:lnTo>
                  <a:pt x="1404307" y="13464"/>
                </a:lnTo>
                <a:lnTo>
                  <a:pt x="1442210" y="29479"/>
                </a:lnTo>
                <a:lnTo>
                  <a:pt x="1476823" y="50958"/>
                </a:lnTo>
                <a:lnTo>
                  <a:pt x="1507601" y="77358"/>
                </a:lnTo>
                <a:lnTo>
                  <a:pt x="1534001" y="108136"/>
                </a:lnTo>
                <a:lnTo>
                  <a:pt x="1555480" y="142749"/>
                </a:lnTo>
                <a:lnTo>
                  <a:pt x="1571495" y="180652"/>
                </a:lnTo>
                <a:lnTo>
                  <a:pt x="1581503" y="221304"/>
                </a:lnTo>
                <a:lnTo>
                  <a:pt x="1584960" y="264160"/>
                </a:lnTo>
                <a:lnTo>
                  <a:pt x="1584960" y="1320800"/>
                </a:lnTo>
                <a:lnTo>
                  <a:pt x="1581503" y="1363655"/>
                </a:lnTo>
                <a:lnTo>
                  <a:pt x="1571495" y="1404307"/>
                </a:lnTo>
                <a:lnTo>
                  <a:pt x="1555480" y="1442210"/>
                </a:lnTo>
                <a:lnTo>
                  <a:pt x="1534001" y="1476823"/>
                </a:lnTo>
                <a:lnTo>
                  <a:pt x="1507601" y="1507601"/>
                </a:lnTo>
                <a:lnTo>
                  <a:pt x="1476823" y="1534001"/>
                </a:lnTo>
                <a:lnTo>
                  <a:pt x="1442210" y="1555480"/>
                </a:lnTo>
                <a:lnTo>
                  <a:pt x="1404307" y="1571495"/>
                </a:lnTo>
                <a:lnTo>
                  <a:pt x="1363655" y="1581503"/>
                </a:lnTo>
                <a:lnTo>
                  <a:pt x="1320800" y="1584960"/>
                </a:lnTo>
                <a:lnTo>
                  <a:pt x="264160" y="1584960"/>
                </a:lnTo>
                <a:lnTo>
                  <a:pt x="221304" y="1581503"/>
                </a:lnTo>
                <a:lnTo>
                  <a:pt x="180652" y="1571495"/>
                </a:lnTo>
                <a:lnTo>
                  <a:pt x="142749" y="1555480"/>
                </a:lnTo>
                <a:lnTo>
                  <a:pt x="108136" y="1534001"/>
                </a:lnTo>
                <a:lnTo>
                  <a:pt x="77358" y="1507601"/>
                </a:lnTo>
                <a:lnTo>
                  <a:pt x="50958" y="1476823"/>
                </a:lnTo>
                <a:lnTo>
                  <a:pt x="29479" y="1442210"/>
                </a:lnTo>
                <a:lnTo>
                  <a:pt x="13464" y="1404307"/>
                </a:lnTo>
                <a:lnTo>
                  <a:pt x="3456" y="1363655"/>
                </a:lnTo>
                <a:lnTo>
                  <a:pt x="0" y="1320800"/>
                </a:lnTo>
                <a:lnTo>
                  <a:pt x="0" y="26416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54151" y="578058"/>
            <a:ext cx="750056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0"/>
              </a:lnSpc>
              <a:spcBef>
                <a:spcPts val="129"/>
              </a:spcBef>
            </a:pPr>
            <a:r>
              <a:rPr lang="en-IN" sz="2400" spc="0" dirty="0">
                <a:latin typeface="Times New Roman"/>
                <a:cs typeface="Times New Roman"/>
              </a:rPr>
              <a:t>                 </a:t>
            </a:r>
            <a:r>
              <a:rPr lang="en-IN" sz="2400" b="1" spc="0" dirty="0">
                <a:latin typeface="Times New Roman"/>
                <a:cs typeface="Times New Roman"/>
              </a:rPr>
              <a:t>Four Core Services – At each stage 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38276" y="943818"/>
            <a:ext cx="38262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0"/>
              </a:lnSpc>
              <a:spcBef>
                <a:spcPts val="129"/>
              </a:spcBef>
            </a:pPr>
            <a:endParaRPr lang="en-IN" sz="2400" spc="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32992" y="943818"/>
            <a:ext cx="163687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0"/>
              </a:lnSpc>
              <a:spcBef>
                <a:spcPts val="129"/>
              </a:spcBef>
            </a:pPr>
            <a:endParaRPr lang="en-IN" sz="24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83179" y="943818"/>
            <a:ext cx="3062122" cy="696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0"/>
              </a:lnSpc>
              <a:spcBef>
                <a:spcPts val="129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34734" y="943818"/>
            <a:ext cx="55849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0"/>
              </a:lnSpc>
              <a:spcBef>
                <a:spcPts val="129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06539" y="943818"/>
            <a:ext cx="126380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0"/>
              </a:lnSpc>
              <a:spcBef>
                <a:spcPts val="129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77134" y="2806755"/>
            <a:ext cx="1119564" cy="4918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4960" marR="74172" algn="ctr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spc="-4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si</a:t>
            </a:r>
            <a:r>
              <a:rPr sz="1800" spc="-9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ess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1870"/>
              </a:lnSpc>
            </a:pP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spc="-9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-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spc="-4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lti</a:t>
            </a:r>
            <a:r>
              <a:rPr sz="1800" spc="-9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84268" y="2806755"/>
            <a:ext cx="1119564" cy="4918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1264" marR="219562" algn="ctr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Micr</a:t>
            </a:r>
            <a:r>
              <a:rPr sz="1800" spc="-4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1870"/>
              </a:lnSpc>
            </a:pP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spc="-9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-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spc="-4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lti</a:t>
            </a:r>
            <a:r>
              <a:rPr sz="1800" spc="-9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99410" y="4277415"/>
            <a:ext cx="1262968" cy="9645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indent="-152" algn="ctr">
              <a:lnSpc>
                <a:spcPts val="2069"/>
              </a:lnSpc>
              <a:spcBef>
                <a:spcPts val="35"/>
              </a:spcBef>
            </a:pP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spc="-4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si</a:t>
            </a:r>
            <a:r>
              <a:rPr sz="1800" spc="-9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ess 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069"/>
              </a:lnSpc>
            </a:pP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9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sis 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069"/>
              </a:lnSpc>
            </a:pP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Outso</a:t>
            </a:r>
            <a:r>
              <a:rPr sz="1800" spc="-4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rci</a:t>
            </a:r>
            <a:r>
              <a:rPr sz="1800" spc="-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g 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069"/>
              </a:lnSpc>
            </a:pP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(BAO)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14748" y="4514270"/>
            <a:ext cx="1073759" cy="491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6896" marR="34289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spc="-4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si</a:t>
            </a:r>
            <a:r>
              <a:rPr sz="1800" spc="-9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ess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870"/>
              </a:lnSpc>
            </a:pP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1800" spc="-9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tori</a:t>
            </a:r>
            <a:r>
              <a:rPr sz="1800" spc="-9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A409E8CE-7D0E-4EA6-965A-7D3B886DF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576072" y="2750819"/>
            <a:ext cx="7874508" cy="3342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75613" y="493465"/>
            <a:ext cx="2606047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50"/>
              </a:lnSpc>
              <a:spcBef>
                <a:spcPts val="227"/>
              </a:spcBef>
            </a:pPr>
            <a:r>
              <a:rPr sz="4400" b="1" spc="0" dirty="0">
                <a:latin typeface="Times New Roman"/>
                <a:cs typeface="Times New Roman"/>
              </a:rPr>
              <a:t>Business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40715" y="493465"/>
            <a:ext cx="3317486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50"/>
              </a:lnSpc>
              <a:spcBef>
                <a:spcPts val="227"/>
              </a:spcBef>
            </a:pPr>
            <a:r>
              <a:rPr sz="4400" b="1" spc="0" dirty="0">
                <a:latin typeface="Times New Roman"/>
                <a:cs typeface="Times New Roman"/>
              </a:rPr>
              <a:t>Consulting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26972" y="1628914"/>
            <a:ext cx="7361797" cy="889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170"/>
              </a:lnSpc>
              <a:spcBef>
                <a:spcPts val="108"/>
              </a:spcBef>
            </a:pPr>
            <a:r>
              <a:rPr lang="en-IN" sz="2000" spc="0" dirty="0">
                <a:solidFill>
                  <a:srgbClr val="212121"/>
                </a:solidFill>
                <a:latin typeface="Times New Roman"/>
                <a:cs typeface="Times New Roman"/>
              </a:rPr>
              <a:t>Company Secretary should</a:t>
            </a:r>
            <a:r>
              <a:rPr sz="2000" spc="498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spc="-4" dirty="0">
                <a:solidFill>
                  <a:srgbClr val="212121"/>
                </a:solidFill>
                <a:latin typeface="Times New Roman"/>
                <a:cs typeface="Times New Roman"/>
              </a:rPr>
              <a:t>f</a:t>
            </a:r>
            <a:r>
              <a:rPr sz="2000" spc="0" dirty="0">
                <a:solidFill>
                  <a:srgbClr val="212121"/>
                </a:solidFill>
                <a:latin typeface="Times New Roman"/>
                <a:cs typeface="Times New Roman"/>
              </a:rPr>
              <a:t>ocus</a:t>
            </a:r>
            <a:r>
              <a:rPr sz="2000" spc="44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spc="0" dirty="0">
                <a:solidFill>
                  <a:srgbClr val="212121"/>
                </a:solidFill>
                <a:latin typeface="Times New Roman"/>
                <a:cs typeface="Times New Roman"/>
              </a:rPr>
              <a:t>on</a:t>
            </a:r>
            <a:r>
              <a:rPr sz="2000" spc="-79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spc="4" dirty="0">
                <a:solidFill>
                  <a:srgbClr val="212121"/>
                </a:solidFill>
                <a:latin typeface="Times New Roman"/>
                <a:cs typeface="Times New Roman"/>
              </a:rPr>
              <a:t>1</a:t>
            </a:r>
            <a:r>
              <a:rPr sz="2000" spc="0" dirty="0">
                <a:solidFill>
                  <a:srgbClr val="212121"/>
                </a:solidFill>
                <a:latin typeface="Times New Roman"/>
                <a:cs typeface="Times New Roman"/>
              </a:rPr>
              <a:t>2</a:t>
            </a:r>
            <a:r>
              <a:rPr sz="2000" spc="264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spc="0" dirty="0">
                <a:solidFill>
                  <a:srgbClr val="212121"/>
                </a:solidFill>
                <a:latin typeface="Times New Roman"/>
                <a:cs typeface="Times New Roman"/>
              </a:rPr>
              <a:t>k</a:t>
            </a:r>
            <a:r>
              <a:rPr sz="2000" spc="4" dirty="0">
                <a:solidFill>
                  <a:srgbClr val="212121"/>
                </a:solidFill>
                <a:latin typeface="Times New Roman"/>
                <a:cs typeface="Times New Roman"/>
              </a:rPr>
              <a:t>e</a:t>
            </a:r>
            <a:r>
              <a:rPr sz="2000" spc="0" dirty="0">
                <a:solidFill>
                  <a:srgbClr val="212121"/>
                </a:solidFill>
                <a:latin typeface="Times New Roman"/>
                <a:cs typeface="Times New Roman"/>
              </a:rPr>
              <a:t>y </a:t>
            </a:r>
            <a:r>
              <a:rPr sz="2000" spc="19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spc="0" dirty="0">
                <a:solidFill>
                  <a:srgbClr val="212121"/>
                </a:solidFill>
                <a:latin typeface="Times New Roman"/>
                <a:cs typeface="Times New Roman"/>
              </a:rPr>
              <a:t>areas</a:t>
            </a:r>
            <a:r>
              <a:rPr sz="2000" spc="-129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spc="0" dirty="0">
                <a:solidFill>
                  <a:srgbClr val="212121"/>
                </a:solidFill>
                <a:latin typeface="Times New Roman"/>
                <a:cs typeface="Times New Roman"/>
              </a:rPr>
              <a:t>of</a:t>
            </a:r>
            <a:r>
              <a:rPr sz="2000" spc="326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spc="0" dirty="0">
                <a:solidFill>
                  <a:srgbClr val="212121"/>
                </a:solidFill>
                <a:latin typeface="Times New Roman"/>
                <a:cs typeface="Times New Roman"/>
              </a:rPr>
              <a:t>s</a:t>
            </a:r>
            <a:r>
              <a:rPr sz="2000" spc="4" dirty="0">
                <a:solidFill>
                  <a:srgbClr val="212121"/>
                </a:solidFill>
                <a:latin typeface="Times New Roman"/>
                <a:cs typeface="Times New Roman"/>
              </a:rPr>
              <a:t>t</a:t>
            </a:r>
            <a:r>
              <a:rPr sz="2000" spc="0" dirty="0">
                <a:solidFill>
                  <a:srgbClr val="212121"/>
                </a:solidFill>
                <a:latin typeface="Times New Roman"/>
                <a:cs typeface="Times New Roman"/>
              </a:rPr>
              <a:t>art</a:t>
            </a:r>
            <a:r>
              <a:rPr sz="2000" spc="-4" dirty="0">
                <a:solidFill>
                  <a:srgbClr val="212121"/>
                </a:solidFill>
                <a:latin typeface="Times New Roman"/>
                <a:cs typeface="Times New Roman"/>
              </a:rPr>
              <a:t>-u</a:t>
            </a:r>
            <a:r>
              <a:rPr sz="2000" spc="0" dirty="0">
                <a:solidFill>
                  <a:srgbClr val="212121"/>
                </a:solidFill>
                <a:latin typeface="Times New Roman"/>
                <a:cs typeface="Times New Roman"/>
              </a:rPr>
              <a:t>p</a:t>
            </a:r>
            <a:r>
              <a:rPr sz="2000" spc="14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spc="0" dirty="0">
                <a:solidFill>
                  <a:srgbClr val="212121"/>
                </a:solidFill>
                <a:latin typeface="Times New Roman"/>
                <a:cs typeface="Times New Roman"/>
              </a:rPr>
              <a:t>b</a:t>
            </a:r>
            <a:r>
              <a:rPr sz="2000" spc="5" dirty="0">
                <a:solidFill>
                  <a:srgbClr val="212121"/>
                </a:solidFill>
                <a:latin typeface="Times New Roman"/>
                <a:cs typeface="Times New Roman"/>
              </a:rPr>
              <a:t>u</a:t>
            </a:r>
            <a:r>
              <a:rPr sz="2000" spc="0" dirty="0">
                <a:solidFill>
                  <a:srgbClr val="212121"/>
                </a:solidFill>
                <a:latin typeface="Times New Roman"/>
                <a:cs typeface="Times New Roman"/>
              </a:rPr>
              <a:t>sine</a:t>
            </a:r>
            <a:r>
              <a:rPr sz="2000" spc="5" dirty="0">
                <a:solidFill>
                  <a:srgbClr val="212121"/>
                </a:solidFill>
                <a:latin typeface="Times New Roman"/>
                <a:cs typeface="Times New Roman"/>
              </a:rPr>
              <a:t>s</a:t>
            </a:r>
            <a:r>
              <a:rPr sz="2000" spc="0" dirty="0">
                <a:solidFill>
                  <a:srgbClr val="212121"/>
                </a:solidFill>
                <a:latin typeface="Times New Roman"/>
                <a:cs typeface="Times New Roman"/>
              </a:rPr>
              <a:t>s</a:t>
            </a:r>
            <a:r>
              <a:rPr sz="2000" spc="-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spc="0" dirty="0">
                <a:solidFill>
                  <a:srgbClr val="212121"/>
                </a:solidFill>
                <a:latin typeface="Times New Roman"/>
                <a:cs typeface="Times New Roman"/>
              </a:rPr>
              <a:t>manage</a:t>
            </a:r>
            <a:r>
              <a:rPr sz="2000" spc="9" dirty="0">
                <a:solidFill>
                  <a:srgbClr val="212121"/>
                </a:solidFill>
                <a:latin typeface="Times New Roman"/>
                <a:cs typeface="Times New Roman"/>
              </a:rPr>
              <a:t>m</a:t>
            </a:r>
            <a:r>
              <a:rPr sz="2000" spc="0" dirty="0">
                <a:solidFill>
                  <a:srgbClr val="212121"/>
                </a:solidFill>
                <a:latin typeface="Times New Roman"/>
                <a:cs typeface="Times New Roman"/>
              </a:rPr>
              <a:t>e</a:t>
            </a:r>
            <a:r>
              <a:rPr sz="2000" spc="4" dirty="0">
                <a:solidFill>
                  <a:srgbClr val="212121"/>
                </a:solidFill>
                <a:latin typeface="Times New Roman"/>
                <a:cs typeface="Times New Roman"/>
              </a:rPr>
              <a:t>n</a:t>
            </a:r>
            <a:r>
              <a:rPr sz="2000" spc="0" dirty="0">
                <a:solidFill>
                  <a:srgbClr val="212121"/>
                </a:solidFill>
                <a:latin typeface="Times New Roman"/>
                <a:cs typeface="Times New Roman"/>
              </a:rPr>
              <a:t>t</a:t>
            </a:r>
            <a:endParaRPr sz="2000" dirty="0">
              <a:latin typeface="Times New Roman"/>
              <a:cs typeface="Times New Roman"/>
            </a:endParaRPr>
          </a:p>
          <a:p>
            <a:pPr marL="330595" marR="352876" algn="ctr">
              <a:lnSpc>
                <a:spcPct val="100041"/>
              </a:lnSpc>
            </a:pPr>
            <a:r>
              <a:rPr sz="2000" spc="0" dirty="0">
                <a:solidFill>
                  <a:srgbClr val="212121"/>
                </a:solidFill>
                <a:latin typeface="Times New Roman"/>
                <a:cs typeface="Times New Roman"/>
              </a:rPr>
              <a:t>t</a:t>
            </a:r>
            <a:r>
              <a:rPr sz="2000" spc="6" dirty="0">
                <a:solidFill>
                  <a:srgbClr val="212121"/>
                </a:solidFill>
                <a:latin typeface="Times New Roman"/>
                <a:cs typeface="Times New Roman"/>
              </a:rPr>
              <a:t>h</a:t>
            </a:r>
            <a:r>
              <a:rPr sz="2000" spc="0" dirty="0">
                <a:solidFill>
                  <a:srgbClr val="212121"/>
                </a:solidFill>
                <a:latin typeface="Times New Roman"/>
                <a:cs typeface="Times New Roman"/>
              </a:rPr>
              <a:t>at</a:t>
            </a:r>
            <a:r>
              <a:rPr sz="2000" spc="101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spc="0" dirty="0">
                <a:solidFill>
                  <a:srgbClr val="212121"/>
                </a:solidFill>
                <a:latin typeface="Times New Roman"/>
                <a:cs typeface="Times New Roman"/>
              </a:rPr>
              <a:t>e</a:t>
            </a:r>
            <a:r>
              <a:rPr sz="2000" spc="6" dirty="0">
                <a:solidFill>
                  <a:srgbClr val="212121"/>
                </a:solidFill>
                <a:latin typeface="Times New Roman"/>
                <a:cs typeface="Times New Roman"/>
              </a:rPr>
              <a:t>n</a:t>
            </a:r>
            <a:r>
              <a:rPr sz="2000" spc="0" dirty="0">
                <a:solidFill>
                  <a:srgbClr val="212121"/>
                </a:solidFill>
                <a:latin typeface="Times New Roman"/>
                <a:cs typeface="Times New Roman"/>
              </a:rPr>
              <a:t>ables</a:t>
            </a:r>
            <a:r>
              <a:rPr sz="2000" spc="136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spc="0" dirty="0">
                <a:solidFill>
                  <a:srgbClr val="212121"/>
                </a:solidFill>
                <a:latin typeface="Times New Roman"/>
                <a:cs typeface="Times New Roman"/>
              </a:rPr>
              <a:t>t</a:t>
            </a:r>
            <a:r>
              <a:rPr sz="2000" spc="6" dirty="0">
                <a:solidFill>
                  <a:srgbClr val="212121"/>
                </a:solidFill>
                <a:latin typeface="Times New Roman"/>
                <a:cs typeface="Times New Roman"/>
              </a:rPr>
              <a:t>h</a:t>
            </a:r>
            <a:r>
              <a:rPr sz="2000" spc="0" dirty="0">
                <a:solidFill>
                  <a:srgbClr val="212121"/>
                </a:solidFill>
                <a:latin typeface="Times New Roman"/>
                <a:cs typeface="Times New Roman"/>
              </a:rPr>
              <a:t>em</a:t>
            </a:r>
            <a:r>
              <a:rPr sz="2000" spc="-2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spc="0" dirty="0">
                <a:solidFill>
                  <a:srgbClr val="212121"/>
                </a:solidFill>
                <a:latin typeface="Times New Roman"/>
                <a:cs typeface="Times New Roman"/>
              </a:rPr>
              <a:t>to</a:t>
            </a:r>
            <a:r>
              <a:rPr sz="2000" spc="-23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spc="0" dirty="0">
                <a:solidFill>
                  <a:srgbClr val="212121"/>
                </a:solidFill>
                <a:latin typeface="Times New Roman"/>
                <a:cs typeface="Times New Roman"/>
              </a:rPr>
              <a:t>p</a:t>
            </a:r>
            <a:r>
              <a:rPr sz="2000" spc="-6" dirty="0">
                <a:solidFill>
                  <a:srgbClr val="212121"/>
                </a:solidFill>
                <a:latin typeface="Times New Roman"/>
                <a:cs typeface="Times New Roman"/>
              </a:rPr>
              <a:t>l</a:t>
            </a:r>
            <a:r>
              <a:rPr sz="2000" spc="0" dirty="0">
                <a:solidFill>
                  <a:srgbClr val="212121"/>
                </a:solidFill>
                <a:latin typeface="Times New Roman"/>
                <a:cs typeface="Times New Roman"/>
              </a:rPr>
              <a:t>an,</a:t>
            </a:r>
            <a:r>
              <a:rPr sz="2000" spc="-132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spc="0" dirty="0">
                <a:solidFill>
                  <a:srgbClr val="212121"/>
                </a:solidFill>
                <a:latin typeface="Times New Roman"/>
                <a:cs typeface="Times New Roman"/>
              </a:rPr>
              <a:t>u</a:t>
            </a:r>
            <a:r>
              <a:rPr sz="2000" spc="6" dirty="0">
                <a:solidFill>
                  <a:srgbClr val="212121"/>
                </a:solidFill>
                <a:latin typeface="Times New Roman"/>
                <a:cs typeface="Times New Roman"/>
              </a:rPr>
              <a:t>n</a:t>
            </a:r>
            <a:r>
              <a:rPr sz="2000" spc="0" dirty="0">
                <a:solidFill>
                  <a:srgbClr val="212121"/>
                </a:solidFill>
                <a:latin typeface="Times New Roman"/>
                <a:cs typeface="Times New Roman"/>
              </a:rPr>
              <a:t>derstand</a:t>
            </a:r>
            <a:r>
              <a:rPr sz="2000" spc="46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spc="0" dirty="0">
                <a:solidFill>
                  <a:srgbClr val="212121"/>
                </a:solidFill>
                <a:latin typeface="Times New Roman"/>
                <a:cs typeface="Times New Roman"/>
              </a:rPr>
              <a:t>and</a:t>
            </a:r>
            <a:r>
              <a:rPr sz="2000" spc="266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spc="0" dirty="0">
                <a:solidFill>
                  <a:srgbClr val="212121"/>
                </a:solidFill>
                <a:latin typeface="Times New Roman"/>
                <a:cs typeface="Times New Roman"/>
              </a:rPr>
              <a:t>g</a:t>
            </a:r>
            <a:r>
              <a:rPr sz="2000" spc="-12" dirty="0">
                <a:solidFill>
                  <a:srgbClr val="212121"/>
                </a:solidFill>
                <a:latin typeface="Times New Roman"/>
                <a:cs typeface="Times New Roman"/>
              </a:rPr>
              <a:t>r</a:t>
            </a:r>
            <a:r>
              <a:rPr sz="2000" spc="0" dirty="0">
                <a:solidFill>
                  <a:srgbClr val="212121"/>
                </a:solidFill>
                <a:latin typeface="Times New Roman"/>
                <a:cs typeface="Times New Roman"/>
              </a:rPr>
              <a:t>ow</a:t>
            </a:r>
            <a:r>
              <a:rPr sz="2000" spc="-298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spc="0" dirty="0">
                <a:solidFill>
                  <a:srgbClr val="212121"/>
                </a:solidFill>
                <a:latin typeface="Times New Roman"/>
                <a:cs typeface="Times New Roman"/>
              </a:rPr>
              <a:t>th</a:t>
            </a:r>
            <a:r>
              <a:rPr sz="2000" spc="4" dirty="0">
                <a:solidFill>
                  <a:srgbClr val="212121"/>
                </a:solidFill>
                <a:latin typeface="Times New Roman"/>
                <a:cs typeface="Times New Roman"/>
              </a:rPr>
              <a:t>e</a:t>
            </a:r>
            <a:r>
              <a:rPr sz="2000" spc="0" dirty="0">
                <a:solidFill>
                  <a:srgbClr val="212121"/>
                </a:solidFill>
                <a:latin typeface="Times New Roman"/>
                <a:cs typeface="Times New Roman"/>
              </a:rPr>
              <a:t>ir b</a:t>
            </a:r>
            <a:r>
              <a:rPr sz="2000" spc="4" dirty="0">
                <a:solidFill>
                  <a:srgbClr val="212121"/>
                </a:solidFill>
                <a:latin typeface="Times New Roman"/>
                <a:cs typeface="Times New Roman"/>
              </a:rPr>
              <a:t>u</a:t>
            </a:r>
            <a:r>
              <a:rPr sz="2000" spc="0" dirty="0">
                <a:solidFill>
                  <a:srgbClr val="212121"/>
                </a:solidFill>
                <a:latin typeface="Times New Roman"/>
                <a:cs typeface="Times New Roman"/>
              </a:rPr>
              <a:t>sine</a:t>
            </a:r>
            <a:r>
              <a:rPr sz="2000" spc="4" dirty="0">
                <a:solidFill>
                  <a:srgbClr val="212121"/>
                </a:solidFill>
                <a:latin typeface="Times New Roman"/>
                <a:cs typeface="Times New Roman"/>
              </a:rPr>
              <a:t>ss</a:t>
            </a:r>
            <a:r>
              <a:rPr sz="1400" spc="0" dirty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1B1075-F83F-4C47-B093-8F201A8EC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129028" y="1379220"/>
            <a:ext cx="4329684" cy="26304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34414" y="550488"/>
            <a:ext cx="1825253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50"/>
              </a:lnSpc>
              <a:spcBef>
                <a:spcPts val="227"/>
              </a:spcBef>
            </a:pPr>
            <a:r>
              <a:rPr sz="4400" b="1" spc="0" dirty="0">
                <a:latin typeface="Times New Roman"/>
                <a:cs typeface="Times New Roman"/>
              </a:rPr>
              <a:t>Micro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23030" y="550488"/>
            <a:ext cx="337493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50"/>
              </a:lnSpc>
              <a:spcBef>
                <a:spcPts val="227"/>
              </a:spcBef>
            </a:pPr>
            <a:r>
              <a:rPr sz="4400" b="1" spc="0" dirty="0">
                <a:latin typeface="Times New Roman"/>
                <a:cs typeface="Times New Roman"/>
              </a:rPr>
              <a:t>-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22573" y="550488"/>
            <a:ext cx="3316032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50"/>
              </a:lnSpc>
              <a:spcBef>
                <a:spcPts val="227"/>
              </a:spcBef>
            </a:pPr>
            <a:r>
              <a:rPr sz="4400" b="1" dirty="0">
                <a:latin typeface="Times New Roman"/>
                <a:cs typeface="Times New Roman"/>
              </a:rPr>
              <a:t>Consu</a:t>
            </a:r>
            <a:r>
              <a:rPr sz="4400" b="1" spc="-9" dirty="0">
                <a:latin typeface="Times New Roman"/>
                <a:cs typeface="Times New Roman"/>
              </a:rPr>
              <a:t>l</a:t>
            </a:r>
            <a:r>
              <a:rPr sz="4400" b="1" spc="0" dirty="0">
                <a:latin typeface="Times New Roman"/>
                <a:cs typeface="Times New Roman"/>
              </a:rPr>
              <a:t>ting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6011" y="4284207"/>
            <a:ext cx="3335417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dirty="0">
                <a:solidFill>
                  <a:srgbClr val="333333"/>
                </a:solidFill>
                <a:latin typeface="Times New Roman"/>
                <a:cs typeface="Times New Roman"/>
              </a:rPr>
              <a:t>Mic</a:t>
            </a:r>
            <a:r>
              <a:rPr sz="3200" spc="-9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3200" spc="0" dirty="0">
                <a:solidFill>
                  <a:srgbClr val="333333"/>
                </a:solidFill>
                <a:latin typeface="Times New Roman"/>
                <a:cs typeface="Times New Roman"/>
              </a:rPr>
              <a:t>o</a:t>
            </a:r>
            <a:r>
              <a:rPr sz="3200" spc="4" dirty="0">
                <a:solidFill>
                  <a:srgbClr val="333333"/>
                </a:solidFill>
                <a:latin typeface="Times New Roman"/>
                <a:cs typeface="Times New Roman"/>
              </a:rPr>
              <a:t>-</a:t>
            </a:r>
            <a:r>
              <a:rPr sz="3200" spc="0" dirty="0">
                <a:solidFill>
                  <a:srgbClr val="333333"/>
                </a:solidFill>
                <a:latin typeface="Times New Roman"/>
                <a:cs typeface="Times New Roman"/>
              </a:rPr>
              <a:t>con</a:t>
            </a:r>
            <a:r>
              <a:rPr sz="3200" spc="4" dirty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r>
              <a:rPr sz="3200" spc="0" dirty="0">
                <a:solidFill>
                  <a:srgbClr val="333333"/>
                </a:solidFill>
                <a:latin typeface="Times New Roman"/>
                <a:cs typeface="Times New Roman"/>
              </a:rPr>
              <a:t>ulting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53688" y="4284207"/>
            <a:ext cx="501311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3200" spc="-1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3200" spc="-346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212121"/>
                </a:solidFill>
                <a:latin typeface="Times New Roman"/>
                <a:cs typeface="Times New Roman"/>
              </a:rPr>
              <a:t>fixed </a:t>
            </a:r>
            <a:r>
              <a:rPr sz="3200" spc="108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212121"/>
                </a:solidFill>
                <a:latin typeface="Times New Roman"/>
                <a:cs typeface="Times New Roman"/>
              </a:rPr>
              <a:t>pr</a:t>
            </a:r>
            <a:r>
              <a:rPr sz="3200" spc="-12" dirty="0">
                <a:solidFill>
                  <a:srgbClr val="212121"/>
                </a:solidFill>
                <a:latin typeface="Times New Roman"/>
                <a:cs typeface="Times New Roman"/>
              </a:rPr>
              <a:t>i</a:t>
            </a:r>
            <a:r>
              <a:rPr sz="3200" spc="0" dirty="0">
                <a:solidFill>
                  <a:srgbClr val="212121"/>
                </a:solidFill>
                <a:latin typeface="Times New Roman"/>
                <a:cs typeface="Times New Roman"/>
              </a:rPr>
              <a:t>ce</a:t>
            </a:r>
            <a:r>
              <a:rPr sz="3200" spc="-43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3200" spc="9" dirty="0">
                <a:solidFill>
                  <a:srgbClr val="212121"/>
                </a:solidFill>
                <a:latin typeface="Times New Roman"/>
                <a:cs typeface="Times New Roman"/>
              </a:rPr>
              <a:t>c</a:t>
            </a:r>
            <a:r>
              <a:rPr sz="3200" spc="0" dirty="0">
                <a:solidFill>
                  <a:srgbClr val="212121"/>
                </a:solidFill>
                <a:latin typeface="Times New Roman"/>
                <a:cs typeface="Times New Roman"/>
              </a:rPr>
              <a:t>onsulting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82879" y="4771638"/>
            <a:ext cx="8168415" cy="9205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410"/>
              </a:lnSpc>
              <a:spcBef>
                <a:spcPts val="170"/>
              </a:spcBef>
            </a:pPr>
            <a:r>
              <a:rPr sz="3200" spc="0" dirty="0">
                <a:solidFill>
                  <a:srgbClr val="212121"/>
                </a:solidFill>
                <a:latin typeface="Times New Roman"/>
                <a:cs typeface="Times New Roman"/>
              </a:rPr>
              <a:t>solution</a:t>
            </a:r>
            <a:r>
              <a:rPr sz="3200" spc="-367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212121"/>
                </a:solidFill>
                <a:latin typeface="Times New Roman"/>
                <a:cs typeface="Times New Roman"/>
              </a:rPr>
              <a:t>that</a:t>
            </a:r>
            <a:r>
              <a:rPr sz="3200" spc="68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3200" spc="-14" dirty="0">
                <a:solidFill>
                  <a:srgbClr val="212121"/>
                </a:solidFill>
                <a:latin typeface="Times New Roman"/>
                <a:cs typeface="Times New Roman"/>
              </a:rPr>
              <a:t>a</a:t>
            </a:r>
            <a:r>
              <a:rPr sz="3200" spc="0" dirty="0">
                <a:solidFill>
                  <a:srgbClr val="212121"/>
                </a:solidFill>
                <a:latin typeface="Times New Roman"/>
                <a:cs typeface="Times New Roman"/>
              </a:rPr>
              <a:t>ddress</a:t>
            </a:r>
            <a:r>
              <a:rPr sz="3200" spc="-14" dirty="0">
                <a:solidFill>
                  <a:srgbClr val="212121"/>
                </a:solidFill>
                <a:latin typeface="Times New Roman"/>
                <a:cs typeface="Times New Roman"/>
              </a:rPr>
              <a:t>e</a:t>
            </a:r>
            <a:r>
              <a:rPr sz="3200" spc="0" dirty="0">
                <a:solidFill>
                  <a:srgbClr val="212121"/>
                </a:solidFill>
                <a:latin typeface="Times New Roman"/>
                <a:cs typeface="Times New Roman"/>
              </a:rPr>
              <a:t>s</a:t>
            </a:r>
            <a:r>
              <a:rPr sz="3200" spc="44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212121"/>
                </a:solidFill>
                <a:latin typeface="Times New Roman"/>
                <a:cs typeface="Times New Roman"/>
              </a:rPr>
              <a:t>business</a:t>
            </a:r>
            <a:r>
              <a:rPr sz="3200" spc="-64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212121"/>
                </a:solidFill>
                <a:latin typeface="Times New Roman"/>
                <a:cs typeface="Times New Roman"/>
              </a:rPr>
              <a:t>pro</a:t>
            </a:r>
            <a:r>
              <a:rPr sz="3200" spc="-9" dirty="0">
                <a:solidFill>
                  <a:srgbClr val="212121"/>
                </a:solidFill>
                <a:latin typeface="Times New Roman"/>
                <a:cs typeface="Times New Roman"/>
              </a:rPr>
              <a:t>b</a:t>
            </a:r>
            <a:r>
              <a:rPr sz="3200" spc="0" dirty="0">
                <a:solidFill>
                  <a:srgbClr val="212121"/>
                </a:solidFill>
                <a:latin typeface="Times New Roman"/>
                <a:cs typeface="Times New Roman"/>
              </a:rPr>
              <a:t>lems</a:t>
            </a:r>
            <a:endParaRPr sz="3200">
              <a:latin typeface="Times New Roman"/>
              <a:cs typeface="Times New Roman"/>
            </a:endParaRPr>
          </a:p>
          <a:p>
            <a:pPr marL="179793" marR="211217" algn="ctr">
              <a:lnSpc>
                <a:spcPts val="3675"/>
              </a:lnSpc>
              <a:spcBef>
                <a:spcPts val="173"/>
              </a:spcBef>
            </a:pPr>
            <a:r>
              <a:rPr sz="3200" spc="0" dirty="0">
                <a:solidFill>
                  <a:srgbClr val="212121"/>
                </a:solidFill>
                <a:latin typeface="Times New Roman"/>
                <a:cs typeface="Times New Roman"/>
              </a:rPr>
              <a:t>qu</a:t>
            </a:r>
            <a:r>
              <a:rPr sz="3200" spc="-11" dirty="0">
                <a:solidFill>
                  <a:srgbClr val="212121"/>
                </a:solidFill>
                <a:latin typeface="Times New Roman"/>
                <a:cs typeface="Times New Roman"/>
              </a:rPr>
              <a:t>i</a:t>
            </a:r>
            <a:r>
              <a:rPr sz="3200" spc="0" dirty="0">
                <a:solidFill>
                  <a:srgbClr val="212121"/>
                </a:solidFill>
                <a:latin typeface="Times New Roman"/>
                <a:cs typeface="Times New Roman"/>
              </a:rPr>
              <a:t>ckly</a:t>
            </a:r>
            <a:r>
              <a:rPr sz="3200" spc="-6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212121"/>
                </a:solidFill>
                <a:latin typeface="Times New Roman"/>
                <a:cs typeface="Times New Roman"/>
              </a:rPr>
              <a:t>and</a:t>
            </a:r>
            <a:r>
              <a:rPr sz="3200" spc="-206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212121"/>
                </a:solidFill>
                <a:latin typeface="Times New Roman"/>
                <a:cs typeface="Times New Roman"/>
              </a:rPr>
              <a:t>in</a:t>
            </a:r>
            <a:r>
              <a:rPr sz="3200" spc="189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212121"/>
                </a:solidFill>
                <a:latin typeface="Times New Roman"/>
                <a:cs typeface="Times New Roman"/>
              </a:rPr>
              <a:t>a</a:t>
            </a:r>
            <a:r>
              <a:rPr sz="3200" spc="268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212121"/>
                </a:solidFill>
                <a:latin typeface="Times New Roman"/>
                <a:cs typeface="Times New Roman"/>
              </a:rPr>
              <a:t>co</a:t>
            </a:r>
            <a:r>
              <a:rPr sz="3200" spc="6" dirty="0">
                <a:solidFill>
                  <a:srgbClr val="212121"/>
                </a:solidFill>
                <a:latin typeface="Times New Roman"/>
                <a:cs typeface="Times New Roman"/>
              </a:rPr>
              <a:t>s</a:t>
            </a:r>
            <a:r>
              <a:rPr sz="3200" spc="0" dirty="0">
                <a:solidFill>
                  <a:srgbClr val="212121"/>
                </a:solidFill>
                <a:latin typeface="Times New Roman"/>
                <a:cs typeface="Times New Roman"/>
              </a:rPr>
              <a:t>t</a:t>
            </a:r>
            <a:r>
              <a:rPr sz="3200" spc="-112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212121"/>
                </a:solidFill>
                <a:latin typeface="Times New Roman"/>
                <a:cs typeface="Times New Roman"/>
              </a:rPr>
              <a:t>effective</a:t>
            </a:r>
            <a:r>
              <a:rPr sz="3200" spc="-508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212121"/>
                </a:solidFill>
                <a:latin typeface="Times New Roman"/>
                <a:cs typeface="Times New Roman"/>
              </a:rPr>
              <a:t>m</a:t>
            </a:r>
            <a:r>
              <a:rPr sz="3200" spc="-9" dirty="0">
                <a:solidFill>
                  <a:srgbClr val="212121"/>
                </a:solidFill>
                <a:latin typeface="Times New Roman"/>
                <a:cs typeface="Times New Roman"/>
              </a:rPr>
              <a:t>a</a:t>
            </a:r>
            <a:r>
              <a:rPr sz="3200" spc="0" dirty="0">
                <a:solidFill>
                  <a:srgbClr val="212121"/>
                </a:solidFill>
                <a:latin typeface="Times New Roman"/>
                <a:cs typeface="Times New Roman"/>
              </a:rPr>
              <a:t>nner.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7920008-F58E-4863-9A63-A3F2BB64E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557909" y="493465"/>
            <a:ext cx="2606047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50"/>
              </a:lnSpc>
              <a:spcBef>
                <a:spcPts val="227"/>
              </a:spcBef>
            </a:pPr>
            <a:r>
              <a:rPr sz="4400" b="1" spc="0" dirty="0">
                <a:latin typeface="Times New Roman"/>
                <a:cs typeface="Times New Roman"/>
              </a:rPr>
              <a:t>Business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33800" y="493465"/>
            <a:ext cx="3641702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50"/>
              </a:lnSpc>
              <a:spcBef>
                <a:spcPts val="227"/>
              </a:spcBef>
            </a:pPr>
            <a:r>
              <a:rPr sz="4400" b="1" dirty="0">
                <a:latin typeface="Times New Roman"/>
                <a:cs typeface="Times New Roman"/>
              </a:rPr>
              <a:t>Ment</a:t>
            </a:r>
            <a:r>
              <a:rPr sz="4400" b="1" spc="4" dirty="0">
                <a:latin typeface="Times New Roman"/>
                <a:cs typeface="Times New Roman"/>
              </a:rPr>
              <a:t>o</a:t>
            </a:r>
            <a:r>
              <a:rPr sz="4400" b="1" spc="0" dirty="0">
                <a:latin typeface="Times New Roman"/>
                <a:cs typeface="Times New Roman"/>
              </a:rPr>
              <a:t>ring</a:t>
            </a: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263777" y="2788561"/>
            <a:ext cx="6917201" cy="20876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635">
              <a:lnSpc>
                <a:spcPts val="2990"/>
              </a:lnSpc>
              <a:spcBef>
                <a:spcPts val="149"/>
              </a:spcBef>
            </a:pPr>
            <a:r>
              <a:rPr lang="en-IN" sz="2800" spc="0" dirty="0">
                <a:solidFill>
                  <a:srgbClr val="333333"/>
                </a:solidFill>
                <a:latin typeface="Times New Roman"/>
                <a:cs typeface="Times New Roman"/>
              </a:rPr>
              <a:t>Company Secretary can act as 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41"/>
              </a:lnSpc>
            </a:pPr>
            <a:r>
              <a:rPr sz="2800" spc="0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2800" spc="-12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2800" spc="0" dirty="0">
                <a:solidFill>
                  <a:srgbClr val="333333"/>
                </a:solidFill>
                <a:latin typeface="Times New Roman"/>
                <a:cs typeface="Times New Roman"/>
              </a:rPr>
              <a:t>te</a:t>
            </a:r>
            <a:r>
              <a:rPr sz="2800" spc="-12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2800" spc="0" dirty="0">
                <a:solidFill>
                  <a:srgbClr val="333333"/>
                </a:solidFill>
                <a:latin typeface="Times New Roman"/>
                <a:cs typeface="Times New Roman"/>
              </a:rPr>
              <a:t>prise</a:t>
            </a:r>
            <a:r>
              <a:rPr sz="2800" spc="-62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333333"/>
                </a:solidFill>
                <a:latin typeface="Times New Roman"/>
                <a:cs typeface="Times New Roman"/>
              </a:rPr>
              <a:t>mentors</a:t>
            </a:r>
            <a:r>
              <a:rPr sz="2800" spc="-147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333333"/>
                </a:solidFill>
                <a:latin typeface="Times New Roman"/>
                <a:cs typeface="Times New Roman"/>
              </a:rPr>
              <a:t>who</a:t>
            </a:r>
            <a:r>
              <a:rPr sz="2800" spc="-71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333333"/>
                </a:solidFill>
                <a:latin typeface="Times New Roman"/>
                <a:cs typeface="Times New Roman"/>
              </a:rPr>
              <a:t>prov</a:t>
            </a:r>
            <a:r>
              <a:rPr sz="2800" spc="5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2800" spc="0" dirty="0">
                <a:solidFill>
                  <a:srgbClr val="333333"/>
                </a:solidFill>
                <a:latin typeface="Times New Roman"/>
                <a:cs typeface="Times New Roman"/>
              </a:rPr>
              <a:t>de</a:t>
            </a:r>
            <a:r>
              <a:rPr sz="2800" spc="-7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333333"/>
                </a:solidFill>
                <a:latin typeface="Times New Roman"/>
                <a:cs typeface="Times New Roman"/>
              </a:rPr>
              <a:t>support to</a:t>
            </a:r>
            <a:r>
              <a:rPr sz="2800" spc="15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333333"/>
                </a:solidFill>
                <a:latin typeface="Times New Roman"/>
                <a:cs typeface="Times New Roman"/>
              </a:rPr>
              <a:t>business</a:t>
            </a:r>
            <a:r>
              <a:rPr sz="2800" spc="-3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333333"/>
                </a:solidFill>
                <a:latin typeface="Times New Roman"/>
                <a:cs typeface="Times New Roman"/>
              </a:rPr>
              <a:t>o</a:t>
            </a:r>
            <a:r>
              <a:rPr sz="2800" spc="5" dirty="0">
                <a:solidFill>
                  <a:srgbClr val="333333"/>
                </a:solidFill>
                <a:latin typeface="Times New Roman"/>
                <a:cs typeface="Times New Roman"/>
              </a:rPr>
              <a:t>w</a:t>
            </a:r>
            <a:r>
              <a:rPr sz="2800" spc="0" dirty="0">
                <a:solidFill>
                  <a:srgbClr val="333333"/>
                </a:solidFill>
                <a:latin typeface="Times New Roman"/>
                <a:cs typeface="Times New Roman"/>
              </a:rPr>
              <a:t>ne</a:t>
            </a:r>
            <a:r>
              <a:rPr sz="2800" spc="-11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2800" spc="0" dirty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r>
              <a:rPr sz="2800" spc="8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2800" spc="676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333333"/>
                </a:solidFill>
                <a:latin typeface="Times New Roman"/>
                <a:cs typeface="Times New Roman"/>
              </a:rPr>
              <a:t>entrepr</a:t>
            </a:r>
            <a:r>
              <a:rPr sz="2800" spc="-1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2800" spc="9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2800" spc="0" dirty="0">
                <a:solidFill>
                  <a:srgbClr val="333333"/>
                </a:solidFill>
                <a:latin typeface="Times New Roman"/>
                <a:cs typeface="Times New Roman"/>
              </a:rPr>
              <a:t>eurs and</a:t>
            </a:r>
            <a:r>
              <a:rPr sz="2800" spc="202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333333"/>
                </a:solidFill>
                <a:latin typeface="Times New Roman"/>
                <a:cs typeface="Times New Roman"/>
              </a:rPr>
              <a:t>help</a:t>
            </a:r>
            <a:r>
              <a:rPr sz="2800" spc="-278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333333"/>
                </a:solidFill>
                <a:latin typeface="Times New Roman"/>
                <a:cs typeface="Times New Roman"/>
              </a:rPr>
              <a:t>them</a:t>
            </a:r>
            <a:r>
              <a:rPr sz="2800" spc="-217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333333"/>
                </a:solidFill>
                <a:latin typeface="Times New Roman"/>
                <a:cs typeface="Times New Roman"/>
              </a:rPr>
              <a:t>develop</a:t>
            </a:r>
            <a:r>
              <a:rPr sz="2800" spc="-91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2800" spc="-42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333333"/>
                </a:solidFill>
                <a:latin typeface="Times New Roman"/>
                <a:cs typeface="Times New Roman"/>
              </a:rPr>
              <a:t>skil</a:t>
            </a:r>
            <a:r>
              <a:rPr sz="2800" spc="8" dirty="0">
                <a:solidFill>
                  <a:srgbClr val="333333"/>
                </a:solidFill>
                <a:latin typeface="Times New Roman"/>
                <a:cs typeface="Times New Roman"/>
              </a:rPr>
              <a:t>l</a:t>
            </a:r>
            <a:r>
              <a:rPr sz="2800" spc="0" dirty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r>
              <a:rPr sz="2800" spc="183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28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333333"/>
                </a:solidFill>
                <a:latin typeface="Times New Roman"/>
                <a:cs typeface="Times New Roman"/>
              </a:rPr>
              <a:t>start and</a:t>
            </a:r>
            <a:r>
              <a:rPr sz="2800" spc="34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333333"/>
                </a:solidFill>
                <a:latin typeface="Times New Roman"/>
                <a:cs typeface="Times New Roman"/>
              </a:rPr>
              <a:t>grow</a:t>
            </a:r>
            <a:r>
              <a:rPr sz="2800" spc="-4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333333"/>
                </a:solidFill>
                <a:latin typeface="Times New Roman"/>
                <a:cs typeface="Times New Roman"/>
              </a:rPr>
              <a:t>th</a:t>
            </a:r>
            <a:r>
              <a:rPr sz="2800" spc="-9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2800" spc="0" dirty="0">
                <a:solidFill>
                  <a:srgbClr val="333333"/>
                </a:solidFill>
                <a:latin typeface="Times New Roman"/>
                <a:cs typeface="Times New Roman"/>
              </a:rPr>
              <a:t>ir</a:t>
            </a:r>
            <a:r>
              <a:rPr sz="2800" spc="8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333333"/>
                </a:solidFill>
                <a:latin typeface="Times New Roman"/>
                <a:cs typeface="Times New Roman"/>
              </a:rPr>
              <a:t>busin</a:t>
            </a:r>
            <a:r>
              <a:rPr sz="2800" spc="-9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2800" spc="0" dirty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r>
              <a:rPr sz="2800" spc="-9" dirty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r>
              <a:rPr sz="2800" spc="0" dirty="0">
                <a:solidFill>
                  <a:srgbClr val="333333"/>
                </a:solidFill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251CA71-6F04-477B-A757-095DB6CDD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5951982" y="3182874"/>
            <a:ext cx="1127760" cy="1129283"/>
          </a:xfrm>
          <a:custGeom>
            <a:avLst/>
            <a:gdLst/>
            <a:ahLst/>
            <a:cxnLst/>
            <a:rect l="l" t="t" r="r" b="b"/>
            <a:pathLst>
              <a:path w="1127760" h="1129283">
                <a:moveTo>
                  <a:pt x="0" y="564642"/>
                </a:moveTo>
                <a:lnTo>
                  <a:pt x="1869" y="610943"/>
                </a:lnTo>
                <a:lnTo>
                  <a:pt x="7380" y="656215"/>
                </a:lnTo>
                <a:lnTo>
                  <a:pt x="16388" y="700313"/>
                </a:lnTo>
                <a:lnTo>
                  <a:pt x="28748" y="743090"/>
                </a:lnTo>
                <a:lnTo>
                  <a:pt x="44315" y="784401"/>
                </a:lnTo>
                <a:lnTo>
                  <a:pt x="62942" y="824101"/>
                </a:lnTo>
                <a:lnTo>
                  <a:pt x="84486" y="862045"/>
                </a:lnTo>
                <a:lnTo>
                  <a:pt x="108801" y="898087"/>
                </a:lnTo>
                <a:lnTo>
                  <a:pt x="135742" y="932081"/>
                </a:lnTo>
                <a:lnTo>
                  <a:pt x="165163" y="963882"/>
                </a:lnTo>
                <a:lnTo>
                  <a:pt x="196920" y="993345"/>
                </a:lnTo>
                <a:lnTo>
                  <a:pt x="230867" y="1020324"/>
                </a:lnTo>
                <a:lnTo>
                  <a:pt x="266860" y="1044673"/>
                </a:lnTo>
                <a:lnTo>
                  <a:pt x="304752" y="1066248"/>
                </a:lnTo>
                <a:lnTo>
                  <a:pt x="344400" y="1084903"/>
                </a:lnTo>
                <a:lnTo>
                  <a:pt x="385657" y="1100492"/>
                </a:lnTo>
                <a:lnTo>
                  <a:pt x="428379" y="1112870"/>
                </a:lnTo>
                <a:lnTo>
                  <a:pt x="472420" y="1121892"/>
                </a:lnTo>
                <a:lnTo>
                  <a:pt x="517635" y="1127411"/>
                </a:lnTo>
                <a:lnTo>
                  <a:pt x="563879" y="1129283"/>
                </a:lnTo>
                <a:lnTo>
                  <a:pt x="610124" y="1127411"/>
                </a:lnTo>
                <a:lnTo>
                  <a:pt x="655339" y="1121892"/>
                </a:lnTo>
                <a:lnTo>
                  <a:pt x="699380" y="1112870"/>
                </a:lnTo>
                <a:lnTo>
                  <a:pt x="742102" y="1100492"/>
                </a:lnTo>
                <a:lnTo>
                  <a:pt x="783359" y="1084903"/>
                </a:lnTo>
                <a:lnTo>
                  <a:pt x="823007" y="1066248"/>
                </a:lnTo>
                <a:lnTo>
                  <a:pt x="860899" y="1044673"/>
                </a:lnTo>
                <a:lnTo>
                  <a:pt x="896892" y="1020324"/>
                </a:lnTo>
                <a:lnTo>
                  <a:pt x="930839" y="993345"/>
                </a:lnTo>
                <a:lnTo>
                  <a:pt x="962596" y="963882"/>
                </a:lnTo>
                <a:lnTo>
                  <a:pt x="992017" y="932081"/>
                </a:lnTo>
                <a:lnTo>
                  <a:pt x="1018958" y="898087"/>
                </a:lnTo>
                <a:lnTo>
                  <a:pt x="1043273" y="862045"/>
                </a:lnTo>
                <a:lnTo>
                  <a:pt x="1064817" y="824101"/>
                </a:lnTo>
                <a:lnTo>
                  <a:pt x="1083444" y="784401"/>
                </a:lnTo>
                <a:lnTo>
                  <a:pt x="1099011" y="743090"/>
                </a:lnTo>
                <a:lnTo>
                  <a:pt x="1111371" y="700313"/>
                </a:lnTo>
                <a:lnTo>
                  <a:pt x="1120379" y="656215"/>
                </a:lnTo>
                <a:lnTo>
                  <a:pt x="1125890" y="610943"/>
                </a:lnTo>
                <a:lnTo>
                  <a:pt x="1127760" y="564642"/>
                </a:lnTo>
                <a:lnTo>
                  <a:pt x="1125890" y="518340"/>
                </a:lnTo>
                <a:lnTo>
                  <a:pt x="1120379" y="473068"/>
                </a:lnTo>
                <a:lnTo>
                  <a:pt x="1111371" y="428970"/>
                </a:lnTo>
                <a:lnTo>
                  <a:pt x="1099011" y="386193"/>
                </a:lnTo>
                <a:lnTo>
                  <a:pt x="1083444" y="344882"/>
                </a:lnTo>
                <a:lnTo>
                  <a:pt x="1064817" y="305182"/>
                </a:lnTo>
                <a:lnTo>
                  <a:pt x="1043273" y="267238"/>
                </a:lnTo>
                <a:lnTo>
                  <a:pt x="1018958" y="231196"/>
                </a:lnTo>
                <a:lnTo>
                  <a:pt x="992017" y="197202"/>
                </a:lnTo>
                <a:lnTo>
                  <a:pt x="962596" y="165401"/>
                </a:lnTo>
                <a:lnTo>
                  <a:pt x="930839" y="135938"/>
                </a:lnTo>
                <a:lnTo>
                  <a:pt x="896892" y="108959"/>
                </a:lnTo>
                <a:lnTo>
                  <a:pt x="860899" y="84610"/>
                </a:lnTo>
                <a:lnTo>
                  <a:pt x="823007" y="63035"/>
                </a:lnTo>
                <a:lnTo>
                  <a:pt x="783359" y="44380"/>
                </a:lnTo>
                <a:lnTo>
                  <a:pt x="742102" y="28791"/>
                </a:lnTo>
                <a:lnTo>
                  <a:pt x="699380" y="16413"/>
                </a:lnTo>
                <a:lnTo>
                  <a:pt x="655339" y="7391"/>
                </a:lnTo>
                <a:lnTo>
                  <a:pt x="610124" y="1872"/>
                </a:lnTo>
                <a:lnTo>
                  <a:pt x="563879" y="0"/>
                </a:lnTo>
                <a:lnTo>
                  <a:pt x="517635" y="1872"/>
                </a:lnTo>
                <a:lnTo>
                  <a:pt x="472420" y="7391"/>
                </a:lnTo>
                <a:lnTo>
                  <a:pt x="428379" y="16413"/>
                </a:lnTo>
                <a:lnTo>
                  <a:pt x="385657" y="28791"/>
                </a:lnTo>
                <a:lnTo>
                  <a:pt x="344400" y="44380"/>
                </a:lnTo>
                <a:lnTo>
                  <a:pt x="304752" y="63035"/>
                </a:lnTo>
                <a:lnTo>
                  <a:pt x="266860" y="84610"/>
                </a:lnTo>
                <a:lnTo>
                  <a:pt x="230867" y="108959"/>
                </a:lnTo>
                <a:lnTo>
                  <a:pt x="196920" y="135938"/>
                </a:lnTo>
                <a:lnTo>
                  <a:pt x="165163" y="165401"/>
                </a:lnTo>
                <a:lnTo>
                  <a:pt x="135742" y="197202"/>
                </a:lnTo>
                <a:lnTo>
                  <a:pt x="108801" y="231196"/>
                </a:lnTo>
                <a:lnTo>
                  <a:pt x="84486" y="267238"/>
                </a:lnTo>
                <a:lnTo>
                  <a:pt x="62942" y="305182"/>
                </a:lnTo>
                <a:lnTo>
                  <a:pt x="44315" y="344882"/>
                </a:lnTo>
                <a:lnTo>
                  <a:pt x="28748" y="386193"/>
                </a:lnTo>
                <a:lnTo>
                  <a:pt x="16388" y="428970"/>
                </a:lnTo>
                <a:lnTo>
                  <a:pt x="7380" y="473068"/>
                </a:lnTo>
                <a:lnTo>
                  <a:pt x="1869" y="518340"/>
                </a:lnTo>
                <a:lnTo>
                  <a:pt x="0" y="564642"/>
                </a:lnTo>
                <a:close/>
              </a:path>
            </a:pathLst>
          </a:custGeom>
          <a:solidFill>
            <a:srgbClr val="3981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51982" y="3182874"/>
            <a:ext cx="1127760" cy="1129283"/>
          </a:xfrm>
          <a:custGeom>
            <a:avLst/>
            <a:gdLst/>
            <a:ahLst/>
            <a:cxnLst/>
            <a:rect l="l" t="t" r="r" b="b"/>
            <a:pathLst>
              <a:path w="1127760" h="1129283">
                <a:moveTo>
                  <a:pt x="0" y="564642"/>
                </a:moveTo>
                <a:lnTo>
                  <a:pt x="1869" y="518340"/>
                </a:lnTo>
                <a:lnTo>
                  <a:pt x="7380" y="473068"/>
                </a:lnTo>
                <a:lnTo>
                  <a:pt x="16388" y="428970"/>
                </a:lnTo>
                <a:lnTo>
                  <a:pt x="28748" y="386193"/>
                </a:lnTo>
                <a:lnTo>
                  <a:pt x="44315" y="344882"/>
                </a:lnTo>
                <a:lnTo>
                  <a:pt x="62942" y="305182"/>
                </a:lnTo>
                <a:lnTo>
                  <a:pt x="84486" y="267238"/>
                </a:lnTo>
                <a:lnTo>
                  <a:pt x="108801" y="231196"/>
                </a:lnTo>
                <a:lnTo>
                  <a:pt x="135742" y="197202"/>
                </a:lnTo>
                <a:lnTo>
                  <a:pt x="165163" y="165401"/>
                </a:lnTo>
                <a:lnTo>
                  <a:pt x="196920" y="135938"/>
                </a:lnTo>
                <a:lnTo>
                  <a:pt x="230867" y="108959"/>
                </a:lnTo>
                <a:lnTo>
                  <a:pt x="266860" y="84610"/>
                </a:lnTo>
                <a:lnTo>
                  <a:pt x="304752" y="63035"/>
                </a:lnTo>
                <a:lnTo>
                  <a:pt x="344400" y="44380"/>
                </a:lnTo>
                <a:lnTo>
                  <a:pt x="385657" y="28791"/>
                </a:lnTo>
                <a:lnTo>
                  <a:pt x="428379" y="16413"/>
                </a:lnTo>
                <a:lnTo>
                  <a:pt x="472420" y="7391"/>
                </a:lnTo>
                <a:lnTo>
                  <a:pt x="517635" y="1872"/>
                </a:lnTo>
                <a:lnTo>
                  <a:pt x="563879" y="0"/>
                </a:lnTo>
                <a:lnTo>
                  <a:pt x="610124" y="1872"/>
                </a:lnTo>
                <a:lnTo>
                  <a:pt x="655339" y="7391"/>
                </a:lnTo>
                <a:lnTo>
                  <a:pt x="699380" y="16413"/>
                </a:lnTo>
                <a:lnTo>
                  <a:pt x="742102" y="28791"/>
                </a:lnTo>
                <a:lnTo>
                  <a:pt x="783359" y="44380"/>
                </a:lnTo>
                <a:lnTo>
                  <a:pt x="823007" y="63035"/>
                </a:lnTo>
                <a:lnTo>
                  <a:pt x="860899" y="84610"/>
                </a:lnTo>
                <a:lnTo>
                  <a:pt x="896892" y="108959"/>
                </a:lnTo>
                <a:lnTo>
                  <a:pt x="930839" y="135938"/>
                </a:lnTo>
                <a:lnTo>
                  <a:pt x="962596" y="165401"/>
                </a:lnTo>
                <a:lnTo>
                  <a:pt x="992017" y="197202"/>
                </a:lnTo>
                <a:lnTo>
                  <a:pt x="1018958" y="231196"/>
                </a:lnTo>
                <a:lnTo>
                  <a:pt x="1043273" y="267238"/>
                </a:lnTo>
                <a:lnTo>
                  <a:pt x="1064817" y="305182"/>
                </a:lnTo>
                <a:lnTo>
                  <a:pt x="1083444" y="344882"/>
                </a:lnTo>
                <a:lnTo>
                  <a:pt x="1099011" y="386193"/>
                </a:lnTo>
                <a:lnTo>
                  <a:pt x="1111371" y="428970"/>
                </a:lnTo>
                <a:lnTo>
                  <a:pt x="1120379" y="473068"/>
                </a:lnTo>
                <a:lnTo>
                  <a:pt x="1125890" y="518340"/>
                </a:lnTo>
                <a:lnTo>
                  <a:pt x="1127760" y="564642"/>
                </a:lnTo>
                <a:lnTo>
                  <a:pt x="1125890" y="610943"/>
                </a:lnTo>
                <a:lnTo>
                  <a:pt x="1120379" y="656215"/>
                </a:lnTo>
                <a:lnTo>
                  <a:pt x="1111371" y="700313"/>
                </a:lnTo>
                <a:lnTo>
                  <a:pt x="1099011" y="743090"/>
                </a:lnTo>
                <a:lnTo>
                  <a:pt x="1083444" y="784401"/>
                </a:lnTo>
                <a:lnTo>
                  <a:pt x="1064817" y="824101"/>
                </a:lnTo>
                <a:lnTo>
                  <a:pt x="1043273" y="862045"/>
                </a:lnTo>
                <a:lnTo>
                  <a:pt x="1018958" y="898087"/>
                </a:lnTo>
                <a:lnTo>
                  <a:pt x="992017" y="932081"/>
                </a:lnTo>
                <a:lnTo>
                  <a:pt x="962596" y="963882"/>
                </a:lnTo>
                <a:lnTo>
                  <a:pt x="930839" y="993345"/>
                </a:lnTo>
                <a:lnTo>
                  <a:pt x="896892" y="1020324"/>
                </a:lnTo>
                <a:lnTo>
                  <a:pt x="860899" y="1044673"/>
                </a:lnTo>
                <a:lnTo>
                  <a:pt x="823007" y="1066248"/>
                </a:lnTo>
                <a:lnTo>
                  <a:pt x="783359" y="1084903"/>
                </a:lnTo>
                <a:lnTo>
                  <a:pt x="742102" y="1100492"/>
                </a:lnTo>
                <a:lnTo>
                  <a:pt x="699380" y="1112870"/>
                </a:lnTo>
                <a:lnTo>
                  <a:pt x="655339" y="1121892"/>
                </a:lnTo>
                <a:lnTo>
                  <a:pt x="610124" y="1127411"/>
                </a:lnTo>
                <a:lnTo>
                  <a:pt x="563879" y="1129283"/>
                </a:lnTo>
                <a:lnTo>
                  <a:pt x="517635" y="1127411"/>
                </a:lnTo>
                <a:lnTo>
                  <a:pt x="472420" y="1121892"/>
                </a:lnTo>
                <a:lnTo>
                  <a:pt x="428379" y="1112870"/>
                </a:lnTo>
                <a:lnTo>
                  <a:pt x="385657" y="1100492"/>
                </a:lnTo>
                <a:lnTo>
                  <a:pt x="344400" y="1084903"/>
                </a:lnTo>
                <a:lnTo>
                  <a:pt x="304752" y="1066248"/>
                </a:lnTo>
                <a:lnTo>
                  <a:pt x="266860" y="1044673"/>
                </a:lnTo>
                <a:lnTo>
                  <a:pt x="230867" y="1020324"/>
                </a:lnTo>
                <a:lnTo>
                  <a:pt x="196920" y="993345"/>
                </a:lnTo>
                <a:lnTo>
                  <a:pt x="165163" y="963882"/>
                </a:lnTo>
                <a:lnTo>
                  <a:pt x="135742" y="932081"/>
                </a:lnTo>
                <a:lnTo>
                  <a:pt x="108801" y="898087"/>
                </a:lnTo>
                <a:lnTo>
                  <a:pt x="84486" y="862045"/>
                </a:lnTo>
                <a:lnTo>
                  <a:pt x="62942" y="824101"/>
                </a:lnTo>
                <a:lnTo>
                  <a:pt x="44315" y="784401"/>
                </a:lnTo>
                <a:lnTo>
                  <a:pt x="28748" y="743090"/>
                </a:lnTo>
                <a:lnTo>
                  <a:pt x="16388" y="700313"/>
                </a:lnTo>
                <a:lnTo>
                  <a:pt x="7380" y="656215"/>
                </a:lnTo>
                <a:lnTo>
                  <a:pt x="1869" y="610943"/>
                </a:lnTo>
                <a:lnTo>
                  <a:pt x="0" y="56464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23076" y="2843784"/>
            <a:ext cx="384048" cy="239267"/>
          </a:xfrm>
          <a:custGeom>
            <a:avLst/>
            <a:gdLst/>
            <a:ahLst/>
            <a:cxnLst/>
            <a:rect l="l" t="t" r="r" b="b"/>
            <a:pathLst>
              <a:path w="384048" h="239267">
                <a:moveTo>
                  <a:pt x="307213" y="119633"/>
                </a:moveTo>
                <a:lnTo>
                  <a:pt x="384048" y="119633"/>
                </a:lnTo>
                <a:lnTo>
                  <a:pt x="192024" y="0"/>
                </a:lnTo>
                <a:lnTo>
                  <a:pt x="0" y="119633"/>
                </a:lnTo>
                <a:lnTo>
                  <a:pt x="76835" y="119633"/>
                </a:lnTo>
                <a:lnTo>
                  <a:pt x="76835" y="239267"/>
                </a:lnTo>
                <a:lnTo>
                  <a:pt x="307213" y="239267"/>
                </a:lnTo>
                <a:lnTo>
                  <a:pt x="307213" y="119633"/>
                </a:lnTo>
                <a:close/>
              </a:path>
            </a:pathLst>
          </a:custGeom>
          <a:solidFill>
            <a:srgbClr val="D79F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11774" y="1322070"/>
            <a:ext cx="1409700" cy="1409700"/>
          </a:xfrm>
          <a:custGeom>
            <a:avLst/>
            <a:gdLst/>
            <a:ahLst/>
            <a:cxnLst/>
            <a:rect l="l" t="t" r="r" b="b"/>
            <a:pathLst>
              <a:path w="1409700" h="1409700">
                <a:moveTo>
                  <a:pt x="0" y="704850"/>
                </a:moveTo>
                <a:lnTo>
                  <a:pt x="2336" y="762655"/>
                </a:lnTo>
                <a:lnTo>
                  <a:pt x="9225" y="819174"/>
                </a:lnTo>
                <a:lnTo>
                  <a:pt x="20486" y="874226"/>
                </a:lnTo>
                <a:lnTo>
                  <a:pt x="35935" y="927628"/>
                </a:lnTo>
                <a:lnTo>
                  <a:pt x="55393" y="979199"/>
                </a:lnTo>
                <a:lnTo>
                  <a:pt x="78678" y="1028759"/>
                </a:lnTo>
                <a:lnTo>
                  <a:pt x="105608" y="1076124"/>
                </a:lnTo>
                <a:lnTo>
                  <a:pt x="136001" y="1121115"/>
                </a:lnTo>
                <a:lnTo>
                  <a:pt x="169677" y="1163549"/>
                </a:lnTo>
                <a:lnTo>
                  <a:pt x="206454" y="1203245"/>
                </a:lnTo>
                <a:lnTo>
                  <a:pt x="246150" y="1240022"/>
                </a:lnTo>
                <a:lnTo>
                  <a:pt x="288584" y="1273698"/>
                </a:lnTo>
                <a:lnTo>
                  <a:pt x="333575" y="1304091"/>
                </a:lnTo>
                <a:lnTo>
                  <a:pt x="380940" y="1331021"/>
                </a:lnTo>
                <a:lnTo>
                  <a:pt x="430500" y="1354306"/>
                </a:lnTo>
                <a:lnTo>
                  <a:pt x="482071" y="1373764"/>
                </a:lnTo>
                <a:lnTo>
                  <a:pt x="535473" y="1389213"/>
                </a:lnTo>
                <a:lnTo>
                  <a:pt x="590525" y="1400474"/>
                </a:lnTo>
                <a:lnTo>
                  <a:pt x="647044" y="1407363"/>
                </a:lnTo>
                <a:lnTo>
                  <a:pt x="704850" y="1409700"/>
                </a:lnTo>
                <a:lnTo>
                  <a:pt x="762655" y="1407363"/>
                </a:lnTo>
                <a:lnTo>
                  <a:pt x="819174" y="1400474"/>
                </a:lnTo>
                <a:lnTo>
                  <a:pt x="874226" y="1389213"/>
                </a:lnTo>
                <a:lnTo>
                  <a:pt x="927628" y="1373764"/>
                </a:lnTo>
                <a:lnTo>
                  <a:pt x="979199" y="1354306"/>
                </a:lnTo>
                <a:lnTo>
                  <a:pt x="1028759" y="1331021"/>
                </a:lnTo>
                <a:lnTo>
                  <a:pt x="1076124" y="1304091"/>
                </a:lnTo>
                <a:lnTo>
                  <a:pt x="1121115" y="1273698"/>
                </a:lnTo>
                <a:lnTo>
                  <a:pt x="1163549" y="1240022"/>
                </a:lnTo>
                <a:lnTo>
                  <a:pt x="1203245" y="1203245"/>
                </a:lnTo>
                <a:lnTo>
                  <a:pt x="1240022" y="1163549"/>
                </a:lnTo>
                <a:lnTo>
                  <a:pt x="1273698" y="1121115"/>
                </a:lnTo>
                <a:lnTo>
                  <a:pt x="1304091" y="1076124"/>
                </a:lnTo>
                <a:lnTo>
                  <a:pt x="1331021" y="1028759"/>
                </a:lnTo>
                <a:lnTo>
                  <a:pt x="1354306" y="979199"/>
                </a:lnTo>
                <a:lnTo>
                  <a:pt x="1373764" y="927628"/>
                </a:lnTo>
                <a:lnTo>
                  <a:pt x="1389213" y="874226"/>
                </a:lnTo>
                <a:lnTo>
                  <a:pt x="1400474" y="819174"/>
                </a:lnTo>
                <a:lnTo>
                  <a:pt x="1407363" y="762655"/>
                </a:lnTo>
                <a:lnTo>
                  <a:pt x="1409700" y="704850"/>
                </a:lnTo>
                <a:lnTo>
                  <a:pt x="1407363" y="647044"/>
                </a:lnTo>
                <a:lnTo>
                  <a:pt x="1400474" y="590525"/>
                </a:lnTo>
                <a:lnTo>
                  <a:pt x="1389213" y="535473"/>
                </a:lnTo>
                <a:lnTo>
                  <a:pt x="1373764" y="482071"/>
                </a:lnTo>
                <a:lnTo>
                  <a:pt x="1354306" y="430500"/>
                </a:lnTo>
                <a:lnTo>
                  <a:pt x="1331021" y="380940"/>
                </a:lnTo>
                <a:lnTo>
                  <a:pt x="1304091" y="333575"/>
                </a:lnTo>
                <a:lnTo>
                  <a:pt x="1273698" y="288584"/>
                </a:lnTo>
                <a:lnTo>
                  <a:pt x="1240022" y="246150"/>
                </a:lnTo>
                <a:lnTo>
                  <a:pt x="1203245" y="206454"/>
                </a:lnTo>
                <a:lnTo>
                  <a:pt x="1163549" y="169677"/>
                </a:lnTo>
                <a:lnTo>
                  <a:pt x="1121115" y="136001"/>
                </a:lnTo>
                <a:lnTo>
                  <a:pt x="1076124" y="105608"/>
                </a:lnTo>
                <a:lnTo>
                  <a:pt x="1028759" y="78678"/>
                </a:lnTo>
                <a:lnTo>
                  <a:pt x="979199" y="55393"/>
                </a:lnTo>
                <a:lnTo>
                  <a:pt x="927628" y="35935"/>
                </a:lnTo>
                <a:lnTo>
                  <a:pt x="874226" y="20486"/>
                </a:lnTo>
                <a:lnTo>
                  <a:pt x="819174" y="9225"/>
                </a:lnTo>
                <a:lnTo>
                  <a:pt x="762655" y="2336"/>
                </a:lnTo>
                <a:lnTo>
                  <a:pt x="704850" y="0"/>
                </a:lnTo>
                <a:lnTo>
                  <a:pt x="647044" y="2336"/>
                </a:lnTo>
                <a:lnTo>
                  <a:pt x="590525" y="9225"/>
                </a:lnTo>
                <a:lnTo>
                  <a:pt x="535473" y="20486"/>
                </a:lnTo>
                <a:lnTo>
                  <a:pt x="482071" y="35935"/>
                </a:lnTo>
                <a:lnTo>
                  <a:pt x="430500" y="55393"/>
                </a:lnTo>
                <a:lnTo>
                  <a:pt x="380940" y="78678"/>
                </a:lnTo>
                <a:lnTo>
                  <a:pt x="333575" y="105608"/>
                </a:lnTo>
                <a:lnTo>
                  <a:pt x="288584" y="136001"/>
                </a:lnTo>
                <a:lnTo>
                  <a:pt x="246150" y="169677"/>
                </a:lnTo>
                <a:lnTo>
                  <a:pt x="206454" y="206454"/>
                </a:lnTo>
                <a:lnTo>
                  <a:pt x="169677" y="246150"/>
                </a:lnTo>
                <a:lnTo>
                  <a:pt x="136001" y="288584"/>
                </a:lnTo>
                <a:lnTo>
                  <a:pt x="105608" y="333575"/>
                </a:lnTo>
                <a:lnTo>
                  <a:pt x="78678" y="380940"/>
                </a:lnTo>
                <a:lnTo>
                  <a:pt x="55393" y="430500"/>
                </a:lnTo>
                <a:lnTo>
                  <a:pt x="35935" y="482071"/>
                </a:lnTo>
                <a:lnTo>
                  <a:pt x="20486" y="535473"/>
                </a:lnTo>
                <a:lnTo>
                  <a:pt x="9225" y="590525"/>
                </a:lnTo>
                <a:lnTo>
                  <a:pt x="2336" y="647044"/>
                </a:lnTo>
                <a:lnTo>
                  <a:pt x="0" y="704850"/>
                </a:lnTo>
                <a:close/>
              </a:path>
            </a:pathLst>
          </a:custGeom>
          <a:solidFill>
            <a:srgbClr val="D79F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11774" y="1322070"/>
            <a:ext cx="1409700" cy="1409700"/>
          </a:xfrm>
          <a:custGeom>
            <a:avLst/>
            <a:gdLst/>
            <a:ahLst/>
            <a:cxnLst/>
            <a:rect l="l" t="t" r="r" b="b"/>
            <a:pathLst>
              <a:path w="1409700" h="1409700">
                <a:moveTo>
                  <a:pt x="0" y="704850"/>
                </a:moveTo>
                <a:lnTo>
                  <a:pt x="2336" y="647044"/>
                </a:lnTo>
                <a:lnTo>
                  <a:pt x="9225" y="590525"/>
                </a:lnTo>
                <a:lnTo>
                  <a:pt x="20486" y="535473"/>
                </a:lnTo>
                <a:lnTo>
                  <a:pt x="35935" y="482071"/>
                </a:lnTo>
                <a:lnTo>
                  <a:pt x="55393" y="430500"/>
                </a:lnTo>
                <a:lnTo>
                  <a:pt x="78678" y="380940"/>
                </a:lnTo>
                <a:lnTo>
                  <a:pt x="105608" y="333575"/>
                </a:lnTo>
                <a:lnTo>
                  <a:pt x="136001" y="288584"/>
                </a:lnTo>
                <a:lnTo>
                  <a:pt x="169677" y="246150"/>
                </a:lnTo>
                <a:lnTo>
                  <a:pt x="206454" y="206454"/>
                </a:lnTo>
                <a:lnTo>
                  <a:pt x="246150" y="169677"/>
                </a:lnTo>
                <a:lnTo>
                  <a:pt x="288584" y="136001"/>
                </a:lnTo>
                <a:lnTo>
                  <a:pt x="333575" y="105608"/>
                </a:lnTo>
                <a:lnTo>
                  <a:pt x="380940" y="78678"/>
                </a:lnTo>
                <a:lnTo>
                  <a:pt x="430500" y="55393"/>
                </a:lnTo>
                <a:lnTo>
                  <a:pt x="482071" y="35935"/>
                </a:lnTo>
                <a:lnTo>
                  <a:pt x="535473" y="20486"/>
                </a:lnTo>
                <a:lnTo>
                  <a:pt x="590525" y="9225"/>
                </a:lnTo>
                <a:lnTo>
                  <a:pt x="647044" y="2336"/>
                </a:lnTo>
                <a:lnTo>
                  <a:pt x="704850" y="0"/>
                </a:lnTo>
                <a:lnTo>
                  <a:pt x="762655" y="2336"/>
                </a:lnTo>
                <a:lnTo>
                  <a:pt x="819174" y="9225"/>
                </a:lnTo>
                <a:lnTo>
                  <a:pt x="874226" y="20486"/>
                </a:lnTo>
                <a:lnTo>
                  <a:pt x="927628" y="35935"/>
                </a:lnTo>
                <a:lnTo>
                  <a:pt x="979199" y="55393"/>
                </a:lnTo>
                <a:lnTo>
                  <a:pt x="1028759" y="78678"/>
                </a:lnTo>
                <a:lnTo>
                  <a:pt x="1076124" y="105608"/>
                </a:lnTo>
                <a:lnTo>
                  <a:pt x="1121115" y="136001"/>
                </a:lnTo>
                <a:lnTo>
                  <a:pt x="1163549" y="169677"/>
                </a:lnTo>
                <a:lnTo>
                  <a:pt x="1203245" y="206454"/>
                </a:lnTo>
                <a:lnTo>
                  <a:pt x="1240022" y="246150"/>
                </a:lnTo>
                <a:lnTo>
                  <a:pt x="1273698" y="288584"/>
                </a:lnTo>
                <a:lnTo>
                  <a:pt x="1304091" y="333575"/>
                </a:lnTo>
                <a:lnTo>
                  <a:pt x="1331021" y="380940"/>
                </a:lnTo>
                <a:lnTo>
                  <a:pt x="1354306" y="430500"/>
                </a:lnTo>
                <a:lnTo>
                  <a:pt x="1373764" y="482071"/>
                </a:lnTo>
                <a:lnTo>
                  <a:pt x="1389213" y="535473"/>
                </a:lnTo>
                <a:lnTo>
                  <a:pt x="1400474" y="590525"/>
                </a:lnTo>
                <a:lnTo>
                  <a:pt x="1407363" y="647044"/>
                </a:lnTo>
                <a:lnTo>
                  <a:pt x="1409700" y="704850"/>
                </a:lnTo>
                <a:lnTo>
                  <a:pt x="1407363" y="762655"/>
                </a:lnTo>
                <a:lnTo>
                  <a:pt x="1400474" y="819174"/>
                </a:lnTo>
                <a:lnTo>
                  <a:pt x="1389213" y="874226"/>
                </a:lnTo>
                <a:lnTo>
                  <a:pt x="1373764" y="927628"/>
                </a:lnTo>
                <a:lnTo>
                  <a:pt x="1354306" y="979199"/>
                </a:lnTo>
                <a:lnTo>
                  <a:pt x="1331021" y="1028759"/>
                </a:lnTo>
                <a:lnTo>
                  <a:pt x="1304091" y="1076124"/>
                </a:lnTo>
                <a:lnTo>
                  <a:pt x="1273698" y="1121115"/>
                </a:lnTo>
                <a:lnTo>
                  <a:pt x="1240022" y="1163549"/>
                </a:lnTo>
                <a:lnTo>
                  <a:pt x="1203245" y="1203245"/>
                </a:lnTo>
                <a:lnTo>
                  <a:pt x="1163549" y="1240022"/>
                </a:lnTo>
                <a:lnTo>
                  <a:pt x="1121115" y="1273698"/>
                </a:lnTo>
                <a:lnTo>
                  <a:pt x="1076124" y="1304091"/>
                </a:lnTo>
                <a:lnTo>
                  <a:pt x="1028759" y="1331021"/>
                </a:lnTo>
                <a:lnTo>
                  <a:pt x="979199" y="1354306"/>
                </a:lnTo>
                <a:lnTo>
                  <a:pt x="927628" y="1373764"/>
                </a:lnTo>
                <a:lnTo>
                  <a:pt x="874226" y="1389213"/>
                </a:lnTo>
                <a:lnTo>
                  <a:pt x="819174" y="1400474"/>
                </a:lnTo>
                <a:lnTo>
                  <a:pt x="762655" y="1407363"/>
                </a:lnTo>
                <a:lnTo>
                  <a:pt x="704850" y="1409700"/>
                </a:lnTo>
                <a:lnTo>
                  <a:pt x="647044" y="1407363"/>
                </a:lnTo>
                <a:lnTo>
                  <a:pt x="590525" y="1400474"/>
                </a:lnTo>
                <a:lnTo>
                  <a:pt x="535473" y="1389213"/>
                </a:lnTo>
                <a:lnTo>
                  <a:pt x="482071" y="1373764"/>
                </a:lnTo>
                <a:lnTo>
                  <a:pt x="430500" y="1354306"/>
                </a:lnTo>
                <a:lnTo>
                  <a:pt x="380940" y="1331021"/>
                </a:lnTo>
                <a:lnTo>
                  <a:pt x="333575" y="1304091"/>
                </a:lnTo>
                <a:lnTo>
                  <a:pt x="288584" y="1273698"/>
                </a:lnTo>
                <a:lnTo>
                  <a:pt x="246150" y="1240022"/>
                </a:lnTo>
                <a:lnTo>
                  <a:pt x="206454" y="1203245"/>
                </a:lnTo>
                <a:lnTo>
                  <a:pt x="169677" y="1163549"/>
                </a:lnTo>
                <a:lnTo>
                  <a:pt x="136001" y="1121115"/>
                </a:lnTo>
                <a:lnTo>
                  <a:pt x="105608" y="1076124"/>
                </a:lnTo>
                <a:lnTo>
                  <a:pt x="78678" y="1028759"/>
                </a:lnTo>
                <a:lnTo>
                  <a:pt x="55393" y="979199"/>
                </a:lnTo>
                <a:lnTo>
                  <a:pt x="35935" y="927628"/>
                </a:lnTo>
                <a:lnTo>
                  <a:pt x="20486" y="874226"/>
                </a:lnTo>
                <a:lnTo>
                  <a:pt x="9225" y="819174"/>
                </a:lnTo>
                <a:lnTo>
                  <a:pt x="2336" y="762655"/>
                </a:lnTo>
                <a:lnTo>
                  <a:pt x="0" y="70485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78040" y="3555491"/>
            <a:ext cx="239267" cy="382524"/>
          </a:xfrm>
          <a:custGeom>
            <a:avLst/>
            <a:gdLst/>
            <a:ahLst/>
            <a:cxnLst/>
            <a:rect l="l" t="t" r="r" b="b"/>
            <a:pathLst>
              <a:path w="239267" h="382524">
                <a:moveTo>
                  <a:pt x="119633" y="306070"/>
                </a:moveTo>
                <a:lnTo>
                  <a:pt x="119633" y="382524"/>
                </a:lnTo>
                <a:lnTo>
                  <a:pt x="239267" y="191262"/>
                </a:lnTo>
                <a:lnTo>
                  <a:pt x="119633" y="0"/>
                </a:lnTo>
                <a:lnTo>
                  <a:pt x="119633" y="76454"/>
                </a:lnTo>
                <a:lnTo>
                  <a:pt x="0" y="76454"/>
                </a:lnTo>
                <a:lnTo>
                  <a:pt x="0" y="306070"/>
                </a:lnTo>
                <a:lnTo>
                  <a:pt x="119633" y="306070"/>
                </a:lnTo>
                <a:close/>
              </a:path>
            </a:pathLst>
          </a:custGeom>
          <a:solidFill>
            <a:srgbClr val="8AAB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30846" y="3042666"/>
            <a:ext cx="1411224" cy="1409700"/>
          </a:xfrm>
          <a:custGeom>
            <a:avLst/>
            <a:gdLst/>
            <a:ahLst/>
            <a:cxnLst/>
            <a:rect l="l" t="t" r="r" b="b"/>
            <a:pathLst>
              <a:path w="1411224" h="1409700">
                <a:moveTo>
                  <a:pt x="0" y="704850"/>
                </a:moveTo>
                <a:lnTo>
                  <a:pt x="2339" y="762655"/>
                </a:lnTo>
                <a:lnTo>
                  <a:pt x="9236" y="819174"/>
                </a:lnTo>
                <a:lnTo>
                  <a:pt x="20510" y="874226"/>
                </a:lnTo>
                <a:lnTo>
                  <a:pt x="35978" y="927628"/>
                </a:lnTo>
                <a:lnTo>
                  <a:pt x="55459" y="979199"/>
                </a:lnTo>
                <a:lnTo>
                  <a:pt x="78770" y="1028759"/>
                </a:lnTo>
                <a:lnTo>
                  <a:pt x="105731" y="1076124"/>
                </a:lnTo>
                <a:lnTo>
                  <a:pt x="136160" y="1121115"/>
                </a:lnTo>
                <a:lnTo>
                  <a:pt x="169874" y="1163549"/>
                </a:lnTo>
                <a:lnTo>
                  <a:pt x="206692" y="1203245"/>
                </a:lnTo>
                <a:lnTo>
                  <a:pt x="246432" y="1240022"/>
                </a:lnTo>
                <a:lnTo>
                  <a:pt x="288913" y="1273698"/>
                </a:lnTo>
                <a:lnTo>
                  <a:pt x="333953" y="1304091"/>
                </a:lnTo>
                <a:lnTo>
                  <a:pt x="381370" y="1331021"/>
                </a:lnTo>
                <a:lnTo>
                  <a:pt x="430982" y="1354306"/>
                </a:lnTo>
                <a:lnTo>
                  <a:pt x="482608" y="1373764"/>
                </a:lnTo>
                <a:lnTo>
                  <a:pt x="536065" y="1389213"/>
                </a:lnTo>
                <a:lnTo>
                  <a:pt x="591173" y="1400474"/>
                </a:lnTo>
                <a:lnTo>
                  <a:pt x="647749" y="1407363"/>
                </a:lnTo>
                <a:lnTo>
                  <a:pt x="705611" y="1409700"/>
                </a:lnTo>
                <a:lnTo>
                  <a:pt x="763474" y="1407363"/>
                </a:lnTo>
                <a:lnTo>
                  <a:pt x="820050" y="1400474"/>
                </a:lnTo>
                <a:lnTo>
                  <a:pt x="875158" y="1389213"/>
                </a:lnTo>
                <a:lnTo>
                  <a:pt x="928615" y="1373764"/>
                </a:lnTo>
                <a:lnTo>
                  <a:pt x="980241" y="1354306"/>
                </a:lnTo>
                <a:lnTo>
                  <a:pt x="1029853" y="1331021"/>
                </a:lnTo>
                <a:lnTo>
                  <a:pt x="1077270" y="1304091"/>
                </a:lnTo>
                <a:lnTo>
                  <a:pt x="1122310" y="1273698"/>
                </a:lnTo>
                <a:lnTo>
                  <a:pt x="1164791" y="1240022"/>
                </a:lnTo>
                <a:lnTo>
                  <a:pt x="1204531" y="1203245"/>
                </a:lnTo>
                <a:lnTo>
                  <a:pt x="1241349" y="1163549"/>
                </a:lnTo>
                <a:lnTo>
                  <a:pt x="1275063" y="1121115"/>
                </a:lnTo>
                <a:lnTo>
                  <a:pt x="1305492" y="1076124"/>
                </a:lnTo>
                <a:lnTo>
                  <a:pt x="1332453" y="1028759"/>
                </a:lnTo>
                <a:lnTo>
                  <a:pt x="1355764" y="979199"/>
                </a:lnTo>
                <a:lnTo>
                  <a:pt x="1375245" y="927628"/>
                </a:lnTo>
                <a:lnTo>
                  <a:pt x="1390713" y="874226"/>
                </a:lnTo>
                <a:lnTo>
                  <a:pt x="1401987" y="819174"/>
                </a:lnTo>
                <a:lnTo>
                  <a:pt x="1408884" y="762655"/>
                </a:lnTo>
                <a:lnTo>
                  <a:pt x="1411224" y="704850"/>
                </a:lnTo>
                <a:lnTo>
                  <a:pt x="1408884" y="647044"/>
                </a:lnTo>
                <a:lnTo>
                  <a:pt x="1401987" y="590525"/>
                </a:lnTo>
                <a:lnTo>
                  <a:pt x="1390713" y="535473"/>
                </a:lnTo>
                <a:lnTo>
                  <a:pt x="1375245" y="482071"/>
                </a:lnTo>
                <a:lnTo>
                  <a:pt x="1355764" y="430500"/>
                </a:lnTo>
                <a:lnTo>
                  <a:pt x="1332453" y="380940"/>
                </a:lnTo>
                <a:lnTo>
                  <a:pt x="1305492" y="333575"/>
                </a:lnTo>
                <a:lnTo>
                  <a:pt x="1275063" y="288584"/>
                </a:lnTo>
                <a:lnTo>
                  <a:pt x="1241349" y="246150"/>
                </a:lnTo>
                <a:lnTo>
                  <a:pt x="1204531" y="206454"/>
                </a:lnTo>
                <a:lnTo>
                  <a:pt x="1164791" y="169677"/>
                </a:lnTo>
                <a:lnTo>
                  <a:pt x="1122310" y="136001"/>
                </a:lnTo>
                <a:lnTo>
                  <a:pt x="1077270" y="105608"/>
                </a:lnTo>
                <a:lnTo>
                  <a:pt x="1029853" y="78678"/>
                </a:lnTo>
                <a:lnTo>
                  <a:pt x="980241" y="55393"/>
                </a:lnTo>
                <a:lnTo>
                  <a:pt x="928615" y="35935"/>
                </a:lnTo>
                <a:lnTo>
                  <a:pt x="875158" y="20486"/>
                </a:lnTo>
                <a:lnTo>
                  <a:pt x="820050" y="9225"/>
                </a:lnTo>
                <a:lnTo>
                  <a:pt x="763474" y="2336"/>
                </a:lnTo>
                <a:lnTo>
                  <a:pt x="705611" y="0"/>
                </a:lnTo>
                <a:lnTo>
                  <a:pt x="647749" y="2336"/>
                </a:lnTo>
                <a:lnTo>
                  <a:pt x="591173" y="9225"/>
                </a:lnTo>
                <a:lnTo>
                  <a:pt x="536065" y="20486"/>
                </a:lnTo>
                <a:lnTo>
                  <a:pt x="482608" y="35935"/>
                </a:lnTo>
                <a:lnTo>
                  <a:pt x="430982" y="55393"/>
                </a:lnTo>
                <a:lnTo>
                  <a:pt x="381370" y="78678"/>
                </a:lnTo>
                <a:lnTo>
                  <a:pt x="333953" y="105608"/>
                </a:lnTo>
                <a:lnTo>
                  <a:pt x="288913" y="136001"/>
                </a:lnTo>
                <a:lnTo>
                  <a:pt x="246432" y="169677"/>
                </a:lnTo>
                <a:lnTo>
                  <a:pt x="206692" y="206454"/>
                </a:lnTo>
                <a:lnTo>
                  <a:pt x="169874" y="246150"/>
                </a:lnTo>
                <a:lnTo>
                  <a:pt x="136160" y="288584"/>
                </a:lnTo>
                <a:lnTo>
                  <a:pt x="105731" y="333575"/>
                </a:lnTo>
                <a:lnTo>
                  <a:pt x="78770" y="380940"/>
                </a:lnTo>
                <a:lnTo>
                  <a:pt x="55459" y="430500"/>
                </a:lnTo>
                <a:lnTo>
                  <a:pt x="35978" y="482071"/>
                </a:lnTo>
                <a:lnTo>
                  <a:pt x="20510" y="535473"/>
                </a:lnTo>
                <a:lnTo>
                  <a:pt x="9236" y="590525"/>
                </a:lnTo>
                <a:lnTo>
                  <a:pt x="2339" y="647044"/>
                </a:lnTo>
                <a:lnTo>
                  <a:pt x="0" y="704850"/>
                </a:lnTo>
                <a:close/>
              </a:path>
            </a:pathLst>
          </a:custGeom>
          <a:solidFill>
            <a:srgbClr val="8AAB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30846" y="3042666"/>
            <a:ext cx="1411224" cy="1409700"/>
          </a:xfrm>
          <a:custGeom>
            <a:avLst/>
            <a:gdLst/>
            <a:ahLst/>
            <a:cxnLst/>
            <a:rect l="l" t="t" r="r" b="b"/>
            <a:pathLst>
              <a:path w="1411224" h="1409700">
                <a:moveTo>
                  <a:pt x="0" y="704850"/>
                </a:moveTo>
                <a:lnTo>
                  <a:pt x="2339" y="647044"/>
                </a:lnTo>
                <a:lnTo>
                  <a:pt x="9236" y="590525"/>
                </a:lnTo>
                <a:lnTo>
                  <a:pt x="20510" y="535473"/>
                </a:lnTo>
                <a:lnTo>
                  <a:pt x="35978" y="482071"/>
                </a:lnTo>
                <a:lnTo>
                  <a:pt x="55459" y="430500"/>
                </a:lnTo>
                <a:lnTo>
                  <a:pt x="78770" y="380940"/>
                </a:lnTo>
                <a:lnTo>
                  <a:pt x="105731" y="333575"/>
                </a:lnTo>
                <a:lnTo>
                  <a:pt x="136160" y="288584"/>
                </a:lnTo>
                <a:lnTo>
                  <a:pt x="169874" y="246150"/>
                </a:lnTo>
                <a:lnTo>
                  <a:pt x="206692" y="206454"/>
                </a:lnTo>
                <a:lnTo>
                  <a:pt x="246432" y="169677"/>
                </a:lnTo>
                <a:lnTo>
                  <a:pt x="288913" y="136001"/>
                </a:lnTo>
                <a:lnTo>
                  <a:pt x="333953" y="105608"/>
                </a:lnTo>
                <a:lnTo>
                  <a:pt x="381370" y="78678"/>
                </a:lnTo>
                <a:lnTo>
                  <a:pt x="430982" y="55393"/>
                </a:lnTo>
                <a:lnTo>
                  <a:pt x="482608" y="35935"/>
                </a:lnTo>
                <a:lnTo>
                  <a:pt x="536065" y="20486"/>
                </a:lnTo>
                <a:lnTo>
                  <a:pt x="591173" y="9225"/>
                </a:lnTo>
                <a:lnTo>
                  <a:pt x="647749" y="2336"/>
                </a:lnTo>
                <a:lnTo>
                  <a:pt x="705611" y="0"/>
                </a:lnTo>
                <a:lnTo>
                  <a:pt x="763474" y="2336"/>
                </a:lnTo>
                <a:lnTo>
                  <a:pt x="820050" y="9225"/>
                </a:lnTo>
                <a:lnTo>
                  <a:pt x="875158" y="20486"/>
                </a:lnTo>
                <a:lnTo>
                  <a:pt x="928615" y="35935"/>
                </a:lnTo>
                <a:lnTo>
                  <a:pt x="980241" y="55393"/>
                </a:lnTo>
                <a:lnTo>
                  <a:pt x="1029853" y="78678"/>
                </a:lnTo>
                <a:lnTo>
                  <a:pt x="1077270" y="105608"/>
                </a:lnTo>
                <a:lnTo>
                  <a:pt x="1122310" y="136001"/>
                </a:lnTo>
                <a:lnTo>
                  <a:pt x="1164791" y="169677"/>
                </a:lnTo>
                <a:lnTo>
                  <a:pt x="1204531" y="206454"/>
                </a:lnTo>
                <a:lnTo>
                  <a:pt x="1241349" y="246150"/>
                </a:lnTo>
                <a:lnTo>
                  <a:pt x="1275063" y="288584"/>
                </a:lnTo>
                <a:lnTo>
                  <a:pt x="1305492" y="333575"/>
                </a:lnTo>
                <a:lnTo>
                  <a:pt x="1332453" y="380940"/>
                </a:lnTo>
                <a:lnTo>
                  <a:pt x="1355764" y="430500"/>
                </a:lnTo>
                <a:lnTo>
                  <a:pt x="1375245" y="482071"/>
                </a:lnTo>
                <a:lnTo>
                  <a:pt x="1390713" y="535473"/>
                </a:lnTo>
                <a:lnTo>
                  <a:pt x="1401987" y="590525"/>
                </a:lnTo>
                <a:lnTo>
                  <a:pt x="1408884" y="647044"/>
                </a:lnTo>
                <a:lnTo>
                  <a:pt x="1411224" y="704850"/>
                </a:lnTo>
                <a:lnTo>
                  <a:pt x="1408884" y="762655"/>
                </a:lnTo>
                <a:lnTo>
                  <a:pt x="1401987" y="819174"/>
                </a:lnTo>
                <a:lnTo>
                  <a:pt x="1390713" y="874226"/>
                </a:lnTo>
                <a:lnTo>
                  <a:pt x="1375245" y="927628"/>
                </a:lnTo>
                <a:lnTo>
                  <a:pt x="1355764" y="979199"/>
                </a:lnTo>
                <a:lnTo>
                  <a:pt x="1332453" y="1028759"/>
                </a:lnTo>
                <a:lnTo>
                  <a:pt x="1305492" y="1076124"/>
                </a:lnTo>
                <a:lnTo>
                  <a:pt x="1275063" y="1121115"/>
                </a:lnTo>
                <a:lnTo>
                  <a:pt x="1241349" y="1163549"/>
                </a:lnTo>
                <a:lnTo>
                  <a:pt x="1204531" y="1203245"/>
                </a:lnTo>
                <a:lnTo>
                  <a:pt x="1164791" y="1240022"/>
                </a:lnTo>
                <a:lnTo>
                  <a:pt x="1122310" y="1273698"/>
                </a:lnTo>
                <a:lnTo>
                  <a:pt x="1077270" y="1304091"/>
                </a:lnTo>
                <a:lnTo>
                  <a:pt x="1029853" y="1331021"/>
                </a:lnTo>
                <a:lnTo>
                  <a:pt x="980241" y="1354306"/>
                </a:lnTo>
                <a:lnTo>
                  <a:pt x="928615" y="1373764"/>
                </a:lnTo>
                <a:lnTo>
                  <a:pt x="875158" y="1389213"/>
                </a:lnTo>
                <a:lnTo>
                  <a:pt x="820050" y="1400474"/>
                </a:lnTo>
                <a:lnTo>
                  <a:pt x="763474" y="1407363"/>
                </a:lnTo>
                <a:lnTo>
                  <a:pt x="705611" y="1409700"/>
                </a:lnTo>
                <a:lnTo>
                  <a:pt x="647749" y="1407363"/>
                </a:lnTo>
                <a:lnTo>
                  <a:pt x="591173" y="1400474"/>
                </a:lnTo>
                <a:lnTo>
                  <a:pt x="536065" y="1389213"/>
                </a:lnTo>
                <a:lnTo>
                  <a:pt x="482608" y="1373764"/>
                </a:lnTo>
                <a:lnTo>
                  <a:pt x="430982" y="1354306"/>
                </a:lnTo>
                <a:lnTo>
                  <a:pt x="381370" y="1331021"/>
                </a:lnTo>
                <a:lnTo>
                  <a:pt x="333953" y="1304091"/>
                </a:lnTo>
                <a:lnTo>
                  <a:pt x="288913" y="1273698"/>
                </a:lnTo>
                <a:lnTo>
                  <a:pt x="246432" y="1240022"/>
                </a:lnTo>
                <a:lnTo>
                  <a:pt x="206692" y="1203245"/>
                </a:lnTo>
                <a:lnTo>
                  <a:pt x="169874" y="1163549"/>
                </a:lnTo>
                <a:lnTo>
                  <a:pt x="136160" y="1121115"/>
                </a:lnTo>
                <a:lnTo>
                  <a:pt x="105731" y="1076124"/>
                </a:lnTo>
                <a:lnTo>
                  <a:pt x="78770" y="1028759"/>
                </a:lnTo>
                <a:lnTo>
                  <a:pt x="55459" y="979199"/>
                </a:lnTo>
                <a:lnTo>
                  <a:pt x="35978" y="927628"/>
                </a:lnTo>
                <a:lnTo>
                  <a:pt x="20510" y="874226"/>
                </a:lnTo>
                <a:lnTo>
                  <a:pt x="9236" y="819174"/>
                </a:lnTo>
                <a:lnTo>
                  <a:pt x="2339" y="762655"/>
                </a:lnTo>
                <a:lnTo>
                  <a:pt x="0" y="70485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23076" y="4410456"/>
            <a:ext cx="384048" cy="239268"/>
          </a:xfrm>
          <a:custGeom>
            <a:avLst/>
            <a:gdLst/>
            <a:ahLst/>
            <a:cxnLst/>
            <a:rect l="l" t="t" r="r" b="b"/>
            <a:pathLst>
              <a:path w="384048" h="239268">
                <a:moveTo>
                  <a:pt x="192024" y="239268"/>
                </a:moveTo>
                <a:lnTo>
                  <a:pt x="384048" y="119634"/>
                </a:lnTo>
                <a:lnTo>
                  <a:pt x="307213" y="119634"/>
                </a:lnTo>
                <a:lnTo>
                  <a:pt x="307213" y="0"/>
                </a:lnTo>
                <a:lnTo>
                  <a:pt x="76835" y="0"/>
                </a:lnTo>
                <a:lnTo>
                  <a:pt x="76835" y="119634"/>
                </a:lnTo>
                <a:lnTo>
                  <a:pt x="0" y="119634"/>
                </a:lnTo>
                <a:lnTo>
                  <a:pt x="192024" y="239268"/>
                </a:lnTo>
                <a:close/>
              </a:path>
            </a:pathLst>
          </a:custGeom>
          <a:solidFill>
            <a:srgbClr val="56A7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11774" y="4763262"/>
            <a:ext cx="1409700" cy="1409700"/>
          </a:xfrm>
          <a:custGeom>
            <a:avLst/>
            <a:gdLst/>
            <a:ahLst/>
            <a:cxnLst/>
            <a:rect l="l" t="t" r="r" b="b"/>
            <a:pathLst>
              <a:path w="1409700" h="1409700">
                <a:moveTo>
                  <a:pt x="0" y="704850"/>
                </a:moveTo>
                <a:lnTo>
                  <a:pt x="2336" y="762658"/>
                </a:lnTo>
                <a:lnTo>
                  <a:pt x="9225" y="819180"/>
                </a:lnTo>
                <a:lnTo>
                  <a:pt x="20486" y="874234"/>
                </a:lnTo>
                <a:lnTo>
                  <a:pt x="35935" y="927638"/>
                </a:lnTo>
                <a:lnTo>
                  <a:pt x="55393" y="979210"/>
                </a:lnTo>
                <a:lnTo>
                  <a:pt x="78678" y="1028770"/>
                </a:lnTo>
                <a:lnTo>
                  <a:pt x="105608" y="1076136"/>
                </a:lnTo>
                <a:lnTo>
                  <a:pt x="136001" y="1121126"/>
                </a:lnTo>
                <a:lnTo>
                  <a:pt x="169677" y="1163559"/>
                </a:lnTo>
                <a:lnTo>
                  <a:pt x="206454" y="1203255"/>
                </a:lnTo>
                <a:lnTo>
                  <a:pt x="246150" y="1240030"/>
                </a:lnTo>
                <a:lnTo>
                  <a:pt x="288584" y="1273705"/>
                </a:lnTo>
                <a:lnTo>
                  <a:pt x="333575" y="1304097"/>
                </a:lnTo>
                <a:lnTo>
                  <a:pt x="380940" y="1331026"/>
                </a:lnTo>
                <a:lnTo>
                  <a:pt x="430500" y="1354309"/>
                </a:lnTo>
                <a:lnTo>
                  <a:pt x="482071" y="1373766"/>
                </a:lnTo>
                <a:lnTo>
                  <a:pt x="535473" y="1389215"/>
                </a:lnTo>
                <a:lnTo>
                  <a:pt x="590525" y="1400474"/>
                </a:lnTo>
                <a:lnTo>
                  <a:pt x="647044" y="1407363"/>
                </a:lnTo>
                <a:lnTo>
                  <a:pt x="704850" y="1409700"/>
                </a:lnTo>
                <a:lnTo>
                  <a:pt x="762655" y="1407363"/>
                </a:lnTo>
                <a:lnTo>
                  <a:pt x="819174" y="1400474"/>
                </a:lnTo>
                <a:lnTo>
                  <a:pt x="874226" y="1389215"/>
                </a:lnTo>
                <a:lnTo>
                  <a:pt x="927628" y="1373766"/>
                </a:lnTo>
                <a:lnTo>
                  <a:pt x="979199" y="1354309"/>
                </a:lnTo>
                <a:lnTo>
                  <a:pt x="1028759" y="1331026"/>
                </a:lnTo>
                <a:lnTo>
                  <a:pt x="1076124" y="1304097"/>
                </a:lnTo>
                <a:lnTo>
                  <a:pt x="1121115" y="1273705"/>
                </a:lnTo>
                <a:lnTo>
                  <a:pt x="1163549" y="1240030"/>
                </a:lnTo>
                <a:lnTo>
                  <a:pt x="1203245" y="1203255"/>
                </a:lnTo>
                <a:lnTo>
                  <a:pt x="1240022" y="1163559"/>
                </a:lnTo>
                <a:lnTo>
                  <a:pt x="1273698" y="1121126"/>
                </a:lnTo>
                <a:lnTo>
                  <a:pt x="1304091" y="1076136"/>
                </a:lnTo>
                <a:lnTo>
                  <a:pt x="1331021" y="1028770"/>
                </a:lnTo>
                <a:lnTo>
                  <a:pt x="1354306" y="979210"/>
                </a:lnTo>
                <a:lnTo>
                  <a:pt x="1373764" y="927638"/>
                </a:lnTo>
                <a:lnTo>
                  <a:pt x="1389213" y="874234"/>
                </a:lnTo>
                <a:lnTo>
                  <a:pt x="1400474" y="819180"/>
                </a:lnTo>
                <a:lnTo>
                  <a:pt x="1407363" y="762658"/>
                </a:lnTo>
                <a:lnTo>
                  <a:pt x="1409700" y="704850"/>
                </a:lnTo>
                <a:lnTo>
                  <a:pt x="1407363" y="647044"/>
                </a:lnTo>
                <a:lnTo>
                  <a:pt x="1400474" y="590525"/>
                </a:lnTo>
                <a:lnTo>
                  <a:pt x="1389213" y="535473"/>
                </a:lnTo>
                <a:lnTo>
                  <a:pt x="1373764" y="482071"/>
                </a:lnTo>
                <a:lnTo>
                  <a:pt x="1354306" y="430500"/>
                </a:lnTo>
                <a:lnTo>
                  <a:pt x="1331021" y="380940"/>
                </a:lnTo>
                <a:lnTo>
                  <a:pt x="1304091" y="333575"/>
                </a:lnTo>
                <a:lnTo>
                  <a:pt x="1273698" y="288584"/>
                </a:lnTo>
                <a:lnTo>
                  <a:pt x="1240022" y="246150"/>
                </a:lnTo>
                <a:lnTo>
                  <a:pt x="1203245" y="206454"/>
                </a:lnTo>
                <a:lnTo>
                  <a:pt x="1163549" y="169677"/>
                </a:lnTo>
                <a:lnTo>
                  <a:pt x="1121115" y="136001"/>
                </a:lnTo>
                <a:lnTo>
                  <a:pt x="1076124" y="105608"/>
                </a:lnTo>
                <a:lnTo>
                  <a:pt x="1028759" y="78678"/>
                </a:lnTo>
                <a:lnTo>
                  <a:pt x="979199" y="55393"/>
                </a:lnTo>
                <a:lnTo>
                  <a:pt x="927628" y="35935"/>
                </a:lnTo>
                <a:lnTo>
                  <a:pt x="874226" y="20486"/>
                </a:lnTo>
                <a:lnTo>
                  <a:pt x="819174" y="9225"/>
                </a:lnTo>
                <a:lnTo>
                  <a:pt x="762655" y="2336"/>
                </a:lnTo>
                <a:lnTo>
                  <a:pt x="704850" y="0"/>
                </a:lnTo>
                <a:lnTo>
                  <a:pt x="647044" y="2336"/>
                </a:lnTo>
                <a:lnTo>
                  <a:pt x="590525" y="9225"/>
                </a:lnTo>
                <a:lnTo>
                  <a:pt x="535473" y="20486"/>
                </a:lnTo>
                <a:lnTo>
                  <a:pt x="482071" y="35935"/>
                </a:lnTo>
                <a:lnTo>
                  <a:pt x="430500" y="55393"/>
                </a:lnTo>
                <a:lnTo>
                  <a:pt x="380940" y="78678"/>
                </a:lnTo>
                <a:lnTo>
                  <a:pt x="333575" y="105608"/>
                </a:lnTo>
                <a:lnTo>
                  <a:pt x="288584" y="136001"/>
                </a:lnTo>
                <a:lnTo>
                  <a:pt x="246150" y="169677"/>
                </a:lnTo>
                <a:lnTo>
                  <a:pt x="206454" y="206454"/>
                </a:lnTo>
                <a:lnTo>
                  <a:pt x="169677" y="246150"/>
                </a:lnTo>
                <a:lnTo>
                  <a:pt x="136001" y="288584"/>
                </a:lnTo>
                <a:lnTo>
                  <a:pt x="105608" y="333575"/>
                </a:lnTo>
                <a:lnTo>
                  <a:pt x="78678" y="380940"/>
                </a:lnTo>
                <a:lnTo>
                  <a:pt x="55393" y="430500"/>
                </a:lnTo>
                <a:lnTo>
                  <a:pt x="35935" y="482071"/>
                </a:lnTo>
                <a:lnTo>
                  <a:pt x="20486" y="535473"/>
                </a:lnTo>
                <a:lnTo>
                  <a:pt x="9225" y="590525"/>
                </a:lnTo>
                <a:lnTo>
                  <a:pt x="2336" y="647044"/>
                </a:lnTo>
                <a:lnTo>
                  <a:pt x="0" y="704850"/>
                </a:lnTo>
                <a:close/>
              </a:path>
            </a:pathLst>
          </a:custGeom>
          <a:solidFill>
            <a:srgbClr val="56A7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11774" y="4763262"/>
            <a:ext cx="1409700" cy="1409700"/>
          </a:xfrm>
          <a:custGeom>
            <a:avLst/>
            <a:gdLst/>
            <a:ahLst/>
            <a:cxnLst/>
            <a:rect l="l" t="t" r="r" b="b"/>
            <a:pathLst>
              <a:path w="1409700" h="1409700">
                <a:moveTo>
                  <a:pt x="0" y="704850"/>
                </a:moveTo>
                <a:lnTo>
                  <a:pt x="2336" y="647044"/>
                </a:lnTo>
                <a:lnTo>
                  <a:pt x="9225" y="590525"/>
                </a:lnTo>
                <a:lnTo>
                  <a:pt x="20486" y="535473"/>
                </a:lnTo>
                <a:lnTo>
                  <a:pt x="35935" y="482071"/>
                </a:lnTo>
                <a:lnTo>
                  <a:pt x="55393" y="430500"/>
                </a:lnTo>
                <a:lnTo>
                  <a:pt x="78678" y="380940"/>
                </a:lnTo>
                <a:lnTo>
                  <a:pt x="105608" y="333575"/>
                </a:lnTo>
                <a:lnTo>
                  <a:pt x="136001" y="288584"/>
                </a:lnTo>
                <a:lnTo>
                  <a:pt x="169677" y="246150"/>
                </a:lnTo>
                <a:lnTo>
                  <a:pt x="206454" y="206454"/>
                </a:lnTo>
                <a:lnTo>
                  <a:pt x="246150" y="169677"/>
                </a:lnTo>
                <a:lnTo>
                  <a:pt x="288584" y="136001"/>
                </a:lnTo>
                <a:lnTo>
                  <a:pt x="333575" y="105608"/>
                </a:lnTo>
                <a:lnTo>
                  <a:pt x="380940" y="78678"/>
                </a:lnTo>
                <a:lnTo>
                  <a:pt x="430500" y="55393"/>
                </a:lnTo>
                <a:lnTo>
                  <a:pt x="482071" y="35935"/>
                </a:lnTo>
                <a:lnTo>
                  <a:pt x="535473" y="20486"/>
                </a:lnTo>
                <a:lnTo>
                  <a:pt x="590525" y="9225"/>
                </a:lnTo>
                <a:lnTo>
                  <a:pt x="647044" y="2336"/>
                </a:lnTo>
                <a:lnTo>
                  <a:pt x="704850" y="0"/>
                </a:lnTo>
                <a:lnTo>
                  <a:pt x="762655" y="2336"/>
                </a:lnTo>
                <a:lnTo>
                  <a:pt x="819174" y="9225"/>
                </a:lnTo>
                <a:lnTo>
                  <a:pt x="874226" y="20486"/>
                </a:lnTo>
                <a:lnTo>
                  <a:pt x="927628" y="35935"/>
                </a:lnTo>
                <a:lnTo>
                  <a:pt x="979199" y="55393"/>
                </a:lnTo>
                <a:lnTo>
                  <a:pt x="1028759" y="78678"/>
                </a:lnTo>
                <a:lnTo>
                  <a:pt x="1076124" y="105608"/>
                </a:lnTo>
                <a:lnTo>
                  <a:pt x="1121115" y="136001"/>
                </a:lnTo>
                <a:lnTo>
                  <a:pt x="1163549" y="169677"/>
                </a:lnTo>
                <a:lnTo>
                  <a:pt x="1203245" y="206454"/>
                </a:lnTo>
                <a:lnTo>
                  <a:pt x="1240022" y="246150"/>
                </a:lnTo>
                <a:lnTo>
                  <a:pt x="1273698" y="288584"/>
                </a:lnTo>
                <a:lnTo>
                  <a:pt x="1304091" y="333575"/>
                </a:lnTo>
                <a:lnTo>
                  <a:pt x="1331021" y="380940"/>
                </a:lnTo>
                <a:lnTo>
                  <a:pt x="1354306" y="430500"/>
                </a:lnTo>
                <a:lnTo>
                  <a:pt x="1373764" y="482071"/>
                </a:lnTo>
                <a:lnTo>
                  <a:pt x="1389213" y="535473"/>
                </a:lnTo>
                <a:lnTo>
                  <a:pt x="1400474" y="590525"/>
                </a:lnTo>
                <a:lnTo>
                  <a:pt x="1407363" y="647044"/>
                </a:lnTo>
                <a:lnTo>
                  <a:pt x="1409700" y="704850"/>
                </a:lnTo>
                <a:lnTo>
                  <a:pt x="1407363" y="762658"/>
                </a:lnTo>
                <a:lnTo>
                  <a:pt x="1400474" y="819180"/>
                </a:lnTo>
                <a:lnTo>
                  <a:pt x="1389213" y="874234"/>
                </a:lnTo>
                <a:lnTo>
                  <a:pt x="1373764" y="927638"/>
                </a:lnTo>
                <a:lnTo>
                  <a:pt x="1354306" y="979210"/>
                </a:lnTo>
                <a:lnTo>
                  <a:pt x="1331021" y="1028770"/>
                </a:lnTo>
                <a:lnTo>
                  <a:pt x="1304091" y="1076136"/>
                </a:lnTo>
                <a:lnTo>
                  <a:pt x="1273698" y="1121126"/>
                </a:lnTo>
                <a:lnTo>
                  <a:pt x="1240022" y="1163559"/>
                </a:lnTo>
                <a:lnTo>
                  <a:pt x="1203245" y="1203255"/>
                </a:lnTo>
                <a:lnTo>
                  <a:pt x="1163549" y="1240030"/>
                </a:lnTo>
                <a:lnTo>
                  <a:pt x="1121115" y="1273705"/>
                </a:lnTo>
                <a:lnTo>
                  <a:pt x="1076124" y="1304097"/>
                </a:lnTo>
                <a:lnTo>
                  <a:pt x="1028759" y="1331026"/>
                </a:lnTo>
                <a:lnTo>
                  <a:pt x="979199" y="1354309"/>
                </a:lnTo>
                <a:lnTo>
                  <a:pt x="927628" y="1373766"/>
                </a:lnTo>
                <a:lnTo>
                  <a:pt x="874226" y="1389215"/>
                </a:lnTo>
                <a:lnTo>
                  <a:pt x="819174" y="1400474"/>
                </a:lnTo>
                <a:lnTo>
                  <a:pt x="762655" y="1407363"/>
                </a:lnTo>
                <a:lnTo>
                  <a:pt x="704850" y="1409700"/>
                </a:lnTo>
                <a:lnTo>
                  <a:pt x="647044" y="1407363"/>
                </a:lnTo>
                <a:lnTo>
                  <a:pt x="590525" y="1400474"/>
                </a:lnTo>
                <a:lnTo>
                  <a:pt x="535473" y="1389215"/>
                </a:lnTo>
                <a:lnTo>
                  <a:pt x="482071" y="1373766"/>
                </a:lnTo>
                <a:lnTo>
                  <a:pt x="430500" y="1354309"/>
                </a:lnTo>
                <a:lnTo>
                  <a:pt x="380940" y="1331026"/>
                </a:lnTo>
                <a:lnTo>
                  <a:pt x="333575" y="1304097"/>
                </a:lnTo>
                <a:lnTo>
                  <a:pt x="288584" y="1273705"/>
                </a:lnTo>
                <a:lnTo>
                  <a:pt x="246150" y="1240030"/>
                </a:lnTo>
                <a:lnTo>
                  <a:pt x="206454" y="1203255"/>
                </a:lnTo>
                <a:lnTo>
                  <a:pt x="169677" y="1163559"/>
                </a:lnTo>
                <a:lnTo>
                  <a:pt x="136001" y="1121126"/>
                </a:lnTo>
                <a:lnTo>
                  <a:pt x="105608" y="1076136"/>
                </a:lnTo>
                <a:lnTo>
                  <a:pt x="78678" y="1028770"/>
                </a:lnTo>
                <a:lnTo>
                  <a:pt x="55393" y="979210"/>
                </a:lnTo>
                <a:lnTo>
                  <a:pt x="35935" y="927638"/>
                </a:lnTo>
                <a:lnTo>
                  <a:pt x="20486" y="874234"/>
                </a:lnTo>
                <a:lnTo>
                  <a:pt x="9225" y="819180"/>
                </a:lnTo>
                <a:lnTo>
                  <a:pt x="2336" y="762658"/>
                </a:lnTo>
                <a:lnTo>
                  <a:pt x="0" y="70485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12892" y="3555491"/>
            <a:ext cx="239268" cy="382524"/>
          </a:xfrm>
          <a:custGeom>
            <a:avLst/>
            <a:gdLst/>
            <a:ahLst/>
            <a:cxnLst/>
            <a:rect l="l" t="t" r="r" b="b"/>
            <a:pathLst>
              <a:path w="239268" h="382524">
                <a:moveTo>
                  <a:pt x="0" y="191262"/>
                </a:moveTo>
                <a:lnTo>
                  <a:pt x="119634" y="382524"/>
                </a:lnTo>
                <a:lnTo>
                  <a:pt x="119634" y="306070"/>
                </a:lnTo>
                <a:lnTo>
                  <a:pt x="239268" y="306070"/>
                </a:lnTo>
                <a:lnTo>
                  <a:pt x="239268" y="76454"/>
                </a:lnTo>
                <a:lnTo>
                  <a:pt x="119634" y="76454"/>
                </a:lnTo>
                <a:lnTo>
                  <a:pt x="119634" y="0"/>
                </a:lnTo>
                <a:lnTo>
                  <a:pt x="0" y="191262"/>
                </a:lnTo>
                <a:close/>
              </a:path>
            </a:pathLst>
          </a:custGeom>
          <a:solidFill>
            <a:srgbClr val="8A81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91178" y="3042666"/>
            <a:ext cx="1409700" cy="1409700"/>
          </a:xfrm>
          <a:custGeom>
            <a:avLst/>
            <a:gdLst/>
            <a:ahLst/>
            <a:cxnLst/>
            <a:rect l="l" t="t" r="r" b="b"/>
            <a:pathLst>
              <a:path w="1409700" h="1409700">
                <a:moveTo>
                  <a:pt x="0" y="704850"/>
                </a:moveTo>
                <a:lnTo>
                  <a:pt x="2336" y="762655"/>
                </a:lnTo>
                <a:lnTo>
                  <a:pt x="9225" y="819174"/>
                </a:lnTo>
                <a:lnTo>
                  <a:pt x="20486" y="874226"/>
                </a:lnTo>
                <a:lnTo>
                  <a:pt x="35935" y="927628"/>
                </a:lnTo>
                <a:lnTo>
                  <a:pt x="55393" y="979199"/>
                </a:lnTo>
                <a:lnTo>
                  <a:pt x="78678" y="1028759"/>
                </a:lnTo>
                <a:lnTo>
                  <a:pt x="105608" y="1076124"/>
                </a:lnTo>
                <a:lnTo>
                  <a:pt x="136001" y="1121115"/>
                </a:lnTo>
                <a:lnTo>
                  <a:pt x="169677" y="1163549"/>
                </a:lnTo>
                <a:lnTo>
                  <a:pt x="206454" y="1203245"/>
                </a:lnTo>
                <a:lnTo>
                  <a:pt x="246150" y="1240022"/>
                </a:lnTo>
                <a:lnTo>
                  <a:pt x="288584" y="1273698"/>
                </a:lnTo>
                <a:lnTo>
                  <a:pt x="333575" y="1304091"/>
                </a:lnTo>
                <a:lnTo>
                  <a:pt x="380940" y="1331021"/>
                </a:lnTo>
                <a:lnTo>
                  <a:pt x="430500" y="1354306"/>
                </a:lnTo>
                <a:lnTo>
                  <a:pt x="482071" y="1373764"/>
                </a:lnTo>
                <a:lnTo>
                  <a:pt x="535473" y="1389213"/>
                </a:lnTo>
                <a:lnTo>
                  <a:pt x="590525" y="1400474"/>
                </a:lnTo>
                <a:lnTo>
                  <a:pt x="647044" y="1407363"/>
                </a:lnTo>
                <a:lnTo>
                  <a:pt x="704850" y="1409700"/>
                </a:lnTo>
                <a:lnTo>
                  <a:pt x="762655" y="1407363"/>
                </a:lnTo>
                <a:lnTo>
                  <a:pt x="819174" y="1400474"/>
                </a:lnTo>
                <a:lnTo>
                  <a:pt x="874226" y="1389213"/>
                </a:lnTo>
                <a:lnTo>
                  <a:pt x="927628" y="1373764"/>
                </a:lnTo>
                <a:lnTo>
                  <a:pt x="979199" y="1354306"/>
                </a:lnTo>
                <a:lnTo>
                  <a:pt x="1028759" y="1331021"/>
                </a:lnTo>
                <a:lnTo>
                  <a:pt x="1076124" y="1304091"/>
                </a:lnTo>
                <a:lnTo>
                  <a:pt x="1121115" y="1273698"/>
                </a:lnTo>
                <a:lnTo>
                  <a:pt x="1163549" y="1240022"/>
                </a:lnTo>
                <a:lnTo>
                  <a:pt x="1203245" y="1203245"/>
                </a:lnTo>
                <a:lnTo>
                  <a:pt x="1240022" y="1163549"/>
                </a:lnTo>
                <a:lnTo>
                  <a:pt x="1273698" y="1121115"/>
                </a:lnTo>
                <a:lnTo>
                  <a:pt x="1304091" y="1076124"/>
                </a:lnTo>
                <a:lnTo>
                  <a:pt x="1331021" y="1028759"/>
                </a:lnTo>
                <a:lnTo>
                  <a:pt x="1354306" y="979199"/>
                </a:lnTo>
                <a:lnTo>
                  <a:pt x="1373764" y="927628"/>
                </a:lnTo>
                <a:lnTo>
                  <a:pt x="1389213" y="874226"/>
                </a:lnTo>
                <a:lnTo>
                  <a:pt x="1400474" y="819174"/>
                </a:lnTo>
                <a:lnTo>
                  <a:pt x="1407363" y="762655"/>
                </a:lnTo>
                <a:lnTo>
                  <a:pt x="1409700" y="704850"/>
                </a:lnTo>
                <a:lnTo>
                  <a:pt x="1407363" y="647044"/>
                </a:lnTo>
                <a:lnTo>
                  <a:pt x="1400474" y="590525"/>
                </a:lnTo>
                <a:lnTo>
                  <a:pt x="1389213" y="535473"/>
                </a:lnTo>
                <a:lnTo>
                  <a:pt x="1373764" y="482071"/>
                </a:lnTo>
                <a:lnTo>
                  <a:pt x="1354306" y="430500"/>
                </a:lnTo>
                <a:lnTo>
                  <a:pt x="1331021" y="380940"/>
                </a:lnTo>
                <a:lnTo>
                  <a:pt x="1304091" y="333575"/>
                </a:lnTo>
                <a:lnTo>
                  <a:pt x="1273698" y="288584"/>
                </a:lnTo>
                <a:lnTo>
                  <a:pt x="1240022" y="246150"/>
                </a:lnTo>
                <a:lnTo>
                  <a:pt x="1203245" y="206454"/>
                </a:lnTo>
                <a:lnTo>
                  <a:pt x="1163549" y="169677"/>
                </a:lnTo>
                <a:lnTo>
                  <a:pt x="1121115" y="136001"/>
                </a:lnTo>
                <a:lnTo>
                  <a:pt x="1076124" y="105608"/>
                </a:lnTo>
                <a:lnTo>
                  <a:pt x="1028759" y="78678"/>
                </a:lnTo>
                <a:lnTo>
                  <a:pt x="979199" y="55393"/>
                </a:lnTo>
                <a:lnTo>
                  <a:pt x="927628" y="35935"/>
                </a:lnTo>
                <a:lnTo>
                  <a:pt x="874226" y="20486"/>
                </a:lnTo>
                <a:lnTo>
                  <a:pt x="819174" y="9225"/>
                </a:lnTo>
                <a:lnTo>
                  <a:pt x="762655" y="2336"/>
                </a:lnTo>
                <a:lnTo>
                  <a:pt x="704850" y="0"/>
                </a:lnTo>
                <a:lnTo>
                  <a:pt x="647044" y="2336"/>
                </a:lnTo>
                <a:lnTo>
                  <a:pt x="590525" y="9225"/>
                </a:lnTo>
                <a:lnTo>
                  <a:pt x="535473" y="20486"/>
                </a:lnTo>
                <a:lnTo>
                  <a:pt x="482071" y="35935"/>
                </a:lnTo>
                <a:lnTo>
                  <a:pt x="430500" y="55393"/>
                </a:lnTo>
                <a:lnTo>
                  <a:pt x="380940" y="78678"/>
                </a:lnTo>
                <a:lnTo>
                  <a:pt x="333575" y="105608"/>
                </a:lnTo>
                <a:lnTo>
                  <a:pt x="288584" y="136001"/>
                </a:lnTo>
                <a:lnTo>
                  <a:pt x="246150" y="169677"/>
                </a:lnTo>
                <a:lnTo>
                  <a:pt x="206454" y="206454"/>
                </a:lnTo>
                <a:lnTo>
                  <a:pt x="169677" y="246150"/>
                </a:lnTo>
                <a:lnTo>
                  <a:pt x="136001" y="288584"/>
                </a:lnTo>
                <a:lnTo>
                  <a:pt x="105608" y="333575"/>
                </a:lnTo>
                <a:lnTo>
                  <a:pt x="78678" y="380940"/>
                </a:lnTo>
                <a:lnTo>
                  <a:pt x="55393" y="430500"/>
                </a:lnTo>
                <a:lnTo>
                  <a:pt x="35935" y="482071"/>
                </a:lnTo>
                <a:lnTo>
                  <a:pt x="20486" y="535473"/>
                </a:lnTo>
                <a:lnTo>
                  <a:pt x="9225" y="590525"/>
                </a:lnTo>
                <a:lnTo>
                  <a:pt x="2336" y="647044"/>
                </a:lnTo>
                <a:lnTo>
                  <a:pt x="0" y="704850"/>
                </a:lnTo>
                <a:close/>
              </a:path>
            </a:pathLst>
          </a:custGeom>
          <a:solidFill>
            <a:srgbClr val="8A81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91178" y="3042666"/>
            <a:ext cx="1409700" cy="1409700"/>
          </a:xfrm>
          <a:custGeom>
            <a:avLst/>
            <a:gdLst/>
            <a:ahLst/>
            <a:cxnLst/>
            <a:rect l="l" t="t" r="r" b="b"/>
            <a:pathLst>
              <a:path w="1409700" h="1409700">
                <a:moveTo>
                  <a:pt x="0" y="704850"/>
                </a:moveTo>
                <a:lnTo>
                  <a:pt x="2336" y="647044"/>
                </a:lnTo>
                <a:lnTo>
                  <a:pt x="9225" y="590525"/>
                </a:lnTo>
                <a:lnTo>
                  <a:pt x="20486" y="535473"/>
                </a:lnTo>
                <a:lnTo>
                  <a:pt x="35935" y="482071"/>
                </a:lnTo>
                <a:lnTo>
                  <a:pt x="55393" y="430500"/>
                </a:lnTo>
                <a:lnTo>
                  <a:pt x="78678" y="380940"/>
                </a:lnTo>
                <a:lnTo>
                  <a:pt x="105608" y="333575"/>
                </a:lnTo>
                <a:lnTo>
                  <a:pt x="136001" y="288584"/>
                </a:lnTo>
                <a:lnTo>
                  <a:pt x="169677" y="246150"/>
                </a:lnTo>
                <a:lnTo>
                  <a:pt x="206454" y="206454"/>
                </a:lnTo>
                <a:lnTo>
                  <a:pt x="246150" y="169677"/>
                </a:lnTo>
                <a:lnTo>
                  <a:pt x="288584" y="136001"/>
                </a:lnTo>
                <a:lnTo>
                  <a:pt x="333575" y="105608"/>
                </a:lnTo>
                <a:lnTo>
                  <a:pt x="380940" y="78678"/>
                </a:lnTo>
                <a:lnTo>
                  <a:pt x="430500" y="55393"/>
                </a:lnTo>
                <a:lnTo>
                  <a:pt x="482071" y="35935"/>
                </a:lnTo>
                <a:lnTo>
                  <a:pt x="535473" y="20486"/>
                </a:lnTo>
                <a:lnTo>
                  <a:pt x="590525" y="9225"/>
                </a:lnTo>
                <a:lnTo>
                  <a:pt x="647044" y="2336"/>
                </a:lnTo>
                <a:lnTo>
                  <a:pt x="704850" y="0"/>
                </a:lnTo>
                <a:lnTo>
                  <a:pt x="762655" y="2336"/>
                </a:lnTo>
                <a:lnTo>
                  <a:pt x="819174" y="9225"/>
                </a:lnTo>
                <a:lnTo>
                  <a:pt x="874226" y="20486"/>
                </a:lnTo>
                <a:lnTo>
                  <a:pt x="927628" y="35935"/>
                </a:lnTo>
                <a:lnTo>
                  <a:pt x="979199" y="55393"/>
                </a:lnTo>
                <a:lnTo>
                  <a:pt x="1028759" y="78678"/>
                </a:lnTo>
                <a:lnTo>
                  <a:pt x="1076124" y="105608"/>
                </a:lnTo>
                <a:lnTo>
                  <a:pt x="1121115" y="136001"/>
                </a:lnTo>
                <a:lnTo>
                  <a:pt x="1163549" y="169677"/>
                </a:lnTo>
                <a:lnTo>
                  <a:pt x="1203245" y="206454"/>
                </a:lnTo>
                <a:lnTo>
                  <a:pt x="1240022" y="246150"/>
                </a:lnTo>
                <a:lnTo>
                  <a:pt x="1273698" y="288584"/>
                </a:lnTo>
                <a:lnTo>
                  <a:pt x="1304091" y="333575"/>
                </a:lnTo>
                <a:lnTo>
                  <a:pt x="1331021" y="380940"/>
                </a:lnTo>
                <a:lnTo>
                  <a:pt x="1354306" y="430500"/>
                </a:lnTo>
                <a:lnTo>
                  <a:pt x="1373764" y="482071"/>
                </a:lnTo>
                <a:lnTo>
                  <a:pt x="1389213" y="535473"/>
                </a:lnTo>
                <a:lnTo>
                  <a:pt x="1400474" y="590525"/>
                </a:lnTo>
                <a:lnTo>
                  <a:pt x="1407363" y="647044"/>
                </a:lnTo>
                <a:lnTo>
                  <a:pt x="1409700" y="704850"/>
                </a:lnTo>
                <a:lnTo>
                  <a:pt x="1407363" y="762655"/>
                </a:lnTo>
                <a:lnTo>
                  <a:pt x="1400474" y="819174"/>
                </a:lnTo>
                <a:lnTo>
                  <a:pt x="1389213" y="874226"/>
                </a:lnTo>
                <a:lnTo>
                  <a:pt x="1373764" y="927628"/>
                </a:lnTo>
                <a:lnTo>
                  <a:pt x="1354306" y="979199"/>
                </a:lnTo>
                <a:lnTo>
                  <a:pt x="1331021" y="1028759"/>
                </a:lnTo>
                <a:lnTo>
                  <a:pt x="1304091" y="1076124"/>
                </a:lnTo>
                <a:lnTo>
                  <a:pt x="1273698" y="1121115"/>
                </a:lnTo>
                <a:lnTo>
                  <a:pt x="1240022" y="1163549"/>
                </a:lnTo>
                <a:lnTo>
                  <a:pt x="1203245" y="1203245"/>
                </a:lnTo>
                <a:lnTo>
                  <a:pt x="1163549" y="1240022"/>
                </a:lnTo>
                <a:lnTo>
                  <a:pt x="1121115" y="1273698"/>
                </a:lnTo>
                <a:lnTo>
                  <a:pt x="1076124" y="1304091"/>
                </a:lnTo>
                <a:lnTo>
                  <a:pt x="1028759" y="1331021"/>
                </a:lnTo>
                <a:lnTo>
                  <a:pt x="979199" y="1354306"/>
                </a:lnTo>
                <a:lnTo>
                  <a:pt x="927628" y="1373764"/>
                </a:lnTo>
                <a:lnTo>
                  <a:pt x="874226" y="1389213"/>
                </a:lnTo>
                <a:lnTo>
                  <a:pt x="819174" y="1400474"/>
                </a:lnTo>
                <a:lnTo>
                  <a:pt x="762655" y="1407363"/>
                </a:lnTo>
                <a:lnTo>
                  <a:pt x="704850" y="1409700"/>
                </a:lnTo>
                <a:lnTo>
                  <a:pt x="647044" y="1407363"/>
                </a:lnTo>
                <a:lnTo>
                  <a:pt x="590525" y="1400474"/>
                </a:lnTo>
                <a:lnTo>
                  <a:pt x="535473" y="1389213"/>
                </a:lnTo>
                <a:lnTo>
                  <a:pt x="482071" y="1373764"/>
                </a:lnTo>
                <a:lnTo>
                  <a:pt x="430500" y="1354306"/>
                </a:lnTo>
                <a:lnTo>
                  <a:pt x="380940" y="1331021"/>
                </a:lnTo>
                <a:lnTo>
                  <a:pt x="333575" y="1304091"/>
                </a:lnTo>
                <a:lnTo>
                  <a:pt x="288584" y="1273698"/>
                </a:lnTo>
                <a:lnTo>
                  <a:pt x="246150" y="1240022"/>
                </a:lnTo>
                <a:lnTo>
                  <a:pt x="206454" y="1203245"/>
                </a:lnTo>
                <a:lnTo>
                  <a:pt x="169677" y="1163549"/>
                </a:lnTo>
                <a:lnTo>
                  <a:pt x="136001" y="1121115"/>
                </a:lnTo>
                <a:lnTo>
                  <a:pt x="105608" y="1076124"/>
                </a:lnTo>
                <a:lnTo>
                  <a:pt x="78678" y="1028759"/>
                </a:lnTo>
                <a:lnTo>
                  <a:pt x="55393" y="979199"/>
                </a:lnTo>
                <a:lnTo>
                  <a:pt x="35935" y="927628"/>
                </a:lnTo>
                <a:lnTo>
                  <a:pt x="20486" y="874226"/>
                </a:lnTo>
                <a:lnTo>
                  <a:pt x="9225" y="819174"/>
                </a:lnTo>
                <a:lnTo>
                  <a:pt x="2336" y="762655"/>
                </a:lnTo>
                <a:lnTo>
                  <a:pt x="0" y="70485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6981" y="440518"/>
            <a:ext cx="3561025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50"/>
              </a:lnSpc>
              <a:spcBef>
                <a:spcPts val="227"/>
              </a:spcBef>
            </a:pPr>
            <a:r>
              <a:rPr lang="en-IN" sz="4400" b="1" dirty="0">
                <a:latin typeface="Times New Roman"/>
                <a:cs typeface="Times New Roman"/>
              </a:rPr>
              <a:t>          </a:t>
            </a:r>
            <a:r>
              <a:rPr sz="4400" b="1" dirty="0">
                <a:latin typeface="Times New Roman"/>
                <a:cs typeface="Times New Roman"/>
              </a:rPr>
              <a:t>Bus</a:t>
            </a:r>
            <a:r>
              <a:rPr sz="4400" b="1" spc="-9" dirty="0">
                <a:latin typeface="Times New Roman"/>
                <a:cs typeface="Times New Roman"/>
              </a:rPr>
              <a:t>i</a:t>
            </a:r>
            <a:r>
              <a:rPr sz="4400" b="1" spc="0" dirty="0">
                <a:latin typeface="Times New Roman"/>
                <a:cs typeface="Times New Roman"/>
              </a:rPr>
              <a:t>ne</a:t>
            </a:r>
            <a:r>
              <a:rPr sz="4400" b="1" spc="-9" dirty="0">
                <a:latin typeface="Times New Roman"/>
                <a:cs typeface="Times New Roman"/>
              </a:rPr>
              <a:t>s</a:t>
            </a:r>
            <a:r>
              <a:rPr sz="4400" b="1" spc="0" dirty="0">
                <a:latin typeface="Times New Roman"/>
                <a:cs typeface="Times New Roman"/>
              </a:rPr>
              <a:t>s</a:t>
            </a: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01298" y="440518"/>
            <a:ext cx="2911594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50"/>
              </a:lnSpc>
              <a:spcBef>
                <a:spcPts val="227"/>
              </a:spcBef>
            </a:pPr>
            <a:r>
              <a:rPr lang="en-IN" sz="4400" b="1" spc="0" dirty="0">
                <a:latin typeface="Times New Roman"/>
                <a:cs typeface="Times New Roman"/>
              </a:rPr>
              <a:t>      </a:t>
            </a:r>
            <a:r>
              <a:rPr sz="4400" b="1" spc="0" dirty="0">
                <a:latin typeface="Times New Roman"/>
                <a:cs typeface="Times New Roman"/>
              </a:rPr>
              <a:t>A</a:t>
            </a:r>
            <a:r>
              <a:rPr sz="4400" b="1" spc="-12" dirty="0">
                <a:latin typeface="Times New Roman"/>
                <a:cs typeface="Times New Roman"/>
              </a:rPr>
              <a:t>n</a:t>
            </a:r>
            <a:r>
              <a:rPr sz="4400" b="1" spc="0" dirty="0">
                <a:latin typeface="Times New Roman"/>
                <a:cs typeface="Times New Roman"/>
              </a:rPr>
              <a:t>alysis</a:t>
            </a: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95834" y="440518"/>
            <a:ext cx="3796630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50"/>
              </a:lnSpc>
              <a:spcBef>
                <a:spcPts val="227"/>
              </a:spcBef>
            </a:pPr>
            <a:r>
              <a:rPr lang="en-IN" sz="4400" b="1" dirty="0">
                <a:latin typeface="Times New Roman"/>
                <a:cs typeface="Times New Roman"/>
              </a:rPr>
              <a:t> </a:t>
            </a:r>
            <a:r>
              <a:rPr sz="4400" b="1" dirty="0">
                <a:latin typeface="Times New Roman"/>
                <a:cs typeface="Times New Roman"/>
              </a:rPr>
              <a:t>O</a:t>
            </a:r>
            <a:r>
              <a:rPr sz="4400" b="1" spc="-14" dirty="0">
                <a:latin typeface="Times New Roman"/>
                <a:cs typeface="Times New Roman"/>
              </a:rPr>
              <a:t>u</a:t>
            </a:r>
            <a:r>
              <a:rPr sz="4400" b="1" spc="0" dirty="0">
                <a:latin typeface="Times New Roman"/>
                <a:cs typeface="Times New Roman"/>
              </a:rPr>
              <a:t>tsou</a:t>
            </a:r>
            <a:r>
              <a:rPr sz="4400" b="1" spc="-14" dirty="0">
                <a:latin typeface="Times New Roman"/>
                <a:cs typeface="Times New Roman"/>
              </a:rPr>
              <a:t>r</a:t>
            </a:r>
            <a:r>
              <a:rPr sz="4400" b="1" spc="0" dirty="0">
                <a:latin typeface="Times New Roman"/>
                <a:cs typeface="Times New Roman"/>
              </a:rPr>
              <a:t>cing</a:t>
            </a: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4104" y="1782838"/>
            <a:ext cx="3789492" cy="8898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2170"/>
              </a:lnSpc>
              <a:spcBef>
                <a:spcPts val="108"/>
              </a:spcBef>
            </a:pPr>
            <a:r>
              <a:rPr sz="2000" spc="0" dirty="0">
                <a:latin typeface="Times New Roman"/>
                <a:cs typeface="Times New Roman"/>
              </a:rPr>
              <a:t>Ou</a:t>
            </a:r>
            <a:r>
              <a:rPr sz="2000" spc="5" dirty="0">
                <a:latin typeface="Times New Roman"/>
                <a:cs typeface="Times New Roman"/>
              </a:rPr>
              <a:t>t</a:t>
            </a:r>
            <a:r>
              <a:rPr sz="2000" spc="0" dirty="0">
                <a:latin typeface="Times New Roman"/>
                <a:cs typeface="Times New Roman"/>
              </a:rPr>
              <a:t>sourcing</a:t>
            </a:r>
            <a:r>
              <a:rPr sz="2000" spc="18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manage</a:t>
            </a:r>
            <a:r>
              <a:rPr sz="2000" spc="9" dirty="0">
                <a:latin typeface="Times New Roman"/>
                <a:cs typeface="Times New Roman"/>
              </a:rPr>
              <a:t>m</a:t>
            </a:r>
            <a:r>
              <a:rPr sz="2000" spc="0" dirty="0">
                <a:latin typeface="Times New Roman"/>
                <a:cs typeface="Times New Roman"/>
              </a:rPr>
              <a:t>e</a:t>
            </a:r>
            <a:r>
              <a:rPr sz="2000" spc="4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t</a:t>
            </a:r>
            <a:endParaRPr sz="2000" dirty="0">
              <a:latin typeface="Times New Roman"/>
              <a:cs typeface="Times New Roman"/>
            </a:endParaRPr>
          </a:p>
          <a:p>
            <a:pPr marL="12700" marR="38176">
              <a:lnSpc>
                <a:spcPct val="95825"/>
              </a:lnSpc>
            </a:pPr>
            <a:r>
              <a:rPr sz="2000" spc="0" dirty="0">
                <a:latin typeface="Times New Roman"/>
                <a:cs typeface="Times New Roman"/>
              </a:rPr>
              <a:t>ac</a:t>
            </a:r>
            <a:r>
              <a:rPr sz="2000" spc="-6" dirty="0">
                <a:latin typeface="Times New Roman"/>
                <a:cs typeface="Times New Roman"/>
              </a:rPr>
              <a:t>co</a:t>
            </a:r>
            <a:r>
              <a:rPr sz="2000" spc="0" dirty="0">
                <a:latin typeface="Times New Roman"/>
                <a:cs typeface="Times New Roman"/>
              </a:rPr>
              <a:t>un</a:t>
            </a:r>
            <a:r>
              <a:rPr sz="2000" spc="6" dirty="0">
                <a:latin typeface="Times New Roman"/>
                <a:cs typeface="Times New Roman"/>
              </a:rPr>
              <a:t>t</a:t>
            </a:r>
            <a:r>
              <a:rPr sz="2000" spc="0" dirty="0">
                <a:latin typeface="Times New Roman"/>
                <a:cs typeface="Times New Roman"/>
              </a:rPr>
              <a:t>ing</a:t>
            </a:r>
            <a:r>
              <a:rPr sz="2000" spc="219" dirty="0">
                <a:latin typeface="Times New Roman"/>
                <a:cs typeface="Times New Roman"/>
              </a:rPr>
              <a:t> </a:t>
            </a:r>
            <a:r>
              <a:rPr sz="2000" spc="-6" dirty="0">
                <a:latin typeface="Times New Roman"/>
                <a:cs typeface="Times New Roman"/>
              </a:rPr>
              <a:t>a</a:t>
            </a:r>
            <a:r>
              <a:rPr sz="2000" spc="0" dirty="0">
                <a:latin typeface="Times New Roman"/>
                <a:cs typeface="Times New Roman"/>
              </a:rPr>
              <a:t>nd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business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100"/>
              </a:spcBef>
            </a:pPr>
            <a:r>
              <a:rPr sz="2000" spc="0" dirty="0">
                <a:latin typeface="Times New Roman"/>
                <a:cs typeface="Times New Roman"/>
              </a:rPr>
              <a:t>analysis</a:t>
            </a:r>
            <a:r>
              <a:rPr sz="2000" spc="-109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pr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spc="0" dirty="0">
                <a:latin typeface="Times New Roman"/>
                <a:cs typeface="Times New Roman"/>
              </a:rPr>
              <a:t>vides</a:t>
            </a:r>
            <a:r>
              <a:rPr sz="2000" spc="283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t</a:t>
            </a:r>
            <a:r>
              <a:rPr sz="2000" spc="0" dirty="0">
                <a:latin typeface="Times New Roman"/>
                <a:cs typeface="Times New Roman"/>
              </a:rPr>
              <a:t>art</a:t>
            </a:r>
            <a:r>
              <a:rPr sz="2000" spc="-5" dirty="0">
                <a:latin typeface="Times New Roman"/>
                <a:cs typeface="Times New Roman"/>
              </a:rPr>
              <a:t>-</a:t>
            </a:r>
            <a:r>
              <a:rPr sz="2000" spc="0" dirty="0">
                <a:latin typeface="Times New Roman"/>
                <a:cs typeface="Times New Roman"/>
              </a:rPr>
              <a:t>ups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with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28436" y="1869215"/>
            <a:ext cx="986936" cy="3180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240"/>
              </a:lnSpc>
              <a:spcBef>
                <a:spcPts val="62"/>
              </a:spcBef>
            </a:pPr>
            <a:r>
              <a:rPr sz="1100" spc="14" dirty="0">
                <a:solidFill>
                  <a:srgbClr val="FFFFFF"/>
                </a:solidFill>
                <a:latin typeface="Times New Roman"/>
                <a:cs typeface="Times New Roman"/>
              </a:rPr>
              <a:t>Ma</a:t>
            </a:r>
            <a:r>
              <a:rPr sz="1100" spc="0" dirty="0">
                <a:solidFill>
                  <a:srgbClr val="FFFFFF"/>
                </a:solidFill>
                <a:latin typeface="Times New Roman"/>
                <a:cs typeface="Times New Roman"/>
              </a:rPr>
              <a:t>nag</a:t>
            </a:r>
            <a:r>
              <a:rPr sz="1100" spc="-9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-4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100" spc="0" dirty="0">
                <a:solidFill>
                  <a:srgbClr val="FFFFFF"/>
                </a:solidFill>
                <a:latin typeface="Times New Roman"/>
                <a:cs typeface="Times New Roman"/>
              </a:rPr>
              <a:t>ent</a:t>
            </a:r>
            <a:endParaRPr sz="1100">
              <a:latin typeface="Times New Roman"/>
              <a:cs typeface="Times New Roman"/>
            </a:endParaRPr>
          </a:p>
          <a:p>
            <a:pPr marL="137312" marR="149964" algn="ctr">
              <a:lnSpc>
                <a:spcPts val="1200"/>
              </a:lnSpc>
            </a:pPr>
            <a:r>
              <a:rPr sz="1100" spc="9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100" spc="14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100" spc="4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100" spc="0" dirty="0">
                <a:solidFill>
                  <a:srgbClr val="FFFFFF"/>
                </a:solidFill>
                <a:latin typeface="Times New Roman"/>
                <a:cs typeface="Times New Roman"/>
              </a:rPr>
              <a:t>ou</a:t>
            </a:r>
            <a:r>
              <a:rPr sz="1100" spc="-4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>
                <a:solidFill>
                  <a:srgbClr val="FFFFFF"/>
                </a:solidFill>
                <a:latin typeface="Times New Roman"/>
                <a:cs typeface="Times New Roman"/>
              </a:rPr>
              <a:t>ts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4104" y="2697619"/>
            <a:ext cx="3561025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0"/>
              </a:lnSpc>
              <a:spcBef>
                <a:spcPts val="108"/>
              </a:spcBef>
            </a:pPr>
            <a:r>
              <a:rPr sz="2000" spc="0" dirty="0">
                <a:latin typeface="Times New Roman"/>
                <a:cs typeface="Times New Roman"/>
              </a:rPr>
              <a:t>hi</a:t>
            </a:r>
            <a:r>
              <a:rPr sz="2000" spc="-11" dirty="0">
                <a:latin typeface="Times New Roman"/>
                <a:cs typeface="Times New Roman"/>
              </a:rPr>
              <a:t>g</a:t>
            </a:r>
            <a:r>
              <a:rPr sz="2000" spc="0" dirty="0">
                <a:latin typeface="Times New Roman"/>
                <a:cs typeface="Times New Roman"/>
              </a:rPr>
              <a:t>h</a:t>
            </a:r>
            <a:r>
              <a:rPr sz="2000" spc="86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q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al</a:t>
            </a:r>
            <a:r>
              <a:rPr sz="2000" spc="-11" dirty="0">
                <a:latin typeface="Times New Roman"/>
                <a:cs typeface="Times New Roman"/>
              </a:rPr>
              <a:t>i</a:t>
            </a:r>
            <a:r>
              <a:rPr sz="2000" spc="0" dirty="0">
                <a:latin typeface="Times New Roman"/>
                <a:cs typeface="Times New Roman"/>
              </a:rPr>
              <a:t>ty</a:t>
            </a:r>
            <a:r>
              <a:rPr sz="2000" spc="44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b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sine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r>
              <a:rPr sz="2000" spc="0" dirty="0">
                <a:latin typeface="Times New Roman"/>
                <a:cs typeface="Times New Roman"/>
              </a:rPr>
              <a:t>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analysis</a:t>
            </a:r>
            <a:r>
              <a:rPr lang="en-IN" sz="2000" spc="0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90270" y="2697619"/>
            <a:ext cx="323683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0"/>
              </a:lnSpc>
              <a:spcBef>
                <a:spcPts val="108"/>
              </a:spcBef>
            </a:pP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28922" y="3392188"/>
            <a:ext cx="937636" cy="7131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33" marR="6468" algn="ctr">
              <a:lnSpc>
                <a:spcPts val="1860"/>
              </a:lnSpc>
              <a:spcBef>
                <a:spcPts val="93"/>
              </a:spcBef>
            </a:pPr>
            <a:r>
              <a:rPr sz="1700" spc="14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700" spc="14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>
                <a:solidFill>
                  <a:srgbClr val="FFFFFF"/>
                </a:solidFill>
                <a:latin typeface="Times New Roman"/>
                <a:cs typeface="Times New Roman"/>
              </a:rPr>
              <a:t>ate</a:t>
            </a:r>
            <a:r>
              <a:rPr sz="1700" spc="-9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700" spc="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endParaRPr sz="1700">
              <a:latin typeface="Times New Roman"/>
              <a:cs typeface="Times New Roman"/>
            </a:endParaRPr>
          </a:p>
          <a:p>
            <a:pPr indent="1724" algn="ctr">
              <a:lnSpc>
                <a:spcPts val="1850"/>
              </a:lnSpc>
              <a:spcBef>
                <a:spcPts val="9"/>
              </a:spcBef>
            </a:pPr>
            <a:r>
              <a:rPr sz="1700" spc="0" dirty="0">
                <a:solidFill>
                  <a:srgbClr val="FFFFFF"/>
                </a:solidFill>
                <a:latin typeface="Times New Roman"/>
                <a:cs typeface="Times New Roman"/>
              </a:rPr>
              <a:t>&amp; </a:t>
            </a:r>
            <a:r>
              <a:rPr sz="1700" spc="9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700" spc="4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9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0" dirty="0">
                <a:solidFill>
                  <a:srgbClr val="FFFFFF"/>
                </a:solidFill>
                <a:latin typeface="Times New Roman"/>
                <a:cs typeface="Times New Roman"/>
              </a:rPr>
              <a:t>nn</a:t>
            </a:r>
            <a:r>
              <a:rPr sz="1700" spc="-9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>
                <a:solidFill>
                  <a:srgbClr val="FFFFFF"/>
                </a:solidFill>
                <a:latin typeface="Times New Roman"/>
                <a:cs typeface="Times New Roman"/>
              </a:rPr>
              <a:t>ng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34630" y="3524422"/>
            <a:ext cx="838583" cy="4490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4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600" spc="14" dirty="0">
                <a:solidFill>
                  <a:srgbClr val="FFFFFF"/>
                </a:solidFill>
                <a:latin typeface="Times New Roman"/>
                <a:cs typeface="Times New Roman"/>
              </a:rPr>
              <a:t>usi</a:t>
            </a:r>
            <a:r>
              <a:rPr sz="1600" spc="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>
                <a:solidFill>
                  <a:srgbClr val="FFFFFF"/>
                </a:solidFill>
                <a:latin typeface="Times New Roman"/>
                <a:cs typeface="Times New Roman"/>
              </a:rPr>
              <a:t>ss</a:t>
            </a:r>
            <a:endParaRPr sz="1600">
              <a:latin typeface="Times New Roman"/>
              <a:cs typeface="Times New Roman"/>
            </a:endParaRPr>
          </a:p>
          <a:p>
            <a:pPr marL="18796" marR="11318">
              <a:lnSpc>
                <a:spcPts val="1739"/>
              </a:lnSpc>
            </a:pPr>
            <a:r>
              <a:rPr sz="1600" spc="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spc="9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14" dirty="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sz="1600" spc="4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600" spc="0" dirty="0">
                <a:solidFill>
                  <a:srgbClr val="FFFFFF"/>
                </a:solidFill>
                <a:latin typeface="Times New Roman"/>
                <a:cs typeface="Times New Roman"/>
              </a:rPr>
              <a:t>sis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5149" y="3565092"/>
            <a:ext cx="791095" cy="368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90"/>
              </a:lnSpc>
              <a:spcBef>
                <a:spcPts val="144"/>
              </a:spcBef>
            </a:pPr>
            <a:r>
              <a:rPr sz="2700" spc="0" dirty="0">
                <a:solidFill>
                  <a:srgbClr val="FFFFFF"/>
                </a:solidFill>
                <a:latin typeface="Times New Roman"/>
                <a:cs typeface="Times New Roman"/>
              </a:rPr>
              <a:t>BPM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3722255"/>
            <a:ext cx="3396409" cy="8898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2170"/>
              </a:lnSpc>
              <a:spcBef>
                <a:spcPts val="108"/>
              </a:spcBef>
            </a:pPr>
            <a:r>
              <a:rPr sz="2000" spc="0" dirty="0">
                <a:solidFill>
                  <a:srgbClr val="333333"/>
                </a:solidFill>
                <a:latin typeface="Times New Roman"/>
                <a:cs typeface="Times New Roman"/>
              </a:rPr>
              <a:t>B</a:t>
            </a:r>
            <a:r>
              <a:rPr sz="2000" spc="4" dirty="0">
                <a:solidFill>
                  <a:srgbClr val="333333"/>
                </a:solidFill>
                <a:latin typeface="Times New Roman"/>
                <a:cs typeface="Times New Roman"/>
              </a:rPr>
              <a:t>u</a:t>
            </a:r>
            <a:r>
              <a:rPr sz="2000" spc="0" dirty="0">
                <a:solidFill>
                  <a:srgbClr val="333333"/>
                </a:solidFill>
                <a:latin typeface="Times New Roman"/>
                <a:cs typeface="Times New Roman"/>
              </a:rPr>
              <a:t>sine</a:t>
            </a:r>
            <a:r>
              <a:rPr sz="2000" spc="4" dirty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r>
              <a:rPr sz="2000" spc="0" dirty="0">
                <a:solidFill>
                  <a:srgbClr val="333333"/>
                </a:solidFill>
                <a:latin typeface="Times New Roman"/>
                <a:cs typeface="Times New Roman"/>
              </a:rPr>
              <a:t>s </a:t>
            </a:r>
            <a:r>
              <a:rPr sz="2000" spc="1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spc="0" dirty="0">
                <a:solidFill>
                  <a:srgbClr val="333333"/>
                </a:solidFill>
                <a:latin typeface="Times New Roman"/>
                <a:cs typeface="Times New Roman"/>
              </a:rPr>
              <a:t>P</a:t>
            </a:r>
            <a:r>
              <a:rPr sz="2000" spc="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2000" spc="0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2000" spc="-9" dirty="0">
                <a:solidFill>
                  <a:srgbClr val="333333"/>
                </a:solidFill>
                <a:latin typeface="Times New Roman"/>
                <a:cs typeface="Times New Roman"/>
              </a:rPr>
              <a:t>f</a:t>
            </a:r>
            <a:r>
              <a:rPr sz="2000" spc="0" dirty="0">
                <a:solidFill>
                  <a:srgbClr val="333333"/>
                </a:solidFill>
                <a:latin typeface="Times New Roman"/>
                <a:cs typeface="Times New Roman"/>
              </a:rPr>
              <a:t>o</a:t>
            </a:r>
            <a:r>
              <a:rPr sz="2000" spc="-9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2000" spc="0" dirty="0">
                <a:solidFill>
                  <a:srgbClr val="333333"/>
                </a:solidFill>
                <a:latin typeface="Times New Roman"/>
                <a:cs typeface="Times New Roman"/>
              </a:rPr>
              <a:t>mance</a:t>
            </a:r>
            <a:endParaRPr sz="2000" dirty="0">
              <a:latin typeface="Times New Roman"/>
              <a:cs typeface="Times New Roman"/>
            </a:endParaRPr>
          </a:p>
          <a:p>
            <a:pPr marL="12700" marR="38176">
              <a:lnSpc>
                <a:spcPct val="95825"/>
              </a:lnSpc>
            </a:pPr>
            <a:r>
              <a:rPr sz="2000" spc="-9" dirty="0">
                <a:solidFill>
                  <a:srgbClr val="333333"/>
                </a:solidFill>
                <a:latin typeface="Times New Roman"/>
                <a:cs typeface="Times New Roman"/>
              </a:rPr>
              <a:t>M</a:t>
            </a:r>
            <a:r>
              <a:rPr sz="2000" spc="0" dirty="0">
                <a:solidFill>
                  <a:srgbClr val="333333"/>
                </a:solidFill>
                <a:latin typeface="Times New Roman"/>
                <a:cs typeface="Times New Roman"/>
              </a:rPr>
              <a:t>ana</a:t>
            </a:r>
            <a:r>
              <a:rPr sz="2000" spc="-9" dirty="0">
                <a:solidFill>
                  <a:srgbClr val="333333"/>
                </a:solidFill>
                <a:latin typeface="Times New Roman"/>
                <a:cs typeface="Times New Roman"/>
              </a:rPr>
              <a:t>g</a:t>
            </a:r>
            <a:r>
              <a:rPr sz="2000" spc="0" dirty="0">
                <a:solidFill>
                  <a:srgbClr val="333333"/>
                </a:solidFill>
                <a:latin typeface="Times New Roman"/>
                <a:cs typeface="Times New Roman"/>
              </a:rPr>
              <a:t>er</a:t>
            </a:r>
            <a:r>
              <a:rPr sz="2000" spc="3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spc="0" dirty="0">
                <a:solidFill>
                  <a:srgbClr val="333333"/>
                </a:solidFill>
                <a:latin typeface="Times New Roman"/>
                <a:cs typeface="Times New Roman"/>
              </a:rPr>
              <a:t>(BPM)</a:t>
            </a:r>
            <a:r>
              <a:rPr sz="2000" spc="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lang="en-IN" sz="2000" spc="0" dirty="0">
                <a:solidFill>
                  <a:srgbClr val="333333"/>
                </a:solidFill>
                <a:latin typeface="Times New Roman"/>
                <a:cs typeface="Times New Roman"/>
              </a:rPr>
              <a:t>can have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100"/>
              </a:spcBef>
            </a:pPr>
            <a:r>
              <a:rPr sz="2000" spc="0" dirty="0">
                <a:solidFill>
                  <a:srgbClr val="333333"/>
                </a:solidFill>
                <a:latin typeface="Times New Roman"/>
                <a:cs typeface="Times New Roman"/>
              </a:rPr>
              <a:t>co</a:t>
            </a:r>
            <a:r>
              <a:rPr sz="2000" spc="-12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2000" spc="0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2000" spc="-68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spc="0" dirty="0">
                <a:solidFill>
                  <a:srgbClr val="333333"/>
                </a:solidFill>
                <a:latin typeface="Times New Roman"/>
                <a:cs typeface="Times New Roman"/>
              </a:rPr>
              <a:t>ro</a:t>
            </a:r>
            <a:r>
              <a:rPr sz="2000" spc="-9" dirty="0">
                <a:solidFill>
                  <a:srgbClr val="333333"/>
                </a:solidFill>
                <a:latin typeface="Times New Roman"/>
                <a:cs typeface="Times New Roman"/>
              </a:rPr>
              <a:t>l</a:t>
            </a:r>
            <a:r>
              <a:rPr sz="2000" spc="0" dirty="0">
                <a:solidFill>
                  <a:srgbClr val="333333"/>
                </a:solidFill>
                <a:latin typeface="Times New Roman"/>
                <a:cs typeface="Times New Roman"/>
              </a:rPr>
              <a:t>es </a:t>
            </a:r>
            <a:r>
              <a:rPr sz="2000" spc="4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spc="0" dirty="0">
                <a:solidFill>
                  <a:srgbClr val="333333"/>
                </a:solidFill>
                <a:latin typeface="Times New Roman"/>
                <a:cs typeface="Times New Roman"/>
              </a:rPr>
              <a:t>f</a:t>
            </a:r>
            <a:r>
              <a:rPr sz="2000" spc="-9" dirty="0">
                <a:solidFill>
                  <a:srgbClr val="333333"/>
                </a:solidFill>
                <a:latin typeface="Times New Roman"/>
                <a:cs typeface="Times New Roman"/>
              </a:rPr>
              <a:t>o</a:t>
            </a:r>
            <a:r>
              <a:rPr sz="2000" spc="0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2000" spc="25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lang="en-IN" sz="2000" spc="9" dirty="0">
                <a:solidFill>
                  <a:srgbClr val="333333"/>
                </a:solidFill>
                <a:latin typeface="Times New Roman"/>
                <a:cs typeface="Times New Roman"/>
              </a:rPr>
              <a:t>any </a:t>
            </a:r>
            <a:r>
              <a:rPr sz="2000" spc="0" dirty="0">
                <a:solidFill>
                  <a:srgbClr val="333333"/>
                </a:solidFill>
                <a:latin typeface="Times New Roman"/>
                <a:cs typeface="Times New Roman"/>
              </a:rPr>
              <a:t>b</a:t>
            </a:r>
            <a:r>
              <a:rPr sz="2000" spc="4" dirty="0">
                <a:solidFill>
                  <a:srgbClr val="333333"/>
                </a:solidFill>
                <a:latin typeface="Times New Roman"/>
                <a:cs typeface="Times New Roman"/>
              </a:rPr>
              <a:t>u</a:t>
            </a:r>
            <a:r>
              <a:rPr sz="2000" spc="0" dirty="0">
                <a:solidFill>
                  <a:srgbClr val="333333"/>
                </a:solidFill>
                <a:latin typeface="Times New Roman"/>
                <a:cs typeface="Times New Roman"/>
              </a:rPr>
              <a:t>sine</a:t>
            </a:r>
            <a:r>
              <a:rPr sz="2000" spc="4" dirty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r>
              <a:rPr sz="2000" spc="0" dirty="0">
                <a:solidFill>
                  <a:srgbClr val="333333"/>
                </a:solidFill>
                <a:latin typeface="Times New Roman"/>
                <a:cs typeface="Times New Roman"/>
              </a:rPr>
              <a:t>s.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089396" y="5230767"/>
            <a:ext cx="890400" cy="478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60"/>
              </a:lnSpc>
              <a:spcBef>
                <a:spcPts val="93"/>
              </a:spcBef>
            </a:pPr>
            <a:r>
              <a:rPr sz="1700" spc="14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700" spc="4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700" spc="9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0" dirty="0">
                <a:solidFill>
                  <a:srgbClr val="FFFFFF"/>
                </a:solidFill>
                <a:latin typeface="Times New Roman"/>
                <a:cs typeface="Times New Roman"/>
              </a:rPr>
              <a:t>iness</a:t>
            </a:r>
            <a:endParaRPr sz="1700">
              <a:latin typeface="Times New Roman"/>
              <a:cs typeface="Times New Roman"/>
            </a:endParaRPr>
          </a:p>
          <a:p>
            <a:pPr marL="20319" marR="12956">
              <a:lnSpc>
                <a:spcPts val="1860"/>
              </a:lnSpc>
            </a:pPr>
            <a:r>
              <a:rPr sz="1700" spc="14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9" dirty="0">
                <a:solidFill>
                  <a:srgbClr val="FFFFFF"/>
                </a:solidFill>
                <a:latin typeface="Times New Roman"/>
                <a:cs typeface="Times New Roman"/>
              </a:rPr>
              <a:t>ys</a:t>
            </a:r>
            <a:r>
              <a:rPr sz="1700" spc="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700" spc="-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>
                <a:solidFill>
                  <a:srgbClr val="FFFFFF"/>
                </a:solidFill>
                <a:latin typeface="Times New Roman"/>
                <a:cs typeface="Times New Roman"/>
              </a:rPr>
              <a:t>ms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7A1FDAF5-2439-4C7D-8A32-9F0A38192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85800" y="2974539"/>
            <a:ext cx="8156530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40"/>
              </a:lnSpc>
              <a:spcBef>
                <a:spcPts val="206"/>
              </a:spcBef>
            </a:pPr>
            <a:r>
              <a:rPr sz="4000" b="1" dirty="0">
                <a:latin typeface="Times New Roman"/>
                <a:cs typeface="Times New Roman"/>
              </a:rPr>
              <a:t>Benefi</a:t>
            </a:r>
            <a:r>
              <a:rPr sz="4000" b="1" spc="-9" dirty="0">
                <a:latin typeface="Times New Roman"/>
                <a:cs typeface="Times New Roman"/>
              </a:rPr>
              <a:t>t</a:t>
            </a:r>
            <a:r>
              <a:rPr sz="4000" b="1" spc="0" dirty="0">
                <a:latin typeface="Times New Roman"/>
                <a:cs typeface="Times New Roman"/>
              </a:rPr>
              <a:t>s</a:t>
            </a:r>
            <a:r>
              <a:rPr lang="en-US" sz="4000" b="1" spc="0" dirty="0">
                <a:latin typeface="Times New Roman"/>
                <a:cs typeface="Times New Roman"/>
              </a:rPr>
              <a:t> for Start up hiring a</a:t>
            </a:r>
          </a:p>
          <a:p>
            <a:pPr marL="12700">
              <a:lnSpc>
                <a:spcPts val="4140"/>
              </a:lnSpc>
              <a:spcBef>
                <a:spcPts val="206"/>
              </a:spcBef>
            </a:pPr>
            <a:r>
              <a:rPr lang="en-US" sz="4000" b="1" spc="0" dirty="0">
                <a:latin typeface="Times New Roman"/>
                <a:cs typeface="Times New Roman"/>
              </a:rPr>
              <a:t>Company Secretary 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87502" y="2974539"/>
            <a:ext cx="666666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40"/>
              </a:lnSpc>
              <a:spcBef>
                <a:spcPts val="206"/>
              </a:spcBef>
            </a:pP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09156" y="2974539"/>
            <a:ext cx="987401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40"/>
              </a:lnSpc>
              <a:spcBef>
                <a:spcPts val="206"/>
              </a:spcBef>
            </a:pP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751545" y="2974539"/>
            <a:ext cx="2400361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40"/>
              </a:lnSpc>
              <a:spcBef>
                <a:spcPts val="206"/>
              </a:spcBef>
            </a:pP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BB0A7-0828-4BCC-816D-284F1775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07848" y="2162555"/>
            <a:ext cx="2816352" cy="1932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559302" y="2509473"/>
            <a:ext cx="5158398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40"/>
              </a:lnSpc>
              <a:spcBef>
                <a:spcPts val="167"/>
              </a:spcBef>
            </a:pPr>
            <a:r>
              <a:rPr sz="3200" b="1" spc="0" dirty="0">
                <a:latin typeface="Times New Roman"/>
                <a:cs typeface="Times New Roman"/>
              </a:rPr>
              <a:t>Faster</a:t>
            </a:r>
            <a:r>
              <a:rPr sz="3200" b="1" spc="-189" dirty="0">
                <a:latin typeface="Times New Roman"/>
                <a:cs typeface="Times New Roman"/>
              </a:rPr>
              <a:t> </a:t>
            </a:r>
            <a:r>
              <a:rPr sz="3200" b="1" spc="0" dirty="0">
                <a:latin typeface="Times New Roman"/>
                <a:cs typeface="Times New Roman"/>
              </a:rPr>
              <a:t>Deci</a:t>
            </a:r>
            <a:r>
              <a:rPr sz="3200" b="1" spc="-12" dirty="0">
                <a:latin typeface="Times New Roman"/>
                <a:cs typeface="Times New Roman"/>
              </a:rPr>
              <a:t>s</a:t>
            </a:r>
            <a:r>
              <a:rPr sz="3200" b="1" spc="0" dirty="0">
                <a:latin typeface="Times New Roman"/>
                <a:cs typeface="Times New Roman"/>
              </a:rPr>
              <a:t>ion</a:t>
            </a:r>
            <a:r>
              <a:rPr sz="3200" b="1" spc="698" dirty="0">
                <a:latin typeface="Times New Roman"/>
                <a:cs typeface="Times New Roman"/>
              </a:rPr>
              <a:t> </a:t>
            </a:r>
            <a:r>
              <a:rPr sz="3200" b="1" spc="0" dirty="0">
                <a:latin typeface="Times New Roman"/>
                <a:cs typeface="Times New Roman"/>
              </a:rPr>
              <a:t>Making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4DC27-0D65-4F6A-8671-129D8C20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07848" y="2162555"/>
            <a:ext cx="2816352" cy="1932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404742" y="2497015"/>
            <a:ext cx="5118016" cy="920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35"/>
              </a:lnSpc>
              <a:spcBef>
                <a:spcPts val="166"/>
              </a:spcBef>
            </a:pPr>
            <a:r>
              <a:rPr sz="3200" b="1" spc="0" dirty="0">
                <a:latin typeface="Times New Roman"/>
                <a:cs typeface="Times New Roman"/>
              </a:rPr>
              <a:t>Higher</a:t>
            </a:r>
            <a:r>
              <a:rPr sz="3200" b="1" spc="72" dirty="0">
                <a:latin typeface="Times New Roman"/>
                <a:cs typeface="Times New Roman"/>
              </a:rPr>
              <a:t> </a:t>
            </a:r>
            <a:r>
              <a:rPr sz="3200" b="1" spc="-12" dirty="0">
                <a:latin typeface="Times New Roman"/>
                <a:cs typeface="Times New Roman"/>
              </a:rPr>
              <a:t>C</a:t>
            </a:r>
            <a:r>
              <a:rPr sz="3200" b="1" spc="0" dirty="0">
                <a:latin typeface="Times New Roman"/>
                <a:cs typeface="Times New Roman"/>
              </a:rPr>
              <a:t>ash</a:t>
            </a:r>
            <a:r>
              <a:rPr sz="3200" b="1" spc="-108" dirty="0">
                <a:latin typeface="Times New Roman"/>
                <a:cs typeface="Times New Roman"/>
              </a:rPr>
              <a:t> </a:t>
            </a:r>
            <a:r>
              <a:rPr sz="3200" b="1" spc="0" dirty="0">
                <a:latin typeface="Times New Roman"/>
                <a:cs typeface="Times New Roman"/>
              </a:rPr>
              <a:t>Balance</a:t>
            </a:r>
            <a:r>
              <a:rPr sz="3200" b="1" spc="174" dirty="0">
                <a:latin typeface="Times New Roman"/>
                <a:cs typeface="Times New Roman"/>
              </a:rPr>
              <a:t> </a:t>
            </a:r>
            <a:r>
              <a:rPr sz="3200" b="1" spc="0" dirty="0">
                <a:latin typeface="Times New Roman"/>
                <a:cs typeface="Times New Roman"/>
              </a:rPr>
              <a:t>&amp;</a:t>
            </a:r>
            <a:endParaRPr sz="3200">
              <a:latin typeface="Times New Roman"/>
              <a:cs typeface="Times New Roman"/>
            </a:endParaRPr>
          </a:p>
          <a:p>
            <a:pPr marL="12700" marR="61036">
              <a:lnSpc>
                <a:spcPct val="95825"/>
              </a:lnSpc>
            </a:pPr>
            <a:r>
              <a:rPr sz="3200" b="1" spc="0" dirty="0">
                <a:latin typeface="Times New Roman"/>
                <a:cs typeface="Times New Roman"/>
              </a:rPr>
              <a:t>Co</a:t>
            </a:r>
            <a:r>
              <a:rPr sz="3200" b="1" spc="-12" dirty="0">
                <a:latin typeface="Times New Roman"/>
                <a:cs typeface="Times New Roman"/>
              </a:rPr>
              <a:t>s</a:t>
            </a:r>
            <a:r>
              <a:rPr sz="3200" b="1" spc="0" dirty="0">
                <a:latin typeface="Times New Roman"/>
                <a:cs typeface="Times New Roman"/>
              </a:rPr>
              <a:t>t</a:t>
            </a:r>
            <a:r>
              <a:rPr sz="3200" b="1" spc="114" dirty="0">
                <a:latin typeface="Times New Roman"/>
                <a:cs typeface="Times New Roman"/>
              </a:rPr>
              <a:t> </a:t>
            </a:r>
            <a:r>
              <a:rPr sz="3200" b="1" spc="0" dirty="0">
                <a:latin typeface="Times New Roman"/>
                <a:cs typeface="Times New Roman"/>
              </a:rPr>
              <a:t>Savings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BD7BA-ADC0-4389-9BD4-8B7629A35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07848" y="2162555"/>
            <a:ext cx="2816352" cy="1932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481832" y="2445453"/>
            <a:ext cx="3996496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35"/>
              </a:lnSpc>
              <a:spcBef>
                <a:spcPts val="166"/>
              </a:spcBef>
            </a:pPr>
            <a:r>
              <a:rPr sz="3200" b="1" dirty="0">
                <a:latin typeface="Times New Roman"/>
                <a:cs typeface="Times New Roman"/>
              </a:rPr>
              <a:t>I</a:t>
            </a:r>
            <a:r>
              <a:rPr sz="3200" b="1" spc="9" dirty="0">
                <a:latin typeface="Times New Roman"/>
                <a:cs typeface="Times New Roman"/>
              </a:rPr>
              <a:t>n</a:t>
            </a:r>
            <a:r>
              <a:rPr sz="3200" b="1" spc="0" dirty="0">
                <a:latin typeface="Times New Roman"/>
                <a:cs typeface="Times New Roman"/>
              </a:rPr>
              <a:t>cr</a:t>
            </a:r>
            <a:r>
              <a:rPr sz="3200" b="1" spc="4" dirty="0">
                <a:latin typeface="Times New Roman"/>
                <a:cs typeface="Times New Roman"/>
              </a:rPr>
              <a:t>e</a:t>
            </a:r>
            <a:r>
              <a:rPr sz="3200" b="1" spc="0" dirty="0">
                <a:latin typeface="Times New Roman"/>
                <a:cs typeface="Times New Roman"/>
              </a:rPr>
              <a:t>ase</a:t>
            </a:r>
            <a:r>
              <a:rPr sz="3200" b="1" spc="154" dirty="0">
                <a:latin typeface="Times New Roman"/>
                <a:cs typeface="Times New Roman"/>
              </a:rPr>
              <a:t> </a:t>
            </a:r>
            <a:r>
              <a:rPr sz="3200" b="1" spc="0" dirty="0">
                <a:latin typeface="Times New Roman"/>
                <a:cs typeface="Times New Roman"/>
              </a:rPr>
              <a:t>in</a:t>
            </a:r>
            <a:r>
              <a:rPr sz="3200" b="1" spc="429" dirty="0">
                <a:latin typeface="Times New Roman"/>
                <a:cs typeface="Times New Roman"/>
              </a:rPr>
              <a:t> </a:t>
            </a:r>
            <a:r>
              <a:rPr sz="3200" b="1" spc="0" dirty="0">
                <a:latin typeface="Times New Roman"/>
                <a:cs typeface="Times New Roman"/>
              </a:rPr>
              <a:t>sales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5F221-8F9F-41E8-AE08-E1CC5E66F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07848" y="2162555"/>
            <a:ext cx="2816352" cy="1932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327273" y="2471361"/>
            <a:ext cx="4994397" cy="9199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35"/>
              </a:lnSpc>
              <a:spcBef>
                <a:spcPts val="166"/>
              </a:spcBef>
            </a:pPr>
            <a:r>
              <a:rPr sz="3200" b="1" spc="0" dirty="0">
                <a:latin typeface="Times New Roman"/>
                <a:cs typeface="Times New Roman"/>
              </a:rPr>
              <a:t>M</a:t>
            </a:r>
            <a:r>
              <a:rPr sz="3200" b="1" spc="12" dirty="0">
                <a:latin typeface="Times New Roman"/>
                <a:cs typeface="Times New Roman"/>
              </a:rPr>
              <a:t>o</a:t>
            </a:r>
            <a:r>
              <a:rPr sz="3200" b="1" spc="0" dirty="0">
                <a:latin typeface="Times New Roman"/>
                <a:cs typeface="Times New Roman"/>
              </a:rPr>
              <a:t>re</a:t>
            </a:r>
            <a:r>
              <a:rPr sz="3200" b="1" spc="-122" dirty="0">
                <a:latin typeface="Times New Roman"/>
                <a:cs typeface="Times New Roman"/>
              </a:rPr>
              <a:t> </a:t>
            </a:r>
            <a:r>
              <a:rPr sz="3200" b="1" spc="0" dirty="0">
                <a:latin typeface="Times New Roman"/>
                <a:cs typeface="Times New Roman"/>
              </a:rPr>
              <a:t>opp</a:t>
            </a:r>
            <a:r>
              <a:rPr sz="3200" b="1" spc="12" dirty="0">
                <a:latin typeface="Times New Roman"/>
                <a:cs typeface="Times New Roman"/>
              </a:rPr>
              <a:t>o</a:t>
            </a:r>
            <a:r>
              <a:rPr sz="3200" b="1" spc="0" dirty="0">
                <a:latin typeface="Times New Roman"/>
                <a:cs typeface="Times New Roman"/>
              </a:rPr>
              <a:t>rtunities</a:t>
            </a:r>
            <a:r>
              <a:rPr sz="3200" b="1" spc="797" dirty="0">
                <a:latin typeface="Times New Roman"/>
                <a:cs typeface="Times New Roman"/>
              </a:rPr>
              <a:t> </a:t>
            </a:r>
            <a:r>
              <a:rPr sz="3200" b="1" spc="0" dirty="0">
                <a:latin typeface="Times New Roman"/>
                <a:cs typeface="Times New Roman"/>
              </a:rPr>
              <a:t>for</a:t>
            </a:r>
            <a:endParaRPr sz="3200">
              <a:latin typeface="Times New Roman"/>
              <a:cs typeface="Times New Roman"/>
            </a:endParaRPr>
          </a:p>
          <a:p>
            <a:pPr marL="12700" marR="61036">
              <a:lnSpc>
                <a:spcPct val="95825"/>
              </a:lnSpc>
            </a:pPr>
            <a:r>
              <a:rPr sz="3200" b="1" dirty="0">
                <a:latin typeface="Times New Roman"/>
                <a:cs typeface="Times New Roman"/>
              </a:rPr>
              <a:t>gr</a:t>
            </a:r>
            <a:r>
              <a:rPr sz="3200" b="1" spc="4" dirty="0">
                <a:latin typeface="Times New Roman"/>
                <a:cs typeface="Times New Roman"/>
              </a:rPr>
              <a:t>o</a:t>
            </a:r>
            <a:r>
              <a:rPr sz="3200" b="1" spc="0" dirty="0">
                <a:latin typeface="Times New Roman"/>
                <a:cs typeface="Times New Roman"/>
              </a:rPr>
              <a:t>wth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38E63-64A2-4C9B-8D33-328EC4BD2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88976" y="2048255"/>
            <a:ext cx="4264152" cy="4320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3702" y="1523999"/>
            <a:ext cx="7210615" cy="3733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25"/>
              </a:lnSpc>
              <a:spcBef>
                <a:spcPts val="146"/>
              </a:spcBef>
            </a:pPr>
            <a:r>
              <a:rPr sz="2800" b="1" spc="0" dirty="0">
                <a:latin typeface="Times New Roman"/>
                <a:cs typeface="Times New Roman"/>
              </a:rPr>
              <a:t>The</a:t>
            </a:r>
            <a:r>
              <a:rPr sz="2800" b="1" spc="682" dirty="0">
                <a:latin typeface="Times New Roman"/>
                <a:cs typeface="Times New Roman"/>
              </a:rPr>
              <a:t> </a:t>
            </a:r>
            <a:r>
              <a:rPr sz="2800" b="1" spc="0" dirty="0">
                <a:latin typeface="Times New Roman"/>
                <a:cs typeface="Times New Roman"/>
              </a:rPr>
              <a:t>ma</a:t>
            </a:r>
            <a:r>
              <a:rPr sz="2800" b="1" spc="-12" dirty="0">
                <a:latin typeface="Times New Roman"/>
                <a:cs typeface="Times New Roman"/>
              </a:rPr>
              <a:t>i</a:t>
            </a:r>
            <a:r>
              <a:rPr sz="2800" b="1" spc="0" dirty="0">
                <a:latin typeface="Times New Roman"/>
                <a:cs typeface="Times New Roman"/>
              </a:rPr>
              <a:t>n</a:t>
            </a:r>
            <a:r>
              <a:rPr sz="2800" b="1" spc="85" dirty="0">
                <a:latin typeface="Times New Roman"/>
                <a:cs typeface="Times New Roman"/>
              </a:rPr>
              <a:t> </a:t>
            </a:r>
            <a:r>
              <a:rPr sz="2800" b="1" spc="0" dirty="0">
                <a:latin typeface="Times New Roman"/>
                <a:cs typeface="Times New Roman"/>
              </a:rPr>
              <a:t>challenges</a:t>
            </a:r>
            <a:r>
              <a:rPr sz="2800" b="1" spc="-66" dirty="0">
                <a:latin typeface="Times New Roman"/>
                <a:cs typeface="Times New Roman"/>
              </a:rPr>
              <a:t> </a:t>
            </a:r>
            <a:r>
              <a:rPr sz="2800" b="1" spc="0" dirty="0">
                <a:latin typeface="Times New Roman"/>
                <a:cs typeface="Times New Roman"/>
              </a:rPr>
              <a:t>for </a:t>
            </a:r>
            <a:r>
              <a:rPr sz="2800" b="1" spc="67" dirty="0">
                <a:latin typeface="Times New Roman"/>
                <a:cs typeface="Times New Roman"/>
              </a:rPr>
              <a:t> </a:t>
            </a:r>
            <a:r>
              <a:rPr sz="2800" b="1" spc="0" dirty="0">
                <a:latin typeface="Times New Roman"/>
                <a:cs typeface="Times New Roman"/>
              </a:rPr>
              <a:t>Sta</a:t>
            </a:r>
            <a:r>
              <a:rPr sz="2800" b="1" spc="-17" dirty="0">
                <a:latin typeface="Times New Roman"/>
                <a:cs typeface="Times New Roman"/>
              </a:rPr>
              <a:t>r</a:t>
            </a:r>
            <a:r>
              <a:rPr sz="2800" b="1" spc="0" dirty="0">
                <a:latin typeface="Times New Roman"/>
                <a:cs typeface="Times New Roman"/>
              </a:rPr>
              <a:t>tups</a:t>
            </a:r>
            <a:r>
              <a:rPr sz="2800" b="1" spc="70" dirty="0">
                <a:latin typeface="Times New Roman"/>
                <a:cs typeface="Times New Roman"/>
              </a:rPr>
              <a:t> </a:t>
            </a:r>
            <a:r>
              <a:rPr sz="2800" b="1" spc="0" dirty="0">
                <a:latin typeface="Times New Roman"/>
                <a:cs typeface="Times New Roman"/>
              </a:rPr>
              <a:t>a</a:t>
            </a:r>
            <a:r>
              <a:rPr sz="2800" b="1" spc="-9" dirty="0">
                <a:latin typeface="Times New Roman"/>
                <a:cs typeface="Times New Roman"/>
              </a:rPr>
              <a:t>r</a:t>
            </a:r>
            <a:r>
              <a:rPr sz="2800" b="1" spc="0" dirty="0">
                <a:latin typeface="Times New Roman"/>
                <a:cs typeface="Times New Roman"/>
              </a:rPr>
              <a:t>e: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32503" y="2440167"/>
            <a:ext cx="3994910" cy="9200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081">
              <a:lnSpc>
                <a:spcPts val="3410"/>
              </a:lnSpc>
              <a:spcBef>
                <a:spcPts val="170"/>
              </a:spcBef>
            </a:pPr>
            <a:r>
              <a:rPr sz="3200" spc="0" dirty="0">
                <a:solidFill>
                  <a:srgbClr val="333333"/>
                </a:solidFill>
                <a:latin typeface="Times New Roman"/>
                <a:cs typeface="Times New Roman"/>
              </a:rPr>
              <a:t>Struggling</a:t>
            </a:r>
            <a:r>
              <a:rPr sz="3200" spc="-3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3200" spc="293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333333"/>
                </a:solidFill>
                <a:latin typeface="Times New Roman"/>
                <a:cs typeface="Times New Roman"/>
              </a:rPr>
              <a:t>ga</a:t>
            </a:r>
            <a:r>
              <a:rPr sz="3200" spc="-9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3200" spc="0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ts val="3675"/>
              </a:lnSpc>
              <a:spcBef>
                <a:spcPts val="173"/>
              </a:spcBef>
            </a:pPr>
            <a:r>
              <a:rPr sz="3200" spc="0" dirty="0">
                <a:solidFill>
                  <a:srgbClr val="333333"/>
                </a:solidFill>
                <a:latin typeface="Times New Roman"/>
                <a:cs typeface="Times New Roman"/>
              </a:rPr>
              <a:t>fin</a:t>
            </a:r>
            <a:r>
              <a:rPr sz="3200" spc="-12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3200" spc="0" dirty="0">
                <a:solidFill>
                  <a:srgbClr val="333333"/>
                </a:solidFill>
                <a:latin typeface="Times New Roman"/>
                <a:cs typeface="Times New Roman"/>
              </a:rPr>
              <a:t>nce</a:t>
            </a:r>
            <a:r>
              <a:rPr sz="3200" spc="-42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333333"/>
                </a:solidFill>
                <a:latin typeface="Times New Roman"/>
                <a:cs typeface="Times New Roman"/>
              </a:rPr>
              <a:t>from </a:t>
            </a:r>
            <a:r>
              <a:rPr sz="3200" spc="73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333333"/>
                </a:solidFill>
                <a:latin typeface="Times New Roman"/>
                <a:cs typeface="Times New Roman"/>
              </a:rPr>
              <a:t>ban</a:t>
            </a:r>
            <a:r>
              <a:rPr sz="3200" spc="-9" dirty="0">
                <a:solidFill>
                  <a:srgbClr val="333333"/>
                </a:solidFill>
                <a:latin typeface="Times New Roman"/>
                <a:cs typeface="Times New Roman"/>
              </a:rPr>
              <a:t>k</a:t>
            </a:r>
            <a:r>
              <a:rPr sz="3200" spc="0" dirty="0">
                <a:solidFill>
                  <a:srgbClr val="333333"/>
                </a:solidFill>
                <a:latin typeface="Times New Roman"/>
                <a:cs typeface="Times New Roman"/>
              </a:rPr>
              <a:t>s.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id="{1291EDB9-9B59-4A3C-9094-9EA9A004181A}"/>
              </a:ext>
            </a:extLst>
          </p:cNvPr>
          <p:cNvSpPr/>
          <p:nvPr/>
        </p:nvSpPr>
        <p:spPr>
          <a:xfrm>
            <a:off x="0" y="0"/>
            <a:ext cx="1371600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9A13FDBF-6C3C-4DEC-8119-2962BEC96C2F}"/>
              </a:ext>
            </a:extLst>
          </p:cNvPr>
          <p:cNvSpPr/>
          <p:nvPr/>
        </p:nvSpPr>
        <p:spPr>
          <a:xfrm>
            <a:off x="1371600" y="0"/>
            <a:ext cx="7772399" cy="1220724"/>
          </a:xfrm>
          <a:custGeom>
            <a:avLst/>
            <a:gdLst/>
            <a:ahLst/>
            <a:cxnLst/>
            <a:rect l="l" t="t" r="r" b="b"/>
            <a:pathLst>
              <a:path w="8023859" h="1220724">
                <a:moveTo>
                  <a:pt x="8023859" y="0"/>
                </a:moveTo>
                <a:lnTo>
                  <a:pt x="0" y="0"/>
                </a:lnTo>
                <a:lnTo>
                  <a:pt x="0" y="1220724"/>
                </a:lnTo>
                <a:lnTo>
                  <a:pt x="8023859" y="1220724"/>
                </a:lnTo>
                <a:lnTo>
                  <a:pt x="802385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30D3818-8958-4874-B425-4D76E07CC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07848" y="2162555"/>
            <a:ext cx="2816352" cy="1932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469004" y="2522923"/>
            <a:ext cx="5112075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35"/>
              </a:lnSpc>
              <a:spcBef>
                <a:spcPts val="166"/>
              </a:spcBef>
            </a:pPr>
            <a:r>
              <a:rPr sz="3200" b="1" spc="0" dirty="0">
                <a:latin typeface="Times New Roman"/>
                <a:cs typeface="Times New Roman"/>
              </a:rPr>
              <a:t>Incr</a:t>
            </a:r>
            <a:r>
              <a:rPr sz="3200" b="1" spc="6" dirty="0">
                <a:latin typeface="Times New Roman"/>
                <a:cs typeface="Times New Roman"/>
              </a:rPr>
              <a:t>e</a:t>
            </a:r>
            <a:r>
              <a:rPr sz="3200" b="1" spc="0" dirty="0">
                <a:latin typeface="Times New Roman"/>
                <a:cs typeface="Times New Roman"/>
              </a:rPr>
              <a:t>a</a:t>
            </a:r>
            <a:r>
              <a:rPr sz="3200" b="1" spc="-12" dirty="0">
                <a:latin typeface="Times New Roman"/>
                <a:cs typeface="Times New Roman"/>
              </a:rPr>
              <a:t>s</a:t>
            </a:r>
            <a:r>
              <a:rPr sz="3200" b="1" spc="0" dirty="0">
                <a:latin typeface="Times New Roman"/>
                <a:cs typeface="Times New Roman"/>
              </a:rPr>
              <a:t>ed</a:t>
            </a:r>
            <a:r>
              <a:rPr sz="3200" b="1" spc="39" dirty="0">
                <a:latin typeface="Times New Roman"/>
                <a:cs typeface="Times New Roman"/>
              </a:rPr>
              <a:t> </a:t>
            </a:r>
            <a:r>
              <a:rPr sz="3200" b="1" spc="0" dirty="0">
                <a:latin typeface="Times New Roman"/>
                <a:cs typeface="Times New Roman"/>
              </a:rPr>
              <a:t>p</a:t>
            </a:r>
            <a:r>
              <a:rPr sz="3200" b="1" spc="-9" dirty="0">
                <a:latin typeface="Times New Roman"/>
                <a:cs typeface="Times New Roman"/>
              </a:rPr>
              <a:t>r</a:t>
            </a:r>
            <a:r>
              <a:rPr sz="3200" b="1" spc="0" dirty="0">
                <a:latin typeface="Times New Roman"/>
                <a:cs typeface="Times New Roman"/>
              </a:rPr>
              <a:t>odu</a:t>
            </a:r>
            <a:r>
              <a:rPr sz="3200" b="1" spc="-14" dirty="0">
                <a:latin typeface="Times New Roman"/>
                <a:cs typeface="Times New Roman"/>
              </a:rPr>
              <a:t>c</a:t>
            </a:r>
            <a:r>
              <a:rPr sz="3200" b="1" spc="0" dirty="0">
                <a:latin typeface="Times New Roman"/>
                <a:cs typeface="Times New Roman"/>
              </a:rPr>
              <a:t>tiv</a:t>
            </a:r>
            <a:r>
              <a:rPr sz="3200" b="1" spc="-9" dirty="0">
                <a:latin typeface="Times New Roman"/>
                <a:cs typeface="Times New Roman"/>
              </a:rPr>
              <a:t>i</a:t>
            </a:r>
            <a:r>
              <a:rPr sz="3200" b="1" spc="0" dirty="0">
                <a:latin typeface="Times New Roman"/>
                <a:cs typeface="Times New Roman"/>
              </a:rPr>
              <a:t>ty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5CD18-8D11-4001-8341-DEB3BDFFD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8764523" y="1211579"/>
            <a:ext cx="0" cy="5646418"/>
          </a:xfrm>
          <a:custGeom>
            <a:avLst/>
            <a:gdLst/>
            <a:ahLst/>
            <a:cxnLst/>
            <a:rect l="l" t="t" r="r" b="b"/>
            <a:pathLst>
              <a:path h="5646418">
                <a:moveTo>
                  <a:pt x="0" y="0"/>
                </a:moveTo>
                <a:lnTo>
                  <a:pt x="0" y="5646418"/>
                </a:lnTo>
              </a:path>
            </a:pathLst>
          </a:custGeom>
          <a:ln w="36576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837676" y="1211579"/>
            <a:ext cx="306323" cy="5646418"/>
          </a:xfrm>
          <a:custGeom>
            <a:avLst/>
            <a:gdLst/>
            <a:ahLst/>
            <a:cxnLst/>
            <a:rect l="l" t="t" r="r" b="b"/>
            <a:pathLst>
              <a:path w="306323" h="5646418">
                <a:moveTo>
                  <a:pt x="0" y="5646418"/>
                </a:moveTo>
                <a:lnTo>
                  <a:pt x="306323" y="5646418"/>
                </a:lnTo>
                <a:lnTo>
                  <a:pt x="306323" y="0"/>
                </a:lnTo>
                <a:lnTo>
                  <a:pt x="0" y="0"/>
                </a:lnTo>
                <a:lnTo>
                  <a:pt x="0" y="5646418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915400" y="1211579"/>
            <a:ext cx="0" cy="5646418"/>
          </a:xfrm>
          <a:custGeom>
            <a:avLst/>
            <a:gdLst/>
            <a:ahLst/>
            <a:cxnLst/>
            <a:rect l="l" t="t" r="r" b="b"/>
            <a:pathLst>
              <a:path h="5646418">
                <a:moveTo>
                  <a:pt x="0" y="0"/>
                </a:moveTo>
                <a:lnTo>
                  <a:pt x="0" y="564641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16044" y="59437"/>
            <a:ext cx="8001000" cy="1211579"/>
          </a:xfrm>
          <a:custGeom>
            <a:avLst/>
            <a:gdLst/>
            <a:ahLst/>
            <a:cxnLst/>
            <a:rect l="l" t="t" r="r" b="b"/>
            <a:pathLst>
              <a:path w="8001000" h="1211579">
                <a:moveTo>
                  <a:pt x="8000999" y="0"/>
                </a:moveTo>
                <a:lnTo>
                  <a:pt x="0" y="0"/>
                </a:lnTo>
                <a:lnTo>
                  <a:pt x="0" y="1211579"/>
                </a:lnTo>
                <a:lnTo>
                  <a:pt x="8000999" y="1211579"/>
                </a:lnTo>
                <a:lnTo>
                  <a:pt x="800099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066" y="2285"/>
            <a:ext cx="35662" cy="6857998"/>
          </a:xfrm>
          <a:custGeom>
            <a:avLst/>
            <a:gdLst/>
            <a:ahLst/>
            <a:cxnLst/>
            <a:rect l="l" t="t" r="r" b="b"/>
            <a:pathLst>
              <a:path w="35662" h="6857998">
                <a:moveTo>
                  <a:pt x="35661" y="0"/>
                </a:moveTo>
                <a:lnTo>
                  <a:pt x="0" y="0"/>
                </a:lnTo>
                <a:lnTo>
                  <a:pt x="1" y="6855711"/>
                </a:lnTo>
                <a:lnTo>
                  <a:pt x="35662" y="6855711"/>
                </a:lnTo>
                <a:lnTo>
                  <a:pt x="35661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292" y="2285"/>
            <a:ext cx="11888" cy="6857998"/>
          </a:xfrm>
          <a:custGeom>
            <a:avLst/>
            <a:gdLst/>
            <a:ahLst/>
            <a:cxnLst/>
            <a:rect l="l" t="t" r="r" b="b"/>
            <a:pathLst>
              <a:path w="11888" h="6857998">
                <a:moveTo>
                  <a:pt x="11887" y="0"/>
                </a:moveTo>
                <a:lnTo>
                  <a:pt x="0" y="0"/>
                </a:lnTo>
                <a:lnTo>
                  <a:pt x="1" y="6855711"/>
                </a:lnTo>
                <a:lnTo>
                  <a:pt x="11888" y="6855711"/>
                </a:lnTo>
                <a:lnTo>
                  <a:pt x="1188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0"/>
            <a:ext cx="1371600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4048" y="1636776"/>
            <a:ext cx="1911095" cy="2692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4612" y="2587752"/>
            <a:ext cx="2093976" cy="845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200" y="1705355"/>
            <a:ext cx="1764792" cy="2519172"/>
          </a:xfrm>
          <a:custGeom>
            <a:avLst/>
            <a:gdLst/>
            <a:ahLst/>
            <a:cxnLst/>
            <a:rect l="l" t="t" r="r" b="b"/>
            <a:pathLst>
              <a:path w="1764792" h="2519172">
                <a:moveTo>
                  <a:pt x="882396" y="882396"/>
                </a:moveTo>
                <a:lnTo>
                  <a:pt x="0" y="0"/>
                </a:lnTo>
                <a:lnTo>
                  <a:pt x="0" y="1636776"/>
                </a:lnTo>
                <a:lnTo>
                  <a:pt x="882396" y="2519172"/>
                </a:lnTo>
                <a:lnTo>
                  <a:pt x="1764792" y="1636776"/>
                </a:lnTo>
                <a:lnTo>
                  <a:pt x="1764792" y="0"/>
                </a:lnTo>
                <a:lnTo>
                  <a:pt x="882396" y="882396"/>
                </a:lnTo>
                <a:close/>
              </a:path>
            </a:pathLst>
          </a:custGeom>
          <a:solidFill>
            <a:srgbClr val="B32C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7200" y="1705355"/>
            <a:ext cx="1764792" cy="2519172"/>
          </a:xfrm>
          <a:custGeom>
            <a:avLst/>
            <a:gdLst/>
            <a:ahLst/>
            <a:cxnLst/>
            <a:rect l="l" t="t" r="r" b="b"/>
            <a:pathLst>
              <a:path w="1764792" h="2519172">
                <a:moveTo>
                  <a:pt x="1764792" y="0"/>
                </a:moveTo>
                <a:lnTo>
                  <a:pt x="1764792" y="1636776"/>
                </a:lnTo>
                <a:lnTo>
                  <a:pt x="882396" y="2519172"/>
                </a:lnTo>
                <a:lnTo>
                  <a:pt x="0" y="1636776"/>
                </a:lnTo>
                <a:lnTo>
                  <a:pt x="0" y="0"/>
                </a:lnTo>
                <a:lnTo>
                  <a:pt x="882396" y="882396"/>
                </a:lnTo>
                <a:lnTo>
                  <a:pt x="1764792" y="0"/>
                </a:lnTo>
                <a:close/>
              </a:path>
            </a:pathLst>
          </a:custGeom>
          <a:ln w="27432">
            <a:solidFill>
              <a:srgbClr val="B32C1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21992" y="1604772"/>
            <a:ext cx="5701283" cy="1833372"/>
          </a:xfrm>
          <a:custGeom>
            <a:avLst/>
            <a:gdLst/>
            <a:ahLst/>
            <a:cxnLst/>
            <a:rect l="l" t="t" r="r" b="b"/>
            <a:pathLst>
              <a:path w="5701283" h="1833372">
                <a:moveTo>
                  <a:pt x="5701283" y="305562"/>
                </a:moveTo>
                <a:lnTo>
                  <a:pt x="5700271" y="280497"/>
                </a:lnTo>
                <a:lnTo>
                  <a:pt x="5697285" y="255991"/>
                </a:lnTo>
                <a:lnTo>
                  <a:pt x="5685708" y="208970"/>
                </a:lnTo>
                <a:lnTo>
                  <a:pt x="5667182" y="165127"/>
                </a:lnTo>
                <a:lnTo>
                  <a:pt x="5642335" y="125089"/>
                </a:lnTo>
                <a:lnTo>
                  <a:pt x="5611796" y="89487"/>
                </a:lnTo>
                <a:lnTo>
                  <a:pt x="5576194" y="58948"/>
                </a:lnTo>
                <a:lnTo>
                  <a:pt x="5536156" y="34101"/>
                </a:lnTo>
                <a:lnTo>
                  <a:pt x="5492313" y="15575"/>
                </a:lnTo>
                <a:lnTo>
                  <a:pt x="5445292" y="3998"/>
                </a:lnTo>
                <a:lnTo>
                  <a:pt x="5395722" y="0"/>
                </a:lnTo>
                <a:lnTo>
                  <a:pt x="0" y="0"/>
                </a:lnTo>
                <a:lnTo>
                  <a:pt x="0" y="1833372"/>
                </a:lnTo>
                <a:lnTo>
                  <a:pt x="5395722" y="1833372"/>
                </a:lnTo>
                <a:lnTo>
                  <a:pt x="5445292" y="1829373"/>
                </a:lnTo>
                <a:lnTo>
                  <a:pt x="5492313" y="1817796"/>
                </a:lnTo>
                <a:lnTo>
                  <a:pt x="5536156" y="1799270"/>
                </a:lnTo>
                <a:lnTo>
                  <a:pt x="5576194" y="1774423"/>
                </a:lnTo>
                <a:lnTo>
                  <a:pt x="5611796" y="1743884"/>
                </a:lnTo>
                <a:lnTo>
                  <a:pt x="5642335" y="1708282"/>
                </a:lnTo>
                <a:lnTo>
                  <a:pt x="5667182" y="1668244"/>
                </a:lnTo>
                <a:lnTo>
                  <a:pt x="5685708" y="1624401"/>
                </a:lnTo>
                <a:lnTo>
                  <a:pt x="5697285" y="1577380"/>
                </a:lnTo>
                <a:lnTo>
                  <a:pt x="5701283" y="1527810"/>
                </a:lnTo>
                <a:lnTo>
                  <a:pt x="5701283" y="3055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21992" y="1604772"/>
            <a:ext cx="5701283" cy="1833372"/>
          </a:xfrm>
          <a:custGeom>
            <a:avLst/>
            <a:gdLst/>
            <a:ahLst/>
            <a:cxnLst/>
            <a:rect l="l" t="t" r="r" b="b"/>
            <a:pathLst>
              <a:path w="5701283" h="1833372">
                <a:moveTo>
                  <a:pt x="5701283" y="305562"/>
                </a:moveTo>
                <a:lnTo>
                  <a:pt x="5701283" y="1527810"/>
                </a:lnTo>
                <a:lnTo>
                  <a:pt x="5700271" y="1552874"/>
                </a:lnTo>
                <a:lnTo>
                  <a:pt x="5692405" y="1601248"/>
                </a:lnTo>
                <a:lnTo>
                  <a:pt x="5677275" y="1646759"/>
                </a:lnTo>
                <a:lnTo>
                  <a:pt x="5655509" y="1688778"/>
                </a:lnTo>
                <a:lnTo>
                  <a:pt x="5627738" y="1726676"/>
                </a:lnTo>
                <a:lnTo>
                  <a:pt x="5594588" y="1759826"/>
                </a:lnTo>
                <a:lnTo>
                  <a:pt x="5556690" y="1787597"/>
                </a:lnTo>
                <a:lnTo>
                  <a:pt x="5514671" y="1809363"/>
                </a:lnTo>
                <a:lnTo>
                  <a:pt x="5469160" y="1824493"/>
                </a:lnTo>
                <a:lnTo>
                  <a:pt x="5420786" y="1832359"/>
                </a:lnTo>
                <a:lnTo>
                  <a:pt x="5395722" y="1833372"/>
                </a:lnTo>
                <a:lnTo>
                  <a:pt x="0" y="1833372"/>
                </a:lnTo>
                <a:lnTo>
                  <a:pt x="0" y="0"/>
                </a:lnTo>
                <a:lnTo>
                  <a:pt x="5395722" y="0"/>
                </a:lnTo>
                <a:lnTo>
                  <a:pt x="5445292" y="3998"/>
                </a:lnTo>
                <a:lnTo>
                  <a:pt x="5492313" y="15575"/>
                </a:lnTo>
                <a:lnTo>
                  <a:pt x="5536156" y="34101"/>
                </a:lnTo>
                <a:lnTo>
                  <a:pt x="5576194" y="58948"/>
                </a:lnTo>
                <a:lnTo>
                  <a:pt x="5611796" y="89487"/>
                </a:lnTo>
                <a:lnTo>
                  <a:pt x="5642335" y="125089"/>
                </a:lnTo>
                <a:lnTo>
                  <a:pt x="5667182" y="165127"/>
                </a:lnTo>
                <a:lnTo>
                  <a:pt x="5685708" y="208970"/>
                </a:lnTo>
                <a:lnTo>
                  <a:pt x="5697285" y="255991"/>
                </a:lnTo>
                <a:lnTo>
                  <a:pt x="5701283" y="305562"/>
                </a:lnTo>
                <a:close/>
              </a:path>
            </a:pathLst>
          </a:custGeom>
          <a:ln w="27432">
            <a:solidFill>
              <a:srgbClr val="B32C1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4048" y="3877055"/>
            <a:ext cx="1911095" cy="2692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6324" y="4850892"/>
            <a:ext cx="2130552" cy="800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7200" y="3945636"/>
            <a:ext cx="1764792" cy="2519172"/>
          </a:xfrm>
          <a:custGeom>
            <a:avLst/>
            <a:gdLst/>
            <a:ahLst/>
            <a:cxnLst/>
            <a:rect l="l" t="t" r="r" b="b"/>
            <a:pathLst>
              <a:path w="1764792" h="2519171">
                <a:moveTo>
                  <a:pt x="882396" y="882395"/>
                </a:moveTo>
                <a:lnTo>
                  <a:pt x="0" y="0"/>
                </a:lnTo>
                <a:lnTo>
                  <a:pt x="0" y="1636776"/>
                </a:lnTo>
                <a:lnTo>
                  <a:pt x="882396" y="2519172"/>
                </a:lnTo>
                <a:lnTo>
                  <a:pt x="1764792" y="1636776"/>
                </a:lnTo>
                <a:lnTo>
                  <a:pt x="1764792" y="0"/>
                </a:lnTo>
                <a:lnTo>
                  <a:pt x="882396" y="882395"/>
                </a:lnTo>
                <a:close/>
              </a:path>
            </a:pathLst>
          </a:custGeom>
          <a:solidFill>
            <a:srgbClr val="B32C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7200" y="3945636"/>
            <a:ext cx="1764792" cy="2519172"/>
          </a:xfrm>
          <a:custGeom>
            <a:avLst/>
            <a:gdLst/>
            <a:ahLst/>
            <a:cxnLst/>
            <a:rect l="l" t="t" r="r" b="b"/>
            <a:pathLst>
              <a:path w="1764792" h="2519171">
                <a:moveTo>
                  <a:pt x="1764792" y="0"/>
                </a:moveTo>
                <a:lnTo>
                  <a:pt x="1764792" y="1636776"/>
                </a:lnTo>
                <a:lnTo>
                  <a:pt x="882396" y="2519172"/>
                </a:lnTo>
                <a:lnTo>
                  <a:pt x="0" y="1636776"/>
                </a:lnTo>
                <a:lnTo>
                  <a:pt x="0" y="0"/>
                </a:lnTo>
                <a:lnTo>
                  <a:pt x="882396" y="882395"/>
                </a:lnTo>
                <a:lnTo>
                  <a:pt x="1764792" y="0"/>
                </a:lnTo>
                <a:close/>
              </a:path>
            </a:pathLst>
          </a:custGeom>
          <a:ln w="27432">
            <a:solidFill>
              <a:srgbClr val="B32C1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21992" y="3945636"/>
            <a:ext cx="5701283" cy="1641348"/>
          </a:xfrm>
          <a:custGeom>
            <a:avLst/>
            <a:gdLst/>
            <a:ahLst/>
            <a:cxnLst/>
            <a:rect l="l" t="t" r="r" b="b"/>
            <a:pathLst>
              <a:path w="5701283" h="1641348">
                <a:moveTo>
                  <a:pt x="5701283" y="273557"/>
                </a:moveTo>
                <a:lnTo>
                  <a:pt x="5700377" y="251115"/>
                </a:lnTo>
                <a:lnTo>
                  <a:pt x="5697704" y="229173"/>
                </a:lnTo>
                <a:lnTo>
                  <a:pt x="5687342" y="187074"/>
                </a:lnTo>
                <a:lnTo>
                  <a:pt x="5670759" y="147821"/>
                </a:lnTo>
                <a:lnTo>
                  <a:pt x="5648517" y="111977"/>
                </a:lnTo>
                <a:lnTo>
                  <a:pt x="5621178" y="80105"/>
                </a:lnTo>
                <a:lnTo>
                  <a:pt x="5589306" y="52766"/>
                </a:lnTo>
                <a:lnTo>
                  <a:pt x="5553462" y="30524"/>
                </a:lnTo>
                <a:lnTo>
                  <a:pt x="5514209" y="13941"/>
                </a:lnTo>
                <a:lnTo>
                  <a:pt x="5472110" y="3579"/>
                </a:lnTo>
                <a:lnTo>
                  <a:pt x="5427726" y="0"/>
                </a:lnTo>
                <a:lnTo>
                  <a:pt x="0" y="0"/>
                </a:lnTo>
                <a:lnTo>
                  <a:pt x="0" y="1641348"/>
                </a:lnTo>
                <a:lnTo>
                  <a:pt x="5427726" y="1641348"/>
                </a:lnTo>
                <a:lnTo>
                  <a:pt x="5472110" y="1637768"/>
                </a:lnTo>
                <a:lnTo>
                  <a:pt x="5514209" y="1627406"/>
                </a:lnTo>
                <a:lnTo>
                  <a:pt x="5553462" y="1610823"/>
                </a:lnTo>
                <a:lnTo>
                  <a:pt x="5589306" y="1588581"/>
                </a:lnTo>
                <a:lnTo>
                  <a:pt x="5621178" y="1561242"/>
                </a:lnTo>
                <a:lnTo>
                  <a:pt x="5648517" y="1529370"/>
                </a:lnTo>
                <a:lnTo>
                  <a:pt x="5670759" y="1493526"/>
                </a:lnTo>
                <a:lnTo>
                  <a:pt x="5687342" y="1454273"/>
                </a:lnTo>
                <a:lnTo>
                  <a:pt x="5697704" y="1412174"/>
                </a:lnTo>
                <a:lnTo>
                  <a:pt x="5701283" y="1367789"/>
                </a:lnTo>
                <a:lnTo>
                  <a:pt x="5701283" y="2735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21992" y="3945636"/>
            <a:ext cx="5701283" cy="1641348"/>
          </a:xfrm>
          <a:custGeom>
            <a:avLst/>
            <a:gdLst/>
            <a:ahLst/>
            <a:cxnLst/>
            <a:rect l="l" t="t" r="r" b="b"/>
            <a:pathLst>
              <a:path w="5701283" h="1641348">
                <a:moveTo>
                  <a:pt x="5701283" y="273557"/>
                </a:moveTo>
                <a:lnTo>
                  <a:pt x="5701283" y="1367789"/>
                </a:lnTo>
                <a:lnTo>
                  <a:pt x="5700377" y="1390232"/>
                </a:lnTo>
                <a:lnTo>
                  <a:pt x="5693336" y="1433544"/>
                </a:lnTo>
                <a:lnTo>
                  <a:pt x="5679793" y="1474291"/>
                </a:lnTo>
                <a:lnTo>
                  <a:pt x="5660310" y="1511910"/>
                </a:lnTo>
                <a:lnTo>
                  <a:pt x="5635449" y="1545838"/>
                </a:lnTo>
                <a:lnTo>
                  <a:pt x="5605774" y="1575513"/>
                </a:lnTo>
                <a:lnTo>
                  <a:pt x="5571846" y="1600374"/>
                </a:lnTo>
                <a:lnTo>
                  <a:pt x="5534227" y="1619857"/>
                </a:lnTo>
                <a:lnTo>
                  <a:pt x="5493480" y="1633400"/>
                </a:lnTo>
                <a:lnTo>
                  <a:pt x="5450168" y="1640441"/>
                </a:lnTo>
                <a:lnTo>
                  <a:pt x="5427726" y="1641348"/>
                </a:lnTo>
                <a:lnTo>
                  <a:pt x="0" y="1641348"/>
                </a:lnTo>
                <a:lnTo>
                  <a:pt x="0" y="0"/>
                </a:lnTo>
                <a:lnTo>
                  <a:pt x="5427726" y="0"/>
                </a:lnTo>
                <a:lnTo>
                  <a:pt x="5472110" y="3579"/>
                </a:lnTo>
                <a:lnTo>
                  <a:pt x="5514209" y="13941"/>
                </a:lnTo>
                <a:lnTo>
                  <a:pt x="5553462" y="30524"/>
                </a:lnTo>
                <a:lnTo>
                  <a:pt x="5589306" y="52766"/>
                </a:lnTo>
                <a:lnTo>
                  <a:pt x="5621178" y="80105"/>
                </a:lnTo>
                <a:lnTo>
                  <a:pt x="5648517" y="111977"/>
                </a:lnTo>
                <a:lnTo>
                  <a:pt x="5670759" y="147821"/>
                </a:lnTo>
                <a:lnTo>
                  <a:pt x="5687342" y="187074"/>
                </a:lnTo>
                <a:lnTo>
                  <a:pt x="5697704" y="229173"/>
                </a:lnTo>
                <a:lnTo>
                  <a:pt x="5701283" y="273557"/>
                </a:lnTo>
                <a:close/>
              </a:path>
            </a:pathLst>
          </a:custGeom>
          <a:ln w="27431">
            <a:solidFill>
              <a:srgbClr val="B32C1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380233" y="322280"/>
            <a:ext cx="5543041" cy="6136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830"/>
              </a:lnSpc>
              <a:spcBef>
                <a:spcPts val="241"/>
              </a:spcBef>
            </a:pPr>
            <a:r>
              <a:rPr lang="en-IN" sz="4600" spc="34" dirty="0">
                <a:solidFill>
                  <a:srgbClr val="565F6C"/>
                </a:solidFill>
                <a:latin typeface="Algerian"/>
                <a:cs typeface="Algerian"/>
              </a:rPr>
              <a:t>Core area</a:t>
            </a:r>
            <a:r>
              <a:rPr lang="en-IN" sz="4600" spc="0" dirty="0">
                <a:solidFill>
                  <a:srgbClr val="565F6C"/>
                </a:solidFill>
                <a:latin typeface="Algerian"/>
                <a:cs typeface="Algerian"/>
              </a:rPr>
              <a:t> </a:t>
            </a:r>
            <a:endParaRPr sz="4600" dirty="0">
              <a:latin typeface="Algerian"/>
              <a:cs typeface="Algeri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47442" y="322280"/>
            <a:ext cx="3757646" cy="6136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830"/>
              </a:lnSpc>
              <a:spcBef>
                <a:spcPts val="241"/>
              </a:spcBef>
            </a:pPr>
            <a:r>
              <a:rPr lang="en-IN" sz="4600" spc="29" dirty="0">
                <a:solidFill>
                  <a:srgbClr val="565F6C"/>
                </a:solidFill>
                <a:latin typeface="Algerian"/>
                <a:cs typeface="Algerian"/>
              </a:rPr>
              <a:t>      aspects</a:t>
            </a:r>
            <a:endParaRPr sz="4600" dirty="0">
              <a:latin typeface="Algerian"/>
              <a:cs typeface="Algeri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23592" y="1628908"/>
            <a:ext cx="4066235" cy="17962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335">
              <a:lnSpc>
                <a:spcPts val="1735"/>
              </a:lnSpc>
              <a:spcBef>
                <a:spcPts val="86"/>
              </a:spcBef>
            </a:pP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sz="1550" spc="-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55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155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550" spc="27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4335">
              <a:lnSpc>
                <a:spcPct val="100179"/>
              </a:lnSpc>
              <a:spcBef>
                <a:spcPts val="68"/>
              </a:spcBef>
            </a:pP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sz="155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155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55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4335">
              <a:lnSpc>
                <a:spcPct val="100179"/>
              </a:lnSpc>
              <a:spcBef>
                <a:spcPts val="155"/>
              </a:spcBef>
            </a:pP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sz="155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</a:t>
            </a:r>
            <a:r>
              <a:rPr sz="155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550" spc="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55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4335">
              <a:lnSpc>
                <a:spcPct val="100179"/>
              </a:lnSpc>
              <a:spcBef>
                <a:spcPts val="150"/>
              </a:spcBef>
            </a:pP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sz="1550" spc="-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55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550" spc="22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55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4335">
              <a:lnSpc>
                <a:spcPct val="100179"/>
              </a:lnSpc>
              <a:spcBef>
                <a:spcPts val="155"/>
              </a:spcBef>
            </a:pP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sz="155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5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55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179"/>
              </a:lnSpc>
              <a:spcBef>
                <a:spcPts val="85"/>
              </a:spcBef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sz="1800" spc="-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RB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55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sz="155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55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&amp;C</a:t>
            </a:r>
            <a:r>
              <a:rPr sz="155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55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55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550" spc="3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55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0946" y="2714741"/>
            <a:ext cx="1681383" cy="501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964"/>
              </a:lnSpc>
              <a:spcBef>
                <a:spcPts val="98"/>
              </a:spcBef>
            </a:pPr>
            <a:r>
              <a:rPr sz="1800" spc="0" dirty="0">
                <a:solidFill>
                  <a:srgbClr val="FFFFFF"/>
                </a:solidFill>
                <a:latin typeface="Century Schoolbook"/>
                <a:cs typeface="Century Schoolbook"/>
              </a:rPr>
              <a:t>CO</a:t>
            </a:r>
            <a:r>
              <a:rPr sz="1800" spc="-4" dirty="0">
                <a:solidFill>
                  <a:srgbClr val="FFFFFF"/>
                </a:solidFill>
                <a:latin typeface="Century Schoolbook"/>
                <a:cs typeface="Century Schoolbook"/>
              </a:rPr>
              <a:t>M</a:t>
            </a:r>
            <a:r>
              <a:rPr sz="1800" spc="-14" dirty="0">
                <a:solidFill>
                  <a:srgbClr val="FFFFFF"/>
                </a:solidFill>
                <a:latin typeface="Century Schoolbook"/>
                <a:cs typeface="Century Schoolbook"/>
              </a:rPr>
              <a:t>PLI</a:t>
            </a:r>
            <a:r>
              <a:rPr sz="1800" spc="0" dirty="0">
                <a:solidFill>
                  <a:srgbClr val="FFFFFF"/>
                </a:solidFill>
                <a:latin typeface="Century Schoolbook"/>
                <a:cs typeface="Century Schoolbook"/>
              </a:rPr>
              <a:t>A</a:t>
            </a:r>
            <a:r>
              <a:rPr sz="1800" spc="4" dirty="0">
                <a:solidFill>
                  <a:srgbClr val="FFFFFF"/>
                </a:solidFill>
                <a:latin typeface="Century Schoolbook"/>
                <a:cs typeface="Century Schoolbook"/>
              </a:rPr>
              <a:t>N</a:t>
            </a:r>
            <a:r>
              <a:rPr sz="1800" spc="0" dirty="0">
                <a:solidFill>
                  <a:srgbClr val="FFFFFF"/>
                </a:solidFill>
                <a:latin typeface="Century Schoolbook"/>
                <a:cs typeface="Century Schoolbook"/>
              </a:rPr>
              <a:t>CE</a:t>
            </a:r>
            <a:endParaRPr sz="1800">
              <a:latin typeface="Century Schoolbook"/>
              <a:cs typeface="Century Schoolbook"/>
            </a:endParaRPr>
          </a:p>
          <a:p>
            <a:pPr marL="252907" marR="283191" algn="ctr">
              <a:lnSpc>
                <a:spcPts val="1945"/>
              </a:lnSpc>
            </a:pPr>
            <a:r>
              <a:rPr sz="1800" spc="0" dirty="0">
                <a:solidFill>
                  <a:srgbClr val="FFFFFF"/>
                </a:solidFill>
                <a:latin typeface="Century Schoolbook"/>
                <a:cs typeface="Century Schoolbook"/>
              </a:rPr>
              <a:t>A</a:t>
            </a:r>
            <a:r>
              <a:rPr sz="1800" spc="14" dirty="0">
                <a:solidFill>
                  <a:srgbClr val="FFFFFF"/>
                </a:solidFill>
                <a:latin typeface="Century Schoolbook"/>
                <a:cs typeface="Century Schoolbook"/>
              </a:rPr>
              <a:t>S</a:t>
            </a:r>
            <a:r>
              <a:rPr sz="1800" spc="-14" dirty="0">
                <a:solidFill>
                  <a:srgbClr val="FFFFFF"/>
                </a:solidFill>
                <a:latin typeface="Century Schoolbook"/>
                <a:cs typeface="Century Schoolbook"/>
              </a:rPr>
              <a:t>P</a:t>
            </a:r>
            <a:r>
              <a:rPr sz="1800" spc="0" dirty="0">
                <a:solidFill>
                  <a:srgbClr val="FFFFFF"/>
                </a:solidFill>
                <a:latin typeface="Century Schoolbook"/>
                <a:cs typeface="Century Schoolbook"/>
              </a:rPr>
              <a:t>E</a:t>
            </a:r>
            <a:r>
              <a:rPr sz="1800" spc="-9" dirty="0">
                <a:solidFill>
                  <a:srgbClr val="FFFFFF"/>
                </a:solidFill>
                <a:latin typeface="Century Schoolbook"/>
                <a:cs typeface="Century Schoolbook"/>
              </a:rPr>
              <a:t>C</a:t>
            </a:r>
            <a:r>
              <a:rPr sz="1800" spc="-14" dirty="0">
                <a:solidFill>
                  <a:srgbClr val="FFFFFF"/>
                </a:solidFill>
                <a:latin typeface="Century Schoolbook"/>
                <a:cs typeface="Century Schoolbook"/>
              </a:rPr>
              <a:t>T</a:t>
            </a:r>
            <a:r>
              <a:rPr sz="1800" spc="0" dirty="0">
                <a:solidFill>
                  <a:srgbClr val="FFFFFF"/>
                </a:solidFill>
                <a:latin typeface="Century Schoolbook"/>
                <a:cs typeface="Century Schoolbook"/>
              </a:rPr>
              <a:t>S</a:t>
            </a:r>
            <a:endParaRPr sz="1800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23592" y="3198624"/>
            <a:ext cx="3225495" cy="2265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550" spc="0" dirty="0">
                <a:latin typeface="Century Schoolbook"/>
                <a:cs typeface="Century Schoolbook"/>
              </a:rPr>
              <a:t>•</a:t>
            </a:r>
            <a:r>
              <a:rPr sz="1550" spc="-1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sz="155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55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r>
              <a:rPr sz="1550" spc="2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sz="155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5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55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155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55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55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5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55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57800" y="3198624"/>
            <a:ext cx="966596" cy="2265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55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155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23592" y="4402969"/>
            <a:ext cx="3163593" cy="7391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0220">
              <a:lnSpc>
                <a:spcPts val="1735"/>
              </a:lnSpc>
              <a:spcBef>
                <a:spcPts val="86"/>
              </a:spcBef>
            </a:pPr>
            <a:r>
              <a:rPr sz="1550" spc="0" dirty="0">
                <a:latin typeface="Century Schoolbook"/>
                <a:cs typeface="Century Schoolbook"/>
              </a:rPr>
              <a:t>•</a:t>
            </a:r>
            <a:r>
              <a:rPr sz="1550" spc="-6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155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550" spc="2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55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5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55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15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55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5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0220">
              <a:lnSpc>
                <a:spcPct val="100179"/>
              </a:lnSpc>
              <a:spcBef>
                <a:spcPts val="68"/>
              </a:spcBef>
            </a:pP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sz="155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55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55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sz="1550" spc="28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155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</a:t>
            </a:r>
            <a:r>
              <a:rPr sz="155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15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55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55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155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179"/>
              </a:lnSpc>
              <a:spcBef>
                <a:spcPts val="150"/>
              </a:spcBef>
            </a:pP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sz="1550" spc="-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55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sz="155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55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r>
              <a:rPr sz="1550" spc="3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155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</a:t>
            </a:r>
            <a:r>
              <a:rPr sz="155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15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55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55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155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endParaRPr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2904" y="4975032"/>
            <a:ext cx="1731729" cy="4740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855"/>
              </a:lnSpc>
              <a:spcBef>
                <a:spcPts val="92"/>
              </a:spcBef>
            </a:pPr>
            <a:r>
              <a:rPr sz="1700" spc="-14" dirty="0">
                <a:solidFill>
                  <a:srgbClr val="FFFFFF"/>
                </a:solidFill>
                <a:latin typeface="Century Schoolbook"/>
                <a:cs typeface="Century Schoolbook"/>
              </a:rPr>
              <a:t>M</a:t>
            </a:r>
            <a:r>
              <a:rPr sz="1700" spc="0" dirty="0">
                <a:solidFill>
                  <a:srgbClr val="FFFFFF"/>
                </a:solidFill>
                <a:latin typeface="Century Schoolbook"/>
                <a:cs typeface="Century Schoolbook"/>
              </a:rPr>
              <a:t>A</a:t>
            </a:r>
            <a:r>
              <a:rPr sz="1700" spc="-4" dirty="0">
                <a:solidFill>
                  <a:srgbClr val="FFFFFF"/>
                </a:solidFill>
                <a:latin typeface="Century Schoolbook"/>
                <a:cs typeface="Century Schoolbook"/>
              </a:rPr>
              <a:t>N</a:t>
            </a:r>
            <a:r>
              <a:rPr sz="1700" spc="0" dirty="0">
                <a:solidFill>
                  <a:srgbClr val="FFFFFF"/>
                </a:solidFill>
                <a:latin typeface="Century Schoolbook"/>
                <a:cs typeface="Century Schoolbook"/>
              </a:rPr>
              <a:t>A</a:t>
            </a:r>
            <a:r>
              <a:rPr sz="1700" spc="14" dirty="0">
                <a:solidFill>
                  <a:srgbClr val="FFFFFF"/>
                </a:solidFill>
                <a:latin typeface="Century Schoolbook"/>
                <a:cs typeface="Century Schoolbook"/>
              </a:rPr>
              <a:t>G</a:t>
            </a:r>
            <a:r>
              <a:rPr sz="1700" spc="0" dirty="0">
                <a:solidFill>
                  <a:srgbClr val="FFFFFF"/>
                </a:solidFill>
                <a:latin typeface="Century Schoolbook"/>
                <a:cs typeface="Century Schoolbook"/>
              </a:rPr>
              <a:t>E</a:t>
            </a:r>
            <a:r>
              <a:rPr sz="1700" spc="-9" dirty="0">
                <a:solidFill>
                  <a:srgbClr val="FFFFFF"/>
                </a:solidFill>
                <a:latin typeface="Century Schoolbook"/>
                <a:cs typeface="Century Schoolbook"/>
              </a:rPr>
              <a:t>M</a:t>
            </a:r>
            <a:r>
              <a:rPr sz="1700" spc="0" dirty="0">
                <a:solidFill>
                  <a:srgbClr val="FFFFFF"/>
                </a:solidFill>
                <a:latin typeface="Century Schoolbook"/>
                <a:cs typeface="Century Schoolbook"/>
              </a:rPr>
              <a:t>E</a:t>
            </a:r>
            <a:r>
              <a:rPr sz="1700" spc="-4" dirty="0">
                <a:solidFill>
                  <a:srgbClr val="FFFFFF"/>
                </a:solidFill>
                <a:latin typeface="Century Schoolbook"/>
                <a:cs typeface="Century Schoolbook"/>
              </a:rPr>
              <a:t>N</a:t>
            </a:r>
            <a:r>
              <a:rPr sz="1700" spc="0" dirty="0">
                <a:solidFill>
                  <a:srgbClr val="FFFFFF"/>
                </a:solidFill>
                <a:latin typeface="Century Schoolbook"/>
                <a:cs typeface="Century Schoolbook"/>
              </a:rPr>
              <a:t>T</a:t>
            </a:r>
            <a:endParaRPr sz="1700">
              <a:latin typeface="Century Schoolbook"/>
              <a:cs typeface="Century Schoolbook"/>
            </a:endParaRPr>
          </a:p>
          <a:p>
            <a:pPr marL="313372" marR="338546" algn="ctr">
              <a:lnSpc>
                <a:spcPts val="1839"/>
              </a:lnSpc>
            </a:pPr>
            <a:r>
              <a:rPr sz="1700" spc="0" dirty="0">
                <a:solidFill>
                  <a:srgbClr val="FFFFFF"/>
                </a:solidFill>
                <a:latin typeface="Century Schoolbook"/>
                <a:cs typeface="Century Schoolbook"/>
              </a:rPr>
              <a:t>A</a:t>
            </a:r>
            <a:r>
              <a:rPr sz="1700" spc="14" dirty="0">
                <a:solidFill>
                  <a:srgbClr val="FFFFFF"/>
                </a:solidFill>
                <a:latin typeface="Century Schoolbook"/>
                <a:cs typeface="Century Schoolbook"/>
              </a:rPr>
              <a:t>S</a:t>
            </a:r>
            <a:r>
              <a:rPr sz="1700" spc="-9" dirty="0">
                <a:solidFill>
                  <a:srgbClr val="FFFFFF"/>
                </a:solidFill>
                <a:latin typeface="Century Schoolbook"/>
                <a:cs typeface="Century Schoolbook"/>
              </a:rPr>
              <a:t>P</a:t>
            </a:r>
            <a:r>
              <a:rPr sz="1700" spc="0" dirty="0">
                <a:solidFill>
                  <a:srgbClr val="FFFFFF"/>
                </a:solidFill>
                <a:latin typeface="Century Schoolbook"/>
                <a:cs typeface="Century Schoolbook"/>
              </a:rPr>
              <a:t>EC</a:t>
            </a:r>
            <a:r>
              <a:rPr sz="1700" spc="-9" dirty="0">
                <a:solidFill>
                  <a:srgbClr val="FFFFFF"/>
                </a:solidFill>
                <a:latin typeface="Century Schoolbook"/>
                <a:cs typeface="Century Schoolbook"/>
              </a:rPr>
              <a:t>T</a:t>
            </a:r>
            <a:r>
              <a:rPr sz="1700" spc="0" dirty="0">
                <a:solidFill>
                  <a:srgbClr val="FFFFFF"/>
                </a:solidFill>
                <a:latin typeface="Century Schoolbook"/>
                <a:cs typeface="Century Schoolbook"/>
              </a:rPr>
              <a:t>S</a:t>
            </a:r>
            <a:endParaRPr sz="1700">
              <a:latin typeface="Century Schoolbook"/>
              <a:cs typeface="Century Schoolbook"/>
            </a:endParaRPr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E6FE01DE-C9ED-4E55-822C-5ADD298F3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31</a:t>
            </a:fld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8764523" y="1211579"/>
            <a:ext cx="0" cy="5646418"/>
          </a:xfrm>
          <a:custGeom>
            <a:avLst/>
            <a:gdLst/>
            <a:ahLst/>
            <a:cxnLst/>
            <a:rect l="l" t="t" r="r" b="b"/>
            <a:pathLst>
              <a:path h="5646418">
                <a:moveTo>
                  <a:pt x="0" y="0"/>
                </a:moveTo>
                <a:lnTo>
                  <a:pt x="0" y="5646418"/>
                </a:lnTo>
              </a:path>
            </a:pathLst>
          </a:custGeom>
          <a:ln w="36576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37676" y="1211579"/>
            <a:ext cx="306323" cy="5646418"/>
          </a:xfrm>
          <a:custGeom>
            <a:avLst/>
            <a:gdLst/>
            <a:ahLst/>
            <a:cxnLst/>
            <a:rect l="l" t="t" r="r" b="b"/>
            <a:pathLst>
              <a:path w="306323" h="5646418">
                <a:moveTo>
                  <a:pt x="0" y="5646418"/>
                </a:moveTo>
                <a:lnTo>
                  <a:pt x="306323" y="5646418"/>
                </a:lnTo>
                <a:lnTo>
                  <a:pt x="306323" y="0"/>
                </a:lnTo>
                <a:lnTo>
                  <a:pt x="0" y="0"/>
                </a:lnTo>
                <a:lnTo>
                  <a:pt x="0" y="5646418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15400" y="1211579"/>
            <a:ext cx="0" cy="5646418"/>
          </a:xfrm>
          <a:custGeom>
            <a:avLst/>
            <a:gdLst/>
            <a:ahLst/>
            <a:cxnLst/>
            <a:rect l="l" t="t" r="r" b="b"/>
            <a:pathLst>
              <a:path h="5646418">
                <a:moveTo>
                  <a:pt x="0" y="0"/>
                </a:moveTo>
                <a:lnTo>
                  <a:pt x="0" y="564641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43000" y="0"/>
            <a:ext cx="8001000" cy="1211579"/>
          </a:xfrm>
          <a:custGeom>
            <a:avLst/>
            <a:gdLst/>
            <a:ahLst/>
            <a:cxnLst/>
            <a:rect l="l" t="t" r="r" b="b"/>
            <a:pathLst>
              <a:path w="8001000" h="1211579">
                <a:moveTo>
                  <a:pt x="8000999" y="0"/>
                </a:moveTo>
                <a:lnTo>
                  <a:pt x="0" y="0"/>
                </a:lnTo>
                <a:lnTo>
                  <a:pt x="0" y="1211579"/>
                </a:lnTo>
                <a:lnTo>
                  <a:pt x="8000999" y="1211579"/>
                </a:lnTo>
                <a:lnTo>
                  <a:pt x="800099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066" y="2285"/>
            <a:ext cx="35662" cy="6857998"/>
          </a:xfrm>
          <a:custGeom>
            <a:avLst/>
            <a:gdLst/>
            <a:ahLst/>
            <a:cxnLst/>
            <a:rect l="l" t="t" r="r" b="b"/>
            <a:pathLst>
              <a:path w="35662" h="6857998">
                <a:moveTo>
                  <a:pt x="35661" y="0"/>
                </a:moveTo>
                <a:lnTo>
                  <a:pt x="0" y="0"/>
                </a:lnTo>
                <a:lnTo>
                  <a:pt x="1" y="6855711"/>
                </a:lnTo>
                <a:lnTo>
                  <a:pt x="35662" y="6855711"/>
                </a:lnTo>
                <a:lnTo>
                  <a:pt x="35661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292" y="2285"/>
            <a:ext cx="11888" cy="6857998"/>
          </a:xfrm>
          <a:custGeom>
            <a:avLst/>
            <a:gdLst/>
            <a:ahLst/>
            <a:cxnLst/>
            <a:rect l="l" t="t" r="r" b="b"/>
            <a:pathLst>
              <a:path w="11888" h="6857998">
                <a:moveTo>
                  <a:pt x="11887" y="0"/>
                </a:moveTo>
                <a:lnTo>
                  <a:pt x="0" y="0"/>
                </a:lnTo>
                <a:lnTo>
                  <a:pt x="1" y="6855711"/>
                </a:lnTo>
                <a:lnTo>
                  <a:pt x="11888" y="6855711"/>
                </a:lnTo>
                <a:lnTo>
                  <a:pt x="1188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54864" y="2601467"/>
            <a:ext cx="2487168" cy="3547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1168" y="3730752"/>
            <a:ext cx="2002536" cy="1344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4579" y="2670048"/>
            <a:ext cx="2363731" cy="3374136"/>
          </a:xfrm>
          <a:custGeom>
            <a:avLst/>
            <a:gdLst/>
            <a:ahLst/>
            <a:cxnLst/>
            <a:rect l="l" t="t" r="r" b="b"/>
            <a:pathLst>
              <a:path w="2363731" h="3374136">
                <a:moveTo>
                  <a:pt x="2363731" y="2192274"/>
                </a:moveTo>
                <a:lnTo>
                  <a:pt x="2363731" y="0"/>
                </a:lnTo>
                <a:lnTo>
                  <a:pt x="1181869" y="1181862"/>
                </a:lnTo>
                <a:lnTo>
                  <a:pt x="4579" y="4579"/>
                </a:lnTo>
                <a:lnTo>
                  <a:pt x="4579" y="2196853"/>
                </a:lnTo>
                <a:lnTo>
                  <a:pt x="1181869" y="3374136"/>
                </a:lnTo>
                <a:lnTo>
                  <a:pt x="2363731" y="2192274"/>
                </a:lnTo>
                <a:close/>
              </a:path>
            </a:pathLst>
          </a:custGeom>
          <a:solidFill>
            <a:srgbClr val="B32C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4579" y="2670048"/>
            <a:ext cx="2363731" cy="3374136"/>
          </a:xfrm>
          <a:custGeom>
            <a:avLst/>
            <a:gdLst/>
            <a:ahLst/>
            <a:cxnLst/>
            <a:rect l="l" t="t" r="r" b="b"/>
            <a:pathLst>
              <a:path w="2363731" h="3374136">
                <a:moveTo>
                  <a:pt x="2363731" y="2192274"/>
                </a:moveTo>
                <a:lnTo>
                  <a:pt x="2363731" y="0"/>
                </a:lnTo>
                <a:lnTo>
                  <a:pt x="1181869" y="1181862"/>
                </a:lnTo>
                <a:lnTo>
                  <a:pt x="4579" y="4579"/>
                </a:lnTo>
              </a:path>
              <a:path w="2363731" h="3374136">
                <a:moveTo>
                  <a:pt x="4579" y="2196853"/>
                </a:moveTo>
                <a:lnTo>
                  <a:pt x="1181869" y="3374136"/>
                </a:lnTo>
                <a:lnTo>
                  <a:pt x="2363731" y="2192274"/>
                </a:lnTo>
              </a:path>
            </a:pathLst>
          </a:custGeom>
          <a:ln w="27432">
            <a:solidFill>
              <a:srgbClr val="B32C1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43683" y="1453896"/>
            <a:ext cx="5733288" cy="4562856"/>
          </a:xfrm>
          <a:custGeom>
            <a:avLst/>
            <a:gdLst/>
            <a:ahLst/>
            <a:cxnLst/>
            <a:rect l="l" t="t" r="r" b="b"/>
            <a:pathLst>
              <a:path w="5733288" h="4562856">
                <a:moveTo>
                  <a:pt x="5733288" y="760476"/>
                </a:moveTo>
                <a:lnTo>
                  <a:pt x="5730766" y="698106"/>
                </a:lnTo>
                <a:lnTo>
                  <a:pt x="5723334" y="637125"/>
                </a:lnTo>
                <a:lnTo>
                  <a:pt x="5711185" y="577728"/>
                </a:lnTo>
                <a:lnTo>
                  <a:pt x="5694517" y="520110"/>
                </a:lnTo>
                <a:lnTo>
                  <a:pt x="5673524" y="464468"/>
                </a:lnTo>
                <a:lnTo>
                  <a:pt x="5648403" y="410998"/>
                </a:lnTo>
                <a:lnTo>
                  <a:pt x="5619348" y="359894"/>
                </a:lnTo>
                <a:lnTo>
                  <a:pt x="5586557" y="311353"/>
                </a:lnTo>
                <a:lnTo>
                  <a:pt x="5550224" y="265570"/>
                </a:lnTo>
                <a:lnTo>
                  <a:pt x="5510545" y="222742"/>
                </a:lnTo>
                <a:lnTo>
                  <a:pt x="5467717" y="183063"/>
                </a:lnTo>
                <a:lnTo>
                  <a:pt x="5421934" y="146730"/>
                </a:lnTo>
                <a:lnTo>
                  <a:pt x="5373393" y="113939"/>
                </a:lnTo>
                <a:lnTo>
                  <a:pt x="5322289" y="84884"/>
                </a:lnTo>
                <a:lnTo>
                  <a:pt x="5268819" y="59763"/>
                </a:lnTo>
                <a:lnTo>
                  <a:pt x="5213177" y="38770"/>
                </a:lnTo>
                <a:lnTo>
                  <a:pt x="5155559" y="22102"/>
                </a:lnTo>
                <a:lnTo>
                  <a:pt x="5096162" y="9953"/>
                </a:lnTo>
                <a:lnTo>
                  <a:pt x="5035181" y="2521"/>
                </a:lnTo>
                <a:lnTo>
                  <a:pt x="4972812" y="0"/>
                </a:lnTo>
                <a:lnTo>
                  <a:pt x="0" y="0"/>
                </a:lnTo>
                <a:lnTo>
                  <a:pt x="0" y="4562856"/>
                </a:lnTo>
                <a:lnTo>
                  <a:pt x="4972812" y="4562856"/>
                </a:lnTo>
                <a:lnTo>
                  <a:pt x="5035181" y="4560334"/>
                </a:lnTo>
                <a:lnTo>
                  <a:pt x="5096162" y="4552902"/>
                </a:lnTo>
                <a:lnTo>
                  <a:pt x="5155559" y="4540753"/>
                </a:lnTo>
                <a:lnTo>
                  <a:pt x="5213177" y="4524085"/>
                </a:lnTo>
                <a:lnTo>
                  <a:pt x="5268819" y="4503092"/>
                </a:lnTo>
                <a:lnTo>
                  <a:pt x="5322289" y="4477971"/>
                </a:lnTo>
                <a:lnTo>
                  <a:pt x="5373393" y="4448916"/>
                </a:lnTo>
                <a:lnTo>
                  <a:pt x="5421934" y="4416125"/>
                </a:lnTo>
                <a:lnTo>
                  <a:pt x="5467717" y="4379792"/>
                </a:lnTo>
                <a:lnTo>
                  <a:pt x="5510545" y="4340113"/>
                </a:lnTo>
                <a:lnTo>
                  <a:pt x="5550224" y="4297285"/>
                </a:lnTo>
                <a:lnTo>
                  <a:pt x="5586557" y="4251502"/>
                </a:lnTo>
                <a:lnTo>
                  <a:pt x="5619348" y="4202961"/>
                </a:lnTo>
                <a:lnTo>
                  <a:pt x="5648403" y="4151857"/>
                </a:lnTo>
                <a:lnTo>
                  <a:pt x="5673524" y="4098387"/>
                </a:lnTo>
                <a:lnTo>
                  <a:pt x="5694517" y="4042745"/>
                </a:lnTo>
                <a:lnTo>
                  <a:pt x="5711185" y="3985127"/>
                </a:lnTo>
                <a:lnTo>
                  <a:pt x="5723334" y="3925730"/>
                </a:lnTo>
                <a:lnTo>
                  <a:pt x="5730766" y="3864749"/>
                </a:lnTo>
                <a:lnTo>
                  <a:pt x="5733288" y="3802379"/>
                </a:lnTo>
                <a:lnTo>
                  <a:pt x="5733288" y="760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43683" y="1453896"/>
            <a:ext cx="5733288" cy="4562856"/>
          </a:xfrm>
          <a:custGeom>
            <a:avLst/>
            <a:gdLst/>
            <a:ahLst/>
            <a:cxnLst/>
            <a:rect l="l" t="t" r="r" b="b"/>
            <a:pathLst>
              <a:path w="5733288" h="4562856">
                <a:moveTo>
                  <a:pt x="5733288" y="760476"/>
                </a:moveTo>
                <a:lnTo>
                  <a:pt x="5733288" y="3802379"/>
                </a:lnTo>
                <a:lnTo>
                  <a:pt x="5730766" y="3864749"/>
                </a:lnTo>
                <a:lnTo>
                  <a:pt x="5723334" y="3925730"/>
                </a:lnTo>
                <a:lnTo>
                  <a:pt x="5711185" y="3985127"/>
                </a:lnTo>
                <a:lnTo>
                  <a:pt x="5694517" y="4042745"/>
                </a:lnTo>
                <a:lnTo>
                  <a:pt x="5673524" y="4098387"/>
                </a:lnTo>
                <a:lnTo>
                  <a:pt x="5648403" y="4151857"/>
                </a:lnTo>
                <a:lnTo>
                  <a:pt x="5619348" y="4202961"/>
                </a:lnTo>
                <a:lnTo>
                  <a:pt x="5586557" y="4251502"/>
                </a:lnTo>
                <a:lnTo>
                  <a:pt x="5550224" y="4297285"/>
                </a:lnTo>
                <a:lnTo>
                  <a:pt x="5510545" y="4340113"/>
                </a:lnTo>
                <a:lnTo>
                  <a:pt x="5467717" y="4379792"/>
                </a:lnTo>
                <a:lnTo>
                  <a:pt x="5421934" y="4416125"/>
                </a:lnTo>
                <a:lnTo>
                  <a:pt x="5373393" y="4448916"/>
                </a:lnTo>
                <a:lnTo>
                  <a:pt x="5322289" y="4477971"/>
                </a:lnTo>
                <a:lnTo>
                  <a:pt x="5268819" y="4503092"/>
                </a:lnTo>
                <a:lnTo>
                  <a:pt x="5213177" y="4524085"/>
                </a:lnTo>
                <a:lnTo>
                  <a:pt x="5155559" y="4540753"/>
                </a:lnTo>
                <a:lnTo>
                  <a:pt x="5096162" y="4552902"/>
                </a:lnTo>
                <a:lnTo>
                  <a:pt x="5035181" y="4560334"/>
                </a:lnTo>
                <a:lnTo>
                  <a:pt x="4972812" y="4562856"/>
                </a:lnTo>
                <a:lnTo>
                  <a:pt x="0" y="4562856"/>
                </a:lnTo>
                <a:lnTo>
                  <a:pt x="0" y="0"/>
                </a:lnTo>
                <a:lnTo>
                  <a:pt x="4972812" y="0"/>
                </a:lnTo>
                <a:lnTo>
                  <a:pt x="5035181" y="2521"/>
                </a:lnTo>
                <a:lnTo>
                  <a:pt x="5096162" y="9953"/>
                </a:lnTo>
                <a:lnTo>
                  <a:pt x="5155559" y="22102"/>
                </a:lnTo>
                <a:lnTo>
                  <a:pt x="5213177" y="38770"/>
                </a:lnTo>
                <a:lnTo>
                  <a:pt x="5268819" y="59763"/>
                </a:lnTo>
                <a:lnTo>
                  <a:pt x="5322289" y="84884"/>
                </a:lnTo>
                <a:lnTo>
                  <a:pt x="5373393" y="113939"/>
                </a:lnTo>
                <a:lnTo>
                  <a:pt x="5421934" y="146730"/>
                </a:lnTo>
                <a:lnTo>
                  <a:pt x="5467717" y="183063"/>
                </a:lnTo>
                <a:lnTo>
                  <a:pt x="5510545" y="222742"/>
                </a:lnTo>
                <a:lnTo>
                  <a:pt x="5550224" y="265570"/>
                </a:lnTo>
                <a:lnTo>
                  <a:pt x="5586557" y="311353"/>
                </a:lnTo>
                <a:lnTo>
                  <a:pt x="5619348" y="359894"/>
                </a:lnTo>
                <a:lnTo>
                  <a:pt x="5648403" y="410998"/>
                </a:lnTo>
                <a:lnTo>
                  <a:pt x="5673524" y="464468"/>
                </a:lnTo>
                <a:lnTo>
                  <a:pt x="5694517" y="520110"/>
                </a:lnTo>
                <a:lnTo>
                  <a:pt x="5711185" y="577728"/>
                </a:lnTo>
                <a:lnTo>
                  <a:pt x="5723334" y="637125"/>
                </a:lnTo>
                <a:lnTo>
                  <a:pt x="5730766" y="698106"/>
                </a:lnTo>
                <a:lnTo>
                  <a:pt x="5733288" y="760476"/>
                </a:lnTo>
                <a:close/>
              </a:path>
            </a:pathLst>
          </a:custGeom>
          <a:ln w="27432">
            <a:solidFill>
              <a:srgbClr val="B32C1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1371600" cy="12207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380234" y="322280"/>
            <a:ext cx="5607634" cy="6136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830"/>
              </a:lnSpc>
              <a:spcBef>
                <a:spcPts val="241"/>
              </a:spcBef>
            </a:pPr>
            <a:r>
              <a:rPr sz="4600" spc="33" dirty="0">
                <a:solidFill>
                  <a:srgbClr val="565F6C"/>
                </a:solidFill>
                <a:latin typeface="Algerian"/>
                <a:cs typeface="Algerian"/>
              </a:rPr>
              <a:t>E</a:t>
            </a:r>
            <a:r>
              <a:rPr sz="4600" spc="23" dirty="0">
                <a:solidFill>
                  <a:srgbClr val="565F6C"/>
                </a:solidFill>
                <a:latin typeface="Algerian"/>
                <a:cs typeface="Algerian"/>
              </a:rPr>
              <a:t>x</a:t>
            </a:r>
            <a:r>
              <a:rPr sz="4600" spc="18" dirty="0">
                <a:solidFill>
                  <a:srgbClr val="565F6C"/>
                </a:solidFill>
                <a:latin typeface="Algerian"/>
                <a:cs typeface="Algerian"/>
              </a:rPr>
              <a:t>i</a:t>
            </a:r>
            <a:r>
              <a:rPr sz="4600" spc="0" dirty="0">
                <a:solidFill>
                  <a:srgbClr val="565F6C"/>
                </a:solidFill>
                <a:latin typeface="Algerian"/>
                <a:cs typeface="Algerian"/>
              </a:rPr>
              <a:t>s</a:t>
            </a:r>
            <a:r>
              <a:rPr sz="4600" spc="18" dirty="0">
                <a:solidFill>
                  <a:srgbClr val="565F6C"/>
                </a:solidFill>
                <a:latin typeface="Algerian"/>
                <a:cs typeface="Algerian"/>
              </a:rPr>
              <a:t>ti</a:t>
            </a:r>
            <a:r>
              <a:rPr sz="4600" spc="23" dirty="0">
                <a:solidFill>
                  <a:srgbClr val="565F6C"/>
                </a:solidFill>
                <a:latin typeface="Algerian"/>
                <a:cs typeface="Algerian"/>
              </a:rPr>
              <a:t>n</a:t>
            </a:r>
            <a:r>
              <a:rPr sz="4600" spc="0" dirty="0">
                <a:solidFill>
                  <a:srgbClr val="565F6C"/>
                </a:solidFill>
                <a:latin typeface="Algerian"/>
                <a:cs typeface="Algerian"/>
              </a:rPr>
              <a:t>g</a:t>
            </a:r>
            <a:r>
              <a:rPr sz="4600" spc="-115" dirty="0">
                <a:solidFill>
                  <a:srgbClr val="565F6C"/>
                </a:solidFill>
                <a:latin typeface="Algerian"/>
                <a:cs typeface="Algerian"/>
              </a:rPr>
              <a:t> </a:t>
            </a:r>
            <a:r>
              <a:rPr sz="4600" spc="29" dirty="0">
                <a:solidFill>
                  <a:srgbClr val="565F6C"/>
                </a:solidFill>
                <a:latin typeface="Algerian"/>
                <a:cs typeface="Algerian"/>
              </a:rPr>
              <a:t>p</a:t>
            </a:r>
            <a:r>
              <a:rPr sz="4600" spc="50" dirty="0">
                <a:solidFill>
                  <a:srgbClr val="565F6C"/>
                </a:solidFill>
                <a:latin typeface="Algerian"/>
                <a:cs typeface="Algerian"/>
              </a:rPr>
              <a:t>r</a:t>
            </a:r>
            <a:r>
              <a:rPr sz="4600" spc="19" dirty="0">
                <a:solidFill>
                  <a:srgbClr val="565F6C"/>
                </a:solidFill>
                <a:latin typeface="Algerian"/>
                <a:cs typeface="Algerian"/>
              </a:rPr>
              <a:t>a</a:t>
            </a:r>
            <a:r>
              <a:rPr sz="4600" spc="29" dirty="0">
                <a:solidFill>
                  <a:srgbClr val="565F6C"/>
                </a:solidFill>
                <a:latin typeface="Algerian"/>
                <a:cs typeface="Algerian"/>
              </a:rPr>
              <a:t>c</a:t>
            </a:r>
            <a:r>
              <a:rPr sz="4600" spc="9" dirty="0">
                <a:solidFill>
                  <a:srgbClr val="565F6C"/>
                </a:solidFill>
                <a:latin typeface="Algerian"/>
                <a:cs typeface="Algerian"/>
              </a:rPr>
              <a:t>t</a:t>
            </a:r>
            <a:r>
              <a:rPr sz="4600" spc="19" dirty="0">
                <a:solidFill>
                  <a:srgbClr val="565F6C"/>
                </a:solidFill>
                <a:latin typeface="Algerian"/>
                <a:cs typeface="Algerian"/>
              </a:rPr>
              <a:t>i</a:t>
            </a:r>
            <a:r>
              <a:rPr sz="4600" spc="0" dirty="0">
                <a:solidFill>
                  <a:srgbClr val="565F6C"/>
                </a:solidFill>
                <a:latin typeface="Algerian"/>
                <a:cs typeface="Algerian"/>
              </a:rPr>
              <a:t>ces</a:t>
            </a:r>
            <a:endParaRPr sz="4600">
              <a:latin typeface="Algerian"/>
              <a:cs typeface="Algeri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45284" y="1545977"/>
            <a:ext cx="177713" cy="4832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550" spc="0" dirty="0">
                <a:latin typeface="Century Schoolbook"/>
                <a:cs typeface="Century Schoolbook"/>
              </a:rPr>
              <a:t>•</a:t>
            </a:r>
            <a:endParaRPr sz="1550">
              <a:latin typeface="Century Schoolbook"/>
              <a:cs typeface="Century Schoolbook"/>
            </a:endParaRPr>
          </a:p>
          <a:p>
            <a:pPr marL="12700" marR="230">
              <a:lnSpc>
                <a:spcPct val="100179"/>
              </a:lnSpc>
              <a:spcBef>
                <a:spcPts val="68"/>
              </a:spcBef>
            </a:pPr>
            <a:r>
              <a:rPr sz="1550" spc="0" dirty="0">
                <a:latin typeface="Century Schoolbook"/>
                <a:cs typeface="Century Schoolbook"/>
              </a:rPr>
              <a:t>•</a:t>
            </a:r>
            <a:endParaRPr sz="1550">
              <a:latin typeface="Century Schoolbook"/>
              <a:cs typeface="Century School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19020" y="1545977"/>
            <a:ext cx="5067674" cy="43718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0175">
              <a:lnSpc>
                <a:spcPts val="1735"/>
              </a:lnSpc>
              <a:spcBef>
                <a:spcPts val="86"/>
              </a:spcBef>
            </a:pPr>
            <a:r>
              <a:rPr sz="16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</a:t>
            </a:r>
            <a:r>
              <a:rPr sz="16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6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1600" spc="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16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sz="1600" spc="1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6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179"/>
              </a:lnSpc>
              <a:spcBef>
                <a:spcPts val="68"/>
              </a:spcBef>
            </a:pPr>
            <a:r>
              <a:rPr sz="16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16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6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sz="1600" spc="14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sz="1600" spc="13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16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ties</a:t>
            </a:r>
            <a:r>
              <a:rPr sz="1600" spc="17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6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6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</a:t>
            </a:r>
            <a:r>
              <a:rPr sz="1600" spc="19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16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sz="16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tio</a:t>
            </a:r>
            <a:r>
              <a:rPr sz="16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sz="1600" spc="2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t,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0175">
              <a:lnSpc>
                <a:spcPts val="1730"/>
              </a:lnSpc>
              <a:spcBef>
                <a:spcPts val="86"/>
              </a:spcBef>
            </a:pPr>
            <a:r>
              <a:rPr sz="16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1600" spc="15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1600" spc="1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SEB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600" spc="1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sz="16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600" spc="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40294">
              <a:lnSpc>
                <a:spcPts val="1863"/>
              </a:lnSpc>
              <a:spcBef>
                <a:spcPts val="68"/>
              </a:spcBef>
            </a:pPr>
            <a:r>
              <a:rPr sz="16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16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6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sz="1600" spc="14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spc="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600" spc="17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16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16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6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tio</a:t>
            </a:r>
            <a:r>
              <a:rPr sz="16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1600" spc="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6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sz="16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tion 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40294">
              <a:lnSpc>
                <a:spcPts val="1863"/>
              </a:lnSpc>
              <a:spcBef>
                <a:spcPts val="154"/>
              </a:spcBef>
            </a:pPr>
            <a:r>
              <a:rPr sz="16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6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sz="1600" spc="14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1600" spc="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600" spc="17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16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6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16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6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16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1600" spc="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6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1600" spc="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6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16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40294">
              <a:lnSpc>
                <a:spcPts val="1863"/>
              </a:lnSpc>
              <a:spcBef>
                <a:spcPts val="154"/>
              </a:spcBef>
            </a:pPr>
            <a:r>
              <a:rPr sz="16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16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6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sz="1600" spc="14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sz="1600" spc="13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1600" spc="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6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600" spc="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sz="16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16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6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600" spc="16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6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sz="16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16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0175">
              <a:lnSpc>
                <a:spcPts val="1575"/>
              </a:lnSpc>
              <a:spcBef>
                <a:spcPts val="233"/>
              </a:spcBef>
            </a:pPr>
            <a:r>
              <a:rPr sz="16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6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6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</a:t>
            </a:r>
            <a:r>
              <a:rPr sz="16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0175">
              <a:lnSpc>
                <a:spcPct val="100179"/>
              </a:lnSpc>
              <a:spcBef>
                <a:spcPts val="71"/>
              </a:spcBef>
            </a:pPr>
            <a:r>
              <a:rPr sz="16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6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sz="1600" spc="14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sz="16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sz="1600" spc="13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6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spc="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16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oms</a:t>
            </a:r>
            <a:r>
              <a:rPr sz="1600" spc="2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600" spc="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0175">
              <a:lnSpc>
                <a:spcPct val="100179"/>
              </a:lnSpc>
              <a:spcBef>
                <a:spcPts val="190"/>
              </a:spcBef>
            </a:pPr>
            <a:r>
              <a:rPr sz="16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16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6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sz="1600" spc="14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sz="1600" spc="13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1600" spc="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6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1600" spc="1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sz="16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6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spc="1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0175">
              <a:lnSpc>
                <a:spcPct val="100179"/>
              </a:lnSpc>
              <a:spcBef>
                <a:spcPts val="150"/>
              </a:spcBef>
            </a:pPr>
            <a:r>
              <a:rPr sz="16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16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16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16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6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spc="2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16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6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sz="16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600" spc="16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6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6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600" spc="20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6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16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600" spc="30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sz="16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600" spc="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6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0175">
              <a:lnSpc>
                <a:spcPts val="1730"/>
              </a:lnSpc>
              <a:spcBef>
                <a:spcPts val="86"/>
              </a:spcBef>
            </a:pPr>
            <a:r>
              <a:rPr sz="16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sz="1600" spc="13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1600" spc="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16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ome</a:t>
            </a:r>
            <a:r>
              <a:rPr sz="1600" spc="14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6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sz="1600" spc="13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t,</a:t>
            </a:r>
            <a:r>
              <a:rPr sz="1600" spc="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0175">
              <a:lnSpc>
                <a:spcPct val="100179"/>
              </a:lnSpc>
              <a:spcBef>
                <a:spcPts val="63"/>
              </a:spcBef>
            </a:pPr>
            <a:r>
              <a:rPr sz="16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6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sz="1600" spc="14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sz="16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sz="1600" spc="13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6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spc="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</a:t>
            </a:r>
            <a:r>
              <a:rPr sz="16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etition</a:t>
            </a:r>
            <a:r>
              <a:rPr sz="1600" spc="29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600" spc="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600" spc="15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0175">
              <a:lnSpc>
                <a:spcPts val="1730"/>
              </a:lnSpc>
              <a:spcBef>
                <a:spcPts val="86"/>
              </a:spcBef>
            </a:pPr>
            <a:r>
              <a:rPr sz="16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6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6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</a:t>
            </a:r>
            <a:r>
              <a:rPr sz="1600" spc="23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6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ote</a:t>
            </a:r>
            <a:r>
              <a:rPr sz="16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tion</a:t>
            </a:r>
            <a:r>
              <a:rPr sz="1600" spc="2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t,</a:t>
            </a:r>
            <a:r>
              <a:rPr sz="1600" spc="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0175">
              <a:lnSpc>
                <a:spcPct val="100179"/>
              </a:lnSpc>
              <a:spcBef>
                <a:spcPts val="63"/>
              </a:spcBef>
            </a:pPr>
            <a:r>
              <a:rPr sz="16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6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sz="1600" spc="14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sz="16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sz="1600" spc="13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6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6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xc</a:t>
            </a:r>
            <a:r>
              <a:rPr sz="16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6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spc="1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16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ement</a:t>
            </a:r>
            <a:r>
              <a:rPr sz="1600" spc="29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0175">
              <a:lnSpc>
                <a:spcPts val="1730"/>
              </a:lnSpc>
              <a:spcBef>
                <a:spcPts val="86"/>
              </a:spcBef>
            </a:pPr>
            <a:r>
              <a:rPr sz="16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1999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96518">
              <a:lnSpc>
                <a:spcPct val="101681"/>
              </a:lnSpc>
              <a:spcBef>
                <a:spcPts val="63"/>
              </a:spcBef>
            </a:pPr>
            <a:r>
              <a:rPr sz="16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6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sz="1600" spc="14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16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sz="1600" spc="1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sz="1600" spc="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6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sz="1600" spc="19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sz="16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6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600" spc="1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1600" spc="15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16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</a:t>
            </a:r>
            <a:r>
              <a:rPr sz="160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600" spc="3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16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16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6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sz="16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spc="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1600" spc="1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tion </a:t>
            </a:r>
            <a:r>
              <a:rPr sz="16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6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sz="1600" spc="2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16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6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45284" y="2278382"/>
            <a:ext cx="177713" cy="7390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30">
              <a:lnSpc>
                <a:spcPts val="1735"/>
              </a:lnSpc>
              <a:spcBef>
                <a:spcPts val="86"/>
              </a:spcBef>
            </a:pPr>
            <a:r>
              <a:rPr sz="1550" spc="0" dirty="0">
                <a:latin typeface="Century Schoolbook"/>
                <a:cs typeface="Century Schoolbook"/>
              </a:rPr>
              <a:t>•</a:t>
            </a:r>
            <a:endParaRPr sz="1550">
              <a:latin typeface="Century Schoolbook"/>
              <a:cs typeface="Century Schoolbook"/>
            </a:endParaRPr>
          </a:p>
          <a:p>
            <a:pPr marL="12700">
              <a:lnSpc>
                <a:spcPct val="100179"/>
              </a:lnSpc>
              <a:spcBef>
                <a:spcPts val="63"/>
              </a:spcBef>
            </a:pPr>
            <a:r>
              <a:rPr sz="1550" spc="0" dirty="0">
                <a:latin typeface="Century Schoolbook"/>
                <a:cs typeface="Century Schoolbook"/>
              </a:rPr>
              <a:t>•</a:t>
            </a:r>
            <a:endParaRPr sz="1550">
              <a:latin typeface="Century Schoolbook"/>
              <a:cs typeface="Century Schoolbook"/>
            </a:endParaRPr>
          </a:p>
          <a:p>
            <a:pPr marL="12700" marR="230">
              <a:lnSpc>
                <a:spcPct val="100179"/>
              </a:lnSpc>
              <a:spcBef>
                <a:spcPts val="155"/>
              </a:spcBef>
            </a:pPr>
            <a:r>
              <a:rPr sz="1550" spc="0" dirty="0">
                <a:latin typeface="Century Schoolbook"/>
                <a:cs typeface="Century Schoolbook"/>
              </a:rPr>
              <a:t>•</a:t>
            </a:r>
            <a:endParaRPr sz="1550">
              <a:latin typeface="Century Schoolbook"/>
              <a:cs typeface="Century School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45284" y="3266319"/>
            <a:ext cx="177713" cy="7437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550" spc="0" dirty="0">
                <a:latin typeface="Century Schoolbook"/>
                <a:cs typeface="Century Schoolbook"/>
              </a:rPr>
              <a:t>•</a:t>
            </a:r>
            <a:endParaRPr sz="1550">
              <a:latin typeface="Century Schoolbook"/>
              <a:cs typeface="Century Schoolbook"/>
            </a:endParaRPr>
          </a:p>
          <a:p>
            <a:pPr marL="12700" marR="230">
              <a:lnSpc>
                <a:spcPct val="100179"/>
              </a:lnSpc>
              <a:spcBef>
                <a:spcPts val="103"/>
              </a:spcBef>
            </a:pPr>
            <a:r>
              <a:rPr sz="1550" spc="0" dirty="0">
                <a:latin typeface="Century Schoolbook"/>
                <a:cs typeface="Century Schoolbook"/>
              </a:rPr>
              <a:t>•</a:t>
            </a:r>
            <a:endParaRPr sz="1550">
              <a:latin typeface="Century Schoolbook"/>
              <a:cs typeface="Century Schoolbook"/>
            </a:endParaRPr>
          </a:p>
          <a:p>
            <a:pPr marL="12700">
              <a:lnSpc>
                <a:spcPct val="100179"/>
              </a:lnSpc>
              <a:spcBef>
                <a:spcPts val="150"/>
              </a:spcBef>
            </a:pPr>
            <a:r>
              <a:rPr sz="1550" spc="0" dirty="0">
                <a:latin typeface="Century Schoolbook"/>
                <a:cs typeface="Century Schoolbook"/>
              </a:rPr>
              <a:t>•</a:t>
            </a:r>
            <a:endParaRPr sz="1550">
              <a:latin typeface="Century Schoolbook"/>
              <a:cs typeface="Century School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7197" y="3862313"/>
            <a:ext cx="1598404" cy="9999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964"/>
              </a:lnSpc>
              <a:spcBef>
                <a:spcPts val="98"/>
              </a:spcBef>
            </a:pPr>
            <a:r>
              <a:rPr sz="1800" b="1" spc="0" dirty="0">
                <a:solidFill>
                  <a:srgbClr val="FFFFFF"/>
                </a:solidFill>
                <a:latin typeface="Century Schoolbook"/>
                <a:cs typeface="Century Schoolbook"/>
              </a:rPr>
              <a:t>Pr</a:t>
            </a:r>
            <a:r>
              <a:rPr sz="1800" b="1" spc="14" dirty="0">
                <a:solidFill>
                  <a:srgbClr val="FFFFFF"/>
                </a:solidFill>
                <a:latin typeface="Century Schoolbook"/>
                <a:cs typeface="Century Schoolbook"/>
              </a:rPr>
              <a:t>o</a:t>
            </a:r>
            <a:r>
              <a:rPr sz="1800" b="1" spc="-19" dirty="0">
                <a:solidFill>
                  <a:srgbClr val="FFFFFF"/>
                </a:solidFill>
                <a:latin typeface="Century Schoolbook"/>
                <a:cs typeface="Century Schoolbook"/>
              </a:rPr>
              <a:t>f</a:t>
            </a:r>
            <a:r>
              <a:rPr sz="1800" b="1" spc="4" dirty="0">
                <a:solidFill>
                  <a:srgbClr val="FFFFFF"/>
                </a:solidFill>
                <a:latin typeface="Century Schoolbook"/>
                <a:cs typeface="Century Schoolbook"/>
              </a:rPr>
              <a:t>e</a:t>
            </a:r>
            <a:r>
              <a:rPr sz="1800" b="1" spc="0" dirty="0">
                <a:solidFill>
                  <a:srgbClr val="FFFFFF"/>
                </a:solidFill>
                <a:latin typeface="Century Schoolbook"/>
                <a:cs typeface="Century Schoolbook"/>
              </a:rPr>
              <a:t>ss</a:t>
            </a:r>
            <a:r>
              <a:rPr sz="1800" b="1" spc="9" dirty="0">
                <a:solidFill>
                  <a:srgbClr val="FFFFFF"/>
                </a:solidFill>
                <a:latin typeface="Century Schoolbook"/>
                <a:cs typeface="Century Schoolbook"/>
              </a:rPr>
              <a:t>i</a:t>
            </a:r>
            <a:r>
              <a:rPr sz="1800" b="1" spc="14" dirty="0">
                <a:solidFill>
                  <a:srgbClr val="FFFFFF"/>
                </a:solidFill>
                <a:latin typeface="Century Schoolbook"/>
                <a:cs typeface="Century Schoolbook"/>
              </a:rPr>
              <a:t>o</a:t>
            </a:r>
            <a:r>
              <a:rPr sz="1800" b="1" spc="-9" dirty="0">
                <a:solidFill>
                  <a:srgbClr val="FFFFFF"/>
                </a:solidFill>
                <a:latin typeface="Century Schoolbook"/>
                <a:cs typeface="Century Schoolbook"/>
              </a:rPr>
              <a:t>n</a:t>
            </a:r>
            <a:r>
              <a:rPr sz="1800" b="1" spc="14" dirty="0">
                <a:solidFill>
                  <a:srgbClr val="FFFFFF"/>
                </a:solidFill>
                <a:latin typeface="Century Schoolbook"/>
                <a:cs typeface="Century Schoolbook"/>
              </a:rPr>
              <a:t>al</a:t>
            </a:r>
            <a:r>
              <a:rPr sz="1800" b="1" spc="0" dirty="0">
                <a:solidFill>
                  <a:srgbClr val="FFFFFF"/>
                </a:solidFill>
                <a:latin typeface="Century Schoolbook"/>
                <a:cs typeface="Century Schoolbook"/>
              </a:rPr>
              <a:t>,</a:t>
            </a:r>
            <a:endParaRPr sz="1800">
              <a:latin typeface="Century Schoolbook"/>
              <a:cs typeface="Century Schoolbook"/>
            </a:endParaRPr>
          </a:p>
          <a:p>
            <a:pPr marL="5714" marR="30678" algn="ctr">
              <a:lnSpc>
                <a:spcPts val="1945"/>
              </a:lnSpc>
            </a:pPr>
            <a:r>
              <a:rPr sz="1800" b="1" spc="4" dirty="0">
                <a:solidFill>
                  <a:srgbClr val="FFFFFF"/>
                </a:solidFill>
                <a:latin typeface="Century Schoolbook"/>
                <a:cs typeface="Century Schoolbook"/>
              </a:rPr>
              <a:t>c</a:t>
            </a:r>
            <a:r>
              <a:rPr sz="1800" b="1" spc="14" dirty="0">
                <a:solidFill>
                  <a:srgbClr val="FFFFFF"/>
                </a:solidFill>
                <a:latin typeface="Century Schoolbook"/>
                <a:cs typeface="Century Schoolbook"/>
              </a:rPr>
              <a:t>o</a:t>
            </a:r>
            <a:r>
              <a:rPr sz="1800" b="1" spc="-9" dirty="0">
                <a:solidFill>
                  <a:srgbClr val="FFFFFF"/>
                </a:solidFill>
                <a:latin typeface="Century Schoolbook"/>
                <a:cs typeface="Century Schoolbook"/>
              </a:rPr>
              <a:t>n</a:t>
            </a:r>
            <a:r>
              <a:rPr sz="1800" b="1" spc="0" dirty="0">
                <a:solidFill>
                  <a:srgbClr val="FFFFFF"/>
                </a:solidFill>
                <a:latin typeface="Century Schoolbook"/>
                <a:cs typeface="Century Schoolbook"/>
              </a:rPr>
              <a:t>s</a:t>
            </a:r>
            <a:r>
              <a:rPr sz="1800" b="1" spc="-9" dirty="0">
                <a:solidFill>
                  <a:srgbClr val="FFFFFF"/>
                </a:solidFill>
                <a:latin typeface="Century Schoolbook"/>
                <a:cs typeface="Century Schoolbook"/>
              </a:rPr>
              <a:t>u</a:t>
            </a:r>
            <a:r>
              <a:rPr sz="1800" b="1" spc="14" dirty="0">
                <a:solidFill>
                  <a:srgbClr val="FFFFFF"/>
                </a:solidFill>
                <a:latin typeface="Century Schoolbook"/>
                <a:cs typeface="Century Schoolbook"/>
              </a:rPr>
              <a:t>l</a:t>
            </a:r>
            <a:r>
              <a:rPr sz="1800" b="1" spc="-9" dirty="0">
                <a:solidFill>
                  <a:srgbClr val="FFFFFF"/>
                </a:solidFill>
                <a:latin typeface="Century Schoolbook"/>
                <a:cs typeface="Century Schoolbook"/>
              </a:rPr>
              <a:t>t</a:t>
            </a:r>
            <a:r>
              <a:rPr sz="1800" b="1" spc="14" dirty="0">
                <a:solidFill>
                  <a:srgbClr val="FFFFFF"/>
                </a:solidFill>
                <a:latin typeface="Century Schoolbook"/>
                <a:cs typeface="Century Schoolbook"/>
              </a:rPr>
              <a:t>a</a:t>
            </a:r>
            <a:r>
              <a:rPr sz="1800" b="1" spc="-9" dirty="0">
                <a:solidFill>
                  <a:srgbClr val="FFFFFF"/>
                </a:solidFill>
                <a:latin typeface="Century Schoolbook"/>
                <a:cs typeface="Century Schoolbook"/>
              </a:rPr>
              <a:t>n</a:t>
            </a:r>
            <a:r>
              <a:rPr sz="1800" b="1" spc="4" dirty="0">
                <a:solidFill>
                  <a:srgbClr val="FFFFFF"/>
                </a:solidFill>
                <a:latin typeface="Century Schoolbook"/>
                <a:cs typeface="Century Schoolbook"/>
              </a:rPr>
              <a:t>c</a:t>
            </a:r>
            <a:r>
              <a:rPr sz="1800" b="1" spc="14" dirty="0">
                <a:solidFill>
                  <a:srgbClr val="FFFFFF"/>
                </a:solidFill>
                <a:latin typeface="Century Schoolbook"/>
                <a:cs typeface="Century Schoolbook"/>
              </a:rPr>
              <a:t>y</a:t>
            </a:r>
            <a:r>
              <a:rPr sz="1800" b="1" spc="0" dirty="0">
                <a:solidFill>
                  <a:srgbClr val="FFFFFF"/>
                </a:solidFill>
                <a:latin typeface="Century Schoolbook"/>
                <a:cs typeface="Century Schoolbook"/>
              </a:rPr>
              <a:t>,</a:t>
            </a:r>
            <a:endParaRPr sz="1800">
              <a:latin typeface="Century Schoolbook"/>
              <a:cs typeface="Century Schoolbook"/>
            </a:endParaRPr>
          </a:p>
          <a:p>
            <a:pPr marL="11393" marR="35699" algn="ctr">
              <a:lnSpc>
                <a:spcPts val="1980"/>
              </a:lnSpc>
              <a:spcBef>
                <a:spcPts val="1"/>
              </a:spcBef>
            </a:pPr>
            <a:r>
              <a:rPr sz="1800" b="1" spc="4" dirty="0">
                <a:solidFill>
                  <a:srgbClr val="FFFFFF"/>
                </a:solidFill>
                <a:latin typeface="Century Schoolbook"/>
                <a:cs typeface="Century Schoolbook"/>
              </a:rPr>
              <a:t>ce</a:t>
            </a:r>
            <a:r>
              <a:rPr sz="1800" b="1" spc="0" dirty="0">
                <a:solidFill>
                  <a:srgbClr val="FFFFFF"/>
                </a:solidFill>
                <a:latin typeface="Century Schoolbook"/>
                <a:cs typeface="Century Schoolbook"/>
              </a:rPr>
              <a:t>r</a:t>
            </a:r>
            <a:r>
              <a:rPr sz="1800" b="1" spc="-9" dirty="0">
                <a:solidFill>
                  <a:srgbClr val="FFFFFF"/>
                </a:solidFill>
                <a:latin typeface="Century Schoolbook"/>
                <a:cs typeface="Century Schoolbook"/>
              </a:rPr>
              <a:t>t</a:t>
            </a:r>
            <a:r>
              <a:rPr sz="1800" b="1" spc="14" dirty="0">
                <a:solidFill>
                  <a:srgbClr val="FFFFFF"/>
                </a:solidFill>
                <a:latin typeface="Century Schoolbook"/>
                <a:cs typeface="Century Schoolbook"/>
              </a:rPr>
              <a:t>i</a:t>
            </a:r>
            <a:r>
              <a:rPr sz="1800" b="1" spc="-19" dirty="0">
                <a:solidFill>
                  <a:srgbClr val="FFFFFF"/>
                </a:solidFill>
                <a:latin typeface="Century Schoolbook"/>
                <a:cs typeface="Century Schoolbook"/>
              </a:rPr>
              <a:t>f</a:t>
            </a:r>
            <a:r>
              <a:rPr sz="1800" b="1" spc="14" dirty="0">
                <a:solidFill>
                  <a:srgbClr val="FFFFFF"/>
                </a:solidFill>
                <a:latin typeface="Century Schoolbook"/>
                <a:cs typeface="Century Schoolbook"/>
              </a:rPr>
              <a:t>i</a:t>
            </a:r>
            <a:r>
              <a:rPr sz="1800" b="1" spc="4" dirty="0">
                <a:solidFill>
                  <a:srgbClr val="FFFFFF"/>
                </a:solidFill>
                <a:latin typeface="Century Schoolbook"/>
                <a:cs typeface="Century Schoolbook"/>
              </a:rPr>
              <a:t>c</a:t>
            </a:r>
            <a:r>
              <a:rPr sz="1800" b="1" spc="14" dirty="0">
                <a:solidFill>
                  <a:srgbClr val="FFFFFF"/>
                </a:solidFill>
                <a:latin typeface="Century Schoolbook"/>
                <a:cs typeface="Century Schoolbook"/>
              </a:rPr>
              <a:t>a</a:t>
            </a:r>
            <a:r>
              <a:rPr sz="1800" b="1" spc="-9" dirty="0">
                <a:solidFill>
                  <a:srgbClr val="FFFFFF"/>
                </a:solidFill>
                <a:latin typeface="Century Schoolbook"/>
                <a:cs typeface="Century Schoolbook"/>
              </a:rPr>
              <a:t>t</a:t>
            </a:r>
            <a:r>
              <a:rPr sz="1800" b="1" spc="14" dirty="0">
                <a:solidFill>
                  <a:srgbClr val="FFFFFF"/>
                </a:solidFill>
                <a:latin typeface="Century Schoolbook"/>
                <a:cs typeface="Century Schoolbook"/>
              </a:rPr>
              <a:t>io</a:t>
            </a:r>
            <a:r>
              <a:rPr sz="1800" b="1" spc="0" dirty="0">
                <a:solidFill>
                  <a:srgbClr val="FFFFFF"/>
                </a:solidFill>
                <a:latin typeface="Century Schoolbook"/>
                <a:cs typeface="Century Schoolbook"/>
              </a:rPr>
              <a:t>n</a:t>
            </a:r>
            <a:endParaRPr sz="1800">
              <a:latin typeface="Century Schoolbook"/>
              <a:cs typeface="Century Schoolbook"/>
            </a:endParaRPr>
          </a:p>
          <a:p>
            <a:pPr marL="275462" marR="295130" algn="ctr">
              <a:lnSpc>
                <a:spcPts val="1945"/>
              </a:lnSpc>
            </a:pPr>
            <a:r>
              <a:rPr sz="1800" b="1" spc="0" dirty="0">
                <a:solidFill>
                  <a:srgbClr val="FFFFFF"/>
                </a:solidFill>
                <a:latin typeface="Century Schoolbook"/>
                <a:cs typeface="Century Schoolbook"/>
              </a:rPr>
              <a:t>s</a:t>
            </a:r>
            <a:r>
              <a:rPr sz="1800" b="1" spc="9" dirty="0">
                <a:solidFill>
                  <a:srgbClr val="FFFFFF"/>
                </a:solidFill>
                <a:latin typeface="Century Schoolbook"/>
                <a:cs typeface="Century Schoolbook"/>
              </a:rPr>
              <a:t>e</a:t>
            </a:r>
            <a:r>
              <a:rPr sz="1800" b="1" spc="0" dirty="0">
                <a:solidFill>
                  <a:srgbClr val="FFFFFF"/>
                </a:solidFill>
                <a:latin typeface="Century Schoolbook"/>
                <a:cs typeface="Century Schoolbook"/>
              </a:rPr>
              <a:t>r</a:t>
            </a:r>
            <a:r>
              <a:rPr sz="1800" b="1" spc="14" dirty="0">
                <a:solidFill>
                  <a:srgbClr val="FFFFFF"/>
                </a:solidFill>
                <a:latin typeface="Century Schoolbook"/>
                <a:cs typeface="Century Schoolbook"/>
              </a:rPr>
              <a:t>vi</a:t>
            </a:r>
            <a:r>
              <a:rPr sz="1800" b="1" spc="4" dirty="0">
                <a:solidFill>
                  <a:srgbClr val="FFFFFF"/>
                </a:solidFill>
                <a:latin typeface="Century Schoolbook"/>
                <a:cs typeface="Century Schoolbook"/>
              </a:rPr>
              <a:t>c</a:t>
            </a:r>
            <a:r>
              <a:rPr sz="1800" b="1" spc="9" dirty="0">
                <a:solidFill>
                  <a:srgbClr val="FFFFFF"/>
                </a:solidFill>
                <a:latin typeface="Century Schoolbook"/>
                <a:cs typeface="Century Schoolbook"/>
              </a:rPr>
              <a:t>e</a:t>
            </a:r>
            <a:r>
              <a:rPr sz="1800" b="1" spc="0" dirty="0">
                <a:solidFill>
                  <a:srgbClr val="FFFFFF"/>
                </a:solidFill>
                <a:latin typeface="Century Schoolbook"/>
                <a:cs typeface="Century Schoolbook"/>
              </a:rPr>
              <a:t>s</a:t>
            </a:r>
            <a:endParaRPr sz="1800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45284" y="4259078"/>
            <a:ext cx="177713" cy="2268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550" spc="0" dirty="0">
                <a:latin typeface="Century Schoolbook"/>
                <a:cs typeface="Century Schoolbook"/>
              </a:rPr>
              <a:t>•</a:t>
            </a:r>
            <a:endParaRPr sz="1550">
              <a:latin typeface="Century Schoolbook"/>
              <a:cs typeface="Century School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45284" y="4734820"/>
            <a:ext cx="177713" cy="2268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550" spc="0" dirty="0">
                <a:latin typeface="Century Schoolbook"/>
                <a:cs typeface="Century Schoolbook"/>
              </a:rPr>
              <a:t>•</a:t>
            </a:r>
            <a:endParaRPr sz="155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45284" y="5210689"/>
            <a:ext cx="177713" cy="2268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550" spc="0" dirty="0">
                <a:latin typeface="Century Schoolbook"/>
                <a:cs typeface="Century Schoolbook"/>
              </a:rPr>
              <a:t>•</a:t>
            </a:r>
            <a:endParaRPr sz="1550">
              <a:latin typeface="Century Schoolbook"/>
              <a:cs typeface="Century School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45284" y="5691003"/>
            <a:ext cx="177713" cy="2268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550" spc="0" dirty="0">
                <a:latin typeface="Century Schoolbook"/>
                <a:cs typeface="Century Schoolbook"/>
              </a:rPr>
              <a:t>•</a:t>
            </a:r>
            <a:endParaRPr sz="1550">
              <a:latin typeface="Century Schoolbook"/>
              <a:cs typeface="Century Schoolbook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7418104-5B82-44AA-9790-1F60AF960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32</a:t>
            </a:fld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8764523" y="1211579"/>
            <a:ext cx="0" cy="5646418"/>
          </a:xfrm>
          <a:custGeom>
            <a:avLst/>
            <a:gdLst/>
            <a:ahLst/>
            <a:cxnLst/>
            <a:rect l="l" t="t" r="r" b="b"/>
            <a:pathLst>
              <a:path h="5646418">
                <a:moveTo>
                  <a:pt x="0" y="0"/>
                </a:moveTo>
                <a:lnTo>
                  <a:pt x="0" y="5646418"/>
                </a:lnTo>
              </a:path>
            </a:pathLst>
          </a:custGeom>
          <a:ln w="36576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37676" y="1211579"/>
            <a:ext cx="306323" cy="5646418"/>
          </a:xfrm>
          <a:custGeom>
            <a:avLst/>
            <a:gdLst/>
            <a:ahLst/>
            <a:cxnLst/>
            <a:rect l="l" t="t" r="r" b="b"/>
            <a:pathLst>
              <a:path w="306323" h="5646418">
                <a:moveTo>
                  <a:pt x="0" y="5646418"/>
                </a:moveTo>
                <a:lnTo>
                  <a:pt x="306323" y="5646418"/>
                </a:lnTo>
                <a:lnTo>
                  <a:pt x="306323" y="0"/>
                </a:lnTo>
                <a:lnTo>
                  <a:pt x="0" y="0"/>
                </a:lnTo>
                <a:lnTo>
                  <a:pt x="0" y="5646418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915400" y="1211579"/>
            <a:ext cx="0" cy="5646418"/>
          </a:xfrm>
          <a:custGeom>
            <a:avLst/>
            <a:gdLst/>
            <a:ahLst/>
            <a:cxnLst/>
            <a:rect l="l" t="t" r="r" b="b"/>
            <a:pathLst>
              <a:path h="5646418">
                <a:moveTo>
                  <a:pt x="0" y="0"/>
                </a:moveTo>
                <a:lnTo>
                  <a:pt x="0" y="564641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43000" y="0"/>
            <a:ext cx="8001000" cy="1211579"/>
          </a:xfrm>
          <a:custGeom>
            <a:avLst/>
            <a:gdLst/>
            <a:ahLst/>
            <a:cxnLst/>
            <a:rect l="l" t="t" r="r" b="b"/>
            <a:pathLst>
              <a:path w="8001000" h="1211579">
                <a:moveTo>
                  <a:pt x="8000999" y="0"/>
                </a:moveTo>
                <a:lnTo>
                  <a:pt x="0" y="0"/>
                </a:lnTo>
                <a:lnTo>
                  <a:pt x="0" y="1211579"/>
                </a:lnTo>
                <a:lnTo>
                  <a:pt x="8000999" y="1211579"/>
                </a:lnTo>
                <a:lnTo>
                  <a:pt x="800099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066" y="2285"/>
            <a:ext cx="35662" cy="6857998"/>
          </a:xfrm>
          <a:custGeom>
            <a:avLst/>
            <a:gdLst/>
            <a:ahLst/>
            <a:cxnLst/>
            <a:rect l="l" t="t" r="r" b="b"/>
            <a:pathLst>
              <a:path w="35662" h="6857998">
                <a:moveTo>
                  <a:pt x="35661" y="0"/>
                </a:moveTo>
                <a:lnTo>
                  <a:pt x="0" y="0"/>
                </a:lnTo>
                <a:lnTo>
                  <a:pt x="1" y="6855711"/>
                </a:lnTo>
                <a:lnTo>
                  <a:pt x="35662" y="6855711"/>
                </a:lnTo>
                <a:lnTo>
                  <a:pt x="35661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292" y="2285"/>
            <a:ext cx="11888" cy="6857998"/>
          </a:xfrm>
          <a:custGeom>
            <a:avLst/>
            <a:gdLst/>
            <a:ahLst/>
            <a:cxnLst/>
            <a:rect l="l" t="t" r="r" b="b"/>
            <a:pathLst>
              <a:path w="11888" h="6857998">
                <a:moveTo>
                  <a:pt x="11887" y="0"/>
                </a:moveTo>
                <a:lnTo>
                  <a:pt x="0" y="0"/>
                </a:lnTo>
                <a:lnTo>
                  <a:pt x="1" y="6855711"/>
                </a:lnTo>
                <a:lnTo>
                  <a:pt x="11888" y="6855711"/>
                </a:lnTo>
                <a:lnTo>
                  <a:pt x="1188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1371600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4048" y="1609344"/>
            <a:ext cx="1911095" cy="26929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3756" y="2560320"/>
            <a:ext cx="2075688" cy="8458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200" y="1677924"/>
            <a:ext cx="1764792" cy="2519172"/>
          </a:xfrm>
          <a:custGeom>
            <a:avLst/>
            <a:gdLst/>
            <a:ahLst/>
            <a:cxnLst/>
            <a:rect l="l" t="t" r="r" b="b"/>
            <a:pathLst>
              <a:path w="1764792" h="2519172">
                <a:moveTo>
                  <a:pt x="882396" y="882396"/>
                </a:moveTo>
                <a:lnTo>
                  <a:pt x="0" y="0"/>
                </a:lnTo>
                <a:lnTo>
                  <a:pt x="0" y="1636776"/>
                </a:lnTo>
                <a:lnTo>
                  <a:pt x="882396" y="2519172"/>
                </a:lnTo>
                <a:lnTo>
                  <a:pt x="1764792" y="1636776"/>
                </a:lnTo>
                <a:lnTo>
                  <a:pt x="1764792" y="0"/>
                </a:lnTo>
                <a:lnTo>
                  <a:pt x="882396" y="882396"/>
                </a:lnTo>
                <a:close/>
              </a:path>
            </a:pathLst>
          </a:custGeom>
          <a:solidFill>
            <a:srgbClr val="B32C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7200" y="1677924"/>
            <a:ext cx="1764792" cy="2519172"/>
          </a:xfrm>
          <a:custGeom>
            <a:avLst/>
            <a:gdLst/>
            <a:ahLst/>
            <a:cxnLst/>
            <a:rect l="l" t="t" r="r" b="b"/>
            <a:pathLst>
              <a:path w="1764792" h="2519172">
                <a:moveTo>
                  <a:pt x="1764792" y="0"/>
                </a:moveTo>
                <a:lnTo>
                  <a:pt x="1764792" y="1636776"/>
                </a:lnTo>
                <a:lnTo>
                  <a:pt x="882396" y="2519172"/>
                </a:lnTo>
                <a:lnTo>
                  <a:pt x="0" y="1636776"/>
                </a:lnTo>
                <a:lnTo>
                  <a:pt x="0" y="0"/>
                </a:lnTo>
                <a:lnTo>
                  <a:pt x="882396" y="882396"/>
                </a:lnTo>
                <a:lnTo>
                  <a:pt x="1764792" y="0"/>
                </a:lnTo>
                <a:close/>
              </a:path>
            </a:pathLst>
          </a:custGeom>
          <a:ln w="27432">
            <a:solidFill>
              <a:srgbClr val="B32C1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21992" y="1604772"/>
            <a:ext cx="5701283" cy="1833372"/>
          </a:xfrm>
          <a:custGeom>
            <a:avLst/>
            <a:gdLst/>
            <a:ahLst/>
            <a:cxnLst/>
            <a:rect l="l" t="t" r="r" b="b"/>
            <a:pathLst>
              <a:path w="5701283" h="1833372">
                <a:moveTo>
                  <a:pt x="5701283" y="305562"/>
                </a:moveTo>
                <a:lnTo>
                  <a:pt x="5700271" y="280497"/>
                </a:lnTo>
                <a:lnTo>
                  <a:pt x="5697285" y="255991"/>
                </a:lnTo>
                <a:lnTo>
                  <a:pt x="5685708" y="208970"/>
                </a:lnTo>
                <a:lnTo>
                  <a:pt x="5667182" y="165127"/>
                </a:lnTo>
                <a:lnTo>
                  <a:pt x="5642335" y="125089"/>
                </a:lnTo>
                <a:lnTo>
                  <a:pt x="5611796" y="89487"/>
                </a:lnTo>
                <a:lnTo>
                  <a:pt x="5576194" y="58948"/>
                </a:lnTo>
                <a:lnTo>
                  <a:pt x="5536156" y="34101"/>
                </a:lnTo>
                <a:lnTo>
                  <a:pt x="5492313" y="15575"/>
                </a:lnTo>
                <a:lnTo>
                  <a:pt x="5445292" y="3998"/>
                </a:lnTo>
                <a:lnTo>
                  <a:pt x="5395722" y="0"/>
                </a:lnTo>
                <a:lnTo>
                  <a:pt x="0" y="0"/>
                </a:lnTo>
                <a:lnTo>
                  <a:pt x="0" y="1833372"/>
                </a:lnTo>
                <a:lnTo>
                  <a:pt x="5395722" y="1833372"/>
                </a:lnTo>
                <a:lnTo>
                  <a:pt x="5445292" y="1829373"/>
                </a:lnTo>
                <a:lnTo>
                  <a:pt x="5492313" y="1817796"/>
                </a:lnTo>
                <a:lnTo>
                  <a:pt x="5536156" y="1799270"/>
                </a:lnTo>
                <a:lnTo>
                  <a:pt x="5576194" y="1774423"/>
                </a:lnTo>
                <a:lnTo>
                  <a:pt x="5611796" y="1743884"/>
                </a:lnTo>
                <a:lnTo>
                  <a:pt x="5642335" y="1708282"/>
                </a:lnTo>
                <a:lnTo>
                  <a:pt x="5667182" y="1668244"/>
                </a:lnTo>
                <a:lnTo>
                  <a:pt x="5685708" y="1624401"/>
                </a:lnTo>
                <a:lnTo>
                  <a:pt x="5697285" y="1577380"/>
                </a:lnTo>
                <a:lnTo>
                  <a:pt x="5701283" y="1527810"/>
                </a:lnTo>
                <a:lnTo>
                  <a:pt x="5701283" y="3055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21992" y="1604772"/>
            <a:ext cx="5701283" cy="1833372"/>
          </a:xfrm>
          <a:custGeom>
            <a:avLst/>
            <a:gdLst/>
            <a:ahLst/>
            <a:cxnLst/>
            <a:rect l="l" t="t" r="r" b="b"/>
            <a:pathLst>
              <a:path w="5701283" h="1833372">
                <a:moveTo>
                  <a:pt x="5701283" y="305562"/>
                </a:moveTo>
                <a:lnTo>
                  <a:pt x="5701283" y="1527810"/>
                </a:lnTo>
                <a:lnTo>
                  <a:pt x="5700271" y="1552874"/>
                </a:lnTo>
                <a:lnTo>
                  <a:pt x="5692405" y="1601248"/>
                </a:lnTo>
                <a:lnTo>
                  <a:pt x="5677275" y="1646759"/>
                </a:lnTo>
                <a:lnTo>
                  <a:pt x="5655509" y="1688778"/>
                </a:lnTo>
                <a:lnTo>
                  <a:pt x="5627738" y="1726676"/>
                </a:lnTo>
                <a:lnTo>
                  <a:pt x="5594588" y="1759826"/>
                </a:lnTo>
                <a:lnTo>
                  <a:pt x="5556690" y="1787597"/>
                </a:lnTo>
                <a:lnTo>
                  <a:pt x="5514671" y="1809363"/>
                </a:lnTo>
                <a:lnTo>
                  <a:pt x="5469160" y="1824493"/>
                </a:lnTo>
                <a:lnTo>
                  <a:pt x="5420786" y="1832359"/>
                </a:lnTo>
                <a:lnTo>
                  <a:pt x="5395722" y="1833372"/>
                </a:lnTo>
                <a:lnTo>
                  <a:pt x="0" y="1833372"/>
                </a:lnTo>
                <a:lnTo>
                  <a:pt x="0" y="0"/>
                </a:lnTo>
                <a:lnTo>
                  <a:pt x="5395722" y="0"/>
                </a:lnTo>
                <a:lnTo>
                  <a:pt x="5445292" y="3998"/>
                </a:lnTo>
                <a:lnTo>
                  <a:pt x="5492313" y="15575"/>
                </a:lnTo>
                <a:lnTo>
                  <a:pt x="5536156" y="34101"/>
                </a:lnTo>
                <a:lnTo>
                  <a:pt x="5576194" y="58948"/>
                </a:lnTo>
                <a:lnTo>
                  <a:pt x="5611796" y="89487"/>
                </a:lnTo>
                <a:lnTo>
                  <a:pt x="5642335" y="125089"/>
                </a:lnTo>
                <a:lnTo>
                  <a:pt x="5667182" y="165127"/>
                </a:lnTo>
                <a:lnTo>
                  <a:pt x="5685708" y="208970"/>
                </a:lnTo>
                <a:lnTo>
                  <a:pt x="5697285" y="255991"/>
                </a:lnTo>
                <a:lnTo>
                  <a:pt x="5701283" y="305562"/>
                </a:lnTo>
                <a:close/>
              </a:path>
            </a:pathLst>
          </a:custGeom>
          <a:ln w="27432">
            <a:solidFill>
              <a:srgbClr val="B32C1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4048" y="3877055"/>
            <a:ext cx="1911095" cy="26974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6324" y="4764024"/>
            <a:ext cx="2139696" cy="9738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945636"/>
            <a:ext cx="1764792" cy="2523744"/>
          </a:xfrm>
          <a:custGeom>
            <a:avLst/>
            <a:gdLst/>
            <a:ahLst/>
            <a:cxnLst/>
            <a:rect l="l" t="t" r="r" b="b"/>
            <a:pathLst>
              <a:path w="1764792" h="2523743">
                <a:moveTo>
                  <a:pt x="882396" y="882395"/>
                </a:moveTo>
                <a:lnTo>
                  <a:pt x="0" y="0"/>
                </a:lnTo>
                <a:lnTo>
                  <a:pt x="0" y="1641348"/>
                </a:lnTo>
                <a:lnTo>
                  <a:pt x="882396" y="2523744"/>
                </a:lnTo>
                <a:lnTo>
                  <a:pt x="1764792" y="1641348"/>
                </a:lnTo>
                <a:lnTo>
                  <a:pt x="1764792" y="0"/>
                </a:lnTo>
                <a:lnTo>
                  <a:pt x="882396" y="882395"/>
                </a:lnTo>
                <a:close/>
              </a:path>
            </a:pathLst>
          </a:custGeom>
          <a:solidFill>
            <a:srgbClr val="B32C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7200" y="3945636"/>
            <a:ext cx="1764792" cy="2523744"/>
          </a:xfrm>
          <a:custGeom>
            <a:avLst/>
            <a:gdLst/>
            <a:ahLst/>
            <a:cxnLst/>
            <a:rect l="l" t="t" r="r" b="b"/>
            <a:pathLst>
              <a:path w="1764792" h="2523743">
                <a:moveTo>
                  <a:pt x="1764792" y="0"/>
                </a:moveTo>
                <a:lnTo>
                  <a:pt x="1764792" y="1641348"/>
                </a:lnTo>
                <a:lnTo>
                  <a:pt x="882396" y="2523744"/>
                </a:lnTo>
                <a:lnTo>
                  <a:pt x="0" y="1641348"/>
                </a:lnTo>
                <a:lnTo>
                  <a:pt x="0" y="0"/>
                </a:lnTo>
                <a:lnTo>
                  <a:pt x="882396" y="882395"/>
                </a:lnTo>
                <a:lnTo>
                  <a:pt x="1764792" y="0"/>
                </a:lnTo>
                <a:close/>
              </a:path>
            </a:pathLst>
          </a:custGeom>
          <a:ln w="27432">
            <a:solidFill>
              <a:srgbClr val="B32C1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21992" y="3945636"/>
            <a:ext cx="5701283" cy="1641348"/>
          </a:xfrm>
          <a:custGeom>
            <a:avLst/>
            <a:gdLst/>
            <a:ahLst/>
            <a:cxnLst/>
            <a:rect l="l" t="t" r="r" b="b"/>
            <a:pathLst>
              <a:path w="5701283" h="1641348">
                <a:moveTo>
                  <a:pt x="5701283" y="273557"/>
                </a:moveTo>
                <a:lnTo>
                  <a:pt x="5700377" y="251115"/>
                </a:lnTo>
                <a:lnTo>
                  <a:pt x="5697704" y="229173"/>
                </a:lnTo>
                <a:lnTo>
                  <a:pt x="5687342" y="187074"/>
                </a:lnTo>
                <a:lnTo>
                  <a:pt x="5670759" y="147821"/>
                </a:lnTo>
                <a:lnTo>
                  <a:pt x="5648517" y="111977"/>
                </a:lnTo>
                <a:lnTo>
                  <a:pt x="5621178" y="80105"/>
                </a:lnTo>
                <a:lnTo>
                  <a:pt x="5589306" y="52766"/>
                </a:lnTo>
                <a:lnTo>
                  <a:pt x="5553462" y="30524"/>
                </a:lnTo>
                <a:lnTo>
                  <a:pt x="5514209" y="13941"/>
                </a:lnTo>
                <a:lnTo>
                  <a:pt x="5472110" y="3579"/>
                </a:lnTo>
                <a:lnTo>
                  <a:pt x="5427726" y="0"/>
                </a:lnTo>
                <a:lnTo>
                  <a:pt x="0" y="0"/>
                </a:lnTo>
                <a:lnTo>
                  <a:pt x="0" y="1641348"/>
                </a:lnTo>
                <a:lnTo>
                  <a:pt x="5427726" y="1641348"/>
                </a:lnTo>
                <a:lnTo>
                  <a:pt x="5472110" y="1637768"/>
                </a:lnTo>
                <a:lnTo>
                  <a:pt x="5514209" y="1627406"/>
                </a:lnTo>
                <a:lnTo>
                  <a:pt x="5553462" y="1610823"/>
                </a:lnTo>
                <a:lnTo>
                  <a:pt x="5589306" y="1588581"/>
                </a:lnTo>
                <a:lnTo>
                  <a:pt x="5621178" y="1561242"/>
                </a:lnTo>
                <a:lnTo>
                  <a:pt x="5648517" y="1529370"/>
                </a:lnTo>
                <a:lnTo>
                  <a:pt x="5670759" y="1493526"/>
                </a:lnTo>
                <a:lnTo>
                  <a:pt x="5687342" y="1454273"/>
                </a:lnTo>
                <a:lnTo>
                  <a:pt x="5697704" y="1412174"/>
                </a:lnTo>
                <a:lnTo>
                  <a:pt x="5701283" y="1367789"/>
                </a:lnTo>
                <a:lnTo>
                  <a:pt x="5701283" y="2735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21992" y="3945636"/>
            <a:ext cx="5701283" cy="1641348"/>
          </a:xfrm>
          <a:custGeom>
            <a:avLst/>
            <a:gdLst/>
            <a:ahLst/>
            <a:cxnLst/>
            <a:rect l="l" t="t" r="r" b="b"/>
            <a:pathLst>
              <a:path w="5701283" h="1641348">
                <a:moveTo>
                  <a:pt x="5701283" y="273557"/>
                </a:moveTo>
                <a:lnTo>
                  <a:pt x="5701283" y="1367789"/>
                </a:lnTo>
                <a:lnTo>
                  <a:pt x="5700377" y="1390232"/>
                </a:lnTo>
                <a:lnTo>
                  <a:pt x="5693336" y="1433544"/>
                </a:lnTo>
                <a:lnTo>
                  <a:pt x="5679793" y="1474291"/>
                </a:lnTo>
                <a:lnTo>
                  <a:pt x="5660310" y="1511910"/>
                </a:lnTo>
                <a:lnTo>
                  <a:pt x="5635449" y="1545838"/>
                </a:lnTo>
                <a:lnTo>
                  <a:pt x="5605774" y="1575513"/>
                </a:lnTo>
                <a:lnTo>
                  <a:pt x="5571846" y="1600374"/>
                </a:lnTo>
                <a:lnTo>
                  <a:pt x="5534227" y="1619857"/>
                </a:lnTo>
                <a:lnTo>
                  <a:pt x="5493480" y="1633400"/>
                </a:lnTo>
                <a:lnTo>
                  <a:pt x="5450168" y="1640441"/>
                </a:lnTo>
                <a:lnTo>
                  <a:pt x="5427726" y="1641348"/>
                </a:lnTo>
                <a:lnTo>
                  <a:pt x="0" y="1641348"/>
                </a:lnTo>
                <a:lnTo>
                  <a:pt x="0" y="0"/>
                </a:lnTo>
                <a:lnTo>
                  <a:pt x="5427726" y="0"/>
                </a:lnTo>
                <a:lnTo>
                  <a:pt x="5472110" y="3579"/>
                </a:lnTo>
                <a:lnTo>
                  <a:pt x="5514209" y="13941"/>
                </a:lnTo>
                <a:lnTo>
                  <a:pt x="5553462" y="30524"/>
                </a:lnTo>
                <a:lnTo>
                  <a:pt x="5589306" y="52766"/>
                </a:lnTo>
                <a:lnTo>
                  <a:pt x="5621178" y="80105"/>
                </a:lnTo>
                <a:lnTo>
                  <a:pt x="5648517" y="111977"/>
                </a:lnTo>
                <a:lnTo>
                  <a:pt x="5670759" y="147821"/>
                </a:lnTo>
                <a:lnTo>
                  <a:pt x="5687342" y="187074"/>
                </a:lnTo>
                <a:lnTo>
                  <a:pt x="5697704" y="229173"/>
                </a:lnTo>
                <a:lnTo>
                  <a:pt x="5701283" y="273557"/>
                </a:lnTo>
                <a:close/>
              </a:path>
            </a:pathLst>
          </a:custGeom>
          <a:ln w="27431">
            <a:solidFill>
              <a:srgbClr val="B32C1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80234" y="322280"/>
            <a:ext cx="5607634" cy="6136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830"/>
              </a:lnSpc>
              <a:spcBef>
                <a:spcPts val="241"/>
              </a:spcBef>
            </a:pPr>
            <a:r>
              <a:rPr sz="4600" spc="33" dirty="0">
                <a:solidFill>
                  <a:srgbClr val="565F6C"/>
                </a:solidFill>
                <a:latin typeface="Algerian"/>
                <a:cs typeface="Algerian"/>
              </a:rPr>
              <a:t>E</a:t>
            </a:r>
            <a:r>
              <a:rPr sz="4600" spc="23" dirty="0">
                <a:solidFill>
                  <a:srgbClr val="565F6C"/>
                </a:solidFill>
                <a:latin typeface="Algerian"/>
                <a:cs typeface="Algerian"/>
              </a:rPr>
              <a:t>x</a:t>
            </a:r>
            <a:r>
              <a:rPr sz="4600" spc="18" dirty="0">
                <a:solidFill>
                  <a:srgbClr val="565F6C"/>
                </a:solidFill>
                <a:latin typeface="Algerian"/>
                <a:cs typeface="Algerian"/>
              </a:rPr>
              <a:t>i</a:t>
            </a:r>
            <a:r>
              <a:rPr sz="4600" spc="0" dirty="0">
                <a:solidFill>
                  <a:srgbClr val="565F6C"/>
                </a:solidFill>
                <a:latin typeface="Algerian"/>
                <a:cs typeface="Algerian"/>
              </a:rPr>
              <a:t>s</a:t>
            </a:r>
            <a:r>
              <a:rPr sz="4600" spc="18" dirty="0">
                <a:solidFill>
                  <a:srgbClr val="565F6C"/>
                </a:solidFill>
                <a:latin typeface="Algerian"/>
                <a:cs typeface="Algerian"/>
              </a:rPr>
              <a:t>ti</a:t>
            </a:r>
            <a:r>
              <a:rPr sz="4600" spc="23" dirty="0">
                <a:solidFill>
                  <a:srgbClr val="565F6C"/>
                </a:solidFill>
                <a:latin typeface="Algerian"/>
                <a:cs typeface="Algerian"/>
              </a:rPr>
              <a:t>n</a:t>
            </a:r>
            <a:r>
              <a:rPr sz="4600" spc="0" dirty="0">
                <a:solidFill>
                  <a:srgbClr val="565F6C"/>
                </a:solidFill>
                <a:latin typeface="Algerian"/>
                <a:cs typeface="Algerian"/>
              </a:rPr>
              <a:t>g</a:t>
            </a:r>
            <a:r>
              <a:rPr sz="4600" spc="-115" dirty="0">
                <a:solidFill>
                  <a:srgbClr val="565F6C"/>
                </a:solidFill>
                <a:latin typeface="Algerian"/>
                <a:cs typeface="Algerian"/>
              </a:rPr>
              <a:t> </a:t>
            </a:r>
            <a:r>
              <a:rPr sz="4600" spc="29" dirty="0">
                <a:solidFill>
                  <a:srgbClr val="565F6C"/>
                </a:solidFill>
                <a:latin typeface="Algerian"/>
                <a:cs typeface="Algerian"/>
              </a:rPr>
              <a:t>p</a:t>
            </a:r>
            <a:r>
              <a:rPr sz="4600" spc="50" dirty="0">
                <a:solidFill>
                  <a:srgbClr val="565F6C"/>
                </a:solidFill>
                <a:latin typeface="Algerian"/>
                <a:cs typeface="Algerian"/>
              </a:rPr>
              <a:t>r</a:t>
            </a:r>
            <a:r>
              <a:rPr sz="4600" spc="19" dirty="0">
                <a:solidFill>
                  <a:srgbClr val="565F6C"/>
                </a:solidFill>
                <a:latin typeface="Algerian"/>
                <a:cs typeface="Algerian"/>
              </a:rPr>
              <a:t>a</a:t>
            </a:r>
            <a:r>
              <a:rPr sz="4600" spc="29" dirty="0">
                <a:solidFill>
                  <a:srgbClr val="565F6C"/>
                </a:solidFill>
                <a:latin typeface="Algerian"/>
                <a:cs typeface="Algerian"/>
              </a:rPr>
              <a:t>c</a:t>
            </a:r>
            <a:r>
              <a:rPr sz="4600" spc="9" dirty="0">
                <a:solidFill>
                  <a:srgbClr val="565F6C"/>
                </a:solidFill>
                <a:latin typeface="Algerian"/>
                <a:cs typeface="Algerian"/>
              </a:rPr>
              <a:t>t</a:t>
            </a:r>
            <a:r>
              <a:rPr sz="4600" spc="19" dirty="0">
                <a:solidFill>
                  <a:srgbClr val="565F6C"/>
                </a:solidFill>
                <a:latin typeface="Algerian"/>
                <a:cs typeface="Algerian"/>
              </a:rPr>
              <a:t>i</a:t>
            </a:r>
            <a:r>
              <a:rPr sz="4600" spc="0" dirty="0">
                <a:solidFill>
                  <a:srgbClr val="565F6C"/>
                </a:solidFill>
                <a:latin typeface="Algerian"/>
                <a:cs typeface="Algerian"/>
              </a:rPr>
              <a:t>ces</a:t>
            </a:r>
            <a:endParaRPr sz="4600">
              <a:latin typeface="Algerian"/>
              <a:cs typeface="Algeri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25116" y="2175639"/>
            <a:ext cx="1289166" cy="7024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2874" algn="ctr">
              <a:lnSpc>
                <a:spcPts val="1735"/>
              </a:lnSpc>
              <a:spcBef>
                <a:spcPts val="86"/>
              </a:spcBef>
            </a:pPr>
            <a:r>
              <a:rPr sz="1550" spc="0" dirty="0">
                <a:latin typeface="Century Schoolbook"/>
                <a:cs typeface="Century Schoolbook"/>
              </a:rPr>
              <a:t>•</a:t>
            </a:r>
            <a:r>
              <a:rPr sz="1550" spc="-1" dirty="0">
                <a:latin typeface="Century Schoolbook"/>
                <a:cs typeface="Century Schoolbook"/>
              </a:rPr>
              <a:t> </a:t>
            </a:r>
            <a:r>
              <a:rPr sz="1550" b="1" spc="-5" dirty="0">
                <a:latin typeface="Century Schoolbook"/>
                <a:cs typeface="Century Schoolbook"/>
              </a:rPr>
              <a:t>C</a:t>
            </a:r>
            <a:r>
              <a:rPr sz="1550" b="1" spc="5" dirty="0">
                <a:latin typeface="Century Schoolbook"/>
                <a:cs typeface="Century Schoolbook"/>
              </a:rPr>
              <a:t>or</a:t>
            </a:r>
            <a:r>
              <a:rPr sz="1550" b="1" spc="-10" dirty="0">
                <a:latin typeface="Century Schoolbook"/>
                <a:cs typeface="Century Schoolbook"/>
              </a:rPr>
              <a:t>p</a:t>
            </a:r>
            <a:r>
              <a:rPr sz="1550" b="1" spc="5" dirty="0">
                <a:latin typeface="Century Schoolbook"/>
                <a:cs typeface="Century Schoolbook"/>
              </a:rPr>
              <a:t>ora</a:t>
            </a:r>
            <a:r>
              <a:rPr sz="1550" b="1" spc="10" dirty="0">
                <a:latin typeface="Century Schoolbook"/>
                <a:cs typeface="Century Schoolbook"/>
              </a:rPr>
              <a:t>t</a:t>
            </a:r>
            <a:r>
              <a:rPr sz="1550" b="1" spc="0" dirty="0">
                <a:latin typeface="Century Schoolbook"/>
                <a:cs typeface="Century Schoolbook"/>
              </a:rPr>
              <a:t>e</a:t>
            </a:r>
            <a:endParaRPr sz="1550" dirty="0">
              <a:latin typeface="Century Schoolbook"/>
              <a:cs typeface="Century Schoolbook"/>
            </a:endParaRPr>
          </a:p>
          <a:p>
            <a:pPr algn="ctr">
              <a:lnSpc>
                <a:spcPct val="100179"/>
              </a:lnSpc>
              <a:spcBef>
                <a:spcPts val="63"/>
              </a:spcBef>
            </a:pPr>
            <a:r>
              <a:rPr sz="1550" spc="0" dirty="0">
                <a:latin typeface="Century Schoolbook"/>
                <a:cs typeface="Century Schoolbook"/>
              </a:rPr>
              <a:t>•</a:t>
            </a:r>
            <a:r>
              <a:rPr sz="1550" spc="-6" dirty="0">
                <a:latin typeface="Century Schoolbook"/>
                <a:cs typeface="Century Schoolbook"/>
              </a:rPr>
              <a:t> </a:t>
            </a:r>
            <a:r>
              <a:rPr sz="1550" b="1" spc="-10" dirty="0">
                <a:latin typeface="Century Schoolbook"/>
                <a:cs typeface="Century Schoolbook"/>
              </a:rPr>
              <a:t>C</a:t>
            </a:r>
            <a:r>
              <a:rPr sz="1550" b="1" spc="5" dirty="0">
                <a:latin typeface="Century Schoolbook"/>
                <a:cs typeface="Century Schoolbook"/>
              </a:rPr>
              <a:t>or</a:t>
            </a:r>
            <a:r>
              <a:rPr sz="1550" b="1" spc="-10" dirty="0">
                <a:latin typeface="Century Schoolbook"/>
                <a:cs typeface="Century Schoolbook"/>
              </a:rPr>
              <a:t>p</a:t>
            </a:r>
            <a:r>
              <a:rPr sz="1550" b="1" spc="5" dirty="0">
                <a:latin typeface="Century Schoolbook"/>
                <a:cs typeface="Century Schoolbook"/>
              </a:rPr>
              <a:t>ora</a:t>
            </a:r>
            <a:r>
              <a:rPr sz="1550" b="1" spc="10" dirty="0">
                <a:latin typeface="Century Schoolbook"/>
                <a:cs typeface="Century Schoolbook"/>
              </a:rPr>
              <a:t>t</a:t>
            </a:r>
            <a:r>
              <a:rPr sz="1550" b="1" spc="0" dirty="0">
                <a:latin typeface="Century Schoolbook"/>
                <a:cs typeface="Century Schoolbook"/>
              </a:rPr>
              <a:t>e</a:t>
            </a:r>
            <a:endParaRPr sz="1550" dirty="0">
              <a:latin typeface="Century Schoolbook"/>
              <a:cs typeface="Century Schoolbook"/>
            </a:endParaRPr>
          </a:p>
          <a:p>
            <a:pPr marL="158648" marR="231646" algn="ctr">
              <a:lnSpc>
                <a:spcPts val="1730"/>
              </a:lnSpc>
              <a:spcBef>
                <a:spcPts val="86"/>
              </a:spcBef>
            </a:pPr>
            <a:r>
              <a:rPr sz="1550" b="1" spc="0" dirty="0">
                <a:latin typeface="Century Schoolbook"/>
                <a:cs typeface="Century Schoolbook"/>
              </a:rPr>
              <a:t>ser</a:t>
            </a:r>
            <a:r>
              <a:rPr sz="1550" b="1" spc="10" dirty="0">
                <a:latin typeface="Century Schoolbook"/>
                <a:cs typeface="Century Schoolbook"/>
              </a:rPr>
              <a:t>v</a:t>
            </a:r>
            <a:r>
              <a:rPr sz="1550" b="1" spc="-10" dirty="0">
                <a:latin typeface="Century Schoolbook"/>
                <a:cs typeface="Century Schoolbook"/>
              </a:rPr>
              <a:t>i</a:t>
            </a:r>
            <a:r>
              <a:rPr sz="1550" b="1" spc="-15" dirty="0">
                <a:latin typeface="Century Schoolbook"/>
                <a:cs typeface="Century Schoolbook"/>
              </a:rPr>
              <a:t>c</a:t>
            </a:r>
            <a:r>
              <a:rPr sz="1550" b="1" spc="-5" dirty="0">
                <a:latin typeface="Century Schoolbook"/>
                <a:cs typeface="Century Schoolbook"/>
              </a:rPr>
              <a:t>e</a:t>
            </a:r>
            <a:r>
              <a:rPr sz="1550" b="1" spc="0" dirty="0">
                <a:latin typeface="Century Schoolbook"/>
                <a:cs typeface="Century Schoolbook"/>
              </a:rPr>
              <a:t>s</a:t>
            </a:r>
            <a:endParaRPr sz="1550" dirty="0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38669" y="2175639"/>
            <a:ext cx="3583335" cy="4826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0220">
              <a:lnSpc>
                <a:spcPts val="1735"/>
              </a:lnSpc>
              <a:spcBef>
                <a:spcPts val="86"/>
              </a:spcBef>
            </a:pPr>
            <a:r>
              <a:rPr sz="1550" b="1" spc="14" dirty="0">
                <a:latin typeface="Century Schoolbook"/>
                <a:cs typeface="Century Schoolbook"/>
              </a:rPr>
              <a:t>G</a:t>
            </a:r>
            <a:r>
              <a:rPr sz="1550" b="1" spc="4" dirty="0">
                <a:latin typeface="Century Schoolbook"/>
                <a:cs typeface="Century Schoolbook"/>
              </a:rPr>
              <a:t>ov</a:t>
            </a:r>
            <a:r>
              <a:rPr sz="1550" b="1" spc="-4" dirty="0">
                <a:latin typeface="Century Schoolbook"/>
                <a:cs typeface="Century Schoolbook"/>
              </a:rPr>
              <a:t>e</a:t>
            </a:r>
            <a:r>
              <a:rPr sz="1550" b="1" spc="4" dirty="0">
                <a:latin typeface="Century Schoolbook"/>
                <a:cs typeface="Century Schoolbook"/>
              </a:rPr>
              <a:t>r</a:t>
            </a:r>
            <a:r>
              <a:rPr sz="1550" b="1" spc="0" dirty="0">
                <a:latin typeface="Century Schoolbook"/>
                <a:cs typeface="Century Schoolbook"/>
              </a:rPr>
              <a:t>nan</a:t>
            </a:r>
            <a:r>
              <a:rPr sz="1550" b="1" spc="-14" dirty="0">
                <a:latin typeface="Century Schoolbook"/>
                <a:cs typeface="Century Schoolbook"/>
              </a:rPr>
              <a:t>c</a:t>
            </a:r>
            <a:r>
              <a:rPr sz="1550" b="1" spc="0" dirty="0">
                <a:latin typeface="Century Schoolbook"/>
                <a:cs typeface="Century Schoolbook"/>
              </a:rPr>
              <a:t>e</a:t>
            </a:r>
            <a:r>
              <a:rPr sz="1550" b="1" spc="318" dirty="0">
                <a:latin typeface="Century Schoolbook"/>
                <a:cs typeface="Century Schoolbook"/>
              </a:rPr>
              <a:t> </a:t>
            </a:r>
            <a:r>
              <a:rPr sz="1550" b="1" spc="-9" dirty="0">
                <a:latin typeface="Century Schoolbook"/>
                <a:cs typeface="Century Schoolbook"/>
              </a:rPr>
              <a:t>S</a:t>
            </a:r>
            <a:r>
              <a:rPr sz="1550" b="1" spc="-4" dirty="0">
                <a:latin typeface="Century Schoolbook"/>
                <a:cs typeface="Century Schoolbook"/>
              </a:rPr>
              <a:t>e</a:t>
            </a:r>
            <a:r>
              <a:rPr sz="1550" b="1" spc="4" dirty="0">
                <a:latin typeface="Century Schoolbook"/>
                <a:cs typeface="Century Schoolbook"/>
              </a:rPr>
              <a:t>rv</a:t>
            </a:r>
            <a:r>
              <a:rPr sz="1550" b="1" spc="-9" dirty="0">
                <a:latin typeface="Century Schoolbook"/>
                <a:cs typeface="Century Schoolbook"/>
              </a:rPr>
              <a:t>i</a:t>
            </a:r>
            <a:r>
              <a:rPr sz="1550" b="1" spc="-14" dirty="0">
                <a:latin typeface="Century Schoolbook"/>
                <a:cs typeface="Century Schoolbook"/>
              </a:rPr>
              <a:t>c</a:t>
            </a:r>
            <a:r>
              <a:rPr sz="1550" b="1" spc="-4" dirty="0">
                <a:latin typeface="Century Schoolbook"/>
                <a:cs typeface="Century Schoolbook"/>
              </a:rPr>
              <a:t>e</a:t>
            </a:r>
            <a:r>
              <a:rPr sz="1550" b="1" spc="0" dirty="0">
                <a:latin typeface="Century Schoolbook"/>
                <a:cs typeface="Century Schoolbook"/>
              </a:rPr>
              <a:t>s</a:t>
            </a:r>
            <a:endParaRPr sz="1550">
              <a:latin typeface="Century Schoolbook"/>
              <a:cs typeface="Century Schoolbook"/>
            </a:endParaRPr>
          </a:p>
          <a:p>
            <a:pPr marL="12815">
              <a:lnSpc>
                <a:spcPct val="100179"/>
              </a:lnSpc>
              <a:spcBef>
                <a:spcPts val="63"/>
              </a:spcBef>
            </a:pPr>
            <a:r>
              <a:rPr sz="1550" b="1" spc="-14" dirty="0">
                <a:latin typeface="Century Schoolbook"/>
                <a:cs typeface="Century Schoolbook"/>
              </a:rPr>
              <a:t>l</a:t>
            </a:r>
            <a:r>
              <a:rPr sz="1550" b="1" spc="4" dirty="0">
                <a:latin typeface="Century Schoolbook"/>
                <a:cs typeface="Century Schoolbook"/>
              </a:rPr>
              <a:t>a</a:t>
            </a:r>
            <a:r>
              <a:rPr sz="1550" b="1" spc="0" dirty="0">
                <a:latin typeface="Century Schoolbook"/>
                <a:cs typeface="Century Schoolbook"/>
              </a:rPr>
              <a:t>ws</a:t>
            </a:r>
            <a:r>
              <a:rPr sz="1550" b="1" spc="132" dirty="0">
                <a:latin typeface="Century Schoolbook"/>
                <a:cs typeface="Century Schoolbook"/>
              </a:rPr>
              <a:t> </a:t>
            </a:r>
            <a:r>
              <a:rPr sz="1550" b="1" spc="4" dirty="0">
                <a:latin typeface="Century Schoolbook"/>
                <a:cs typeface="Century Schoolbook"/>
              </a:rPr>
              <a:t>a</a:t>
            </a:r>
            <a:r>
              <a:rPr sz="1550" b="1" spc="-9" dirty="0">
                <a:latin typeface="Century Schoolbook"/>
                <a:cs typeface="Century Schoolbook"/>
              </a:rPr>
              <a:t>d</a:t>
            </a:r>
            <a:r>
              <a:rPr sz="1550" b="1" spc="4" dirty="0">
                <a:latin typeface="Century Schoolbook"/>
                <a:cs typeface="Century Schoolbook"/>
              </a:rPr>
              <a:t>v</a:t>
            </a:r>
            <a:r>
              <a:rPr sz="1550" b="1" spc="-9" dirty="0">
                <a:latin typeface="Century Schoolbook"/>
                <a:cs typeface="Century Schoolbook"/>
              </a:rPr>
              <a:t>i</a:t>
            </a:r>
            <a:r>
              <a:rPr sz="1550" b="1" spc="0" dirty="0">
                <a:latin typeface="Century Schoolbook"/>
                <a:cs typeface="Century Schoolbook"/>
              </a:rPr>
              <a:t>s</a:t>
            </a:r>
            <a:r>
              <a:rPr sz="1550" b="1" spc="4" dirty="0">
                <a:latin typeface="Century Schoolbook"/>
                <a:cs typeface="Century Schoolbook"/>
              </a:rPr>
              <a:t>or</a:t>
            </a:r>
            <a:r>
              <a:rPr sz="1550" b="1" spc="0" dirty="0">
                <a:latin typeface="Century Schoolbook"/>
                <a:cs typeface="Century Schoolbook"/>
              </a:rPr>
              <a:t>y</a:t>
            </a:r>
            <a:r>
              <a:rPr sz="1550" b="1" spc="239" dirty="0">
                <a:latin typeface="Century Schoolbook"/>
                <a:cs typeface="Century Schoolbook"/>
              </a:rPr>
              <a:t> </a:t>
            </a:r>
            <a:r>
              <a:rPr sz="1550" b="1" spc="4" dirty="0">
                <a:latin typeface="Century Schoolbook"/>
                <a:cs typeface="Century Schoolbook"/>
              </a:rPr>
              <a:t>a</a:t>
            </a:r>
            <a:r>
              <a:rPr sz="1550" b="1" spc="0" dirty="0">
                <a:latin typeface="Century Schoolbook"/>
                <a:cs typeface="Century Schoolbook"/>
              </a:rPr>
              <a:t>nd</a:t>
            </a:r>
            <a:r>
              <a:rPr sz="1550" b="1" spc="105" dirty="0">
                <a:latin typeface="Century Schoolbook"/>
                <a:cs typeface="Century Schoolbook"/>
              </a:rPr>
              <a:t> </a:t>
            </a:r>
            <a:r>
              <a:rPr sz="1550" b="1" spc="5" dirty="0">
                <a:latin typeface="Century Schoolbook"/>
                <a:cs typeface="Century Schoolbook"/>
              </a:rPr>
              <a:t>r</a:t>
            </a:r>
            <a:r>
              <a:rPr sz="1550" b="1" spc="-10" dirty="0">
                <a:latin typeface="Century Schoolbook"/>
                <a:cs typeface="Century Schoolbook"/>
              </a:rPr>
              <a:t>ep</a:t>
            </a:r>
            <a:r>
              <a:rPr sz="1550" b="1" spc="5" dirty="0">
                <a:latin typeface="Century Schoolbook"/>
                <a:cs typeface="Century Schoolbook"/>
              </a:rPr>
              <a:t>r</a:t>
            </a:r>
            <a:r>
              <a:rPr sz="1550" b="1" spc="-10" dirty="0">
                <a:latin typeface="Century Schoolbook"/>
                <a:cs typeface="Century Schoolbook"/>
              </a:rPr>
              <a:t>e</a:t>
            </a:r>
            <a:r>
              <a:rPr sz="1550" b="1" spc="0" dirty="0">
                <a:latin typeface="Century Schoolbook"/>
                <a:cs typeface="Century Schoolbook"/>
              </a:rPr>
              <a:t>s</a:t>
            </a:r>
            <a:r>
              <a:rPr sz="1550" b="1" spc="-5" dirty="0">
                <a:latin typeface="Century Schoolbook"/>
                <a:cs typeface="Century Schoolbook"/>
              </a:rPr>
              <a:t>e</a:t>
            </a:r>
            <a:r>
              <a:rPr sz="1550" b="1" spc="0" dirty="0">
                <a:latin typeface="Century Schoolbook"/>
                <a:cs typeface="Century Schoolbook"/>
              </a:rPr>
              <a:t>n</a:t>
            </a:r>
            <a:r>
              <a:rPr sz="1550" b="1" spc="5" dirty="0">
                <a:latin typeface="Century Schoolbook"/>
                <a:cs typeface="Century Schoolbook"/>
              </a:rPr>
              <a:t>ta</a:t>
            </a:r>
            <a:r>
              <a:rPr sz="1550" b="1" spc="10" dirty="0">
                <a:latin typeface="Century Schoolbook"/>
                <a:cs typeface="Century Schoolbook"/>
              </a:rPr>
              <a:t>t</a:t>
            </a:r>
            <a:r>
              <a:rPr sz="1550" b="1" spc="-10" dirty="0">
                <a:latin typeface="Century Schoolbook"/>
                <a:cs typeface="Century Schoolbook"/>
              </a:rPr>
              <a:t>i</a:t>
            </a:r>
            <a:r>
              <a:rPr sz="1550" b="1" spc="5" dirty="0">
                <a:latin typeface="Century Schoolbook"/>
                <a:cs typeface="Century Schoolbook"/>
              </a:rPr>
              <a:t>o</a:t>
            </a:r>
            <a:r>
              <a:rPr sz="1550" b="1" spc="0" dirty="0">
                <a:latin typeface="Century Schoolbook"/>
                <a:cs typeface="Century Schoolbook"/>
              </a:rPr>
              <a:t>n</a:t>
            </a:r>
            <a:endParaRPr sz="1550">
              <a:latin typeface="Century Schoolbook"/>
              <a:cs typeface="Century School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5518" y="2688702"/>
            <a:ext cx="1669469" cy="5009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964"/>
              </a:lnSpc>
              <a:spcBef>
                <a:spcPts val="98"/>
              </a:spcBef>
            </a:pPr>
            <a:r>
              <a:rPr sz="1800" b="1" spc="4" dirty="0">
                <a:solidFill>
                  <a:srgbClr val="FFFFFF"/>
                </a:solidFill>
                <a:latin typeface="Century Schoolbook"/>
                <a:cs typeface="Century Schoolbook"/>
              </a:rPr>
              <a:t>C</a:t>
            </a:r>
            <a:r>
              <a:rPr sz="1800" b="1" spc="14" dirty="0">
                <a:solidFill>
                  <a:srgbClr val="FFFFFF"/>
                </a:solidFill>
                <a:latin typeface="Century Schoolbook"/>
                <a:cs typeface="Century Schoolbook"/>
              </a:rPr>
              <a:t>O</a:t>
            </a:r>
            <a:r>
              <a:rPr sz="1800" b="1" spc="9" dirty="0">
                <a:solidFill>
                  <a:srgbClr val="FFFFFF"/>
                </a:solidFill>
                <a:latin typeface="Century Schoolbook"/>
                <a:cs typeface="Century Schoolbook"/>
              </a:rPr>
              <a:t>R</a:t>
            </a:r>
            <a:r>
              <a:rPr sz="1800" b="1" spc="0" dirty="0">
                <a:solidFill>
                  <a:srgbClr val="FFFFFF"/>
                </a:solidFill>
                <a:latin typeface="Century Schoolbook"/>
                <a:cs typeface="Century Schoolbook"/>
              </a:rPr>
              <a:t>P</a:t>
            </a:r>
            <a:r>
              <a:rPr sz="1800" b="1" spc="19" dirty="0">
                <a:solidFill>
                  <a:srgbClr val="FFFFFF"/>
                </a:solidFill>
                <a:latin typeface="Century Schoolbook"/>
                <a:cs typeface="Century Schoolbook"/>
              </a:rPr>
              <a:t>O</a:t>
            </a:r>
            <a:r>
              <a:rPr sz="1800" b="1" spc="9" dirty="0">
                <a:solidFill>
                  <a:srgbClr val="FFFFFF"/>
                </a:solidFill>
                <a:latin typeface="Century Schoolbook"/>
                <a:cs typeface="Century Schoolbook"/>
              </a:rPr>
              <a:t>R</a:t>
            </a:r>
            <a:r>
              <a:rPr sz="1800" b="1" spc="0" dirty="0">
                <a:solidFill>
                  <a:srgbClr val="FFFFFF"/>
                </a:solidFill>
                <a:latin typeface="Century Schoolbook"/>
                <a:cs typeface="Century Schoolbook"/>
              </a:rPr>
              <a:t>ATE</a:t>
            </a:r>
            <a:endParaRPr sz="1800">
              <a:latin typeface="Century Schoolbook"/>
              <a:cs typeface="Century Schoolbook"/>
            </a:endParaRPr>
          </a:p>
          <a:p>
            <a:pPr marL="147728" marR="171528" algn="ctr">
              <a:lnSpc>
                <a:spcPts val="1945"/>
              </a:lnSpc>
            </a:pPr>
            <a:r>
              <a:rPr sz="1800" b="1" spc="-14" dirty="0">
                <a:solidFill>
                  <a:srgbClr val="FFFFFF"/>
                </a:solidFill>
                <a:latin typeface="Century Schoolbook"/>
                <a:cs typeface="Century Schoolbook"/>
              </a:rPr>
              <a:t>S</a:t>
            </a:r>
            <a:r>
              <a:rPr sz="1800" b="1" spc="0" dirty="0">
                <a:solidFill>
                  <a:srgbClr val="FFFFFF"/>
                </a:solidFill>
                <a:latin typeface="Century Schoolbook"/>
                <a:cs typeface="Century Schoolbook"/>
              </a:rPr>
              <a:t>E</a:t>
            </a:r>
            <a:r>
              <a:rPr sz="1800" b="1" spc="4" dirty="0">
                <a:solidFill>
                  <a:srgbClr val="FFFFFF"/>
                </a:solidFill>
                <a:latin typeface="Century Schoolbook"/>
                <a:cs typeface="Century Schoolbook"/>
              </a:rPr>
              <a:t>R</a:t>
            </a:r>
            <a:r>
              <a:rPr sz="1800" b="1" spc="0" dirty="0">
                <a:solidFill>
                  <a:srgbClr val="FFFFFF"/>
                </a:solidFill>
                <a:latin typeface="Century Schoolbook"/>
                <a:cs typeface="Century Schoolbook"/>
              </a:rPr>
              <a:t>V</a:t>
            </a:r>
            <a:r>
              <a:rPr sz="1800" b="1" spc="-9" dirty="0">
                <a:solidFill>
                  <a:srgbClr val="FFFFFF"/>
                </a:solidFill>
                <a:latin typeface="Century Schoolbook"/>
                <a:cs typeface="Century Schoolbook"/>
              </a:rPr>
              <a:t>I</a:t>
            </a:r>
            <a:r>
              <a:rPr sz="1800" b="1" spc="0" dirty="0">
                <a:solidFill>
                  <a:srgbClr val="FFFFFF"/>
                </a:solidFill>
                <a:latin typeface="Century Schoolbook"/>
                <a:cs typeface="Century Schoolbook"/>
              </a:rPr>
              <a:t>CES</a:t>
            </a:r>
            <a:endParaRPr sz="18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25116" y="4532378"/>
            <a:ext cx="3744027" cy="4826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0220">
              <a:lnSpc>
                <a:spcPts val="1735"/>
              </a:lnSpc>
              <a:spcBef>
                <a:spcPts val="86"/>
              </a:spcBef>
            </a:pPr>
            <a:r>
              <a:rPr sz="1550" spc="0" dirty="0">
                <a:latin typeface="Century Schoolbook"/>
                <a:cs typeface="Century Schoolbook"/>
              </a:rPr>
              <a:t>•</a:t>
            </a:r>
            <a:r>
              <a:rPr sz="1550" spc="-1" dirty="0">
                <a:latin typeface="Century Schoolbook"/>
                <a:cs typeface="Century Schoolbook"/>
              </a:rPr>
              <a:t> </a:t>
            </a:r>
            <a:r>
              <a:rPr sz="1550" b="1" spc="9" dirty="0">
                <a:latin typeface="Century Schoolbook"/>
                <a:cs typeface="Century Schoolbook"/>
              </a:rPr>
              <a:t>F</a:t>
            </a:r>
            <a:r>
              <a:rPr sz="1550" b="1" spc="-9" dirty="0">
                <a:latin typeface="Century Schoolbook"/>
                <a:cs typeface="Century Schoolbook"/>
              </a:rPr>
              <a:t>i</a:t>
            </a:r>
            <a:r>
              <a:rPr sz="1550" b="1" spc="0" dirty="0">
                <a:latin typeface="Century Schoolbook"/>
                <a:cs typeface="Century Schoolbook"/>
              </a:rPr>
              <a:t>nan</a:t>
            </a:r>
            <a:r>
              <a:rPr sz="1550" b="1" spc="-14" dirty="0">
                <a:latin typeface="Century Schoolbook"/>
                <a:cs typeface="Century Schoolbook"/>
              </a:rPr>
              <a:t>c</a:t>
            </a:r>
            <a:r>
              <a:rPr sz="1550" b="1" spc="-9" dirty="0">
                <a:latin typeface="Century Schoolbook"/>
                <a:cs typeface="Century Schoolbook"/>
              </a:rPr>
              <a:t>i</a:t>
            </a:r>
            <a:r>
              <a:rPr sz="1550" b="1" spc="4" dirty="0">
                <a:latin typeface="Century Schoolbook"/>
                <a:cs typeface="Century Schoolbook"/>
              </a:rPr>
              <a:t>a</a:t>
            </a:r>
            <a:r>
              <a:rPr sz="1550" b="1" spc="0" dirty="0">
                <a:latin typeface="Century Schoolbook"/>
                <a:cs typeface="Century Schoolbook"/>
              </a:rPr>
              <a:t>l</a:t>
            </a:r>
            <a:r>
              <a:rPr sz="1550" b="1" spc="268" dirty="0">
                <a:latin typeface="Century Schoolbook"/>
                <a:cs typeface="Century Schoolbook"/>
              </a:rPr>
              <a:t> </a:t>
            </a:r>
            <a:r>
              <a:rPr sz="1550" b="1" spc="-9" dirty="0">
                <a:latin typeface="Century Schoolbook"/>
                <a:cs typeface="Century Schoolbook"/>
              </a:rPr>
              <a:t>m</a:t>
            </a:r>
            <a:r>
              <a:rPr sz="1550" b="1" spc="4" dirty="0">
                <a:latin typeface="Century Schoolbook"/>
                <a:cs typeface="Century Schoolbook"/>
              </a:rPr>
              <a:t>ar</a:t>
            </a:r>
            <a:r>
              <a:rPr sz="1550" b="1" spc="-9" dirty="0">
                <a:latin typeface="Century Schoolbook"/>
                <a:cs typeface="Century Schoolbook"/>
              </a:rPr>
              <a:t>k</a:t>
            </a:r>
            <a:r>
              <a:rPr sz="1550" b="1" spc="-4" dirty="0">
                <a:latin typeface="Century Schoolbook"/>
                <a:cs typeface="Century Schoolbook"/>
              </a:rPr>
              <a:t>e</a:t>
            </a:r>
            <a:r>
              <a:rPr sz="1550" b="1" spc="0" dirty="0">
                <a:latin typeface="Century Schoolbook"/>
                <a:cs typeface="Century Schoolbook"/>
              </a:rPr>
              <a:t>t</a:t>
            </a:r>
            <a:r>
              <a:rPr sz="1550" b="1" spc="221" dirty="0">
                <a:latin typeface="Century Schoolbook"/>
                <a:cs typeface="Century Schoolbook"/>
              </a:rPr>
              <a:t> </a:t>
            </a:r>
            <a:r>
              <a:rPr sz="155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</a:t>
            </a:r>
            <a:r>
              <a:rPr sz="155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155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55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55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55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179"/>
              </a:lnSpc>
              <a:spcBef>
                <a:spcPts val="63"/>
              </a:spcBef>
            </a:pPr>
            <a:r>
              <a:rPr sz="1550" spc="0" dirty="0">
                <a:latin typeface="Century Schoolbook"/>
                <a:cs typeface="Century Schoolbook"/>
              </a:rPr>
              <a:t>•</a:t>
            </a:r>
            <a:r>
              <a:rPr sz="1550" spc="-6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9" dirty="0">
                <a:latin typeface="Century Schoolbook"/>
                <a:cs typeface="Century Schoolbook"/>
              </a:rPr>
              <a:t>n</a:t>
            </a:r>
            <a:r>
              <a:rPr sz="1550" spc="14" dirty="0">
                <a:latin typeface="Century Schoolbook"/>
                <a:cs typeface="Century Schoolbook"/>
              </a:rPr>
              <a:t>f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19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m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ti</a:t>
            </a:r>
            <a:r>
              <a:rPr sz="1550" spc="4" dirty="0">
                <a:latin typeface="Century Schoolbook"/>
                <a:cs typeface="Century Schoolbook"/>
              </a:rPr>
              <a:t>o</a:t>
            </a:r>
            <a:r>
              <a:rPr sz="1550" spc="0" dirty="0">
                <a:latin typeface="Century Schoolbook"/>
                <a:cs typeface="Century Schoolbook"/>
              </a:rPr>
              <a:t>n</a:t>
            </a:r>
            <a:r>
              <a:rPr sz="1550" spc="252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9" dirty="0">
                <a:latin typeface="Century Schoolbook"/>
                <a:cs typeface="Century Schoolbook"/>
              </a:rPr>
              <a:t>c</a:t>
            </a:r>
            <a:r>
              <a:rPr sz="1550" spc="4" dirty="0">
                <a:latin typeface="Century Schoolbook"/>
                <a:cs typeface="Century Schoolbook"/>
              </a:rPr>
              <a:t>hn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4" dirty="0">
                <a:latin typeface="Century Schoolbook"/>
                <a:cs typeface="Century Schoolbook"/>
              </a:rPr>
              <a:t>l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14" dirty="0">
                <a:latin typeface="Century Schoolbook"/>
                <a:cs typeface="Century Schoolbook"/>
              </a:rPr>
              <a:t>g</a:t>
            </a:r>
            <a:r>
              <a:rPr sz="1550" spc="0" dirty="0">
                <a:latin typeface="Century Schoolbook"/>
                <a:cs typeface="Century Schoolbook"/>
              </a:rPr>
              <a:t>y</a:t>
            </a:r>
            <a:r>
              <a:rPr sz="1550" spc="251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&amp;</a:t>
            </a:r>
            <a:r>
              <a:rPr sz="1550" spc="35" dirty="0">
                <a:latin typeface="Century Schoolbook"/>
                <a:cs typeface="Century Schoolbook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cy</a:t>
            </a:r>
            <a:r>
              <a:rPr sz="1550" spc="-14" dirty="0">
                <a:latin typeface="Century Schoolbook"/>
                <a:cs typeface="Century Schoolbook"/>
              </a:rPr>
              <a:t>b</a:t>
            </a:r>
            <a:r>
              <a:rPr sz="1550" spc="0" dirty="0">
                <a:latin typeface="Century Schoolbook"/>
                <a:cs typeface="Century Schoolbook"/>
              </a:rPr>
              <a:t>er</a:t>
            </a:r>
            <a:r>
              <a:rPr sz="1550" spc="136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l</a:t>
            </a:r>
            <a:r>
              <a:rPr sz="1550" spc="-14" dirty="0">
                <a:latin typeface="Century Schoolbook"/>
                <a:cs typeface="Century Schoolbook"/>
              </a:rPr>
              <a:t>a</a:t>
            </a:r>
            <a:r>
              <a:rPr sz="1550" spc="-9" dirty="0">
                <a:latin typeface="Century Schoolbook"/>
                <a:cs typeface="Century Schoolbook"/>
              </a:rPr>
              <a:t>w</a:t>
            </a:r>
            <a:r>
              <a:rPr sz="1550" spc="0" dirty="0">
                <a:latin typeface="Century Schoolbook"/>
                <a:cs typeface="Century Schoolbook"/>
              </a:rPr>
              <a:t>s</a:t>
            </a:r>
            <a:endParaRPr sz="1550" dirty="0">
              <a:latin typeface="Century Schoolbook"/>
              <a:cs typeface="Century School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3151" y="4882013"/>
            <a:ext cx="1750897" cy="66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683" marR="30825" algn="ctr">
              <a:lnSpc>
                <a:spcPts val="1735"/>
              </a:lnSpc>
              <a:spcBef>
                <a:spcPts val="86"/>
              </a:spcBef>
            </a:pPr>
            <a:r>
              <a:rPr sz="155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M</a:t>
            </a:r>
            <a:r>
              <a:rPr sz="155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A</a:t>
            </a:r>
            <a:r>
              <a:rPr sz="1550" b="1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N</a:t>
            </a:r>
            <a:r>
              <a:rPr sz="155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A</a:t>
            </a:r>
            <a:r>
              <a:rPr sz="1550" b="1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G</a:t>
            </a:r>
            <a:r>
              <a:rPr sz="155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E</a:t>
            </a:r>
            <a:r>
              <a:rPr sz="155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M</a:t>
            </a:r>
            <a:r>
              <a:rPr sz="155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E</a:t>
            </a:r>
            <a:r>
              <a:rPr sz="1550" b="1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N</a:t>
            </a:r>
            <a:r>
              <a:rPr sz="1550" b="1" spc="0" dirty="0">
                <a:solidFill>
                  <a:srgbClr val="FFFFFF"/>
                </a:solidFill>
                <a:latin typeface="Century Schoolbook"/>
                <a:cs typeface="Century Schoolbook"/>
              </a:rPr>
              <a:t>T</a:t>
            </a:r>
            <a:endParaRPr sz="1550">
              <a:latin typeface="Century Schoolbook"/>
              <a:cs typeface="Century Schoolbook"/>
            </a:endParaRPr>
          </a:p>
          <a:p>
            <a:pPr algn="ctr">
              <a:lnSpc>
                <a:spcPts val="1730"/>
              </a:lnSpc>
            </a:pPr>
            <a:r>
              <a:rPr sz="155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C</a:t>
            </a:r>
            <a:r>
              <a:rPr sz="1550" b="1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ON</a:t>
            </a:r>
            <a:r>
              <a:rPr sz="155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S</a:t>
            </a:r>
            <a:r>
              <a:rPr sz="1550" b="1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U</a:t>
            </a:r>
            <a:r>
              <a:rPr sz="1550" b="1" spc="5" dirty="0">
                <a:solidFill>
                  <a:srgbClr val="FFFFFF"/>
                </a:solidFill>
                <a:latin typeface="Century Schoolbook"/>
                <a:cs typeface="Century Schoolbook"/>
              </a:rPr>
              <a:t>LT</a:t>
            </a:r>
            <a:r>
              <a:rPr sz="155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A</a:t>
            </a:r>
            <a:r>
              <a:rPr sz="1550" b="1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N</a:t>
            </a:r>
            <a:r>
              <a:rPr sz="155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C</a:t>
            </a:r>
            <a:r>
              <a:rPr sz="1550" b="1" spc="0" dirty="0">
                <a:solidFill>
                  <a:srgbClr val="FFFFFF"/>
                </a:solidFill>
                <a:latin typeface="Century Schoolbook"/>
                <a:cs typeface="Century Schoolbook"/>
              </a:rPr>
              <a:t>Y</a:t>
            </a:r>
            <a:endParaRPr sz="1550">
              <a:latin typeface="Century Schoolbook"/>
              <a:cs typeface="Century Schoolbook"/>
            </a:endParaRPr>
          </a:p>
          <a:p>
            <a:pPr marL="273230" marR="290979" algn="ctr">
              <a:lnSpc>
                <a:spcPts val="1730"/>
              </a:lnSpc>
            </a:pPr>
            <a:r>
              <a:rPr sz="1550" b="1" spc="-14" dirty="0">
                <a:solidFill>
                  <a:srgbClr val="FFFFFF"/>
                </a:solidFill>
                <a:latin typeface="Century Schoolbook"/>
                <a:cs typeface="Century Schoolbook"/>
              </a:rPr>
              <a:t>SE</a:t>
            </a:r>
            <a:r>
              <a:rPr sz="1550" b="1" spc="0" dirty="0">
                <a:solidFill>
                  <a:srgbClr val="FFFFFF"/>
                </a:solidFill>
                <a:latin typeface="Century Schoolbook"/>
                <a:cs typeface="Century Schoolbook"/>
              </a:rPr>
              <a:t>R</a:t>
            </a:r>
            <a:r>
              <a:rPr sz="1550" b="1" spc="-9" dirty="0">
                <a:solidFill>
                  <a:srgbClr val="FFFFFF"/>
                </a:solidFill>
                <a:latin typeface="Century Schoolbook"/>
                <a:cs typeface="Century Schoolbook"/>
              </a:rPr>
              <a:t>V</a:t>
            </a:r>
            <a:r>
              <a:rPr sz="1550" b="1" spc="14" dirty="0">
                <a:solidFill>
                  <a:srgbClr val="FFFFFF"/>
                </a:solidFill>
                <a:latin typeface="Century Schoolbook"/>
                <a:cs typeface="Century Schoolbook"/>
              </a:rPr>
              <a:t>I</a:t>
            </a:r>
            <a:r>
              <a:rPr sz="1550" b="1" spc="-9" dirty="0">
                <a:solidFill>
                  <a:srgbClr val="FFFFFF"/>
                </a:solidFill>
                <a:latin typeface="Century Schoolbook"/>
                <a:cs typeface="Century Schoolbook"/>
              </a:rPr>
              <a:t>C</a:t>
            </a:r>
            <a:r>
              <a:rPr sz="1550" b="1" spc="-14" dirty="0">
                <a:solidFill>
                  <a:srgbClr val="FFFFFF"/>
                </a:solidFill>
                <a:latin typeface="Century Schoolbook"/>
                <a:cs typeface="Century Schoolbook"/>
              </a:rPr>
              <a:t>E</a:t>
            </a:r>
            <a:r>
              <a:rPr sz="1550" b="1" spc="0" dirty="0">
                <a:solidFill>
                  <a:srgbClr val="FFFFFF"/>
                </a:solidFill>
                <a:latin typeface="Century Schoolbook"/>
                <a:cs typeface="Century Schoolbook"/>
              </a:rPr>
              <a:t>S</a:t>
            </a:r>
            <a:endParaRPr sz="1550">
              <a:latin typeface="Century Schoolbook"/>
              <a:cs typeface="Century Schoolbook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372983" y="5908334"/>
            <a:ext cx="151285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4CCFB4D6-E456-40C1-97E5-114507B61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8764523" y="1293876"/>
            <a:ext cx="0" cy="5564122"/>
          </a:xfrm>
          <a:custGeom>
            <a:avLst/>
            <a:gdLst/>
            <a:ahLst/>
            <a:cxnLst/>
            <a:rect l="l" t="t" r="r" b="b"/>
            <a:pathLst>
              <a:path h="5564122">
                <a:moveTo>
                  <a:pt x="0" y="0"/>
                </a:moveTo>
                <a:lnTo>
                  <a:pt x="0" y="5564122"/>
                </a:lnTo>
              </a:path>
            </a:pathLst>
          </a:custGeom>
          <a:ln w="36576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837676" y="1293876"/>
            <a:ext cx="306323" cy="5564122"/>
          </a:xfrm>
          <a:custGeom>
            <a:avLst/>
            <a:gdLst/>
            <a:ahLst/>
            <a:cxnLst/>
            <a:rect l="l" t="t" r="r" b="b"/>
            <a:pathLst>
              <a:path w="306323" h="5564122">
                <a:moveTo>
                  <a:pt x="0" y="5564122"/>
                </a:moveTo>
                <a:lnTo>
                  <a:pt x="306323" y="5564122"/>
                </a:lnTo>
                <a:lnTo>
                  <a:pt x="306323" y="0"/>
                </a:lnTo>
                <a:lnTo>
                  <a:pt x="0" y="0"/>
                </a:lnTo>
                <a:lnTo>
                  <a:pt x="0" y="5564122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15400" y="1293876"/>
            <a:ext cx="0" cy="5564122"/>
          </a:xfrm>
          <a:custGeom>
            <a:avLst/>
            <a:gdLst/>
            <a:ahLst/>
            <a:cxnLst/>
            <a:rect l="l" t="t" r="r" b="b"/>
            <a:pathLst>
              <a:path h="5564122">
                <a:moveTo>
                  <a:pt x="0" y="0"/>
                </a:moveTo>
                <a:lnTo>
                  <a:pt x="0" y="5564122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20140" y="0"/>
            <a:ext cx="8023859" cy="1293876"/>
          </a:xfrm>
          <a:custGeom>
            <a:avLst/>
            <a:gdLst/>
            <a:ahLst/>
            <a:cxnLst/>
            <a:rect l="l" t="t" r="r" b="b"/>
            <a:pathLst>
              <a:path w="8023859" h="1293876">
                <a:moveTo>
                  <a:pt x="8023859" y="0"/>
                </a:moveTo>
                <a:lnTo>
                  <a:pt x="0" y="0"/>
                </a:lnTo>
                <a:lnTo>
                  <a:pt x="0" y="1293876"/>
                </a:lnTo>
                <a:lnTo>
                  <a:pt x="8023859" y="1293876"/>
                </a:lnTo>
                <a:lnTo>
                  <a:pt x="802385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4066" y="2285"/>
            <a:ext cx="35662" cy="6857998"/>
          </a:xfrm>
          <a:custGeom>
            <a:avLst/>
            <a:gdLst/>
            <a:ahLst/>
            <a:cxnLst/>
            <a:rect l="l" t="t" r="r" b="b"/>
            <a:pathLst>
              <a:path w="35662" h="6857998">
                <a:moveTo>
                  <a:pt x="35661" y="0"/>
                </a:moveTo>
                <a:lnTo>
                  <a:pt x="0" y="0"/>
                </a:lnTo>
                <a:lnTo>
                  <a:pt x="1" y="6855711"/>
                </a:lnTo>
                <a:lnTo>
                  <a:pt x="35662" y="6855711"/>
                </a:lnTo>
                <a:lnTo>
                  <a:pt x="35661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292" y="2285"/>
            <a:ext cx="11888" cy="6857998"/>
          </a:xfrm>
          <a:custGeom>
            <a:avLst/>
            <a:gdLst/>
            <a:ahLst/>
            <a:cxnLst/>
            <a:rect l="l" t="t" r="r" b="b"/>
            <a:pathLst>
              <a:path w="11888" h="6857998">
                <a:moveTo>
                  <a:pt x="11887" y="0"/>
                </a:moveTo>
                <a:lnTo>
                  <a:pt x="0" y="0"/>
                </a:lnTo>
                <a:lnTo>
                  <a:pt x="1" y="6855711"/>
                </a:lnTo>
                <a:lnTo>
                  <a:pt x="11888" y="6855711"/>
                </a:lnTo>
                <a:lnTo>
                  <a:pt x="1188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1371600" cy="1293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855724" y="392119"/>
            <a:ext cx="3632232" cy="5076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985"/>
              </a:lnSpc>
              <a:spcBef>
                <a:spcPts val="199"/>
              </a:spcBef>
            </a:pPr>
            <a:r>
              <a:rPr sz="3800" spc="25" dirty="0">
                <a:solidFill>
                  <a:srgbClr val="565F6C"/>
                </a:solidFill>
                <a:latin typeface="Algerian"/>
                <a:cs typeface="Algerian"/>
              </a:rPr>
              <a:t>c</a:t>
            </a:r>
            <a:r>
              <a:rPr sz="3800" spc="-14" dirty="0">
                <a:solidFill>
                  <a:srgbClr val="565F6C"/>
                </a:solidFill>
                <a:latin typeface="Algerian"/>
                <a:cs typeface="Algerian"/>
              </a:rPr>
              <a:t>o</a:t>
            </a:r>
            <a:r>
              <a:rPr sz="3800" spc="14" dirty="0">
                <a:solidFill>
                  <a:srgbClr val="565F6C"/>
                </a:solidFill>
                <a:latin typeface="Algerian"/>
                <a:cs typeface="Algerian"/>
              </a:rPr>
              <a:t>r</a:t>
            </a:r>
            <a:r>
              <a:rPr sz="3800" spc="0" dirty="0">
                <a:solidFill>
                  <a:srgbClr val="565F6C"/>
                </a:solidFill>
                <a:latin typeface="Algerian"/>
                <a:cs typeface="Algerian"/>
              </a:rPr>
              <a:t>p</a:t>
            </a:r>
            <a:r>
              <a:rPr sz="3800" spc="-25" dirty="0">
                <a:solidFill>
                  <a:srgbClr val="565F6C"/>
                </a:solidFill>
                <a:latin typeface="Algerian"/>
                <a:cs typeface="Algerian"/>
              </a:rPr>
              <a:t>o</a:t>
            </a:r>
            <a:r>
              <a:rPr sz="3800" spc="14" dirty="0">
                <a:solidFill>
                  <a:srgbClr val="565F6C"/>
                </a:solidFill>
                <a:latin typeface="Algerian"/>
                <a:cs typeface="Algerian"/>
              </a:rPr>
              <a:t>r</a:t>
            </a:r>
            <a:r>
              <a:rPr sz="3800" spc="0" dirty="0">
                <a:solidFill>
                  <a:srgbClr val="565F6C"/>
                </a:solidFill>
                <a:latin typeface="Algerian"/>
                <a:cs typeface="Algerian"/>
              </a:rPr>
              <a:t>a</a:t>
            </a:r>
            <a:r>
              <a:rPr sz="3800" spc="9" dirty="0">
                <a:solidFill>
                  <a:srgbClr val="565F6C"/>
                </a:solidFill>
                <a:latin typeface="Algerian"/>
                <a:cs typeface="Algerian"/>
              </a:rPr>
              <a:t>t</a:t>
            </a:r>
            <a:r>
              <a:rPr sz="3800" spc="0" dirty="0">
                <a:solidFill>
                  <a:srgbClr val="565F6C"/>
                </a:solidFill>
                <a:latin typeface="Algerian"/>
                <a:cs typeface="Algerian"/>
              </a:rPr>
              <a:t>e</a:t>
            </a:r>
            <a:endParaRPr sz="3800" dirty="0">
              <a:latin typeface="Algerian"/>
              <a:cs typeface="Algeri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24400" y="392119"/>
            <a:ext cx="2088995" cy="5076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985"/>
              </a:lnSpc>
              <a:spcBef>
                <a:spcPts val="199"/>
              </a:spcBef>
            </a:pPr>
            <a:r>
              <a:rPr sz="3800" spc="39" dirty="0">
                <a:solidFill>
                  <a:srgbClr val="565F6C"/>
                </a:solidFill>
                <a:latin typeface="Algerian"/>
                <a:cs typeface="Algerian"/>
              </a:rPr>
              <a:t>la</a:t>
            </a:r>
            <a:r>
              <a:rPr sz="3800" spc="29" dirty="0">
                <a:solidFill>
                  <a:srgbClr val="565F6C"/>
                </a:solidFill>
                <a:latin typeface="Algerian"/>
                <a:cs typeface="Algerian"/>
              </a:rPr>
              <a:t>w</a:t>
            </a:r>
            <a:r>
              <a:rPr sz="3800" spc="0" dirty="0">
                <a:solidFill>
                  <a:srgbClr val="565F6C"/>
                </a:solidFill>
                <a:latin typeface="Algerian"/>
                <a:cs typeface="Algerian"/>
              </a:rPr>
              <a:t>s</a:t>
            </a:r>
            <a:endParaRPr sz="3800" dirty="0">
              <a:latin typeface="Algerian"/>
              <a:cs typeface="Algeri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32658" y="392119"/>
            <a:ext cx="1716939" cy="5076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985"/>
              </a:lnSpc>
              <a:spcBef>
                <a:spcPts val="199"/>
              </a:spcBef>
            </a:pPr>
            <a:endParaRPr sz="3800" dirty="0">
              <a:latin typeface="Algerian"/>
              <a:cs typeface="Algeri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6244" y="1684786"/>
            <a:ext cx="2296517" cy="3320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1700" spc="0" dirty="0">
                <a:solidFill>
                  <a:srgbClr val="FD8537"/>
                </a:solidFill>
                <a:latin typeface="Wingdings"/>
                <a:cs typeface="Wingdings"/>
              </a:rPr>
              <a:t></a:t>
            </a:r>
            <a:r>
              <a:rPr sz="1700" spc="0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1700" spc="417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2400" spc="-315" dirty="0">
                <a:latin typeface="Century Schoolbook"/>
                <a:cs typeface="Century Schoolbook"/>
              </a:rPr>
              <a:t> </a:t>
            </a:r>
            <a:r>
              <a:rPr sz="2400" u="heavy" spc="0" dirty="0">
                <a:latin typeface="Century Schoolbook"/>
                <a:cs typeface="Century Schoolbook"/>
              </a:rPr>
              <a:t>D</a:t>
            </a:r>
            <a:r>
              <a:rPr sz="2400" u="heavy" spc="-9" dirty="0">
                <a:latin typeface="Century Schoolbook"/>
                <a:cs typeface="Century Schoolbook"/>
              </a:rPr>
              <a:t>IREC</a:t>
            </a:r>
            <a:r>
              <a:rPr sz="2400" u="heavy" spc="0" dirty="0">
                <a:latin typeface="Century Schoolbook"/>
                <a:cs typeface="Century Schoolbook"/>
              </a:rPr>
              <a:t>T</a:t>
            </a:r>
            <a:r>
              <a:rPr sz="2400" u="heavy" spc="-14" dirty="0">
                <a:latin typeface="Century Schoolbook"/>
                <a:cs typeface="Century Schoolbook"/>
              </a:rPr>
              <a:t> </a:t>
            </a:r>
            <a:r>
              <a:rPr sz="2400" u="heavy" spc="9" dirty="0">
                <a:latin typeface="Century Schoolbook"/>
                <a:cs typeface="Century Schoolbook"/>
              </a:rPr>
              <a:t>T</a:t>
            </a:r>
            <a:r>
              <a:rPr sz="2400" u="heavy" spc="-9" dirty="0">
                <a:latin typeface="Century Schoolbook"/>
                <a:cs typeface="Century Schoolbook"/>
              </a:rPr>
              <a:t>A</a:t>
            </a:r>
            <a:r>
              <a:rPr sz="2400" u="heavy" spc="0" dirty="0">
                <a:latin typeface="Century Schoolbook"/>
                <a:cs typeface="Century Schoolbook"/>
              </a:rPr>
              <a:t>X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6244" y="2123952"/>
            <a:ext cx="4708431" cy="7757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36574" marR="45994">
              <a:lnSpc>
                <a:spcPts val="2600"/>
              </a:lnSpc>
              <a:spcBef>
                <a:spcPts val="130"/>
              </a:spcBef>
            </a:pPr>
            <a:r>
              <a:rPr sz="2400" spc="-9" dirty="0">
                <a:latin typeface="Century Schoolbook"/>
                <a:cs typeface="Century Schoolbook"/>
              </a:rPr>
              <a:t>-</a:t>
            </a:r>
            <a:r>
              <a:rPr sz="2400" spc="4" dirty="0">
                <a:latin typeface="Century Schoolbook"/>
                <a:cs typeface="Century Schoolbook"/>
              </a:rPr>
              <a:t>F</a:t>
            </a:r>
            <a:r>
              <a:rPr sz="2400" spc="0" dirty="0">
                <a:latin typeface="Century Schoolbook"/>
                <a:cs typeface="Century Schoolbook"/>
              </a:rPr>
              <a:t>i</a:t>
            </a:r>
            <a:r>
              <a:rPr sz="2400" spc="-9" dirty="0">
                <a:latin typeface="Century Schoolbook"/>
                <a:cs typeface="Century Schoolbook"/>
              </a:rPr>
              <a:t>l</a:t>
            </a:r>
            <a:r>
              <a:rPr sz="2400" spc="0" dirty="0">
                <a:latin typeface="Century Schoolbook"/>
                <a:cs typeface="Century Schoolbook"/>
              </a:rPr>
              <a:t>ing</a:t>
            </a:r>
            <a:r>
              <a:rPr sz="2400" spc="-54" dirty="0">
                <a:latin typeface="Century Schoolbook"/>
                <a:cs typeface="Century Schoolbook"/>
              </a:rPr>
              <a:t> </a:t>
            </a:r>
            <a:r>
              <a:rPr sz="2400" spc="-14" dirty="0">
                <a:latin typeface="Century Schoolbook"/>
                <a:cs typeface="Century Schoolbook"/>
              </a:rPr>
              <a:t>R</a:t>
            </a:r>
            <a:r>
              <a:rPr sz="2400" spc="14" dirty="0">
                <a:latin typeface="Century Schoolbook"/>
                <a:cs typeface="Century Schoolbook"/>
              </a:rPr>
              <a:t>e</a:t>
            </a:r>
            <a:r>
              <a:rPr sz="2400" spc="0" dirty="0">
                <a:latin typeface="Century Schoolbook"/>
                <a:cs typeface="Century Schoolbook"/>
              </a:rPr>
              <a:t>turns</a:t>
            </a:r>
            <a:endParaRPr sz="2400" dirty="0">
              <a:latin typeface="Century Schoolbook"/>
              <a:cs typeface="Century Schoolbook"/>
            </a:endParaRPr>
          </a:p>
          <a:p>
            <a:pPr marL="12700">
              <a:lnSpc>
                <a:spcPct val="100179"/>
              </a:lnSpc>
              <a:spcBef>
                <a:spcPts val="478"/>
              </a:spcBef>
            </a:pPr>
            <a:r>
              <a:rPr sz="1700" spc="0" dirty="0">
                <a:solidFill>
                  <a:srgbClr val="FD8537"/>
                </a:solidFill>
                <a:latin typeface="Wingdings"/>
                <a:cs typeface="Wingdings"/>
              </a:rPr>
              <a:t></a:t>
            </a:r>
            <a:r>
              <a:rPr sz="1700" spc="0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1700" spc="417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2400" spc="-315" dirty="0">
                <a:latin typeface="Century Schoolbook"/>
                <a:cs typeface="Century Schoolbook"/>
              </a:rPr>
              <a:t> </a:t>
            </a:r>
            <a:r>
              <a:rPr sz="2400" u="heavy" spc="-9" dirty="0">
                <a:latin typeface="Century Schoolbook"/>
                <a:cs typeface="Century Schoolbook"/>
              </a:rPr>
              <a:t>I</a:t>
            </a:r>
            <a:r>
              <a:rPr sz="2400" u="heavy" spc="9" dirty="0">
                <a:latin typeface="Century Schoolbook"/>
                <a:cs typeface="Century Schoolbook"/>
              </a:rPr>
              <a:t>N</a:t>
            </a:r>
            <a:r>
              <a:rPr sz="2400" u="heavy" spc="0" dirty="0">
                <a:latin typeface="Century Schoolbook"/>
                <a:cs typeface="Century Schoolbook"/>
              </a:rPr>
              <a:t>D</a:t>
            </a:r>
            <a:r>
              <a:rPr sz="2400" u="heavy" spc="-9" dirty="0">
                <a:latin typeface="Century Schoolbook"/>
                <a:cs typeface="Century Schoolbook"/>
              </a:rPr>
              <a:t>IREC</a:t>
            </a:r>
            <a:r>
              <a:rPr sz="2400" u="heavy" spc="0" dirty="0">
                <a:latin typeface="Century Schoolbook"/>
                <a:cs typeface="Century Schoolbook"/>
              </a:rPr>
              <a:t>T</a:t>
            </a:r>
            <a:r>
              <a:rPr sz="2400" u="heavy" spc="-14" dirty="0">
                <a:latin typeface="Century Schoolbook"/>
                <a:cs typeface="Century Schoolbook"/>
              </a:rPr>
              <a:t> </a:t>
            </a:r>
            <a:r>
              <a:rPr sz="2400" u="heavy" spc="9" dirty="0">
                <a:latin typeface="Century Schoolbook"/>
                <a:cs typeface="Century Schoolbook"/>
              </a:rPr>
              <a:t>T</a:t>
            </a:r>
            <a:r>
              <a:rPr sz="2400" u="heavy" spc="-9" dirty="0">
                <a:latin typeface="Century Schoolbook"/>
                <a:cs typeface="Century Schoolbook"/>
              </a:rPr>
              <a:t>A</a:t>
            </a:r>
            <a:r>
              <a:rPr sz="2400" u="heavy" spc="0" dirty="0">
                <a:latin typeface="Century Schoolbook"/>
                <a:cs typeface="Century Schoolbook"/>
              </a:rPr>
              <a:t>X</a:t>
            </a:r>
            <a:r>
              <a:rPr sz="2400" u="heavy" spc="-19" dirty="0">
                <a:latin typeface="Century Schoolbook"/>
                <a:cs typeface="Century Schoolbook"/>
              </a:rPr>
              <a:t>A</a:t>
            </a:r>
            <a:r>
              <a:rPr sz="2400" u="heavy" spc="9" dirty="0">
                <a:latin typeface="Century Schoolbook"/>
                <a:cs typeface="Century Schoolbook"/>
              </a:rPr>
              <a:t>T</a:t>
            </a:r>
            <a:r>
              <a:rPr sz="2400" u="heavy" spc="-9" dirty="0">
                <a:latin typeface="Century Schoolbook"/>
                <a:cs typeface="Century Schoolbook"/>
              </a:rPr>
              <a:t>I</a:t>
            </a:r>
            <a:r>
              <a:rPr sz="2400" u="heavy" spc="0" dirty="0">
                <a:latin typeface="Century Schoolbook"/>
                <a:cs typeface="Century Schoolbook"/>
              </a:rPr>
              <a:t>ON</a:t>
            </a:r>
            <a:r>
              <a:rPr sz="2400" u="heavy" spc="594" dirty="0">
                <a:latin typeface="Century Schoolbook"/>
                <a:cs typeface="Century Schoolbook"/>
              </a:rPr>
              <a:t> </a:t>
            </a:r>
            <a:r>
              <a:rPr sz="2400" u="heavy" spc="-9" dirty="0">
                <a:latin typeface="Century Schoolbook"/>
                <a:cs typeface="Century Schoolbook"/>
              </a:rPr>
              <a:t>(</a:t>
            </a:r>
            <a:r>
              <a:rPr sz="2400" u="heavy" spc="0" dirty="0">
                <a:latin typeface="Century Schoolbook"/>
                <a:cs typeface="Century Schoolbook"/>
              </a:rPr>
              <a:t>G</a:t>
            </a:r>
            <a:r>
              <a:rPr sz="2400" u="heavy" spc="-9" dirty="0">
                <a:latin typeface="Century Schoolbook"/>
                <a:cs typeface="Century Schoolbook"/>
              </a:rPr>
              <a:t>S</a:t>
            </a:r>
            <a:r>
              <a:rPr sz="2400" u="heavy" spc="9" dirty="0">
                <a:latin typeface="Century Schoolbook"/>
                <a:cs typeface="Century Schoolbook"/>
              </a:rPr>
              <a:t>T</a:t>
            </a:r>
            <a:r>
              <a:rPr sz="2400" u="heavy" spc="0" dirty="0">
                <a:latin typeface="Century Schoolbook"/>
                <a:cs typeface="Century Schoolbook"/>
              </a:rPr>
              <a:t>)</a:t>
            </a:r>
            <a:endParaRPr lang="en-IN" sz="2400" u="heavy" spc="0" dirty="0">
              <a:latin typeface="Century Schoolbook"/>
              <a:cs typeface="Century Schoolbook"/>
            </a:endParaRPr>
          </a:p>
          <a:p>
            <a:pPr marL="12700">
              <a:lnSpc>
                <a:spcPct val="100179"/>
              </a:lnSpc>
              <a:spcBef>
                <a:spcPts val="478"/>
              </a:spcBef>
            </a:pPr>
            <a:endParaRPr lang="en-IN" sz="2400" u="heavy" dirty="0">
              <a:latin typeface="Century Schoolbook"/>
              <a:cs typeface="Century Schoolbook"/>
            </a:endParaRPr>
          </a:p>
          <a:p>
            <a:pPr marL="12700">
              <a:lnSpc>
                <a:spcPct val="100179"/>
              </a:lnSpc>
              <a:spcBef>
                <a:spcPts val="478"/>
              </a:spcBef>
            </a:pPr>
            <a:endParaRPr sz="2400" dirty="0">
              <a:latin typeface="Century Schoolbook"/>
              <a:cs typeface="Century School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6244" y="3011555"/>
            <a:ext cx="3255892" cy="20979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0179"/>
              </a:lnSpc>
              <a:spcBef>
                <a:spcPts val="572"/>
              </a:spcBef>
            </a:pPr>
            <a:r>
              <a:rPr lang="en-US" sz="1700" spc="0" dirty="0">
                <a:solidFill>
                  <a:srgbClr val="FD8537"/>
                </a:solidFill>
                <a:latin typeface="Wingdings"/>
                <a:cs typeface="Wingdings"/>
              </a:rPr>
              <a:t></a:t>
            </a:r>
            <a:r>
              <a:rPr lang="en-US" sz="1700" spc="0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lang="en-US" sz="1700" spc="417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lang="en-US" sz="2400" spc="-315" dirty="0">
                <a:latin typeface="Century Schoolbook"/>
                <a:cs typeface="Century Schoolbook"/>
              </a:rPr>
              <a:t> </a:t>
            </a:r>
            <a:r>
              <a:rPr lang="en-US" sz="2400" u="heavy" spc="9" dirty="0">
                <a:latin typeface="Century Schoolbook"/>
                <a:cs typeface="Century Schoolbook"/>
              </a:rPr>
              <a:t>P</a:t>
            </a:r>
            <a:r>
              <a:rPr lang="en-US" sz="2400" u="heavy" spc="0" dirty="0">
                <a:latin typeface="Century Schoolbook"/>
                <a:cs typeface="Century Schoolbook"/>
              </a:rPr>
              <a:t>O</a:t>
            </a:r>
            <a:r>
              <a:rPr lang="en-US" sz="2400" u="heavy" spc="4" dirty="0">
                <a:latin typeface="Century Schoolbook"/>
                <a:cs typeface="Century Schoolbook"/>
              </a:rPr>
              <a:t>L</a:t>
            </a:r>
            <a:r>
              <a:rPr lang="en-US" sz="2400" u="heavy" spc="9" dirty="0">
                <a:latin typeface="Century Schoolbook"/>
                <a:cs typeface="Century Schoolbook"/>
              </a:rPr>
              <a:t>LUT</a:t>
            </a:r>
            <a:r>
              <a:rPr lang="en-US" sz="2400" u="heavy" spc="-9" dirty="0">
                <a:latin typeface="Century Schoolbook"/>
                <a:cs typeface="Century Schoolbook"/>
              </a:rPr>
              <a:t>I</a:t>
            </a:r>
            <a:r>
              <a:rPr lang="en-US" sz="2400" u="heavy" spc="-39" dirty="0">
                <a:latin typeface="Century Schoolbook"/>
                <a:cs typeface="Century Schoolbook"/>
              </a:rPr>
              <a:t>O</a:t>
            </a:r>
            <a:r>
              <a:rPr lang="en-US" sz="2400" u="heavy" spc="0" dirty="0">
                <a:latin typeface="Century Schoolbook"/>
                <a:cs typeface="Century Schoolbook"/>
              </a:rPr>
              <a:t>N</a:t>
            </a:r>
            <a:r>
              <a:rPr lang="en-US" sz="2400" u="heavy" spc="-119" dirty="0">
                <a:latin typeface="Century Schoolbook"/>
                <a:cs typeface="Century Schoolbook"/>
              </a:rPr>
              <a:t> </a:t>
            </a:r>
            <a:r>
              <a:rPr lang="en-US" sz="2400" u="heavy" spc="9" dirty="0">
                <a:latin typeface="Century Schoolbook"/>
                <a:cs typeface="Century Schoolbook"/>
              </a:rPr>
              <a:t>L</a:t>
            </a:r>
            <a:r>
              <a:rPr lang="en-US" sz="2400" u="heavy" spc="-9" dirty="0">
                <a:latin typeface="Century Schoolbook"/>
                <a:cs typeface="Century Schoolbook"/>
              </a:rPr>
              <a:t>A</a:t>
            </a:r>
            <a:r>
              <a:rPr lang="en-US" sz="2400" u="heavy" spc="4" dirty="0">
                <a:latin typeface="Century Schoolbook"/>
                <a:cs typeface="Century Schoolbook"/>
              </a:rPr>
              <a:t>W</a:t>
            </a:r>
            <a:r>
              <a:rPr lang="en-US" sz="2400" u="heavy" spc="0" dirty="0">
                <a:latin typeface="Century Schoolbook"/>
                <a:cs typeface="Century Schoolbook"/>
              </a:rPr>
              <a:t>S</a:t>
            </a:r>
            <a:endParaRPr lang="en-US" sz="2400" dirty="0">
              <a:latin typeface="Century Schoolbook"/>
              <a:cs typeface="Century School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95405" y="3729794"/>
            <a:ext cx="4061132" cy="22673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994">
              <a:lnSpc>
                <a:spcPts val="2600"/>
              </a:lnSpc>
              <a:spcBef>
                <a:spcPts val="130"/>
              </a:spcBef>
            </a:pPr>
            <a:r>
              <a:rPr sz="2400" spc="-9" dirty="0">
                <a:latin typeface="Century Schoolbook"/>
                <a:cs typeface="Century Schoolbook"/>
              </a:rPr>
              <a:t>-</a:t>
            </a:r>
            <a:r>
              <a:rPr sz="2400" spc="4" dirty="0">
                <a:latin typeface="Century Schoolbook"/>
                <a:cs typeface="Century Schoolbook"/>
              </a:rPr>
              <a:t>F</a:t>
            </a:r>
            <a:r>
              <a:rPr sz="2400" spc="14" dirty="0">
                <a:latin typeface="Century Schoolbook"/>
                <a:cs typeface="Century Schoolbook"/>
              </a:rPr>
              <a:t>e</a:t>
            </a:r>
            <a:r>
              <a:rPr sz="2400" spc="-9" dirty="0">
                <a:latin typeface="Century Schoolbook"/>
                <a:cs typeface="Century Schoolbook"/>
              </a:rPr>
              <a:t>a</a:t>
            </a:r>
            <a:r>
              <a:rPr sz="2400" spc="0" dirty="0">
                <a:latin typeface="Century Schoolbook"/>
                <a:cs typeface="Century Schoolbook"/>
              </a:rPr>
              <a:t>si</a:t>
            </a:r>
            <a:r>
              <a:rPr sz="2400" spc="-14" dirty="0">
                <a:latin typeface="Century Schoolbook"/>
                <a:cs typeface="Century Schoolbook"/>
              </a:rPr>
              <a:t>b</a:t>
            </a:r>
            <a:r>
              <a:rPr sz="2400" spc="0" dirty="0">
                <a:latin typeface="Century Schoolbook"/>
                <a:cs typeface="Century Schoolbook"/>
              </a:rPr>
              <a:t>i</a:t>
            </a:r>
            <a:r>
              <a:rPr sz="2400" spc="-9" dirty="0">
                <a:latin typeface="Century Schoolbook"/>
                <a:cs typeface="Century Schoolbook"/>
              </a:rPr>
              <a:t>l</a:t>
            </a:r>
            <a:r>
              <a:rPr sz="2400" spc="0" dirty="0">
                <a:latin typeface="Century Schoolbook"/>
                <a:cs typeface="Century Schoolbook"/>
              </a:rPr>
              <a:t>i</a:t>
            </a:r>
            <a:r>
              <a:rPr sz="2400" spc="-4" dirty="0">
                <a:latin typeface="Century Schoolbook"/>
                <a:cs typeface="Century Schoolbook"/>
              </a:rPr>
              <a:t>t</a:t>
            </a:r>
            <a:r>
              <a:rPr sz="2400" spc="0" dirty="0">
                <a:latin typeface="Century Schoolbook"/>
                <a:cs typeface="Century Schoolbook"/>
              </a:rPr>
              <a:t>y</a:t>
            </a:r>
            <a:r>
              <a:rPr sz="2400" spc="-89" dirty="0">
                <a:latin typeface="Century Schoolbook"/>
                <a:cs typeface="Century Schoolbook"/>
              </a:rPr>
              <a:t> </a:t>
            </a:r>
            <a:r>
              <a:rPr sz="2400" spc="4" dirty="0">
                <a:latin typeface="Century Schoolbook"/>
                <a:cs typeface="Century Schoolbook"/>
              </a:rPr>
              <a:t>r</a:t>
            </a:r>
            <a:r>
              <a:rPr sz="2400" spc="14" dirty="0">
                <a:latin typeface="Century Schoolbook"/>
                <a:cs typeface="Century Schoolbook"/>
              </a:rPr>
              <a:t>e</a:t>
            </a:r>
            <a:r>
              <a:rPr sz="2400" spc="-14" dirty="0">
                <a:latin typeface="Century Schoolbook"/>
                <a:cs typeface="Century Schoolbook"/>
              </a:rPr>
              <a:t>p</a:t>
            </a:r>
            <a:r>
              <a:rPr sz="2400" spc="14" dirty="0">
                <a:latin typeface="Century Schoolbook"/>
                <a:cs typeface="Century Schoolbook"/>
              </a:rPr>
              <a:t>o</a:t>
            </a:r>
            <a:r>
              <a:rPr sz="2400" spc="4" dirty="0">
                <a:latin typeface="Century Schoolbook"/>
                <a:cs typeface="Century Schoolbook"/>
              </a:rPr>
              <a:t>r</a:t>
            </a:r>
            <a:r>
              <a:rPr sz="2400" spc="0" dirty="0">
                <a:latin typeface="Century Schoolbook"/>
                <a:cs typeface="Century Schoolbook"/>
              </a:rPr>
              <a:t>ts</a:t>
            </a:r>
            <a:endParaRPr sz="2400" dirty="0">
              <a:latin typeface="Century Schoolbook"/>
              <a:cs typeface="Century Schoolbook"/>
            </a:endParaRPr>
          </a:p>
          <a:p>
            <a:pPr marL="12700">
              <a:lnSpc>
                <a:spcPct val="100179"/>
              </a:lnSpc>
              <a:spcBef>
                <a:spcPts val="479"/>
              </a:spcBef>
            </a:pPr>
            <a:r>
              <a:rPr sz="2400" spc="-9" dirty="0">
                <a:latin typeface="Century Schoolbook"/>
                <a:cs typeface="Century Schoolbook"/>
              </a:rPr>
              <a:t>-</a:t>
            </a:r>
            <a:r>
              <a:rPr sz="2400" spc="0" dirty="0">
                <a:latin typeface="Century Schoolbook"/>
                <a:cs typeface="Century Schoolbook"/>
              </a:rPr>
              <a:t>l</a:t>
            </a:r>
            <a:r>
              <a:rPr sz="2400" spc="-9" dirty="0">
                <a:latin typeface="Century Schoolbook"/>
                <a:cs typeface="Century Schoolbook"/>
              </a:rPr>
              <a:t>i</a:t>
            </a:r>
            <a:r>
              <a:rPr sz="2400" spc="4" dirty="0">
                <a:latin typeface="Century Schoolbook"/>
                <a:cs typeface="Century Schoolbook"/>
              </a:rPr>
              <a:t>c</a:t>
            </a:r>
            <a:r>
              <a:rPr sz="2400" spc="14" dirty="0">
                <a:latin typeface="Century Schoolbook"/>
                <a:cs typeface="Century Schoolbook"/>
              </a:rPr>
              <a:t>e</a:t>
            </a:r>
            <a:r>
              <a:rPr sz="2400" spc="0" dirty="0">
                <a:latin typeface="Century Schoolbook"/>
                <a:cs typeface="Century Schoolbook"/>
              </a:rPr>
              <a:t>ns</a:t>
            </a:r>
            <a:r>
              <a:rPr sz="2400" spc="14" dirty="0">
                <a:latin typeface="Century Schoolbook"/>
                <a:cs typeface="Century Schoolbook"/>
              </a:rPr>
              <a:t>e</a:t>
            </a:r>
            <a:r>
              <a:rPr sz="2400" spc="0" dirty="0">
                <a:latin typeface="Century Schoolbook"/>
                <a:cs typeface="Century Schoolbook"/>
              </a:rPr>
              <a:t>s</a:t>
            </a:r>
            <a:r>
              <a:rPr sz="2400" spc="-89" dirty="0">
                <a:latin typeface="Century Schoolbook"/>
                <a:cs typeface="Century Schoolbook"/>
              </a:rPr>
              <a:t> </a:t>
            </a:r>
            <a:r>
              <a:rPr sz="2400" spc="-9" dirty="0">
                <a:latin typeface="Century Schoolbook"/>
                <a:cs typeface="Century Schoolbook"/>
              </a:rPr>
              <a:t>a</a:t>
            </a:r>
            <a:r>
              <a:rPr sz="2400" spc="0" dirty="0">
                <a:latin typeface="Century Schoolbook"/>
                <a:cs typeface="Century Schoolbook"/>
              </a:rPr>
              <a:t>nd</a:t>
            </a:r>
            <a:r>
              <a:rPr sz="2400" spc="-34" dirty="0">
                <a:latin typeface="Century Schoolbook"/>
                <a:cs typeface="Century Schoolbook"/>
              </a:rPr>
              <a:t> </a:t>
            </a:r>
            <a:r>
              <a:rPr sz="2400" spc="4" dirty="0">
                <a:latin typeface="Century Schoolbook"/>
                <a:cs typeface="Century Schoolbook"/>
              </a:rPr>
              <a:t>r</a:t>
            </a:r>
            <a:r>
              <a:rPr sz="2400" spc="14" dirty="0">
                <a:latin typeface="Century Schoolbook"/>
                <a:cs typeface="Century Schoolbook"/>
              </a:rPr>
              <a:t>e</a:t>
            </a:r>
            <a:r>
              <a:rPr sz="2400" spc="0" dirty="0">
                <a:latin typeface="Century Schoolbook"/>
                <a:cs typeface="Century Schoolbook"/>
              </a:rPr>
              <a:t>gis</a:t>
            </a:r>
            <a:r>
              <a:rPr sz="2400" spc="-9" dirty="0">
                <a:latin typeface="Century Schoolbook"/>
                <a:cs typeface="Century Schoolbook"/>
              </a:rPr>
              <a:t>t</a:t>
            </a:r>
            <a:r>
              <a:rPr sz="2400" spc="4" dirty="0">
                <a:latin typeface="Century Schoolbook"/>
                <a:cs typeface="Century Schoolbook"/>
              </a:rPr>
              <a:t>r</a:t>
            </a:r>
            <a:r>
              <a:rPr sz="2400" spc="-9" dirty="0">
                <a:latin typeface="Century Schoolbook"/>
                <a:cs typeface="Century Schoolbook"/>
              </a:rPr>
              <a:t>a</a:t>
            </a:r>
            <a:r>
              <a:rPr sz="2400" spc="0" dirty="0">
                <a:latin typeface="Century Schoolbook"/>
                <a:cs typeface="Century Schoolbook"/>
              </a:rPr>
              <a:t>t</a:t>
            </a:r>
            <a:r>
              <a:rPr sz="2400" spc="-4" dirty="0">
                <a:latin typeface="Century Schoolbook"/>
                <a:cs typeface="Century Schoolbook"/>
              </a:rPr>
              <a:t>i</a:t>
            </a:r>
            <a:r>
              <a:rPr sz="2400" spc="14" dirty="0">
                <a:latin typeface="Century Schoolbook"/>
                <a:cs typeface="Century Schoolbook"/>
              </a:rPr>
              <a:t>o</a:t>
            </a:r>
            <a:r>
              <a:rPr sz="2400" spc="0" dirty="0">
                <a:latin typeface="Century Schoolbook"/>
                <a:cs typeface="Century Schoolbook"/>
              </a:rPr>
              <a:t>ns</a:t>
            </a:r>
            <a:endParaRPr sz="2400" dirty="0">
              <a:latin typeface="Century Schoolbook"/>
              <a:cs typeface="Century School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6244" y="5298520"/>
            <a:ext cx="156234" cy="240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0"/>
              </a:lnSpc>
              <a:spcBef>
                <a:spcPts val="91"/>
              </a:spcBef>
            </a:pPr>
            <a:endParaRPr sz="1700" dirty="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49164" y="1809241"/>
            <a:ext cx="8340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2424477" y="2692146"/>
            <a:ext cx="8340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4186300" y="2692146"/>
            <a:ext cx="16074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742743" y="4901946"/>
            <a:ext cx="7023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E7E92D76-B4EE-452C-927B-1A12570C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34</a:t>
            </a:fld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8764523" y="1293876"/>
            <a:ext cx="0" cy="5564122"/>
          </a:xfrm>
          <a:custGeom>
            <a:avLst/>
            <a:gdLst/>
            <a:ahLst/>
            <a:cxnLst/>
            <a:rect l="l" t="t" r="r" b="b"/>
            <a:pathLst>
              <a:path h="5564122">
                <a:moveTo>
                  <a:pt x="0" y="0"/>
                </a:moveTo>
                <a:lnTo>
                  <a:pt x="0" y="5564122"/>
                </a:lnTo>
              </a:path>
            </a:pathLst>
          </a:custGeom>
          <a:ln w="36576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837676" y="1293876"/>
            <a:ext cx="306323" cy="5564122"/>
          </a:xfrm>
          <a:custGeom>
            <a:avLst/>
            <a:gdLst/>
            <a:ahLst/>
            <a:cxnLst/>
            <a:rect l="l" t="t" r="r" b="b"/>
            <a:pathLst>
              <a:path w="306323" h="5564122">
                <a:moveTo>
                  <a:pt x="0" y="5564122"/>
                </a:moveTo>
                <a:lnTo>
                  <a:pt x="306323" y="5564122"/>
                </a:lnTo>
                <a:lnTo>
                  <a:pt x="306323" y="0"/>
                </a:lnTo>
                <a:lnTo>
                  <a:pt x="0" y="0"/>
                </a:lnTo>
                <a:lnTo>
                  <a:pt x="0" y="5564122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15400" y="1293876"/>
            <a:ext cx="0" cy="5564122"/>
          </a:xfrm>
          <a:custGeom>
            <a:avLst/>
            <a:gdLst/>
            <a:ahLst/>
            <a:cxnLst/>
            <a:rect l="l" t="t" r="r" b="b"/>
            <a:pathLst>
              <a:path h="5564122">
                <a:moveTo>
                  <a:pt x="0" y="0"/>
                </a:moveTo>
                <a:lnTo>
                  <a:pt x="0" y="5564122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21308" y="0"/>
            <a:ext cx="7822692" cy="1293876"/>
          </a:xfrm>
          <a:custGeom>
            <a:avLst/>
            <a:gdLst/>
            <a:ahLst/>
            <a:cxnLst/>
            <a:rect l="l" t="t" r="r" b="b"/>
            <a:pathLst>
              <a:path w="7822692" h="1293876">
                <a:moveTo>
                  <a:pt x="7822691" y="0"/>
                </a:moveTo>
                <a:lnTo>
                  <a:pt x="0" y="0"/>
                </a:lnTo>
                <a:lnTo>
                  <a:pt x="0" y="1293876"/>
                </a:lnTo>
                <a:lnTo>
                  <a:pt x="7822691" y="1293876"/>
                </a:lnTo>
                <a:lnTo>
                  <a:pt x="7822691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066" y="2285"/>
            <a:ext cx="35662" cy="6857998"/>
          </a:xfrm>
          <a:custGeom>
            <a:avLst/>
            <a:gdLst/>
            <a:ahLst/>
            <a:cxnLst/>
            <a:rect l="l" t="t" r="r" b="b"/>
            <a:pathLst>
              <a:path w="35662" h="6857998">
                <a:moveTo>
                  <a:pt x="35661" y="0"/>
                </a:moveTo>
                <a:lnTo>
                  <a:pt x="0" y="0"/>
                </a:lnTo>
                <a:lnTo>
                  <a:pt x="1" y="6855711"/>
                </a:lnTo>
                <a:lnTo>
                  <a:pt x="35662" y="6855711"/>
                </a:lnTo>
                <a:lnTo>
                  <a:pt x="35661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292" y="2285"/>
            <a:ext cx="11888" cy="6857998"/>
          </a:xfrm>
          <a:custGeom>
            <a:avLst/>
            <a:gdLst/>
            <a:ahLst/>
            <a:cxnLst/>
            <a:rect l="l" t="t" r="r" b="b"/>
            <a:pathLst>
              <a:path w="11888" h="6857998">
                <a:moveTo>
                  <a:pt x="11887" y="0"/>
                </a:moveTo>
                <a:lnTo>
                  <a:pt x="0" y="0"/>
                </a:lnTo>
                <a:lnTo>
                  <a:pt x="1" y="6855711"/>
                </a:lnTo>
                <a:lnTo>
                  <a:pt x="11888" y="6855711"/>
                </a:lnTo>
                <a:lnTo>
                  <a:pt x="1188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1371600" cy="1293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922780" y="384176"/>
            <a:ext cx="3236008" cy="4546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50"/>
              </a:lnSpc>
              <a:spcBef>
                <a:spcPts val="177"/>
              </a:spcBef>
            </a:pPr>
            <a:r>
              <a:rPr lang="en-IN" sz="3350" dirty="0">
                <a:latin typeface="Algerian"/>
                <a:cs typeface="Algerian"/>
              </a:rPr>
              <a:t>Other laws</a:t>
            </a:r>
            <a:endParaRPr sz="3350" dirty="0">
              <a:latin typeface="Algerian"/>
              <a:cs typeface="Algeri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37000" y="384176"/>
            <a:ext cx="1527898" cy="4546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50"/>
              </a:lnSpc>
              <a:spcBef>
                <a:spcPts val="177"/>
              </a:spcBef>
            </a:pPr>
            <a:endParaRPr sz="3350" dirty="0">
              <a:latin typeface="Algerian"/>
              <a:cs typeface="Algeri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6244" y="1675737"/>
            <a:ext cx="3689733" cy="2817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85"/>
              </a:lnSpc>
              <a:spcBef>
                <a:spcPts val="109"/>
              </a:spcBef>
            </a:pPr>
            <a:r>
              <a:rPr sz="1400" spc="0" dirty="0">
                <a:solidFill>
                  <a:srgbClr val="FD8537"/>
                </a:solidFill>
                <a:latin typeface="Wingdings"/>
                <a:cs typeface="Wingdings"/>
              </a:rPr>
              <a:t></a:t>
            </a:r>
            <a:r>
              <a:rPr sz="1400" spc="0" dirty="0">
                <a:solidFill>
                  <a:srgbClr val="FD8537"/>
                </a:solidFill>
                <a:latin typeface="Times New Roman"/>
                <a:cs typeface="Times New Roman"/>
              </a:rPr>
              <a:t>    </a:t>
            </a:r>
            <a:r>
              <a:rPr sz="2000" spc="-235" dirty="0">
                <a:latin typeface="Century Schoolbook"/>
                <a:cs typeface="Century Schoolbook"/>
              </a:rPr>
              <a:t> </a:t>
            </a:r>
            <a:r>
              <a:rPr sz="2000" u="heavy" spc="14" dirty="0">
                <a:latin typeface="Century Schoolbook"/>
                <a:cs typeface="Century Schoolbook"/>
              </a:rPr>
              <a:t>O</a:t>
            </a:r>
            <a:r>
              <a:rPr sz="2000" u="heavy" spc="-9" dirty="0">
                <a:latin typeface="Century Schoolbook"/>
                <a:cs typeface="Century Schoolbook"/>
              </a:rPr>
              <a:t>T</a:t>
            </a:r>
            <a:r>
              <a:rPr sz="2000" u="heavy" spc="9" dirty="0">
                <a:latin typeface="Century Schoolbook"/>
                <a:cs typeface="Century Schoolbook"/>
              </a:rPr>
              <a:t>H</a:t>
            </a:r>
            <a:r>
              <a:rPr sz="2000" u="heavy" spc="-14" dirty="0">
                <a:latin typeface="Century Schoolbook"/>
                <a:cs typeface="Century Schoolbook"/>
              </a:rPr>
              <a:t>E</a:t>
            </a:r>
            <a:r>
              <a:rPr sz="2000" u="heavy" spc="0" dirty="0">
                <a:latin typeface="Century Schoolbook"/>
                <a:cs typeface="Century Schoolbook"/>
              </a:rPr>
              <a:t>R</a:t>
            </a:r>
            <a:r>
              <a:rPr sz="2000" u="heavy" spc="-35" dirty="0">
                <a:latin typeface="Century Schoolbook"/>
                <a:cs typeface="Century Schoolbook"/>
              </a:rPr>
              <a:t> </a:t>
            </a:r>
            <a:r>
              <a:rPr sz="2000" u="heavy" spc="-14" dirty="0">
                <a:latin typeface="Century Schoolbook"/>
                <a:cs typeface="Century Schoolbook"/>
              </a:rPr>
              <a:t>EC</a:t>
            </a:r>
            <a:r>
              <a:rPr sz="2000" u="heavy" spc="14" dirty="0">
                <a:latin typeface="Century Schoolbook"/>
                <a:cs typeface="Century Schoolbook"/>
              </a:rPr>
              <a:t>O</a:t>
            </a:r>
            <a:r>
              <a:rPr sz="2000" u="heavy" spc="9" dirty="0">
                <a:latin typeface="Century Schoolbook"/>
                <a:cs typeface="Century Schoolbook"/>
              </a:rPr>
              <a:t>N</a:t>
            </a:r>
            <a:r>
              <a:rPr sz="2000" u="heavy" spc="14" dirty="0">
                <a:latin typeface="Century Schoolbook"/>
                <a:cs typeface="Century Schoolbook"/>
              </a:rPr>
              <a:t>O</a:t>
            </a:r>
            <a:r>
              <a:rPr sz="2000" u="heavy" spc="0" dirty="0">
                <a:latin typeface="Century Schoolbook"/>
                <a:cs typeface="Century Schoolbook"/>
              </a:rPr>
              <a:t>M</a:t>
            </a:r>
            <a:r>
              <a:rPr sz="2000" u="heavy" spc="9" dirty="0">
                <a:latin typeface="Century Schoolbook"/>
                <a:cs typeface="Century Schoolbook"/>
              </a:rPr>
              <a:t>I</a:t>
            </a:r>
            <a:r>
              <a:rPr sz="2000" u="heavy" spc="0" dirty="0">
                <a:latin typeface="Century Schoolbook"/>
                <a:cs typeface="Century Schoolbook"/>
              </a:rPr>
              <a:t>C</a:t>
            </a:r>
            <a:r>
              <a:rPr sz="2000" u="heavy" spc="-25" dirty="0">
                <a:latin typeface="Century Schoolbook"/>
                <a:cs typeface="Century Schoolbook"/>
              </a:rPr>
              <a:t> </a:t>
            </a:r>
            <a:r>
              <a:rPr sz="2000" u="heavy" spc="-9" dirty="0">
                <a:latin typeface="Century Schoolbook"/>
                <a:cs typeface="Century Schoolbook"/>
              </a:rPr>
              <a:t>L</a:t>
            </a:r>
            <a:r>
              <a:rPr sz="2000" u="heavy" spc="-14" dirty="0">
                <a:latin typeface="Century Schoolbook"/>
                <a:cs typeface="Century Schoolbook"/>
              </a:rPr>
              <a:t>A</a:t>
            </a:r>
            <a:r>
              <a:rPr sz="2000" u="heavy" spc="0" dirty="0">
                <a:latin typeface="Century Schoolbook"/>
                <a:cs typeface="Century Schoolbook"/>
              </a:rPr>
              <a:t>WS</a:t>
            </a:r>
            <a:endParaRPr sz="2000" dirty="0">
              <a:latin typeface="Century Schoolbook"/>
              <a:cs typeface="Century School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6244" y="2055467"/>
            <a:ext cx="3207990" cy="1045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80896" marR="38404">
              <a:lnSpc>
                <a:spcPts val="2185"/>
              </a:lnSpc>
              <a:spcBef>
                <a:spcPts val="109"/>
              </a:spcBef>
            </a:pPr>
            <a:r>
              <a:rPr sz="2000" spc="9" dirty="0">
                <a:latin typeface="Century Schoolbook"/>
                <a:cs typeface="Century Schoolbook"/>
              </a:rPr>
              <a:t>-</a:t>
            </a:r>
            <a:r>
              <a:rPr sz="2000" spc="-14" dirty="0">
                <a:latin typeface="Century Schoolbook"/>
                <a:cs typeface="Century Schoolbook"/>
              </a:rPr>
              <a:t>C</a:t>
            </a:r>
            <a:r>
              <a:rPr sz="2000" spc="0" dirty="0">
                <a:latin typeface="Century Schoolbook"/>
                <a:cs typeface="Century Schoolbook"/>
              </a:rPr>
              <a:t>o</a:t>
            </a:r>
            <a:r>
              <a:rPr sz="2000" spc="9" dirty="0">
                <a:latin typeface="Century Schoolbook"/>
                <a:cs typeface="Century Schoolbook"/>
              </a:rPr>
              <a:t>m</a:t>
            </a:r>
            <a:r>
              <a:rPr sz="2000" spc="0" dirty="0">
                <a:latin typeface="Century Schoolbook"/>
                <a:cs typeface="Century Schoolbook"/>
              </a:rPr>
              <a:t>p</a:t>
            </a:r>
            <a:r>
              <a:rPr sz="2000" spc="9" dirty="0">
                <a:latin typeface="Century Schoolbook"/>
                <a:cs typeface="Century Schoolbook"/>
              </a:rPr>
              <a:t>li</a:t>
            </a:r>
            <a:r>
              <a:rPr sz="2000" spc="0" dirty="0">
                <a:latin typeface="Century Schoolbook"/>
                <a:cs typeface="Century Schoolbook"/>
              </a:rPr>
              <a:t>a</a:t>
            </a:r>
            <a:r>
              <a:rPr sz="2000" spc="-9" dirty="0">
                <a:latin typeface="Century Schoolbook"/>
                <a:cs typeface="Century Schoolbook"/>
              </a:rPr>
              <a:t>n</a:t>
            </a:r>
            <a:r>
              <a:rPr sz="2000" spc="4" dirty="0">
                <a:latin typeface="Century Schoolbook"/>
                <a:cs typeface="Century Schoolbook"/>
              </a:rPr>
              <a:t>c</a:t>
            </a:r>
            <a:r>
              <a:rPr sz="2000" spc="0" dirty="0">
                <a:latin typeface="Century Schoolbook"/>
                <a:cs typeface="Century Schoolbook"/>
              </a:rPr>
              <a:t>es</a:t>
            </a:r>
            <a:endParaRPr sz="2000" dirty="0">
              <a:latin typeface="Century Schoolbook"/>
              <a:cs typeface="Century Schoolbook"/>
            </a:endParaRPr>
          </a:p>
          <a:p>
            <a:pPr marL="1480896">
              <a:lnSpc>
                <a:spcPct val="100179"/>
              </a:lnSpc>
              <a:spcBef>
                <a:spcPts val="476"/>
              </a:spcBef>
            </a:pPr>
            <a:r>
              <a:rPr sz="2000" spc="14" dirty="0">
                <a:latin typeface="Century Schoolbook"/>
                <a:cs typeface="Century Schoolbook"/>
              </a:rPr>
              <a:t>-</a:t>
            </a:r>
            <a:r>
              <a:rPr sz="2000" spc="-14" dirty="0">
                <a:latin typeface="Century Schoolbook"/>
                <a:cs typeface="Century Schoolbook"/>
              </a:rPr>
              <a:t>R</a:t>
            </a:r>
            <a:r>
              <a:rPr sz="2000" spc="0" dirty="0">
                <a:latin typeface="Century Schoolbook"/>
                <a:cs typeface="Century Schoolbook"/>
              </a:rPr>
              <a:t>eg</a:t>
            </a:r>
            <a:r>
              <a:rPr sz="2000" spc="14" dirty="0">
                <a:latin typeface="Century Schoolbook"/>
                <a:cs typeface="Century Schoolbook"/>
              </a:rPr>
              <a:t>i</a:t>
            </a:r>
            <a:r>
              <a:rPr sz="2000" spc="0" dirty="0">
                <a:latin typeface="Century Schoolbook"/>
                <a:cs typeface="Century Schoolbook"/>
              </a:rPr>
              <a:t>s</a:t>
            </a:r>
            <a:r>
              <a:rPr sz="2000" spc="14" dirty="0">
                <a:latin typeface="Century Schoolbook"/>
                <a:cs typeface="Century Schoolbook"/>
              </a:rPr>
              <a:t>t</a:t>
            </a:r>
            <a:r>
              <a:rPr sz="2000" spc="4" dirty="0">
                <a:latin typeface="Century Schoolbook"/>
                <a:cs typeface="Century Schoolbook"/>
              </a:rPr>
              <a:t>r</a:t>
            </a:r>
            <a:r>
              <a:rPr sz="2000" spc="0" dirty="0">
                <a:latin typeface="Century Schoolbook"/>
                <a:cs typeface="Century Schoolbook"/>
              </a:rPr>
              <a:t>a</a:t>
            </a:r>
            <a:r>
              <a:rPr sz="2000" spc="4" dirty="0">
                <a:latin typeface="Century Schoolbook"/>
                <a:cs typeface="Century Schoolbook"/>
              </a:rPr>
              <a:t>t</a:t>
            </a:r>
            <a:r>
              <a:rPr sz="2000" spc="-19" dirty="0">
                <a:latin typeface="Century Schoolbook"/>
                <a:cs typeface="Century Schoolbook"/>
              </a:rPr>
              <a:t>i</a:t>
            </a:r>
            <a:r>
              <a:rPr sz="2000" spc="0" dirty="0">
                <a:latin typeface="Century Schoolbook"/>
                <a:cs typeface="Century Schoolbook"/>
              </a:rPr>
              <a:t>ons</a:t>
            </a:r>
            <a:endParaRPr sz="2000" dirty="0">
              <a:latin typeface="Century Schoolbook"/>
              <a:cs typeface="Century Schoolbook"/>
            </a:endParaRPr>
          </a:p>
          <a:p>
            <a:pPr marL="12700" marR="38404">
              <a:lnSpc>
                <a:spcPct val="100179"/>
              </a:lnSpc>
              <a:spcBef>
                <a:spcPts val="622"/>
              </a:spcBef>
            </a:pPr>
            <a:r>
              <a:rPr sz="1400" spc="0" dirty="0">
                <a:solidFill>
                  <a:srgbClr val="FD8537"/>
                </a:solidFill>
                <a:latin typeface="Wingdings"/>
                <a:cs typeface="Wingdings"/>
              </a:rPr>
              <a:t></a:t>
            </a:r>
            <a:r>
              <a:rPr sz="1400" spc="0" dirty="0">
                <a:solidFill>
                  <a:srgbClr val="FD8537"/>
                </a:solidFill>
                <a:latin typeface="Times New Roman"/>
                <a:cs typeface="Times New Roman"/>
              </a:rPr>
              <a:t>    </a:t>
            </a:r>
            <a:r>
              <a:rPr sz="2000" spc="-235" dirty="0">
                <a:latin typeface="Century Schoolbook"/>
                <a:cs typeface="Century Schoolbook"/>
              </a:rPr>
              <a:t> </a:t>
            </a:r>
            <a:r>
              <a:rPr sz="2000" u="heavy" spc="-9" dirty="0">
                <a:latin typeface="Century Schoolbook"/>
                <a:cs typeface="Century Schoolbook"/>
              </a:rPr>
              <a:t>L</a:t>
            </a:r>
            <a:r>
              <a:rPr sz="2000" u="heavy" spc="-14" dirty="0">
                <a:latin typeface="Century Schoolbook"/>
                <a:cs typeface="Century Schoolbook"/>
              </a:rPr>
              <a:t>AB</a:t>
            </a:r>
            <a:r>
              <a:rPr sz="2000" u="heavy" spc="14" dirty="0">
                <a:latin typeface="Century Schoolbook"/>
                <a:cs typeface="Century Schoolbook"/>
              </a:rPr>
              <a:t>OU</a:t>
            </a:r>
            <a:r>
              <a:rPr sz="2000" u="heavy" spc="0" dirty="0">
                <a:latin typeface="Century Schoolbook"/>
                <a:cs typeface="Century Schoolbook"/>
              </a:rPr>
              <a:t>R</a:t>
            </a:r>
            <a:r>
              <a:rPr sz="2000" u="heavy" spc="-64" dirty="0">
                <a:latin typeface="Century Schoolbook"/>
                <a:cs typeface="Century Schoolbook"/>
              </a:rPr>
              <a:t> </a:t>
            </a:r>
            <a:r>
              <a:rPr sz="2000" u="heavy" spc="-9" dirty="0">
                <a:latin typeface="Century Schoolbook"/>
                <a:cs typeface="Century Schoolbook"/>
              </a:rPr>
              <a:t>L</a:t>
            </a:r>
            <a:r>
              <a:rPr sz="2000" u="heavy" spc="-14" dirty="0">
                <a:latin typeface="Century Schoolbook"/>
                <a:cs typeface="Century Schoolbook"/>
              </a:rPr>
              <a:t>A</a:t>
            </a:r>
            <a:r>
              <a:rPr sz="2000" u="heavy" spc="0" dirty="0">
                <a:latin typeface="Century Schoolbook"/>
                <a:cs typeface="Century Schoolbook"/>
              </a:rPr>
              <a:t>WS</a:t>
            </a:r>
            <a:endParaRPr sz="2000" dirty="0">
              <a:latin typeface="Century Schoolbook"/>
              <a:cs typeface="Century School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6244" y="3199606"/>
            <a:ext cx="4345225" cy="1045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80896" marR="38450">
              <a:lnSpc>
                <a:spcPts val="2185"/>
              </a:lnSpc>
              <a:spcBef>
                <a:spcPts val="109"/>
              </a:spcBef>
            </a:pPr>
            <a:r>
              <a:rPr sz="2000" spc="14" dirty="0">
                <a:latin typeface="Century Schoolbook"/>
                <a:cs typeface="Century Schoolbook"/>
              </a:rPr>
              <a:t>-</a:t>
            </a:r>
            <a:r>
              <a:rPr sz="2000" spc="-14" dirty="0">
                <a:latin typeface="Century Schoolbook"/>
                <a:cs typeface="Century Schoolbook"/>
              </a:rPr>
              <a:t>C</a:t>
            </a:r>
            <a:r>
              <a:rPr sz="2000" spc="0" dirty="0">
                <a:latin typeface="Century Schoolbook"/>
                <a:cs typeface="Century Schoolbook"/>
              </a:rPr>
              <a:t>o</a:t>
            </a:r>
            <a:r>
              <a:rPr sz="2000" spc="9" dirty="0">
                <a:latin typeface="Century Schoolbook"/>
                <a:cs typeface="Century Schoolbook"/>
              </a:rPr>
              <a:t>m</a:t>
            </a:r>
            <a:r>
              <a:rPr sz="2000" spc="0" dirty="0">
                <a:latin typeface="Century Schoolbook"/>
                <a:cs typeface="Century Schoolbook"/>
              </a:rPr>
              <a:t>p</a:t>
            </a:r>
            <a:r>
              <a:rPr sz="2000" spc="9" dirty="0">
                <a:latin typeface="Century Schoolbook"/>
                <a:cs typeface="Century Schoolbook"/>
              </a:rPr>
              <a:t>l</a:t>
            </a:r>
            <a:r>
              <a:rPr sz="2000" spc="14" dirty="0">
                <a:latin typeface="Century Schoolbook"/>
                <a:cs typeface="Century Schoolbook"/>
              </a:rPr>
              <a:t>i</a:t>
            </a:r>
            <a:r>
              <a:rPr sz="2000" spc="0" dirty="0">
                <a:latin typeface="Century Schoolbook"/>
                <a:cs typeface="Century Schoolbook"/>
              </a:rPr>
              <a:t>a</a:t>
            </a:r>
            <a:r>
              <a:rPr sz="2000" spc="-9" dirty="0">
                <a:latin typeface="Century Schoolbook"/>
                <a:cs typeface="Century Schoolbook"/>
              </a:rPr>
              <a:t>n</a:t>
            </a:r>
            <a:r>
              <a:rPr sz="2000" spc="4" dirty="0">
                <a:latin typeface="Century Schoolbook"/>
                <a:cs typeface="Century Schoolbook"/>
              </a:rPr>
              <a:t>c</a:t>
            </a:r>
            <a:r>
              <a:rPr sz="2000" spc="0" dirty="0">
                <a:latin typeface="Century Schoolbook"/>
                <a:cs typeface="Century Schoolbook"/>
              </a:rPr>
              <a:t>es</a:t>
            </a:r>
            <a:endParaRPr sz="2000">
              <a:latin typeface="Century Schoolbook"/>
              <a:cs typeface="Century Schoolbook"/>
            </a:endParaRPr>
          </a:p>
          <a:p>
            <a:pPr marL="1480896" marR="38450">
              <a:lnSpc>
                <a:spcPct val="100179"/>
              </a:lnSpc>
              <a:spcBef>
                <a:spcPts val="474"/>
              </a:spcBef>
            </a:pPr>
            <a:r>
              <a:rPr sz="2000" spc="9" dirty="0">
                <a:latin typeface="Century Schoolbook"/>
                <a:cs typeface="Century Schoolbook"/>
              </a:rPr>
              <a:t>-</a:t>
            </a:r>
            <a:r>
              <a:rPr sz="2000" spc="-14" dirty="0">
                <a:latin typeface="Century Schoolbook"/>
                <a:cs typeface="Century Schoolbook"/>
              </a:rPr>
              <a:t>R</a:t>
            </a:r>
            <a:r>
              <a:rPr sz="2000" spc="0" dirty="0">
                <a:latin typeface="Century Schoolbook"/>
                <a:cs typeface="Century Schoolbook"/>
              </a:rPr>
              <a:t>eg</a:t>
            </a:r>
            <a:r>
              <a:rPr sz="2000" spc="9" dirty="0">
                <a:latin typeface="Century Schoolbook"/>
                <a:cs typeface="Century Schoolbook"/>
              </a:rPr>
              <a:t>i</a:t>
            </a:r>
            <a:r>
              <a:rPr sz="2000" spc="0" dirty="0">
                <a:latin typeface="Century Schoolbook"/>
                <a:cs typeface="Century Schoolbook"/>
              </a:rPr>
              <a:t>s</a:t>
            </a:r>
            <a:r>
              <a:rPr sz="2000" spc="9" dirty="0">
                <a:latin typeface="Century Schoolbook"/>
                <a:cs typeface="Century Schoolbook"/>
              </a:rPr>
              <a:t>t</a:t>
            </a:r>
            <a:r>
              <a:rPr sz="2000" spc="4" dirty="0">
                <a:latin typeface="Century Schoolbook"/>
                <a:cs typeface="Century Schoolbook"/>
              </a:rPr>
              <a:t>r</a:t>
            </a:r>
            <a:r>
              <a:rPr sz="2000" spc="0" dirty="0">
                <a:latin typeface="Century Schoolbook"/>
                <a:cs typeface="Century Schoolbook"/>
              </a:rPr>
              <a:t>at</a:t>
            </a:r>
            <a:r>
              <a:rPr sz="2000" spc="-19" dirty="0">
                <a:latin typeface="Century Schoolbook"/>
                <a:cs typeface="Century Schoolbook"/>
              </a:rPr>
              <a:t>i</a:t>
            </a:r>
            <a:r>
              <a:rPr sz="2000" spc="0" dirty="0">
                <a:latin typeface="Century Schoolbook"/>
                <a:cs typeface="Century Schoolbook"/>
              </a:rPr>
              <a:t>ons</a:t>
            </a:r>
            <a:endParaRPr sz="2000">
              <a:latin typeface="Century Schoolbook"/>
              <a:cs typeface="Century Schoolbook"/>
            </a:endParaRPr>
          </a:p>
          <a:p>
            <a:pPr marL="12700">
              <a:lnSpc>
                <a:spcPct val="100179"/>
              </a:lnSpc>
              <a:spcBef>
                <a:spcPts val="622"/>
              </a:spcBef>
            </a:pPr>
            <a:r>
              <a:rPr sz="1400" spc="0" dirty="0">
                <a:solidFill>
                  <a:srgbClr val="FD8537"/>
                </a:solidFill>
                <a:latin typeface="Wingdings"/>
                <a:cs typeface="Wingdings"/>
              </a:rPr>
              <a:t></a:t>
            </a:r>
            <a:r>
              <a:rPr sz="1400" spc="0" dirty="0">
                <a:solidFill>
                  <a:srgbClr val="FD8537"/>
                </a:solidFill>
                <a:latin typeface="Times New Roman"/>
                <a:cs typeface="Times New Roman"/>
              </a:rPr>
              <a:t>    </a:t>
            </a:r>
            <a:r>
              <a:rPr sz="2000" spc="-235" dirty="0">
                <a:latin typeface="Century Schoolbook"/>
                <a:cs typeface="Century Schoolbook"/>
              </a:rPr>
              <a:t> </a:t>
            </a:r>
            <a:r>
              <a:rPr sz="2000" u="heavy" spc="-14" dirty="0">
                <a:latin typeface="Century Schoolbook"/>
                <a:cs typeface="Century Schoolbook"/>
              </a:rPr>
              <a:t>C</a:t>
            </a:r>
            <a:r>
              <a:rPr sz="2000" u="heavy" spc="14" dirty="0">
                <a:latin typeface="Century Schoolbook"/>
                <a:cs typeface="Century Schoolbook"/>
              </a:rPr>
              <a:t>O</a:t>
            </a:r>
            <a:r>
              <a:rPr sz="2000" u="heavy" spc="9" dirty="0">
                <a:latin typeface="Century Schoolbook"/>
                <a:cs typeface="Century Schoolbook"/>
              </a:rPr>
              <a:t>N</a:t>
            </a:r>
            <a:r>
              <a:rPr sz="2000" u="heavy" spc="-9" dirty="0">
                <a:latin typeface="Century Schoolbook"/>
                <a:cs typeface="Century Schoolbook"/>
              </a:rPr>
              <a:t>S</a:t>
            </a:r>
            <a:r>
              <a:rPr sz="2000" u="heavy" spc="9" dirty="0">
                <a:latin typeface="Century Schoolbook"/>
                <a:cs typeface="Century Schoolbook"/>
              </a:rPr>
              <a:t>U</a:t>
            </a:r>
            <a:r>
              <a:rPr sz="2000" u="heavy" spc="0" dirty="0">
                <a:latin typeface="Century Schoolbook"/>
                <a:cs typeface="Century Schoolbook"/>
              </a:rPr>
              <a:t>M</a:t>
            </a:r>
            <a:r>
              <a:rPr sz="2000" u="heavy" spc="-9" dirty="0">
                <a:latin typeface="Century Schoolbook"/>
                <a:cs typeface="Century Schoolbook"/>
              </a:rPr>
              <a:t>E</a:t>
            </a:r>
            <a:r>
              <a:rPr sz="2000" u="heavy" spc="0" dirty="0">
                <a:latin typeface="Century Schoolbook"/>
                <a:cs typeface="Century Schoolbook"/>
              </a:rPr>
              <a:t>R</a:t>
            </a:r>
            <a:r>
              <a:rPr sz="2000" u="heavy" spc="-38" dirty="0">
                <a:latin typeface="Century Schoolbook"/>
                <a:cs typeface="Century Schoolbook"/>
              </a:rPr>
              <a:t> </a:t>
            </a:r>
            <a:r>
              <a:rPr sz="2000" u="heavy" spc="-9" dirty="0">
                <a:latin typeface="Century Schoolbook"/>
                <a:cs typeface="Century Schoolbook"/>
              </a:rPr>
              <a:t>P</a:t>
            </a:r>
            <a:r>
              <a:rPr sz="2000" u="heavy" spc="-14" dirty="0">
                <a:latin typeface="Century Schoolbook"/>
                <a:cs typeface="Century Schoolbook"/>
              </a:rPr>
              <a:t>R</a:t>
            </a:r>
            <a:r>
              <a:rPr sz="2000" u="heavy" spc="14" dirty="0">
                <a:latin typeface="Century Schoolbook"/>
                <a:cs typeface="Century Schoolbook"/>
              </a:rPr>
              <a:t>O</a:t>
            </a:r>
            <a:r>
              <a:rPr sz="2000" u="heavy" spc="-9" dirty="0">
                <a:latin typeface="Century Schoolbook"/>
                <a:cs typeface="Century Schoolbook"/>
              </a:rPr>
              <a:t>T</a:t>
            </a:r>
            <a:r>
              <a:rPr sz="2000" u="heavy" spc="-14" dirty="0">
                <a:latin typeface="Century Schoolbook"/>
                <a:cs typeface="Century Schoolbook"/>
              </a:rPr>
              <a:t>EC</a:t>
            </a:r>
            <a:r>
              <a:rPr sz="2000" u="heavy" spc="-9" dirty="0">
                <a:latin typeface="Century Schoolbook"/>
                <a:cs typeface="Century Schoolbook"/>
              </a:rPr>
              <a:t>T</a:t>
            </a:r>
            <a:r>
              <a:rPr sz="2000" u="heavy" spc="4" dirty="0">
                <a:latin typeface="Century Schoolbook"/>
                <a:cs typeface="Century Schoolbook"/>
              </a:rPr>
              <a:t>I</a:t>
            </a:r>
            <a:r>
              <a:rPr sz="2000" u="heavy" spc="14" dirty="0">
                <a:latin typeface="Century Schoolbook"/>
                <a:cs typeface="Century Schoolbook"/>
              </a:rPr>
              <a:t>O</a:t>
            </a:r>
            <a:r>
              <a:rPr sz="2000" u="heavy" spc="0" dirty="0">
                <a:latin typeface="Century Schoolbook"/>
                <a:cs typeface="Century Schoolbook"/>
              </a:rPr>
              <a:t>N</a:t>
            </a:r>
            <a:r>
              <a:rPr sz="2000" u="heavy" spc="12" dirty="0">
                <a:latin typeface="Century Schoolbook"/>
                <a:cs typeface="Century Schoolbook"/>
              </a:rPr>
              <a:t> </a:t>
            </a:r>
            <a:r>
              <a:rPr sz="2000" u="heavy" spc="-14" dirty="0">
                <a:latin typeface="Century Schoolbook"/>
                <a:cs typeface="Century Schoolbook"/>
              </a:rPr>
              <a:t>AC</a:t>
            </a:r>
            <a:r>
              <a:rPr sz="2000" u="heavy" spc="0" dirty="0">
                <a:latin typeface="Century Schoolbook"/>
                <a:cs typeface="Century Schoolbook"/>
              </a:rPr>
              <a:t>T</a:t>
            </a:r>
            <a:endParaRPr sz="2000">
              <a:latin typeface="Century Schoolbook"/>
              <a:cs typeface="Century School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6244" y="4342991"/>
            <a:ext cx="4376329" cy="6614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80896">
              <a:lnSpc>
                <a:spcPts val="2185"/>
              </a:lnSpc>
              <a:spcBef>
                <a:spcPts val="109"/>
              </a:spcBef>
            </a:pPr>
            <a:r>
              <a:rPr sz="2000" spc="9" dirty="0">
                <a:latin typeface="Century Schoolbook"/>
                <a:cs typeface="Century Schoolbook"/>
              </a:rPr>
              <a:t>-</a:t>
            </a:r>
            <a:r>
              <a:rPr sz="2000" spc="-14" dirty="0">
                <a:latin typeface="Century Schoolbook"/>
                <a:cs typeface="Century Schoolbook"/>
              </a:rPr>
              <a:t>A</a:t>
            </a:r>
            <a:r>
              <a:rPr sz="2000" spc="0" dirty="0">
                <a:latin typeface="Century Schoolbook"/>
                <a:cs typeface="Century Schoolbook"/>
              </a:rPr>
              <a:t>p</a:t>
            </a:r>
            <a:r>
              <a:rPr sz="2000" spc="-9" dirty="0">
                <a:latin typeface="Century Schoolbook"/>
                <a:cs typeface="Century Schoolbook"/>
              </a:rPr>
              <a:t>p</a:t>
            </a:r>
            <a:r>
              <a:rPr sz="2000" spc="0" dirty="0">
                <a:latin typeface="Century Schoolbook"/>
                <a:cs typeface="Century Schoolbook"/>
              </a:rPr>
              <a:t>eara</a:t>
            </a:r>
            <a:r>
              <a:rPr sz="2000" spc="-9" dirty="0">
                <a:latin typeface="Century Schoolbook"/>
                <a:cs typeface="Century Schoolbook"/>
              </a:rPr>
              <a:t>n</a:t>
            </a:r>
            <a:r>
              <a:rPr sz="2000" spc="4" dirty="0">
                <a:latin typeface="Century Schoolbook"/>
                <a:cs typeface="Century Schoolbook"/>
              </a:rPr>
              <a:t>c</a:t>
            </a:r>
            <a:r>
              <a:rPr sz="2000" spc="0" dirty="0">
                <a:latin typeface="Century Schoolbook"/>
                <a:cs typeface="Century Schoolbook"/>
              </a:rPr>
              <a:t>es</a:t>
            </a:r>
            <a:r>
              <a:rPr sz="2000" spc="-51" dirty="0">
                <a:latin typeface="Century Schoolbook"/>
                <a:cs typeface="Century Schoolbook"/>
              </a:rPr>
              <a:t> </a:t>
            </a:r>
            <a:r>
              <a:rPr sz="2000" spc="0" dirty="0">
                <a:latin typeface="Century Schoolbook"/>
                <a:cs typeface="Century Schoolbook"/>
              </a:rPr>
              <a:t>be</a:t>
            </a:r>
            <a:r>
              <a:rPr sz="2000" spc="9" dirty="0">
                <a:latin typeface="Century Schoolbook"/>
                <a:cs typeface="Century Schoolbook"/>
              </a:rPr>
              <a:t>f</a:t>
            </a:r>
            <a:r>
              <a:rPr sz="2000" spc="0" dirty="0">
                <a:latin typeface="Century Schoolbook"/>
                <a:cs typeface="Century Schoolbook"/>
              </a:rPr>
              <a:t>o</a:t>
            </a:r>
            <a:r>
              <a:rPr sz="2000" spc="4" dirty="0">
                <a:latin typeface="Century Schoolbook"/>
                <a:cs typeface="Century Schoolbook"/>
              </a:rPr>
              <a:t>r</a:t>
            </a:r>
            <a:r>
              <a:rPr sz="2000" spc="0" dirty="0">
                <a:latin typeface="Century Schoolbook"/>
                <a:cs typeface="Century Schoolbook"/>
              </a:rPr>
              <a:t>e</a:t>
            </a:r>
            <a:r>
              <a:rPr sz="2000" spc="-31" dirty="0">
                <a:latin typeface="Century Schoolbook"/>
                <a:cs typeface="Century Schoolbook"/>
              </a:rPr>
              <a:t> </a:t>
            </a:r>
            <a:r>
              <a:rPr sz="2000" spc="9" dirty="0">
                <a:latin typeface="Century Schoolbook"/>
                <a:cs typeface="Century Schoolbook"/>
              </a:rPr>
              <a:t>t</a:t>
            </a:r>
            <a:r>
              <a:rPr sz="2000" spc="-4" dirty="0">
                <a:latin typeface="Century Schoolbook"/>
                <a:cs typeface="Century Schoolbook"/>
              </a:rPr>
              <a:t>h</a:t>
            </a:r>
            <a:r>
              <a:rPr sz="2000" spc="0" dirty="0">
                <a:latin typeface="Century Schoolbook"/>
                <a:cs typeface="Century Schoolbook"/>
              </a:rPr>
              <a:t>e</a:t>
            </a:r>
            <a:endParaRPr sz="2000">
              <a:latin typeface="Century Schoolbook"/>
              <a:cs typeface="Century Schoolbook"/>
            </a:endParaRPr>
          </a:p>
          <a:p>
            <a:pPr marL="12700" marR="38450">
              <a:lnSpc>
                <a:spcPct val="100179"/>
              </a:lnSpc>
              <a:spcBef>
                <a:spcPts val="476"/>
              </a:spcBef>
            </a:pPr>
            <a:r>
              <a:rPr sz="1400" spc="0" dirty="0">
                <a:solidFill>
                  <a:srgbClr val="FD8537"/>
                </a:solidFill>
                <a:latin typeface="Wingdings"/>
                <a:cs typeface="Wingdings"/>
              </a:rPr>
              <a:t></a:t>
            </a:r>
            <a:r>
              <a:rPr sz="1400" spc="0" dirty="0">
                <a:solidFill>
                  <a:srgbClr val="FD8537"/>
                </a:solidFill>
                <a:latin typeface="Times New Roman"/>
                <a:cs typeface="Times New Roman"/>
              </a:rPr>
              <a:t>    </a:t>
            </a:r>
            <a:r>
              <a:rPr sz="2000" spc="-235" dirty="0">
                <a:latin typeface="Century Schoolbook"/>
                <a:cs typeface="Century Schoolbook"/>
              </a:rPr>
              <a:t> </a:t>
            </a:r>
            <a:r>
              <a:rPr sz="2000" u="heavy" spc="4" dirty="0">
                <a:latin typeface="Century Schoolbook"/>
                <a:cs typeface="Century Schoolbook"/>
              </a:rPr>
              <a:t>I</a:t>
            </a:r>
            <a:r>
              <a:rPr sz="2000" u="heavy" spc="-9" dirty="0">
                <a:latin typeface="Century Schoolbook"/>
                <a:cs typeface="Century Schoolbook"/>
              </a:rPr>
              <a:t>P</a:t>
            </a:r>
            <a:r>
              <a:rPr sz="2000" u="heavy" spc="0" dirty="0">
                <a:latin typeface="Century Schoolbook"/>
                <a:cs typeface="Century Schoolbook"/>
              </a:rPr>
              <a:t>R</a:t>
            </a:r>
            <a:r>
              <a:rPr sz="2000" u="heavy" spc="-29" dirty="0">
                <a:latin typeface="Century Schoolbook"/>
                <a:cs typeface="Century Schoolbook"/>
              </a:rPr>
              <a:t> </a:t>
            </a:r>
            <a:r>
              <a:rPr sz="2000" u="heavy" spc="-9" dirty="0">
                <a:latin typeface="Century Schoolbook"/>
                <a:cs typeface="Century Schoolbook"/>
              </a:rPr>
              <a:t>L</a:t>
            </a:r>
            <a:r>
              <a:rPr sz="2000" u="heavy" spc="-14" dirty="0">
                <a:latin typeface="Century Schoolbook"/>
                <a:cs typeface="Century Schoolbook"/>
              </a:rPr>
              <a:t>A</a:t>
            </a:r>
            <a:r>
              <a:rPr sz="2000" u="heavy" spc="0" dirty="0">
                <a:latin typeface="Century Schoolbook"/>
                <a:cs typeface="Century Schoolbook"/>
              </a:rPr>
              <a:t>WS</a:t>
            </a:r>
            <a:endParaRPr sz="2000">
              <a:latin typeface="Century Schoolbook"/>
              <a:cs typeface="Century School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12808" y="4342991"/>
            <a:ext cx="1157867" cy="2817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85"/>
              </a:lnSpc>
              <a:spcBef>
                <a:spcPts val="109"/>
              </a:spcBef>
            </a:pPr>
            <a:r>
              <a:rPr sz="2000" spc="9" dirty="0">
                <a:latin typeface="Century Schoolbook"/>
                <a:cs typeface="Century Schoolbook"/>
              </a:rPr>
              <a:t>t</a:t>
            </a:r>
            <a:r>
              <a:rPr sz="2000" spc="4" dirty="0">
                <a:latin typeface="Century Schoolbook"/>
                <a:cs typeface="Century Schoolbook"/>
              </a:rPr>
              <a:t>r</a:t>
            </a:r>
            <a:r>
              <a:rPr sz="2000" spc="9" dirty="0">
                <a:latin typeface="Century Schoolbook"/>
                <a:cs typeface="Century Schoolbook"/>
              </a:rPr>
              <a:t>i</a:t>
            </a:r>
            <a:r>
              <a:rPr sz="2000" spc="0" dirty="0">
                <a:latin typeface="Century Schoolbook"/>
                <a:cs typeface="Century Schoolbook"/>
              </a:rPr>
              <a:t>b</a:t>
            </a:r>
            <a:r>
              <a:rPr sz="2000" spc="-9" dirty="0">
                <a:latin typeface="Century Schoolbook"/>
                <a:cs typeface="Century Schoolbook"/>
              </a:rPr>
              <a:t>u</a:t>
            </a:r>
            <a:r>
              <a:rPr sz="2000" spc="-4" dirty="0">
                <a:latin typeface="Century Schoolbook"/>
                <a:cs typeface="Century Schoolbook"/>
              </a:rPr>
              <a:t>n</a:t>
            </a:r>
            <a:r>
              <a:rPr sz="2000" spc="0" dirty="0">
                <a:latin typeface="Century Schoolbook"/>
                <a:cs typeface="Century Schoolbook"/>
              </a:rPr>
              <a:t>a</a:t>
            </a:r>
            <a:r>
              <a:rPr sz="2000" spc="9" dirty="0">
                <a:latin typeface="Century Schoolbook"/>
                <a:cs typeface="Century Schoolbook"/>
              </a:rPr>
              <a:t>l</a:t>
            </a:r>
            <a:r>
              <a:rPr sz="2000" spc="0" dirty="0">
                <a:latin typeface="Century Schoolbook"/>
                <a:cs typeface="Century Schoolbook"/>
              </a:rPr>
              <a:t>s</a:t>
            </a:r>
            <a:endParaRPr sz="2000">
              <a:latin typeface="Century Schoolbook"/>
              <a:cs typeface="Century School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35861" y="5107400"/>
            <a:ext cx="1736250" cy="6611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85"/>
              </a:lnSpc>
              <a:spcBef>
                <a:spcPts val="109"/>
              </a:spcBef>
            </a:pPr>
            <a:r>
              <a:rPr sz="2000" spc="14" dirty="0">
                <a:latin typeface="Century Schoolbook"/>
                <a:cs typeface="Century Schoolbook"/>
              </a:rPr>
              <a:t>-</a:t>
            </a:r>
            <a:r>
              <a:rPr sz="2000" spc="-14" dirty="0">
                <a:latin typeface="Century Schoolbook"/>
                <a:cs typeface="Century Schoolbook"/>
              </a:rPr>
              <a:t>R</a:t>
            </a:r>
            <a:r>
              <a:rPr sz="2000" spc="0" dirty="0">
                <a:latin typeface="Century Schoolbook"/>
                <a:cs typeface="Century Schoolbook"/>
              </a:rPr>
              <a:t>eg</a:t>
            </a:r>
            <a:r>
              <a:rPr sz="2000" spc="9" dirty="0">
                <a:latin typeface="Century Schoolbook"/>
                <a:cs typeface="Century Schoolbook"/>
              </a:rPr>
              <a:t>i</a:t>
            </a:r>
            <a:r>
              <a:rPr sz="2000" spc="0" dirty="0">
                <a:latin typeface="Century Schoolbook"/>
                <a:cs typeface="Century Schoolbook"/>
              </a:rPr>
              <a:t>s</a:t>
            </a:r>
            <a:r>
              <a:rPr sz="2000" spc="9" dirty="0">
                <a:latin typeface="Century Schoolbook"/>
                <a:cs typeface="Century Schoolbook"/>
              </a:rPr>
              <a:t>t</a:t>
            </a:r>
            <a:r>
              <a:rPr sz="2000" spc="0" dirty="0">
                <a:latin typeface="Century Schoolbook"/>
                <a:cs typeface="Century Schoolbook"/>
              </a:rPr>
              <a:t>ra</a:t>
            </a:r>
            <a:r>
              <a:rPr sz="2000" spc="4" dirty="0">
                <a:latin typeface="Century Schoolbook"/>
                <a:cs typeface="Century Schoolbook"/>
              </a:rPr>
              <a:t>t</a:t>
            </a:r>
            <a:r>
              <a:rPr sz="2000" spc="-19" dirty="0">
                <a:latin typeface="Century Schoolbook"/>
                <a:cs typeface="Century Schoolbook"/>
              </a:rPr>
              <a:t>i</a:t>
            </a:r>
            <a:r>
              <a:rPr sz="2000" spc="0" dirty="0">
                <a:latin typeface="Century Schoolbook"/>
                <a:cs typeface="Century Schoolbook"/>
              </a:rPr>
              <a:t>o</a:t>
            </a:r>
            <a:r>
              <a:rPr sz="2000" spc="-9" dirty="0">
                <a:latin typeface="Century Schoolbook"/>
                <a:cs typeface="Century Schoolbook"/>
              </a:rPr>
              <a:t>n</a:t>
            </a:r>
            <a:r>
              <a:rPr sz="2000" spc="0" dirty="0">
                <a:latin typeface="Century Schoolbook"/>
                <a:cs typeface="Century Schoolbook"/>
              </a:rPr>
              <a:t>s</a:t>
            </a:r>
            <a:endParaRPr sz="2000">
              <a:latin typeface="Century Schoolbook"/>
              <a:cs typeface="Century Schoolbook"/>
            </a:endParaRPr>
          </a:p>
          <a:p>
            <a:pPr marL="12700" marR="1536">
              <a:lnSpc>
                <a:spcPct val="100179"/>
              </a:lnSpc>
              <a:spcBef>
                <a:spcPts val="476"/>
              </a:spcBef>
            </a:pPr>
            <a:r>
              <a:rPr sz="2000" spc="0" dirty="0">
                <a:latin typeface="Century Schoolbook"/>
                <a:cs typeface="Century Schoolbook"/>
              </a:rPr>
              <a:t>-</a:t>
            </a:r>
            <a:r>
              <a:rPr sz="2000" spc="-34" dirty="0">
                <a:latin typeface="Century Schoolbook"/>
                <a:cs typeface="Century Schoolbook"/>
              </a:rPr>
              <a:t> </a:t>
            </a:r>
            <a:r>
              <a:rPr sz="2000" spc="-14" dirty="0">
                <a:latin typeface="Century Schoolbook"/>
                <a:cs typeface="Century Schoolbook"/>
              </a:rPr>
              <a:t>A</a:t>
            </a:r>
            <a:r>
              <a:rPr sz="2000" spc="0" dirty="0">
                <a:latin typeface="Century Schoolbook"/>
                <a:cs typeface="Century Schoolbook"/>
              </a:rPr>
              <a:t>ppeara</a:t>
            </a:r>
            <a:r>
              <a:rPr sz="2000" spc="-4" dirty="0">
                <a:latin typeface="Century Schoolbook"/>
                <a:cs typeface="Century Schoolbook"/>
              </a:rPr>
              <a:t>n</a:t>
            </a:r>
            <a:r>
              <a:rPr sz="2000" spc="4" dirty="0">
                <a:latin typeface="Century Schoolbook"/>
                <a:cs typeface="Century Schoolbook"/>
              </a:rPr>
              <a:t>c</a:t>
            </a:r>
            <a:r>
              <a:rPr sz="2000" spc="0" dirty="0">
                <a:latin typeface="Century Schoolbook"/>
                <a:cs typeface="Century Schoolbook"/>
              </a:rPr>
              <a:t>es</a:t>
            </a:r>
            <a:endParaRPr sz="2000">
              <a:latin typeface="Century Schoolbook"/>
              <a:cs typeface="Century School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22691" y="5908334"/>
            <a:ext cx="253320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77137" y="1758950"/>
            <a:ext cx="6224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3351557" y="1758950"/>
            <a:ext cx="5763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955481" y="2902839"/>
            <a:ext cx="6217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2399779" y="4046474"/>
            <a:ext cx="5763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4231760" y="4046474"/>
            <a:ext cx="6102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282629" y="4805933"/>
            <a:ext cx="6678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A26FAEFD-91D3-4D54-BE10-B3FE68E32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35</a:t>
            </a:fld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8764523" y="1065276"/>
            <a:ext cx="0" cy="5792722"/>
          </a:xfrm>
          <a:custGeom>
            <a:avLst/>
            <a:gdLst/>
            <a:ahLst/>
            <a:cxnLst/>
            <a:rect l="l" t="t" r="r" b="b"/>
            <a:pathLst>
              <a:path h="5792722">
                <a:moveTo>
                  <a:pt x="0" y="0"/>
                </a:moveTo>
                <a:lnTo>
                  <a:pt x="0" y="5792722"/>
                </a:lnTo>
              </a:path>
            </a:pathLst>
          </a:custGeom>
          <a:ln w="36576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37676" y="1065276"/>
            <a:ext cx="306323" cy="5792722"/>
          </a:xfrm>
          <a:custGeom>
            <a:avLst/>
            <a:gdLst/>
            <a:ahLst/>
            <a:cxnLst/>
            <a:rect l="l" t="t" r="r" b="b"/>
            <a:pathLst>
              <a:path w="306323" h="5792722">
                <a:moveTo>
                  <a:pt x="0" y="5792722"/>
                </a:moveTo>
                <a:lnTo>
                  <a:pt x="306323" y="5792722"/>
                </a:lnTo>
                <a:lnTo>
                  <a:pt x="306323" y="0"/>
                </a:lnTo>
                <a:lnTo>
                  <a:pt x="0" y="0"/>
                </a:lnTo>
                <a:lnTo>
                  <a:pt x="0" y="5792722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15400" y="1065276"/>
            <a:ext cx="0" cy="5792722"/>
          </a:xfrm>
          <a:custGeom>
            <a:avLst/>
            <a:gdLst/>
            <a:ahLst/>
            <a:cxnLst/>
            <a:rect l="l" t="t" r="r" b="b"/>
            <a:pathLst>
              <a:path h="5792722">
                <a:moveTo>
                  <a:pt x="0" y="0"/>
                </a:moveTo>
                <a:lnTo>
                  <a:pt x="0" y="5792722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93876" y="0"/>
            <a:ext cx="7850124" cy="1065276"/>
          </a:xfrm>
          <a:custGeom>
            <a:avLst/>
            <a:gdLst/>
            <a:ahLst/>
            <a:cxnLst/>
            <a:rect l="l" t="t" r="r" b="b"/>
            <a:pathLst>
              <a:path w="7850124" h="1065276">
                <a:moveTo>
                  <a:pt x="7850123" y="0"/>
                </a:moveTo>
                <a:lnTo>
                  <a:pt x="0" y="0"/>
                </a:lnTo>
                <a:lnTo>
                  <a:pt x="0" y="1065276"/>
                </a:lnTo>
                <a:lnTo>
                  <a:pt x="7850123" y="1065276"/>
                </a:lnTo>
                <a:lnTo>
                  <a:pt x="7850123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066" y="2285"/>
            <a:ext cx="35662" cy="6857998"/>
          </a:xfrm>
          <a:custGeom>
            <a:avLst/>
            <a:gdLst/>
            <a:ahLst/>
            <a:cxnLst/>
            <a:rect l="l" t="t" r="r" b="b"/>
            <a:pathLst>
              <a:path w="35662" h="6857998">
                <a:moveTo>
                  <a:pt x="35661" y="0"/>
                </a:moveTo>
                <a:lnTo>
                  <a:pt x="0" y="0"/>
                </a:lnTo>
                <a:lnTo>
                  <a:pt x="1" y="6855711"/>
                </a:lnTo>
                <a:lnTo>
                  <a:pt x="35662" y="6855711"/>
                </a:lnTo>
                <a:lnTo>
                  <a:pt x="35661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292" y="2285"/>
            <a:ext cx="11888" cy="6857998"/>
          </a:xfrm>
          <a:custGeom>
            <a:avLst/>
            <a:gdLst/>
            <a:ahLst/>
            <a:cxnLst/>
            <a:rect l="l" t="t" r="r" b="b"/>
            <a:pathLst>
              <a:path w="11888" h="6857998">
                <a:moveTo>
                  <a:pt x="11887" y="0"/>
                </a:moveTo>
                <a:lnTo>
                  <a:pt x="0" y="0"/>
                </a:lnTo>
                <a:lnTo>
                  <a:pt x="1" y="6855711"/>
                </a:lnTo>
                <a:lnTo>
                  <a:pt x="11888" y="6855711"/>
                </a:lnTo>
                <a:lnTo>
                  <a:pt x="1188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12594" y="127213"/>
            <a:ext cx="6074840" cy="405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90"/>
              </a:lnSpc>
              <a:spcBef>
                <a:spcPts val="159"/>
              </a:spcBef>
            </a:pPr>
            <a:r>
              <a:rPr sz="30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P</a:t>
            </a:r>
            <a:r>
              <a:rPr sz="24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R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O</a:t>
            </a:r>
            <a:r>
              <a:rPr sz="2400" b="1" spc="-9" dirty="0">
                <a:solidFill>
                  <a:srgbClr val="565F6C"/>
                </a:solidFill>
                <a:latin typeface="Century Schoolbook"/>
                <a:cs typeface="Century Schoolbook"/>
              </a:rPr>
              <a:t>F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E</a:t>
            </a:r>
            <a:r>
              <a:rPr sz="24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S</a:t>
            </a:r>
            <a:r>
              <a:rPr sz="2400" b="1" spc="4" dirty="0">
                <a:solidFill>
                  <a:srgbClr val="565F6C"/>
                </a:solidFill>
                <a:latin typeface="Century Schoolbook"/>
                <a:cs typeface="Century Schoolbook"/>
              </a:rPr>
              <a:t>SI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O</a:t>
            </a:r>
            <a:r>
              <a:rPr sz="2400" b="1" spc="-25" dirty="0">
                <a:solidFill>
                  <a:srgbClr val="565F6C"/>
                </a:solidFill>
                <a:latin typeface="Century Schoolbook"/>
                <a:cs typeface="Century Schoolbook"/>
              </a:rPr>
              <a:t>N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A</a:t>
            </a:r>
            <a:r>
              <a:rPr sz="24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L</a:t>
            </a:r>
            <a:r>
              <a:rPr sz="30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,</a:t>
            </a:r>
            <a:r>
              <a:rPr sz="3000" b="1" spc="-140" dirty="0">
                <a:solidFill>
                  <a:srgbClr val="565F6C"/>
                </a:solidFill>
                <a:latin typeface="Century Schoolbook"/>
                <a:cs typeface="Century Schoolbook"/>
              </a:rPr>
              <a:t> 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CON</a:t>
            </a:r>
            <a:r>
              <a:rPr sz="24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S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U</a:t>
            </a:r>
            <a:r>
              <a:rPr sz="2400" b="1" spc="-9" dirty="0">
                <a:solidFill>
                  <a:srgbClr val="565F6C"/>
                </a:solidFill>
                <a:latin typeface="Century Schoolbook"/>
                <a:cs typeface="Century Schoolbook"/>
              </a:rPr>
              <a:t>L</a:t>
            </a:r>
            <a:r>
              <a:rPr sz="2400" b="1" spc="-14" dirty="0">
                <a:solidFill>
                  <a:srgbClr val="565F6C"/>
                </a:solidFill>
                <a:latin typeface="Century Schoolbook"/>
                <a:cs typeface="Century Schoolbook"/>
              </a:rPr>
              <a:t>T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A</a:t>
            </a:r>
            <a:r>
              <a:rPr sz="2400" b="1" spc="4" dirty="0">
                <a:solidFill>
                  <a:srgbClr val="565F6C"/>
                </a:solidFill>
                <a:latin typeface="Century Schoolbook"/>
                <a:cs typeface="Century Schoolbook"/>
              </a:rPr>
              <a:t>N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C</a:t>
            </a:r>
            <a:r>
              <a:rPr sz="2400" b="1" spc="-4" dirty="0">
                <a:solidFill>
                  <a:srgbClr val="565F6C"/>
                </a:solidFill>
                <a:latin typeface="Century Schoolbook"/>
                <a:cs typeface="Century Schoolbook"/>
              </a:rPr>
              <a:t>Y</a:t>
            </a:r>
            <a:r>
              <a:rPr sz="30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,</a:t>
            </a:r>
            <a:endParaRPr sz="3000" dirty="0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03347" y="635639"/>
            <a:ext cx="2843936" cy="3320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CE</a:t>
            </a:r>
            <a:r>
              <a:rPr sz="24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R</a:t>
            </a:r>
            <a:r>
              <a:rPr sz="2400" b="1" spc="-14" dirty="0">
                <a:solidFill>
                  <a:srgbClr val="565F6C"/>
                </a:solidFill>
                <a:latin typeface="Century Schoolbook"/>
                <a:cs typeface="Century Schoolbook"/>
              </a:rPr>
              <a:t>T</a:t>
            </a:r>
            <a:r>
              <a:rPr sz="2400" b="1" spc="4" dirty="0">
                <a:solidFill>
                  <a:srgbClr val="565F6C"/>
                </a:solidFill>
                <a:latin typeface="Century Schoolbook"/>
                <a:cs typeface="Century Schoolbook"/>
              </a:rPr>
              <a:t>I</a:t>
            </a:r>
            <a:r>
              <a:rPr sz="2400" b="1" spc="-14" dirty="0">
                <a:solidFill>
                  <a:srgbClr val="565F6C"/>
                </a:solidFill>
                <a:latin typeface="Century Schoolbook"/>
                <a:cs typeface="Century Schoolbook"/>
              </a:rPr>
              <a:t>F</a:t>
            </a:r>
            <a:r>
              <a:rPr sz="2400" b="1" spc="4" dirty="0">
                <a:solidFill>
                  <a:srgbClr val="565F6C"/>
                </a:solidFill>
                <a:latin typeface="Century Schoolbook"/>
                <a:cs typeface="Century Schoolbook"/>
              </a:rPr>
              <a:t>I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CA</a:t>
            </a:r>
            <a:r>
              <a:rPr sz="2400" b="1" spc="-19" dirty="0">
                <a:solidFill>
                  <a:srgbClr val="565F6C"/>
                </a:solidFill>
                <a:latin typeface="Century Schoolbook"/>
                <a:cs typeface="Century Schoolbook"/>
              </a:rPr>
              <a:t>T</a:t>
            </a:r>
            <a:r>
              <a:rPr sz="2400" b="1" spc="4" dirty="0">
                <a:solidFill>
                  <a:srgbClr val="565F6C"/>
                </a:solidFill>
                <a:latin typeface="Century Schoolbook"/>
                <a:cs typeface="Century Schoolbook"/>
              </a:rPr>
              <a:t>I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ON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71134" y="635639"/>
            <a:ext cx="1808634" cy="3320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S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E</a:t>
            </a:r>
            <a:r>
              <a:rPr sz="2400" b="1" spc="19" dirty="0">
                <a:solidFill>
                  <a:srgbClr val="565F6C"/>
                </a:solidFill>
                <a:latin typeface="Century Schoolbook"/>
                <a:cs typeface="Century Schoolbook"/>
              </a:rPr>
              <a:t>R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V</a:t>
            </a:r>
            <a:r>
              <a:rPr sz="2400" b="1" spc="14" dirty="0">
                <a:solidFill>
                  <a:srgbClr val="565F6C"/>
                </a:solidFill>
                <a:latin typeface="Century Schoolbook"/>
                <a:cs typeface="Century Schoolbook"/>
              </a:rPr>
              <a:t>I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CES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244" y="1990981"/>
            <a:ext cx="2949224" cy="2265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100" spc="0" dirty="0">
                <a:solidFill>
                  <a:srgbClr val="FD8537"/>
                </a:solidFill>
                <a:latin typeface="Times New Roman"/>
                <a:cs typeface="Times New Roman"/>
              </a:rPr>
              <a:t>   </a:t>
            </a:r>
            <a:r>
              <a:rPr sz="1100" spc="74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b="1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b="1" spc="2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</a:t>
            </a:r>
            <a:r>
              <a:rPr b="1" spc="1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0564" y="2631065"/>
            <a:ext cx="7006921" cy="28804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796">
              <a:lnSpc>
                <a:spcPts val="1735"/>
              </a:lnSpc>
              <a:spcBef>
                <a:spcPts val="86"/>
              </a:spcBef>
            </a:pPr>
            <a:r>
              <a:rPr sz="1600" b="1" spc="-19" dirty="0">
                <a:latin typeface="Century Schoolbook"/>
                <a:cs typeface="Century Schoolbook"/>
              </a:rPr>
              <a:t>a</a:t>
            </a:r>
            <a:r>
              <a:rPr sz="1600" b="1" spc="0" dirty="0">
                <a:latin typeface="Century Schoolbook"/>
                <a:cs typeface="Century Schoolbook"/>
              </a:rPr>
              <a:t>.</a:t>
            </a:r>
            <a:r>
              <a:rPr sz="1600" b="1" spc="90" dirty="0">
                <a:latin typeface="Century Schoolbook"/>
                <a:cs typeface="Century Schoolbook"/>
              </a:rPr>
              <a:t> </a:t>
            </a:r>
            <a:r>
              <a:rPr sz="16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6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</a:t>
            </a:r>
            <a:r>
              <a:rPr sz="1600" b="1" spc="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1600" b="1" spc="1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sz="16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b="1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</a:t>
            </a:r>
            <a:r>
              <a:rPr sz="1600" b="1" spc="19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1600" b="1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1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6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ies</a:t>
            </a:r>
            <a:endParaRPr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2796">
              <a:lnSpc>
                <a:spcPct val="100179"/>
              </a:lnSpc>
              <a:spcBef>
                <a:spcPts val="572"/>
              </a:spcBef>
            </a:pPr>
            <a:r>
              <a:rPr sz="16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600" b="1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600"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</a:t>
            </a:r>
            <a:r>
              <a:rPr sz="160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b="1" spc="1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1600" b="1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60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6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b="1" spc="1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60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6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2796">
              <a:lnSpc>
                <a:spcPct val="100179"/>
              </a:lnSpc>
              <a:spcBef>
                <a:spcPts val="658"/>
              </a:spcBef>
            </a:pPr>
            <a:r>
              <a:rPr sz="16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600" b="1" spc="5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16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</a:t>
            </a:r>
            <a:r>
              <a:rPr sz="1600" b="1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b="1" spc="2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1600" b="1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6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600" b="1" spc="1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1600" b="1" spc="1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600"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</a:t>
            </a:r>
            <a:r>
              <a:rPr sz="160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b="1" spc="14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600" b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</a:t>
            </a:r>
            <a:endParaRPr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2796">
              <a:lnSpc>
                <a:spcPct val="100179"/>
              </a:lnSpc>
              <a:spcBef>
                <a:spcPts val="656"/>
              </a:spcBef>
            </a:pPr>
            <a:r>
              <a:rPr sz="1600"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600" b="1" spc="9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oi</a:t>
            </a:r>
            <a:r>
              <a:rPr sz="160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16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600" b="1" spc="3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1600" b="1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600" b="1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6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b="1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600" b="1" spc="1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sz="1600" b="1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600" b="1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1600" b="1" spc="27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b="1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sz="16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sz="1600" b="1" spc="2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1600" b="1" spc="1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6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b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10210" indent="9143">
              <a:lnSpc>
                <a:spcPct val="102683"/>
              </a:lnSpc>
              <a:spcBef>
                <a:spcPts val="659"/>
              </a:spcBef>
            </a:pP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</a:t>
            </a:r>
            <a:r>
              <a:rPr sz="1600" b="1" spc="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60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160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16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tion</a:t>
            </a:r>
            <a:r>
              <a:rPr sz="1600" b="1" spc="1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1600" b="1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6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1600" b="1" spc="1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eeti</a:t>
            </a:r>
            <a:r>
              <a:rPr sz="160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1600"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600" b="1" spc="2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ommit</a:t>
            </a:r>
            <a:r>
              <a:rPr sz="16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sz="1600" b="1" spc="2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</a:t>
            </a:r>
            <a:r>
              <a:rPr sz="16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60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16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1600"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600" b="1" spc="2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1600" b="1" spc="14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</a:t>
            </a:r>
            <a:r>
              <a:rPr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6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sz="16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1600" b="1" spc="1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sz="1600" b="1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</a:t>
            </a:r>
            <a:r>
              <a:rPr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6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16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indent="9143">
              <a:lnSpc>
                <a:spcPct val="103585"/>
              </a:lnSpc>
              <a:spcBef>
                <a:spcPts val="610"/>
              </a:spcBef>
            </a:pPr>
            <a:r>
              <a:rPr sz="16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600" b="1" spc="4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sz="160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</a:t>
            </a:r>
            <a:r>
              <a:rPr sz="1600" b="1" spc="1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600" b="1" spc="6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1600" b="1" spc="1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160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6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600"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6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1600" b="1" spc="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ith</a:t>
            </a:r>
            <a:r>
              <a:rPr sz="1600" b="1" spc="13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6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600" b="1" spc="1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sz="1600"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60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16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6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1600" b="1" spc="2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6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1600"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160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6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b="1" spc="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1600" b="1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16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</a:t>
            </a:r>
            <a:r>
              <a:rPr sz="160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600" b="1" spc="1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16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16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of</a:t>
            </a:r>
            <a:r>
              <a:rPr sz="1600" b="1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1600" b="1" spc="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sz="1600"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sz="160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1600" b="1" spc="13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16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eeme</a:t>
            </a:r>
            <a:r>
              <a:rPr sz="160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t,</a:t>
            </a:r>
            <a:r>
              <a:rPr sz="1600" b="1" spc="2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160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illin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1600" b="1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1600" b="1" spc="1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160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ilin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1600" b="1" spc="8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1600" b="1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16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60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600" b="1" spc="1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6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sz="1600" b="1" spc="1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1600" b="1" spc="1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etu</a:t>
            </a:r>
            <a:r>
              <a:rPr sz="1600" b="1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sz="1600"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ith</a:t>
            </a:r>
            <a:r>
              <a:rPr sz="1600" b="1" spc="13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6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843" marR="22796">
              <a:lnSpc>
                <a:spcPct val="100179"/>
              </a:lnSpc>
              <a:spcBef>
                <a:spcPts val="596"/>
              </a:spcBef>
            </a:pPr>
            <a:r>
              <a:rPr sz="16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600" b="1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6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6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sz="1600" b="1" spc="24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6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b="1" spc="24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160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6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endParaRPr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122ADF0D-6A6E-4AF4-A928-FD01797FB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36</a:t>
            </a:fld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8764523" y="1065276"/>
            <a:ext cx="0" cy="5792722"/>
          </a:xfrm>
          <a:custGeom>
            <a:avLst/>
            <a:gdLst/>
            <a:ahLst/>
            <a:cxnLst/>
            <a:rect l="l" t="t" r="r" b="b"/>
            <a:pathLst>
              <a:path h="5792722">
                <a:moveTo>
                  <a:pt x="0" y="0"/>
                </a:moveTo>
                <a:lnTo>
                  <a:pt x="0" y="5792722"/>
                </a:lnTo>
              </a:path>
            </a:pathLst>
          </a:custGeom>
          <a:ln w="36576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37676" y="1065276"/>
            <a:ext cx="306323" cy="5792722"/>
          </a:xfrm>
          <a:custGeom>
            <a:avLst/>
            <a:gdLst/>
            <a:ahLst/>
            <a:cxnLst/>
            <a:rect l="l" t="t" r="r" b="b"/>
            <a:pathLst>
              <a:path w="306323" h="5792722">
                <a:moveTo>
                  <a:pt x="0" y="5792722"/>
                </a:moveTo>
                <a:lnTo>
                  <a:pt x="306323" y="5792722"/>
                </a:lnTo>
                <a:lnTo>
                  <a:pt x="306323" y="0"/>
                </a:lnTo>
                <a:lnTo>
                  <a:pt x="0" y="0"/>
                </a:lnTo>
                <a:lnTo>
                  <a:pt x="0" y="5792722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15400" y="1065276"/>
            <a:ext cx="0" cy="5792722"/>
          </a:xfrm>
          <a:custGeom>
            <a:avLst/>
            <a:gdLst/>
            <a:ahLst/>
            <a:cxnLst/>
            <a:rect l="l" t="t" r="r" b="b"/>
            <a:pathLst>
              <a:path h="5792722">
                <a:moveTo>
                  <a:pt x="0" y="0"/>
                </a:moveTo>
                <a:lnTo>
                  <a:pt x="0" y="5792722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93876" y="0"/>
            <a:ext cx="7850124" cy="1065276"/>
          </a:xfrm>
          <a:custGeom>
            <a:avLst/>
            <a:gdLst/>
            <a:ahLst/>
            <a:cxnLst/>
            <a:rect l="l" t="t" r="r" b="b"/>
            <a:pathLst>
              <a:path w="7850124" h="1065276">
                <a:moveTo>
                  <a:pt x="7850123" y="0"/>
                </a:moveTo>
                <a:lnTo>
                  <a:pt x="0" y="0"/>
                </a:lnTo>
                <a:lnTo>
                  <a:pt x="0" y="1065276"/>
                </a:lnTo>
                <a:lnTo>
                  <a:pt x="7850123" y="1065276"/>
                </a:lnTo>
                <a:lnTo>
                  <a:pt x="7850123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066" y="2285"/>
            <a:ext cx="35662" cy="6857998"/>
          </a:xfrm>
          <a:custGeom>
            <a:avLst/>
            <a:gdLst/>
            <a:ahLst/>
            <a:cxnLst/>
            <a:rect l="l" t="t" r="r" b="b"/>
            <a:pathLst>
              <a:path w="35662" h="6857998">
                <a:moveTo>
                  <a:pt x="35661" y="0"/>
                </a:moveTo>
                <a:lnTo>
                  <a:pt x="0" y="0"/>
                </a:lnTo>
                <a:lnTo>
                  <a:pt x="1" y="6855711"/>
                </a:lnTo>
                <a:lnTo>
                  <a:pt x="35662" y="6855711"/>
                </a:lnTo>
                <a:lnTo>
                  <a:pt x="35661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292" y="2285"/>
            <a:ext cx="11888" cy="6857998"/>
          </a:xfrm>
          <a:custGeom>
            <a:avLst/>
            <a:gdLst/>
            <a:ahLst/>
            <a:cxnLst/>
            <a:rect l="l" t="t" r="r" b="b"/>
            <a:pathLst>
              <a:path w="11888" h="6857998">
                <a:moveTo>
                  <a:pt x="11887" y="0"/>
                </a:moveTo>
                <a:lnTo>
                  <a:pt x="0" y="0"/>
                </a:lnTo>
                <a:lnTo>
                  <a:pt x="1" y="6855711"/>
                </a:lnTo>
                <a:lnTo>
                  <a:pt x="11888" y="6855711"/>
                </a:lnTo>
                <a:lnTo>
                  <a:pt x="1188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-1"/>
            <a:ext cx="1371600" cy="13482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212594" y="127213"/>
            <a:ext cx="6046356" cy="8404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200"/>
              </a:lnSpc>
              <a:spcBef>
                <a:spcPts val="160"/>
              </a:spcBef>
            </a:pPr>
            <a:r>
              <a:rPr sz="30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P</a:t>
            </a:r>
            <a:r>
              <a:rPr sz="24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R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O</a:t>
            </a:r>
            <a:r>
              <a:rPr sz="2400" b="1" spc="-9" dirty="0">
                <a:solidFill>
                  <a:srgbClr val="565F6C"/>
                </a:solidFill>
                <a:latin typeface="Century Schoolbook"/>
                <a:cs typeface="Century Schoolbook"/>
              </a:rPr>
              <a:t>F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E</a:t>
            </a:r>
            <a:r>
              <a:rPr sz="24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S</a:t>
            </a:r>
            <a:r>
              <a:rPr sz="2400" b="1" spc="4" dirty="0">
                <a:solidFill>
                  <a:srgbClr val="565F6C"/>
                </a:solidFill>
                <a:latin typeface="Century Schoolbook"/>
                <a:cs typeface="Century Schoolbook"/>
              </a:rPr>
              <a:t>SI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O</a:t>
            </a:r>
            <a:r>
              <a:rPr sz="2400" b="1" spc="-25" dirty="0">
                <a:solidFill>
                  <a:srgbClr val="565F6C"/>
                </a:solidFill>
                <a:latin typeface="Century Schoolbook"/>
                <a:cs typeface="Century Schoolbook"/>
              </a:rPr>
              <a:t>N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A</a:t>
            </a:r>
            <a:r>
              <a:rPr sz="24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L</a:t>
            </a:r>
            <a:r>
              <a:rPr sz="30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,</a:t>
            </a:r>
            <a:r>
              <a:rPr sz="3000" b="1" spc="-140" dirty="0">
                <a:solidFill>
                  <a:srgbClr val="565F6C"/>
                </a:solidFill>
                <a:latin typeface="Century Schoolbook"/>
                <a:cs typeface="Century Schoolbook"/>
              </a:rPr>
              <a:t> 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CON</a:t>
            </a:r>
            <a:r>
              <a:rPr sz="24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S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U</a:t>
            </a:r>
            <a:r>
              <a:rPr sz="2400" b="1" spc="-9" dirty="0">
                <a:solidFill>
                  <a:srgbClr val="565F6C"/>
                </a:solidFill>
                <a:latin typeface="Century Schoolbook"/>
                <a:cs typeface="Century Schoolbook"/>
              </a:rPr>
              <a:t>L</a:t>
            </a:r>
            <a:r>
              <a:rPr sz="2400" b="1" spc="-14" dirty="0">
                <a:solidFill>
                  <a:srgbClr val="565F6C"/>
                </a:solidFill>
                <a:latin typeface="Century Schoolbook"/>
                <a:cs typeface="Century Schoolbook"/>
              </a:rPr>
              <a:t>T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A</a:t>
            </a:r>
            <a:r>
              <a:rPr sz="2400" b="1" spc="4" dirty="0">
                <a:solidFill>
                  <a:srgbClr val="565F6C"/>
                </a:solidFill>
                <a:latin typeface="Century Schoolbook"/>
                <a:cs typeface="Century Schoolbook"/>
              </a:rPr>
              <a:t>N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C</a:t>
            </a:r>
            <a:r>
              <a:rPr sz="2400" b="1" spc="-4" dirty="0">
                <a:solidFill>
                  <a:srgbClr val="565F6C"/>
                </a:solidFill>
                <a:latin typeface="Century Schoolbook"/>
                <a:cs typeface="Century Schoolbook"/>
              </a:rPr>
              <a:t>Y</a:t>
            </a:r>
            <a:r>
              <a:rPr sz="30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,</a:t>
            </a:r>
            <a:endParaRPr sz="3000" dirty="0">
              <a:latin typeface="Century Schoolbook"/>
              <a:cs typeface="Century Schoolbook"/>
            </a:endParaRPr>
          </a:p>
          <a:p>
            <a:pPr marL="667755" marR="702179" algn="ctr">
              <a:lnSpc>
                <a:spcPct val="100179"/>
              </a:lnSpc>
              <a:spcBef>
                <a:spcPts val="356"/>
              </a:spcBef>
            </a:pP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CE</a:t>
            </a:r>
            <a:r>
              <a:rPr sz="24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R</a:t>
            </a:r>
            <a:r>
              <a:rPr sz="2400" b="1" spc="-14" dirty="0">
                <a:solidFill>
                  <a:srgbClr val="565F6C"/>
                </a:solidFill>
                <a:latin typeface="Century Schoolbook"/>
                <a:cs typeface="Century Schoolbook"/>
              </a:rPr>
              <a:t>T</a:t>
            </a:r>
            <a:r>
              <a:rPr sz="2400" b="1" spc="4" dirty="0">
                <a:solidFill>
                  <a:srgbClr val="565F6C"/>
                </a:solidFill>
                <a:latin typeface="Century Schoolbook"/>
                <a:cs typeface="Century Schoolbook"/>
              </a:rPr>
              <a:t>I</a:t>
            </a:r>
            <a:r>
              <a:rPr sz="2400" b="1" spc="-14" dirty="0">
                <a:solidFill>
                  <a:srgbClr val="565F6C"/>
                </a:solidFill>
                <a:latin typeface="Century Schoolbook"/>
                <a:cs typeface="Century Schoolbook"/>
              </a:rPr>
              <a:t>F</a:t>
            </a:r>
            <a:r>
              <a:rPr sz="2400" b="1" spc="4" dirty="0">
                <a:solidFill>
                  <a:srgbClr val="565F6C"/>
                </a:solidFill>
                <a:latin typeface="Century Schoolbook"/>
                <a:cs typeface="Century Schoolbook"/>
              </a:rPr>
              <a:t>I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CA</a:t>
            </a:r>
            <a:r>
              <a:rPr sz="2400" b="1" spc="-19" dirty="0">
                <a:solidFill>
                  <a:srgbClr val="565F6C"/>
                </a:solidFill>
                <a:latin typeface="Century Schoolbook"/>
                <a:cs typeface="Century Schoolbook"/>
              </a:rPr>
              <a:t>T</a:t>
            </a:r>
            <a:r>
              <a:rPr sz="2400" b="1" spc="4" dirty="0">
                <a:solidFill>
                  <a:srgbClr val="565F6C"/>
                </a:solidFill>
                <a:latin typeface="Century Schoolbook"/>
                <a:cs typeface="Century Schoolbook"/>
              </a:rPr>
              <a:t>I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ON</a:t>
            </a:r>
            <a:r>
              <a:rPr sz="2400" b="1" spc="59" dirty="0">
                <a:solidFill>
                  <a:srgbClr val="565F6C"/>
                </a:solidFill>
                <a:latin typeface="Century Schoolbook"/>
                <a:cs typeface="Century Schoolbook"/>
              </a:rPr>
              <a:t> </a:t>
            </a:r>
            <a:r>
              <a:rPr sz="24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S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E</a:t>
            </a:r>
            <a:r>
              <a:rPr sz="2400" b="1" spc="19" dirty="0">
                <a:solidFill>
                  <a:srgbClr val="565F6C"/>
                </a:solidFill>
                <a:latin typeface="Century Schoolbook"/>
                <a:cs typeface="Century Schoolbook"/>
              </a:rPr>
              <a:t>R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V</a:t>
            </a:r>
            <a:r>
              <a:rPr sz="2400" b="1" spc="14" dirty="0">
                <a:solidFill>
                  <a:srgbClr val="565F6C"/>
                </a:solidFill>
                <a:latin typeface="Century Schoolbook"/>
                <a:cs typeface="Century Schoolbook"/>
              </a:rPr>
              <a:t>I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CES</a:t>
            </a:r>
            <a:endParaRPr sz="2400" dirty="0">
              <a:latin typeface="Century Schoolbook"/>
              <a:cs typeface="Century School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0564" y="1990981"/>
            <a:ext cx="7026680" cy="40055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796">
              <a:lnSpc>
                <a:spcPts val="1735"/>
              </a:lnSpc>
              <a:spcBef>
                <a:spcPts val="86"/>
              </a:spcBef>
            </a:pPr>
            <a:r>
              <a:rPr sz="1550" b="1" spc="-9" dirty="0">
                <a:latin typeface="Century Schoolbook"/>
                <a:cs typeface="Century Schoolbook"/>
              </a:rPr>
              <a:t>1</a:t>
            </a:r>
            <a:r>
              <a:rPr sz="1550" b="1" spc="0" dirty="0">
                <a:latin typeface="Century Schoolbook"/>
                <a:cs typeface="Century Schoolbook"/>
              </a:rPr>
              <a:t>.</a:t>
            </a:r>
            <a:r>
              <a:rPr sz="1550" b="1" spc="76" dirty="0">
                <a:latin typeface="Century Schoolbook"/>
                <a:cs typeface="Century Schoolbook"/>
              </a:rPr>
              <a:t> </a:t>
            </a:r>
            <a:r>
              <a:rPr sz="1550" b="1" spc="-9" dirty="0">
                <a:latin typeface="Century Schoolbook"/>
                <a:cs typeface="Century Schoolbook"/>
              </a:rPr>
              <a:t>Se</a:t>
            </a:r>
            <a:r>
              <a:rPr sz="1550" b="1" spc="4" dirty="0">
                <a:latin typeface="Century Schoolbook"/>
                <a:cs typeface="Century Schoolbook"/>
              </a:rPr>
              <a:t>rv</a:t>
            </a:r>
            <a:r>
              <a:rPr sz="1550" b="1" spc="-9" dirty="0">
                <a:latin typeface="Century Schoolbook"/>
                <a:cs typeface="Century Schoolbook"/>
              </a:rPr>
              <a:t>i</a:t>
            </a:r>
            <a:r>
              <a:rPr sz="1550" b="1" spc="-19" dirty="0">
                <a:latin typeface="Century Schoolbook"/>
                <a:cs typeface="Century Schoolbook"/>
              </a:rPr>
              <a:t>c</a:t>
            </a:r>
            <a:r>
              <a:rPr sz="1550" b="1" spc="-9" dirty="0">
                <a:latin typeface="Century Schoolbook"/>
                <a:cs typeface="Century Schoolbook"/>
              </a:rPr>
              <a:t>e</a:t>
            </a:r>
            <a:r>
              <a:rPr sz="1550" b="1" spc="0" dirty="0">
                <a:latin typeface="Century Schoolbook"/>
                <a:cs typeface="Century Schoolbook"/>
              </a:rPr>
              <a:t>s</a:t>
            </a:r>
            <a:r>
              <a:rPr sz="1550" b="1" spc="265" dirty="0">
                <a:latin typeface="Century Schoolbook"/>
                <a:cs typeface="Century Schoolbook"/>
              </a:rPr>
              <a:t> </a:t>
            </a:r>
            <a:r>
              <a:rPr sz="1550" b="1" spc="0" dirty="0">
                <a:latin typeface="Century Schoolbook"/>
                <a:cs typeface="Century Schoolbook"/>
              </a:rPr>
              <a:t>u</a:t>
            </a:r>
            <a:r>
              <a:rPr sz="1550" b="1" spc="-4" dirty="0">
                <a:latin typeface="Century Schoolbook"/>
                <a:cs typeface="Century Schoolbook"/>
              </a:rPr>
              <a:t>n</a:t>
            </a:r>
            <a:r>
              <a:rPr sz="1550" b="1" spc="-9" dirty="0">
                <a:latin typeface="Century Schoolbook"/>
                <a:cs typeface="Century Schoolbook"/>
              </a:rPr>
              <a:t>de</a:t>
            </a:r>
            <a:r>
              <a:rPr sz="1550" b="1" spc="0" dirty="0">
                <a:latin typeface="Century Schoolbook"/>
                <a:cs typeface="Century Schoolbook"/>
              </a:rPr>
              <a:t>r</a:t>
            </a:r>
            <a:r>
              <a:rPr sz="1550" b="1" spc="196" dirty="0">
                <a:latin typeface="Century Schoolbook"/>
                <a:cs typeface="Century Schoolbook"/>
              </a:rPr>
              <a:t> </a:t>
            </a:r>
            <a:r>
              <a:rPr sz="1550" b="1" spc="-9" dirty="0">
                <a:latin typeface="Century Schoolbook"/>
                <a:cs typeface="Century Schoolbook"/>
              </a:rPr>
              <a:t>Se</a:t>
            </a:r>
            <a:r>
              <a:rPr sz="1550" b="1" spc="-19" dirty="0">
                <a:latin typeface="Century Schoolbook"/>
                <a:cs typeface="Century Schoolbook"/>
              </a:rPr>
              <a:t>c</a:t>
            </a:r>
            <a:r>
              <a:rPr sz="1550" b="1" spc="0" dirty="0">
                <a:latin typeface="Century Schoolbook"/>
                <a:cs typeface="Century Schoolbook"/>
              </a:rPr>
              <a:t>ur</a:t>
            </a:r>
            <a:r>
              <a:rPr sz="1550" b="1" spc="-4" dirty="0">
                <a:latin typeface="Century Schoolbook"/>
                <a:cs typeface="Century Schoolbook"/>
              </a:rPr>
              <a:t>i</a:t>
            </a:r>
            <a:r>
              <a:rPr sz="1550" b="1" spc="9" dirty="0">
                <a:latin typeface="Century Schoolbook"/>
                <a:cs typeface="Century Schoolbook"/>
              </a:rPr>
              <a:t>t</a:t>
            </a:r>
            <a:r>
              <a:rPr sz="1550" b="1" spc="-9" dirty="0">
                <a:latin typeface="Century Schoolbook"/>
                <a:cs typeface="Century Schoolbook"/>
              </a:rPr>
              <a:t>ie</a:t>
            </a:r>
            <a:r>
              <a:rPr sz="1550" b="1" spc="0" dirty="0">
                <a:latin typeface="Century Schoolbook"/>
                <a:cs typeface="Century Schoolbook"/>
              </a:rPr>
              <a:t>s</a:t>
            </a:r>
            <a:r>
              <a:rPr sz="1550" b="1" spc="327" dirty="0">
                <a:latin typeface="Century Schoolbook"/>
                <a:cs typeface="Century Schoolbook"/>
              </a:rPr>
              <a:t> </a:t>
            </a:r>
            <a:r>
              <a:rPr sz="1550" b="1" spc="-4" dirty="0">
                <a:latin typeface="Century Schoolbook"/>
                <a:cs typeface="Century Schoolbook"/>
              </a:rPr>
              <a:t>C</a:t>
            </a:r>
            <a:r>
              <a:rPr sz="1550" b="1" spc="4" dirty="0">
                <a:latin typeface="Century Schoolbook"/>
                <a:cs typeface="Century Schoolbook"/>
              </a:rPr>
              <a:t>o</a:t>
            </a:r>
            <a:r>
              <a:rPr sz="1550" b="1" spc="0" dirty="0">
                <a:latin typeface="Century Schoolbook"/>
                <a:cs typeface="Century Schoolbook"/>
              </a:rPr>
              <a:t>n</a:t>
            </a:r>
            <a:r>
              <a:rPr sz="1550" b="1" spc="4" dirty="0">
                <a:latin typeface="Century Schoolbook"/>
                <a:cs typeface="Century Schoolbook"/>
              </a:rPr>
              <a:t>tra</a:t>
            </a:r>
            <a:r>
              <a:rPr sz="1550" b="1" spc="-19" dirty="0">
                <a:latin typeface="Century Schoolbook"/>
                <a:cs typeface="Century Schoolbook"/>
              </a:rPr>
              <a:t>c</a:t>
            </a:r>
            <a:r>
              <a:rPr sz="1550" b="1" spc="9" dirty="0">
                <a:latin typeface="Century Schoolbook"/>
                <a:cs typeface="Century Schoolbook"/>
              </a:rPr>
              <a:t>t</a:t>
            </a:r>
            <a:r>
              <a:rPr sz="1550" b="1" spc="0" dirty="0">
                <a:latin typeface="Century Schoolbook"/>
                <a:cs typeface="Century Schoolbook"/>
              </a:rPr>
              <a:t>s</a:t>
            </a:r>
            <a:r>
              <a:rPr sz="1550" b="1" spc="253" dirty="0">
                <a:latin typeface="Century Schoolbook"/>
                <a:cs typeface="Century Schoolbook"/>
              </a:rPr>
              <a:t> </a:t>
            </a:r>
            <a:r>
              <a:rPr sz="1550" b="1" spc="0" dirty="0">
                <a:latin typeface="Century Schoolbook"/>
                <a:cs typeface="Century Schoolbook"/>
              </a:rPr>
              <a:t>(R</a:t>
            </a:r>
            <a:r>
              <a:rPr sz="1550" b="1" spc="-4" dirty="0">
                <a:latin typeface="Century Schoolbook"/>
                <a:cs typeface="Century Schoolbook"/>
              </a:rPr>
              <a:t>e</a:t>
            </a:r>
            <a:r>
              <a:rPr sz="1550" b="1" spc="4" dirty="0">
                <a:latin typeface="Century Schoolbook"/>
                <a:cs typeface="Century Schoolbook"/>
              </a:rPr>
              <a:t>g</a:t>
            </a:r>
            <a:r>
              <a:rPr sz="1550" b="1" spc="0" dirty="0">
                <a:latin typeface="Century Schoolbook"/>
                <a:cs typeface="Century Schoolbook"/>
              </a:rPr>
              <a:t>u</a:t>
            </a:r>
            <a:r>
              <a:rPr sz="1550" b="1" spc="-19" dirty="0">
                <a:latin typeface="Century Schoolbook"/>
                <a:cs typeface="Century Schoolbook"/>
              </a:rPr>
              <a:t>l</a:t>
            </a:r>
            <a:r>
              <a:rPr sz="1550" b="1" spc="4" dirty="0">
                <a:latin typeface="Century Schoolbook"/>
                <a:cs typeface="Century Schoolbook"/>
              </a:rPr>
              <a:t>a</a:t>
            </a:r>
            <a:r>
              <a:rPr sz="1550" b="1" spc="9" dirty="0">
                <a:latin typeface="Century Schoolbook"/>
                <a:cs typeface="Century Schoolbook"/>
              </a:rPr>
              <a:t>t</a:t>
            </a:r>
            <a:r>
              <a:rPr sz="1550" b="1" spc="-9" dirty="0">
                <a:latin typeface="Century Schoolbook"/>
                <a:cs typeface="Century Schoolbook"/>
              </a:rPr>
              <a:t>i</a:t>
            </a:r>
            <a:r>
              <a:rPr sz="1550" b="1" spc="4" dirty="0">
                <a:latin typeface="Century Schoolbook"/>
                <a:cs typeface="Century Schoolbook"/>
              </a:rPr>
              <a:t>o</a:t>
            </a:r>
            <a:r>
              <a:rPr sz="1550" b="1" spc="0" dirty="0">
                <a:latin typeface="Century Schoolbook"/>
                <a:cs typeface="Century Schoolbook"/>
              </a:rPr>
              <a:t>n)</a:t>
            </a:r>
            <a:r>
              <a:rPr sz="1550" b="1" spc="361" dirty="0">
                <a:latin typeface="Century Schoolbook"/>
                <a:cs typeface="Century Schoolbook"/>
              </a:rPr>
              <a:t> </a:t>
            </a:r>
            <a:r>
              <a:rPr sz="1550" b="1" spc="-9" dirty="0">
                <a:latin typeface="Century Schoolbook"/>
                <a:cs typeface="Century Schoolbook"/>
              </a:rPr>
              <a:t>A</a:t>
            </a:r>
            <a:r>
              <a:rPr sz="1550" b="1" spc="-19" dirty="0">
                <a:latin typeface="Century Schoolbook"/>
                <a:cs typeface="Century Schoolbook"/>
              </a:rPr>
              <a:t>c</a:t>
            </a:r>
            <a:r>
              <a:rPr sz="1550" b="1" spc="9" dirty="0">
                <a:latin typeface="Century Schoolbook"/>
                <a:cs typeface="Century Schoolbook"/>
              </a:rPr>
              <a:t>t</a:t>
            </a:r>
            <a:r>
              <a:rPr sz="1550" b="1" spc="0" dirty="0">
                <a:latin typeface="Century Schoolbook"/>
                <a:cs typeface="Century Schoolbook"/>
              </a:rPr>
              <a:t>,</a:t>
            </a:r>
            <a:r>
              <a:rPr sz="1550" b="1" spc="147" dirty="0">
                <a:latin typeface="Century Schoolbook"/>
                <a:cs typeface="Century Schoolbook"/>
              </a:rPr>
              <a:t> </a:t>
            </a:r>
            <a:r>
              <a:rPr sz="1550" b="1" spc="-9" dirty="0">
                <a:latin typeface="Century Schoolbook"/>
                <a:cs typeface="Century Schoolbook"/>
              </a:rPr>
              <a:t>195</a:t>
            </a:r>
            <a:r>
              <a:rPr sz="1550" b="1" spc="0" dirty="0">
                <a:latin typeface="Century Schoolbook"/>
                <a:cs typeface="Century Schoolbook"/>
              </a:rPr>
              <a:t>6</a:t>
            </a:r>
            <a:r>
              <a:rPr sz="1550" b="1" spc="156" dirty="0">
                <a:latin typeface="Century Schoolbook"/>
                <a:cs typeface="Century Schoolbook"/>
              </a:rPr>
              <a:t> </a:t>
            </a:r>
            <a:r>
              <a:rPr sz="1550" b="1" spc="5" dirty="0">
                <a:latin typeface="Century Schoolbook"/>
                <a:cs typeface="Century Schoolbook"/>
              </a:rPr>
              <a:t>a</a:t>
            </a:r>
            <a:r>
              <a:rPr sz="1550" b="1" spc="0" dirty="0">
                <a:latin typeface="Century Schoolbook"/>
                <a:cs typeface="Century Schoolbook"/>
              </a:rPr>
              <a:t>nd</a:t>
            </a:r>
            <a:endParaRPr sz="1550" dirty="0">
              <a:latin typeface="Century Schoolbook"/>
              <a:cs typeface="Century Schoolbook"/>
            </a:endParaRPr>
          </a:p>
          <a:p>
            <a:pPr marL="12700" marR="22796">
              <a:lnSpc>
                <a:spcPct val="100179"/>
              </a:lnSpc>
            </a:pPr>
            <a:r>
              <a:rPr sz="1550" b="1" spc="-9" dirty="0">
                <a:latin typeface="Century Schoolbook"/>
                <a:cs typeface="Century Schoolbook"/>
              </a:rPr>
              <a:t>S</a:t>
            </a:r>
            <a:r>
              <a:rPr sz="1550" b="1" spc="-14" dirty="0">
                <a:latin typeface="Century Schoolbook"/>
                <a:cs typeface="Century Schoolbook"/>
              </a:rPr>
              <a:t>E</a:t>
            </a:r>
            <a:r>
              <a:rPr sz="1550" b="1" spc="-9" dirty="0">
                <a:latin typeface="Century Schoolbook"/>
                <a:cs typeface="Century Schoolbook"/>
              </a:rPr>
              <a:t>B</a:t>
            </a:r>
            <a:r>
              <a:rPr sz="1550" b="1" spc="0" dirty="0">
                <a:latin typeface="Century Schoolbook"/>
                <a:cs typeface="Century Schoolbook"/>
              </a:rPr>
              <a:t>I</a:t>
            </a:r>
            <a:r>
              <a:rPr sz="1550" b="1" spc="186" dirty="0">
                <a:latin typeface="Century Schoolbook"/>
                <a:cs typeface="Century Schoolbook"/>
              </a:rPr>
              <a:t> </a:t>
            </a:r>
            <a:r>
              <a:rPr sz="1550" b="1" spc="-14" dirty="0">
                <a:latin typeface="Century Schoolbook"/>
                <a:cs typeface="Century Schoolbook"/>
              </a:rPr>
              <a:t>A</a:t>
            </a:r>
            <a:r>
              <a:rPr sz="1550" b="1" spc="-9" dirty="0">
                <a:latin typeface="Century Schoolbook"/>
                <a:cs typeface="Century Schoolbook"/>
              </a:rPr>
              <a:t>C</a:t>
            </a:r>
            <a:r>
              <a:rPr sz="1550" b="1" spc="9" dirty="0">
                <a:latin typeface="Century Schoolbook"/>
                <a:cs typeface="Century Schoolbook"/>
              </a:rPr>
              <a:t>T</a:t>
            </a:r>
            <a:r>
              <a:rPr sz="1550" b="1" spc="0" dirty="0">
                <a:latin typeface="Century Schoolbook"/>
                <a:cs typeface="Century Schoolbook"/>
              </a:rPr>
              <a:t>,</a:t>
            </a:r>
            <a:r>
              <a:rPr sz="1550" b="1" spc="128" dirty="0">
                <a:latin typeface="Century Schoolbook"/>
                <a:cs typeface="Century Schoolbook"/>
              </a:rPr>
              <a:t> </a:t>
            </a:r>
            <a:r>
              <a:rPr sz="1550" b="1" spc="-9" dirty="0">
                <a:latin typeface="Century Schoolbook"/>
                <a:cs typeface="Century Schoolbook"/>
              </a:rPr>
              <a:t>199</a:t>
            </a:r>
            <a:r>
              <a:rPr sz="1550" b="1" spc="0" dirty="0">
                <a:latin typeface="Century Schoolbook"/>
                <a:cs typeface="Century Schoolbook"/>
              </a:rPr>
              <a:t>2</a:t>
            </a:r>
            <a:endParaRPr sz="1550" dirty="0">
              <a:latin typeface="Century Schoolbook"/>
              <a:cs typeface="Century Schoolbook"/>
            </a:endParaRPr>
          </a:p>
          <a:p>
            <a:pPr marL="12700" marR="22796">
              <a:lnSpc>
                <a:spcPct val="100179"/>
              </a:lnSpc>
              <a:spcBef>
                <a:spcPts val="659"/>
              </a:spcBef>
            </a:pP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.</a:t>
            </a:r>
            <a:r>
              <a:rPr sz="1550" spc="90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-9" dirty="0">
                <a:latin typeface="Century Schoolbook"/>
                <a:cs typeface="Century Schoolbook"/>
              </a:rPr>
              <a:t>ss</a:t>
            </a:r>
            <a:r>
              <a:rPr sz="1550" spc="4" dirty="0">
                <a:latin typeface="Century Schoolbook"/>
                <a:cs typeface="Century Schoolbook"/>
              </a:rPr>
              <a:t>uin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150" dirty="0">
                <a:latin typeface="Century Schoolbook"/>
                <a:cs typeface="Century Schoolbook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ti</a:t>
            </a:r>
            <a:r>
              <a:rPr sz="1550" spc="9" dirty="0">
                <a:latin typeface="Century Schoolbook"/>
                <a:cs typeface="Century Schoolbook"/>
              </a:rPr>
              <a:t>f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te</a:t>
            </a:r>
            <a:r>
              <a:rPr sz="1550" spc="213" dirty="0">
                <a:latin typeface="Century Schoolbook"/>
                <a:cs typeface="Century Schoolbook"/>
              </a:rPr>
              <a:t> </a:t>
            </a:r>
            <a:r>
              <a:rPr sz="1550" spc="-4" dirty="0">
                <a:latin typeface="Century Schoolbook"/>
                <a:cs typeface="Century Schoolbook"/>
              </a:rPr>
              <a:t>w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th</a:t>
            </a:r>
            <a:r>
              <a:rPr sz="1550" spc="104" dirty="0">
                <a:latin typeface="Century Schoolbook"/>
                <a:cs typeface="Century Schoolbook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9" dirty="0">
                <a:latin typeface="Century Schoolbook"/>
                <a:cs typeface="Century Schoolbook"/>
              </a:rPr>
              <a:t>sp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t</a:t>
            </a:r>
            <a:r>
              <a:rPr sz="1550" spc="172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to</a:t>
            </a:r>
            <a:r>
              <a:rPr sz="1550" spc="62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p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omo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'</a:t>
            </a:r>
            <a:r>
              <a:rPr sz="1550" spc="261" dirty="0">
                <a:latin typeface="Century Schoolbook"/>
                <a:cs typeface="Century Schoolbook"/>
              </a:rPr>
              <a:t> </a:t>
            </a:r>
            <a:r>
              <a:rPr sz="1550" spc="15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5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t</a:t>
            </a:r>
            <a:r>
              <a:rPr sz="1550" spc="10" dirty="0">
                <a:latin typeface="Century Schoolbook"/>
                <a:cs typeface="Century Schoolbook"/>
              </a:rPr>
              <a:t>r</a:t>
            </a:r>
            <a:r>
              <a:rPr sz="1550" spc="5" dirty="0">
                <a:latin typeface="Century Schoolbook"/>
                <a:cs typeface="Century Schoolbook"/>
              </a:rPr>
              <a:t>i</a:t>
            </a:r>
            <a:r>
              <a:rPr sz="1550" spc="-20" dirty="0">
                <a:latin typeface="Century Schoolbook"/>
                <a:cs typeface="Century Schoolbook"/>
              </a:rPr>
              <a:t>b</a:t>
            </a:r>
            <a:r>
              <a:rPr sz="1550" spc="5" dirty="0">
                <a:latin typeface="Century Schoolbook"/>
                <a:cs typeface="Century Schoolbook"/>
              </a:rPr>
              <a:t>u</a:t>
            </a:r>
            <a:r>
              <a:rPr sz="1550" spc="0" dirty="0">
                <a:latin typeface="Century Schoolbook"/>
                <a:cs typeface="Century Schoolbook"/>
              </a:rPr>
              <a:t>tio</a:t>
            </a:r>
            <a:r>
              <a:rPr sz="1550" spc="5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;</a:t>
            </a:r>
            <a:endParaRPr sz="1550" dirty="0">
              <a:latin typeface="Century Schoolbook"/>
              <a:cs typeface="Century Schoolbook"/>
            </a:endParaRPr>
          </a:p>
          <a:p>
            <a:pPr marL="12700" marR="417342">
              <a:lnSpc>
                <a:spcPct val="103585"/>
              </a:lnSpc>
              <a:spcBef>
                <a:spcPts val="659"/>
              </a:spcBef>
            </a:pPr>
            <a:r>
              <a:rPr sz="1550" spc="-19" dirty="0">
                <a:latin typeface="Century Schoolbook"/>
                <a:cs typeface="Century Schoolbook"/>
              </a:rPr>
              <a:t>b</a:t>
            </a:r>
            <a:r>
              <a:rPr sz="1550" spc="0" dirty="0">
                <a:latin typeface="Century Schoolbook"/>
                <a:cs typeface="Century Schoolbook"/>
              </a:rPr>
              <a:t>.</a:t>
            </a:r>
            <a:r>
              <a:rPr sz="1550" spc="90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4" dirty="0">
                <a:latin typeface="Century Schoolbook"/>
                <a:cs typeface="Century Schoolbook"/>
              </a:rPr>
              <a:t>un</a:t>
            </a:r>
            <a:r>
              <a:rPr sz="1550" spc="0" dirty="0">
                <a:latin typeface="Century Schoolbook"/>
                <a:cs typeface="Century Schoolbook"/>
              </a:rPr>
              <a:t>te</a:t>
            </a:r>
            <a:r>
              <a:rPr sz="1550" spc="9" dirty="0">
                <a:latin typeface="Century Schoolbook"/>
                <a:cs typeface="Century Schoolbook"/>
              </a:rPr>
              <a:t>r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9" dirty="0">
                <a:latin typeface="Century Schoolbook"/>
                <a:cs typeface="Century Schoolbook"/>
              </a:rPr>
              <a:t>g</a:t>
            </a:r>
            <a:r>
              <a:rPr sz="1550" spc="4" dirty="0">
                <a:latin typeface="Century Schoolbook"/>
                <a:cs typeface="Century Schoolbook"/>
              </a:rPr>
              <a:t>nin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266" dirty="0">
                <a:latin typeface="Century Schoolbook"/>
                <a:cs typeface="Century Schoolbook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ti</a:t>
            </a:r>
            <a:r>
              <a:rPr sz="1550" spc="9" dirty="0">
                <a:latin typeface="Century Schoolbook"/>
                <a:cs typeface="Century Schoolbook"/>
              </a:rPr>
              <a:t>f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te</a:t>
            </a:r>
            <a:r>
              <a:rPr sz="1550" spc="213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to</a:t>
            </a:r>
            <a:r>
              <a:rPr sz="1550" spc="62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b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67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f</a:t>
            </a:r>
            <a:r>
              <a:rPr sz="1550" spc="4" dirty="0">
                <a:latin typeface="Century Schoolbook"/>
                <a:cs typeface="Century Schoolbook"/>
              </a:rPr>
              <a:t>u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4" dirty="0">
                <a:latin typeface="Century Schoolbook"/>
                <a:cs typeface="Century Schoolbook"/>
              </a:rPr>
              <a:t>ni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4" dirty="0">
                <a:latin typeface="Century Schoolbook"/>
                <a:cs typeface="Century Schoolbook"/>
              </a:rPr>
              <a:t>h</a:t>
            </a:r>
            <a:r>
              <a:rPr sz="1550" spc="0" dirty="0">
                <a:latin typeface="Century Schoolbook"/>
                <a:cs typeface="Century Schoolbook"/>
              </a:rPr>
              <a:t>ed</a:t>
            </a:r>
            <a:r>
              <a:rPr sz="1550" spc="203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b</a:t>
            </a:r>
            <a:r>
              <a:rPr sz="1550" spc="0" dirty="0">
                <a:latin typeface="Century Schoolbook"/>
                <a:cs typeface="Century Schoolbook"/>
              </a:rPr>
              <a:t>y</a:t>
            </a:r>
            <a:r>
              <a:rPr sz="1550" spc="78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the</a:t>
            </a:r>
            <a:r>
              <a:rPr sz="1550" spc="86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li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ted</a:t>
            </a:r>
            <a:r>
              <a:rPr sz="1550" spc="139" dirty="0">
                <a:latin typeface="Century Schoolbook"/>
                <a:cs typeface="Century Schoolbook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om</a:t>
            </a:r>
            <a:r>
              <a:rPr sz="1550" spc="-9" dirty="0">
                <a:latin typeface="Century Schoolbook"/>
                <a:cs typeface="Century Schoolbook"/>
              </a:rPr>
              <a:t>p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y</a:t>
            </a:r>
            <a:r>
              <a:rPr sz="1550" spc="247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to </a:t>
            </a:r>
            <a:r>
              <a:rPr sz="1550" spc="9" dirty="0">
                <a:latin typeface="Century Schoolbook"/>
                <a:cs typeface="Century Schoolbook"/>
              </a:rPr>
              <a:t>SEB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116" dirty="0">
                <a:latin typeface="Century Schoolbook"/>
                <a:cs typeface="Century Schoolbook"/>
              </a:rPr>
              <a:t> 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62" dirty="0">
                <a:latin typeface="Century Schoolbook"/>
                <a:cs typeface="Century Schoolbook"/>
              </a:rPr>
              <a:t> 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4" dirty="0">
                <a:latin typeface="Century Schoolbook"/>
                <a:cs typeface="Century Schoolbook"/>
              </a:rPr>
              <a:t>h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81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9" dirty="0">
                <a:latin typeface="Century Schoolbook"/>
                <a:cs typeface="Century Schoolbook"/>
              </a:rPr>
              <a:t>ff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t</a:t>
            </a:r>
            <a:r>
              <a:rPr sz="1550" spc="107" dirty="0">
                <a:latin typeface="Century Schoolbook"/>
                <a:cs typeface="Century Schoolbook"/>
              </a:rPr>
              <a:t> 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4" dirty="0">
                <a:latin typeface="Century Schoolbook"/>
                <a:cs typeface="Century Schoolbook"/>
              </a:rPr>
              <a:t>h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t</a:t>
            </a:r>
            <a:r>
              <a:rPr sz="1550" spc="130" dirty="0">
                <a:latin typeface="Century Schoolbook"/>
                <a:cs typeface="Century Schoolbook"/>
              </a:rPr>
              <a:t> 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4" dirty="0">
                <a:latin typeface="Century Schoolbook"/>
                <a:cs typeface="Century Schoolbook"/>
              </a:rPr>
              <a:t>h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81" dirty="0">
                <a:latin typeface="Century Schoolbook"/>
                <a:cs typeface="Century Schoolbook"/>
              </a:rPr>
              <a:t> 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ms</a:t>
            </a:r>
            <a:r>
              <a:rPr sz="1550" spc="138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d</a:t>
            </a:r>
            <a:r>
              <a:rPr sz="1550" spc="113" dirty="0">
                <a:latin typeface="Century Schoolbook"/>
                <a:cs typeface="Century Schoolbook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on</a:t>
            </a:r>
            <a:r>
              <a:rPr sz="1550" spc="-4" dirty="0">
                <a:latin typeface="Century Schoolbook"/>
                <a:cs typeface="Century Schoolbook"/>
              </a:rPr>
              <a:t>d</a:t>
            </a:r>
            <a:r>
              <a:rPr sz="1550" spc="0" dirty="0">
                <a:latin typeface="Century Schoolbook"/>
                <a:cs typeface="Century Schoolbook"/>
              </a:rPr>
              <a:t>itio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s</a:t>
            </a:r>
            <a:r>
              <a:rPr sz="1550" spc="206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f</a:t>
            </a:r>
            <a:r>
              <a:rPr sz="1550" spc="0" dirty="0">
                <a:latin typeface="Century Schoolbook"/>
                <a:cs typeface="Century Schoolbook"/>
              </a:rPr>
              <a:t>or</a:t>
            </a:r>
            <a:r>
              <a:rPr sz="1550" spc="54" dirty="0">
                <a:latin typeface="Century Schoolbook"/>
                <a:cs typeface="Century Schoolbook"/>
              </a:rPr>
              <a:t> 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4" dirty="0">
                <a:latin typeface="Century Schoolbook"/>
                <a:cs typeface="Century Schoolbook"/>
              </a:rPr>
              <a:t>h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16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-14" dirty="0">
                <a:latin typeface="Century Schoolbook"/>
                <a:cs typeface="Century Schoolbook"/>
              </a:rPr>
              <a:t>s</a:t>
            </a:r>
            <a:r>
              <a:rPr sz="1550" spc="4" dirty="0">
                <a:latin typeface="Century Schoolbook"/>
                <a:cs typeface="Century Schoolbook"/>
              </a:rPr>
              <a:t>u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07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of</a:t>
            </a:r>
            <a:r>
              <a:rPr sz="1550" spc="70" dirty="0">
                <a:latin typeface="Century Schoolbook"/>
                <a:cs typeface="Century Schoolbook"/>
              </a:rPr>
              <a:t> </a:t>
            </a:r>
            <a:r>
              <a:rPr sz="1550" spc="-20" dirty="0">
                <a:latin typeface="Century Schoolbook"/>
                <a:cs typeface="Century Schoolbook"/>
              </a:rPr>
              <a:t>b</a:t>
            </a:r>
            <a:r>
              <a:rPr sz="1550" spc="0" dirty="0">
                <a:latin typeface="Century Schoolbook"/>
                <a:cs typeface="Century Schoolbook"/>
              </a:rPr>
              <a:t>on</a:t>
            </a:r>
            <a:r>
              <a:rPr sz="1550" spc="10" dirty="0">
                <a:latin typeface="Century Schoolbook"/>
                <a:cs typeface="Century Schoolbook"/>
              </a:rPr>
              <a:t>u</a:t>
            </a:r>
            <a:r>
              <a:rPr sz="1550" spc="0" dirty="0">
                <a:latin typeface="Century Schoolbook"/>
                <a:cs typeface="Century Schoolbook"/>
              </a:rPr>
              <a:t>s 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4" dirty="0">
                <a:latin typeface="Century Schoolbook"/>
                <a:cs typeface="Century Schoolbook"/>
              </a:rPr>
              <a:t>h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es</a:t>
            </a:r>
            <a:r>
              <a:rPr sz="1550" spc="153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s</a:t>
            </a:r>
            <a:r>
              <a:rPr sz="1550" spc="91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l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d</a:t>
            </a:r>
            <a:r>
              <a:rPr sz="1550" spc="79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-4" dirty="0">
                <a:latin typeface="Century Schoolbook"/>
                <a:cs typeface="Century Schoolbook"/>
              </a:rPr>
              <a:t>w</a:t>
            </a:r>
            <a:r>
              <a:rPr sz="1550" spc="0" dirty="0">
                <a:latin typeface="Century Schoolbook"/>
                <a:cs typeface="Century Schoolbook"/>
              </a:rPr>
              <a:t>n</a:t>
            </a:r>
            <a:r>
              <a:rPr sz="1550" spc="191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n</a:t>
            </a:r>
            <a:r>
              <a:rPr sz="1550" spc="38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SEB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116" dirty="0">
                <a:latin typeface="Century Schoolbook"/>
                <a:cs typeface="Century Schoolbook"/>
              </a:rPr>
              <a:t> </a:t>
            </a:r>
            <a:r>
              <a:rPr sz="1550" spc="-4" dirty="0">
                <a:latin typeface="Century Schoolbook"/>
                <a:cs typeface="Century Schoolbook"/>
              </a:rPr>
              <a:t>G</a:t>
            </a:r>
            <a:r>
              <a:rPr sz="1550" spc="4" dirty="0">
                <a:latin typeface="Century Schoolbook"/>
                <a:cs typeface="Century Schoolbook"/>
              </a:rPr>
              <a:t>ui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4" dirty="0">
                <a:latin typeface="Century Schoolbook"/>
                <a:cs typeface="Century Schoolbook"/>
              </a:rPr>
              <a:t>lin</a:t>
            </a:r>
            <a:r>
              <a:rPr sz="1550" spc="0" dirty="0">
                <a:latin typeface="Century Schoolbook"/>
                <a:cs typeface="Century Schoolbook"/>
              </a:rPr>
              <a:t>es</a:t>
            </a:r>
            <a:r>
              <a:rPr sz="1550" spc="214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h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9" dirty="0">
                <a:latin typeface="Century Schoolbook"/>
                <a:cs typeface="Century Schoolbook"/>
              </a:rPr>
              <a:t>v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3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b</a:t>
            </a:r>
            <a:r>
              <a:rPr sz="1550" spc="0" dirty="0">
                <a:latin typeface="Century Schoolbook"/>
                <a:cs typeface="Century Schoolbook"/>
              </a:rPr>
              <a:t>een</a:t>
            </a:r>
            <a:r>
              <a:rPr sz="1550" spc="147" dirty="0">
                <a:latin typeface="Century Schoolbook"/>
                <a:cs typeface="Century Schoolbook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om</a:t>
            </a:r>
            <a:r>
              <a:rPr sz="1550" spc="-9" dirty="0">
                <a:latin typeface="Century Schoolbook"/>
                <a:cs typeface="Century Schoolbook"/>
              </a:rPr>
              <a:t>p</a:t>
            </a:r>
            <a:r>
              <a:rPr sz="1550" spc="4" dirty="0">
                <a:latin typeface="Century Schoolbook"/>
                <a:cs typeface="Century Schoolbook"/>
              </a:rPr>
              <a:t>li</a:t>
            </a:r>
            <a:r>
              <a:rPr sz="1550" spc="0" dirty="0">
                <a:latin typeface="Century Schoolbook"/>
                <a:cs typeface="Century Schoolbook"/>
              </a:rPr>
              <a:t>ed</a:t>
            </a:r>
            <a:r>
              <a:rPr sz="1550" spc="192" dirty="0">
                <a:latin typeface="Century Schoolbook"/>
                <a:cs typeface="Century Schoolbook"/>
              </a:rPr>
              <a:t> </a:t>
            </a:r>
            <a:r>
              <a:rPr sz="1550" spc="-5" dirty="0">
                <a:latin typeface="Century Schoolbook"/>
                <a:cs typeface="Century Schoolbook"/>
              </a:rPr>
              <a:t>w</a:t>
            </a:r>
            <a:r>
              <a:rPr sz="1550" spc="5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th;</a:t>
            </a:r>
            <a:endParaRPr sz="1550" dirty="0">
              <a:latin typeface="Century Schoolbook"/>
              <a:cs typeface="Century Schoolbook"/>
            </a:endParaRPr>
          </a:p>
          <a:p>
            <a:pPr marL="12700">
              <a:lnSpc>
                <a:spcPct val="102583"/>
              </a:lnSpc>
              <a:spcBef>
                <a:spcPts val="596"/>
              </a:spcBef>
            </a:pP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.</a:t>
            </a:r>
            <a:r>
              <a:rPr sz="1550" spc="52" dirty="0">
                <a:latin typeface="Century Schoolbook"/>
                <a:cs typeface="Century Schoolbook"/>
              </a:rPr>
              <a:t> </a:t>
            </a:r>
            <a:r>
              <a:rPr sz="1550" spc="-4" dirty="0">
                <a:latin typeface="Century Schoolbook"/>
                <a:cs typeface="Century Schoolbook"/>
              </a:rPr>
              <a:t>D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9" dirty="0">
                <a:latin typeface="Century Schoolbook"/>
                <a:cs typeface="Century Schoolbook"/>
              </a:rPr>
              <a:t>f</a:t>
            </a:r>
            <a:r>
              <a:rPr sz="1550" spc="0" dirty="0">
                <a:latin typeface="Century Schoolbook"/>
                <a:cs typeface="Century Schoolbook"/>
              </a:rPr>
              <a:t>ti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207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of</a:t>
            </a:r>
            <a:r>
              <a:rPr sz="1550" spc="40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p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-9" dirty="0">
                <a:latin typeface="Century Schoolbook"/>
                <a:cs typeface="Century Schoolbook"/>
              </a:rPr>
              <a:t>sp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tu</a:t>
            </a:r>
            <a:r>
              <a:rPr sz="1550" spc="-9" dirty="0">
                <a:latin typeface="Century Schoolbook"/>
                <a:cs typeface="Century Schoolbook"/>
              </a:rPr>
              <a:t>s/</a:t>
            </a:r>
            <a:r>
              <a:rPr sz="1550" spc="4" dirty="0">
                <a:latin typeface="Century Schoolbook"/>
                <a:cs typeface="Century Schoolbook"/>
              </a:rPr>
              <a:t>l</a:t>
            </a:r>
            <a:r>
              <a:rPr sz="1550" spc="0" dirty="0">
                <a:latin typeface="Century Schoolbook"/>
                <a:cs typeface="Century Schoolbook"/>
              </a:rPr>
              <a:t>et</a:t>
            </a:r>
            <a:r>
              <a:rPr sz="1550" spc="-9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er </a:t>
            </a:r>
            <a:r>
              <a:rPr sz="1550" spc="6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of</a:t>
            </a:r>
            <a:r>
              <a:rPr sz="1550" spc="70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9" dirty="0">
                <a:latin typeface="Century Schoolbook"/>
                <a:cs typeface="Century Schoolbook"/>
              </a:rPr>
              <a:t>ff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-9" dirty="0">
                <a:latin typeface="Century Schoolbook"/>
                <a:cs typeface="Century Schoolbook"/>
              </a:rPr>
              <a:t>/</a:t>
            </a:r>
            <a:r>
              <a:rPr sz="1550" spc="0" dirty="0">
                <a:latin typeface="Century Schoolbook"/>
                <a:cs typeface="Century Schoolbook"/>
              </a:rPr>
              <a:t>other</a:t>
            </a:r>
            <a:r>
              <a:rPr sz="1550" spc="204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-9" dirty="0">
                <a:latin typeface="Century Schoolbook"/>
                <a:cs typeface="Century Schoolbook"/>
              </a:rPr>
              <a:t>ss</a:t>
            </a:r>
            <a:r>
              <a:rPr sz="1550" spc="4" dirty="0">
                <a:latin typeface="Century Schoolbook"/>
                <a:cs typeface="Century Schoolbook"/>
              </a:rPr>
              <a:t>u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7" dirty="0">
                <a:latin typeface="Century Schoolbook"/>
                <a:cs typeface="Century Schoolbook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4" dirty="0">
                <a:latin typeface="Century Schoolbook"/>
                <a:cs typeface="Century Schoolbook"/>
              </a:rPr>
              <a:t>l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ted</a:t>
            </a:r>
            <a:r>
              <a:rPr sz="1550" spc="161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4" dirty="0">
                <a:latin typeface="Century Schoolbook"/>
                <a:cs typeface="Century Schoolbook"/>
              </a:rPr>
              <a:t>u</a:t>
            </a:r>
            <a:r>
              <a:rPr sz="1550" spc="0" dirty="0">
                <a:latin typeface="Century Schoolbook"/>
                <a:cs typeface="Century Schoolbook"/>
              </a:rPr>
              <a:t>me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ts</a:t>
            </a:r>
            <a:r>
              <a:rPr sz="1550" spc="244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d o</a:t>
            </a:r>
            <a:r>
              <a:rPr sz="1550" spc="-19" dirty="0">
                <a:latin typeface="Century Schoolbook"/>
                <a:cs typeface="Century Schoolbook"/>
              </a:rPr>
              <a:t>b</a:t>
            </a:r>
            <a:r>
              <a:rPr sz="1550" spc="0" dirty="0">
                <a:latin typeface="Century Schoolbook"/>
                <a:cs typeface="Century Schoolbook"/>
              </a:rPr>
              <a:t>t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inin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220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v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4" dirty="0">
                <a:latin typeface="Century Schoolbook"/>
                <a:cs typeface="Century Schoolbook"/>
              </a:rPr>
              <a:t>u</a:t>
            </a:r>
            <a:r>
              <a:rPr sz="1550" spc="0" dirty="0">
                <a:latin typeface="Century Schoolbook"/>
                <a:cs typeface="Century Schoolbook"/>
              </a:rPr>
              <a:t>s</a:t>
            </a:r>
            <a:r>
              <a:rPr sz="1550" spc="166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-9" dirty="0">
                <a:latin typeface="Century Schoolbook"/>
                <a:cs typeface="Century Schoolbook"/>
              </a:rPr>
              <a:t>pp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9" dirty="0">
                <a:latin typeface="Century Schoolbook"/>
                <a:cs typeface="Century Schoolbook"/>
              </a:rPr>
              <a:t>v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l</a:t>
            </a:r>
            <a:r>
              <a:rPr sz="1550" spc="0" dirty="0">
                <a:latin typeface="Century Schoolbook"/>
                <a:cs typeface="Century Schoolbook"/>
              </a:rPr>
              <a:t>s</a:t>
            </a:r>
            <a:r>
              <a:rPr sz="1550" spc="234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n</a:t>
            </a:r>
            <a:r>
              <a:rPr sz="1550" spc="68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-9" dirty="0">
                <a:latin typeface="Century Schoolbook"/>
                <a:cs typeface="Century Schoolbook"/>
              </a:rPr>
              <a:t>ss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tion</a:t>
            </a:r>
            <a:r>
              <a:rPr sz="1550" spc="273" dirty="0">
                <a:latin typeface="Century Schoolbook"/>
                <a:cs typeface="Century Schoolbook"/>
              </a:rPr>
              <a:t> </a:t>
            </a:r>
            <a:r>
              <a:rPr sz="1550" spc="-4" dirty="0">
                <a:latin typeface="Century Schoolbook"/>
                <a:cs typeface="Century Schoolbook"/>
              </a:rPr>
              <a:t>w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th</a:t>
            </a:r>
            <a:r>
              <a:rPr sz="1550" spc="139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the</a:t>
            </a:r>
            <a:r>
              <a:rPr sz="1550" spc="86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l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d</a:t>
            </a:r>
            <a:r>
              <a:rPr sz="1550" spc="125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me</a:t>
            </a:r>
            <a:r>
              <a:rPr sz="1550" spc="14" dirty="0">
                <a:latin typeface="Century Schoolbook"/>
                <a:cs typeface="Century Schoolbook"/>
              </a:rPr>
              <a:t>rc</a:t>
            </a:r>
            <a:r>
              <a:rPr sz="1550" spc="4" dirty="0">
                <a:latin typeface="Century Schoolbook"/>
                <a:cs typeface="Century Schoolbook"/>
              </a:rPr>
              <a:t>h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t</a:t>
            </a:r>
            <a:r>
              <a:rPr sz="1550" spc="207" dirty="0">
                <a:latin typeface="Century Schoolbook"/>
                <a:cs typeface="Century Schoolbook"/>
              </a:rPr>
              <a:t> </a:t>
            </a:r>
            <a:r>
              <a:rPr sz="1550" spc="-20" dirty="0">
                <a:latin typeface="Century Schoolbook"/>
                <a:cs typeface="Century Schoolbook"/>
              </a:rPr>
              <a:t>ba</a:t>
            </a:r>
            <a:r>
              <a:rPr sz="1550" spc="5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ke</a:t>
            </a:r>
            <a:r>
              <a:rPr sz="1550" spc="15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;</a:t>
            </a:r>
            <a:endParaRPr sz="1550" dirty="0">
              <a:latin typeface="Century Schoolbook"/>
              <a:cs typeface="Century Schoolbook"/>
            </a:endParaRPr>
          </a:p>
          <a:p>
            <a:pPr marL="12700" marR="22796">
              <a:lnSpc>
                <a:spcPct val="100179"/>
              </a:lnSpc>
              <a:spcBef>
                <a:spcPts val="613"/>
              </a:spcBef>
            </a:pP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0" dirty="0">
                <a:latin typeface="Century Schoolbook"/>
                <a:cs typeface="Century Schoolbook"/>
              </a:rPr>
              <a:t>.</a:t>
            </a:r>
            <a:r>
              <a:rPr sz="1550" spc="91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L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ti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146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of</a:t>
            </a:r>
            <a:r>
              <a:rPr sz="1550" spc="70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4" dirty="0">
                <a:latin typeface="Century Schoolbook"/>
                <a:cs typeface="Century Schoolbook"/>
              </a:rPr>
              <a:t>u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ties</a:t>
            </a:r>
            <a:r>
              <a:rPr sz="1550" spc="197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on</a:t>
            </a:r>
            <a:r>
              <a:rPr sz="1550" spc="74" dirty="0">
                <a:latin typeface="Century Schoolbook"/>
                <a:cs typeface="Century Schoolbook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9" dirty="0">
                <a:latin typeface="Century Schoolbook"/>
                <a:cs typeface="Century Schoolbook"/>
              </a:rPr>
              <a:t>g</a:t>
            </a:r>
            <a:r>
              <a:rPr sz="1550" spc="4" dirty="0">
                <a:latin typeface="Century Schoolbook"/>
                <a:cs typeface="Century Schoolbook"/>
              </a:rPr>
              <a:t>ni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ed</a:t>
            </a:r>
            <a:r>
              <a:rPr sz="1550" spc="176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to</a:t>
            </a:r>
            <a:r>
              <a:rPr sz="1550" spc="9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k</a:t>
            </a:r>
            <a:r>
              <a:rPr sz="1550" spc="148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0" dirty="0">
                <a:latin typeface="Century Schoolbook"/>
                <a:cs typeface="Century Schoolbook"/>
              </a:rPr>
              <a:t>x</a:t>
            </a:r>
            <a:r>
              <a:rPr sz="1550" spc="15" dirty="0">
                <a:latin typeface="Century Schoolbook"/>
                <a:cs typeface="Century Schoolbook"/>
              </a:rPr>
              <a:t>c</a:t>
            </a:r>
            <a:r>
              <a:rPr sz="1550" spc="5" dirty="0">
                <a:latin typeface="Century Schoolbook"/>
                <a:cs typeface="Century Schoolbook"/>
              </a:rPr>
              <a:t>h</a:t>
            </a:r>
            <a:r>
              <a:rPr sz="1550" spc="-20" dirty="0">
                <a:latin typeface="Century Schoolbook"/>
                <a:cs typeface="Century Schoolbook"/>
              </a:rPr>
              <a:t>a</a:t>
            </a:r>
            <a:r>
              <a:rPr sz="1550" spc="5" dirty="0">
                <a:latin typeface="Century Schoolbook"/>
                <a:cs typeface="Century Schoolbook"/>
              </a:rPr>
              <a:t>n</a:t>
            </a:r>
            <a:r>
              <a:rPr sz="1550" spc="10" dirty="0">
                <a:latin typeface="Century Schoolbook"/>
                <a:cs typeface="Century Schoolbook"/>
              </a:rPr>
              <a:t>g</a:t>
            </a:r>
            <a:r>
              <a:rPr sz="1550" spc="0" dirty="0">
                <a:latin typeface="Century Schoolbook"/>
                <a:cs typeface="Century Schoolbook"/>
              </a:rPr>
              <a:t>e;</a:t>
            </a:r>
            <a:endParaRPr sz="1550" dirty="0">
              <a:latin typeface="Century Schoolbook"/>
              <a:cs typeface="Century Schoolbook"/>
            </a:endParaRPr>
          </a:p>
          <a:p>
            <a:pPr marL="12700" marR="22796">
              <a:lnSpc>
                <a:spcPct val="100179"/>
              </a:lnSpc>
              <a:spcBef>
                <a:spcPts val="656"/>
              </a:spcBef>
            </a:pPr>
            <a:r>
              <a:rPr sz="1550" spc="0" dirty="0">
                <a:latin typeface="Century Schoolbook"/>
                <a:cs typeface="Century Schoolbook"/>
              </a:rPr>
              <a:t>e.</a:t>
            </a:r>
            <a:r>
              <a:rPr sz="1550" spc="54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-14" dirty="0">
                <a:latin typeface="Century Schoolbook"/>
                <a:cs typeface="Century Schoolbook"/>
              </a:rPr>
              <a:t>ss</a:t>
            </a:r>
            <a:r>
              <a:rPr sz="1550" spc="4" dirty="0">
                <a:latin typeface="Century Schoolbook"/>
                <a:cs typeface="Century Schoolbook"/>
              </a:rPr>
              <a:t>u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5" dirty="0">
                <a:latin typeface="Century Schoolbook"/>
                <a:cs typeface="Century Schoolbook"/>
              </a:rPr>
              <a:t> </a:t>
            </a:r>
            <a:r>
              <a:rPr sz="1550" spc="-20" dirty="0">
                <a:latin typeface="Century Schoolbook"/>
                <a:cs typeface="Century Schoolbook"/>
              </a:rPr>
              <a:t>a</a:t>
            </a:r>
            <a:r>
              <a:rPr sz="1550" spc="-10" dirty="0">
                <a:latin typeface="Century Schoolbook"/>
                <a:cs typeface="Century Schoolbook"/>
              </a:rPr>
              <a:t>d</a:t>
            </a:r>
            <a:r>
              <a:rPr sz="1550" spc="10" dirty="0">
                <a:latin typeface="Century Schoolbook"/>
                <a:cs typeface="Century Schoolbook"/>
              </a:rPr>
              <a:t>v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-10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15" dirty="0">
                <a:latin typeface="Century Schoolbook"/>
                <a:cs typeface="Century Schoolbook"/>
              </a:rPr>
              <a:t>r</a:t>
            </a:r>
            <a:r>
              <a:rPr sz="1550" spc="-10" dirty="0">
                <a:latin typeface="Century Schoolbook"/>
                <a:cs typeface="Century Schoolbook"/>
              </a:rPr>
              <a:t>/</a:t>
            </a:r>
            <a:r>
              <a:rPr sz="1550" spc="15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on</a:t>
            </a:r>
            <a:r>
              <a:rPr sz="1550" spc="-10" dirty="0">
                <a:latin typeface="Century Schoolbook"/>
                <a:cs typeface="Century Schoolbook"/>
              </a:rPr>
              <a:t>s</a:t>
            </a:r>
            <a:r>
              <a:rPr sz="1550" spc="5" dirty="0">
                <a:latin typeface="Century Schoolbook"/>
                <a:cs typeface="Century Schoolbook"/>
              </a:rPr>
              <a:t>u</a:t>
            </a:r>
            <a:r>
              <a:rPr sz="1550" spc="0" dirty="0">
                <a:latin typeface="Century Schoolbook"/>
                <a:cs typeface="Century Schoolbook"/>
              </a:rPr>
              <a:t>lt</a:t>
            </a:r>
            <a:r>
              <a:rPr sz="1550" spc="-20" dirty="0">
                <a:latin typeface="Century Schoolbook"/>
                <a:cs typeface="Century Schoolbook"/>
              </a:rPr>
              <a:t>a</a:t>
            </a:r>
            <a:r>
              <a:rPr sz="1550" spc="5" dirty="0">
                <a:latin typeface="Century Schoolbook"/>
                <a:cs typeface="Century Schoolbook"/>
              </a:rPr>
              <a:t>n</a:t>
            </a:r>
            <a:r>
              <a:rPr sz="1550" spc="-5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;</a:t>
            </a:r>
            <a:endParaRPr sz="1550" dirty="0">
              <a:latin typeface="Century Schoolbook"/>
              <a:cs typeface="Century Schoolbook"/>
            </a:endParaRPr>
          </a:p>
          <a:p>
            <a:pPr marL="12700" marR="22796">
              <a:lnSpc>
                <a:spcPct val="100179"/>
              </a:lnSpc>
              <a:spcBef>
                <a:spcPts val="658"/>
              </a:spcBef>
            </a:pPr>
            <a:r>
              <a:rPr sz="1550" spc="9" dirty="0">
                <a:latin typeface="Century Schoolbook"/>
                <a:cs typeface="Century Schoolbook"/>
              </a:rPr>
              <a:t>f</a:t>
            </a:r>
            <a:r>
              <a:rPr sz="1550" spc="0" dirty="0">
                <a:latin typeface="Century Schoolbook"/>
                <a:cs typeface="Century Schoolbook"/>
              </a:rPr>
              <a:t>.</a:t>
            </a:r>
            <a:r>
              <a:rPr sz="1550" spc="48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F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9" dirty="0">
                <a:latin typeface="Century Schoolbook"/>
                <a:cs typeface="Century Schoolbook"/>
              </a:rPr>
              <a:t>n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-14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l</a:t>
            </a:r>
            <a:r>
              <a:rPr sz="1550" spc="210" dirty="0">
                <a:latin typeface="Century Schoolbook"/>
                <a:cs typeface="Century Schoolbook"/>
              </a:rPr>
              <a:t> </a:t>
            </a:r>
            <a:r>
              <a:rPr sz="1550" spc="10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on</a:t>
            </a:r>
            <a:r>
              <a:rPr sz="1550" spc="-10" dirty="0">
                <a:latin typeface="Century Schoolbook"/>
                <a:cs typeface="Century Schoolbook"/>
              </a:rPr>
              <a:t>s</a:t>
            </a:r>
            <a:r>
              <a:rPr sz="1550" spc="5" dirty="0">
                <a:latin typeface="Century Schoolbook"/>
                <a:cs typeface="Century Schoolbook"/>
              </a:rPr>
              <a:t>u</a:t>
            </a:r>
            <a:r>
              <a:rPr sz="1550" spc="0" dirty="0">
                <a:latin typeface="Century Schoolbook"/>
                <a:cs typeface="Century Schoolbook"/>
              </a:rPr>
              <a:t>lt</a:t>
            </a:r>
            <a:r>
              <a:rPr sz="1550" spc="-20" dirty="0">
                <a:latin typeface="Century Schoolbook"/>
                <a:cs typeface="Century Schoolbook"/>
              </a:rPr>
              <a:t>a</a:t>
            </a:r>
            <a:r>
              <a:rPr sz="1550" spc="5" dirty="0">
                <a:latin typeface="Century Schoolbook"/>
                <a:cs typeface="Century Schoolbook"/>
              </a:rPr>
              <a:t>n</a:t>
            </a:r>
            <a:r>
              <a:rPr sz="1550" spc="-5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;</a:t>
            </a:r>
            <a:endParaRPr sz="1550" dirty="0">
              <a:latin typeface="Century Schoolbook"/>
              <a:cs typeface="Century Schoolbook"/>
            </a:endParaRPr>
          </a:p>
          <a:p>
            <a:pPr marL="12700" marR="22796">
              <a:lnSpc>
                <a:spcPct val="100179"/>
              </a:lnSpc>
              <a:spcBef>
                <a:spcPts val="659"/>
              </a:spcBef>
            </a:pPr>
            <a:r>
              <a:rPr sz="1550" spc="9" dirty="0">
                <a:latin typeface="Century Schoolbook"/>
                <a:cs typeface="Century Schoolbook"/>
              </a:rPr>
              <a:t>g</a:t>
            </a:r>
            <a:r>
              <a:rPr sz="1550" spc="0" dirty="0">
                <a:latin typeface="Century Schoolbook"/>
                <a:cs typeface="Century Schoolbook"/>
              </a:rPr>
              <a:t>.</a:t>
            </a:r>
            <a:r>
              <a:rPr sz="1550" spc="55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P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9" dirty="0">
                <a:latin typeface="Century Schoolbook"/>
                <a:cs typeface="Century Schoolbook"/>
              </a:rPr>
              <a:t>p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tion</a:t>
            </a:r>
            <a:r>
              <a:rPr sz="1550" spc="287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of</a:t>
            </a:r>
            <a:r>
              <a:rPr sz="1550" spc="70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p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oje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t</a:t>
            </a:r>
            <a:r>
              <a:rPr sz="1550" spc="167" dirty="0">
                <a:latin typeface="Century Schoolbook"/>
                <a:cs typeface="Century Schoolbook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9" dirty="0">
                <a:latin typeface="Century Schoolbook"/>
                <a:cs typeface="Century Schoolbook"/>
              </a:rPr>
              <a:t>p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ts</a:t>
            </a:r>
            <a:r>
              <a:rPr sz="1550" spc="157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f</a:t>
            </a:r>
            <a:r>
              <a:rPr sz="1550" spc="0" dirty="0">
                <a:latin typeface="Century Schoolbook"/>
                <a:cs typeface="Century Schoolbook"/>
              </a:rPr>
              <a:t>or</a:t>
            </a:r>
            <a:r>
              <a:rPr sz="1550" spc="59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ba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ks</a:t>
            </a:r>
            <a:r>
              <a:rPr sz="1550" spc="180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d</a:t>
            </a:r>
            <a:r>
              <a:rPr sz="1550" spc="118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f</a:t>
            </a:r>
            <a:r>
              <a:rPr sz="1550" spc="4" dirty="0">
                <a:latin typeface="Century Schoolbook"/>
                <a:cs typeface="Century Schoolbook"/>
              </a:rPr>
              <a:t>in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l</a:t>
            </a:r>
            <a:r>
              <a:rPr sz="1550" spc="165" dirty="0">
                <a:latin typeface="Century Schoolbook"/>
                <a:cs typeface="Century Schoolbook"/>
              </a:rPr>
              <a:t> </a:t>
            </a:r>
            <a:r>
              <a:rPr sz="1550" spc="5" dirty="0">
                <a:latin typeface="Century Schoolbook"/>
                <a:cs typeface="Century Schoolbook"/>
              </a:rPr>
              <a:t>in</a:t>
            </a:r>
            <a:r>
              <a:rPr sz="1550" spc="-10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titutio</a:t>
            </a:r>
            <a:r>
              <a:rPr sz="1550" spc="10" dirty="0">
                <a:latin typeface="Century Schoolbook"/>
                <a:cs typeface="Century Schoolbook"/>
              </a:rPr>
              <a:t>n</a:t>
            </a:r>
            <a:r>
              <a:rPr sz="1550" spc="-10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;</a:t>
            </a:r>
            <a:endParaRPr sz="1550" dirty="0">
              <a:latin typeface="Century Schoolbook"/>
              <a:cs typeface="Century Schoolbook"/>
            </a:endParaRPr>
          </a:p>
          <a:p>
            <a:pPr marL="12700" marR="22796">
              <a:lnSpc>
                <a:spcPct val="100179"/>
              </a:lnSpc>
              <a:spcBef>
                <a:spcPts val="658"/>
              </a:spcBef>
            </a:pPr>
            <a:r>
              <a:rPr sz="1550" spc="4" dirty="0">
                <a:latin typeface="Century Schoolbook"/>
                <a:cs typeface="Century Schoolbook"/>
              </a:rPr>
              <a:t>h</a:t>
            </a:r>
            <a:r>
              <a:rPr sz="1550" spc="0" dirty="0">
                <a:latin typeface="Century Schoolbook"/>
                <a:cs typeface="Century Schoolbook"/>
              </a:rPr>
              <a:t>.</a:t>
            </a:r>
            <a:r>
              <a:rPr sz="1550" spc="57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9" dirty="0">
                <a:latin typeface="Century Schoolbook"/>
                <a:cs typeface="Century Schoolbook"/>
              </a:rPr>
              <a:t>g</a:t>
            </a:r>
            <a:r>
              <a:rPr sz="1550" spc="0" dirty="0">
                <a:latin typeface="Century Schoolbook"/>
                <a:cs typeface="Century Schoolbook"/>
              </a:rPr>
              <a:t>oti</a:t>
            </a:r>
            <a:r>
              <a:rPr sz="1550" spc="-14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tio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s</a:t>
            </a:r>
            <a:r>
              <a:rPr sz="1550" spc="277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f</a:t>
            </a:r>
            <a:r>
              <a:rPr sz="1550" spc="0" dirty="0">
                <a:latin typeface="Century Schoolbook"/>
                <a:cs typeface="Century Schoolbook"/>
              </a:rPr>
              <a:t>or</a:t>
            </a:r>
            <a:r>
              <a:rPr sz="1550" spc="59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f</a:t>
            </a:r>
            <a:r>
              <a:rPr sz="1550" spc="4" dirty="0">
                <a:latin typeface="Century Schoolbook"/>
                <a:cs typeface="Century Schoolbook"/>
              </a:rPr>
              <a:t>in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l</a:t>
            </a:r>
            <a:r>
              <a:rPr sz="1550" spc="200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-9" dirty="0">
                <a:latin typeface="Century Schoolbook"/>
                <a:cs typeface="Century Schoolbook"/>
              </a:rPr>
              <a:t>ss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t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257" dirty="0">
                <a:latin typeface="Century Schoolbook"/>
                <a:cs typeface="Century Schoolbook"/>
              </a:rPr>
              <a:t> </a:t>
            </a:r>
            <a:r>
              <a:rPr sz="1550" spc="-4" dirty="0">
                <a:latin typeface="Century Schoolbook"/>
                <a:cs typeface="Century Schoolbook"/>
              </a:rPr>
              <a:t>w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th</a:t>
            </a:r>
            <a:r>
              <a:rPr sz="1550" spc="139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ba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ks</a:t>
            </a:r>
            <a:r>
              <a:rPr sz="1550" spc="180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d</a:t>
            </a:r>
            <a:r>
              <a:rPr sz="1550" spc="118" dirty="0">
                <a:latin typeface="Century Schoolbook"/>
                <a:cs typeface="Century Schoolbook"/>
              </a:rPr>
              <a:t> </a:t>
            </a:r>
            <a:r>
              <a:rPr sz="1550" spc="10" dirty="0">
                <a:latin typeface="Century Schoolbook"/>
                <a:cs typeface="Century Schoolbook"/>
              </a:rPr>
              <a:t>f</a:t>
            </a:r>
            <a:r>
              <a:rPr sz="1550" spc="5" dirty="0">
                <a:latin typeface="Century Schoolbook"/>
                <a:cs typeface="Century Schoolbook"/>
              </a:rPr>
              <a:t>in</a:t>
            </a:r>
            <a:r>
              <a:rPr sz="1550" spc="-20" dirty="0">
                <a:latin typeface="Century Schoolbook"/>
                <a:cs typeface="Century Schoolbook"/>
              </a:rPr>
              <a:t>a</a:t>
            </a:r>
            <a:r>
              <a:rPr sz="1550" spc="5" dirty="0">
                <a:latin typeface="Century Schoolbook"/>
                <a:cs typeface="Century Schoolbook"/>
              </a:rPr>
              <a:t>n</a:t>
            </a:r>
            <a:r>
              <a:rPr sz="1550" spc="15" dirty="0">
                <a:latin typeface="Century Schoolbook"/>
                <a:cs typeface="Century Schoolbook"/>
              </a:rPr>
              <a:t>c</a:t>
            </a:r>
            <a:r>
              <a:rPr sz="1550" spc="5" dirty="0">
                <a:latin typeface="Century Schoolbook"/>
                <a:cs typeface="Century Schoolbook"/>
              </a:rPr>
              <a:t>i</a:t>
            </a:r>
            <a:r>
              <a:rPr sz="1550" spc="-20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l</a:t>
            </a:r>
            <a:endParaRPr sz="1550" dirty="0">
              <a:latin typeface="Century Schoolbook"/>
              <a:cs typeface="Century Schoolbook"/>
            </a:endParaRPr>
          </a:p>
          <a:p>
            <a:pPr marL="12700" marR="22796">
              <a:lnSpc>
                <a:spcPct val="100179"/>
              </a:lnSpc>
              <a:spcBef>
                <a:spcPts val="45"/>
              </a:spcBef>
            </a:pP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9" dirty="0">
                <a:latin typeface="Century Schoolbook"/>
                <a:cs typeface="Century Schoolbook"/>
              </a:rPr>
              <a:t>n</a:t>
            </a:r>
            <a:r>
              <a:rPr sz="1550" spc="-14" dirty="0">
                <a:latin typeface="Century Schoolbook"/>
                <a:cs typeface="Century Schoolbook"/>
              </a:rPr>
              <a:t>s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itutio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s</a:t>
            </a:r>
            <a:r>
              <a:rPr sz="1550" spc="261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9" dirty="0">
                <a:latin typeface="Century Schoolbook"/>
                <a:cs typeface="Century Schoolbook"/>
              </a:rPr>
              <a:t>n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l</a:t>
            </a:r>
            <a:r>
              <a:rPr sz="1550" spc="9" dirty="0">
                <a:latin typeface="Century Schoolbook"/>
                <a:cs typeface="Century Schoolbook"/>
              </a:rPr>
              <a:t>u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9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endParaRPr sz="1550" dirty="0">
              <a:latin typeface="Century Schoolbook"/>
              <a:cs typeface="Century School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6244" y="2041157"/>
            <a:ext cx="172943" cy="1671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5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6244" y="2603767"/>
            <a:ext cx="172943" cy="1671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5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244" y="2924188"/>
            <a:ext cx="172943" cy="1671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5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6244" y="3734067"/>
            <a:ext cx="172943" cy="1671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5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6244" y="4296677"/>
            <a:ext cx="172943" cy="1671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5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244" y="4616470"/>
            <a:ext cx="173260" cy="1674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5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244" y="4937011"/>
            <a:ext cx="172943" cy="1671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5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244" y="5257432"/>
            <a:ext cx="172943" cy="1671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5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5577751"/>
            <a:ext cx="172943" cy="1671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5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322691" y="5908334"/>
            <a:ext cx="253320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C89F2680-2586-49E1-A88F-B25F75802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37</a:t>
            </a:fld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8764523" y="1065276"/>
            <a:ext cx="0" cy="5792722"/>
          </a:xfrm>
          <a:custGeom>
            <a:avLst/>
            <a:gdLst/>
            <a:ahLst/>
            <a:cxnLst/>
            <a:rect l="l" t="t" r="r" b="b"/>
            <a:pathLst>
              <a:path h="5792722">
                <a:moveTo>
                  <a:pt x="0" y="0"/>
                </a:moveTo>
                <a:lnTo>
                  <a:pt x="0" y="5792722"/>
                </a:lnTo>
              </a:path>
            </a:pathLst>
          </a:custGeom>
          <a:ln w="36576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37676" y="1065276"/>
            <a:ext cx="306323" cy="5792722"/>
          </a:xfrm>
          <a:custGeom>
            <a:avLst/>
            <a:gdLst/>
            <a:ahLst/>
            <a:cxnLst/>
            <a:rect l="l" t="t" r="r" b="b"/>
            <a:pathLst>
              <a:path w="306323" h="5792722">
                <a:moveTo>
                  <a:pt x="0" y="5792722"/>
                </a:moveTo>
                <a:lnTo>
                  <a:pt x="306323" y="5792722"/>
                </a:lnTo>
                <a:lnTo>
                  <a:pt x="306323" y="0"/>
                </a:lnTo>
                <a:lnTo>
                  <a:pt x="0" y="0"/>
                </a:lnTo>
                <a:lnTo>
                  <a:pt x="0" y="5792722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15400" y="1065276"/>
            <a:ext cx="0" cy="5792722"/>
          </a:xfrm>
          <a:custGeom>
            <a:avLst/>
            <a:gdLst/>
            <a:ahLst/>
            <a:cxnLst/>
            <a:rect l="l" t="t" r="r" b="b"/>
            <a:pathLst>
              <a:path h="5792722">
                <a:moveTo>
                  <a:pt x="0" y="0"/>
                </a:moveTo>
                <a:lnTo>
                  <a:pt x="0" y="5792722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93876" y="0"/>
            <a:ext cx="7850124" cy="1065276"/>
          </a:xfrm>
          <a:custGeom>
            <a:avLst/>
            <a:gdLst/>
            <a:ahLst/>
            <a:cxnLst/>
            <a:rect l="l" t="t" r="r" b="b"/>
            <a:pathLst>
              <a:path w="7850124" h="1065276">
                <a:moveTo>
                  <a:pt x="7850123" y="0"/>
                </a:moveTo>
                <a:lnTo>
                  <a:pt x="0" y="0"/>
                </a:lnTo>
                <a:lnTo>
                  <a:pt x="0" y="1065276"/>
                </a:lnTo>
                <a:lnTo>
                  <a:pt x="7850123" y="1065276"/>
                </a:lnTo>
                <a:lnTo>
                  <a:pt x="7850123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066" y="2285"/>
            <a:ext cx="35662" cy="6857998"/>
          </a:xfrm>
          <a:custGeom>
            <a:avLst/>
            <a:gdLst/>
            <a:ahLst/>
            <a:cxnLst/>
            <a:rect l="l" t="t" r="r" b="b"/>
            <a:pathLst>
              <a:path w="35662" h="6857998">
                <a:moveTo>
                  <a:pt x="35661" y="0"/>
                </a:moveTo>
                <a:lnTo>
                  <a:pt x="0" y="0"/>
                </a:lnTo>
                <a:lnTo>
                  <a:pt x="1" y="6855711"/>
                </a:lnTo>
                <a:lnTo>
                  <a:pt x="35662" y="6855711"/>
                </a:lnTo>
                <a:lnTo>
                  <a:pt x="35661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292" y="2285"/>
            <a:ext cx="11888" cy="6857998"/>
          </a:xfrm>
          <a:custGeom>
            <a:avLst/>
            <a:gdLst/>
            <a:ahLst/>
            <a:cxnLst/>
            <a:rect l="l" t="t" r="r" b="b"/>
            <a:pathLst>
              <a:path w="11888" h="6857998">
                <a:moveTo>
                  <a:pt x="11887" y="0"/>
                </a:moveTo>
                <a:lnTo>
                  <a:pt x="0" y="0"/>
                </a:lnTo>
                <a:lnTo>
                  <a:pt x="1" y="6855711"/>
                </a:lnTo>
                <a:lnTo>
                  <a:pt x="11888" y="6855711"/>
                </a:lnTo>
                <a:lnTo>
                  <a:pt x="1188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371600" cy="12732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12594" y="127213"/>
            <a:ext cx="6046356" cy="8404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200"/>
              </a:lnSpc>
              <a:spcBef>
                <a:spcPts val="160"/>
              </a:spcBef>
            </a:pPr>
            <a:r>
              <a:rPr sz="30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P</a:t>
            </a:r>
            <a:r>
              <a:rPr sz="24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R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O</a:t>
            </a:r>
            <a:r>
              <a:rPr sz="2400" b="1" spc="-9" dirty="0">
                <a:solidFill>
                  <a:srgbClr val="565F6C"/>
                </a:solidFill>
                <a:latin typeface="Century Schoolbook"/>
                <a:cs typeface="Century Schoolbook"/>
              </a:rPr>
              <a:t>F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E</a:t>
            </a:r>
            <a:r>
              <a:rPr sz="24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S</a:t>
            </a:r>
            <a:r>
              <a:rPr sz="2400" b="1" spc="4" dirty="0">
                <a:solidFill>
                  <a:srgbClr val="565F6C"/>
                </a:solidFill>
                <a:latin typeface="Century Schoolbook"/>
                <a:cs typeface="Century Schoolbook"/>
              </a:rPr>
              <a:t>SI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O</a:t>
            </a:r>
            <a:r>
              <a:rPr sz="2400" b="1" spc="-25" dirty="0">
                <a:solidFill>
                  <a:srgbClr val="565F6C"/>
                </a:solidFill>
                <a:latin typeface="Century Schoolbook"/>
                <a:cs typeface="Century Schoolbook"/>
              </a:rPr>
              <a:t>N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A</a:t>
            </a:r>
            <a:r>
              <a:rPr sz="24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L</a:t>
            </a:r>
            <a:r>
              <a:rPr sz="30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,</a:t>
            </a:r>
            <a:r>
              <a:rPr sz="3000" b="1" spc="-140" dirty="0">
                <a:solidFill>
                  <a:srgbClr val="565F6C"/>
                </a:solidFill>
                <a:latin typeface="Century Schoolbook"/>
                <a:cs typeface="Century Schoolbook"/>
              </a:rPr>
              <a:t> 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CON</a:t>
            </a:r>
            <a:r>
              <a:rPr sz="24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S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U</a:t>
            </a:r>
            <a:r>
              <a:rPr sz="2400" b="1" spc="-9" dirty="0">
                <a:solidFill>
                  <a:srgbClr val="565F6C"/>
                </a:solidFill>
                <a:latin typeface="Century Schoolbook"/>
                <a:cs typeface="Century Schoolbook"/>
              </a:rPr>
              <a:t>L</a:t>
            </a:r>
            <a:r>
              <a:rPr sz="2400" b="1" spc="-14" dirty="0">
                <a:solidFill>
                  <a:srgbClr val="565F6C"/>
                </a:solidFill>
                <a:latin typeface="Century Schoolbook"/>
                <a:cs typeface="Century Schoolbook"/>
              </a:rPr>
              <a:t>T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A</a:t>
            </a:r>
            <a:r>
              <a:rPr sz="2400" b="1" spc="4" dirty="0">
                <a:solidFill>
                  <a:srgbClr val="565F6C"/>
                </a:solidFill>
                <a:latin typeface="Century Schoolbook"/>
                <a:cs typeface="Century Schoolbook"/>
              </a:rPr>
              <a:t>N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C</a:t>
            </a:r>
            <a:r>
              <a:rPr sz="2400" b="1" spc="-4" dirty="0">
                <a:solidFill>
                  <a:srgbClr val="565F6C"/>
                </a:solidFill>
                <a:latin typeface="Century Schoolbook"/>
                <a:cs typeface="Century Schoolbook"/>
              </a:rPr>
              <a:t>Y</a:t>
            </a:r>
            <a:r>
              <a:rPr sz="30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,</a:t>
            </a:r>
            <a:endParaRPr sz="3000" dirty="0">
              <a:latin typeface="Century Schoolbook"/>
              <a:cs typeface="Century Schoolbook"/>
            </a:endParaRPr>
          </a:p>
          <a:p>
            <a:pPr marL="667755" marR="702179" algn="ctr">
              <a:lnSpc>
                <a:spcPct val="100179"/>
              </a:lnSpc>
              <a:spcBef>
                <a:spcPts val="356"/>
              </a:spcBef>
            </a:pP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CE</a:t>
            </a:r>
            <a:r>
              <a:rPr sz="24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R</a:t>
            </a:r>
            <a:r>
              <a:rPr sz="2400" b="1" spc="-14" dirty="0">
                <a:solidFill>
                  <a:srgbClr val="565F6C"/>
                </a:solidFill>
                <a:latin typeface="Century Schoolbook"/>
                <a:cs typeface="Century Schoolbook"/>
              </a:rPr>
              <a:t>T</a:t>
            </a:r>
            <a:r>
              <a:rPr sz="2400" b="1" spc="4" dirty="0">
                <a:solidFill>
                  <a:srgbClr val="565F6C"/>
                </a:solidFill>
                <a:latin typeface="Century Schoolbook"/>
                <a:cs typeface="Century Schoolbook"/>
              </a:rPr>
              <a:t>I</a:t>
            </a:r>
            <a:r>
              <a:rPr sz="2400" b="1" spc="-14" dirty="0">
                <a:solidFill>
                  <a:srgbClr val="565F6C"/>
                </a:solidFill>
                <a:latin typeface="Century Schoolbook"/>
                <a:cs typeface="Century Schoolbook"/>
              </a:rPr>
              <a:t>F</a:t>
            </a:r>
            <a:r>
              <a:rPr sz="2400" b="1" spc="4" dirty="0">
                <a:solidFill>
                  <a:srgbClr val="565F6C"/>
                </a:solidFill>
                <a:latin typeface="Century Schoolbook"/>
                <a:cs typeface="Century Schoolbook"/>
              </a:rPr>
              <a:t>I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CA</a:t>
            </a:r>
            <a:r>
              <a:rPr sz="2400" b="1" spc="-19" dirty="0">
                <a:solidFill>
                  <a:srgbClr val="565F6C"/>
                </a:solidFill>
                <a:latin typeface="Century Schoolbook"/>
                <a:cs typeface="Century Schoolbook"/>
              </a:rPr>
              <a:t>T</a:t>
            </a:r>
            <a:r>
              <a:rPr sz="2400" b="1" spc="4" dirty="0">
                <a:solidFill>
                  <a:srgbClr val="565F6C"/>
                </a:solidFill>
                <a:latin typeface="Century Schoolbook"/>
                <a:cs typeface="Century Schoolbook"/>
              </a:rPr>
              <a:t>I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ON</a:t>
            </a:r>
            <a:r>
              <a:rPr sz="2400" b="1" spc="59" dirty="0">
                <a:solidFill>
                  <a:srgbClr val="565F6C"/>
                </a:solidFill>
                <a:latin typeface="Century Schoolbook"/>
                <a:cs typeface="Century Schoolbook"/>
              </a:rPr>
              <a:t> </a:t>
            </a:r>
            <a:r>
              <a:rPr sz="24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S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E</a:t>
            </a:r>
            <a:r>
              <a:rPr sz="2400" b="1" spc="19" dirty="0">
                <a:solidFill>
                  <a:srgbClr val="565F6C"/>
                </a:solidFill>
                <a:latin typeface="Century Schoolbook"/>
                <a:cs typeface="Century Schoolbook"/>
              </a:rPr>
              <a:t>R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V</a:t>
            </a:r>
            <a:r>
              <a:rPr sz="2400" b="1" spc="14" dirty="0">
                <a:solidFill>
                  <a:srgbClr val="565F6C"/>
                </a:solidFill>
                <a:latin typeface="Century Schoolbook"/>
                <a:cs typeface="Century Schoolbook"/>
              </a:rPr>
              <a:t>I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CES</a:t>
            </a:r>
            <a:endParaRPr sz="2400" dirty="0">
              <a:latin typeface="Century Schoolbook"/>
              <a:cs typeface="Century School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4844" y="1990915"/>
            <a:ext cx="4740380" cy="2266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  <a:spcBef>
                <a:spcPts val="87"/>
              </a:spcBef>
            </a:pPr>
            <a:r>
              <a:rPr sz="155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</a:t>
            </a:r>
            <a:r>
              <a:rPr sz="155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155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55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sz="155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550" b="1" spc="17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55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550" b="1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550"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550" b="1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55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550"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55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55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550" b="1" spc="24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55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1550" b="1" spc="4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rb</a:t>
            </a:r>
            <a:r>
              <a:rPr sz="155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550"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55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sz="1550"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55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55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550" b="1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55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1550" b="1" spc="3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b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b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0564" y="2631065"/>
            <a:ext cx="6176229" cy="30839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0220">
              <a:lnSpc>
                <a:spcPts val="1735"/>
              </a:lnSpc>
              <a:spcBef>
                <a:spcPts val="86"/>
              </a:spcBef>
            </a:pP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.</a:t>
            </a:r>
            <a:r>
              <a:rPr sz="1550" spc="90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A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9" dirty="0">
                <a:latin typeface="Century Schoolbook"/>
                <a:cs typeface="Century Schoolbook"/>
              </a:rPr>
              <a:t>v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9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176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or</a:t>
            </a:r>
            <a:r>
              <a:rPr sz="1550" spc="79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9" dirty="0">
                <a:latin typeface="Century Schoolbook"/>
                <a:cs typeface="Century Schoolbook"/>
              </a:rPr>
              <a:t>f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9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172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of</a:t>
            </a:r>
            <a:r>
              <a:rPr sz="1550" spc="70" dirty="0">
                <a:latin typeface="Century Schoolbook"/>
                <a:cs typeface="Century Schoolbook"/>
              </a:rPr>
              <a:t> 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4" dirty="0">
                <a:latin typeface="Century Schoolbook"/>
                <a:cs typeface="Century Schoolbook"/>
              </a:rPr>
              <a:t>h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81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A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-19" dirty="0">
                <a:latin typeface="Century Schoolbook"/>
                <a:cs typeface="Century Schoolbook"/>
              </a:rPr>
              <a:t>b</a:t>
            </a:r>
            <a:r>
              <a:rPr sz="1550" spc="0" dirty="0">
                <a:latin typeface="Century Schoolbook"/>
                <a:cs typeface="Century Schoolbook"/>
              </a:rPr>
              <a:t>it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ion</a:t>
            </a:r>
            <a:r>
              <a:rPr sz="1550" spc="242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-9" dirty="0">
                <a:latin typeface="Century Schoolbook"/>
                <a:cs typeface="Century Schoolbook"/>
              </a:rPr>
              <a:t>d/</a:t>
            </a:r>
            <a:r>
              <a:rPr sz="1550" spc="0" dirty="0">
                <a:latin typeface="Century Schoolbook"/>
                <a:cs typeface="Century Schoolbook"/>
              </a:rPr>
              <a:t>or</a:t>
            </a:r>
            <a:r>
              <a:rPr sz="1550" spc="211" dirty="0">
                <a:latin typeface="Century Schoolbook"/>
                <a:cs typeface="Century Schoolbook"/>
              </a:rPr>
              <a:t> </a:t>
            </a:r>
            <a:r>
              <a:rPr sz="1550" spc="10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on</a:t>
            </a:r>
            <a:r>
              <a:rPr sz="1550" spc="20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5" dirty="0">
                <a:latin typeface="Century Schoolbook"/>
                <a:cs typeface="Century Schoolbook"/>
              </a:rPr>
              <a:t>l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-15" dirty="0">
                <a:latin typeface="Century Schoolbook"/>
                <a:cs typeface="Century Schoolbook"/>
              </a:rPr>
              <a:t>a</a:t>
            </a:r>
            <a:r>
              <a:rPr sz="1550" spc="-5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ion</a:t>
            </a:r>
            <a:endParaRPr sz="1550" dirty="0">
              <a:latin typeface="Century Schoolbook"/>
              <a:cs typeface="Century Schoolbook"/>
            </a:endParaRPr>
          </a:p>
          <a:p>
            <a:pPr marL="12700" marR="30220">
              <a:lnSpc>
                <a:spcPct val="100179"/>
              </a:lnSpc>
            </a:pPr>
            <a:r>
              <a:rPr sz="1550" spc="10" dirty="0">
                <a:latin typeface="Century Schoolbook"/>
                <a:cs typeface="Century Schoolbook"/>
              </a:rPr>
              <a:t>Ag</a:t>
            </a:r>
            <a:r>
              <a:rPr sz="1550" spc="15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eeme</a:t>
            </a:r>
            <a:r>
              <a:rPr sz="1550" spc="5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t</a:t>
            </a:r>
            <a:r>
              <a:rPr sz="1550" spc="-15" dirty="0">
                <a:latin typeface="Century Schoolbook"/>
                <a:cs typeface="Century Schoolbook"/>
              </a:rPr>
              <a:t>/</a:t>
            </a:r>
            <a:r>
              <a:rPr sz="1550" spc="10" dirty="0">
                <a:latin typeface="Century Schoolbook"/>
                <a:cs typeface="Century Schoolbook"/>
              </a:rPr>
              <a:t>C</a:t>
            </a:r>
            <a:r>
              <a:rPr sz="1550" spc="5" dirty="0">
                <a:latin typeface="Century Schoolbook"/>
                <a:cs typeface="Century Schoolbook"/>
              </a:rPr>
              <a:t>l</a:t>
            </a:r>
            <a:r>
              <a:rPr sz="1550" spc="-20" dirty="0">
                <a:latin typeface="Century Schoolbook"/>
                <a:cs typeface="Century Schoolbook"/>
              </a:rPr>
              <a:t>a</a:t>
            </a:r>
            <a:r>
              <a:rPr sz="1550" spc="5" dirty="0">
                <a:latin typeface="Century Schoolbook"/>
                <a:cs typeface="Century Schoolbook"/>
              </a:rPr>
              <a:t>u</a:t>
            </a:r>
            <a:r>
              <a:rPr sz="1550" spc="-10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e;</a:t>
            </a:r>
            <a:endParaRPr sz="1550" dirty="0">
              <a:latin typeface="Century Schoolbook"/>
              <a:cs typeface="Century Schoolbook"/>
            </a:endParaRPr>
          </a:p>
          <a:p>
            <a:pPr marL="21843">
              <a:lnSpc>
                <a:spcPct val="100179"/>
              </a:lnSpc>
              <a:spcBef>
                <a:spcPts val="656"/>
              </a:spcBef>
            </a:pPr>
            <a:r>
              <a:rPr sz="1550" spc="-19" dirty="0">
                <a:latin typeface="Century Schoolbook"/>
                <a:cs typeface="Century Schoolbook"/>
              </a:rPr>
              <a:t>b</a:t>
            </a:r>
            <a:r>
              <a:rPr sz="1550" spc="0" dirty="0">
                <a:latin typeface="Century Schoolbook"/>
                <a:cs typeface="Century Schoolbook"/>
              </a:rPr>
              <a:t>.</a:t>
            </a:r>
            <a:r>
              <a:rPr sz="1550" spc="90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A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9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143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s</a:t>
            </a:r>
            <a:r>
              <a:rPr sz="1550" spc="56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A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-19" dirty="0">
                <a:latin typeface="Century Schoolbook"/>
                <a:cs typeface="Century Schoolbook"/>
              </a:rPr>
              <a:t>b</a:t>
            </a:r>
            <a:r>
              <a:rPr sz="1550" spc="0" dirty="0">
                <a:latin typeface="Century Schoolbook"/>
                <a:cs typeface="Century Schoolbook"/>
              </a:rPr>
              <a:t>it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-9" dirty="0">
                <a:latin typeface="Century Schoolbook"/>
                <a:cs typeface="Century Schoolbook"/>
              </a:rPr>
              <a:t>/</a:t>
            </a:r>
            <a:r>
              <a:rPr sz="1550" spc="9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on</a:t>
            </a:r>
            <a:r>
              <a:rPr sz="1550" spc="19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4" dirty="0">
                <a:latin typeface="Century Schoolbook"/>
                <a:cs typeface="Century Schoolbook"/>
              </a:rPr>
              <a:t>l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-14" dirty="0">
                <a:latin typeface="Century Schoolbook"/>
                <a:cs typeface="Century Schoolbook"/>
              </a:rPr>
              <a:t>a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or </a:t>
            </a:r>
            <a:r>
              <a:rPr sz="1550" spc="44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in</a:t>
            </a:r>
            <a:r>
              <a:rPr sz="1550" spc="38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-4" dirty="0">
                <a:latin typeface="Century Schoolbook"/>
                <a:cs typeface="Century Schoolbook"/>
              </a:rPr>
              <a:t>m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14" dirty="0">
                <a:latin typeface="Century Schoolbook"/>
                <a:cs typeface="Century Schoolbook"/>
              </a:rPr>
              <a:t>s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ic</a:t>
            </a:r>
            <a:r>
              <a:rPr sz="1550" spc="262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d</a:t>
            </a:r>
            <a:r>
              <a:rPr sz="1550" spc="113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5" dirty="0">
                <a:latin typeface="Century Schoolbook"/>
                <a:cs typeface="Century Schoolbook"/>
              </a:rPr>
              <a:t>n</a:t>
            </a:r>
            <a:r>
              <a:rPr sz="1550" spc="-5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5" dirty="0">
                <a:latin typeface="Century Schoolbook"/>
                <a:cs typeface="Century Schoolbook"/>
              </a:rPr>
              <a:t>r</a:t>
            </a:r>
            <a:r>
              <a:rPr sz="1550" spc="5" dirty="0">
                <a:latin typeface="Century Schoolbook"/>
                <a:cs typeface="Century Schoolbook"/>
              </a:rPr>
              <a:t>n</a:t>
            </a:r>
            <a:r>
              <a:rPr sz="1550" spc="-20" dirty="0">
                <a:latin typeface="Century Schoolbook"/>
                <a:cs typeface="Century Schoolbook"/>
              </a:rPr>
              <a:t>a</a:t>
            </a:r>
            <a:r>
              <a:rPr sz="1550" spc="-5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io</a:t>
            </a:r>
            <a:r>
              <a:rPr sz="1550" spc="5" dirty="0">
                <a:latin typeface="Century Schoolbook"/>
                <a:cs typeface="Century Schoolbook"/>
              </a:rPr>
              <a:t>n</a:t>
            </a:r>
            <a:r>
              <a:rPr sz="1550" spc="-20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l</a:t>
            </a:r>
            <a:endParaRPr sz="1550" dirty="0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564" y="3429000"/>
            <a:ext cx="1179690" cy="3018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550" spc="10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omme</a:t>
            </a:r>
            <a:r>
              <a:rPr sz="1550" spc="10" dirty="0">
                <a:latin typeface="Century Schoolbook"/>
                <a:cs typeface="Century Schoolbook"/>
              </a:rPr>
              <a:t>r</a:t>
            </a:r>
            <a:r>
              <a:rPr sz="1550" spc="15" dirty="0">
                <a:latin typeface="Century Schoolbook"/>
                <a:cs typeface="Century Schoolbook"/>
              </a:rPr>
              <a:t>c</a:t>
            </a:r>
            <a:r>
              <a:rPr sz="1550" spc="5" dirty="0">
                <a:latin typeface="Century Schoolbook"/>
                <a:cs typeface="Century Schoolbook"/>
              </a:rPr>
              <a:t>i</a:t>
            </a:r>
            <a:r>
              <a:rPr sz="1550" spc="-20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l</a:t>
            </a:r>
            <a:endParaRPr sz="1550" dirty="0">
              <a:latin typeface="Century Schoolbook"/>
              <a:cs typeface="Century School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90254" y="3436299"/>
            <a:ext cx="929817" cy="226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-9" dirty="0">
                <a:latin typeface="Century Schoolbook"/>
                <a:cs typeface="Century Schoolbook"/>
              </a:rPr>
              <a:t>sp</a:t>
            </a:r>
            <a:r>
              <a:rPr sz="1550" spc="0" dirty="0">
                <a:latin typeface="Century Schoolbook"/>
                <a:cs typeface="Century Schoolbook"/>
              </a:rPr>
              <a:t>ute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.</a:t>
            </a:r>
            <a:endParaRPr sz="1550" dirty="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4552" y="4076833"/>
            <a:ext cx="5351067" cy="2268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b="1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b="1" spc="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b="1" spc="8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b="1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b="1" spc="2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ll</a:t>
            </a:r>
            <a:r>
              <a:rPr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b="1" spc="37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b="1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b="1" spc="23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ghts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844" y="4717671"/>
            <a:ext cx="4564825" cy="8670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0220">
              <a:lnSpc>
                <a:spcPts val="1735"/>
              </a:lnSpc>
              <a:spcBef>
                <a:spcPts val="86"/>
              </a:spcBef>
            </a:pPr>
            <a:r>
              <a:rPr sz="1550" b="1" spc="-19" dirty="0">
                <a:latin typeface="Century Schoolbook"/>
                <a:cs typeface="Century Schoolbook"/>
              </a:rPr>
              <a:t>a</a:t>
            </a:r>
            <a:r>
              <a:rPr sz="1550" b="1" spc="0" dirty="0">
                <a:latin typeface="Century Schoolbook"/>
                <a:cs typeface="Century Schoolbook"/>
              </a:rPr>
              <a:t>.</a:t>
            </a:r>
            <a:r>
              <a:rPr sz="1550" b="1" spc="90" dirty="0">
                <a:latin typeface="Century Schoolbook"/>
                <a:cs typeface="Century Schoolbook"/>
              </a:rPr>
              <a:t> </a:t>
            </a:r>
            <a:r>
              <a:rPr sz="1550" b="1" spc="4" dirty="0">
                <a:latin typeface="Century Schoolbook"/>
                <a:cs typeface="Century Schoolbook"/>
              </a:rPr>
              <a:t>A</a:t>
            </a:r>
            <a:r>
              <a:rPr sz="1550" b="1" spc="-9" dirty="0">
                <a:latin typeface="Century Schoolbook"/>
                <a:cs typeface="Century Schoolbook"/>
              </a:rPr>
              <a:t>d</a:t>
            </a:r>
            <a:r>
              <a:rPr sz="1550" b="1" spc="9" dirty="0">
                <a:latin typeface="Century Schoolbook"/>
                <a:cs typeface="Century Schoolbook"/>
              </a:rPr>
              <a:t>v</a:t>
            </a:r>
            <a:r>
              <a:rPr sz="1550" b="1" spc="4" dirty="0">
                <a:latin typeface="Century Schoolbook"/>
                <a:cs typeface="Century Schoolbook"/>
              </a:rPr>
              <a:t>i</a:t>
            </a:r>
            <a:r>
              <a:rPr sz="1550" b="1" spc="-9" dirty="0">
                <a:latin typeface="Century Schoolbook"/>
                <a:cs typeface="Century Schoolbook"/>
              </a:rPr>
              <a:t>s</a:t>
            </a:r>
            <a:r>
              <a:rPr sz="1550" b="1" spc="4" dirty="0">
                <a:latin typeface="Century Schoolbook"/>
                <a:cs typeface="Century Schoolbook"/>
              </a:rPr>
              <a:t>i</a:t>
            </a:r>
            <a:r>
              <a:rPr sz="1550" b="1" spc="0" dirty="0">
                <a:latin typeface="Century Schoolbook"/>
                <a:cs typeface="Century Schoolbook"/>
              </a:rPr>
              <a:t>ng</a:t>
            </a:r>
            <a:r>
              <a:rPr sz="1550" b="1" spc="176" dirty="0">
                <a:latin typeface="Century Schoolbook"/>
                <a:cs typeface="Century Schoolbook"/>
              </a:rPr>
              <a:t> </a:t>
            </a:r>
            <a:r>
              <a:rPr sz="1550" b="1" spc="0" dirty="0">
                <a:latin typeface="Century Schoolbook"/>
                <a:cs typeface="Century Schoolbook"/>
              </a:rPr>
              <a:t>on</a:t>
            </a:r>
            <a:r>
              <a:rPr sz="1550" b="1" spc="74" dirty="0">
                <a:latin typeface="Century Schoolbook"/>
                <a:cs typeface="Century Schoolbook"/>
              </a:rPr>
              <a:t> </a:t>
            </a:r>
            <a:r>
              <a:rPr sz="1550" b="1" spc="0" dirty="0">
                <a:latin typeface="Century Schoolbook"/>
                <a:cs typeface="Century Schoolbook"/>
              </a:rPr>
              <a:t>I</a:t>
            </a:r>
            <a:r>
              <a:rPr sz="1550" b="1" spc="4" dirty="0">
                <a:latin typeface="Century Schoolbook"/>
                <a:cs typeface="Century Schoolbook"/>
              </a:rPr>
              <a:t>n</a:t>
            </a:r>
            <a:r>
              <a:rPr sz="1550" b="1" spc="0" dirty="0">
                <a:latin typeface="Century Schoolbook"/>
                <a:cs typeface="Century Schoolbook"/>
              </a:rPr>
              <a:t>tel</a:t>
            </a:r>
            <a:r>
              <a:rPr sz="1550" b="1" spc="4" dirty="0">
                <a:latin typeface="Century Schoolbook"/>
                <a:cs typeface="Century Schoolbook"/>
              </a:rPr>
              <a:t>l</a:t>
            </a:r>
            <a:r>
              <a:rPr sz="1550" b="1" spc="0" dirty="0">
                <a:latin typeface="Century Schoolbook"/>
                <a:cs typeface="Century Schoolbook"/>
              </a:rPr>
              <a:t>e</a:t>
            </a:r>
            <a:r>
              <a:rPr sz="1550" b="1" spc="14" dirty="0">
                <a:latin typeface="Century Schoolbook"/>
                <a:cs typeface="Century Schoolbook"/>
              </a:rPr>
              <a:t>c</a:t>
            </a:r>
            <a:r>
              <a:rPr sz="1550" b="1" spc="0" dirty="0">
                <a:latin typeface="Century Schoolbook"/>
                <a:cs typeface="Century Schoolbook"/>
              </a:rPr>
              <a:t>tu</a:t>
            </a:r>
            <a:r>
              <a:rPr sz="1550" b="1" spc="-19" dirty="0">
                <a:latin typeface="Century Schoolbook"/>
                <a:cs typeface="Century Schoolbook"/>
              </a:rPr>
              <a:t>a</a:t>
            </a:r>
            <a:r>
              <a:rPr sz="1550" b="1" spc="0" dirty="0">
                <a:latin typeface="Century Schoolbook"/>
                <a:cs typeface="Century Schoolbook"/>
              </a:rPr>
              <a:t>l</a:t>
            </a:r>
            <a:r>
              <a:rPr sz="1550" b="1" spc="240" dirty="0">
                <a:latin typeface="Century Schoolbook"/>
                <a:cs typeface="Century Schoolbook"/>
              </a:rPr>
              <a:t> </a:t>
            </a:r>
            <a:r>
              <a:rPr sz="1550" b="1" spc="-14" dirty="0">
                <a:latin typeface="Century Schoolbook"/>
                <a:cs typeface="Century Schoolbook"/>
              </a:rPr>
              <a:t>P</a:t>
            </a:r>
            <a:r>
              <a:rPr sz="1550" b="1" spc="14" dirty="0">
                <a:latin typeface="Century Schoolbook"/>
                <a:cs typeface="Century Schoolbook"/>
              </a:rPr>
              <a:t>r</a:t>
            </a:r>
            <a:r>
              <a:rPr sz="1550" b="1" spc="0" dirty="0">
                <a:latin typeface="Century Schoolbook"/>
                <a:cs typeface="Century Schoolbook"/>
              </a:rPr>
              <a:t>o</a:t>
            </a:r>
            <a:r>
              <a:rPr sz="1550" b="1" spc="-9" dirty="0">
                <a:latin typeface="Century Schoolbook"/>
                <a:cs typeface="Century Schoolbook"/>
              </a:rPr>
              <a:t>p</a:t>
            </a:r>
            <a:r>
              <a:rPr sz="1550" b="1" spc="0" dirty="0">
                <a:latin typeface="Century Schoolbook"/>
                <a:cs typeface="Century Schoolbook"/>
              </a:rPr>
              <a:t>e</a:t>
            </a:r>
            <a:r>
              <a:rPr sz="1550" b="1" spc="14" dirty="0">
                <a:latin typeface="Century Schoolbook"/>
                <a:cs typeface="Century Schoolbook"/>
              </a:rPr>
              <a:t>r</a:t>
            </a:r>
            <a:r>
              <a:rPr sz="1550" b="1" spc="0" dirty="0">
                <a:latin typeface="Century Schoolbook"/>
                <a:cs typeface="Century Schoolbook"/>
              </a:rPr>
              <a:t>ty</a:t>
            </a:r>
            <a:r>
              <a:rPr sz="1550" b="1" spc="205" dirty="0">
                <a:latin typeface="Century Schoolbook"/>
                <a:cs typeface="Century Schoolbook"/>
              </a:rPr>
              <a:t> </a:t>
            </a:r>
            <a:r>
              <a:rPr sz="1550" b="1" spc="-15" dirty="0">
                <a:latin typeface="Century Schoolbook"/>
                <a:cs typeface="Century Schoolbook"/>
              </a:rPr>
              <a:t>L</a:t>
            </a:r>
            <a:r>
              <a:rPr sz="1550" b="1" spc="5" dirty="0">
                <a:latin typeface="Century Schoolbook"/>
                <a:cs typeface="Century Schoolbook"/>
              </a:rPr>
              <a:t>i</a:t>
            </a:r>
            <a:r>
              <a:rPr sz="1550" b="1" spc="15" dirty="0">
                <a:latin typeface="Century Schoolbook"/>
                <a:cs typeface="Century Schoolbook"/>
              </a:rPr>
              <a:t>c</a:t>
            </a:r>
            <a:r>
              <a:rPr sz="1550" b="1" spc="0" dirty="0">
                <a:latin typeface="Century Schoolbook"/>
                <a:cs typeface="Century Schoolbook"/>
              </a:rPr>
              <a:t>en</a:t>
            </a:r>
            <a:r>
              <a:rPr sz="1550" b="1" spc="-10" dirty="0">
                <a:latin typeface="Century Schoolbook"/>
                <a:cs typeface="Century Schoolbook"/>
              </a:rPr>
              <a:t>s</a:t>
            </a:r>
            <a:r>
              <a:rPr sz="1550" b="1" spc="5" dirty="0">
                <a:latin typeface="Century Schoolbook"/>
                <a:cs typeface="Century Schoolbook"/>
              </a:rPr>
              <a:t>i</a:t>
            </a:r>
            <a:r>
              <a:rPr sz="1550" b="1" spc="0" dirty="0">
                <a:latin typeface="Century Schoolbook"/>
                <a:cs typeface="Century Schoolbook"/>
              </a:rPr>
              <a:t>n</a:t>
            </a:r>
            <a:r>
              <a:rPr sz="1550" b="1" spc="15" dirty="0">
                <a:latin typeface="Century Schoolbook"/>
                <a:cs typeface="Century Schoolbook"/>
              </a:rPr>
              <a:t>g</a:t>
            </a:r>
            <a:r>
              <a:rPr sz="1550" b="1" spc="0" dirty="0">
                <a:latin typeface="Century Schoolbook"/>
                <a:cs typeface="Century Schoolbook"/>
              </a:rPr>
              <a:t>;</a:t>
            </a:r>
            <a:endParaRPr sz="1550" b="1" dirty="0">
              <a:latin typeface="Century Schoolbook"/>
              <a:cs typeface="Century Schoolbook"/>
            </a:endParaRPr>
          </a:p>
          <a:p>
            <a:pPr marL="12700" marR="30220">
              <a:lnSpc>
                <a:spcPct val="100179"/>
              </a:lnSpc>
              <a:spcBef>
                <a:spcPts val="569"/>
              </a:spcBef>
            </a:pPr>
            <a:r>
              <a:rPr sz="1550" b="1" spc="-19" dirty="0">
                <a:latin typeface="Century Schoolbook"/>
                <a:cs typeface="Century Schoolbook"/>
              </a:rPr>
              <a:t>b</a:t>
            </a:r>
            <a:r>
              <a:rPr sz="1550" b="1" spc="0" dirty="0">
                <a:latin typeface="Century Schoolbook"/>
                <a:cs typeface="Century Schoolbook"/>
              </a:rPr>
              <a:t>.</a:t>
            </a:r>
            <a:r>
              <a:rPr sz="1550" b="1" spc="90" dirty="0">
                <a:latin typeface="Century Schoolbook"/>
                <a:cs typeface="Century Schoolbook"/>
              </a:rPr>
              <a:t> </a:t>
            </a:r>
            <a:r>
              <a:rPr sz="1550" b="1" spc="4" dirty="0">
                <a:latin typeface="Century Schoolbook"/>
                <a:cs typeface="Century Schoolbook"/>
              </a:rPr>
              <a:t>A</a:t>
            </a:r>
            <a:r>
              <a:rPr sz="1550" b="1" spc="14" dirty="0">
                <a:latin typeface="Century Schoolbook"/>
                <a:cs typeface="Century Schoolbook"/>
              </a:rPr>
              <a:t>c</a:t>
            </a:r>
            <a:r>
              <a:rPr sz="1550" b="1" spc="-4" dirty="0">
                <a:latin typeface="Century Schoolbook"/>
                <a:cs typeface="Century Schoolbook"/>
              </a:rPr>
              <a:t>t</a:t>
            </a:r>
            <a:r>
              <a:rPr sz="1550" b="1" spc="0" dirty="0">
                <a:latin typeface="Century Schoolbook"/>
                <a:cs typeface="Century Schoolbook"/>
              </a:rPr>
              <a:t>i</a:t>
            </a:r>
            <a:r>
              <a:rPr sz="1550" b="1" spc="4" dirty="0">
                <a:latin typeface="Century Schoolbook"/>
                <a:cs typeface="Century Schoolbook"/>
              </a:rPr>
              <a:t>n</a:t>
            </a:r>
            <a:r>
              <a:rPr sz="1550" b="1" spc="0" dirty="0">
                <a:latin typeface="Century Schoolbook"/>
                <a:cs typeface="Century Schoolbook"/>
              </a:rPr>
              <a:t>g</a:t>
            </a:r>
            <a:r>
              <a:rPr sz="1550" b="1" spc="108" dirty="0">
                <a:latin typeface="Century Schoolbook"/>
                <a:cs typeface="Century Schoolbook"/>
              </a:rPr>
              <a:t> </a:t>
            </a:r>
            <a:r>
              <a:rPr sz="1550" b="1" spc="-19" dirty="0">
                <a:latin typeface="Century Schoolbook"/>
                <a:cs typeface="Century Schoolbook"/>
              </a:rPr>
              <a:t>a</a:t>
            </a:r>
            <a:r>
              <a:rPr sz="1550" b="1" spc="0" dirty="0">
                <a:latin typeface="Century Schoolbook"/>
                <a:cs typeface="Century Schoolbook"/>
              </a:rPr>
              <a:t>s</a:t>
            </a:r>
            <a:r>
              <a:rPr sz="1550" b="1" spc="91" dirty="0">
                <a:latin typeface="Century Schoolbook"/>
                <a:cs typeface="Century Schoolbook"/>
              </a:rPr>
              <a:t> </a:t>
            </a:r>
            <a:r>
              <a:rPr sz="1550" b="1" spc="14" dirty="0">
                <a:latin typeface="Century Schoolbook"/>
                <a:cs typeface="Century Schoolbook"/>
              </a:rPr>
              <a:t>r</a:t>
            </a:r>
            <a:r>
              <a:rPr sz="1550" b="1" spc="0" dirty="0">
                <a:latin typeface="Century Schoolbook"/>
                <a:cs typeface="Century Schoolbook"/>
              </a:rPr>
              <a:t>e</a:t>
            </a:r>
            <a:r>
              <a:rPr sz="1550" b="1" spc="9" dirty="0">
                <a:latin typeface="Century Schoolbook"/>
                <a:cs typeface="Century Schoolbook"/>
              </a:rPr>
              <a:t>g</a:t>
            </a:r>
            <a:r>
              <a:rPr sz="1550" b="1" spc="0" dirty="0">
                <a:latin typeface="Century Schoolbook"/>
                <a:cs typeface="Century Schoolbook"/>
              </a:rPr>
              <a:t>i</a:t>
            </a:r>
            <a:r>
              <a:rPr sz="1550" b="1" spc="-9" dirty="0">
                <a:latin typeface="Century Schoolbook"/>
                <a:cs typeface="Century Schoolbook"/>
              </a:rPr>
              <a:t>s</a:t>
            </a:r>
            <a:r>
              <a:rPr sz="1550" b="1" spc="-4" dirty="0">
                <a:latin typeface="Century Schoolbook"/>
                <a:cs typeface="Century Schoolbook"/>
              </a:rPr>
              <a:t>t</a:t>
            </a:r>
            <a:r>
              <a:rPr sz="1550" b="1" spc="0" dirty="0">
                <a:latin typeface="Century Schoolbook"/>
                <a:cs typeface="Century Schoolbook"/>
              </a:rPr>
              <a:t>e</a:t>
            </a:r>
            <a:r>
              <a:rPr sz="1550" b="1" spc="14" dirty="0">
                <a:latin typeface="Century Schoolbook"/>
                <a:cs typeface="Century Schoolbook"/>
              </a:rPr>
              <a:t>r</a:t>
            </a:r>
            <a:r>
              <a:rPr sz="1550" b="1" spc="0" dirty="0">
                <a:latin typeface="Century Schoolbook"/>
                <a:cs typeface="Century Schoolbook"/>
              </a:rPr>
              <a:t>ed</a:t>
            </a:r>
            <a:r>
              <a:rPr sz="1550" b="1" spc="204" dirty="0">
                <a:latin typeface="Century Schoolbook"/>
                <a:cs typeface="Century Schoolbook"/>
              </a:rPr>
              <a:t> </a:t>
            </a:r>
            <a:r>
              <a:rPr sz="1550" b="1" spc="-14" dirty="0">
                <a:latin typeface="Century Schoolbook"/>
                <a:cs typeface="Century Schoolbook"/>
              </a:rPr>
              <a:t>T</a:t>
            </a:r>
            <a:r>
              <a:rPr sz="1550" b="1" spc="14" dirty="0">
                <a:latin typeface="Century Schoolbook"/>
                <a:cs typeface="Century Schoolbook"/>
              </a:rPr>
              <a:t>r</a:t>
            </a:r>
            <a:r>
              <a:rPr sz="1550" b="1" spc="-19" dirty="0">
                <a:latin typeface="Century Schoolbook"/>
                <a:cs typeface="Century Schoolbook"/>
              </a:rPr>
              <a:t>a</a:t>
            </a:r>
            <a:r>
              <a:rPr sz="1550" b="1" spc="-9" dirty="0">
                <a:latin typeface="Century Schoolbook"/>
                <a:cs typeface="Century Schoolbook"/>
              </a:rPr>
              <a:t>d</a:t>
            </a:r>
            <a:r>
              <a:rPr sz="1550" b="1" spc="0" dirty="0">
                <a:latin typeface="Century Schoolbook"/>
                <a:cs typeface="Century Schoolbook"/>
              </a:rPr>
              <a:t>e</a:t>
            </a:r>
            <a:r>
              <a:rPr sz="1550" b="1" spc="154" dirty="0">
                <a:latin typeface="Century Schoolbook"/>
                <a:cs typeface="Century Schoolbook"/>
              </a:rPr>
              <a:t> </a:t>
            </a:r>
            <a:r>
              <a:rPr sz="1550" b="1" spc="14" dirty="0">
                <a:latin typeface="Century Schoolbook"/>
                <a:cs typeface="Century Schoolbook"/>
              </a:rPr>
              <a:t>M</a:t>
            </a:r>
            <a:r>
              <a:rPr sz="1550" b="1" spc="-19" dirty="0">
                <a:latin typeface="Century Schoolbook"/>
                <a:cs typeface="Century Schoolbook"/>
              </a:rPr>
              <a:t>a</a:t>
            </a:r>
            <a:r>
              <a:rPr sz="1550" b="1" spc="14" dirty="0">
                <a:latin typeface="Century Schoolbook"/>
                <a:cs typeface="Century Schoolbook"/>
              </a:rPr>
              <a:t>r</a:t>
            </a:r>
            <a:r>
              <a:rPr sz="1550" b="1" spc="0" dirty="0">
                <a:latin typeface="Century Schoolbook"/>
                <a:cs typeface="Century Schoolbook"/>
              </a:rPr>
              <a:t>k</a:t>
            </a:r>
            <a:r>
              <a:rPr sz="1550" b="1" spc="148" dirty="0">
                <a:latin typeface="Century Schoolbook"/>
                <a:cs typeface="Century Schoolbook"/>
              </a:rPr>
              <a:t> </a:t>
            </a:r>
            <a:r>
              <a:rPr sz="1550" b="1" spc="5" dirty="0">
                <a:latin typeface="Century Schoolbook"/>
                <a:cs typeface="Century Schoolbook"/>
              </a:rPr>
              <a:t>A</a:t>
            </a:r>
            <a:r>
              <a:rPr sz="1550" b="1" spc="10" dirty="0">
                <a:latin typeface="Century Schoolbook"/>
                <a:cs typeface="Century Schoolbook"/>
              </a:rPr>
              <a:t>g</a:t>
            </a:r>
            <a:r>
              <a:rPr sz="1550" b="1" spc="0" dirty="0">
                <a:latin typeface="Century Schoolbook"/>
                <a:cs typeface="Century Schoolbook"/>
              </a:rPr>
              <a:t>ent;</a:t>
            </a:r>
            <a:endParaRPr sz="1550" b="1" dirty="0">
              <a:latin typeface="Century Schoolbook"/>
              <a:cs typeface="Century Schoolbook"/>
            </a:endParaRPr>
          </a:p>
          <a:p>
            <a:pPr marL="67564">
              <a:lnSpc>
                <a:spcPct val="100179"/>
              </a:lnSpc>
              <a:spcBef>
                <a:spcPts val="659"/>
              </a:spcBef>
            </a:pPr>
            <a:r>
              <a:rPr sz="1550" b="1" spc="14" dirty="0">
                <a:latin typeface="Century Schoolbook"/>
                <a:cs typeface="Century Schoolbook"/>
              </a:rPr>
              <a:t>c</a:t>
            </a:r>
            <a:r>
              <a:rPr sz="1550" b="1" spc="0" dirty="0">
                <a:latin typeface="Century Schoolbook"/>
                <a:cs typeface="Century Schoolbook"/>
              </a:rPr>
              <a:t>.</a:t>
            </a:r>
            <a:r>
              <a:rPr sz="1550" b="1" spc="52" dirty="0">
                <a:latin typeface="Century Schoolbook"/>
                <a:cs typeface="Century Schoolbook"/>
              </a:rPr>
              <a:t> </a:t>
            </a:r>
            <a:r>
              <a:rPr sz="1550" b="1" spc="9" dirty="0">
                <a:latin typeface="Century Schoolbook"/>
                <a:cs typeface="Century Schoolbook"/>
              </a:rPr>
              <a:t>A</a:t>
            </a:r>
            <a:r>
              <a:rPr sz="1550" b="1" spc="-9" dirty="0">
                <a:latin typeface="Century Schoolbook"/>
                <a:cs typeface="Century Schoolbook"/>
              </a:rPr>
              <a:t>d</a:t>
            </a:r>
            <a:r>
              <a:rPr sz="1550" b="1" spc="9" dirty="0">
                <a:latin typeface="Century Schoolbook"/>
                <a:cs typeface="Century Schoolbook"/>
              </a:rPr>
              <a:t>v</a:t>
            </a:r>
            <a:r>
              <a:rPr sz="1550" b="1" spc="0" dirty="0">
                <a:latin typeface="Century Schoolbook"/>
                <a:cs typeface="Century Schoolbook"/>
              </a:rPr>
              <a:t>i</a:t>
            </a:r>
            <a:r>
              <a:rPr sz="1550" b="1" spc="-9" dirty="0">
                <a:latin typeface="Century Schoolbook"/>
                <a:cs typeface="Century Schoolbook"/>
              </a:rPr>
              <a:t>s</a:t>
            </a:r>
            <a:r>
              <a:rPr sz="1550" b="1" spc="0" dirty="0">
                <a:latin typeface="Century Schoolbook"/>
                <a:cs typeface="Century Schoolbook"/>
              </a:rPr>
              <a:t>i</a:t>
            </a:r>
            <a:r>
              <a:rPr sz="1550" b="1" spc="9" dirty="0">
                <a:latin typeface="Century Schoolbook"/>
                <a:cs typeface="Century Schoolbook"/>
              </a:rPr>
              <a:t>n</a:t>
            </a:r>
            <a:r>
              <a:rPr sz="1550" b="1" spc="0" dirty="0">
                <a:latin typeface="Century Schoolbook"/>
                <a:cs typeface="Century Schoolbook"/>
              </a:rPr>
              <a:t>g</a:t>
            </a:r>
            <a:r>
              <a:rPr sz="1550" b="1" spc="211" dirty="0">
                <a:latin typeface="Century Schoolbook"/>
                <a:cs typeface="Century Schoolbook"/>
              </a:rPr>
              <a:t> </a:t>
            </a:r>
            <a:r>
              <a:rPr sz="1550" b="1" spc="0" dirty="0">
                <a:latin typeface="Century Schoolbook"/>
                <a:cs typeface="Century Schoolbook"/>
              </a:rPr>
              <a:t>on</a:t>
            </a:r>
            <a:r>
              <a:rPr sz="1550" b="1" spc="39" dirty="0">
                <a:latin typeface="Century Schoolbook"/>
                <a:cs typeface="Century Schoolbook"/>
              </a:rPr>
              <a:t> </a:t>
            </a:r>
            <a:r>
              <a:rPr sz="1550" b="1" spc="-9" dirty="0">
                <a:latin typeface="Century Schoolbook"/>
                <a:cs typeface="Century Schoolbook"/>
              </a:rPr>
              <a:t>p</a:t>
            </a:r>
            <a:r>
              <a:rPr sz="1550" b="1" spc="-19" dirty="0">
                <a:latin typeface="Century Schoolbook"/>
                <a:cs typeface="Century Schoolbook"/>
              </a:rPr>
              <a:t>a</a:t>
            </a:r>
            <a:r>
              <a:rPr sz="1550" b="1" spc="-14" dirty="0">
                <a:latin typeface="Century Schoolbook"/>
                <a:cs typeface="Century Schoolbook"/>
              </a:rPr>
              <a:t>ss</a:t>
            </a:r>
            <a:r>
              <a:rPr sz="1550" b="1" spc="0" dirty="0">
                <a:latin typeface="Century Schoolbook"/>
                <a:cs typeface="Century Schoolbook"/>
              </a:rPr>
              <a:t>i</a:t>
            </a:r>
            <a:r>
              <a:rPr sz="1550" b="1" spc="9" dirty="0">
                <a:latin typeface="Century Schoolbook"/>
                <a:cs typeface="Century Schoolbook"/>
              </a:rPr>
              <a:t>n</a:t>
            </a:r>
            <a:r>
              <a:rPr sz="1550" b="1" spc="0" dirty="0">
                <a:latin typeface="Century Schoolbook"/>
                <a:cs typeface="Century Schoolbook"/>
              </a:rPr>
              <a:t>g</a:t>
            </a:r>
            <a:r>
              <a:rPr sz="1550" b="1" spc="228" dirty="0">
                <a:latin typeface="Century Schoolbook"/>
                <a:cs typeface="Century Schoolbook"/>
              </a:rPr>
              <a:t> </a:t>
            </a:r>
            <a:r>
              <a:rPr sz="1550" b="1" spc="0" dirty="0">
                <a:latin typeface="Century Schoolbook"/>
                <a:cs typeface="Century Schoolbook"/>
              </a:rPr>
              <a:t>o</a:t>
            </a:r>
            <a:r>
              <a:rPr sz="1550" b="1" spc="9" dirty="0">
                <a:latin typeface="Century Schoolbook"/>
                <a:cs typeface="Century Schoolbook"/>
              </a:rPr>
              <a:t>ff</a:t>
            </a:r>
            <a:r>
              <a:rPr sz="1550" b="1" spc="-9" dirty="0">
                <a:latin typeface="Century Schoolbook"/>
                <a:cs typeface="Century Schoolbook"/>
              </a:rPr>
              <a:t>/</a:t>
            </a:r>
            <a:r>
              <a:rPr sz="1550" b="1" spc="0" dirty="0">
                <a:latin typeface="Century Schoolbook"/>
                <a:cs typeface="Century Schoolbook"/>
              </a:rPr>
              <a:t>i</a:t>
            </a:r>
            <a:r>
              <a:rPr sz="1550" b="1" spc="9" dirty="0">
                <a:latin typeface="Century Schoolbook"/>
                <a:cs typeface="Century Schoolbook"/>
              </a:rPr>
              <a:t>nf</a:t>
            </a:r>
            <a:r>
              <a:rPr sz="1550" b="1" spc="14" dirty="0">
                <a:latin typeface="Century Schoolbook"/>
                <a:cs typeface="Century Schoolbook"/>
              </a:rPr>
              <a:t>r</a:t>
            </a:r>
            <a:r>
              <a:rPr sz="1550" b="1" spc="0" dirty="0">
                <a:latin typeface="Century Schoolbook"/>
                <a:cs typeface="Century Schoolbook"/>
              </a:rPr>
              <a:t>i</a:t>
            </a:r>
            <a:r>
              <a:rPr sz="1550" b="1" spc="9" dirty="0">
                <a:latin typeface="Century Schoolbook"/>
                <a:cs typeface="Century Schoolbook"/>
              </a:rPr>
              <a:t>ng</a:t>
            </a:r>
            <a:r>
              <a:rPr sz="1550" b="1" spc="0" dirty="0">
                <a:latin typeface="Century Schoolbook"/>
                <a:cs typeface="Century Schoolbook"/>
              </a:rPr>
              <a:t>e</a:t>
            </a:r>
            <a:r>
              <a:rPr sz="1550" b="1" spc="-4" dirty="0">
                <a:latin typeface="Century Schoolbook"/>
                <a:cs typeface="Century Schoolbook"/>
              </a:rPr>
              <a:t>m</a:t>
            </a:r>
            <a:r>
              <a:rPr sz="1550" b="1" spc="0" dirty="0">
                <a:latin typeface="Century Schoolbook"/>
                <a:cs typeface="Century Schoolbook"/>
              </a:rPr>
              <a:t>ent</a:t>
            </a:r>
            <a:r>
              <a:rPr sz="1550" b="1" spc="302" dirty="0">
                <a:latin typeface="Century Schoolbook"/>
                <a:cs typeface="Century Schoolbook"/>
              </a:rPr>
              <a:t> </a:t>
            </a:r>
            <a:r>
              <a:rPr sz="1550" b="1" spc="0" dirty="0">
                <a:latin typeface="Century Schoolbook"/>
                <a:cs typeface="Century Schoolbook"/>
              </a:rPr>
              <a:t>m</a:t>
            </a:r>
            <a:r>
              <a:rPr sz="1550" b="1" spc="-25" dirty="0">
                <a:latin typeface="Century Schoolbook"/>
                <a:cs typeface="Century Schoolbook"/>
              </a:rPr>
              <a:t>a</a:t>
            </a:r>
            <a:r>
              <a:rPr sz="1550" b="1" spc="-5" dirty="0">
                <a:latin typeface="Century Schoolbook"/>
                <a:cs typeface="Century Schoolbook"/>
              </a:rPr>
              <a:t>tt</a:t>
            </a:r>
            <a:r>
              <a:rPr sz="1550" b="1" spc="0" dirty="0">
                <a:latin typeface="Century Schoolbook"/>
                <a:cs typeface="Century Schoolbook"/>
              </a:rPr>
              <a:t>e</a:t>
            </a:r>
            <a:r>
              <a:rPr sz="1550" b="1" spc="15" dirty="0">
                <a:latin typeface="Century Schoolbook"/>
                <a:cs typeface="Century Schoolbook"/>
              </a:rPr>
              <a:t>r</a:t>
            </a:r>
            <a:r>
              <a:rPr sz="1550" b="1" spc="0" dirty="0">
                <a:latin typeface="Century Schoolbook"/>
                <a:cs typeface="Century Schoolbook"/>
              </a:rPr>
              <a:t>s</a:t>
            </a:r>
            <a:endParaRPr sz="1550" b="1" dirty="0">
              <a:latin typeface="Century Schoolbook"/>
              <a:cs typeface="Century Schoolbook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322691" y="5908334"/>
            <a:ext cx="253320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F501D69A-B674-44B6-903F-3E446F88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38</a:t>
            </a:fld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8764523" y="1065276"/>
            <a:ext cx="0" cy="5792722"/>
          </a:xfrm>
          <a:custGeom>
            <a:avLst/>
            <a:gdLst/>
            <a:ahLst/>
            <a:cxnLst/>
            <a:rect l="l" t="t" r="r" b="b"/>
            <a:pathLst>
              <a:path h="5792722">
                <a:moveTo>
                  <a:pt x="0" y="0"/>
                </a:moveTo>
                <a:lnTo>
                  <a:pt x="0" y="5792722"/>
                </a:lnTo>
              </a:path>
            </a:pathLst>
          </a:custGeom>
          <a:ln w="36576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37676" y="1065276"/>
            <a:ext cx="306323" cy="5792722"/>
          </a:xfrm>
          <a:custGeom>
            <a:avLst/>
            <a:gdLst/>
            <a:ahLst/>
            <a:cxnLst/>
            <a:rect l="l" t="t" r="r" b="b"/>
            <a:pathLst>
              <a:path w="306323" h="5792722">
                <a:moveTo>
                  <a:pt x="0" y="5792722"/>
                </a:moveTo>
                <a:lnTo>
                  <a:pt x="306323" y="5792722"/>
                </a:lnTo>
                <a:lnTo>
                  <a:pt x="306323" y="0"/>
                </a:lnTo>
                <a:lnTo>
                  <a:pt x="0" y="0"/>
                </a:lnTo>
                <a:lnTo>
                  <a:pt x="0" y="5792722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15400" y="1065276"/>
            <a:ext cx="0" cy="5792722"/>
          </a:xfrm>
          <a:custGeom>
            <a:avLst/>
            <a:gdLst/>
            <a:ahLst/>
            <a:cxnLst/>
            <a:rect l="l" t="t" r="r" b="b"/>
            <a:pathLst>
              <a:path h="5792722">
                <a:moveTo>
                  <a:pt x="0" y="0"/>
                </a:moveTo>
                <a:lnTo>
                  <a:pt x="0" y="5792722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93876" y="0"/>
            <a:ext cx="7850124" cy="1065276"/>
          </a:xfrm>
          <a:custGeom>
            <a:avLst/>
            <a:gdLst/>
            <a:ahLst/>
            <a:cxnLst/>
            <a:rect l="l" t="t" r="r" b="b"/>
            <a:pathLst>
              <a:path w="7850124" h="1065276">
                <a:moveTo>
                  <a:pt x="7850123" y="0"/>
                </a:moveTo>
                <a:lnTo>
                  <a:pt x="0" y="0"/>
                </a:lnTo>
                <a:lnTo>
                  <a:pt x="0" y="1065276"/>
                </a:lnTo>
                <a:lnTo>
                  <a:pt x="7850123" y="1065276"/>
                </a:lnTo>
                <a:lnTo>
                  <a:pt x="7850123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066" y="2285"/>
            <a:ext cx="35662" cy="6857998"/>
          </a:xfrm>
          <a:custGeom>
            <a:avLst/>
            <a:gdLst/>
            <a:ahLst/>
            <a:cxnLst/>
            <a:rect l="l" t="t" r="r" b="b"/>
            <a:pathLst>
              <a:path w="35662" h="6857998">
                <a:moveTo>
                  <a:pt x="35661" y="0"/>
                </a:moveTo>
                <a:lnTo>
                  <a:pt x="0" y="0"/>
                </a:lnTo>
                <a:lnTo>
                  <a:pt x="1" y="6855711"/>
                </a:lnTo>
                <a:lnTo>
                  <a:pt x="35662" y="6855711"/>
                </a:lnTo>
                <a:lnTo>
                  <a:pt x="35661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292" y="2285"/>
            <a:ext cx="11888" cy="6857998"/>
          </a:xfrm>
          <a:custGeom>
            <a:avLst/>
            <a:gdLst/>
            <a:ahLst/>
            <a:cxnLst/>
            <a:rect l="l" t="t" r="r" b="b"/>
            <a:pathLst>
              <a:path w="11888" h="6857998">
                <a:moveTo>
                  <a:pt x="11887" y="0"/>
                </a:moveTo>
                <a:lnTo>
                  <a:pt x="0" y="0"/>
                </a:lnTo>
                <a:lnTo>
                  <a:pt x="1" y="6855711"/>
                </a:lnTo>
                <a:lnTo>
                  <a:pt x="11888" y="6855711"/>
                </a:lnTo>
                <a:lnTo>
                  <a:pt x="1188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371600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12594" y="127213"/>
            <a:ext cx="6046356" cy="8404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200"/>
              </a:lnSpc>
              <a:spcBef>
                <a:spcPts val="160"/>
              </a:spcBef>
            </a:pPr>
            <a:r>
              <a:rPr sz="30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P</a:t>
            </a:r>
            <a:r>
              <a:rPr sz="24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R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O</a:t>
            </a:r>
            <a:r>
              <a:rPr sz="2400" b="1" spc="-9" dirty="0">
                <a:solidFill>
                  <a:srgbClr val="565F6C"/>
                </a:solidFill>
                <a:latin typeface="Century Schoolbook"/>
                <a:cs typeface="Century Schoolbook"/>
              </a:rPr>
              <a:t>F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E</a:t>
            </a:r>
            <a:r>
              <a:rPr sz="24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S</a:t>
            </a:r>
            <a:r>
              <a:rPr sz="2400" b="1" spc="4" dirty="0">
                <a:solidFill>
                  <a:srgbClr val="565F6C"/>
                </a:solidFill>
                <a:latin typeface="Century Schoolbook"/>
                <a:cs typeface="Century Schoolbook"/>
              </a:rPr>
              <a:t>SI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O</a:t>
            </a:r>
            <a:r>
              <a:rPr sz="2400" b="1" spc="-25" dirty="0">
                <a:solidFill>
                  <a:srgbClr val="565F6C"/>
                </a:solidFill>
                <a:latin typeface="Century Schoolbook"/>
                <a:cs typeface="Century Schoolbook"/>
              </a:rPr>
              <a:t>N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A</a:t>
            </a:r>
            <a:r>
              <a:rPr sz="24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L</a:t>
            </a:r>
            <a:r>
              <a:rPr sz="30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,</a:t>
            </a:r>
            <a:r>
              <a:rPr sz="3000" b="1" spc="-140" dirty="0">
                <a:solidFill>
                  <a:srgbClr val="565F6C"/>
                </a:solidFill>
                <a:latin typeface="Century Schoolbook"/>
                <a:cs typeface="Century Schoolbook"/>
              </a:rPr>
              <a:t> 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CON</a:t>
            </a:r>
            <a:r>
              <a:rPr sz="24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S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U</a:t>
            </a:r>
            <a:r>
              <a:rPr sz="2400" b="1" spc="-9" dirty="0">
                <a:solidFill>
                  <a:srgbClr val="565F6C"/>
                </a:solidFill>
                <a:latin typeface="Century Schoolbook"/>
                <a:cs typeface="Century Schoolbook"/>
              </a:rPr>
              <a:t>L</a:t>
            </a:r>
            <a:r>
              <a:rPr sz="2400" b="1" spc="-14" dirty="0">
                <a:solidFill>
                  <a:srgbClr val="565F6C"/>
                </a:solidFill>
                <a:latin typeface="Century Schoolbook"/>
                <a:cs typeface="Century Schoolbook"/>
              </a:rPr>
              <a:t>T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A</a:t>
            </a:r>
            <a:r>
              <a:rPr sz="2400" b="1" spc="4" dirty="0">
                <a:solidFill>
                  <a:srgbClr val="565F6C"/>
                </a:solidFill>
                <a:latin typeface="Century Schoolbook"/>
                <a:cs typeface="Century Schoolbook"/>
              </a:rPr>
              <a:t>N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C</a:t>
            </a:r>
            <a:r>
              <a:rPr sz="2400" b="1" spc="-4" dirty="0">
                <a:solidFill>
                  <a:srgbClr val="565F6C"/>
                </a:solidFill>
                <a:latin typeface="Century Schoolbook"/>
                <a:cs typeface="Century Schoolbook"/>
              </a:rPr>
              <a:t>Y</a:t>
            </a:r>
            <a:r>
              <a:rPr sz="30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,</a:t>
            </a:r>
            <a:endParaRPr sz="3000" dirty="0">
              <a:latin typeface="Century Schoolbook"/>
              <a:cs typeface="Century Schoolbook"/>
            </a:endParaRPr>
          </a:p>
          <a:p>
            <a:pPr marL="667755" marR="702179" algn="ctr">
              <a:lnSpc>
                <a:spcPct val="100179"/>
              </a:lnSpc>
              <a:spcBef>
                <a:spcPts val="356"/>
              </a:spcBef>
            </a:pP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CE</a:t>
            </a:r>
            <a:r>
              <a:rPr sz="24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R</a:t>
            </a:r>
            <a:r>
              <a:rPr sz="2400" b="1" spc="-14" dirty="0">
                <a:solidFill>
                  <a:srgbClr val="565F6C"/>
                </a:solidFill>
                <a:latin typeface="Century Schoolbook"/>
                <a:cs typeface="Century Schoolbook"/>
              </a:rPr>
              <a:t>T</a:t>
            </a:r>
            <a:r>
              <a:rPr sz="2400" b="1" spc="4" dirty="0">
                <a:solidFill>
                  <a:srgbClr val="565F6C"/>
                </a:solidFill>
                <a:latin typeface="Century Schoolbook"/>
                <a:cs typeface="Century Schoolbook"/>
              </a:rPr>
              <a:t>I</a:t>
            </a:r>
            <a:r>
              <a:rPr sz="2400" b="1" spc="-14" dirty="0">
                <a:solidFill>
                  <a:srgbClr val="565F6C"/>
                </a:solidFill>
                <a:latin typeface="Century Schoolbook"/>
                <a:cs typeface="Century Schoolbook"/>
              </a:rPr>
              <a:t>F</a:t>
            </a:r>
            <a:r>
              <a:rPr sz="2400" b="1" spc="4" dirty="0">
                <a:solidFill>
                  <a:srgbClr val="565F6C"/>
                </a:solidFill>
                <a:latin typeface="Century Schoolbook"/>
                <a:cs typeface="Century Schoolbook"/>
              </a:rPr>
              <a:t>I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CA</a:t>
            </a:r>
            <a:r>
              <a:rPr sz="2400" b="1" spc="-19" dirty="0">
                <a:solidFill>
                  <a:srgbClr val="565F6C"/>
                </a:solidFill>
                <a:latin typeface="Century Schoolbook"/>
                <a:cs typeface="Century Schoolbook"/>
              </a:rPr>
              <a:t>T</a:t>
            </a:r>
            <a:r>
              <a:rPr sz="2400" b="1" spc="4" dirty="0">
                <a:solidFill>
                  <a:srgbClr val="565F6C"/>
                </a:solidFill>
                <a:latin typeface="Century Schoolbook"/>
                <a:cs typeface="Century Schoolbook"/>
              </a:rPr>
              <a:t>I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ON</a:t>
            </a:r>
            <a:r>
              <a:rPr sz="2400" b="1" spc="59" dirty="0">
                <a:solidFill>
                  <a:srgbClr val="565F6C"/>
                </a:solidFill>
                <a:latin typeface="Century Schoolbook"/>
                <a:cs typeface="Century Schoolbook"/>
              </a:rPr>
              <a:t> </a:t>
            </a:r>
            <a:r>
              <a:rPr sz="24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S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E</a:t>
            </a:r>
            <a:r>
              <a:rPr sz="2400" b="1" spc="19" dirty="0">
                <a:solidFill>
                  <a:srgbClr val="565F6C"/>
                </a:solidFill>
                <a:latin typeface="Century Schoolbook"/>
                <a:cs typeface="Century Schoolbook"/>
              </a:rPr>
              <a:t>R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V</a:t>
            </a:r>
            <a:r>
              <a:rPr sz="2400" b="1" spc="14" dirty="0">
                <a:solidFill>
                  <a:srgbClr val="565F6C"/>
                </a:solidFill>
                <a:latin typeface="Century Schoolbook"/>
                <a:cs typeface="Century Schoolbook"/>
              </a:rPr>
              <a:t>I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CES</a:t>
            </a:r>
            <a:endParaRPr sz="2400" dirty="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244" y="1752600"/>
            <a:ext cx="6321750" cy="4649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  <a:spcBef>
                <a:spcPts val="87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100" spc="0" dirty="0">
                <a:solidFill>
                  <a:srgbClr val="FD8537"/>
                </a:solidFill>
                <a:latin typeface="Times New Roman"/>
                <a:cs typeface="Times New Roman"/>
              </a:rPr>
              <a:t>   </a:t>
            </a:r>
            <a:r>
              <a:rPr sz="1100" spc="74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</a:t>
            </a:r>
            <a:r>
              <a:rPr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b="1" spc="2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b="1" spc="1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b="1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b="1" spc="1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b="1" spc="15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b="1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b="1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b="1" spc="1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b="1" spc="1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b="1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b="1" spc="16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0564" y="2217549"/>
            <a:ext cx="6957583" cy="39481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796">
              <a:lnSpc>
                <a:spcPts val="1735"/>
              </a:lnSpc>
              <a:spcBef>
                <a:spcPts val="86"/>
              </a:spcBef>
            </a:pPr>
            <a:r>
              <a:rPr sz="1550" b="1" spc="-19" dirty="0">
                <a:latin typeface="Century Schoolbook"/>
                <a:cs typeface="Century Schoolbook"/>
              </a:rPr>
              <a:t>a</a:t>
            </a:r>
            <a:r>
              <a:rPr sz="1550" b="1" spc="0" dirty="0">
                <a:latin typeface="Century Schoolbook"/>
                <a:cs typeface="Century Schoolbook"/>
              </a:rPr>
              <a:t>.</a:t>
            </a:r>
            <a:r>
              <a:rPr sz="1550" b="1" spc="90" dirty="0">
                <a:latin typeface="Century Schoolbook"/>
                <a:cs typeface="Century Schoolbook"/>
              </a:rPr>
              <a:t> </a:t>
            </a:r>
            <a:r>
              <a:rPr sz="1550" b="1" spc="9" dirty="0">
                <a:latin typeface="Century Schoolbook"/>
                <a:cs typeface="Century Schoolbook"/>
              </a:rPr>
              <a:t>A</a:t>
            </a:r>
            <a:r>
              <a:rPr sz="1550" b="1" spc="-9" dirty="0">
                <a:latin typeface="Century Schoolbook"/>
                <a:cs typeface="Century Schoolbook"/>
              </a:rPr>
              <a:t>d</a:t>
            </a:r>
            <a:r>
              <a:rPr sz="1550" b="1" spc="9" dirty="0">
                <a:latin typeface="Century Schoolbook"/>
                <a:cs typeface="Century Schoolbook"/>
              </a:rPr>
              <a:t>v</a:t>
            </a:r>
            <a:r>
              <a:rPr sz="1550" b="1" spc="0" dirty="0">
                <a:latin typeface="Century Schoolbook"/>
                <a:cs typeface="Century Schoolbook"/>
              </a:rPr>
              <a:t>i</a:t>
            </a:r>
            <a:r>
              <a:rPr sz="1550" b="1" spc="-9" dirty="0">
                <a:latin typeface="Century Schoolbook"/>
                <a:cs typeface="Century Schoolbook"/>
              </a:rPr>
              <a:t>s</a:t>
            </a:r>
            <a:r>
              <a:rPr sz="1550" b="1" spc="0" dirty="0">
                <a:latin typeface="Century Schoolbook"/>
                <a:cs typeface="Century Schoolbook"/>
              </a:rPr>
              <a:t>i</a:t>
            </a:r>
            <a:r>
              <a:rPr sz="1550" b="1" spc="9" dirty="0">
                <a:latin typeface="Century Schoolbook"/>
                <a:cs typeface="Century Schoolbook"/>
              </a:rPr>
              <a:t>n</a:t>
            </a:r>
            <a:r>
              <a:rPr sz="1550" b="1" spc="0" dirty="0">
                <a:latin typeface="Century Schoolbook"/>
                <a:cs typeface="Century Schoolbook"/>
              </a:rPr>
              <a:t>g</a:t>
            </a:r>
            <a:r>
              <a:rPr sz="1550" b="1" spc="176" dirty="0">
                <a:latin typeface="Century Schoolbook"/>
                <a:cs typeface="Century Schoolbook"/>
              </a:rPr>
              <a:t> </a:t>
            </a:r>
            <a:r>
              <a:rPr sz="1550" b="1" spc="0" dirty="0">
                <a:latin typeface="Century Schoolbook"/>
                <a:cs typeface="Century Schoolbook"/>
              </a:rPr>
              <a:t>on</a:t>
            </a:r>
            <a:r>
              <a:rPr sz="1550" b="1" spc="74" dirty="0">
                <a:latin typeface="Century Schoolbook"/>
                <a:cs typeface="Century Schoolbook"/>
              </a:rPr>
              <a:t> </a:t>
            </a:r>
            <a:r>
              <a:rPr sz="1550" b="1" spc="0" dirty="0">
                <a:latin typeface="Century Schoolbook"/>
                <a:cs typeface="Century Schoolbook"/>
              </a:rPr>
              <a:t>Im</a:t>
            </a:r>
            <a:r>
              <a:rPr sz="1550" b="1" spc="-14" dirty="0">
                <a:latin typeface="Century Schoolbook"/>
                <a:cs typeface="Century Schoolbook"/>
              </a:rPr>
              <a:t>p</a:t>
            </a:r>
            <a:r>
              <a:rPr sz="1550" b="1" spc="0" dirty="0">
                <a:latin typeface="Century Schoolbook"/>
                <a:cs typeface="Century Schoolbook"/>
              </a:rPr>
              <a:t>o</a:t>
            </a:r>
            <a:r>
              <a:rPr sz="1550" b="1" spc="14" dirty="0">
                <a:latin typeface="Century Schoolbook"/>
                <a:cs typeface="Century Schoolbook"/>
              </a:rPr>
              <a:t>r</a:t>
            </a:r>
            <a:r>
              <a:rPr sz="1550" b="1" spc="-4" dirty="0">
                <a:latin typeface="Century Schoolbook"/>
                <a:cs typeface="Century Schoolbook"/>
              </a:rPr>
              <a:t>t</a:t>
            </a:r>
            <a:r>
              <a:rPr sz="1550" b="1" spc="-9" dirty="0">
                <a:latin typeface="Century Schoolbook"/>
                <a:cs typeface="Century Schoolbook"/>
              </a:rPr>
              <a:t>/</a:t>
            </a:r>
            <a:r>
              <a:rPr sz="1550" b="1" spc="9" dirty="0">
                <a:latin typeface="Century Schoolbook"/>
                <a:cs typeface="Century Schoolbook"/>
              </a:rPr>
              <a:t>Ex</a:t>
            </a:r>
            <a:r>
              <a:rPr sz="1550" b="1" spc="-9" dirty="0">
                <a:latin typeface="Century Schoolbook"/>
                <a:cs typeface="Century Schoolbook"/>
              </a:rPr>
              <a:t>p</a:t>
            </a:r>
            <a:r>
              <a:rPr sz="1550" b="1" spc="0" dirty="0">
                <a:latin typeface="Century Schoolbook"/>
                <a:cs typeface="Century Schoolbook"/>
              </a:rPr>
              <a:t>o</a:t>
            </a:r>
            <a:r>
              <a:rPr sz="1550" b="1" spc="14" dirty="0">
                <a:latin typeface="Century Schoolbook"/>
                <a:cs typeface="Century Schoolbook"/>
              </a:rPr>
              <a:t>r</a:t>
            </a:r>
            <a:r>
              <a:rPr sz="1550" b="1" spc="0" dirty="0">
                <a:latin typeface="Century Schoolbook"/>
                <a:cs typeface="Century Schoolbook"/>
              </a:rPr>
              <a:t>t</a:t>
            </a:r>
            <a:r>
              <a:rPr sz="1550" b="1" spc="345" dirty="0">
                <a:latin typeface="Century Schoolbook"/>
                <a:cs typeface="Century Schoolbook"/>
              </a:rPr>
              <a:t> </a:t>
            </a:r>
            <a:r>
              <a:rPr sz="1550" b="1" spc="15" dirty="0">
                <a:latin typeface="Century Schoolbook"/>
                <a:cs typeface="Century Schoolbook"/>
              </a:rPr>
              <a:t>r</a:t>
            </a:r>
            <a:r>
              <a:rPr sz="1550" b="1" spc="0" dirty="0">
                <a:latin typeface="Century Schoolbook"/>
                <a:cs typeface="Century Schoolbook"/>
              </a:rPr>
              <a:t>e</a:t>
            </a:r>
            <a:r>
              <a:rPr sz="1550" b="1" spc="10" dirty="0">
                <a:latin typeface="Century Schoolbook"/>
                <a:cs typeface="Century Schoolbook"/>
              </a:rPr>
              <a:t>g</a:t>
            </a:r>
            <a:r>
              <a:rPr sz="1550" b="1" spc="5" dirty="0">
                <a:latin typeface="Century Schoolbook"/>
                <a:cs typeface="Century Schoolbook"/>
              </a:rPr>
              <a:t>u</a:t>
            </a:r>
            <a:r>
              <a:rPr sz="1550" b="1" spc="0" dirty="0">
                <a:latin typeface="Century Schoolbook"/>
                <a:cs typeface="Century Schoolbook"/>
              </a:rPr>
              <a:t>l</a:t>
            </a:r>
            <a:r>
              <a:rPr sz="1550" b="1" spc="-15" dirty="0">
                <a:latin typeface="Century Schoolbook"/>
                <a:cs typeface="Century Schoolbook"/>
              </a:rPr>
              <a:t>a</a:t>
            </a:r>
            <a:r>
              <a:rPr sz="1550" b="1" spc="-5" dirty="0">
                <a:latin typeface="Century Schoolbook"/>
                <a:cs typeface="Century Schoolbook"/>
              </a:rPr>
              <a:t>t</a:t>
            </a:r>
            <a:r>
              <a:rPr sz="1550" b="1" spc="0" dirty="0">
                <a:latin typeface="Century Schoolbook"/>
                <a:cs typeface="Century Schoolbook"/>
              </a:rPr>
              <a:t>io</a:t>
            </a:r>
            <a:r>
              <a:rPr sz="1550" b="1" spc="5" dirty="0">
                <a:latin typeface="Century Schoolbook"/>
                <a:cs typeface="Century Schoolbook"/>
              </a:rPr>
              <a:t>n</a:t>
            </a:r>
            <a:r>
              <a:rPr sz="1550" b="1" spc="-15" dirty="0">
                <a:latin typeface="Century Schoolbook"/>
                <a:cs typeface="Century Schoolbook"/>
              </a:rPr>
              <a:t>s</a:t>
            </a:r>
            <a:r>
              <a:rPr sz="1550" b="1" spc="0" dirty="0">
                <a:latin typeface="Century Schoolbook"/>
                <a:cs typeface="Century Schoolbook"/>
              </a:rPr>
              <a:t>;</a:t>
            </a:r>
            <a:endParaRPr sz="1550" b="1" dirty="0">
              <a:latin typeface="Century Schoolbook"/>
              <a:cs typeface="Century Schoolbook"/>
            </a:endParaRPr>
          </a:p>
          <a:p>
            <a:pPr marL="21843" marR="22796">
              <a:lnSpc>
                <a:spcPct val="100179"/>
              </a:lnSpc>
              <a:spcBef>
                <a:spcPts val="572"/>
              </a:spcBef>
            </a:pPr>
            <a:r>
              <a:rPr sz="1550" b="1" spc="-19" dirty="0">
                <a:latin typeface="Century Schoolbook"/>
                <a:cs typeface="Century Schoolbook"/>
              </a:rPr>
              <a:t>b</a:t>
            </a:r>
            <a:r>
              <a:rPr sz="1550" b="1" spc="0" dirty="0">
                <a:latin typeface="Century Schoolbook"/>
                <a:cs typeface="Century Schoolbook"/>
              </a:rPr>
              <a:t>.</a:t>
            </a:r>
            <a:r>
              <a:rPr sz="1550" b="1" spc="90" dirty="0">
                <a:latin typeface="Century Schoolbook"/>
                <a:cs typeface="Century Schoolbook"/>
              </a:rPr>
              <a:t> </a:t>
            </a:r>
            <a:r>
              <a:rPr sz="1550" b="1" spc="0" dirty="0">
                <a:latin typeface="Century Schoolbook"/>
                <a:cs typeface="Century Schoolbook"/>
              </a:rPr>
              <a:t>I</a:t>
            </a:r>
            <a:r>
              <a:rPr sz="1550" b="1" spc="-9" dirty="0">
                <a:latin typeface="Century Schoolbook"/>
                <a:cs typeface="Century Schoolbook"/>
              </a:rPr>
              <a:t>ss</a:t>
            </a:r>
            <a:r>
              <a:rPr sz="1550" b="1" spc="4" dirty="0">
                <a:latin typeface="Century Schoolbook"/>
                <a:cs typeface="Century Schoolbook"/>
              </a:rPr>
              <a:t>u</a:t>
            </a:r>
            <a:r>
              <a:rPr sz="1550" b="1" spc="0" dirty="0">
                <a:latin typeface="Century Schoolbook"/>
                <a:cs typeface="Century Schoolbook"/>
              </a:rPr>
              <a:t>e</a:t>
            </a:r>
            <a:r>
              <a:rPr sz="1550" b="1" spc="150" dirty="0">
                <a:latin typeface="Century Schoolbook"/>
                <a:cs typeface="Century Schoolbook"/>
              </a:rPr>
              <a:t> </a:t>
            </a:r>
            <a:r>
              <a:rPr sz="1550" b="1" spc="0" dirty="0">
                <a:latin typeface="Century Schoolbook"/>
                <a:cs typeface="Century Schoolbook"/>
              </a:rPr>
              <a:t>of</a:t>
            </a:r>
            <a:r>
              <a:rPr sz="1550" b="1" spc="70" dirty="0">
                <a:latin typeface="Century Schoolbook"/>
                <a:cs typeface="Century Schoolbook"/>
              </a:rPr>
              <a:t> </a:t>
            </a:r>
            <a:r>
              <a:rPr sz="1550" b="1" spc="9" dirty="0">
                <a:latin typeface="Century Schoolbook"/>
                <a:cs typeface="Century Schoolbook"/>
              </a:rPr>
              <a:t>v</a:t>
            </a:r>
            <a:r>
              <a:rPr sz="1550" b="1" spc="-19" dirty="0">
                <a:latin typeface="Century Schoolbook"/>
                <a:cs typeface="Century Schoolbook"/>
              </a:rPr>
              <a:t>a</a:t>
            </a:r>
            <a:r>
              <a:rPr sz="1550" b="1" spc="14" dirty="0">
                <a:latin typeface="Century Schoolbook"/>
                <a:cs typeface="Century Schoolbook"/>
              </a:rPr>
              <a:t>r</a:t>
            </a:r>
            <a:r>
              <a:rPr sz="1550" b="1" spc="4" dirty="0">
                <a:latin typeface="Century Schoolbook"/>
                <a:cs typeface="Century Schoolbook"/>
              </a:rPr>
              <a:t>i</a:t>
            </a:r>
            <a:r>
              <a:rPr sz="1550" b="1" spc="0" dirty="0">
                <a:latin typeface="Century Schoolbook"/>
                <a:cs typeface="Century Schoolbook"/>
              </a:rPr>
              <a:t>o</a:t>
            </a:r>
            <a:r>
              <a:rPr sz="1550" b="1" spc="4" dirty="0">
                <a:latin typeface="Century Schoolbook"/>
                <a:cs typeface="Century Schoolbook"/>
              </a:rPr>
              <a:t>u</a:t>
            </a:r>
            <a:r>
              <a:rPr sz="1550" b="1" spc="0" dirty="0">
                <a:latin typeface="Century Schoolbook"/>
                <a:cs typeface="Century Schoolbook"/>
              </a:rPr>
              <a:t>s</a:t>
            </a:r>
            <a:r>
              <a:rPr sz="1550" b="1" spc="131" dirty="0">
                <a:latin typeface="Century Schoolbook"/>
                <a:cs typeface="Century Schoolbook"/>
              </a:rPr>
              <a:t> </a:t>
            </a:r>
            <a:r>
              <a:rPr sz="1550" b="1" spc="14" dirty="0">
                <a:latin typeface="Century Schoolbook"/>
                <a:cs typeface="Century Schoolbook"/>
              </a:rPr>
              <a:t>c</a:t>
            </a:r>
            <a:r>
              <a:rPr sz="1550" b="1" spc="0" dirty="0">
                <a:latin typeface="Century Schoolbook"/>
                <a:cs typeface="Century Schoolbook"/>
              </a:rPr>
              <a:t>e</a:t>
            </a:r>
            <a:r>
              <a:rPr sz="1550" b="1" spc="14" dirty="0">
                <a:latin typeface="Century Schoolbook"/>
                <a:cs typeface="Century Schoolbook"/>
              </a:rPr>
              <a:t>r</a:t>
            </a:r>
            <a:r>
              <a:rPr sz="1550" b="1" spc="0" dirty="0">
                <a:latin typeface="Century Schoolbook"/>
                <a:cs typeface="Century Schoolbook"/>
              </a:rPr>
              <a:t>ti</a:t>
            </a:r>
            <a:r>
              <a:rPr sz="1550" b="1" spc="9" dirty="0">
                <a:latin typeface="Century Schoolbook"/>
                <a:cs typeface="Century Schoolbook"/>
              </a:rPr>
              <a:t>f</a:t>
            </a:r>
            <a:r>
              <a:rPr sz="1550" b="1" spc="4" dirty="0">
                <a:latin typeface="Century Schoolbook"/>
                <a:cs typeface="Century Schoolbook"/>
              </a:rPr>
              <a:t>i</a:t>
            </a:r>
            <a:r>
              <a:rPr sz="1550" b="1" spc="14" dirty="0">
                <a:latin typeface="Century Schoolbook"/>
                <a:cs typeface="Century Schoolbook"/>
              </a:rPr>
              <a:t>c</a:t>
            </a:r>
            <a:r>
              <a:rPr sz="1550" b="1" spc="-19" dirty="0">
                <a:latin typeface="Century Schoolbook"/>
                <a:cs typeface="Century Schoolbook"/>
              </a:rPr>
              <a:t>a</a:t>
            </a:r>
            <a:r>
              <a:rPr sz="1550" b="1" spc="0" dirty="0">
                <a:latin typeface="Century Schoolbook"/>
                <a:cs typeface="Century Schoolbook"/>
              </a:rPr>
              <a:t>tes</a:t>
            </a:r>
            <a:r>
              <a:rPr sz="1550" b="1" spc="212" dirty="0">
                <a:latin typeface="Century Schoolbook"/>
                <a:cs typeface="Century Schoolbook"/>
              </a:rPr>
              <a:t> </a:t>
            </a:r>
            <a:r>
              <a:rPr sz="1550" b="1" spc="4" dirty="0">
                <a:latin typeface="Century Schoolbook"/>
                <a:cs typeface="Century Schoolbook"/>
              </a:rPr>
              <a:t>un</a:t>
            </a:r>
            <a:r>
              <a:rPr sz="1550" b="1" spc="-9" dirty="0">
                <a:latin typeface="Century Schoolbook"/>
                <a:cs typeface="Century Schoolbook"/>
              </a:rPr>
              <a:t>d</a:t>
            </a:r>
            <a:r>
              <a:rPr sz="1550" b="1" spc="0" dirty="0">
                <a:latin typeface="Century Schoolbook"/>
                <a:cs typeface="Century Schoolbook"/>
              </a:rPr>
              <a:t>er</a:t>
            </a:r>
            <a:r>
              <a:rPr sz="1550" b="1" spc="134" dirty="0">
                <a:latin typeface="Century Schoolbook"/>
                <a:cs typeface="Century Schoolbook"/>
              </a:rPr>
              <a:t> </a:t>
            </a:r>
            <a:r>
              <a:rPr sz="1550" b="1" spc="0" dirty="0">
                <a:latin typeface="Century Schoolbook"/>
                <a:cs typeface="Century Schoolbook"/>
              </a:rPr>
              <a:t>the</a:t>
            </a:r>
            <a:r>
              <a:rPr sz="1550" b="1" spc="121" dirty="0">
                <a:latin typeface="Century Schoolbook"/>
                <a:cs typeface="Century Schoolbook"/>
              </a:rPr>
              <a:t> </a:t>
            </a:r>
            <a:r>
              <a:rPr sz="1550" b="1" spc="9" dirty="0">
                <a:latin typeface="Century Schoolbook"/>
                <a:cs typeface="Century Schoolbook"/>
              </a:rPr>
              <a:t>Ex</a:t>
            </a:r>
            <a:r>
              <a:rPr sz="1550" b="1" spc="-9" dirty="0">
                <a:latin typeface="Century Schoolbook"/>
                <a:cs typeface="Century Schoolbook"/>
              </a:rPr>
              <a:t>p</a:t>
            </a:r>
            <a:r>
              <a:rPr sz="1550" b="1" spc="0" dirty="0">
                <a:latin typeface="Century Schoolbook"/>
                <a:cs typeface="Century Schoolbook"/>
              </a:rPr>
              <a:t>o</a:t>
            </a:r>
            <a:r>
              <a:rPr sz="1550" b="1" spc="14" dirty="0">
                <a:latin typeface="Century Schoolbook"/>
                <a:cs typeface="Century Schoolbook"/>
              </a:rPr>
              <a:t>r</a:t>
            </a:r>
            <a:r>
              <a:rPr sz="1550" b="1" spc="0" dirty="0">
                <a:latin typeface="Century Schoolbook"/>
                <a:cs typeface="Century Schoolbook"/>
              </a:rPr>
              <a:t>t</a:t>
            </a:r>
            <a:r>
              <a:rPr sz="1550" b="1" spc="133" dirty="0">
                <a:latin typeface="Century Schoolbook"/>
                <a:cs typeface="Century Schoolbook"/>
              </a:rPr>
              <a:t> </a:t>
            </a:r>
            <a:r>
              <a:rPr sz="1550" b="1" spc="0" dirty="0">
                <a:latin typeface="Century Schoolbook"/>
                <a:cs typeface="Century Schoolbook"/>
              </a:rPr>
              <a:t>Im</a:t>
            </a:r>
            <a:r>
              <a:rPr sz="1550" b="1" spc="-9" dirty="0">
                <a:latin typeface="Century Schoolbook"/>
                <a:cs typeface="Century Schoolbook"/>
              </a:rPr>
              <a:t>p</a:t>
            </a:r>
            <a:r>
              <a:rPr sz="1550" b="1" spc="0" dirty="0">
                <a:latin typeface="Century Schoolbook"/>
                <a:cs typeface="Century Schoolbook"/>
              </a:rPr>
              <a:t>o</a:t>
            </a:r>
            <a:r>
              <a:rPr sz="1550" b="1" spc="14" dirty="0">
                <a:latin typeface="Century Schoolbook"/>
                <a:cs typeface="Century Schoolbook"/>
              </a:rPr>
              <a:t>r</a:t>
            </a:r>
            <a:r>
              <a:rPr sz="1550" b="1" spc="0" dirty="0">
                <a:latin typeface="Century Schoolbook"/>
                <a:cs typeface="Century Schoolbook"/>
              </a:rPr>
              <a:t>t</a:t>
            </a:r>
            <a:r>
              <a:rPr sz="1550" b="1" spc="169" dirty="0">
                <a:latin typeface="Century Schoolbook"/>
                <a:cs typeface="Century Schoolbook"/>
              </a:rPr>
              <a:t> </a:t>
            </a:r>
            <a:r>
              <a:rPr sz="1550" b="1" spc="-9" dirty="0">
                <a:latin typeface="Century Schoolbook"/>
                <a:cs typeface="Century Schoolbook"/>
              </a:rPr>
              <a:t>P</a:t>
            </a:r>
            <a:r>
              <a:rPr sz="1550" b="1" spc="0" dirty="0">
                <a:latin typeface="Century Schoolbook"/>
                <a:cs typeface="Century Schoolbook"/>
              </a:rPr>
              <a:t>o</a:t>
            </a:r>
            <a:r>
              <a:rPr sz="1550" b="1" spc="4" dirty="0">
                <a:latin typeface="Century Schoolbook"/>
                <a:cs typeface="Century Schoolbook"/>
              </a:rPr>
              <a:t>li</a:t>
            </a:r>
            <a:r>
              <a:rPr sz="1550" b="1" spc="14" dirty="0">
                <a:latin typeface="Century Schoolbook"/>
                <a:cs typeface="Century Schoolbook"/>
              </a:rPr>
              <a:t>c</a:t>
            </a:r>
            <a:r>
              <a:rPr sz="1550" b="1" spc="0" dirty="0">
                <a:latin typeface="Century Schoolbook"/>
                <a:cs typeface="Century Schoolbook"/>
              </a:rPr>
              <a:t>y</a:t>
            </a:r>
            <a:r>
              <a:rPr sz="1550" b="1" spc="130" dirty="0">
                <a:latin typeface="Century Schoolbook"/>
                <a:cs typeface="Century Schoolbook"/>
              </a:rPr>
              <a:t> </a:t>
            </a:r>
            <a:r>
              <a:rPr sz="1550" b="1" spc="0" dirty="0">
                <a:latin typeface="Century Schoolbook"/>
                <a:cs typeface="Century Schoolbook"/>
              </a:rPr>
              <a:t>&amp;</a:t>
            </a:r>
            <a:endParaRPr sz="1550" b="1" dirty="0">
              <a:latin typeface="Century Schoolbook"/>
              <a:cs typeface="Century Schoolbook"/>
            </a:endParaRPr>
          </a:p>
          <a:p>
            <a:pPr marL="12700" marR="22796">
              <a:lnSpc>
                <a:spcPct val="100179"/>
              </a:lnSpc>
              <a:spcBef>
                <a:spcPts val="45"/>
              </a:spcBef>
            </a:pPr>
            <a:r>
              <a:rPr sz="1550" b="1" spc="-10" dirty="0">
                <a:latin typeface="Century Schoolbook"/>
                <a:cs typeface="Century Schoolbook"/>
              </a:rPr>
              <a:t>P</a:t>
            </a:r>
            <a:r>
              <a:rPr sz="1550" b="1" spc="15" dirty="0">
                <a:latin typeface="Century Schoolbook"/>
                <a:cs typeface="Century Schoolbook"/>
              </a:rPr>
              <a:t>r</a:t>
            </a:r>
            <a:r>
              <a:rPr sz="1550" b="1" spc="0" dirty="0">
                <a:latin typeface="Century Schoolbook"/>
                <a:cs typeface="Century Schoolbook"/>
              </a:rPr>
              <a:t>o</a:t>
            </a:r>
            <a:r>
              <a:rPr sz="1550" b="1" spc="15" dirty="0">
                <a:latin typeface="Century Schoolbook"/>
                <a:cs typeface="Century Schoolbook"/>
              </a:rPr>
              <a:t>c</a:t>
            </a:r>
            <a:r>
              <a:rPr sz="1550" b="1" spc="0" dirty="0">
                <a:latin typeface="Century Schoolbook"/>
                <a:cs typeface="Century Schoolbook"/>
              </a:rPr>
              <a:t>e</a:t>
            </a:r>
            <a:r>
              <a:rPr sz="1550" b="1" spc="-10" dirty="0">
                <a:latin typeface="Century Schoolbook"/>
                <a:cs typeface="Century Schoolbook"/>
              </a:rPr>
              <a:t>d</a:t>
            </a:r>
            <a:r>
              <a:rPr sz="1550" b="1" spc="5" dirty="0">
                <a:latin typeface="Century Schoolbook"/>
                <a:cs typeface="Century Schoolbook"/>
              </a:rPr>
              <a:t>u</a:t>
            </a:r>
            <a:r>
              <a:rPr sz="1550" b="1" spc="15" dirty="0">
                <a:latin typeface="Century Schoolbook"/>
                <a:cs typeface="Century Schoolbook"/>
              </a:rPr>
              <a:t>r</a:t>
            </a:r>
            <a:r>
              <a:rPr sz="1550" b="1" spc="0" dirty="0">
                <a:latin typeface="Century Schoolbook"/>
                <a:cs typeface="Century Schoolbook"/>
              </a:rPr>
              <a:t>e</a:t>
            </a:r>
            <a:r>
              <a:rPr sz="1550" b="1" spc="-15" dirty="0">
                <a:latin typeface="Century Schoolbook"/>
                <a:cs typeface="Century Schoolbook"/>
              </a:rPr>
              <a:t>s</a:t>
            </a:r>
            <a:r>
              <a:rPr sz="1550" b="1" spc="0" dirty="0">
                <a:latin typeface="Century Schoolbook"/>
                <a:cs typeface="Century Schoolbook"/>
              </a:rPr>
              <a:t>;</a:t>
            </a:r>
            <a:endParaRPr sz="1550" b="1" dirty="0">
              <a:latin typeface="Century Schoolbook"/>
              <a:cs typeface="Century Schoolbook"/>
            </a:endParaRPr>
          </a:p>
          <a:p>
            <a:pPr marL="21843" marR="22796">
              <a:lnSpc>
                <a:spcPct val="100179"/>
              </a:lnSpc>
              <a:spcBef>
                <a:spcPts val="658"/>
              </a:spcBef>
            </a:pPr>
            <a:r>
              <a:rPr sz="1550" b="1" spc="14" dirty="0">
                <a:latin typeface="Century Schoolbook"/>
                <a:cs typeface="Century Schoolbook"/>
              </a:rPr>
              <a:t>c</a:t>
            </a:r>
            <a:r>
              <a:rPr sz="1550" b="1" spc="0" dirty="0">
                <a:latin typeface="Century Schoolbook"/>
                <a:cs typeface="Century Schoolbook"/>
              </a:rPr>
              <a:t>.</a:t>
            </a:r>
            <a:r>
              <a:rPr sz="1550" b="1" spc="52" dirty="0">
                <a:latin typeface="Century Schoolbook"/>
                <a:cs typeface="Century Schoolbook"/>
              </a:rPr>
              <a:t> </a:t>
            </a:r>
            <a:r>
              <a:rPr sz="1550" b="1" spc="9" dirty="0">
                <a:latin typeface="Century Schoolbook"/>
                <a:cs typeface="Century Schoolbook"/>
              </a:rPr>
              <a:t>C</a:t>
            </a:r>
            <a:r>
              <a:rPr sz="1550" b="1" spc="0" dirty="0">
                <a:latin typeface="Century Schoolbook"/>
                <a:cs typeface="Century Schoolbook"/>
              </a:rPr>
              <a:t>e</a:t>
            </a:r>
            <a:r>
              <a:rPr sz="1550" b="1" spc="14" dirty="0">
                <a:latin typeface="Century Schoolbook"/>
                <a:cs typeface="Century Schoolbook"/>
              </a:rPr>
              <a:t>r</a:t>
            </a:r>
            <a:r>
              <a:rPr sz="1550" b="1" spc="-4" dirty="0">
                <a:latin typeface="Century Schoolbook"/>
                <a:cs typeface="Century Schoolbook"/>
              </a:rPr>
              <a:t>t</a:t>
            </a:r>
            <a:r>
              <a:rPr sz="1550" b="1" spc="0" dirty="0">
                <a:latin typeface="Century Schoolbook"/>
                <a:cs typeface="Century Schoolbook"/>
              </a:rPr>
              <a:t>i</a:t>
            </a:r>
            <a:r>
              <a:rPr sz="1550" b="1" spc="14" dirty="0">
                <a:latin typeface="Century Schoolbook"/>
                <a:cs typeface="Century Schoolbook"/>
              </a:rPr>
              <a:t>f</a:t>
            </a:r>
            <a:r>
              <a:rPr sz="1550" b="1" spc="0" dirty="0">
                <a:latin typeface="Century Schoolbook"/>
                <a:cs typeface="Century Schoolbook"/>
              </a:rPr>
              <a:t>i</a:t>
            </a:r>
            <a:r>
              <a:rPr sz="1550" b="1" spc="19" dirty="0">
                <a:latin typeface="Century Schoolbook"/>
                <a:cs typeface="Century Schoolbook"/>
              </a:rPr>
              <a:t>c</a:t>
            </a:r>
            <a:r>
              <a:rPr sz="1550" b="1" spc="-19" dirty="0">
                <a:latin typeface="Century Schoolbook"/>
                <a:cs typeface="Century Schoolbook"/>
              </a:rPr>
              <a:t>a</a:t>
            </a:r>
            <a:r>
              <a:rPr sz="1550" b="1" spc="-4" dirty="0">
                <a:latin typeface="Century Schoolbook"/>
                <a:cs typeface="Century Schoolbook"/>
              </a:rPr>
              <a:t>t</a:t>
            </a:r>
            <a:r>
              <a:rPr sz="1550" b="1" spc="0" dirty="0">
                <a:latin typeface="Century Schoolbook"/>
                <a:cs typeface="Century Schoolbook"/>
              </a:rPr>
              <a:t>ion</a:t>
            </a:r>
            <a:r>
              <a:rPr sz="1550" b="1" spc="260" dirty="0">
                <a:latin typeface="Century Schoolbook"/>
                <a:cs typeface="Century Schoolbook"/>
              </a:rPr>
              <a:t> </a:t>
            </a:r>
            <a:r>
              <a:rPr sz="1550" b="1" spc="0" dirty="0">
                <a:latin typeface="Century Schoolbook"/>
                <a:cs typeface="Century Schoolbook"/>
              </a:rPr>
              <a:t>of</a:t>
            </a:r>
            <a:r>
              <a:rPr sz="1550" b="1" spc="35" dirty="0">
                <a:latin typeface="Century Schoolbook"/>
                <a:cs typeface="Century Schoolbook"/>
              </a:rPr>
              <a:t> </a:t>
            </a:r>
            <a:r>
              <a:rPr sz="1550" b="1" spc="9" dirty="0">
                <a:latin typeface="Century Schoolbook"/>
                <a:cs typeface="Century Schoolbook"/>
              </a:rPr>
              <a:t>y</a:t>
            </a:r>
            <a:r>
              <a:rPr sz="1550" b="1" spc="0" dirty="0">
                <a:latin typeface="Century Schoolbook"/>
                <a:cs typeface="Century Schoolbook"/>
              </a:rPr>
              <a:t>e</a:t>
            </a:r>
            <a:r>
              <a:rPr sz="1550" b="1" spc="-19" dirty="0">
                <a:latin typeface="Century Schoolbook"/>
                <a:cs typeface="Century Schoolbook"/>
              </a:rPr>
              <a:t>a</a:t>
            </a:r>
            <a:r>
              <a:rPr sz="1550" b="1" spc="34" dirty="0">
                <a:latin typeface="Century Schoolbook"/>
                <a:cs typeface="Century Schoolbook"/>
              </a:rPr>
              <a:t>r</a:t>
            </a:r>
            <a:r>
              <a:rPr sz="1550" b="1" spc="9" dirty="0">
                <a:latin typeface="Century Schoolbook"/>
                <a:cs typeface="Century Schoolbook"/>
              </a:rPr>
              <a:t>-</a:t>
            </a:r>
            <a:r>
              <a:rPr sz="1550" b="1" spc="-9" dirty="0">
                <a:latin typeface="Century Schoolbook"/>
                <a:cs typeface="Century Schoolbook"/>
              </a:rPr>
              <a:t>w</a:t>
            </a:r>
            <a:r>
              <a:rPr sz="1550" b="1" spc="0" dirty="0">
                <a:latin typeface="Century Schoolbook"/>
                <a:cs typeface="Century Schoolbook"/>
              </a:rPr>
              <a:t>i</a:t>
            </a:r>
            <a:r>
              <a:rPr sz="1550" b="1" spc="-9" dirty="0">
                <a:latin typeface="Century Schoolbook"/>
                <a:cs typeface="Century Schoolbook"/>
              </a:rPr>
              <a:t>s</a:t>
            </a:r>
            <a:r>
              <a:rPr sz="1550" b="1" spc="0" dirty="0">
                <a:latin typeface="Century Schoolbook"/>
                <a:cs typeface="Century Schoolbook"/>
              </a:rPr>
              <a:t>e</a:t>
            </a:r>
            <a:r>
              <a:rPr sz="1550" b="1" spc="246" dirty="0">
                <a:latin typeface="Century Schoolbook"/>
                <a:cs typeface="Century Schoolbook"/>
              </a:rPr>
              <a:t> </a:t>
            </a:r>
            <a:r>
              <a:rPr sz="1550" b="1" spc="9" dirty="0">
                <a:latin typeface="Century Schoolbook"/>
                <a:cs typeface="Century Schoolbook"/>
              </a:rPr>
              <a:t>v</a:t>
            </a:r>
            <a:r>
              <a:rPr sz="1550" b="1" spc="-19" dirty="0">
                <a:latin typeface="Century Schoolbook"/>
                <a:cs typeface="Century Schoolbook"/>
              </a:rPr>
              <a:t>a</a:t>
            </a:r>
            <a:r>
              <a:rPr sz="1550" b="1" spc="0" dirty="0">
                <a:latin typeface="Century Schoolbook"/>
                <a:cs typeface="Century Schoolbook"/>
              </a:rPr>
              <a:t>l</a:t>
            </a:r>
            <a:r>
              <a:rPr sz="1550" b="1" spc="4" dirty="0">
                <a:latin typeface="Century Schoolbook"/>
                <a:cs typeface="Century Schoolbook"/>
              </a:rPr>
              <a:t>u</a:t>
            </a:r>
            <a:r>
              <a:rPr sz="1550" b="1" spc="0" dirty="0">
                <a:latin typeface="Century Schoolbook"/>
                <a:cs typeface="Century Schoolbook"/>
              </a:rPr>
              <a:t>e</a:t>
            </a:r>
            <a:r>
              <a:rPr sz="1550" b="1" spc="112" dirty="0">
                <a:latin typeface="Century Schoolbook"/>
                <a:cs typeface="Century Schoolbook"/>
              </a:rPr>
              <a:t> </a:t>
            </a:r>
            <a:r>
              <a:rPr sz="1550" b="1" spc="0" dirty="0">
                <a:latin typeface="Century Schoolbook"/>
                <a:cs typeface="Century Schoolbook"/>
              </a:rPr>
              <a:t>of</a:t>
            </a:r>
            <a:r>
              <a:rPr sz="1550" b="1" spc="70" dirty="0">
                <a:latin typeface="Century Schoolbook"/>
                <a:cs typeface="Century Schoolbook"/>
              </a:rPr>
              <a:t> </a:t>
            </a:r>
            <a:r>
              <a:rPr sz="1550" b="1" spc="-4" dirty="0">
                <a:latin typeface="Century Schoolbook"/>
                <a:cs typeface="Century Schoolbook"/>
              </a:rPr>
              <a:t>t</a:t>
            </a:r>
            <a:r>
              <a:rPr sz="1550" b="1" spc="0" dirty="0">
                <a:latin typeface="Century Schoolbook"/>
                <a:cs typeface="Century Schoolbook"/>
              </a:rPr>
              <a:t>he</a:t>
            </a:r>
            <a:r>
              <a:rPr sz="1550" b="1" spc="86" dirty="0">
                <a:latin typeface="Century Schoolbook"/>
                <a:cs typeface="Century Schoolbook"/>
              </a:rPr>
              <a:t> </a:t>
            </a:r>
            <a:r>
              <a:rPr sz="1550" b="1" spc="-19" dirty="0">
                <a:latin typeface="Century Schoolbook"/>
                <a:cs typeface="Century Schoolbook"/>
              </a:rPr>
              <a:t>a</a:t>
            </a:r>
            <a:r>
              <a:rPr sz="1550" b="1" spc="-9" dirty="0">
                <a:latin typeface="Century Schoolbook"/>
                <a:cs typeface="Century Schoolbook"/>
              </a:rPr>
              <a:t>pp</a:t>
            </a:r>
            <a:r>
              <a:rPr sz="1550" b="1" spc="0" dirty="0">
                <a:latin typeface="Century Schoolbook"/>
                <a:cs typeface="Century Schoolbook"/>
              </a:rPr>
              <a:t>l</a:t>
            </a:r>
            <a:r>
              <a:rPr sz="1550" b="1" spc="4" dirty="0">
                <a:latin typeface="Century Schoolbook"/>
                <a:cs typeface="Century Schoolbook"/>
              </a:rPr>
              <a:t>i</a:t>
            </a:r>
            <a:r>
              <a:rPr sz="1550" b="1" spc="14" dirty="0">
                <a:latin typeface="Century Schoolbook"/>
                <a:cs typeface="Century Schoolbook"/>
              </a:rPr>
              <a:t>c</a:t>
            </a:r>
            <a:r>
              <a:rPr sz="1550" b="1" spc="-19" dirty="0">
                <a:latin typeface="Century Schoolbook"/>
                <a:cs typeface="Century Schoolbook"/>
              </a:rPr>
              <a:t>a</a:t>
            </a:r>
            <a:r>
              <a:rPr sz="1550" b="1" spc="0" dirty="0">
                <a:latin typeface="Century Schoolbook"/>
                <a:cs typeface="Century Schoolbook"/>
              </a:rPr>
              <a:t>nt's</a:t>
            </a:r>
            <a:r>
              <a:rPr sz="1550" b="1" spc="284" dirty="0">
                <a:latin typeface="Century Schoolbook"/>
                <a:cs typeface="Century Schoolbook"/>
              </a:rPr>
              <a:t> </a:t>
            </a:r>
            <a:r>
              <a:rPr sz="1550" b="1" spc="-14" dirty="0">
                <a:latin typeface="Century Schoolbook"/>
                <a:cs typeface="Century Schoolbook"/>
              </a:rPr>
              <a:t>s</a:t>
            </a:r>
            <a:r>
              <a:rPr sz="1550" b="1" spc="-19" dirty="0">
                <a:latin typeface="Century Schoolbook"/>
                <a:cs typeface="Century Schoolbook"/>
              </a:rPr>
              <a:t>a</a:t>
            </a:r>
            <a:r>
              <a:rPr sz="1550" b="1" spc="0" dirty="0">
                <a:latin typeface="Century Schoolbook"/>
                <a:cs typeface="Century Schoolbook"/>
              </a:rPr>
              <a:t>les</a:t>
            </a:r>
            <a:r>
              <a:rPr sz="1550" b="1" spc="136" dirty="0">
                <a:latin typeface="Century Schoolbook"/>
                <a:cs typeface="Century Schoolbook"/>
              </a:rPr>
              <a:t> </a:t>
            </a:r>
            <a:r>
              <a:rPr sz="1550" b="1" spc="-4" dirty="0">
                <a:latin typeface="Century Schoolbook"/>
                <a:cs typeface="Century Schoolbook"/>
              </a:rPr>
              <a:t>t</a:t>
            </a:r>
            <a:r>
              <a:rPr sz="1550" b="1" spc="0" dirty="0">
                <a:latin typeface="Century Schoolbook"/>
                <a:cs typeface="Century Schoolbook"/>
              </a:rPr>
              <a:t>u</a:t>
            </a:r>
            <a:r>
              <a:rPr sz="1550" b="1" spc="19" dirty="0">
                <a:latin typeface="Century Schoolbook"/>
                <a:cs typeface="Century Schoolbook"/>
              </a:rPr>
              <a:t>r</a:t>
            </a:r>
            <a:r>
              <a:rPr sz="1550" b="1" spc="0" dirty="0">
                <a:latin typeface="Century Schoolbook"/>
                <a:cs typeface="Century Schoolbook"/>
              </a:rPr>
              <a:t>no</a:t>
            </a:r>
            <a:r>
              <a:rPr sz="1550" b="1" spc="14" dirty="0">
                <a:latin typeface="Century Schoolbook"/>
                <a:cs typeface="Century Schoolbook"/>
              </a:rPr>
              <a:t>v</a:t>
            </a:r>
            <a:r>
              <a:rPr sz="1550" b="1" spc="0" dirty="0">
                <a:latin typeface="Century Schoolbook"/>
                <a:cs typeface="Century Schoolbook"/>
              </a:rPr>
              <a:t>er</a:t>
            </a:r>
            <a:r>
              <a:rPr sz="1550" b="1" spc="174" dirty="0">
                <a:latin typeface="Century Schoolbook"/>
                <a:cs typeface="Century Schoolbook"/>
              </a:rPr>
              <a:t> </a:t>
            </a:r>
            <a:r>
              <a:rPr sz="1550" b="1" spc="0" dirty="0">
                <a:latin typeface="Century Schoolbook"/>
                <a:cs typeface="Century Schoolbook"/>
              </a:rPr>
              <a:t>of</a:t>
            </a:r>
            <a:endParaRPr sz="1550" b="1" dirty="0">
              <a:latin typeface="Century Schoolbook"/>
              <a:cs typeface="Century Schoolbook"/>
            </a:endParaRPr>
          </a:p>
          <a:p>
            <a:pPr marL="12700" marR="22796">
              <a:lnSpc>
                <a:spcPct val="100179"/>
              </a:lnSpc>
              <a:spcBef>
                <a:spcPts val="45"/>
              </a:spcBef>
            </a:pPr>
            <a:r>
              <a:rPr sz="1550" b="1" spc="-20" dirty="0">
                <a:latin typeface="Century Schoolbook"/>
                <a:cs typeface="Century Schoolbook"/>
              </a:rPr>
              <a:t>a</a:t>
            </a:r>
            <a:r>
              <a:rPr sz="1550" b="1" spc="0" dirty="0">
                <a:latin typeface="Century Schoolbook"/>
                <a:cs typeface="Century Schoolbook"/>
              </a:rPr>
              <a:t>mmu</a:t>
            </a:r>
            <a:r>
              <a:rPr sz="1550" b="1" spc="10" dirty="0">
                <a:latin typeface="Century Schoolbook"/>
                <a:cs typeface="Century Schoolbook"/>
              </a:rPr>
              <a:t>n</a:t>
            </a:r>
            <a:r>
              <a:rPr sz="1550" b="1" spc="5" dirty="0">
                <a:latin typeface="Century Schoolbook"/>
                <a:cs typeface="Century Schoolbook"/>
              </a:rPr>
              <a:t>i</a:t>
            </a:r>
            <a:r>
              <a:rPr sz="1550" b="1" spc="0" dirty="0">
                <a:latin typeface="Century Schoolbook"/>
                <a:cs typeface="Century Schoolbook"/>
              </a:rPr>
              <a:t>tion</a:t>
            </a:r>
            <a:endParaRPr sz="1550" b="1" dirty="0">
              <a:latin typeface="Century Schoolbook"/>
              <a:cs typeface="Century Schoolbook"/>
            </a:endParaRPr>
          </a:p>
          <a:p>
            <a:pPr marL="81280" marR="22796">
              <a:lnSpc>
                <a:spcPct val="100179"/>
              </a:lnSpc>
              <a:spcBef>
                <a:spcPts val="656"/>
              </a:spcBef>
            </a:pPr>
            <a:r>
              <a:rPr sz="1550" b="1" spc="14" dirty="0">
                <a:latin typeface="Century Schoolbook"/>
                <a:cs typeface="Century Schoolbook"/>
              </a:rPr>
              <a:t>(</a:t>
            </a:r>
            <a:r>
              <a:rPr sz="1550" b="1" spc="0" dirty="0">
                <a:latin typeface="Century Schoolbook"/>
                <a:cs typeface="Century Schoolbook"/>
              </a:rPr>
              <a:t>I</a:t>
            </a:r>
            <a:r>
              <a:rPr sz="1550" b="1" spc="9" dirty="0">
                <a:latin typeface="Century Schoolbook"/>
                <a:cs typeface="Century Schoolbook"/>
              </a:rPr>
              <a:t>n</a:t>
            </a:r>
            <a:r>
              <a:rPr sz="1550" b="1" spc="-9" dirty="0">
                <a:latin typeface="Century Schoolbook"/>
                <a:cs typeface="Century Schoolbook"/>
              </a:rPr>
              <a:t>d</a:t>
            </a:r>
            <a:r>
              <a:rPr sz="1550" b="1" spc="4" dirty="0">
                <a:latin typeface="Century Schoolbook"/>
                <a:cs typeface="Century Schoolbook"/>
              </a:rPr>
              <a:t>i</a:t>
            </a:r>
            <a:r>
              <a:rPr sz="1550" b="1" spc="14" dirty="0">
                <a:latin typeface="Century Schoolbook"/>
                <a:cs typeface="Century Schoolbook"/>
              </a:rPr>
              <a:t>g</a:t>
            </a:r>
            <a:r>
              <a:rPr sz="1550" b="1" spc="0" dirty="0">
                <a:latin typeface="Century Schoolbook"/>
                <a:cs typeface="Century Schoolbook"/>
              </a:rPr>
              <a:t>e</a:t>
            </a:r>
            <a:r>
              <a:rPr sz="1550" b="1" spc="4" dirty="0">
                <a:latin typeface="Century Schoolbook"/>
                <a:cs typeface="Century Schoolbook"/>
              </a:rPr>
              <a:t>n</a:t>
            </a:r>
            <a:r>
              <a:rPr sz="1550" b="1" spc="0" dirty="0">
                <a:latin typeface="Century Schoolbook"/>
                <a:cs typeface="Century Schoolbook"/>
              </a:rPr>
              <a:t>o</a:t>
            </a:r>
            <a:r>
              <a:rPr sz="1550" b="1" spc="4" dirty="0">
                <a:latin typeface="Century Schoolbook"/>
                <a:cs typeface="Century Schoolbook"/>
              </a:rPr>
              <a:t>u</a:t>
            </a:r>
            <a:r>
              <a:rPr sz="1550" b="1" spc="0" dirty="0">
                <a:latin typeface="Century Schoolbook"/>
                <a:cs typeface="Century Schoolbook"/>
              </a:rPr>
              <a:t>s</a:t>
            </a:r>
            <a:r>
              <a:rPr sz="1550" b="1" spc="234" dirty="0">
                <a:latin typeface="Century Schoolbook"/>
                <a:cs typeface="Century Schoolbook"/>
              </a:rPr>
              <a:t> </a:t>
            </a:r>
            <a:r>
              <a:rPr sz="1550" b="1" spc="0" dirty="0">
                <a:latin typeface="Century Schoolbook"/>
                <a:cs typeface="Century Schoolbook"/>
              </a:rPr>
              <a:t>or</a:t>
            </a:r>
            <a:r>
              <a:rPr sz="1550" b="1" spc="89" dirty="0">
                <a:latin typeface="Century Schoolbook"/>
                <a:cs typeface="Century Schoolbook"/>
              </a:rPr>
              <a:t> </a:t>
            </a:r>
            <a:r>
              <a:rPr sz="1550" b="1" spc="4" dirty="0">
                <a:latin typeface="Century Schoolbook"/>
                <a:cs typeface="Century Schoolbook"/>
              </a:rPr>
              <a:t>i</a:t>
            </a:r>
            <a:r>
              <a:rPr sz="1550" b="1" spc="0" dirty="0">
                <a:latin typeface="Century Schoolbook"/>
                <a:cs typeface="Century Schoolbook"/>
              </a:rPr>
              <a:t>m</a:t>
            </a:r>
            <a:r>
              <a:rPr sz="1550" b="1" spc="-14" dirty="0">
                <a:latin typeface="Century Schoolbook"/>
                <a:cs typeface="Century Schoolbook"/>
              </a:rPr>
              <a:t>p</a:t>
            </a:r>
            <a:r>
              <a:rPr sz="1550" b="1" spc="0" dirty="0">
                <a:latin typeface="Century Schoolbook"/>
                <a:cs typeface="Century Schoolbook"/>
              </a:rPr>
              <a:t>o</a:t>
            </a:r>
            <a:r>
              <a:rPr sz="1550" b="1" spc="19" dirty="0">
                <a:latin typeface="Century Schoolbook"/>
                <a:cs typeface="Century Schoolbook"/>
              </a:rPr>
              <a:t>r</a:t>
            </a:r>
            <a:r>
              <a:rPr sz="1550" b="1" spc="0" dirty="0">
                <a:latin typeface="Century Schoolbook"/>
                <a:cs typeface="Century Schoolbook"/>
              </a:rPr>
              <a:t>te</a:t>
            </a:r>
            <a:r>
              <a:rPr sz="1550" b="1" spc="-9" dirty="0">
                <a:latin typeface="Century Schoolbook"/>
                <a:cs typeface="Century Schoolbook"/>
              </a:rPr>
              <a:t>d</a:t>
            </a:r>
            <a:r>
              <a:rPr sz="1550" b="1" spc="0" dirty="0">
                <a:latin typeface="Century Schoolbook"/>
                <a:cs typeface="Century Schoolbook"/>
              </a:rPr>
              <a:t>)</a:t>
            </a:r>
            <a:r>
              <a:rPr sz="1550" b="1" spc="264" dirty="0">
                <a:latin typeface="Century Schoolbook"/>
                <a:cs typeface="Century Schoolbook"/>
              </a:rPr>
              <a:t> </a:t>
            </a:r>
            <a:r>
              <a:rPr sz="1550" b="1" spc="-9" dirty="0">
                <a:latin typeface="Century Schoolbook"/>
                <a:cs typeface="Century Schoolbook"/>
              </a:rPr>
              <a:t>d</a:t>
            </a:r>
            <a:r>
              <a:rPr sz="1550" b="1" spc="4" dirty="0">
                <a:latin typeface="Century Schoolbook"/>
                <a:cs typeface="Century Schoolbook"/>
              </a:rPr>
              <a:t>u</a:t>
            </a:r>
            <a:r>
              <a:rPr sz="1550" b="1" spc="14" dirty="0">
                <a:latin typeface="Century Schoolbook"/>
                <a:cs typeface="Century Schoolbook"/>
              </a:rPr>
              <a:t>r</a:t>
            </a:r>
            <a:r>
              <a:rPr sz="1550" b="1" spc="4" dirty="0">
                <a:latin typeface="Century Schoolbook"/>
                <a:cs typeface="Century Schoolbook"/>
              </a:rPr>
              <a:t>in</a:t>
            </a:r>
            <a:r>
              <a:rPr sz="1550" b="1" spc="0" dirty="0">
                <a:latin typeface="Century Schoolbook"/>
                <a:cs typeface="Century Schoolbook"/>
              </a:rPr>
              <a:t>g</a:t>
            </a:r>
            <a:r>
              <a:rPr sz="1550" b="1" spc="150" dirty="0">
                <a:latin typeface="Century Schoolbook"/>
                <a:cs typeface="Century Schoolbook"/>
              </a:rPr>
              <a:t> </a:t>
            </a:r>
            <a:r>
              <a:rPr sz="1550" b="1" spc="0" dirty="0">
                <a:latin typeface="Century Schoolbook"/>
                <a:cs typeface="Century Schoolbook"/>
              </a:rPr>
              <a:t>the</a:t>
            </a:r>
            <a:r>
              <a:rPr sz="1550" b="1" spc="91" dirty="0">
                <a:latin typeface="Century Schoolbook"/>
                <a:cs typeface="Century Schoolbook"/>
              </a:rPr>
              <a:t> </a:t>
            </a:r>
            <a:r>
              <a:rPr sz="1550" b="1" spc="4" dirty="0">
                <a:latin typeface="Century Schoolbook"/>
                <a:cs typeface="Century Schoolbook"/>
              </a:rPr>
              <a:t>l</a:t>
            </a:r>
            <a:r>
              <a:rPr sz="1550" b="1" spc="-14" dirty="0">
                <a:latin typeface="Century Schoolbook"/>
                <a:cs typeface="Century Schoolbook"/>
              </a:rPr>
              <a:t>as</a:t>
            </a:r>
            <a:r>
              <a:rPr sz="1550" b="1" spc="0" dirty="0">
                <a:latin typeface="Century Schoolbook"/>
                <a:cs typeface="Century Schoolbook"/>
              </a:rPr>
              <a:t>t</a:t>
            </a:r>
            <a:r>
              <a:rPr sz="1550" b="1" spc="128" dirty="0">
                <a:latin typeface="Century Schoolbook"/>
                <a:cs typeface="Century Schoolbook"/>
              </a:rPr>
              <a:t> </a:t>
            </a:r>
            <a:r>
              <a:rPr sz="1550" b="1" spc="0" dirty="0">
                <a:latin typeface="Century Schoolbook"/>
                <a:cs typeface="Century Schoolbook"/>
              </a:rPr>
              <a:t>the</a:t>
            </a:r>
            <a:r>
              <a:rPr sz="1550" b="1" spc="91" dirty="0">
                <a:latin typeface="Century Schoolbook"/>
                <a:cs typeface="Century Schoolbook"/>
              </a:rPr>
              <a:t> </a:t>
            </a:r>
            <a:r>
              <a:rPr sz="1550" b="1" spc="4" dirty="0">
                <a:latin typeface="Century Schoolbook"/>
                <a:cs typeface="Century Schoolbook"/>
              </a:rPr>
              <a:t>l</a:t>
            </a:r>
            <a:r>
              <a:rPr sz="1550" b="1" spc="-14" dirty="0">
                <a:latin typeface="Century Schoolbook"/>
                <a:cs typeface="Century Schoolbook"/>
              </a:rPr>
              <a:t>as</a:t>
            </a:r>
            <a:r>
              <a:rPr sz="1550" b="1" spc="0" dirty="0">
                <a:latin typeface="Century Schoolbook"/>
                <a:cs typeface="Century Schoolbook"/>
              </a:rPr>
              <a:t>t</a:t>
            </a:r>
            <a:r>
              <a:rPr sz="1550" b="1" spc="128" dirty="0">
                <a:latin typeface="Century Schoolbook"/>
                <a:cs typeface="Century Schoolbook"/>
              </a:rPr>
              <a:t> </a:t>
            </a:r>
            <a:r>
              <a:rPr sz="1550" b="1" spc="0" dirty="0">
                <a:latin typeface="Century Schoolbook"/>
                <a:cs typeface="Century Schoolbook"/>
              </a:rPr>
              <a:t>th</a:t>
            </a:r>
            <a:r>
              <a:rPr sz="1550" b="1" spc="19" dirty="0">
                <a:latin typeface="Century Schoolbook"/>
                <a:cs typeface="Century Schoolbook"/>
              </a:rPr>
              <a:t>r</a:t>
            </a:r>
            <a:r>
              <a:rPr sz="1550" b="1" spc="0" dirty="0">
                <a:latin typeface="Century Schoolbook"/>
                <a:cs typeface="Century Schoolbook"/>
              </a:rPr>
              <a:t>ee</a:t>
            </a:r>
            <a:r>
              <a:rPr sz="1550" b="1" spc="115" dirty="0">
                <a:latin typeface="Century Schoolbook"/>
                <a:cs typeface="Century Schoolbook"/>
              </a:rPr>
              <a:t> </a:t>
            </a:r>
            <a:r>
              <a:rPr sz="1550" b="1" spc="14" dirty="0">
                <a:latin typeface="Century Schoolbook"/>
                <a:cs typeface="Century Schoolbook"/>
              </a:rPr>
              <a:t>y</a:t>
            </a:r>
            <a:r>
              <a:rPr sz="1550" b="1" spc="0" dirty="0">
                <a:latin typeface="Century Schoolbook"/>
                <a:cs typeface="Century Schoolbook"/>
              </a:rPr>
              <a:t>e</a:t>
            </a:r>
            <a:r>
              <a:rPr sz="1550" b="1" spc="-14" dirty="0">
                <a:latin typeface="Century Schoolbook"/>
                <a:cs typeface="Century Schoolbook"/>
              </a:rPr>
              <a:t>a</a:t>
            </a:r>
            <a:r>
              <a:rPr sz="1550" b="1" spc="14" dirty="0">
                <a:latin typeface="Century Schoolbook"/>
                <a:cs typeface="Century Schoolbook"/>
              </a:rPr>
              <a:t>r</a:t>
            </a:r>
            <a:r>
              <a:rPr sz="1550" b="1" spc="0" dirty="0">
                <a:latin typeface="Century Schoolbook"/>
                <a:cs typeface="Century Schoolbook"/>
              </a:rPr>
              <a:t>s</a:t>
            </a:r>
            <a:r>
              <a:rPr sz="1550" b="1" spc="142" dirty="0">
                <a:latin typeface="Century Schoolbook"/>
                <a:cs typeface="Century Schoolbook"/>
              </a:rPr>
              <a:t> </a:t>
            </a:r>
            <a:r>
              <a:rPr sz="1550" b="1" spc="14" dirty="0">
                <a:latin typeface="Century Schoolbook"/>
                <a:cs typeface="Century Schoolbook"/>
              </a:rPr>
              <a:t>f</a:t>
            </a:r>
            <a:r>
              <a:rPr sz="1550" b="1" spc="0" dirty="0">
                <a:latin typeface="Century Schoolbook"/>
                <a:cs typeface="Century Schoolbook"/>
              </a:rPr>
              <a:t>or</a:t>
            </a:r>
            <a:endParaRPr sz="1550" b="1" dirty="0">
              <a:latin typeface="Century Schoolbook"/>
              <a:cs typeface="Century Schoolbook"/>
            </a:endParaRPr>
          </a:p>
          <a:p>
            <a:pPr marL="12700" marR="22796">
              <a:lnSpc>
                <a:spcPct val="100179"/>
              </a:lnSpc>
              <a:spcBef>
                <a:spcPts val="80"/>
              </a:spcBef>
            </a:pPr>
            <a:r>
              <a:rPr sz="1550" b="1" spc="0" dirty="0">
                <a:latin typeface="Century Schoolbook"/>
                <a:cs typeface="Century Schoolbook"/>
              </a:rPr>
              <a:t>o</a:t>
            </a:r>
            <a:r>
              <a:rPr sz="1550" b="1" spc="-19" dirty="0">
                <a:latin typeface="Century Schoolbook"/>
                <a:cs typeface="Century Schoolbook"/>
              </a:rPr>
              <a:t>b</a:t>
            </a:r>
            <a:r>
              <a:rPr sz="1550" b="1" spc="0" dirty="0">
                <a:latin typeface="Century Schoolbook"/>
                <a:cs typeface="Century Schoolbook"/>
              </a:rPr>
              <a:t>t</a:t>
            </a:r>
            <a:r>
              <a:rPr sz="1550" b="1" spc="-19" dirty="0">
                <a:latin typeface="Century Schoolbook"/>
                <a:cs typeface="Century Schoolbook"/>
              </a:rPr>
              <a:t>a</a:t>
            </a:r>
            <a:r>
              <a:rPr sz="1550" b="1" spc="4" dirty="0">
                <a:latin typeface="Century Schoolbook"/>
                <a:cs typeface="Century Schoolbook"/>
              </a:rPr>
              <a:t>inin</a:t>
            </a:r>
            <a:r>
              <a:rPr sz="1550" b="1" spc="0" dirty="0">
                <a:latin typeface="Century Schoolbook"/>
                <a:cs typeface="Century Schoolbook"/>
              </a:rPr>
              <a:t>g</a:t>
            </a:r>
            <a:r>
              <a:rPr sz="1550" b="1" spc="220" dirty="0">
                <a:latin typeface="Century Schoolbook"/>
                <a:cs typeface="Century Schoolbook"/>
              </a:rPr>
              <a:t> </a:t>
            </a:r>
            <a:r>
              <a:rPr sz="1550" b="1" spc="4" dirty="0">
                <a:latin typeface="Century Schoolbook"/>
                <a:cs typeface="Century Schoolbook"/>
              </a:rPr>
              <a:t>li</a:t>
            </a:r>
            <a:r>
              <a:rPr sz="1550" b="1" spc="14" dirty="0">
                <a:latin typeface="Century Schoolbook"/>
                <a:cs typeface="Century Schoolbook"/>
              </a:rPr>
              <a:t>c</a:t>
            </a:r>
            <a:r>
              <a:rPr sz="1550" b="1" spc="0" dirty="0">
                <a:latin typeface="Century Schoolbook"/>
                <a:cs typeface="Century Schoolbook"/>
              </a:rPr>
              <a:t>e</a:t>
            </a:r>
            <a:r>
              <a:rPr sz="1550" b="1" spc="4" dirty="0">
                <a:latin typeface="Century Schoolbook"/>
                <a:cs typeface="Century Schoolbook"/>
              </a:rPr>
              <a:t>n</a:t>
            </a:r>
            <a:r>
              <a:rPr sz="1550" b="1" spc="-9" dirty="0">
                <a:latin typeface="Century Schoolbook"/>
                <a:cs typeface="Century Schoolbook"/>
              </a:rPr>
              <a:t>s</a:t>
            </a:r>
            <a:r>
              <a:rPr sz="1550" b="1" spc="0" dirty="0">
                <a:latin typeface="Century Schoolbook"/>
                <a:cs typeface="Century Schoolbook"/>
              </a:rPr>
              <a:t>e</a:t>
            </a:r>
            <a:r>
              <a:rPr sz="1550" b="1" spc="132" dirty="0">
                <a:latin typeface="Century Schoolbook"/>
                <a:cs typeface="Century Schoolbook"/>
              </a:rPr>
              <a:t> </a:t>
            </a:r>
            <a:r>
              <a:rPr sz="1550" b="1" spc="9" dirty="0">
                <a:latin typeface="Century Schoolbook"/>
                <a:cs typeface="Century Schoolbook"/>
              </a:rPr>
              <a:t>f</a:t>
            </a:r>
            <a:r>
              <a:rPr sz="1550" b="1" spc="0" dirty="0">
                <a:latin typeface="Century Schoolbook"/>
                <a:cs typeface="Century Schoolbook"/>
              </a:rPr>
              <a:t>or</a:t>
            </a:r>
            <a:r>
              <a:rPr sz="1550" b="1" spc="89" dirty="0">
                <a:latin typeface="Century Schoolbook"/>
                <a:cs typeface="Century Schoolbook"/>
              </a:rPr>
              <a:t> </a:t>
            </a:r>
            <a:r>
              <a:rPr sz="1550" b="1" spc="4" dirty="0">
                <a:latin typeface="Century Schoolbook"/>
                <a:cs typeface="Century Schoolbook"/>
              </a:rPr>
              <a:t>i</a:t>
            </a:r>
            <a:r>
              <a:rPr sz="1550" b="1" spc="0" dirty="0">
                <a:latin typeface="Century Schoolbook"/>
                <a:cs typeface="Century Schoolbook"/>
              </a:rPr>
              <a:t>m</a:t>
            </a:r>
            <a:r>
              <a:rPr sz="1550" b="1" spc="-9" dirty="0">
                <a:latin typeface="Century Schoolbook"/>
                <a:cs typeface="Century Schoolbook"/>
              </a:rPr>
              <a:t>p</a:t>
            </a:r>
            <a:r>
              <a:rPr sz="1550" b="1" spc="0" dirty="0">
                <a:latin typeface="Century Schoolbook"/>
                <a:cs typeface="Century Schoolbook"/>
              </a:rPr>
              <a:t>o</a:t>
            </a:r>
            <a:r>
              <a:rPr sz="1550" b="1" spc="14" dirty="0">
                <a:latin typeface="Century Schoolbook"/>
                <a:cs typeface="Century Schoolbook"/>
              </a:rPr>
              <a:t>r</a:t>
            </a:r>
            <a:r>
              <a:rPr sz="1550" b="1" spc="0" dirty="0">
                <a:latin typeface="Century Schoolbook"/>
                <a:cs typeface="Century Schoolbook"/>
              </a:rPr>
              <a:t>t</a:t>
            </a:r>
            <a:r>
              <a:rPr sz="1550" b="1" spc="166" dirty="0">
                <a:latin typeface="Century Schoolbook"/>
                <a:cs typeface="Century Schoolbook"/>
              </a:rPr>
              <a:t> </a:t>
            </a:r>
            <a:r>
              <a:rPr sz="1550" b="1" spc="0" dirty="0">
                <a:latin typeface="Century Schoolbook"/>
                <a:cs typeface="Century Schoolbook"/>
              </a:rPr>
              <a:t>of</a:t>
            </a:r>
            <a:r>
              <a:rPr sz="1550" b="1" spc="70" dirty="0">
                <a:latin typeface="Century Schoolbook"/>
                <a:cs typeface="Century Schoolbook"/>
              </a:rPr>
              <a:t> </a:t>
            </a:r>
            <a:r>
              <a:rPr sz="1550" b="1" spc="-20" dirty="0">
                <a:latin typeface="Century Schoolbook"/>
                <a:cs typeface="Century Schoolbook"/>
              </a:rPr>
              <a:t>a</a:t>
            </a:r>
            <a:r>
              <a:rPr sz="1550" b="1" spc="0" dirty="0">
                <a:latin typeface="Century Schoolbook"/>
                <a:cs typeface="Century Schoolbook"/>
              </a:rPr>
              <a:t>mmu</a:t>
            </a:r>
            <a:r>
              <a:rPr sz="1550" b="1" spc="10" dirty="0">
                <a:latin typeface="Century Schoolbook"/>
                <a:cs typeface="Century Schoolbook"/>
              </a:rPr>
              <a:t>n</a:t>
            </a:r>
            <a:r>
              <a:rPr sz="1550" b="1" spc="5" dirty="0">
                <a:latin typeface="Century Schoolbook"/>
                <a:cs typeface="Century Schoolbook"/>
              </a:rPr>
              <a:t>i</a:t>
            </a:r>
            <a:r>
              <a:rPr sz="1550" b="1" spc="0" dirty="0">
                <a:latin typeface="Century Schoolbook"/>
                <a:cs typeface="Century Schoolbook"/>
              </a:rPr>
              <a:t>tio</a:t>
            </a:r>
            <a:r>
              <a:rPr sz="1550" b="1" spc="5" dirty="0">
                <a:latin typeface="Century Schoolbook"/>
                <a:cs typeface="Century Schoolbook"/>
              </a:rPr>
              <a:t>n</a:t>
            </a:r>
            <a:r>
              <a:rPr sz="1550" b="1" spc="0" dirty="0">
                <a:latin typeface="Century Schoolbook"/>
                <a:cs typeface="Century Schoolbook"/>
              </a:rPr>
              <a:t>;</a:t>
            </a:r>
            <a:endParaRPr sz="1550" b="1" dirty="0">
              <a:latin typeface="Century Schoolbook"/>
              <a:cs typeface="Century Schoolbook"/>
            </a:endParaRPr>
          </a:p>
          <a:p>
            <a:pPr marL="12700" marR="174585" indent="9143">
              <a:lnSpc>
                <a:spcPct val="102683"/>
              </a:lnSpc>
              <a:spcBef>
                <a:spcPts val="658"/>
              </a:spcBef>
            </a:pPr>
            <a:r>
              <a:rPr sz="1550" b="1" spc="-9" dirty="0">
                <a:latin typeface="Century Schoolbook"/>
                <a:cs typeface="Century Schoolbook"/>
              </a:rPr>
              <a:t>d</a:t>
            </a:r>
            <a:r>
              <a:rPr sz="1550" b="1" spc="0" dirty="0">
                <a:latin typeface="Century Schoolbook"/>
                <a:cs typeface="Century Schoolbook"/>
              </a:rPr>
              <a:t>.</a:t>
            </a:r>
            <a:r>
              <a:rPr sz="1550" b="1" spc="91" dirty="0">
                <a:latin typeface="Century Schoolbook"/>
                <a:cs typeface="Century Schoolbook"/>
              </a:rPr>
              <a:t> </a:t>
            </a:r>
            <a:r>
              <a:rPr sz="1550" b="1" spc="9" dirty="0">
                <a:latin typeface="Century Schoolbook"/>
                <a:cs typeface="Century Schoolbook"/>
              </a:rPr>
              <a:t>C</a:t>
            </a:r>
            <a:r>
              <a:rPr sz="1550" b="1" spc="0" dirty="0">
                <a:latin typeface="Century Schoolbook"/>
                <a:cs typeface="Century Schoolbook"/>
              </a:rPr>
              <a:t>e</a:t>
            </a:r>
            <a:r>
              <a:rPr sz="1550" b="1" spc="14" dirty="0">
                <a:latin typeface="Century Schoolbook"/>
                <a:cs typeface="Century Schoolbook"/>
              </a:rPr>
              <a:t>r</a:t>
            </a:r>
            <a:r>
              <a:rPr sz="1550" b="1" spc="0" dirty="0">
                <a:latin typeface="Century Schoolbook"/>
                <a:cs typeface="Century Schoolbook"/>
              </a:rPr>
              <a:t>ti</a:t>
            </a:r>
            <a:r>
              <a:rPr sz="1550" b="1" spc="9" dirty="0">
                <a:latin typeface="Century Schoolbook"/>
                <a:cs typeface="Century Schoolbook"/>
              </a:rPr>
              <a:t>f</a:t>
            </a:r>
            <a:r>
              <a:rPr sz="1550" b="1" spc="4" dirty="0">
                <a:latin typeface="Century Schoolbook"/>
                <a:cs typeface="Century Schoolbook"/>
              </a:rPr>
              <a:t>i</a:t>
            </a:r>
            <a:r>
              <a:rPr sz="1550" b="1" spc="14" dirty="0">
                <a:latin typeface="Century Schoolbook"/>
                <a:cs typeface="Century Schoolbook"/>
              </a:rPr>
              <a:t>c</a:t>
            </a:r>
            <a:r>
              <a:rPr sz="1550" b="1" spc="-19" dirty="0">
                <a:latin typeface="Century Schoolbook"/>
                <a:cs typeface="Century Schoolbook"/>
              </a:rPr>
              <a:t>a</a:t>
            </a:r>
            <a:r>
              <a:rPr sz="1550" b="1" spc="0" dirty="0">
                <a:latin typeface="Century Schoolbook"/>
                <a:cs typeface="Century Schoolbook"/>
              </a:rPr>
              <a:t>tion</a:t>
            </a:r>
            <a:r>
              <a:rPr sz="1550" b="1" spc="260" dirty="0">
                <a:latin typeface="Century Schoolbook"/>
                <a:cs typeface="Century Schoolbook"/>
              </a:rPr>
              <a:t> </a:t>
            </a:r>
            <a:r>
              <a:rPr sz="1550" b="1" spc="0" dirty="0">
                <a:latin typeface="Century Schoolbook"/>
                <a:cs typeface="Century Schoolbook"/>
              </a:rPr>
              <a:t>of</a:t>
            </a:r>
            <a:r>
              <a:rPr sz="1550" b="1" spc="40" dirty="0">
                <a:latin typeface="Century Schoolbook"/>
                <a:cs typeface="Century Schoolbook"/>
              </a:rPr>
              <a:t> </a:t>
            </a:r>
            <a:r>
              <a:rPr sz="1550" b="1" spc="-9" dirty="0">
                <a:latin typeface="Century Schoolbook"/>
                <a:cs typeface="Century Schoolbook"/>
              </a:rPr>
              <a:t>p</a:t>
            </a:r>
            <a:r>
              <a:rPr sz="1550" b="1" spc="-19" dirty="0">
                <a:latin typeface="Century Schoolbook"/>
                <a:cs typeface="Century Schoolbook"/>
              </a:rPr>
              <a:t>a</a:t>
            </a:r>
            <a:r>
              <a:rPr sz="1550" b="1" spc="-9" dirty="0">
                <a:latin typeface="Century Schoolbook"/>
                <a:cs typeface="Century Schoolbook"/>
              </a:rPr>
              <a:t>s</a:t>
            </a:r>
            <a:r>
              <a:rPr sz="1550" b="1" spc="0" dirty="0">
                <a:latin typeface="Century Schoolbook"/>
                <a:cs typeface="Century Schoolbook"/>
              </a:rPr>
              <a:t>t</a:t>
            </a:r>
            <a:r>
              <a:rPr sz="1550" b="1" spc="166" dirty="0">
                <a:latin typeface="Century Schoolbook"/>
                <a:cs typeface="Century Schoolbook"/>
              </a:rPr>
              <a:t> </a:t>
            </a:r>
            <a:r>
              <a:rPr sz="1550" b="1" spc="14" dirty="0">
                <a:latin typeface="Century Schoolbook"/>
                <a:cs typeface="Century Schoolbook"/>
              </a:rPr>
              <a:t>c</a:t>
            </a:r>
            <a:r>
              <a:rPr sz="1550" b="1" spc="0" dirty="0">
                <a:latin typeface="Century Schoolbook"/>
                <a:cs typeface="Century Schoolbook"/>
              </a:rPr>
              <a:t>o</a:t>
            </a:r>
            <a:r>
              <a:rPr sz="1550" b="1" spc="4" dirty="0">
                <a:latin typeface="Century Schoolbook"/>
                <a:cs typeface="Century Schoolbook"/>
              </a:rPr>
              <a:t>n</a:t>
            </a:r>
            <a:r>
              <a:rPr sz="1550" b="1" spc="-9" dirty="0">
                <a:latin typeface="Century Schoolbook"/>
                <a:cs typeface="Century Schoolbook"/>
              </a:rPr>
              <a:t>s</a:t>
            </a:r>
            <a:r>
              <a:rPr sz="1550" b="1" spc="4" dirty="0">
                <a:latin typeface="Century Schoolbook"/>
                <a:cs typeface="Century Schoolbook"/>
              </a:rPr>
              <a:t>u</a:t>
            </a:r>
            <a:r>
              <a:rPr sz="1550" b="1" spc="0" dirty="0">
                <a:latin typeface="Century Schoolbook"/>
                <a:cs typeface="Century Schoolbook"/>
              </a:rPr>
              <a:t>m</a:t>
            </a:r>
            <a:r>
              <a:rPr sz="1550" b="1" spc="-9" dirty="0">
                <a:latin typeface="Century Schoolbook"/>
                <a:cs typeface="Century Schoolbook"/>
              </a:rPr>
              <a:t>p</a:t>
            </a:r>
            <a:r>
              <a:rPr sz="1550" b="1" spc="0" dirty="0">
                <a:latin typeface="Century Schoolbook"/>
                <a:cs typeface="Century Schoolbook"/>
              </a:rPr>
              <a:t>tion</a:t>
            </a:r>
            <a:r>
              <a:rPr sz="1550" b="1" spc="297" dirty="0">
                <a:latin typeface="Century Schoolbook"/>
                <a:cs typeface="Century Schoolbook"/>
              </a:rPr>
              <a:t> </a:t>
            </a:r>
            <a:r>
              <a:rPr sz="1550" b="1" spc="0" dirty="0">
                <a:latin typeface="Century Schoolbook"/>
                <a:cs typeface="Century Schoolbook"/>
              </a:rPr>
              <a:t>of</a:t>
            </a:r>
            <a:r>
              <a:rPr sz="1550" b="1" spc="70" dirty="0">
                <a:latin typeface="Century Schoolbook"/>
                <a:cs typeface="Century Schoolbook"/>
              </a:rPr>
              <a:t> </a:t>
            </a:r>
            <a:r>
              <a:rPr sz="1550" b="1" spc="0" dirty="0">
                <a:latin typeface="Century Schoolbook"/>
                <a:cs typeface="Century Schoolbook"/>
              </a:rPr>
              <a:t>the</a:t>
            </a:r>
            <a:r>
              <a:rPr sz="1550" b="1" spc="86" dirty="0">
                <a:latin typeface="Century Schoolbook"/>
                <a:cs typeface="Century Schoolbook"/>
              </a:rPr>
              <a:t> </a:t>
            </a:r>
            <a:r>
              <a:rPr sz="1550" b="1" spc="4" dirty="0">
                <a:latin typeface="Century Schoolbook"/>
                <a:cs typeface="Century Schoolbook"/>
              </a:rPr>
              <a:t>i</a:t>
            </a:r>
            <a:r>
              <a:rPr sz="1550" b="1" spc="0" dirty="0">
                <a:latin typeface="Century Schoolbook"/>
                <a:cs typeface="Century Schoolbook"/>
              </a:rPr>
              <a:t>te</a:t>
            </a:r>
            <a:r>
              <a:rPr sz="1550" b="1" spc="-4" dirty="0">
                <a:latin typeface="Century Schoolbook"/>
                <a:cs typeface="Century Schoolbook"/>
              </a:rPr>
              <a:t>m</a:t>
            </a:r>
            <a:r>
              <a:rPr sz="1550" b="1" spc="0" dirty="0">
                <a:latin typeface="Century Schoolbook"/>
                <a:cs typeface="Century Schoolbook"/>
              </a:rPr>
              <a:t>s</a:t>
            </a:r>
            <a:r>
              <a:rPr sz="1550" b="1" spc="139" dirty="0">
                <a:latin typeface="Century Schoolbook"/>
                <a:cs typeface="Century Schoolbook"/>
              </a:rPr>
              <a:t> </a:t>
            </a:r>
            <a:r>
              <a:rPr sz="1550" b="1" spc="-9" dirty="0">
                <a:latin typeface="Century Schoolbook"/>
                <a:cs typeface="Century Schoolbook"/>
              </a:rPr>
              <a:t>s</a:t>
            </a:r>
            <a:r>
              <a:rPr sz="1550" b="1" spc="0" dirty="0">
                <a:latin typeface="Century Schoolbook"/>
                <a:cs typeface="Century Schoolbook"/>
              </a:rPr>
              <a:t>o</a:t>
            </a:r>
            <a:r>
              <a:rPr sz="1550" b="1" spc="4" dirty="0">
                <a:latin typeface="Century Schoolbook"/>
                <a:cs typeface="Century Schoolbook"/>
              </a:rPr>
              <a:t>u</a:t>
            </a:r>
            <a:r>
              <a:rPr sz="1550" b="1" spc="9" dirty="0">
                <a:latin typeface="Century Schoolbook"/>
                <a:cs typeface="Century Schoolbook"/>
              </a:rPr>
              <a:t>g</a:t>
            </a:r>
            <a:r>
              <a:rPr sz="1550" b="1" spc="4" dirty="0">
                <a:latin typeface="Century Schoolbook"/>
                <a:cs typeface="Century Schoolbook"/>
              </a:rPr>
              <a:t>h</a:t>
            </a:r>
            <a:r>
              <a:rPr sz="1550" b="1" spc="0" dirty="0">
                <a:latin typeface="Century Schoolbook"/>
                <a:cs typeface="Century Schoolbook"/>
              </a:rPr>
              <a:t>t</a:t>
            </a:r>
            <a:r>
              <a:rPr sz="1550" b="1" spc="166" dirty="0">
                <a:latin typeface="Century Schoolbook"/>
                <a:cs typeface="Century Schoolbook"/>
              </a:rPr>
              <a:t> </a:t>
            </a:r>
            <a:r>
              <a:rPr sz="1550" b="1" spc="0" dirty="0">
                <a:latin typeface="Century Schoolbook"/>
                <a:cs typeface="Century Schoolbook"/>
              </a:rPr>
              <a:t>to</a:t>
            </a:r>
            <a:r>
              <a:rPr sz="1550" b="1" spc="62" dirty="0">
                <a:latin typeface="Century Schoolbook"/>
                <a:cs typeface="Century Schoolbook"/>
              </a:rPr>
              <a:t> </a:t>
            </a:r>
            <a:r>
              <a:rPr sz="1550" b="1" spc="-19" dirty="0">
                <a:latin typeface="Century Schoolbook"/>
                <a:cs typeface="Century Schoolbook"/>
              </a:rPr>
              <a:t>b</a:t>
            </a:r>
            <a:r>
              <a:rPr sz="1550" b="1" spc="0" dirty="0">
                <a:latin typeface="Century Schoolbook"/>
                <a:cs typeface="Century Schoolbook"/>
              </a:rPr>
              <a:t>e</a:t>
            </a:r>
            <a:r>
              <a:rPr sz="1550" b="1" spc="67" dirty="0">
                <a:latin typeface="Century Schoolbook"/>
                <a:cs typeface="Century Schoolbook"/>
              </a:rPr>
              <a:t> </a:t>
            </a:r>
            <a:r>
              <a:rPr sz="1550" b="1" spc="5" dirty="0">
                <a:latin typeface="Century Schoolbook"/>
                <a:cs typeface="Century Schoolbook"/>
              </a:rPr>
              <a:t>i</a:t>
            </a:r>
            <a:r>
              <a:rPr sz="1550" b="1" spc="0" dirty="0">
                <a:latin typeface="Century Schoolbook"/>
                <a:cs typeface="Century Schoolbook"/>
              </a:rPr>
              <a:t>m</a:t>
            </a:r>
            <a:r>
              <a:rPr sz="1550" b="1" spc="-10" dirty="0">
                <a:latin typeface="Century Schoolbook"/>
                <a:cs typeface="Century Schoolbook"/>
              </a:rPr>
              <a:t>p</a:t>
            </a:r>
            <a:r>
              <a:rPr sz="1550" b="1" spc="0" dirty="0">
                <a:latin typeface="Century Schoolbook"/>
                <a:cs typeface="Century Schoolbook"/>
              </a:rPr>
              <a:t>o</a:t>
            </a:r>
            <a:r>
              <a:rPr sz="1550" b="1" spc="15" dirty="0">
                <a:latin typeface="Century Schoolbook"/>
                <a:cs typeface="Century Schoolbook"/>
              </a:rPr>
              <a:t>r</a:t>
            </a:r>
            <a:r>
              <a:rPr sz="1550" b="1" spc="0" dirty="0">
                <a:latin typeface="Century Schoolbook"/>
                <a:cs typeface="Century Schoolbook"/>
              </a:rPr>
              <a:t>ted </a:t>
            </a:r>
            <a:r>
              <a:rPr sz="1550" b="1" spc="-9" dirty="0">
                <a:latin typeface="Century Schoolbook"/>
                <a:cs typeface="Century Schoolbook"/>
              </a:rPr>
              <a:t>d</a:t>
            </a:r>
            <a:r>
              <a:rPr sz="1550" b="1" spc="4" dirty="0">
                <a:latin typeface="Century Schoolbook"/>
                <a:cs typeface="Century Schoolbook"/>
              </a:rPr>
              <a:t>u</a:t>
            </a:r>
            <a:r>
              <a:rPr sz="1550" b="1" spc="14" dirty="0">
                <a:latin typeface="Century Schoolbook"/>
                <a:cs typeface="Century Schoolbook"/>
              </a:rPr>
              <a:t>r</a:t>
            </a:r>
            <a:r>
              <a:rPr sz="1550" b="1" spc="0" dirty="0">
                <a:latin typeface="Century Schoolbook"/>
                <a:cs typeface="Century Schoolbook"/>
              </a:rPr>
              <a:t>i</a:t>
            </a:r>
            <a:r>
              <a:rPr sz="1550" b="1" spc="9" dirty="0">
                <a:latin typeface="Century Schoolbook"/>
                <a:cs typeface="Century Schoolbook"/>
              </a:rPr>
              <a:t>n</a:t>
            </a:r>
            <a:r>
              <a:rPr sz="1550" b="1" spc="0" dirty="0">
                <a:latin typeface="Century Schoolbook"/>
                <a:cs typeface="Century Schoolbook"/>
              </a:rPr>
              <a:t>g</a:t>
            </a:r>
            <a:r>
              <a:rPr sz="1550" b="1" spc="145" dirty="0">
                <a:latin typeface="Century Schoolbook"/>
                <a:cs typeface="Century Schoolbook"/>
              </a:rPr>
              <a:t> </a:t>
            </a:r>
            <a:r>
              <a:rPr sz="1550" b="1" spc="-4" dirty="0">
                <a:latin typeface="Century Schoolbook"/>
                <a:cs typeface="Century Schoolbook"/>
              </a:rPr>
              <a:t>t</a:t>
            </a:r>
            <a:r>
              <a:rPr sz="1550" b="1" spc="4" dirty="0">
                <a:latin typeface="Century Schoolbook"/>
                <a:cs typeface="Century Schoolbook"/>
              </a:rPr>
              <a:t>h</a:t>
            </a:r>
            <a:r>
              <a:rPr sz="1550" b="1" spc="0" dirty="0">
                <a:latin typeface="Century Schoolbook"/>
                <a:cs typeface="Century Schoolbook"/>
              </a:rPr>
              <a:t>e</a:t>
            </a:r>
            <a:r>
              <a:rPr sz="1550" b="1" spc="81" dirty="0">
                <a:latin typeface="Century Schoolbook"/>
                <a:cs typeface="Century Schoolbook"/>
              </a:rPr>
              <a:t> </a:t>
            </a:r>
            <a:r>
              <a:rPr sz="1550" b="1" spc="-9" dirty="0">
                <a:latin typeface="Century Schoolbook"/>
                <a:cs typeface="Century Schoolbook"/>
              </a:rPr>
              <a:t>p</a:t>
            </a:r>
            <a:r>
              <a:rPr sz="1550" b="1" spc="14" dirty="0">
                <a:latin typeface="Century Schoolbook"/>
                <a:cs typeface="Century Schoolbook"/>
              </a:rPr>
              <a:t>r</a:t>
            </a:r>
            <a:r>
              <a:rPr sz="1550" b="1" spc="0" dirty="0">
                <a:latin typeface="Century Schoolbook"/>
                <a:cs typeface="Century Schoolbook"/>
              </a:rPr>
              <a:t>e</a:t>
            </a:r>
            <a:r>
              <a:rPr sz="1550" b="1" spc="14" dirty="0">
                <a:latin typeface="Century Schoolbook"/>
                <a:cs typeface="Century Schoolbook"/>
              </a:rPr>
              <a:t>c</a:t>
            </a:r>
            <a:r>
              <a:rPr sz="1550" b="1" spc="0" dirty="0">
                <a:latin typeface="Century Schoolbook"/>
                <a:cs typeface="Century Schoolbook"/>
              </a:rPr>
              <a:t>e</a:t>
            </a:r>
            <a:r>
              <a:rPr sz="1550" b="1" spc="-9" dirty="0">
                <a:latin typeface="Century Schoolbook"/>
                <a:cs typeface="Century Schoolbook"/>
              </a:rPr>
              <a:t>d</a:t>
            </a:r>
            <a:r>
              <a:rPr sz="1550" b="1" spc="0" dirty="0">
                <a:latin typeface="Century Schoolbook"/>
                <a:cs typeface="Century Schoolbook"/>
              </a:rPr>
              <a:t>i</a:t>
            </a:r>
            <a:r>
              <a:rPr sz="1550" b="1" spc="9" dirty="0">
                <a:latin typeface="Century Schoolbook"/>
                <a:cs typeface="Century Schoolbook"/>
              </a:rPr>
              <a:t>n</a:t>
            </a:r>
            <a:r>
              <a:rPr sz="1550" b="1" spc="0" dirty="0">
                <a:latin typeface="Century Schoolbook"/>
                <a:cs typeface="Century Schoolbook"/>
              </a:rPr>
              <a:t>g</a:t>
            </a:r>
            <a:r>
              <a:rPr sz="1550" b="1" spc="224" dirty="0">
                <a:latin typeface="Century Schoolbook"/>
                <a:cs typeface="Century Schoolbook"/>
              </a:rPr>
              <a:t> </a:t>
            </a:r>
            <a:r>
              <a:rPr sz="1550" b="1" spc="-4" dirty="0">
                <a:latin typeface="Century Schoolbook"/>
                <a:cs typeface="Century Schoolbook"/>
              </a:rPr>
              <a:t>t</a:t>
            </a:r>
            <a:r>
              <a:rPr sz="1550" b="1" spc="-9" dirty="0">
                <a:latin typeface="Century Schoolbook"/>
                <a:cs typeface="Century Schoolbook"/>
              </a:rPr>
              <a:t>w</a:t>
            </a:r>
            <a:r>
              <a:rPr sz="1550" b="1" spc="0" dirty="0">
                <a:latin typeface="Century Schoolbook"/>
                <a:cs typeface="Century Schoolbook"/>
              </a:rPr>
              <a:t>o</a:t>
            </a:r>
            <a:r>
              <a:rPr sz="1550" b="1" spc="121" dirty="0">
                <a:latin typeface="Century Schoolbook"/>
                <a:cs typeface="Century Schoolbook"/>
              </a:rPr>
              <a:t> </a:t>
            </a:r>
            <a:r>
              <a:rPr sz="1550" b="1" spc="0" dirty="0">
                <a:latin typeface="Century Schoolbook"/>
                <a:cs typeface="Century Schoolbook"/>
              </a:rPr>
              <a:t>l</a:t>
            </a:r>
            <a:r>
              <a:rPr sz="1550" b="1" spc="4" dirty="0">
                <a:latin typeface="Century Schoolbook"/>
                <a:cs typeface="Century Schoolbook"/>
              </a:rPr>
              <a:t>i</a:t>
            </a:r>
            <a:r>
              <a:rPr sz="1550" b="1" spc="14" dirty="0">
                <a:latin typeface="Century Schoolbook"/>
                <a:cs typeface="Century Schoolbook"/>
              </a:rPr>
              <a:t>c</a:t>
            </a:r>
            <a:r>
              <a:rPr sz="1550" b="1" spc="0" dirty="0">
                <a:latin typeface="Century Schoolbook"/>
                <a:cs typeface="Century Schoolbook"/>
              </a:rPr>
              <a:t>en</a:t>
            </a:r>
            <a:r>
              <a:rPr sz="1550" b="1" spc="-9" dirty="0">
                <a:latin typeface="Century Schoolbook"/>
                <a:cs typeface="Century Schoolbook"/>
              </a:rPr>
              <a:t>s</a:t>
            </a:r>
            <a:r>
              <a:rPr sz="1550" b="1" spc="0" dirty="0">
                <a:latin typeface="Century Schoolbook"/>
                <a:cs typeface="Century Schoolbook"/>
              </a:rPr>
              <a:t>i</a:t>
            </a:r>
            <a:r>
              <a:rPr sz="1550" b="1" spc="9" dirty="0">
                <a:latin typeface="Century Schoolbook"/>
                <a:cs typeface="Century Schoolbook"/>
              </a:rPr>
              <a:t>n</a:t>
            </a:r>
            <a:r>
              <a:rPr sz="1550" b="1" spc="0" dirty="0">
                <a:latin typeface="Century Schoolbook"/>
                <a:cs typeface="Century Schoolbook"/>
              </a:rPr>
              <a:t>g</a:t>
            </a:r>
            <a:r>
              <a:rPr sz="1550" b="1" spc="177" dirty="0">
                <a:latin typeface="Century Schoolbook"/>
                <a:cs typeface="Century Schoolbook"/>
              </a:rPr>
              <a:t> </a:t>
            </a:r>
            <a:r>
              <a:rPr sz="1550" b="1" spc="9" dirty="0">
                <a:latin typeface="Century Schoolbook"/>
                <a:cs typeface="Century Schoolbook"/>
              </a:rPr>
              <a:t>y</a:t>
            </a:r>
            <a:r>
              <a:rPr sz="1550" b="1" spc="0" dirty="0">
                <a:latin typeface="Century Schoolbook"/>
                <a:cs typeface="Century Schoolbook"/>
              </a:rPr>
              <a:t>e</a:t>
            </a:r>
            <a:r>
              <a:rPr sz="1550" b="1" spc="-19" dirty="0">
                <a:latin typeface="Century Schoolbook"/>
                <a:cs typeface="Century Schoolbook"/>
              </a:rPr>
              <a:t>a</a:t>
            </a:r>
            <a:r>
              <a:rPr sz="1550" b="1" spc="14" dirty="0">
                <a:latin typeface="Century Schoolbook"/>
                <a:cs typeface="Century Schoolbook"/>
              </a:rPr>
              <a:t>r</a:t>
            </a:r>
            <a:r>
              <a:rPr sz="1550" b="1" spc="0" dirty="0">
                <a:latin typeface="Century Schoolbook"/>
                <a:cs typeface="Century Schoolbook"/>
              </a:rPr>
              <a:t>s</a:t>
            </a:r>
            <a:r>
              <a:rPr sz="1550" b="1" spc="102" dirty="0">
                <a:latin typeface="Century Schoolbook"/>
                <a:cs typeface="Century Schoolbook"/>
              </a:rPr>
              <a:t> </a:t>
            </a:r>
            <a:r>
              <a:rPr sz="1550" b="1" spc="-9" dirty="0">
                <a:latin typeface="Century Schoolbook"/>
                <a:cs typeface="Century Schoolbook"/>
              </a:rPr>
              <a:t>w</a:t>
            </a:r>
            <a:r>
              <a:rPr sz="1550" b="1" spc="0" dirty="0">
                <a:latin typeface="Century Schoolbook"/>
                <a:cs typeface="Century Schoolbook"/>
              </a:rPr>
              <a:t>ith</a:t>
            </a:r>
            <a:r>
              <a:rPr sz="1550" b="1" spc="139" dirty="0">
                <a:latin typeface="Century Schoolbook"/>
                <a:cs typeface="Century Schoolbook"/>
              </a:rPr>
              <a:t> </a:t>
            </a:r>
            <a:r>
              <a:rPr sz="1550" b="1" spc="14" dirty="0">
                <a:latin typeface="Century Schoolbook"/>
                <a:cs typeface="Century Schoolbook"/>
              </a:rPr>
              <a:t>r</a:t>
            </a:r>
            <a:r>
              <a:rPr sz="1550" b="1" spc="0" dirty="0">
                <a:latin typeface="Century Schoolbook"/>
                <a:cs typeface="Century Schoolbook"/>
              </a:rPr>
              <a:t>e</a:t>
            </a:r>
            <a:r>
              <a:rPr sz="1550" b="1" spc="-14" dirty="0">
                <a:latin typeface="Century Schoolbook"/>
                <a:cs typeface="Century Schoolbook"/>
              </a:rPr>
              <a:t>s</a:t>
            </a:r>
            <a:r>
              <a:rPr sz="1550" b="1" spc="-9" dirty="0">
                <a:latin typeface="Century Schoolbook"/>
                <a:cs typeface="Century Schoolbook"/>
              </a:rPr>
              <a:t>p</a:t>
            </a:r>
            <a:r>
              <a:rPr sz="1550" b="1" spc="0" dirty="0">
                <a:latin typeface="Century Schoolbook"/>
                <a:cs typeface="Century Schoolbook"/>
              </a:rPr>
              <a:t>e</a:t>
            </a:r>
            <a:r>
              <a:rPr sz="1550" b="1" spc="14" dirty="0">
                <a:latin typeface="Century Schoolbook"/>
                <a:cs typeface="Century Schoolbook"/>
              </a:rPr>
              <a:t>c</a:t>
            </a:r>
            <a:r>
              <a:rPr sz="1550" b="1" spc="0" dirty="0">
                <a:latin typeface="Century Schoolbook"/>
                <a:cs typeface="Century Schoolbook"/>
              </a:rPr>
              <a:t>t</a:t>
            </a:r>
            <a:r>
              <a:rPr sz="1550" b="1" spc="172" dirty="0">
                <a:latin typeface="Century Schoolbook"/>
                <a:cs typeface="Century Schoolbook"/>
              </a:rPr>
              <a:t> </a:t>
            </a:r>
            <a:r>
              <a:rPr sz="1550" b="1" spc="-4" dirty="0">
                <a:latin typeface="Century Schoolbook"/>
                <a:cs typeface="Century Schoolbook"/>
              </a:rPr>
              <a:t>t</a:t>
            </a:r>
            <a:r>
              <a:rPr sz="1550" b="1" spc="0" dirty="0">
                <a:latin typeface="Century Schoolbook"/>
                <a:cs typeface="Century Schoolbook"/>
              </a:rPr>
              <a:t>o</a:t>
            </a:r>
            <a:r>
              <a:rPr sz="1550" b="1" spc="62" dirty="0">
                <a:latin typeface="Century Schoolbook"/>
                <a:cs typeface="Century Schoolbook"/>
              </a:rPr>
              <a:t> </a:t>
            </a:r>
            <a:r>
              <a:rPr sz="1550" b="1" spc="0" dirty="0">
                <a:latin typeface="Century Schoolbook"/>
                <a:cs typeface="Century Schoolbook"/>
              </a:rPr>
              <a:t>im</a:t>
            </a:r>
            <a:r>
              <a:rPr sz="1550" b="1" spc="-9" dirty="0">
                <a:latin typeface="Century Schoolbook"/>
                <a:cs typeface="Century Schoolbook"/>
              </a:rPr>
              <a:t>p</a:t>
            </a:r>
            <a:r>
              <a:rPr sz="1550" b="1" spc="0" dirty="0">
                <a:latin typeface="Century Schoolbook"/>
                <a:cs typeface="Century Schoolbook"/>
              </a:rPr>
              <a:t>o</a:t>
            </a:r>
            <a:r>
              <a:rPr sz="1550" b="1" spc="14" dirty="0">
                <a:latin typeface="Century Schoolbook"/>
                <a:cs typeface="Century Schoolbook"/>
              </a:rPr>
              <a:t>r</a:t>
            </a:r>
            <a:r>
              <a:rPr sz="1550" b="1" spc="0" dirty="0">
                <a:latin typeface="Century Schoolbook"/>
                <a:cs typeface="Century Schoolbook"/>
              </a:rPr>
              <a:t>t</a:t>
            </a:r>
            <a:r>
              <a:rPr sz="1550" b="1" spc="166" dirty="0">
                <a:latin typeface="Century Schoolbook"/>
                <a:cs typeface="Century Schoolbook"/>
              </a:rPr>
              <a:t> </a:t>
            </a:r>
            <a:r>
              <a:rPr sz="1550" b="1" spc="0" dirty="0">
                <a:latin typeface="Century Schoolbook"/>
                <a:cs typeface="Century Schoolbook"/>
              </a:rPr>
              <a:t>of</a:t>
            </a:r>
            <a:r>
              <a:rPr sz="1550" b="1" spc="70" dirty="0">
                <a:latin typeface="Century Schoolbook"/>
                <a:cs typeface="Century Schoolbook"/>
              </a:rPr>
              <a:t> </a:t>
            </a:r>
            <a:r>
              <a:rPr sz="1550" b="1" spc="0" dirty="0">
                <a:latin typeface="Century Schoolbook"/>
                <a:cs typeface="Century Schoolbook"/>
              </a:rPr>
              <a:t>o</a:t>
            </a:r>
            <a:r>
              <a:rPr sz="1550" b="1" spc="-5" dirty="0">
                <a:latin typeface="Century Schoolbook"/>
                <a:cs typeface="Century Schoolbook"/>
              </a:rPr>
              <a:t>t</a:t>
            </a:r>
            <a:r>
              <a:rPr sz="1550" b="1" spc="5" dirty="0">
                <a:latin typeface="Century Schoolbook"/>
                <a:cs typeface="Century Schoolbook"/>
              </a:rPr>
              <a:t>h</a:t>
            </a:r>
            <a:r>
              <a:rPr sz="1550" b="1" spc="0" dirty="0">
                <a:latin typeface="Century Schoolbook"/>
                <a:cs typeface="Century Schoolbook"/>
              </a:rPr>
              <a:t>er </a:t>
            </a:r>
            <a:r>
              <a:rPr sz="1550" b="1" spc="14" dirty="0">
                <a:latin typeface="Century Schoolbook"/>
                <a:cs typeface="Century Schoolbook"/>
              </a:rPr>
              <a:t>r</a:t>
            </a:r>
            <a:r>
              <a:rPr sz="1550" b="1" spc="0" dirty="0">
                <a:latin typeface="Century Schoolbook"/>
                <a:cs typeface="Century Schoolbook"/>
              </a:rPr>
              <a:t>e</a:t>
            </a:r>
            <a:r>
              <a:rPr sz="1550" b="1" spc="-9" dirty="0">
                <a:latin typeface="Century Schoolbook"/>
                <a:cs typeface="Century Schoolbook"/>
              </a:rPr>
              <a:t>s</a:t>
            </a:r>
            <a:r>
              <a:rPr sz="1550" b="1" spc="0" dirty="0">
                <a:latin typeface="Century Schoolbook"/>
                <a:cs typeface="Century Schoolbook"/>
              </a:rPr>
              <a:t>t</a:t>
            </a:r>
            <a:r>
              <a:rPr sz="1550" b="1" spc="9" dirty="0">
                <a:latin typeface="Century Schoolbook"/>
                <a:cs typeface="Century Schoolbook"/>
              </a:rPr>
              <a:t>r</a:t>
            </a:r>
            <a:r>
              <a:rPr sz="1550" b="1" spc="4" dirty="0">
                <a:latin typeface="Century Schoolbook"/>
                <a:cs typeface="Century Schoolbook"/>
              </a:rPr>
              <a:t>i</a:t>
            </a:r>
            <a:r>
              <a:rPr sz="1550" b="1" spc="14" dirty="0">
                <a:latin typeface="Century Schoolbook"/>
                <a:cs typeface="Century Schoolbook"/>
              </a:rPr>
              <a:t>c</a:t>
            </a:r>
            <a:r>
              <a:rPr sz="1550" b="1" spc="0" dirty="0">
                <a:latin typeface="Century Schoolbook"/>
                <a:cs typeface="Century Schoolbook"/>
              </a:rPr>
              <a:t>ted</a:t>
            </a:r>
            <a:r>
              <a:rPr sz="1550" b="1" spc="198" dirty="0">
                <a:latin typeface="Century Schoolbook"/>
                <a:cs typeface="Century Schoolbook"/>
              </a:rPr>
              <a:t> </a:t>
            </a:r>
            <a:r>
              <a:rPr sz="1550" b="1" spc="5" dirty="0">
                <a:latin typeface="Century Schoolbook"/>
                <a:cs typeface="Century Schoolbook"/>
              </a:rPr>
              <a:t>i</a:t>
            </a:r>
            <a:r>
              <a:rPr sz="1550" b="1" spc="0" dirty="0">
                <a:latin typeface="Century Schoolbook"/>
                <a:cs typeface="Century Schoolbook"/>
              </a:rPr>
              <a:t>te</a:t>
            </a:r>
            <a:r>
              <a:rPr sz="1550" b="1" spc="-5" dirty="0">
                <a:latin typeface="Century Schoolbook"/>
                <a:cs typeface="Century Schoolbook"/>
              </a:rPr>
              <a:t>m</a:t>
            </a:r>
            <a:r>
              <a:rPr sz="1550" b="1" spc="-10" dirty="0">
                <a:latin typeface="Century Schoolbook"/>
                <a:cs typeface="Century Schoolbook"/>
              </a:rPr>
              <a:t>s</a:t>
            </a:r>
            <a:r>
              <a:rPr sz="1550" b="1" spc="0" dirty="0">
                <a:latin typeface="Century Schoolbook"/>
                <a:cs typeface="Century Schoolbook"/>
              </a:rPr>
              <a:t>;</a:t>
            </a:r>
            <a:endParaRPr sz="1550" b="1" dirty="0">
              <a:latin typeface="Century Schoolbook"/>
              <a:cs typeface="Century Schoolbook"/>
            </a:endParaRPr>
          </a:p>
          <a:p>
            <a:pPr marL="12700" indent="68580" algn="just">
              <a:lnSpc>
                <a:spcPct val="103585"/>
              </a:lnSpc>
              <a:spcBef>
                <a:spcPts val="609"/>
              </a:spcBef>
            </a:pPr>
            <a:r>
              <a:rPr sz="1550" b="1" spc="9" dirty="0">
                <a:latin typeface="Century Schoolbook"/>
                <a:cs typeface="Century Schoolbook"/>
              </a:rPr>
              <a:t>C</a:t>
            </a:r>
            <a:r>
              <a:rPr sz="1550" b="1" spc="0" dirty="0">
                <a:latin typeface="Century Schoolbook"/>
                <a:cs typeface="Century Schoolbook"/>
              </a:rPr>
              <a:t>e</a:t>
            </a:r>
            <a:r>
              <a:rPr sz="1550" b="1" spc="19" dirty="0">
                <a:latin typeface="Century Schoolbook"/>
                <a:cs typeface="Century Schoolbook"/>
              </a:rPr>
              <a:t>r</a:t>
            </a:r>
            <a:r>
              <a:rPr sz="1550" b="1" spc="0" dirty="0">
                <a:latin typeface="Century Schoolbook"/>
                <a:cs typeface="Century Schoolbook"/>
              </a:rPr>
              <a:t>ti</a:t>
            </a:r>
            <a:r>
              <a:rPr sz="1550" b="1" spc="14" dirty="0">
                <a:latin typeface="Century Schoolbook"/>
                <a:cs typeface="Century Schoolbook"/>
              </a:rPr>
              <a:t>f</a:t>
            </a:r>
            <a:r>
              <a:rPr sz="1550" b="1" spc="4" dirty="0">
                <a:latin typeface="Century Schoolbook"/>
                <a:cs typeface="Century Schoolbook"/>
              </a:rPr>
              <a:t>i</a:t>
            </a:r>
            <a:r>
              <a:rPr sz="1550" b="1" spc="14" dirty="0">
                <a:latin typeface="Century Schoolbook"/>
                <a:cs typeface="Century Schoolbook"/>
              </a:rPr>
              <a:t>c</a:t>
            </a:r>
            <a:r>
              <a:rPr sz="1550" b="1" spc="-14" dirty="0">
                <a:latin typeface="Century Schoolbook"/>
                <a:cs typeface="Century Schoolbook"/>
              </a:rPr>
              <a:t>a</a:t>
            </a:r>
            <a:r>
              <a:rPr sz="1550" b="1" spc="0" dirty="0">
                <a:latin typeface="Century Schoolbook"/>
                <a:cs typeface="Century Schoolbook"/>
              </a:rPr>
              <a:t>ti</a:t>
            </a:r>
            <a:r>
              <a:rPr sz="1550" b="1" spc="4" dirty="0">
                <a:latin typeface="Century Schoolbook"/>
                <a:cs typeface="Century Schoolbook"/>
              </a:rPr>
              <a:t>o</a:t>
            </a:r>
            <a:r>
              <a:rPr sz="1550" b="1" spc="0" dirty="0">
                <a:latin typeface="Century Schoolbook"/>
                <a:cs typeface="Century Schoolbook"/>
              </a:rPr>
              <a:t>n</a:t>
            </a:r>
            <a:r>
              <a:rPr sz="1550" b="1" spc="221" dirty="0">
                <a:latin typeface="Century Schoolbook"/>
                <a:cs typeface="Century Schoolbook"/>
              </a:rPr>
              <a:t> </a:t>
            </a:r>
            <a:r>
              <a:rPr sz="1550" b="1" spc="0" dirty="0">
                <a:latin typeface="Century Schoolbook"/>
                <a:cs typeface="Century Schoolbook"/>
              </a:rPr>
              <a:t>of</a:t>
            </a:r>
            <a:r>
              <a:rPr sz="1550" b="1" spc="7" dirty="0">
                <a:latin typeface="Century Schoolbook"/>
                <a:cs typeface="Century Schoolbook"/>
              </a:rPr>
              <a:t> </a:t>
            </a:r>
            <a:r>
              <a:rPr sz="1550" b="1" spc="0" dirty="0">
                <a:latin typeface="Century Schoolbook"/>
                <a:cs typeface="Century Schoolbook"/>
              </a:rPr>
              <a:t>e</a:t>
            </a:r>
            <a:r>
              <a:rPr sz="1550" b="1" spc="14" dirty="0">
                <a:latin typeface="Century Schoolbook"/>
                <a:cs typeface="Century Schoolbook"/>
              </a:rPr>
              <a:t>x</a:t>
            </a:r>
            <a:r>
              <a:rPr sz="1550" b="1" spc="-9" dirty="0">
                <a:latin typeface="Century Schoolbook"/>
                <a:cs typeface="Century Schoolbook"/>
              </a:rPr>
              <a:t>p</a:t>
            </a:r>
            <a:r>
              <a:rPr sz="1550" b="1" spc="0" dirty="0">
                <a:latin typeface="Century Schoolbook"/>
                <a:cs typeface="Century Schoolbook"/>
              </a:rPr>
              <a:t>o</a:t>
            </a:r>
            <a:r>
              <a:rPr sz="1550" b="1" spc="19" dirty="0">
                <a:latin typeface="Century Schoolbook"/>
                <a:cs typeface="Century Schoolbook"/>
              </a:rPr>
              <a:t>r</a:t>
            </a:r>
            <a:r>
              <a:rPr sz="1550" b="1" spc="0" dirty="0">
                <a:latin typeface="Century Schoolbook"/>
                <a:cs typeface="Century Schoolbook"/>
              </a:rPr>
              <a:t>ts</a:t>
            </a:r>
            <a:r>
              <a:rPr sz="1550" b="1" spc="126" dirty="0">
                <a:latin typeface="Century Schoolbook"/>
                <a:cs typeface="Century Schoolbook"/>
              </a:rPr>
              <a:t> </a:t>
            </a:r>
            <a:r>
              <a:rPr sz="1550" b="1" spc="0" dirty="0">
                <a:latin typeface="Century Schoolbook"/>
                <a:cs typeface="Century Schoolbook"/>
              </a:rPr>
              <a:t>of</a:t>
            </a:r>
            <a:r>
              <a:rPr sz="1550" b="1" spc="42" dirty="0">
                <a:latin typeface="Century Schoolbook"/>
                <a:cs typeface="Century Schoolbook"/>
              </a:rPr>
              <a:t> </a:t>
            </a:r>
            <a:r>
              <a:rPr sz="1550" b="1" spc="-9" dirty="0">
                <a:latin typeface="Century Schoolbook"/>
                <a:cs typeface="Century Schoolbook"/>
              </a:rPr>
              <a:t>p</a:t>
            </a:r>
            <a:r>
              <a:rPr sz="1550" b="1" spc="14" dirty="0">
                <a:latin typeface="Century Schoolbook"/>
                <a:cs typeface="Century Schoolbook"/>
              </a:rPr>
              <a:t>r</a:t>
            </a:r>
            <a:r>
              <a:rPr sz="1550" b="1" spc="0" dirty="0">
                <a:latin typeface="Century Schoolbook"/>
                <a:cs typeface="Century Schoolbook"/>
              </a:rPr>
              <a:t>o</a:t>
            </a:r>
            <a:r>
              <a:rPr sz="1550" b="1" spc="-4" dirty="0">
                <a:latin typeface="Century Schoolbook"/>
                <a:cs typeface="Century Schoolbook"/>
              </a:rPr>
              <a:t>d</a:t>
            </a:r>
            <a:r>
              <a:rPr sz="1550" b="1" spc="4" dirty="0">
                <a:latin typeface="Century Schoolbook"/>
                <a:cs typeface="Century Schoolbook"/>
              </a:rPr>
              <a:t>u</a:t>
            </a:r>
            <a:r>
              <a:rPr sz="1550" b="1" spc="14" dirty="0">
                <a:latin typeface="Century Schoolbook"/>
                <a:cs typeface="Century Schoolbook"/>
              </a:rPr>
              <a:t>c</a:t>
            </a:r>
            <a:r>
              <a:rPr sz="1550" b="1" spc="0" dirty="0">
                <a:latin typeface="Century Schoolbook"/>
                <a:cs typeface="Century Schoolbook"/>
              </a:rPr>
              <a:t>ts</a:t>
            </a:r>
            <a:r>
              <a:rPr sz="1550" b="1" spc="180" dirty="0">
                <a:latin typeface="Century Schoolbook"/>
                <a:cs typeface="Century Schoolbook"/>
              </a:rPr>
              <a:t> </a:t>
            </a:r>
            <a:r>
              <a:rPr sz="1550" b="1" spc="0" dirty="0">
                <a:latin typeface="Century Schoolbook"/>
                <a:cs typeface="Century Schoolbook"/>
              </a:rPr>
              <a:t>m</a:t>
            </a:r>
            <a:r>
              <a:rPr sz="1550" b="1" spc="-19" dirty="0">
                <a:latin typeface="Century Schoolbook"/>
                <a:cs typeface="Century Schoolbook"/>
              </a:rPr>
              <a:t>a</a:t>
            </a:r>
            <a:r>
              <a:rPr sz="1550" b="1" spc="4" dirty="0">
                <a:latin typeface="Century Schoolbook"/>
                <a:cs typeface="Century Schoolbook"/>
              </a:rPr>
              <a:t>nu</a:t>
            </a:r>
            <a:r>
              <a:rPr sz="1550" b="1" spc="14" dirty="0">
                <a:latin typeface="Century Schoolbook"/>
                <a:cs typeface="Century Schoolbook"/>
              </a:rPr>
              <a:t>f</a:t>
            </a:r>
            <a:r>
              <a:rPr sz="1550" b="1" spc="-14" dirty="0">
                <a:latin typeface="Century Schoolbook"/>
                <a:cs typeface="Century Schoolbook"/>
              </a:rPr>
              <a:t>a</a:t>
            </a:r>
            <a:r>
              <a:rPr sz="1550" b="1" spc="14" dirty="0">
                <a:latin typeface="Century Schoolbook"/>
                <a:cs typeface="Century Schoolbook"/>
              </a:rPr>
              <a:t>c</a:t>
            </a:r>
            <a:r>
              <a:rPr sz="1550" b="1" spc="0" dirty="0">
                <a:latin typeface="Century Schoolbook"/>
                <a:cs typeface="Century Schoolbook"/>
              </a:rPr>
              <a:t>tu</a:t>
            </a:r>
            <a:r>
              <a:rPr sz="1550" b="1" spc="19" dirty="0">
                <a:latin typeface="Century Schoolbook"/>
                <a:cs typeface="Century Schoolbook"/>
              </a:rPr>
              <a:t>r</a:t>
            </a:r>
            <a:r>
              <a:rPr sz="1550" b="1" spc="0" dirty="0">
                <a:latin typeface="Century Schoolbook"/>
                <a:cs typeface="Century Schoolbook"/>
              </a:rPr>
              <a:t>ed</a:t>
            </a:r>
            <a:r>
              <a:rPr sz="1550" b="1" spc="268" dirty="0">
                <a:latin typeface="Century Schoolbook"/>
                <a:cs typeface="Century Schoolbook"/>
              </a:rPr>
              <a:t> </a:t>
            </a:r>
            <a:r>
              <a:rPr sz="1550" b="1" spc="-14" dirty="0">
                <a:latin typeface="Century Schoolbook"/>
                <a:cs typeface="Century Schoolbook"/>
              </a:rPr>
              <a:t>b</a:t>
            </a:r>
            <a:r>
              <a:rPr sz="1550" b="1" spc="0" dirty="0">
                <a:latin typeface="Century Schoolbook"/>
                <a:cs typeface="Century Schoolbook"/>
              </a:rPr>
              <a:t>y</a:t>
            </a:r>
            <a:r>
              <a:rPr sz="1550" b="1" spc="50" dirty="0">
                <a:latin typeface="Century Schoolbook"/>
                <a:cs typeface="Century Schoolbook"/>
              </a:rPr>
              <a:t> </a:t>
            </a:r>
            <a:r>
              <a:rPr sz="1550" b="1" spc="0" dirty="0">
                <a:latin typeface="Century Schoolbook"/>
                <a:cs typeface="Century Schoolbook"/>
              </a:rPr>
              <a:t>the</a:t>
            </a:r>
            <a:r>
              <a:rPr sz="1550" b="1" spc="52" dirty="0">
                <a:latin typeface="Century Schoolbook"/>
                <a:cs typeface="Century Schoolbook"/>
              </a:rPr>
              <a:t> </a:t>
            </a:r>
            <a:r>
              <a:rPr sz="1550" b="1" spc="-14" dirty="0">
                <a:latin typeface="Century Schoolbook"/>
                <a:cs typeface="Century Schoolbook"/>
              </a:rPr>
              <a:t>a</a:t>
            </a:r>
            <a:r>
              <a:rPr sz="1550" b="1" spc="-9" dirty="0">
                <a:latin typeface="Century Schoolbook"/>
                <a:cs typeface="Century Schoolbook"/>
              </a:rPr>
              <a:t>pp</a:t>
            </a:r>
            <a:r>
              <a:rPr sz="1550" b="1" spc="4" dirty="0">
                <a:latin typeface="Century Schoolbook"/>
                <a:cs typeface="Century Schoolbook"/>
              </a:rPr>
              <a:t>li</a:t>
            </a:r>
            <a:r>
              <a:rPr sz="1550" b="1" spc="14" dirty="0">
                <a:latin typeface="Century Schoolbook"/>
                <a:cs typeface="Century Schoolbook"/>
              </a:rPr>
              <a:t>c</a:t>
            </a:r>
            <a:r>
              <a:rPr sz="1550" b="1" spc="-14" dirty="0">
                <a:latin typeface="Century Schoolbook"/>
                <a:cs typeface="Century Schoolbook"/>
              </a:rPr>
              <a:t>a</a:t>
            </a:r>
            <a:r>
              <a:rPr sz="1550" b="1" spc="4" dirty="0">
                <a:latin typeface="Century Schoolbook"/>
                <a:cs typeface="Century Schoolbook"/>
              </a:rPr>
              <a:t>n</a:t>
            </a:r>
            <a:r>
              <a:rPr sz="1550" b="1" spc="0" dirty="0">
                <a:latin typeface="Century Schoolbook"/>
                <a:cs typeface="Century Schoolbook"/>
              </a:rPr>
              <a:t>t</a:t>
            </a:r>
            <a:r>
              <a:rPr sz="1550" b="1" spc="240" dirty="0">
                <a:latin typeface="Century Schoolbook"/>
                <a:cs typeface="Century Schoolbook"/>
              </a:rPr>
              <a:t> </a:t>
            </a:r>
            <a:r>
              <a:rPr sz="1550" b="1" spc="4" dirty="0">
                <a:latin typeface="Century Schoolbook"/>
                <a:cs typeface="Century Schoolbook"/>
              </a:rPr>
              <a:t>i</a:t>
            </a:r>
            <a:r>
              <a:rPr sz="1550" b="1" spc="0" dirty="0">
                <a:latin typeface="Century Schoolbook"/>
                <a:cs typeface="Century Schoolbook"/>
              </a:rPr>
              <a:t>n the </a:t>
            </a:r>
            <a:r>
              <a:rPr sz="1550" b="1" spc="-9" dirty="0">
                <a:latin typeface="Century Schoolbook"/>
                <a:cs typeface="Century Schoolbook"/>
              </a:rPr>
              <a:t>p</a:t>
            </a:r>
            <a:r>
              <a:rPr sz="1550" b="1" spc="14" dirty="0">
                <a:latin typeface="Century Schoolbook"/>
                <a:cs typeface="Century Schoolbook"/>
              </a:rPr>
              <a:t>r</a:t>
            </a:r>
            <a:r>
              <a:rPr sz="1550" b="1" spc="0" dirty="0">
                <a:latin typeface="Century Schoolbook"/>
                <a:cs typeface="Century Schoolbook"/>
              </a:rPr>
              <a:t>e</a:t>
            </a:r>
            <a:r>
              <a:rPr sz="1550" b="1" spc="14" dirty="0">
                <a:latin typeface="Century Schoolbook"/>
                <a:cs typeface="Century Schoolbook"/>
              </a:rPr>
              <a:t>c</a:t>
            </a:r>
            <a:r>
              <a:rPr sz="1550" b="1" spc="0" dirty="0">
                <a:latin typeface="Century Schoolbook"/>
                <a:cs typeface="Century Schoolbook"/>
              </a:rPr>
              <a:t>e</a:t>
            </a:r>
            <a:r>
              <a:rPr sz="1550" b="1" spc="-9" dirty="0">
                <a:latin typeface="Century Schoolbook"/>
                <a:cs typeface="Century Schoolbook"/>
              </a:rPr>
              <a:t>d</a:t>
            </a:r>
            <a:r>
              <a:rPr sz="1550" b="1" spc="4" dirty="0">
                <a:latin typeface="Century Schoolbook"/>
                <a:cs typeface="Century Schoolbook"/>
              </a:rPr>
              <a:t>in</a:t>
            </a:r>
            <a:r>
              <a:rPr sz="1550" b="1" spc="0" dirty="0">
                <a:latin typeface="Century Schoolbook"/>
                <a:cs typeface="Century Schoolbook"/>
              </a:rPr>
              <a:t>g</a:t>
            </a:r>
            <a:r>
              <a:rPr sz="1550" b="1" spc="161" dirty="0">
                <a:latin typeface="Century Schoolbook"/>
                <a:cs typeface="Century Schoolbook"/>
              </a:rPr>
              <a:t> </a:t>
            </a:r>
            <a:r>
              <a:rPr sz="1550" b="1" spc="0" dirty="0">
                <a:latin typeface="Century Schoolbook"/>
                <a:cs typeface="Century Schoolbook"/>
              </a:rPr>
              <a:t>th</a:t>
            </a:r>
            <a:r>
              <a:rPr sz="1550" b="1" spc="19" dirty="0">
                <a:latin typeface="Century Schoolbook"/>
                <a:cs typeface="Century Schoolbook"/>
              </a:rPr>
              <a:t>r</a:t>
            </a:r>
            <a:r>
              <a:rPr sz="1550" b="1" spc="0" dirty="0">
                <a:latin typeface="Century Schoolbook"/>
                <a:cs typeface="Century Schoolbook"/>
              </a:rPr>
              <a:t>ee</a:t>
            </a:r>
            <a:r>
              <a:rPr sz="1550" b="1" spc="48" dirty="0">
                <a:latin typeface="Century Schoolbook"/>
                <a:cs typeface="Century Schoolbook"/>
              </a:rPr>
              <a:t> </a:t>
            </a:r>
            <a:r>
              <a:rPr sz="1550" b="1" spc="4" dirty="0">
                <a:latin typeface="Century Schoolbook"/>
                <a:cs typeface="Century Schoolbook"/>
              </a:rPr>
              <a:t>li</a:t>
            </a:r>
            <a:r>
              <a:rPr sz="1550" b="1" spc="14" dirty="0">
                <a:latin typeface="Century Schoolbook"/>
                <a:cs typeface="Century Schoolbook"/>
              </a:rPr>
              <a:t>c</a:t>
            </a:r>
            <a:r>
              <a:rPr sz="1550" b="1" spc="0" dirty="0">
                <a:latin typeface="Century Schoolbook"/>
                <a:cs typeface="Century Schoolbook"/>
              </a:rPr>
              <a:t>e</a:t>
            </a:r>
            <a:r>
              <a:rPr sz="1550" b="1" spc="4" dirty="0">
                <a:latin typeface="Century Schoolbook"/>
                <a:cs typeface="Century Schoolbook"/>
              </a:rPr>
              <a:t>n</a:t>
            </a:r>
            <a:r>
              <a:rPr sz="1550" b="1" spc="-9" dirty="0">
                <a:latin typeface="Century Schoolbook"/>
                <a:cs typeface="Century Schoolbook"/>
              </a:rPr>
              <a:t>s</a:t>
            </a:r>
            <a:r>
              <a:rPr sz="1550" b="1" spc="4" dirty="0">
                <a:latin typeface="Century Schoolbook"/>
                <a:cs typeface="Century Schoolbook"/>
              </a:rPr>
              <a:t>in</a:t>
            </a:r>
            <a:r>
              <a:rPr sz="1550" b="1" spc="0" dirty="0">
                <a:latin typeface="Century Schoolbook"/>
                <a:cs typeface="Century Schoolbook"/>
              </a:rPr>
              <a:t>g</a:t>
            </a:r>
            <a:r>
              <a:rPr sz="1550" b="1" spc="109" dirty="0">
                <a:latin typeface="Century Schoolbook"/>
                <a:cs typeface="Century Schoolbook"/>
              </a:rPr>
              <a:t> </a:t>
            </a:r>
            <a:r>
              <a:rPr sz="1550" b="1" spc="9" dirty="0">
                <a:latin typeface="Century Schoolbook"/>
                <a:cs typeface="Century Schoolbook"/>
              </a:rPr>
              <a:t>y</a:t>
            </a:r>
            <a:r>
              <a:rPr sz="1550" b="1" spc="0" dirty="0">
                <a:latin typeface="Century Schoolbook"/>
                <a:cs typeface="Century Schoolbook"/>
              </a:rPr>
              <a:t>e</a:t>
            </a:r>
            <a:r>
              <a:rPr sz="1550" b="1" spc="-19" dirty="0">
                <a:latin typeface="Century Schoolbook"/>
                <a:cs typeface="Century Schoolbook"/>
              </a:rPr>
              <a:t>a</a:t>
            </a:r>
            <a:r>
              <a:rPr sz="1550" b="1" spc="14" dirty="0">
                <a:latin typeface="Century Schoolbook"/>
                <a:cs typeface="Century Schoolbook"/>
              </a:rPr>
              <a:t>r</a:t>
            </a:r>
            <a:r>
              <a:rPr sz="1550" b="1" spc="0" dirty="0">
                <a:latin typeface="Century Schoolbook"/>
                <a:cs typeface="Century Schoolbook"/>
              </a:rPr>
              <a:t>s</a:t>
            </a:r>
            <a:r>
              <a:rPr sz="1550" b="1" spc="39" dirty="0">
                <a:latin typeface="Century Schoolbook"/>
                <a:cs typeface="Century Schoolbook"/>
              </a:rPr>
              <a:t> </a:t>
            </a:r>
            <a:r>
              <a:rPr sz="1550" b="1" spc="-4" dirty="0">
                <a:latin typeface="Century Schoolbook"/>
                <a:cs typeface="Century Schoolbook"/>
              </a:rPr>
              <a:t>w</a:t>
            </a:r>
            <a:r>
              <a:rPr sz="1550" b="1" spc="4" dirty="0">
                <a:latin typeface="Century Schoolbook"/>
                <a:cs typeface="Century Schoolbook"/>
              </a:rPr>
              <a:t>i</a:t>
            </a:r>
            <a:r>
              <a:rPr sz="1550" b="1" spc="0" dirty="0">
                <a:latin typeface="Century Schoolbook"/>
                <a:cs typeface="Century Schoolbook"/>
              </a:rPr>
              <a:t>th</a:t>
            </a:r>
            <a:r>
              <a:rPr sz="1550" b="1" spc="77" dirty="0">
                <a:latin typeface="Century Schoolbook"/>
                <a:cs typeface="Century Schoolbook"/>
              </a:rPr>
              <a:t> </a:t>
            </a:r>
            <a:r>
              <a:rPr sz="1550" b="1" spc="14" dirty="0">
                <a:latin typeface="Century Schoolbook"/>
                <a:cs typeface="Century Schoolbook"/>
              </a:rPr>
              <a:t>r</a:t>
            </a:r>
            <a:r>
              <a:rPr sz="1550" b="1" spc="0" dirty="0">
                <a:latin typeface="Century Schoolbook"/>
                <a:cs typeface="Century Schoolbook"/>
              </a:rPr>
              <a:t>e</a:t>
            </a:r>
            <a:r>
              <a:rPr sz="1550" b="1" spc="-9" dirty="0">
                <a:latin typeface="Century Schoolbook"/>
                <a:cs typeface="Century Schoolbook"/>
              </a:rPr>
              <a:t>sp</a:t>
            </a:r>
            <a:r>
              <a:rPr sz="1550" b="1" spc="0" dirty="0">
                <a:latin typeface="Century Schoolbook"/>
                <a:cs typeface="Century Schoolbook"/>
              </a:rPr>
              <a:t>e</a:t>
            </a:r>
            <a:r>
              <a:rPr sz="1550" b="1" spc="14" dirty="0">
                <a:latin typeface="Century Schoolbook"/>
                <a:cs typeface="Century Schoolbook"/>
              </a:rPr>
              <a:t>c</a:t>
            </a:r>
            <a:r>
              <a:rPr sz="1550" b="1" spc="0" dirty="0">
                <a:latin typeface="Century Schoolbook"/>
                <a:cs typeface="Century Schoolbook"/>
              </a:rPr>
              <a:t>t</a:t>
            </a:r>
            <a:r>
              <a:rPr sz="1550" b="1" spc="109" dirty="0">
                <a:latin typeface="Century Schoolbook"/>
                <a:cs typeface="Century Schoolbook"/>
              </a:rPr>
              <a:t> </a:t>
            </a:r>
            <a:r>
              <a:rPr sz="1550" b="1" spc="0" dirty="0">
                <a:latin typeface="Century Schoolbook"/>
                <a:cs typeface="Century Schoolbook"/>
              </a:rPr>
              <a:t>to </a:t>
            </a:r>
            <a:r>
              <a:rPr sz="1550" b="1" spc="9" dirty="0">
                <a:latin typeface="Century Schoolbook"/>
                <a:cs typeface="Century Schoolbook"/>
              </a:rPr>
              <a:t>g</a:t>
            </a:r>
            <a:r>
              <a:rPr sz="1550" b="1" spc="14" dirty="0">
                <a:latin typeface="Century Schoolbook"/>
                <a:cs typeface="Century Schoolbook"/>
              </a:rPr>
              <a:t>r</a:t>
            </a:r>
            <a:r>
              <a:rPr sz="1550" b="1" spc="-19" dirty="0">
                <a:latin typeface="Century Schoolbook"/>
                <a:cs typeface="Century Schoolbook"/>
              </a:rPr>
              <a:t>a</a:t>
            </a:r>
            <a:r>
              <a:rPr sz="1550" b="1" spc="4" dirty="0">
                <a:latin typeface="Century Schoolbook"/>
                <a:cs typeface="Century Schoolbook"/>
              </a:rPr>
              <a:t>n</a:t>
            </a:r>
            <a:r>
              <a:rPr sz="1550" b="1" spc="0" dirty="0">
                <a:latin typeface="Century Schoolbook"/>
                <a:cs typeface="Century Schoolbook"/>
              </a:rPr>
              <a:t>t</a:t>
            </a:r>
            <a:r>
              <a:rPr sz="1550" b="1" spc="50" dirty="0">
                <a:latin typeface="Century Schoolbook"/>
                <a:cs typeface="Century Schoolbook"/>
              </a:rPr>
              <a:t> </a:t>
            </a:r>
            <a:r>
              <a:rPr sz="1550" b="1" spc="0" dirty="0">
                <a:latin typeface="Century Schoolbook"/>
                <a:cs typeface="Century Schoolbook"/>
              </a:rPr>
              <a:t>of</a:t>
            </a:r>
            <a:r>
              <a:rPr sz="1550" b="1" spc="8" dirty="0">
                <a:latin typeface="Century Schoolbook"/>
                <a:cs typeface="Century Schoolbook"/>
              </a:rPr>
              <a:t> </a:t>
            </a:r>
            <a:r>
              <a:rPr sz="1550" b="1" spc="9" dirty="0">
                <a:latin typeface="Century Schoolbook"/>
                <a:cs typeface="Century Schoolbook"/>
              </a:rPr>
              <a:t>Ex</a:t>
            </a:r>
            <a:r>
              <a:rPr sz="1550" b="1" spc="-9" dirty="0">
                <a:latin typeface="Century Schoolbook"/>
                <a:cs typeface="Century Schoolbook"/>
              </a:rPr>
              <a:t>p</a:t>
            </a:r>
            <a:r>
              <a:rPr sz="1550" b="1" spc="0" dirty="0">
                <a:latin typeface="Century Schoolbook"/>
                <a:cs typeface="Century Schoolbook"/>
              </a:rPr>
              <a:t>o</a:t>
            </a:r>
            <a:r>
              <a:rPr sz="1550" b="1" spc="14" dirty="0">
                <a:latin typeface="Century Schoolbook"/>
                <a:cs typeface="Century Schoolbook"/>
              </a:rPr>
              <a:t>r</a:t>
            </a:r>
            <a:r>
              <a:rPr sz="1550" b="1" spc="0" dirty="0">
                <a:latin typeface="Century Schoolbook"/>
                <a:cs typeface="Century Schoolbook"/>
              </a:rPr>
              <a:t>t</a:t>
            </a:r>
            <a:r>
              <a:rPr sz="1550" b="1" spc="105" dirty="0">
                <a:latin typeface="Century Schoolbook"/>
                <a:cs typeface="Century Schoolbook"/>
              </a:rPr>
              <a:t> </a:t>
            </a:r>
            <a:r>
              <a:rPr sz="1550" b="1" spc="-10" dirty="0">
                <a:latin typeface="Century Schoolbook"/>
                <a:cs typeface="Century Schoolbook"/>
              </a:rPr>
              <a:t>P</a:t>
            </a:r>
            <a:r>
              <a:rPr sz="1550" b="1" spc="15" dirty="0">
                <a:latin typeface="Century Schoolbook"/>
                <a:cs typeface="Century Schoolbook"/>
              </a:rPr>
              <a:t>r</a:t>
            </a:r>
            <a:r>
              <a:rPr sz="1550" b="1" spc="0" dirty="0">
                <a:latin typeface="Century Schoolbook"/>
                <a:cs typeface="Century Schoolbook"/>
              </a:rPr>
              <a:t>omo</a:t>
            </a:r>
            <a:r>
              <a:rPr sz="1550" b="1" spc="-5" dirty="0">
                <a:latin typeface="Century Schoolbook"/>
                <a:cs typeface="Century Schoolbook"/>
              </a:rPr>
              <a:t>t</a:t>
            </a:r>
            <a:r>
              <a:rPr sz="1550" b="1" spc="5" dirty="0">
                <a:latin typeface="Century Schoolbook"/>
                <a:cs typeface="Century Schoolbook"/>
              </a:rPr>
              <a:t>i</a:t>
            </a:r>
            <a:r>
              <a:rPr sz="1550" b="1" spc="0" dirty="0">
                <a:latin typeface="Century Schoolbook"/>
                <a:cs typeface="Century Schoolbook"/>
              </a:rPr>
              <a:t>on </a:t>
            </a:r>
            <a:r>
              <a:rPr sz="1550" b="1" spc="9" dirty="0">
                <a:latin typeface="Century Schoolbook"/>
                <a:cs typeface="Century Schoolbook"/>
              </a:rPr>
              <a:t>C</a:t>
            </a:r>
            <a:r>
              <a:rPr sz="1550" b="1" spc="-19" dirty="0">
                <a:latin typeface="Century Schoolbook"/>
                <a:cs typeface="Century Schoolbook"/>
              </a:rPr>
              <a:t>a</a:t>
            </a:r>
            <a:r>
              <a:rPr sz="1550" b="1" spc="-9" dirty="0">
                <a:latin typeface="Century Schoolbook"/>
                <a:cs typeface="Century Schoolbook"/>
              </a:rPr>
              <a:t>p</a:t>
            </a:r>
            <a:r>
              <a:rPr sz="1550" b="1" spc="0" dirty="0">
                <a:latin typeface="Century Schoolbook"/>
                <a:cs typeface="Century Schoolbook"/>
              </a:rPr>
              <a:t>it</a:t>
            </a:r>
            <a:r>
              <a:rPr sz="1550" b="1" spc="-19" dirty="0">
                <a:latin typeface="Century Schoolbook"/>
                <a:cs typeface="Century Schoolbook"/>
              </a:rPr>
              <a:t>a</a:t>
            </a:r>
            <a:r>
              <a:rPr sz="1550" b="1" spc="0" dirty="0">
                <a:latin typeface="Century Schoolbook"/>
                <a:cs typeface="Century Schoolbook"/>
              </a:rPr>
              <a:t>l</a:t>
            </a:r>
            <a:r>
              <a:rPr sz="1550" b="1" spc="221" dirty="0">
                <a:latin typeface="Century Schoolbook"/>
                <a:cs typeface="Century Schoolbook"/>
              </a:rPr>
              <a:t> </a:t>
            </a:r>
            <a:r>
              <a:rPr sz="1550" b="1" spc="-9" dirty="0">
                <a:latin typeface="Century Schoolbook"/>
                <a:cs typeface="Century Schoolbook"/>
              </a:rPr>
              <a:t>G</a:t>
            </a:r>
            <a:r>
              <a:rPr sz="1550" b="1" spc="0" dirty="0">
                <a:latin typeface="Century Schoolbook"/>
                <a:cs typeface="Century Schoolbook"/>
              </a:rPr>
              <a:t>oo</a:t>
            </a:r>
            <a:r>
              <a:rPr sz="1550" b="1" spc="-14" dirty="0">
                <a:latin typeface="Century Schoolbook"/>
                <a:cs typeface="Century Schoolbook"/>
              </a:rPr>
              <a:t>d</a:t>
            </a:r>
            <a:r>
              <a:rPr sz="1550" b="1" spc="0" dirty="0">
                <a:latin typeface="Century Schoolbook"/>
                <a:cs typeface="Century Schoolbook"/>
              </a:rPr>
              <a:t>s</a:t>
            </a:r>
            <a:r>
              <a:rPr sz="1550" b="1" spc="147" dirty="0">
                <a:latin typeface="Century Schoolbook"/>
                <a:cs typeface="Century Schoolbook"/>
              </a:rPr>
              <a:t> </a:t>
            </a:r>
            <a:r>
              <a:rPr sz="1550" b="1" spc="9" dirty="0">
                <a:latin typeface="Century Schoolbook"/>
                <a:cs typeface="Century Schoolbook"/>
              </a:rPr>
              <a:t>(E</a:t>
            </a:r>
            <a:r>
              <a:rPr sz="1550" b="1" spc="-9" dirty="0">
                <a:latin typeface="Century Schoolbook"/>
                <a:cs typeface="Century Schoolbook"/>
              </a:rPr>
              <a:t>P</a:t>
            </a:r>
            <a:r>
              <a:rPr sz="1550" b="1" spc="9" dirty="0">
                <a:latin typeface="Century Schoolbook"/>
                <a:cs typeface="Century Schoolbook"/>
              </a:rPr>
              <a:t>C</a:t>
            </a:r>
            <a:r>
              <a:rPr sz="1550" b="1" spc="-9" dirty="0">
                <a:latin typeface="Century Schoolbook"/>
                <a:cs typeface="Century Schoolbook"/>
              </a:rPr>
              <a:t>G</a:t>
            </a:r>
            <a:r>
              <a:rPr sz="1550" b="1" spc="0" dirty="0">
                <a:latin typeface="Century Schoolbook"/>
                <a:cs typeface="Century Schoolbook"/>
              </a:rPr>
              <a:t>)</a:t>
            </a:r>
            <a:r>
              <a:rPr sz="1550" b="1" spc="195" dirty="0">
                <a:latin typeface="Century Schoolbook"/>
                <a:cs typeface="Century Schoolbook"/>
              </a:rPr>
              <a:t> </a:t>
            </a:r>
            <a:r>
              <a:rPr sz="1550" b="1" spc="-10" dirty="0">
                <a:latin typeface="Century Schoolbook"/>
                <a:cs typeface="Century Schoolbook"/>
              </a:rPr>
              <a:t>L</a:t>
            </a:r>
            <a:r>
              <a:rPr sz="1550" b="1" spc="0" dirty="0">
                <a:latin typeface="Century Schoolbook"/>
                <a:cs typeface="Century Schoolbook"/>
              </a:rPr>
              <a:t>i</a:t>
            </a:r>
            <a:r>
              <a:rPr sz="1550" b="1" spc="20" dirty="0">
                <a:latin typeface="Century Schoolbook"/>
                <a:cs typeface="Century Schoolbook"/>
              </a:rPr>
              <a:t>c</a:t>
            </a:r>
            <a:r>
              <a:rPr sz="1550" b="1" spc="0" dirty="0">
                <a:latin typeface="Century Schoolbook"/>
                <a:cs typeface="Century Schoolbook"/>
              </a:rPr>
              <a:t>en</a:t>
            </a:r>
            <a:r>
              <a:rPr sz="1550" b="1" spc="-10" dirty="0">
                <a:latin typeface="Century Schoolbook"/>
                <a:cs typeface="Century Schoolbook"/>
              </a:rPr>
              <a:t>s</a:t>
            </a:r>
            <a:r>
              <a:rPr sz="1550" b="1" spc="0" dirty="0">
                <a:latin typeface="Century Schoolbook"/>
                <a:cs typeface="Century Schoolbook"/>
              </a:rPr>
              <a:t>e;</a:t>
            </a:r>
            <a:endParaRPr sz="1550" b="1" dirty="0">
              <a:latin typeface="Century Schoolbook"/>
              <a:cs typeface="Century Schoolbook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322691" y="5908334"/>
            <a:ext cx="253320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E1C783D-9E6B-4EFF-A335-98110B5E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39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88976" y="2048255"/>
            <a:ext cx="4264152" cy="4320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36027" y="1131512"/>
            <a:ext cx="607917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25"/>
              </a:lnSpc>
              <a:spcBef>
                <a:spcPts val="146"/>
              </a:spcBef>
            </a:pPr>
            <a:endParaRPr lang="en-IN" sz="2800" b="1" dirty="0">
              <a:latin typeface="Times New Roman"/>
              <a:cs typeface="Times New Roman"/>
            </a:endParaRPr>
          </a:p>
          <a:p>
            <a:pPr marL="12700">
              <a:lnSpc>
                <a:spcPts val="2925"/>
              </a:lnSpc>
              <a:spcBef>
                <a:spcPts val="146"/>
              </a:spcBef>
            </a:pPr>
            <a:endParaRPr lang="en-IN" sz="2800" b="1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90295" y="1131512"/>
            <a:ext cx="221376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25"/>
              </a:lnSpc>
              <a:spcBef>
                <a:spcPts val="146"/>
              </a:spcBef>
            </a:pPr>
            <a:endParaRPr lang="en-IN" sz="2800" b="1" spc="0" dirty="0">
              <a:latin typeface="Times New Roman"/>
              <a:cs typeface="Times New Roman"/>
            </a:endParaRPr>
          </a:p>
          <a:p>
            <a:pPr marL="12700">
              <a:lnSpc>
                <a:spcPts val="2925"/>
              </a:lnSpc>
              <a:spcBef>
                <a:spcPts val="146"/>
              </a:spcBef>
            </a:pPr>
            <a:endParaRPr lang="en-IN" sz="2800" b="1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0" y="1131512"/>
            <a:ext cx="615031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25"/>
              </a:lnSpc>
              <a:spcBef>
                <a:spcPts val="146"/>
              </a:spcBef>
            </a:pP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32503" y="2440167"/>
            <a:ext cx="4247770" cy="23836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398">
              <a:lnSpc>
                <a:spcPts val="3410"/>
              </a:lnSpc>
              <a:spcBef>
                <a:spcPts val="170"/>
              </a:spcBef>
            </a:pPr>
            <a:r>
              <a:rPr sz="3200" spc="0" dirty="0">
                <a:solidFill>
                  <a:srgbClr val="333333"/>
                </a:solidFill>
                <a:latin typeface="Times New Roman"/>
                <a:cs typeface="Times New Roman"/>
              </a:rPr>
              <a:t>Not</a:t>
            </a:r>
            <a:r>
              <a:rPr sz="3200" spc="79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333333"/>
                </a:solidFill>
                <a:latin typeface="Times New Roman"/>
                <a:cs typeface="Times New Roman"/>
              </a:rPr>
              <a:t>attracting</a:t>
            </a:r>
            <a:r>
              <a:rPr sz="3200" spc="517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333333"/>
                </a:solidFill>
                <a:latin typeface="Times New Roman"/>
                <a:cs typeface="Times New Roman"/>
              </a:rPr>
              <a:t>Angel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41"/>
              </a:lnSpc>
            </a:pPr>
            <a:r>
              <a:rPr sz="3200" spc="0" dirty="0">
                <a:solidFill>
                  <a:srgbClr val="333333"/>
                </a:solidFill>
                <a:latin typeface="Times New Roman"/>
                <a:cs typeface="Times New Roman"/>
              </a:rPr>
              <a:t>Investment</a:t>
            </a:r>
            <a:r>
              <a:rPr sz="3200" spc="-101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333333"/>
                </a:solidFill>
                <a:latin typeface="Times New Roman"/>
                <a:cs typeface="Times New Roman"/>
              </a:rPr>
              <a:t>or</a:t>
            </a:r>
            <a:r>
              <a:rPr sz="3200" spc="463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200" spc="-9" dirty="0">
                <a:solidFill>
                  <a:srgbClr val="333333"/>
                </a:solidFill>
                <a:latin typeface="Times New Roman"/>
                <a:cs typeface="Times New Roman"/>
              </a:rPr>
              <a:t>u</a:t>
            </a:r>
            <a:r>
              <a:rPr sz="3200" spc="0" dirty="0">
                <a:solidFill>
                  <a:srgbClr val="333333"/>
                </a:solidFill>
                <a:latin typeface="Times New Roman"/>
                <a:cs typeface="Times New Roman"/>
              </a:rPr>
              <a:t>nab</a:t>
            </a:r>
            <a:r>
              <a:rPr sz="3200" spc="-14" dirty="0">
                <a:solidFill>
                  <a:srgbClr val="333333"/>
                </a:solidFill>
                <a:latin typeface="Times New Roman"/>
                <a:cs typeface="Times New Roman"/>
              </a:rPr>
              <a:t>l</a:t>
            </a:r>
            <a:r>
              <a:rPr sz="3200" spc="0" dirty="0">
                <a:solidFill>
                  <a:srgbClr val="333333"/>
                </a:solidFill>
                <a:latin typeface="Times New Roman"/>
                <a:cs typeface="Times New Roman"/>
              </a:rPr>
              <a:t>e to</a:t>
            </a:r>
            <a:r>
              <a:rPr sz="3200" spc="-133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333333"/>
                </a:solidFill>
                <a:latin typeface="Times New Roman"/>
                <a:cs typeface="Times New Roman"/>
              </a:rPr>
              <a:t>acc</a:t>
            </a:r>
            <a:r>
              <a:rPr sz="3200" spc="1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3200" spc="0" dirty="0">
                <a:solidFill>
                  <a:srgbClr val="333333"/>
                </a:solidFill>
                <a:latin typeface="Times New Roman"/>
                <a:cs typeface="Times New Roman"/>
              </a:rPr>
              <a:t>ss governme</a:t>
            </a:r>
            <a:r>
              <a:rPr sz="3200" spc="-18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3200" spc="0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3200" spc="47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333333"/>
                </a:solidFill>
                <a:latin typeface="Times New Roman"/>
                <a:cs typeface="Times New Roman"/>
              </a:rPr>
              <a:t>help</a:t>
            </a:r>
            <a:r>
              <a:rPr sz="3200" spc="66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333333"/>
                </a:solidFill>
                <a:latin typeface="Times New Roman"/>
                <a:cs typeface="Times New Roman"/>
              </a:rPr>
              <a:t>for</a:t>
            </a:r>
            <a:endParaRPr sz="3200">
              <a:latin typeface="Times New Roman"/>
              <a:cs typeface="Times New Roman"/>
            </a:endParaRPr>
          </a:p>
          <a:p>
            <a:pPr marL="12700" marR="57398">
              <a:lnSpc>
                <a:spcPts val="3675"/>
              </a:lnSpc>
              <a:spcBef>
                <a:spcPts val="188"/>
              </a:spcBef>
            </a:pPr>
            <a:r>
              <a:rPr sz="3200" dirty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r>
              <a:rPr sz="3200" spc="4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3200" spc="0" dirty="0">
                <a:solidFill>
                  <a:srgbClr val="333333"/>
                </a:solidFill>
                <a:latin typeface="Times New Roman"/>
                <a:cs typeface="Times New Roman"/>
              </a:rPr>
              <a:t>art</a:t>
            </a:r>
            <a:r>
              <a:rPr sz="3200" spc="4" dirty="0">
                <a:solidFill>
                  <a:srgbClr val="333333"/>
                </a:solidFill>
                <a:latin typeface="Times New Roman"/>
                <a:cs typeface="Times New Roman"/>
              </a:rPr>
              <a:t>-</a:t>
            </a:r>
            <a:r>
              <a:rPr sz="3200" spc="0" dirty="0">
                <a:solidFill>
                  <a:srgbClr val="333333"/>
                </a:solidFill>
                <a:latin typeface="Times New Roman"/>
                <a:cs typeface="Times New Roman"/>
              </a:rPr>
              <a:t>ups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30AF64C6-CE18-42D5-BD39-1BD85E458916}"/>
              </a:ext>
            </a:extLst>
          </p:cNvPr>
          <p:cNvSpPr/>
          <p:nvPr/>
        </p:nvSpPr>
        <p:spPr>
          <a:xfrm>
            <a:off x="0" y="0"/>
            <a:ext cx="1371600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A9F7C6-68FB-4473-A27B-72BF78F135E2}"/>
              </a:ext>
            </a:extLst>
          </p:cNvPr>
          <p:cNvSpPr/>
          <p:nvPr/>
        </p:nvSpPr>
        <p:spPr>
          <a:xfrm>
            <a:off x="1066801" y="1371600"/>
            <a:ext cx="5542616" cy="443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2925"/>
              </a:lnSpc>
              <a:spcBef>
                <a:spcPts val="146"/>
              </a:spcBef>
            </a:pPr>
            <a:r>
              <a:rPr lang="en-US" sz="2400" b="1" dirty="0">
                <a:latin typeface="Times New Roman"/>
                <a:cs typeface="Times New Roman"/>
              </a:rPr>
              <a:t>The</a:t>
            </a:r>
            <a:r>
              <a:rPr lang="en-US" sz="2400" b="1" spc="682" dirty="0">
                <a:latin typeface="Times New Roman"/>
                <a:cs typeface="Times New Roman"/>
              </a:rPr>
              <a:t> </a:t>
            </a:r>
            <a:r>
              <a:rPr lang="en-US" sz="2400" b="1" dirty="0">
                <a:latin typeface="Times New Roman"/>
                <a:cs typeface="Times New Roman"/>
              </a:rPr>
              <a:t>ma</a:t>
            </a:r>
            <a:r>
              <a:rPr lang="en-US" sz="2400" b="1" spc="-12" dirty="0">
                <a:latin typeface="Times New Roman"/>
                <a:cs typeface="Times New Roman"/>
              </a:rPr>
              <a:t>i</a:t>
            </a:r>
            <a:r>
              <a:rPr lang="en-US" sz="2400" b="1" dirty="0">
                <a:latin typeface="Times New Roman"/>
                <a:cs typeface="Times New Roman"/>
              </a:rPr>
              <a:t>n</a:t>
            </a:r>
            <a:r>
              <a:rPr lang="en-US" sz="2400" b="1" spc="85" dirty="0">
                <a:latin typeface="Times New Roman"/>
                <a:cs typeface="Times New Roman"/>
              </a:rPr>
              <a:t> </a:t>
            </a:r>
            <a:r>
              <a:rPr lang="en-US" sz="2400" b="1" dirty="0">
                <a:latin typeface="Times New Roman"/>
                <a:cs typeface="Times New Roman"/>
              </a:rPr>
              <a:t>challenges</a:t>
            </a:r>
            <a:r>
              <a:rPr lang="en-US" sz="2400" b="1" spc="-66" dirty="0">
                <a:latin typeface="Times New Roman"/>
                <a:cs typeface="Times New Roman"/>
              </a:rPr>
              <a:t> </a:t>
            </a:r>
            <a:r>
              <a:rPr lang="en-US" sz="2400" b="1" dirty="0">
                <a:latin typeface="Times New Roman"/>
                <a:cs typeface="Times New Roman"/>
              </a:rPr>
              <a:t>for </a:t>
            </a:r>
            <a:r>
              <a:rPr lang="en-US" sz="2400" b="1" spc="67" dirty="0">
                <a:latin typeface="Times New Roman"/>
                <a:cs typeface="Times New Roman"/>
              </a:rPr>
              <a:t> </a:t>
            </a:r>
            <a:r>
              <a:rPr lang="en-US" sz="2400" b="1" dirty="0">
                <a:latin typeface="Times New Roman"/>
                <a:cs typeface="Times New Roman"/>
              </a:rPr>
              <a:t>Sta</a:t>
            </a:r>
            <a:r>
              <a:rPr lang="en-US" sz="2400" b="1" spc="-17" dirty="0">
                <a:latin typeface="Times New Roman"/>
                <a:cs typeface="Times New Roman"/>
              </a:rPr>
              <a:t>r</a:t>
            </a:r>
            <a:r>
              <a:rPr lang="en-US" sz="2400" b="1" dirty="0">
                <a:latin typeface="Times New Roman"/>
                <a:cs typeface="Times New Roman"/>
              </a:rPr>
              <a:t>tups</a:t>
            </a:r>
            <a:r>
              <a:rPr lang="en-US" sz="2400" b="1" spc="70" dirty="0">
                <a:latin typeface="Times New Roman"/>
                <a:cs typeface="Times New Roman"/>
              </a:rPr>
              <a:t> </a:t>
            </a:r>
            <a:r>
              <a:rPr lang="en-US" sz="2400" b="1" dirty="0">
                <a:latin typeface="Times New Roman"/>
                <a:cs typeface="Times New Roman"/>
              </a:rPr>
              <a:t>a</a:t>
            </a:r>
            <a:r>
              <a:rPr lang="en-US" sz="2400" b="1" spc="-9" dirty="0">
                <a:latin typeface="Times New Roman"/>
                <a:cs typeface="Times New Roman"/>
              </a:rPr>
              <a:t>r</a:t>
            </a:r>
            <a:r>
              <a:rPr lang="en-US" sz="2400" b="1" dirty="0">
                <a:latin typeface="Times New Roman"/>
                <a:cs typeface="Times New Roman"/>
              </a:rPr>
              <a:t>e: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B113ECC1-DCFE-4E7B-B0C8-814F1D7398E4}"/>
              </a:ext>
            </a:extLst>
          </p:cNvPr>
          <p:cNvSpPr/>
          <p:nvPr/>
        </p:nvSpPr>
        <p:spPr>
          <a:xfrm>
            <a:off x="1371600" y="0"/>
            <a:ext cx="7772399" cy="1220724"/>
          </a:xfrm>
          <a:custGeom>
            <a:avLst/>
            <a:gdLst/>
            <a:ahLst/>
            <a:cxnLst/>
            <a:rect l="l" t="t" r="r" b="b"/>
            <a:pathLst>
              <a:path w="8023859" h="1220724">
                <a:moveTo>
                  <a:pt x="8023859" y="0"/>
                </a:moveTo>
                <a:lnTo>
                  <a:pt x="0" y="0"/>
                </a:lnTo>
                <a:lnTo>
                  <a:pt x="0" y="1220724"/>
                </a:lnTo>
                <a:lnTo>
                  <a:pt x="8023859" y="1220724"/>
                </a:lnTo>
                <a:lnTo>
                  <a:pt x="802385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0B91E16-D947-41B5-AB2C-68CB3D5F4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8764523" y="1065276"/>
            <a:ext cx="0" cy="5792722"/>
          </a:xfrm>
          <a:custGeom>
            <a:avLst/>
            <a:gdLst/>
            <a:ahLst/>
            <a:cxnLst/>
            <a:rect l="l" t="t" r="r" b="b"/>
            <a:pathLst>
              <a:path h="5792722">
                <a:moveTo>
                  <a:pt x="0" y="0"/>
                </a:moveTo>
                <a:lnTo>
                  <a:pt x="0" y="5792722"/>
                </a:lnTo>
              </a:path>
            </a:pathLst>
          </a:custGeom>
          <a:ln w="36576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837676" y="1065276"/>
            <a:ext cx="306323" cy="5792722"/>
          </a:xfrm>
          <a:custGeom>
            <a:avLst/>
            <a:gdLst/>
            <a:ahLst/>
            <a:cxnLst/>
            <a:rect l="l" t="t" r="r" b="b"/>
            <a:pathLst>
              <a:path w="306323" h="5792722">
                <a:moveTo>
                  <a:pt x="0" y="5792722"/>
                </a:moveTo>
                <a:lnTo>
                  <a:pt x="306323" y="5792722"/>
                </a:lnTo>
                <a:lnTo>
                  <a:pt x="306323" y="0"/>
                </a:lnTo>
                <a:lnTo>
                  <a:pt x="0" y="0"/>
                </a:lnTo>
                <a:lnTo>
                  <a:pt x="0" y="5792722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15400" y="1065276"/>
            <a:ext cx="0" cy="5792722"/>
          </a:xfrm>
          <a:custGeom>
            <a:avLst/>
            <a:gdLst/>
            <a:ahLst/>
            <a:cxnLst/>
            <a:rect l="l" t="t" r="r" b="b"/>
            <a:pathLst>
              <a:path h="5792722">
                <a:moveTo>
                  <a:pt x="0" y="0"/>
                </a:moveTo>
                <a:lnTo>
                  <a:pt x="0" y="5792722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93876" y="0"/>
            <a:ext cx="7850124" cy="1065276"/>
          </a:xfrm>
          <a:custGeom>
            <a:avLst/>
            <a:gdLst/>
            <a:ahLst/>
            <a:cxnLst/>
            <a:rect l="l" t="t" r="r" b="b"/>
            <a:pathLst>
              <a:path w="7850124" h="1065276">
                <a:moveTo>
                  <a:pt x="7850123" y="0"/>
                </a:moveTo>
                <a:lnTo>
                  <a:pt x="0" y="0"/>
                </a:lnTo>
                <a:lnTo>
                  <a:pt x="0" y="1065276"/>
                </a:lnTo>
                <a:lnTo>
                  <a:pt x="7850123" y="1065276"/>
                </a:lnTo>
                <a:lnTo>
                  <a:pt x="7850123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066" y="2285"/>
            <a:ext cx="35662" cy="6857998"/>
          </a:xfrm>
          <a:custGeom>
            <a:avLst/>
            <a:gdLst/>
            <a:ahLst/>
            <a:cxnLst/>
            <a:rect l="l" t="t" r="r" b="b"/>
            <a:pathLst>
              <a:path w="35662" h="6857998">
                <a:moveTo>
                  <a:pt x="35661" y="0"/>
                </a:moveTo>
                <a:lnTo>
                  <a:pt x="0" y="0"/>
                </a:lnTo>
                <a:lnTo>
                  <a:pt x="1" y="6855711"/>
                </a:lnTo>
                <a:lnTo>
                  <a:pt x="35662" y="6855711"/>
                </a:lnTo>
                <a:lnTo>
                  <a:pt x="35661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292" y="2285"/>
            <a:ext cx="11888" cy="6857998"/>
          </a:xfrm>
          <a:custGeom>
            <a:avLst/>
            <a:gdLst/>
            <a:ahLst/>
            <a:cxnLst/>
            <a:rect l="l" t="t" r="r" b="b"/>
            <a:pathLst>
              <a:path w="11888" h="6857998">
                <a:moveTo>
                  <a:pt x="11887" y="0"/>
                </a:moveTo>
                <a:lnTo>
                  <a:pt x="0" y="0"/>
                </a:lnTo>
                <a:lnTo>
                  <a:pt x="1" y="6855711"/>
                </a:lnTo>
                <a:lnTo>
                  <a:pt x="11888" y="6855711"/>
                </a:lnTo>
                <a:lnTo>
                  <a:pt x="1188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-1"/>
            <a:ext cx="1371600" cy="13487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212594" y="127213"/>
            <a:ext cx="6074840" cy="405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90"/>
              </a:lnSpc>
              <a:spcBef>
                <a:spcPts val="159"/>
              </a:spcBef>
            </a:pPr>
            <a:r>
              <a:rPr sz="30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P</a:t>
            </a:r>
            <a:r>
              <a:rPr sz="24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R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O</a:t>
            </a:r>
            <a:r>
              <a:rPr sz="2400" b="1" spc="-9" dirty="0">
                <a:solidFill>
                  <a:srgbClr val="565F6C"/>
                </a:solidFill>
                <a:latin typeface="Century Schoolbook"/>
                <a:cs typeface="Century Schoolbook"/>
              </a:rPr>
              <a:t>F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E</a:t>
            </a:r>
            <a:r>
              <a:rPr sz="24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S</a:t>
            </a:r>
            <a:r>
              <a:rPr sz="2400" b="1" spc="4" dirty="0">
                <a:solidFill>
                  <a:srgbClr val="565F6C"/>
                </a:solidFill>
                <a:latin typeface="Century Schoolbook"/>
                <a:cs typeface="Century Schoolbook"/>
              </a:rPr>
              <a:t>SI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O</a:t>
            </a:r>
            <a:r>
              <a:rPr sz="2400" b="1" spc="-25" dirty="0">
                <a:solidFill>
                  <a:srgbClr val="565F6C"/>
                </a:solidFill>
                <a:latin typeface="Century Schoolbook"/>
                <a:cs typeface="Century Schoolbook"/>
              </a:rPr>
              <a:t>N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A</a:t>
            </a:r>
            <a:r>
              <a:rPr sz="24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L</a:t>
            </a:r>
            <a:r>
              <a:rPr sz="30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,</a:t>
            </a:r>
            <a:r>
              <a:rPr sz="3000" b="1" spc="-140" dirty="0">
                <a:solidFill>
                  <a:srgbClr val="565F6C"/>
                </a:solidFill>
                <a:latin typeface="Century Schoolbook"/>
                <a:cs typeface="Century Schoolbook"/>
              </a:rPr>
              <a:t> 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CON</a:t>
            </a:r>
            <a:r>
              <a:rPr sz="24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S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U</a:t>
            </a:r>
            <a:r>
              <a:rPr sz="2400" b="1" spc="-9" dirty="0">
                <a:solidFill>
                  <a:srgbClr val="565F6C"/>
                </a:solidFill>
                <a:latin typeface="Century Schoolbook"/>
                <a:cs typeface="Century Schoolbook"/>
              </a:rPr>
              <a:t>L</a:t>
            </a:r>
            <a:r>
              <a:rPr sz="2400" b="1" spc="-14" dirty="0">
                <a:solidFill>
                  <a:srgbClr val="565F6C"/>
                </a:solidFill>
                <a:latin typeface="Century Schoolbook"/>
                <a:cs typeface="Century Schoolbook"/>
              </a:rPr>
              <a:t>T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A</a:t>
            </a:r>
            <a:r>
              <a:rPr sz="2400" b="1" spc="4" dirty="0">
                <a:solidFill>
                  <a:srgbClr val="565F6C"/>
                </a:solidFill>
                <a:latin typeface="Century Schoolbook"/>
                <a:cs typeface="Century Schoolbook"/>
              </a:rPr>
              <a:t>N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C</a:t>
            </a:r>
            <a:r>
              <a:rPr sz="2400" b="1" spc="-4" dirty="0">
                <a:solidFill>
                  <a:srgbClr val="565F6C"/>
                </a:solidFill>
                <a:latin typeface="Century Schoolbook"/>
                <a:cs typeface="Century Schoolbook"/>
              </a:rPr>
              <a:t>Y</a:t>
            </a:r>
            <a:r>
              <a:rPr sz="30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,</a:t>
            </a:r>
            <a:endParaRPr sz="3000" dirty="0">
              <a:latin typeface="Century Schoolbook"/>
              <a:cs typeface="Century School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03347" y="635639"/>
            <a:ext cx="2843936" cy="3320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CE</a:t>
            </a:r>
            <a:r>
              <a:rPr sz="24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R</a:t>
            </a:r>
            <a:r>
              <a:rPr sz="2400" b="1" spc="-14" dirty="0">
                <a:solidFill>
                  <a:srgbClr val="565F6C"/>
                </a:solidFill>
                <a:latin typeface="Century Schoolbook"/>
                <a:cs typeface="Century Schoolbook"/>
              </a:rPr>
              <a:t>T</a:t>
            </a:r>
            <a:r>
              <a:rPr sz="2400" b="1" spc="4" dirty="0">
                <a:solidFill>
                  <a:srgbClr val="565F6C"/>
                </a:solidFill>
                <a:latin typeface="Century Schoolbook"/>
                <a:cs typeface="Century Schoolbook"/>
              </a:rPr>
              <a:t>I</a:t>
            </a:r>
            <a:r>
              <a:rPr sz="2400" b="1" spc="-14" dirty="0">
                <a:solidFill>
                  <a:srgbClr val="565F6C"/>
                </a:solidFill>
                <a:latin typeface="Century Schoolbook"/>
                <a:cs typeface="Century Schoolbook"/>
              </a:rPr>
              <a:t>F</a:t>
            </a:r>
            <a:r>
              <a:rPr sz="2400" b="1" spc="4" dirty="0">
                <a:solidFill>
                  <a:srgbClr val="565F6C"/>
                </a:solidFill>
                <a:latin typeface="Century Schoolbook"/>
                <a:cs typeface="Century Schoolbook"/>
              </a:rPr>
              <a:t>I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CA</a:t>
            </a:r>
            <a:r>
              <a:rPr sz="2400" b="1" spc="-19" dirty="0">
                <a:solidFill>
                  <a:srgbClr val="565F6C"/>
                </a:solidFill>
                <a:latin typeface="Century Schoolbook"/>
                <a:cs typeface="Century Schoolbook"/>
              </a:rPr>
              <a:t>T</a:t>
            </a:r>
            <a:r>
              <a:rPr sz="2400" b="1" spc="4" dirty="0">
                <a:solidFill>
                  <a:srgbClr val="565F6C"/>
                </a:solidFill>
                <a:latin typeface="Century Schoolbook"/>
                <a:cs typeface="Century Schoolbook"/>
              </a:rPr>
              <a:t>I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ON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71134" y="635639"/>
            <a:ext cx="1808634" cy="3320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S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E</a:t>
            </a:r>
            <a:r>
              <a:rPr sz="2400" b="1" spc="19" dirty="0">
                <a:solidFill>
                  <a:srgbClr val="565F6C"/>
                </a:solidFill>
                <a:latin typeface="Century Schoolbook"/>
                <a:cs typeface="Century Schoolbook"/>
              </a:rPr>
              <a:t>R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V</a:t>
            </a:r>
            <a:r>
              <a:rPr sz="2400" b="1" spc="14" dirty="0">
                <a:solidFill>
                  <a:srgbClr val="565F6C"/>
                </a:solidFill>
                <a:latin typeface="Century Schoolbook"/>
                <a:cs typeface="Century Schoolbook"/>
              </a:rPr>
              <a:t>I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CES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6244" y="1986343"/>
            <a:ext cx="1329692" cy="226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  <a:spcBef>
                <a:spcPts val="87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100" spc="0" dirty="0">
                <a:solidFill>
                  <a:srgbClr val="FD8537"/>
                </a:solidFill>
                <a:latin typeface="Times New Roman"/>
                <a:cs typeface="Times New Roman"/>
              </a:rPr>
              <a:t>    </a:t>
            </a:r>
            <a:r>
              <a:rPr sz="1100" spc="234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1550" b="1" spc="9" dirty="0">
                <a:latin typeface="Century Gothic"/>
                <a:cs typeface="Century Gothic"/>
              </a:rPr>
              <a:t>V</a:t>
            </a:r>
            <a:r>
              <a:rPr sz="1550" b="1" spc="0" dirty="0">
                <a:latin typeface="Century Gothic"/>
                <a:cs typeface="Century Gothic"/>
              </a:rPr>
              <a:t>a</a:t>
            </a:r>
            <a:r>
              <a:rPr sz="1550" b="1" spc="50" dirty="0">
                <a:latin typeface="Century Gothic"/>
                <a:cs typeface="Century Gothic"/>
              </a:rPr>
              <a:t>l</a:t>
            </a:r>
            <a:r>
              <a:rPr sz="1550" b="1" spc="-14" dirty="0">
                <a:latin typeface="Century Gothic"/>
                <a:cs typeface="Century Gothic"/>
              </a:rPr>
              <a:t>u</a:t>
            </a:r>
            <a:r>
              <a:rPr sz="1550" b="1" spc="0" dirty="0">
                <a:latin typeface="Century Gothic"/>
                <a:cs typeface="Century Gothic"/>
              </a:rPr>
              <a:t>a</a:t>
            </a:r>
            <a:r>
              <a:rPr sz="1550" b="1" spc="-4" dirty="0">
                <a:latin typeface="Century Gothic"/>
                <a:cs typeface="Century Gothic"/>
              </a:rPr>
              <a:t>t</a:t>
            </a:r>
            <a:r>
              <a:rPr sz="1550" b="1" spc="50" dirty="0">
                <a:latin typeface="Century Gothic"/>
                <a:cs typeface="Century Gothic"/>
              </a:rPr>
              <a:t>i</a:t>
            </a:r>
            <a:r>
              <a:rPr sz="1550" b="1" spc="0" dirty="0">
                <a:latin typeface="Century Gothic"/>
                <a:cs typeface="Century Gothic"/>
              </a:rPr>
              <a:t>on</a:t>
            </a:r>
            <a:endParaRPr sz="1550" dirty="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63293" y="1986343"/>
            <a:ext cx="239171" cy="226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  <a:spcBef>
                <a:spcPts val="87"/>
              </a:spcBef>
            </a:pPr>
            <a:r>
              <a:rPr sz="1550" b="1" spc="-4" dirty="0">
                <a:latin typeface="Century Gothic"/>
                <a:cs typeface="Century Gothic"/>
              </a:rPr>
              <a:t>of</a:t>
            </a:r>
            <a:endParaRPr sz="155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02002" y="1986343"/>
            <a:ext cx="724013" cy="226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  <a:spcBef>
                <a:spcPts val="87"/>
              </a:spcBef>
            </a:pPr>
            <a:r>
              <a:rPr sz="1550" b="1" spc="-15" dirty="0">
                <a:latin typeface="Century Gothic"/>
                <a:cs typeface="Century Gothic"/>
              </a:rPr>
              <a:t>s</a:t>
            </a:r>
            <a:r>
              <a:rPr sz="1550" b="1" spc="-10" dirty="0">
                <a:latin typeface="Century Gothic"/>
                <a:cs typeface="Century Gothic"/>
              </a:rPr>
              <a:t>t</a:t>
            </a:r>
            <a:r>
              <a:rPr sz="1550" b="1" spc="30" dirty="0">
                <a:latin typeface="Century Gothic"/>
                <a:cs typeface="Century Gothic"/>
              </a:rPr>
              <a:t>o</a:t>
            </a:r>
            <a:r>
              <a:rPr sz="1550" b="1" spc="-5" dirty="0">
                <a:latin typeface="Century Gothic"/>
                <a:cs typeface="Century Gothic"/>
              </a:rPr>
              <a:t>c</a:t>
            </a:r>
            <a:r>
              <a:rPr sz="1550" b="1" spc="15" dirty="0">
                <a:latin typeface="Century Gothic"/>
                <a:cs typeface="Century Gothic"/>
              </a:rPr>
              <a:t>k</a:t>
            </a:r>
            <a:r>
              <a:rPr sz="1550" b="1" spc="-15" dirty="0">
                <a:latin typeface="Century Gothic"/>
                <a:cs typeface="Century Gothic"/>
              </a:rPr>
              <a:t>s</a:t>
            </a:r>
            <a:r>
              <a:rPr sz="1550" b="1" spc="0" dirty="0">
                <a:latin typeface="Century Gothic"/>
                <a:cs typeface="Century Gothic"/>
              </a:rPr>
              <a:t>,</a:t>
            </a:r>
            <a:endParaRPr sz="1550" dirty="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25216" y="1986343"/>
            <a:ext cx="2595725" cy="226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  <a:spcBef>
                <a:spcPts val="87"/>
              </a:spcBef>
            </a:pPr>
            <a:r>
              <a:rPr sz="1550" b="1" spc="19" dirty="0">
                <a:latin typeface="Century Gothic"/>
                <a:cs typeface="Century Gothic"/>
              </a:rPr>
              <a:t>s</a:t>
            </a:r>
            <a:r>
              <a:rPr sz="1550" b="1" spc="-14" dirty="0">
                <a:latin typeface="Century Gothic"/>
                <a:cs typeface="Century Gothic"/>
              </a:rPr>
              <a:t>h</a:t>
            </a:r>
            <a:r>
              <a:rPr sz="1550" b="1" spc="0" dirty="0">
                <a:latin typeface="Century Gothic"/>
                <a:cs typeface="Century Gothic"/>
              </a:rPr>
              <a:t>a</a:t>
            </a:r>
            <a:r>
              <a:rPr sz="1550" b="1" spc="29" dirty="0">
                <a:latin typeface="Century Gothic"/>
                <a:cs typeface="Century Gothic"/>
              </a:rPr>
              <a:t>r</a:t>
            </a:r>
            <a:r>
              <a:rPr sz="1550" b="1" spc="-4" dirty="0">
                <a:latin typeface="Century Gothic"/>
                <a:cs typeface="Century Gothic"/>
              </a:rPr>
              <a:t>e</a:t>
            </a:r>
            <a:r>
              <a:rPr sz="1550" b="1" spc="19" dirty="0">
                <a:latin typeface="Century Gothic"/>
                <a:cs typeface="Century Gothic"/>
              </a:rPr>
              <a:t>s</a:t>
            </a:r>
            <a:r>
              <a:rPr sz="1550" b="1" spc="0" dirty="0">
                <a:latin typeface="Century Gothic"/>
                <a:cs typeface="Century Gothic"/>
              </a:rPr>
              <a:t>, </a:t>
            </a:r>
            <a:r>
              <a:rPr sz="1550" b="1" spc="422" dirty="0">
                <a:latin typeface="Century Gothic"/>
                <a:cs typeface="Century Gothic"/>
              </a:rPr>
              <a:t> </a:t>
            </a:r>
            <a:r>
              <a:rPr sz="1550" b="1" spc="34" dirty="0">
                <a:latin typeface="Century Gothic"/>
                <a:cs typeface="Century Gothic"/>
              </a:rPr>
              <a:t>d</a:t>
            </a:r>
            <a:r>
              <a:rPr sz="1550" b="1" spc="0" dirty="0">
                <a:latin typeface="Century Gothic"/>
                <a:cs typeface="Century Gothic"/>
              </a:rPr>
              <a:t>e</a:t>
            </a:r>
            <a:r>
              <a:rPr sz="1550" b="1" spc="29" dirty="0">
                <a:latin typeface="Century Gothic"/>
                <a:cs typeface="Century Gothic"/>
              </a:rPr>
              <a:t>b</a:t>
            </a:r>
            <a:r>
              <a:rPr sz="1550" b="1" spc="0" dirty="0">
                <a:latin typeface="Century Gothic"/>
                <a:cs typeface="Century Gothic"/>
              </a:rPr>
              <a:t>e</a:t>
            </a:r>
            <a:r>
              <a:rPr sz="1550" b="1" spc="-14" dirty="0">
                <a:latin typeface="Century Gothic"/>
                <a:cs typeface="Century Gothic"/>
              </a:rPr>
              <a:t>n</a:t>
            </a:r>
            <a:r>
              <a:rPr sz="1550" b="1" spc="25" dirty="0">
                <a:latin typeface="Century Gothic"/>
                <a:cs typeface="Century Gothic"/>
              </a:rPr>
              <a:t>t</a:t>
            </a:r>
            <a:r>
              <a:rPr sz="1550" b="1" spc="-14" dirty="0">
                <a:latin typeface="Century Gothic"/>
                <a:cs typeface="Century Gothic"/>
              </a:rPr>
              <a:t>u</a:t>
            </a:r>
            <a:r>
              <a:rPr sz="1550" b="1" spc="29" dirty="0">
                <a:latin typeface="Century Gothic"/>
                <a:cs typeface="Century Gothic"/>
              </a:rPr>
              <a:t>r</a:t>
            </a:r>
            <a:r>
              <a:rPr sz="1550" b="1" spc="0" dirty="0">
                <a:latin typeface="Century Gothic"/>
                <a:cs typeface="Century Gothic"/>
              </a:rPr>
              <a:t>e</a:t>
            </a:r>
            <a:r>
              <a:rPr sz="1550" b="1" spc="14" dirty="0">
                <a:latin typeface="Century Gothic"/>
                <a:cs typeface="Century Gothic"/>
              </a:rPr>
              <a:t>s</a:t>
            </a:r>
            <a:r>
              <a:rPr sz="1550" b="1" spc="0" dirty="0">
                <a:latin typeface="Century Gothic"/>
                <a:cs typeface="Century Gothic"/>
              </a:rPr>
              <a:t>,  </a:t>
            </a:r>
            <a:r>
              <a:rPr sz="1550" b="1" spc="59" dirty="0">
                <a:latin typeface="Century Gothic"/>
                <a:cs typeface="Century Gothic"/>
              </a:rPr>
              <a:t> </a:t>
            </a:r>
            <a:r>
              <a:rPr sz="1550" b="1" spc="0" dirty="0">
                <a:latin typeface="Century Gothic"/>
                <a:cs typeface="Century Gothic"/>
              </a:rPr>
              <a:t>e</a:t>
            </a:r>
            <a:r>
              <a:rPr sz="1550" b="1" spc="25" dirty="0">
                <a:latin typeface="Century Gothic"/>
                <a:cs typeface="Century Gothic"/>
              </a:rPr>
              <a:t>t</a:t>
            </a:r>
            <a:r>
              <a:rPr sz="1550" b="1" spc="-4" dirty="0">
                <a:latin typeface="Century Gothic"/>
                <a:cs typeface="Century Gothic"/>
              </a:rPr>
              <a:t>c</a:t>
            </a:r>
            <a:r>
              <a:rPr sz="1550" b="1" spc="0" dirty="0">
                <a:latin typeface="Century Gothic"/>
                <a:cs typeface="Century Gothic"/>
              </a:rPr>
              <a:t>.</a:t>
            </a:r>
            <a:endParaRPr sz="155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14822" y="1986343"/>
            <a:ext cx="871528" cy="226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  <a:spcBef>
                <a:spcPts val="87"/>
              </a:spcBef>
            </a:pPr>
            <a:r>
              <a:rPr sz="1550" b="1" spc="39" dirty="0">
                <a:latin typeface="Century Gothic"/>
                <a:cs typeface="Century Gothic"/>
              </a:rPr>
              <a:t>S</a:t>
            </a:r>
            <a:r>
              <a:rPr sz="1550" b="1" spc="0" dirty="0">
                <a:latin typeface="Century Gothic"/>
                <a:cs typeface="Century Gothic"/>
              </a:rPr>
              <a:t>e</a:t>
            </a:r>
            <a:r>
              <a:rPr sz="1550" b="1" spc="-4" dirty="0">
                <a:latin typeface="Century Gothic"/>
                <a:cs typeface="Century Gothic"/>
              </a:rPr>
              <a:t>r</a:t>
            </a:r>
            <a:r>
              <a:rPr sz="1550" b="1" spc="9" dirty="0">
                <a:latin typeface="Century Gothic"/>
                <a:cs typeface="Century Gothic"/>
              </a:rPr>
              <a:t>v</a:t>
            </a:r>
            <a:r>
              <a:rPr sz="1550" b="1" spc="14" dirty="0">
                <a:latin typeface="Century Gothic"/>
                <a:cs typeface="Century Gothic"/>
              </a:rPr>
              <a:t>i</a:t>
            </a:r>
            <a:r>
              <a:rPr sz="1550" b="1" spc="29" dirty="0">
                <a:latin typeface="Century Gothic"/>
                <a:cs typeface="Century Gothic"/>
              </a:rPr>
              <a:t>c</a:t>
            </a:r>
            <a:r>
              <a:rPr sz="1550" b="1" spc="0" dirty="0">
                <a:latin typeface="Century Gothic"/>
                <a:cs typeface="Century Gothic"/>
              </a:rPr>
              <a:t>es</a:t>
            </a:r>
            <a:endParaRPr sz="155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84594" y="1986343"/>
            <a:ext cx="1089767" cy="226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  <a:spcBef>
                <a:spcPts val="87"/>
              </a:spcBef>
            </a:pPr>
            <a:r>
              <a:rPr sz="1550" b="1" spc="-14" dirty="0">
                <a:latin typeface="Century Gothic"/>
                <a:cs typeface="Century Gothic"/>
              </a:rPr>
              <a:t>u</a:t>
            </a:r>
            <a:r>
              <a:rPr sz="1550" b="1" spc="19" dirty="0">
                <a:latin typeface="Century Gothic"/>
                <a:cs typeface="Century Gothic"/>
              </a:rPr>
              <a:t>n</a:t>
            </a:r>
            <a:r>
              <a:rPr sz="1550" b="1" spc="0" dirty="0">
                <a:latin typeface="Century Gothic"/>
                <a:cs typeface="Century Gothic"/>
              </a:rPr>
              <a:t>d</a:t>
            </a:r>
            <a:r>
              <a:rPr sz="1550" b="1" spc="25" dirty="0">
                <a:latin typeface="Century Gothic"/>
                <a:cs typeface="Century Gothic"/>
              </a:rPr>
              <a:t>e</a:t>
            </a:r>
            <a:r>
              <a:rPr sz="1550" b="1" spc="0" dirty="0">
                <a:latin typeface="Century Gothic"/>
                <a:cs typeface="Century Gothic"/>
              </a:rPr>
              <a:t>r </a:t>
            </a:r>
            <a:r>
              <a:rPr sz="1550" b="1" spc="414" dirty="0">
                <a:latin typeface="Century Gothic"/>
                <a:cs typeface="Century Gothic"/>
              </a:rPr>
              <a:t> </a:t>
            </a:r>
            <a:r>
              <a:rPr sz="1550" b="1" spc="-10" dirty="0">
                <a:latin typeface="Century Gothic"/>
                <a:cs typeface="Century Gothic"/>
              </a:rPr>
              <a:t>t</a:t>
            </a:r>
            <a:r>
              <a:rPr sz="1550" b="1" spc="20" dirty="0">
                <a:latin typeface="Century Gothic"/>
                <a:cs typeface="Century Gothic"/>
              </a:rPr>
              <a:t>h</a:t>
            </a:r>
            <a:r>
              <a:rPr sz="1550" b="1" spc="0" dirty="0">
                <a:latin typeface="Century Gothic"/>
                <a:cs typeface="Century Gothic"/>
              </a:rPr>
              <a:t>e</a:t>
            </a:r>
            <a:endParaRPr sz="155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9882" y="2352357"/>
            <a:ext cx="5219561" cy="5970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0220">
              <a:lnSpc>
                <a:spcPts val="1739"/>
              </a:lnSpc>
              <a:spcBef>
                <a:spcPts val="87"/>
              </a:spcBef>
            </a:pPr>
            <a:r>
              <a:rPr sz="1550" b="1" spc="-9" dirty="0">
                <a:latin typeface="Century Gothic"/>
                <a:cs typeface="Century Gothic"/>
              </a:rPr>
              <a:t>I</a:t>
            </a:r>
            <a:r>
              <a:rPr sz="1550" b="1" spc="-14" dirty="0">
                <a:latin typeface="Century Gothic"/>
                <a:cs typeface="Century Gothic"/>
              </a:rPr>
              <a:t>n</a:t>
            </a:r>
            <a:r>
              <a:rPr sz="1550" b="1" spc="-4" dirty="0">
                <a:latin typeface="Century Gothic"/>
                <a:cs typeface="Century Gothic"/>
              </a:rPr>
              <a:t>co</a:t>
            </a:r>
            <a:r>
              <a:rPr sz="1550" b="1" spc="-14" dirty="0">
                <a:latin typeface="Century Gothic"/>
                <a:cs typeface="Century Gothic"/>
              </a:rPr>
              <a:t>m</a:t>
            </a:r>
            <a:r>
              <a:rPr sz="1550" b="1" spc="0" dirty="0">
                <a:latin typeface="Century Gothic"/>
                <a:cs typeface="Century Gothic"/>
              </a:rPr>
              <a:t>e</a:t>
            </a:r>
            <a:r>
              <a:rPr sz="1550" b="1" spc="255" dirty="0">
                <a:latin typeface="Century Gothic"/>
                <a:cs typeface="Century Gothic"/>
              </a:rPr>
              <a:t> </a:t>
            </a:r>
            <a:r>
              <a:rPr sz="1550" b="1" spc="-14" dirty="0">
                <a:latin typeface="Century Gothic"/>
                <a:cs typeface="Century Gothic"/>
              </a:rPr>
              <a:t>T</a:t>
            </a:r>
            <a:r>
              <a:rPr sz="1550" b="1" spc="0" dirty="0">
                <a:latin typeface="Century Gothic"/>
                <a:cs typeface="Century Gothic"/>
              </a:rPr>
              <a:t>ax</a:t>
            </a:r>
            <a:r>
              <a:rPr sz="1550" b="1" spc="135" dirty="0">
                <a:latin typeface="Century Gothic"/>
                <a:cs typeface="Century Gothic"/>
              </a:rPr>
              <a:t> </a:t>
            </a:r>
            <a:r>
              <a:rPr sz="1550" b="1" spc="14" dirty="0">
                <a:latin typeface="Century Gothic"/>
                <a:cs typeface="Century Gothic"/>
              </a:rPr>
              <a:t>A</a:t>
            </a:r>
            <a:r>
              <a:rPr sz="1550" b="1" spc="-4" dirty="0">
                <a:latin typeface="Century Gothic"/>
                <a:cs typeface="Century Gothic"/>
              </a:rPr>
              <a:t>c</a:t>
            </a:r>
            <a:r>
              <a:rPr sz="1550" b="1" spc="-9" dirty="0">
                <a:latin typeface="Century Gothic"/>
                <a:cs typeface="Century Gothic"/>
              </a:rPr>
              <a:t>t</a:t>
            </a:r>
            <a:r>
              <a:rPr sz="1550" b="1" spc="0" dirty="0">
                <a:latin typeface="Century Gothic"/>
                <a:cs typeface="Century Gothic"/>
              </a:rPr>
              <a:t>,</a:t>
            </a:r>
            <a:r>
              <a:rPr sz="1550" b="1" spc="90" dirty="0">
                <a:latin typeface="Century Gothic"/>
                <a:cs typeface="Century Gothic"/>
              </a:rPr>
              <a:t> </a:t>
            </a:r>
            <a:r>
              <a:rPr sz="1550" b="1" spc="14" dirty="0">
                <a:latin typeface="Century Gothic"/>
                <a:cs typeface="Century Gothic"/>
              </a:rPr>
              <a:t>1961</a:t>
            </a:r>
            <a:endParaRPr sz="1550" dirty="0">
              <a:latin typeface="Century Gothic"/>
              <a:cs typeface="Century Gothic"/>
            </a:endParaRPr>
          </a:p>
          <a:p>
            <a:pPr marL="287020">
              <a:lnSpc>
                <a:spcPct val="100179"/>
              </a:lnSpc>
              <a:spcBef>
                <a:spcPts val="958"/>
              </a:spcBef>
            </a:pPr>
            <a:r>
              <a:rPr sz="1550" b="1" spc="4" dirty="0">
                <a:latin typeface="Century Schoolbook"/>
                <a:cs typeface="Century Schoolbook"/>
              </a:rPr>
              <a:t>a</a:t>
            </a:r>
            <a:r>
              <a:rPr sz="1550" b="1" spc="0" dirty="0">
                <a:latin typeface="Century Schoolbook"/>
                <a:cs typeface="Century Schoolbook"/>
              </a:rPr>
              <a:t>.</a:t>
            </a:r>
            <a:r>
              <a:rPr sz="1550" b="1" spc="42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A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143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s</a:t>
            </a:r>
            <a:r>
              <a:rPr sz="1550" spc="91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n</a:t>
            </a:r>
            <a:r>
              <a:rPr sz="1550" spc="76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utho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ed</a:t>
            </a:r>
            <a:r>
              <a:rPr sz="1550" spc="248" dirty="0">
                <a:latin typeface="Century Schoolbook"/>
                <a:cs typeface="Century Schoolbook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9" dirty="0">
                <a:latin typeface="Century Schoolbook"/>
                <a:cs typeface="Century Schoolbook"/>
              </a:rPr>
              <a:t>p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14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ent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14" dirty="0">
                <a:latin typeface="Century Schoolbook"/>
                <a:cs typeface="Century Schoolbook"/>
              </a:rPr>
              <a:t>v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318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b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9" dirty="0">
                <a:latin typeface="Century Schoolbook"/>
                <a:cs typeface="Century Schoolbook"/>
              </a:rPr>
              <a:t>f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57" dirty="0">
                <a:latin typeface="Century Schoolbook"/>
                <a:cs typeface="Century Schoolbook"/>
              </a:rPr>
              <a:t> </a:t>
            </a:r>
            <a:r>
              <a:rPr sz="1550" spc="-5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he</a:t>
            </a:r>
            <a:endParaRPr sz="1550" dirty="0">
              <a:latin typeface="Century Schoolbook"/>
              <a:cs typeface="Century School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59652" y="2722505"/>
            <a:ext cx="1101974" cy="2268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550" dirty="0">
                <a:latin typeface="Century Schoolbook"/>
                <a:cs typeface="Century Schoolbook"/>
              </a:rPr>
              <a:t>I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-9" dirty="0">
                <a:latin typeface="Century Schoolbook"/>
                <a:cs typeface="Century Schoolbook"/>
              </a:rPr>
              <a:t>m</a:t>
            </a:r>
            <a:r>
              <a:rPr sz="1550" spc="44" dirty="0">
                <a:latin typeface="Century Schoolbook"/>
                <a:cs typeface="Century Schoolbook"/>
              </a:rPr>
              <a:t>e</a:t>
            </a:r>
            <a:r>
              <a:rPr sz="1550" spc="9" dirty="0">
                <a:latin typeface="Century Schoolbook"/>
                <a:cs typeface="Century Schoolbook"/>
              </a:rPr>
              <a:t>-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-14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x</a:t>
            </a:r>
            <a:endParaRPr sz="1550">
              <a:latin typeface="Century Schoolbook"/>
              <a:cs typeface="Century School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6244" y="2772684"/>
            <a:ext cx="173260" cy="1674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5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8013" y="2949378"/>
            <a:ext cx="6931362" cy="29099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796">
              <a:lnSpc>
                <a:spcPts val="1735"/>
              </a:lnSpc>
              <a:spcBef>
                <a:spcPts val="86"/>
              </a:spcBef>
            </a:pP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u</a:t>
            </a:r>
            <a:r>
              <a:rPr sz="1550" spc="0" dirty="0">
                <a:latin typeface="Century Schoolbook"/>
                <a:cs typeface="Century Schoolbook"/>
              </a:rPr>
              <a:t>tho</a:t>
            </a:r>
            <a:r>
              <a:rPr sz="1550" spc="19" dirty="0">
                <a:latin typeface="Century Schoolbook"/>
                <a:cs typeface="Century Schoolbook"/>
              </a:rPr>
              <a:t>r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ties</a:t>
            </a:r>
            <a:r>
              <a:rPr sz="1550" spc="252" dirty="0">
                <a:latin typeface="Century Schoolbook"/>
                <a:cs typeface="Century Schoolbook"/>
              </a:rPr>
              <a:t> </a:t>
            </a:r>
            <a:r>
              <a:rPr sz="1550" spc="-4" dirty="0">
                <a:latin typeface="Century Schoolbook"/>
                <a:cs typeface="Century Schoolbook"/>
              </a:rPr>
              <a:t>D</a:t>
            </a:r>
            <a:r>
              <a:rPr sz="1550" spc="4" dirty="0">
                <a:latin typeface="Century Schoolbook"/>
                <a:cs typeface="Century Schoolbook"/>
              </a:rPr>
              <a:t>u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4" dirty="0">
                <a:latin typeface="Century Schoolbook"/>
                <a:cs typeface="Century Schoolbook"/>
              </a:rPr>
              <a:t>in</a:t>
            </a:r>
            <a:r>
              <a:rPr sz="1550" spc="0" dirty="0">
                <a:latin typeface="Century Schoolbook"/>
                <a:cs typeface="Century Schoolbook"/>
              </a:rPr>
              <a:t>g </a:t>
            </a:r>
            <a:r>
              <a:rPr sz="1550" spc="151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the</a:t>
            </a:r>
            <a:r>
              <a:rPr sz="1550" spc="86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-9" dirty="0">
                <a:latin typeface="Century Schoolbook"/>
                <a:cs typeface="Century Schoolbook"/>
              </a:rPr>
              <a:t>ss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9" dirty="0">
                <a:latin typeface="Century Schoolbook"/>
                <a:cs typeface="Century Schoolbook"/>
              </a:rPr>
              <a:t>ss</a:t>
            </a:r>
            <a:r>
              <a:rPr sz="1550" spc="0" dirty="0">
                <a:latin typeface="Century Schoolbook"/>
                <a:cs typeface="Century Schoolbook"/>
              </a:rPr>
              <a:t>me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t</a:t>
            </a:r>
            <a:r>
              <a:rPr sz="1550" spc="338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P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ee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4" dirty="0">
                <a:latin typeface="Century Schoolbook"/>
                <a:cs typeface="Century Schoolbook"/>
              </a:rPr>
              <a:t>in</a:t>
            </a:r>
            <a:r>
              <a:rPr sz="1550" spc="9" dirty="0">
                <a:latin typeface="Century Schoolbook"/>
                <a:cs typeface="Century Schoolbook"/>
              </a:rPr>
              <a:t>g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,</a:t>
            </a:r>
            <a:r>
              <a:rPr sz="1550" spc="280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f</a:t>
            </a:r>
            <a:r>
              <a:rPr sz="1550" spc="4" dirty="0">
                <a:latin typeface="Century Schoolbook"/>
                <a:cs typeface="Century Schoolbook"/>
              </a:rPr>
              <a:t>u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4" dirty="0">
                <a:latin typeface="Century Schoolbook"/>
                <a:cs typeface="Century Schoolbook"/>
              </a:rPr>
              <a:t>ni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4" dirty="0">
                <a:latin typeface="Century Schoolbook"/>
                <a:cs typeface="Century Schoolbook"/>
              </a:rPr>
              <a:t>hin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165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of</a:t>
            </a:r>
            <a:endParaRPr sz="1550" dirty="0">
              <a:latin typeface="Century Schoolbook"/>
              <a:cs typeface="Century Schoolbook"/>
            </a:endParaRPr>
          </a:p>
          <a:p>
            <a:pPr marL="12700" marR="22796">
              <a:lnSpc>
                <a:spcPct val="100179"/>
              </a:lnSpc>
            </a:pP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-14" dirty="0">
                <a:latin typeface="Century Schoolbook"/>
                <a:cs typeface="Century Schoolbook"/>
              </a:rPr>
              <a:t>s</a:t>
            </a:r>
            <a:r>
              <a:rPr sz="1550" spc="-9" dirty="0">
                <a:latin typeface="Century Schoolbook"/>
                <a:cs typeface="Century Schoolbook"/>
              </a:rPr>
              <a:t>/d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4" dirty="0">
                <a:latin typeface="Century Schoolbook"/>
                <a:cs typeface="Century Schoolbook"/>
              </a:rPr>
              <a:t>u</a:t>
            </a:r>
            <a:r>
              <a:rPr sz="1550" spc="0" dirty="0">
                <a:latin typeface="Century Schoolbook"/>
                <a:cs typeface="Century Schoolbook"/>
              </a:rPr>
              <a:t>m</a:t>
            </a:r>
            <a:r>
              <a:rPr sz="1550" spc="-4" dirty="0">
                <a:latin typeface="Century Schoolbook"/>
                <a:cs typeface="Century Schoolbook"/>
              </a:rPr>
              <a:t>e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-14" dirty="0">
                <a:latin typeface="Century Schoolbook"/>
                <a:cs typeface="Century Schoolbook"/>
              </a:rPr>
              <a:t>s</a:t>
            </a:r>
            <a:r>
              <a:rPr sz="1550" spc="-9" dirty="0">
                <a:latin typeface="Century Schoolbook"/>
                <a:cs typeface="Century Schoolbook"/>
              </a:rPr>
              <a:t>/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9" dirty="0">
                <a:latin typeface="Century Schoolbook"/>
                <a:cs typeface="Century Schoolbook"/>
              </a:rPr>
              <a:t>x</a:t>
            </a:r>
            <a:r>
              <a:rPr sz="1550" spc="-9" dirty="0">
                <a:latin typeface="Century Schoolbook"/>
                <a:cs typeface="Century Schoolbook"/>
              </a:rPr>
              <a:t>p</a:t>
            </a:r>
            <a:r>
              <a:rPr sz="1550" spc="39" dirty="0">
                <a:latin typeface="Century Schoolbook"/>
                <a:cs typeface="Century Schoolbook"/>
              </a:rPr>
              <a:t>l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39" dirty="0">
                <a:latin typeface="Century Schoolbook"/>
                <a:cs typeface="Century Schoolbook"/>
              </a:rPr>
              <a:t>n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io</a:t>
            </a:r>
            <a:r>
              <a:rPr sz="1550" spc="4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s </a:t>
            </a:r>
            <a:r>
              <a:rPr sz="1550" spc="194" dirty="0">
                <a:latin typeface="Century Schoolbook"/>
                <a:cs typeface="Century Schoolbook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l</a:t>
            </a:r>
            <a:r>
              <a:rPr sz="1550" spc="4" dirty="0">
                <a:latin typeface="Century Schoolbook"/>
                <a:cs typeface="Century Schoolbook"/>
              </a:rPr>
              <a:t>l</a:t>
            </a:r>
            <a:r>
              <a:rPr sz="1550" spc="0" dirty="0">
                <a:latin typeface="Century Schoolbook"/>
                <a:cs typeface="Century Schoolbook"/>
              </a:rPr>
              <a:t>ed</a:t>
            </a:r>
            <a:r>
              <a:rPr sz="1550" spc="143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f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,</a:t>
            </a:r>
            <a:r>
              <a:rPr sz="1550" spc="78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f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4" dirty="0">
                <a:latin typeface="Century Schoolbook"/>
                <a:cs typeface="Century Schoolbook"/>
              </a:rPr>
              <a:t>l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9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89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of</a:t>
            </a:r>
            <a:r>
              <a:rPr sz="1550" spc="70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-9" dirty="0">
                <a:latin typeface="Century Schoolbook"/>
                <a:cs typeface="Century Schoolbook"/>
              </a:rPr>
              <a:t>pp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l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,</a:t>
            </a:r>
            <a:r>
              <a:rPr sz="1550" spc="253" dirty="0">
                <a:latin typeface="Century Schoolbook"/>
                <a:cs typeface="Century Schoolbook"/>
              </a:rPr>
              <a:t> </a:t>
            </a:r>
            <a:r>
              <a:rPr sz="1550" spc="15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l</a:t>
            </a:r>
            <a:r>
              <a:rPr sz="1550" spc="-15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imi</a:t>
            </a:r>
            <a:r>
              <a:rPr sz="1550" spc="10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endParaRPr sz="1550" dirty="0">
              <a:latin typeface="Century Schoolbook"/>
              <a:cs typeface="Century Schoolbook"/>
            </a:endParaRPr>
          </a:p>
          <a:p>
            <a:pPr marL="12700" marR="22796">
              <a:lnSpc>
                <a:spcPct val="100179"/>
              </a:lnSpc>
              <a:spcBef>
                <a:spcPts val="80"/>
              </a:spcBef>
            </a:pP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9" dirty="0">
                <a:latin typeface="Century Schoolbook"/>
                <a:cs typeface="Century Schoolbook"/>
              </a:rPr>
              <a:t>f</a:t>
            </a:r>
            <a:r>
              <a:rPr sz="1550" spc="4" dirty="0">
                <a:latin typeface="Century Schoolbook"/>
                <a:cs typeface="Century Schoolbook"/>
              </a:rPr>
              <a:t>un</a:t>
            </a:r>
            <a:r>
              <a:rPr sz="1550" spc="-9" dirty="0">
                <a:latin typeface="Century Schoolbook"/>
                <a:cs typeface="Century Schoolbook"/>
              </a:rPr>
              <a:t>ds</a:t>
            </a:r>
            <a:r>
              <a:rPr sz="1550" spc="0" dirty="0">
                <a:latin typeface="Century Schoolbook"/>
                <a:cs typeface="Century Schoolbook"/>
              </a:rPr>
              <a:t>,</a:t>
            </a:r>
            <a:r>
              <a:rPr sz="1550" spc="183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g</a:t>
            </a:r>
            <a:r>
              <a:rPr sz="1550" spc="0" dirty="0">
                <a:latin typeface="Century Schoolbook"/>
                <a:cs typeface="Century Schoolbook"/>
              </a:rPr>
              <a:t>et</a:t>
            </a:r>
            <a:r>
              <a:rPr sz="1550" spc="-9" dirty="0">
                <a:latin typeface="Century Schoolbook"/>
                <a:cs typeface="Century Schoolbook"/>
              </a:rPr>
              <a:t>t</a:t>
            </a:r>
            <a:r>
              <a:rPr sz="1550" spc="4" dirty="0">
                <a:latin typeface="Century Schoolbook"/>
                <a:cs typeface="Century Schoolbook"/>
              </a:rPr>
              <a:t>in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186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the</a:t>
            </a:r>
            <a:r>
              <a:rPr sz="1550" spc="86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t</a:t>
            </a:r>
            <a:r>
              <a:rPr sz="1550" spc="9" dirty="0">
                <a:latin typeface="Century Schoolbook"/>
                <a:cs typeface="Century Schoolbook"/>
              </a:rPr>
              <a:t>r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tio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s</a:t>
            </a:r>
            <a:r>
              <a:rPr sz="1550" spc="272" dirty="0">
                <a:latin typeface="Century Schoolbook"/>
                <a:cs typeface="Century Schoolbook"/>
              </a:rPr>
              <a:t> </a:t>
            </a:r>
            <a:r>
              <a:rPr sz="1550" spc="15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0" dirty="0">
                <a:latin typeface="Century Schoolbook"/>
                <a:cs typeface="Century Schoolbook"/>
              </a:rPr>
              <a:t>g</a:t>
            </a:r>
            <a:r>
              <a:rPr sz="1550" spc="5" dirty="0">
                <a:latin typeface="Century Schoolbook"/>
                <a:cs typeface="Century Schoolbook"/>
              </a:rPr>
              <a:t>i</a:t>
            </a:r>
            <a:r>
              <a:rPr sz="1550" spc="-10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te</a:t>
            </a:r>
            <a:r>
              <a:rPr sz="1550" spc="10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10" dirty="0">
                <a:latin typeface="Century Schoolbook"/>
                <a:cs typeface="Century Schoolbook"/>
              </a:rPr>
              <a:t>d</a:t>
            </a:r>
            <a:r>
              <a:rPr sz="1550" spc="0" dirty="0">
                <a:latin typeface="Century Schoolbook"/>
                <a:cs typeface="Century Schoolbook"/>
              </a:rPr>
              <a:t>;</a:t>
            </a:r>
            <a:endParaRPr sz="1550" dirty="0">
              <a:latin typeface="Century Schoolbook"/>
              <a:cs typeface="Century Schoolbook"/>
            </a:endParaRPr>
          </a:p>
          <a:p>
            <a:pPr marL="12700" algn="just">
              <a:lnSpc>
                <a:spcPct val="102683"/>
              </a:lnSpc>
              <a:spcBef>
                <a:spcPts val="659"/>
              </a:spcBef>
            </a:pPr>
            <a:r>
              <a:rPr sz="1550" spc="-19" dirty="0">
                <a:latin typeface="Century Schoolbook"/>
                <a:cs typeface="Century Schoolbook"/>
              </a:rPr>
              <a:t>b</a:t>
            </a:r>
            <a:r>
              <a:rPr sz="1550" spc="0" dirty="0">
                <a:latin typeface="Century Schoolbook"/>
                <a:cs typeface="Century Schoolbook"/>
              </a:rPr>
              <a:t>.</a:t>
            </a:r>
            <a:r>
              <a:rPr sz="1550" spc="19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om</a:t>
            </a:r>
            <a:r>
              <a:rPr sz="1550" spc="-9" dirty="0">
                <a:latin typeface="Century Schoolbook"/>
                <a:cs typeface="Century Schoolbook"/>
              </a:rPr>
              <a:t>p</a:t>
            </a:r>
            <a:r>
              <a:rPr sz="1550" spc="4" dirty="0">
                <a:latin typeface="Century Schoolbook"/>
                <a:cs typeface="Century Schoolbook"/>
              </a:rPr>
              <a:t>u</a:t>
            </a:r>
            <a:r>
              <a:rPr sz="1550" spc="0" dirty="0">
                <a:latin typeface="Century Schoolbook"/>
                <a:cs typeface="Century Schoolbook"/>
              </a:rPr>
              <a:t>t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tion</a:t>
            </a:r>
            <a:r>
              <a:rPr sz="1550" spc="231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of t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x</a:t>
            </a:r>
            <a:r>
              <a:rPr sz="1550" spc="20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p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9" dirty="0">
                <a:latin typeface="Century Schoolbook"/>
                <a:cs typeface="Century Schoolbook"/>
              </a:rPr>
              <a:t>y</a:t>
            </a:r>
            <a:r>
              <a:rPr sz="1550" spc="-19" dirty="0">
                <a:latin typeface="Century Schoolbook"/>
                <a:cs typeface="Century Schoolbook"/>
              </a:rPr>
              <a:t>ab</a:t>
            </a:r>
            <a:r>
              <a:rPr sz="1550" spc="4" dirty="0">
                <a:latin typeface="Century Schoolbook"/>
                <a:cs typeface="Century Schoolbook"/>
              </a:rPr>
              <a:t>l</a:t>
            </a:r>
            <a:r>
              <a:rPr sz="1550" spc="0" dirty="0">
                <a:latin typeface="Century Schoolbook"/>
                <a:cs typeface="Century Schoolbook"/>
              </a:rPr>
              <a:t>e,</a:t>
            </a:r>
            <a:r>
              <a:rPr sz="1550" spc="189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f</a:t>
            </a:r>
            <a:r>
              <a:rPr sz="1550" spc="4" dirty="0">
                <a:latin typeface="Century Schoolbook"/>
                <a:cs typeface="Century Schoolbook"/>
              </a:rPr>
              <a:t>ilin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19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of 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etu</a:t>
            </a:r>
            <a:r>
              <a:rPr sz="1550" spc="19" dirty="0">
                <a:latin typeface="Century Schoolbook"/>
                <a:cs typeface="Century Schoolbook"/>
              </a:rPr>
              <a:t>r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s</a:t>
            </a:r>
            <a:r>
              <a:rPr sz="1550" spc="61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of I</a:t>
            </a:r>
            <a:r>
              <a:rPr sz="1550" spc="9" dirty="0">
                <a:latin typeface="Century Schoolbook"/>
                <a:cs typeface="Century Schoolbook"/>
              </a:rPr>
              <a:t>n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ome</a:t>
            </a:r>
            <a:r>
              <a:rPr sz="1550" spc="67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of the</a:t>
            </a:r>
            <a:r>
              <a:rPr sz="1550" spc="15" dirty="0">
                <a:latin typeface="Century Schoolbook"/>
                <a:cs typeface="Century Schoolbook"/>
              </a:rPr>
              <a:t> c</a:t>
            </a:r>
            <a:r>
              <a:rPr sz="1550" spc="0" dirty="0">
                <a:latin typeface="Century Schoolbook"/>
                <a:cs typeface="Century Schoolbook"/>
              </a:rPr>
              <a:t>om</a:t>
            </a:r>
            <a:r>
              <a:rPr sz="1550" spc="-10" dirty="0">
                <a:latin typeface="Century Schoolbook"/>
                <a:cs typeface="Century Schoolbook"/>
              </a:rPr>
              <a:t>p</a:t>
            </a:r>
            <a:r>
              <a:rPr sz="1550" spc="-20" dirty="0">
                <a:latin typeface="Century Schoolbook"/>
                <a:cs typeface="Century Schoolbook"/>
              </a:rPr>
              <a:t>a</a:t>
            </a:r>
            <a:r>
              <a:rPr sz="1550" spc="5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y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d</a:t>
            </a:r>
            <a:r>
              <a:rPr sz="1550" spc="57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its 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19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-14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,</a:t>
            </a:r>
            <a:r>
              <a:rPr sz="1550" spc="143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-19" dirty="0">
                <a:latin typeface="Century Schoolbook"/>
                <a:cs typeface="Century Schoolbook"/>
              </a:rPr>
              <a:t>b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9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9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199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p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m</a:t>
            </a:r>
            <a:r>
              <a:rPr sz="1550" spc="-25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ent</a:t>
            </a:r>
            <a:r>
              <a:rPr sz="1550" spc="211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14" dirty="0">
                <a:latin typeface="Century Schoolbook"/>
                <a:cs typeface="Century Schoolbook"/>
              </a:rPr>
              <a:t>cc</a:t>
            </a:r>
            <a:r>
              <a:rPr sz="1550" spc="0" dirty="0">
                <a:latin typeface="Century Schoolbook"/>
                <a:cs typeface="Century Schoolbook"/>
              </a:rPr>
              <a:t>ou</a:t>
            </a:r>
            <a:r>
              <a:rPr sz="1550" spc="9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t</a:t>
            </a:r>
            <a:r>
              <a:rPr sz="1550" spc="83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nu</a:t>
            </a:r>
            <a:r>
              <a:rPr sz="1550" spc="0" dirty="0">
                <a:latin typeface="Century Schoolbook"/>
                <a:cs typeface="Century Schoolbook"/>
              </a:rPr>
              <a:t>m</a:t>
            </a:r>
            <a:r>
              <a:rPr sz="1550" spc="-25" dirty="0">
                <a:latin typeface="Century Schoolbook"/>
                <a:cs typeface="Century Schoolbook"/>
              </a:rPr>
              <a:t>b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,</a:t>
            </a:r>
            <a:r>
              <a:rPr sz="1550" spc="164" dirty="0">
                <a:latin typeface="Century Schoolbook"/>
                <a:cs typeface="Century Schoolbook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-4" dirty="0">
                <a:latin typeface="Century Schoolbook"/>
                <a:cs typeface="Century Schoolbook"/>
              </a:rPr>
              <a:t>m</a:t>
            </a:r>
            <a:r>
              <a:rPr sz="1550" spc="-9" dirty="0">
                <a:latin typeface="Century Schoolbook"/>
                <a:cs typeface="Century Schoolbook"/>
              </a:rPr>
              <a:t>p</a:t>
            </a:r>
            <a:r>
              <a:rPr sz="1550" spc="4" dirty="0">
                <a:latin typeface="Century Schoolbook"/>
                <a:cs typeface="Century Schoolbook"/>
              </a:rPr>
              <a:t>u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ion</a:t>
            </a:r>
            <a:r>
              <a:rPr sz="1550" spc="237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d </a:t>
            </a:r>
            <a:r>
              <a:rPr sz="1550" spc="-9" dirty="0">
                <a:latin typeface="Century Schoolbook"/>
                <a:cs typeface="Century Schoolbook"/>
              </a:rPr>
              <a:t>p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9" dirty="0">
                <a:latin typeface="Century Schoolbook"/>
                <a:cs typeface="Century Schoolbook"/>
              </a:rPr>
              <a:t>y</a:t>
            </a:r>
            <a:r>
              <a:rPr sz="1550" spc="0" dirty="0">
                <a:latin typeface="Century Schoolbook"/>
                <a:cs typeface="Century Schoolbook"/>
              </a:rPr>
              <a:t>me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t</a:t>
            </a:r>
            <a:r>
              <a:rPr sz="1550" spc="230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of</a:t>
            </a:r>
            <a:r>
              <a:rPr sz="1550" spc="70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9" dirty="0">
                <a:latin typeface="Century Schoolbook"/>
                <a:cs typeface="Century Schoolbook"/>
              </a:rPr>
              <a:t>v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ed</a:t>
            </a:r>
            <a:r>
              <a:rPr sz="1550" spc="234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t</a:t>
            </a:r>
            <a:r>
              <a:rPr sz="1550" spc="-20" dirty="0">
                <a:latin typeface="Century Schoolbook"/>
                <a:cs typeface="Century Schoolbook"/>
              </a:rPr>
              <a:t>a</a:t>
            </a:r>
            <a:r>
              <a:rPr sz="1550" spc="10" dirty="0">
                <a:latin typeface="Century Schoolbook"/>
                <a:cs typeface="Century Schoolbook"/>
              </a:rPr>
              <a:t>x</a:t>
            </a:r>
            <a:r>
              <a:rPr sz="1550" spc="0" dirty="0">
                <a:latin typeface="Century Schoolbook"/>
                <a:cs typeface="Century Schoolbook"/>
              </a:rPr>
              <a:t>;</a:t>
            </a:r>
            <a:endParaRPr sz="1550" dirty="0">
              <a:latin typeface="Century Schoolbook"/>
              <a:cs typeface="Century Schoolbook"/>
            </a:endParaRPr>
          </a:p>
          <a:p>
            <a:pPr marL="12700" marR="22796">
              <a:lnSpc>
                <a:spcPct val="100179"/>
              </a:lnSpc>
              <a:spcBef>
                <a:spcPts val="609"/>
              </a:spcBef>
            </a:pPr>
            <a:r>
              <a:rPr sz="1550" b="1" spc="-19" dirty="0">
                <a:latin typeface="Century Schoolbook"/>
                <a:cs typeface="Century Schoolbook"/>
              </a:rPr>
              <a:t>c</a:t>
            </a:r>
            <a:r>
              <a:rPr sz="1550" b="1" spc="0" dirty="0">
                <a:latin typeface="Century Schoolbook"/>
                <a:cs typeface="Century Schoolbook"/>
              </a:rPr>
              <a:t>.</a:t>
            </a:r>
            <a:r>
              <a:rPr sz="1550" b="1" spc="75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A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9" dirty="0">
                <a:latin typeface="Century Schoolbook"/>
                <a:cs typeface="Century Schoolbook"/>
              </a:rPr>
              <a:t>v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176" dirty="0">
                <a:latin typeface="Century Schoolbook"/>
                <a:cs typeface="Century Schoolbook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-9" dirty="0">
                <a:latin typeface="Century Schoolbook"/>
                <a:cs typeface="Century Schoolbook"/>
              </a:rPr>
              <a:t>mp</a:t>
            </a:r>
            <a:r>
              <a:rPr sz="1550" spc="0" dirty="0">
                <a:latin typeface="Century Schoolbook"/>
                <a:cs typeface="Century Schoolbook"/>
              </a:rPr>
              <a:t>ut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ion</a:t>
            </a:r>
            <a:r>
              <a:rPr sz="1550" spc="328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of</a:t>
            </a:r>
            <a:r>
              <a:rPr sz="1550" spc="35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0" dirty="0">
                <a:latin typeface="Century Schoolbook"/>
                <a:cs typeface="Century Schoolbook"/>
              </a:rPr>
              <a:t>u</a:t>
            </a:r>
            <a:r>
              <a:rPr sz="1550" spc="19" dirty="0">
                <a:latin typeface="Century Schoolbook"/>
                <a:cs typeface="Century Schoolbook"/>
              </a:rPr>
              <a:t>c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ion</a:t>
            </a:r>
            <a:r>
              <a:rPr sz="1550" spc="254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of</a:t>
            </a:r>
            <a:r>
              <a:rPr sz="1550" spc="70" dirty="0">
                <a:latin typeface="Century Schoolbook"/>
                <a:cs typeface="Century Schoolbook"/>
              </a:rPr>
              <a:t> 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x</a:t>
            </a:r>
            <a:r>
              <a:rPr sz="1550" spc="95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t</a:t>
            </a:r>
            <a:r>
              <a:rPr sz="1550" spc="99" dirty="0">
                <a:latin typeface="Century Schoolbook"/>
                <a:cs typeface="Century Schoolbook"/>
              </a:rPr>
              <a:t> </a:t>
            </a:r>
            <a:r>
              <a:rPr sz="1550" spc="-14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ou</a:t>
            </a:r>
            <a:r>
              <a:rPr sz="1550" spc="14" dirty="0">
                <a:latin typeface="Century Schoolbook"/>
                <a:cs typeface="Century Schoolbook"/>
              </a:rPr>
              <a:t>rc</a:t>
            </a:r>
            <a:r>
              <a:rPr sz="1550" spc="0" dirty="0">
                <a:latin typeface="Century Schoolbook"/>
                <a:cs typeface="Century Schoolbook"/>
              </a:rPr>
              <a:t>e,</a:t>
            </a:r>
            <a:r>
              <a:rPr sz="1550" spc="130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f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4" dirty="0">
                <a:latin typeface="Century Schoolbook"/>
                <a:cs typeface="Century Schoolbook"/>
              </a:rPr>
              <a:t>l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89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of</a:t>
            </a:r>
            <a:r>
              <a:rPr sz="1550" spc="70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f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-4" dirty="0">
                <a:latin typeface="Century Schoolbook"/>
                <a:cs typeface="Century Schoolbook"/>
              </a:rPr>
              <a:t>m</a:t>
            </a:r>
            <a:r>
              <a:rPr sz="1550" spc="0" dirty="0">
                <a:latin typeface="Century Schoolbook"/>
                <a:cs typeface="Century Schoolbook"/>
              </a:rPr>
              <a:t>s</a:t>
            </a:r>
            <a:r>
              <a:rPr sz="1550" spc="141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nd</a:t>
            </a:r>
            <a:endParaRPr sz="1550" dirty="0">
              <a:latin typeface="Century Schoolbook"/>
              <a:cs typeface="Century Schoolbook"/>
            </a:endParaRPr>
          </a:p>
          <a:p>
            <a:pPr marL="12700" marR="22796">
              <a:lnSpc>
                <a:spcPct val="100179"/>
              </a:lnSpc>
              <a:spcBef>
                <a:spcPts val="80"/>
              </a:spcBef>
            </a:pP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-9" dirty="0">
                <a:latin typeface="Century Schoolbook"/>
                <a:cs typeface="Century Schoolbook"/>
              </a:rPr>
              <a:t>ss</a:t>
            </a:r>
            <a:r>
              <a:rPr sz="1550" spc="4" dirty="0">
                <a:latin typeface="Century Schoolbook"/>
                <a:cs typeface="Century Schoolbook"/>
              </a:rPr>
              <a:t>u</a:t>
            </a:r>
            <a:r>
              <a:rPr sz="1550" spc="0" dirty="0">
                <a:latin typeface="Century Schoolbook"/>
                <a:cs typeface="Century Schoolbook"/>
              </a:rPr>
              <a:t>es</a:t>
            </a:r>
            <a:r>
              <a:rPr sz="1550" spc="147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of</a:t>
            </a:r>
            <a:r>
              <a:rPr sz="1550" spc="70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T</a:t>
            </a:r>
            <a:r>
              <a:rPr sz="1550" spc="-4" dirty="0">
                <a:latin typeface="Century Schoolbook"/>
                <a:cs typeface="Century Schoolbook"/>
              </a:rPr>
              <a:t>D</a:t>
            </a:r>
            <a:r>
              <a:rPr sz="1550" spc="0" dirty="0">
                <a:latin typeface="Century Schoolbook"/>
                <a:cs typeface="Century Schoolbook"/>
              </a:rPr>
              <a:t>C</a:t>
            </a:r>
            <a:r>
              <a:rPr sz="1550" spc="112" dirty="0">
                <a:latin typeface="Century Schoolbook"/>
                <a:cs typeface="Century Schoolbook"/>
              </a:rPr>
              <a:t> </a:t>
            </a:r>
            <a:r>
              <a:rPr sz="1550" spc="10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5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ti</a:t>
            </a:r>
            <a:r>
              <a:rPr sz="1550" spc="10" dirty="0">
                <a:latin typeface="Century Schoolbook"/>
                <a:cs typeface="Century Schoolbook"/>
              </a:rPr>
              <a:t>f</a:t>
            </a:r>
            <a:r>
              <a:rPr sz="1550" spc="5" dirty="0">
                <a:latin typeface="Century Schoolbook"/>
                <a:cs typeface="Century Schoolbook"/>
              </a:rPr>
              <a:t>i</a:t>
            </a:r>
            <a:r>
              <a:rPr sz="1550" spc="15" dirty="0">
                <a:latin typeface="Century Schoolbook"/>
                <a:cs typeface="Century Schoolbook"/>
              </a:rPr>
              <a:t>c</a:t>
            </a:r>
            <a:r>
              <a:rPr sz="1550" spc="-20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te</a:t>
            </a:r>
            <a:r>
              <a:rPr sz="1550" spc="-20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;</a:t>
            </a:r>
            <a:endParaRPr sz="1550" dirty="0">
              <a:latin typeface="Century Schoolbook"/>
              <a:cs typeface="Century Schoolbook"/>
            </a:endParaRPr>
          </a:p>
          <a:p>
            <a:pPr marL="12700" marR="205052">
              <a:lnSpc>
                <a:spcPct val="102683"/>
              </a:lnSpc>
              <a:spcBef>
                <a:spcPts val="658"/>
              </a:spcBef>
            </a:pPr>
            <a:r>
              <a:rPr sz="1550" b="1" spc="-9" dirty="0">
                <a:latin typeface="Century Schoolbook"/>
                <a:cs typeface="Century Schoolbook"/>
              </a:rPr>
              <a:t>d</a:t>
            </a:r>
            <a:r>
              <a:rPr sz="1550" b="1" spc="0" dirty="0">
                <a:latin typeface="Century Schoolbook"/>
                <a:cs typeface="Century Schoolbook"/>
              </a:rPr>
              <a:t>.</a:t>
            </a:r>
            <a:r>
              <a:rPr sz="1550" b="1" spc="79" dirty="0">
                <a:latin typeface="Century Schoolbook"/>
                <a:cs typeface="Century Schoolbook"/>
              </a:rPr>
              <a:t> </a:t>
            </a:r>
            <a:r>
              <a:rPr sz="1550" spc="-14" dirty="0">
                <a:latin typeface="Century Schoolbook"/>
                <a:cs typeface="Century Schoolbook"/>
              </a:rPr>
              <a:t>T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x</a:t>
            </a:r>
            <a:r>
              <a:rPr sz="1550" spc="99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p</a:t>
            </a:r>
            <a:r>
              <a:rPr sz="1550" spc="4" dirty="0">
                <a:latin typeface="Century Schoolbook"/>
                <a:cs typeface="Century Schoolbook"/>
              </a:rPr>
              <a:t>l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n</a:t>
            </a:r>
            <a:r>
              <a:rPr sz="1550" spc="4" dirty="0">
                <a:latin typeface="Century Schoolbook"/>
                <a:cs typeface="Century Schoolbook"/>
              </a:rPr>
              <a:t>ni</a:t>
            </a:r>
            <a:r>
              <a:rPr sz="1550" spc="0" dirty="0">
                <a:latin typeface="Century Schoolbook"/>
                <a:cs typeface="Century Schoolbook"/>
              </a:rPr>
              <a:t>ng</a:t>
            </a:r>
            <a:r>
              <a:rPr sz="1550" spc="217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nd</a:t>
            </a:r>
            <a:r>
              <a:rPr sz="1550" spc="123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t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x</a:t>
            </a:r>
            <a:r>
              <a:rPr sz="1550" spc="130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m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n</a:t>
            </a:r>
            <a:r>
              <a:rPr sz="1550" spc="-14" dirty="0">
                <a:latin typeface="Century Schoolbook"/>
                <a:cs typeface="Century Schoolbook"/>
              </a:rPr>
              <a:t>a</a:t>
            </a:r>
            <a:r>
              <a:rPr sz="1550" spc="9" dirty="0">
                <a:latin typeface="Century Schoolbook"/>
                <a:cs typeface="Century Schoolbook"/>
              </a:rPr>
              <a:t>g</a:t>
            </a:r>
            <a:r>
              <a:rPr sz="1550" spc="0" dirty="0">
                <a:latin typeface="Century Schoolbook"/>
                <a:cs typeface="Century Schoolbook"/>
              </a:rPr>
              <a:t>ement</a:t>
            </a:r>
            <a:r>
              <a:rPr sz="1550" spc="327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f</a:t>
            </a:r>
            <a:r>
              <a:rPr sz="1550" spc="0" dirty="0">
                <a:latin typeface="Century Schoolbook"/>
                <a:cs typeface="Century Schoolbook"/>
              </a:rPr>
              <a:t>or</a:t>
            </a:r>
            <a:r>
              <a:rPr sz="1550" spc="59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the</a:t>
            </a:r>
            <a:r>
              <a:rPr sz="1550" spc="81" dirty="0">
                <a:latin typeface="Century Schoolbook"/>
                <a:cs typeface="Century Schoolbook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om</a:t>
            </a:r>
            <a:r>
              <a:rPr sz="1550" spc="-14" dirty="0">
                <a:latin typeface="Century Schoolbook"/>
                <a:cs typeface="Century Schoolbook"/>
              </a:rPr>
              <a:t>p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ny</a:t>
            </a:r>
            <a:r>
              <a:rPr sz="1550" spc="307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-</a:t>
            </a:r>
            <a:r>
              <a:rPr sz="1550" spc="25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9" dirty="0">
                <a:latin typeface="Century Schoolbook"/>
                <a:cs typeface="Century Schoolbook"/>
              </a:rPr>
              <a:t>v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ng</a:t>
            </a:r>
            <a:r>
              <a:rPr sz="1550" spc="210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ab</a:t>
            </a:r>
            <a:r>
              <a:rPr sz="1550" spc="0" dirty="0">
                <a:latin typeface="Century Schoolbook"/>
                <a:cs typeface="Century Schoolbook"/>
              </a:rPr>
              <a:t>out 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4" dirty="0">
                <a:latin typeface="Century Schoolbook"/>
                <a:cs typeface="Century Schoolbook"/>
              </a:rPr>
              <a:t>h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81" dirty="0">
                <a:latin typeface="Century Schoolbook"/>
                <a:cs typeface="Century Schoolbook"/>
              </a:rPr>
              <a:t> 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x</a:t>
            </a:r>
            <a:r>
              <a:rPr sz="1550" spc="130" dirty="0">
                <a:latin typeface="Century Schoolbook"/>
                <a:cs typeface="Century Schoolbook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on</a:t>
            </a:r>
            <a:r>
              <a:rPr sz="1550" spc="19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14" dirty="0">
                <a:latin typeface="Century Schoolbook"/>
                <a:cs typeface="Century Schoolbook"/>
              </a:rPr>
              <a:t>ss</a:t>
            </a:r>
            <a:r>
              <a:rPr sz="1550" spc="0" dirty="0">
                <a:latin typeface="Century Schoolbook"/>
                <a:cs typeface="Century Schoolbook"/>
              </a:rPr>
              <a:t>io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-14" dirty="0">
                <a:latin typeface="Century Schoolbook"/>
                <a:cs typeface="Century Schoolbook"/>
              </a:rPr>
              <a:t>s</a:t>
            </a:r>
            <a:r>
              <a:rPr sz="1550" spc="-9" dirty="0">
                <a:latin typeface="Century Schoolbook"/>
                <a:cs typeface="Century Schoolbook"/>
              </a:rPr>
              <a:t>/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9" dirty="0">
                <a:latin typeface="Century Schoolbook"/>
                <a:cs typeface="Century Schoolbook"/>
              </a:rPr>
              <a:t>n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enti</a:t>
            </a:r>
            <a:r>
              <a:rPr sz="1550" spc="14" dirty="0">
                <a:latin typeface="Century Schoolbook"/>
                <a:cs typeface="Century Schoolbook"/>
              </a:rPr>
              <a:t>v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14" dirty="0">
                <a:latin typeface="Century Schoolbook"/>
                <a:cs typeface="Century Schoolbook"/>
              </a:rPr>
              <a:t>s</a:t>
            </a:r>
            <a:r>
              <a:rPr sz="1550" spc="-9" dirty="0">
                <a:latin typeface="Century Schoolbook"/>
                <a:cs typeface="Century Schoolbook"/>
              </a:rPr>
              <a:t>/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el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9" dirty="0">
                <a:latin typeface="Century Schoolbook"/>
                <a:cs typeface="Century Schoolbook"/>
              </a:rPr>
              <a:t>f</a:t>
            </a:r>
            <a:r>
              <a:rPr sz="1550" spc="0" dirty="0">
                <a:latin typeface="Century Schoolbook"/>
                <a:cs typeface="Century Schoolbook"/>
              </a:rPr>
              <a:t>, </a:t>
            </a:r>
            <a:r>
              <a:rPr sz="1550" spc="115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p</a:t>
            </a:r>
            <a:r>
              <a:rPr sz="1550" spc="0" dirty="0">
                <a:latin typeface="Century Schoolbook"/>
                <a:cs typeface="Century Schoolbook"/>
              </a:rPr>
              <a:t>l</a:t>
            </a:r>
            <a:r>
              <a:rPr sz="1550" spc="-14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nn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9" dirty="0">
                <a:latin typeface="Century Schoolbook"/>
                <a:cs typeface="Century Schoolbook"/>
              </a:rPr>
              <a:t>ng</a:t>
            </a:r>
            <a:r>
              <a:rPr sz="1550" spc="0" dirty="0">
                <a:latin typeface="Century Schoolbook"/>
                <a:cs typeface="Century Schoolbook"/>
              </a:rPr>
              <a:t>,</a:t>
            </a:r>
            <a:r>
              <a:rPr sz="1550" spc="236" dirty="0">
                <a:latin typeface="Century Schoolbook"/>
                <a:cs typeface="Century Schoolbook"/>
              </a:rPr>
              <a:t> </a:t>
            </a:r>
            <a:r>
              <a:rPr sz="1550" spc="-14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4" dirty="0">
                <a:latin typeface="Century Schoolbook"/>
                <a:cs typeface="Century Schoolbook"/>
              </a:rPr>
              <a:t>tt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9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184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u</a:t>
            </a:r>
            <a:r>
              <a:rPr sz="1550" spc="0" dirty="0">
                <a:latin typeface="Century Schoolbook"/>
                <a:cs typeface="Century Schoolbook"/>
              </a:rPr>
              <a:t>p</a:t>
            </a:r>
            <a:r>
              <a:rPr sz="1550" spc="61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of</a:t>
            </a:r>
            <a:r>
              <a:rPr sz="1550" spc="35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b</a:t>
            </a:r>
            <a:r>
              <a:rPr sz="1550" spc="4" dirty="0">
                <a:latin typeface="Century Schoolbook"/>
                <a:cs typeface="Century Schoolbook"/>
              </a:rPr>
              <a:t>u</a:t>
            </a:r>
            <a:r>
              <a:rPr sz="1550" spc="-14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9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14" dirty="0">
                <a:latin typeface="Century Schoolbook"/>
                <a:cs typeface="Century Schoolbook"/>
              </a:rPr>
              <a:t>ss</a:t>
            </a:r>
            <a:r>
              <a:rPr sz="1550" spc="0" dirty="0">
                <a:latin typeface="Century Schoolbook"/>
                <a:cs typeface="Century Schoolbook"/>
              </a:rPr>
              <a:t>,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m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l</a:t>
            </a:r>
            <a:r>
              <a:rPr sz="1550" spc="9" dirty="0">
                <a:latin typeface="Century Schoolbook"/>
                <a:cs typeface="Century Schoolbook"/>
              </a:rPr>
              <a:t>g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m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tio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,</a:t>
            </a:r>
            <a:r>
              <a:rPr sz="1550" spc="390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9" dirty="0">
                <a:latin typeface="Century Schoolbook"/>
                <a:cs typeface="Century Schoolbook"/>
              </a:rPr>
              <a:t>v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9" dirty="0">
                <a:latin typeface="Century Schoolbook"/>
                <a:cs typeface="Century Schoolbook"/>
              </a:rPr>
              <a:t>f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tio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,</a:t>
            </a:r>
            <a:r>
              <a:rPr sz="1550" spc="313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9" dirty="0">
                <a:latin typeface="Century Schoolbook"/>
                <a:cs typeface="Century Schoolbook"/>
              </a:rPr>
              <a:t>x</a:t>
            </a:r>
            <a:r>
              <a:rPr sz="1550" spc="-9" dirty="0">
                <a:latin typeface="Century Schoolbook"/>
                <a:cs typeface="Century Schoolbook"/>
              </a:rPr>
              <a:t>p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on</a:t>
            </a:r>
            <a:r>
              <a:rPr sz="1550" spc="259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to</a:t>
            </a:r>
            <a:r>
              <a:rPr sz="1550" spc="62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9" dirty="0">
                <a:latin typeface="Century Schoolbook"/>
                <a:cs typeface="Century Schoolbook"/>
              </a:rPr>
              <a:t>v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l</a:t>
            </a:r>
            <a:r>
              <a:rPr sz="1550" spc="110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t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x</a:t>
            </a:r>
            <a:r>
              <a:rPr sz="1550" spc="130" dirty="0">
                <a:latin typeface="Century Schoolbook"/>
                <a:cs typeface="Century Schoolbook"/>
              </a:rPr>
              <a:t> </a:t>
            </a:r>
            <a:r>
              <a:rPr sz="1550" spc="-20" dirty="0">
                <a:latin typeface="Century Schoolbook"/>
                <a:cs typeface="Century Schoolbook"/>
              </a:rPr>
              <a:t>b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5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0" dirty="0">
                <a:latin typeface="Century Schoolbook"/>
                <a:cs typeface="Century Schoolbook"/>
              </a:rPr>
              <a:t>f</a:t>
            </a:r>
            <a:r>
              <a:rPr sz="1550" spc="5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t</a:t>
            </a:r>
            <a:r>
              <a:rPr sz="1550" spc="-20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;</a:t>
            </a:r>
            <a:endParaRPr sz="1550" dirty="0">
              <a:latin typeface="Century Schoolbook"/>
              <a:cs typeface="Century School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244" y="3825507"/>
            <a:ext cx="172943" cy="1671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5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244" y="4630186"/>
            <a:ext cx="173260" cy="1674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5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5197996"/>
            <a:ext cx="172943" cy="1671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5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322691" y="5908334"/>
            <a:ext cx="253320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5C396ED5-717B-4A7D-97C0-B871740DB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40</a:t>
            </a:fld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8764523" y="1065276"/>
            <a:ext cx="0" cy="5792722"/>
          </a:xfrm>
          <a:custGeom>
            <a:avLst/>
            <a:gdLst/>
            <a:ahLst/>
            <a:cxnLst/>
            <a:rect l="l" t="t" r="r" b="b"/>
            <a:pathLst>
              <a:path h="5792722">
                <a:moveTo>
                  <a:pt x="0" y="0"/>
                </a:moveTo>
                <a:lnTo>
                  <a:pt x="0" y="5792722"/>
                </a:lnTo>
              </a:path>
            </a:pathLst>
          </a:custGeom>
          <a:ln w="36576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37676" y="1065276"/>
            <a:ext cx="306323" cy="5792722"/>
          </a:xfrm>
          <a:custGeom>
            <a:avLst/>
            <a:gdLst/>
            <a:ahLst/>
            <a:cxnLst/>
            <a:rect l="l" t="t" r="r" b="b"/>
            <a:pathLst>
              <a:path w="306323" h="5792722">
                <a:moveTo>
                  <a:pt x="0" y="5792722"/>
                </a:moveTo>
                <a:lnTo>
                  <a:pt x="306323" y="5792722"/>
                </a:lnTo>
                <a:lnTo>
                  <a:pt x="306323" y="0"/>
                </a:lnTo>
                <a:lnTo>
                  <a:pt x="0" y="0"/>
                </a:lnTo>
                <a:lnTo>
                  <a:pt x="0" y="5792722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15400" y="1065276"/>
            <a:ext cx="0" cy="5792722"/>
          </a:xfrm>
          <a:custGeom>
            <a:avLst/>
            <a:gdLst/>
            <a:ahLst/>
            <a:cxnLst/>
            <a:rect l="l" t="t" r="r" b="b"/>
            <a:pathLst>
              <a:path h="5792722">
                <a:moveTo>
                  <a:pt x="0" y="0"/>
                </a:moveTo>
                <a:lnTo>
                  <a:pt x="0" y="5792722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93876" y="0"/>
            <a:ext cx="7850124" cy="1065276"/>
          </a:xfrm>
          <a:custGeom>
            <a:avLst/>
            <a:gdLst/>
            <a:ahLst/>
            <a:cxnLst/>
            <a:rect l="l" t="t" r="r" b="b"/>
            <a:pathLst>
              <a:path w="7850124" h="1065276">
                <a:moveTo>
                  <a:pt x="7850123" y="0"/>
                </a:moveTo>
                <a:lnTo>
                  <a:pt x="0" y="0"/>
                </a:lnTo>
                <a:lnTo>
                  <a:pt x="0" y="1065276"/>
                </a:lnTo>
                <a:lnTo>
                  <a:pt x="7850123" y="1065276"/>
                </a:lnTo>
                <a:lnTo>
                  <a:pt x="7850123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066" y="2285"/>
            <a:ext cx="35662" cy="6857998"/>
          </a:xfrm>
          <a:custGeom>
            <a:avLst/>
            <a:gdLst/>
            <a:ahLst/>
            <a:cxnLst/>
            <a:rect l="l" t="t" r="r" b="b"/>
            <a:pathLst>
              <a:path w="35662" h="6857998">
                <a:moveTo>
                  <a:pt x="35661" y="0"/>
                </a:moveTo>
                <a:lnTo>
                  <a:pt x="0" y="0"/>
                </a:lnTo>
                <a:lnTo>
                  <a:pt x="1" y="6855711"/>
                </a:lnTo>
                <a:lnTo>
                  <a:pt x="35662" y="6855711"/>
                </a:lnTo>
                <a:lnTo>
                  <a:pt x="35661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292" y="2285"/>
            <a:ext cx="11888" cy="6857998"/>
          </a:xfrm>
          <a:custGeom>
            <a:avLst/>
            <a:gdLst/>
            <a:ahLst/>
            <a:cxnLst/>
            <a:rect l="l" t="t" r="r" b="b"/>
            <a:pathLst>
              <a:path w="11888" h="6857998">
                <a:moveTo>
                  <a:pt x="11887" y="0"/>
                </a:moveTo>
                <a:lnTo>
                  <a:pt x="0" y="0"/>
                </a:lnTo>
                <a:lnTo>
                  <a:pt x="1" y="6855711"/>
                </a:lnTo>
                <a:lnTo>
                  <a:pt x="11888" y="6855711"/>
                </a:lnTo>
                <a:lnTo>
                  <a:pt x="1188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-1"/>
            <a:ext cx="1371600" cy="13647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12594" y="127213"/>
            <a:ext cx="6046356" cy="8404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200"/>
              </a:lnSpc>
              <a:spcBef>
                <a:spcPts val="160"/>
              </a:spcBef>
            </a:pPr>
            <a:r>
              <a:rPr sz="30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P</a:t>
            </a:r>
            <a:r>
              <a:rPr sz="24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R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O</a:t>
            </a:r>
            <a:r>
              <a:rPr sz="2400" b="1" spc="-9" dirty="0">
                <a:solidFill>
                  <a:srgbClr val="565F6C"/>
                </a:solidFill>
                <a:latin typeface="Century Schoolbook"/>
                <a:cs typeface="Century Schoolbook"/>
              </a:rPr>
              <a:t>F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E</a:t>
            </a:r>
            <a:r>
              <a:rPr sz="24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S</a:t>
            </a:r>
            <a:r>
              <a:rPr sz="2400" b="1" spc="4" dirty="0">
                <a:solidFill>
                  <a:srgbClr val="565F6C"/>
                </a:solidFill>
                <a:latin typeface="Century Schoolbook"/>
                <a:cs typeface="Century Schoolbook"/>
              </a:rPr>
              <a:t>SI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O</a:t>
            </a:r>
            <a:r>
              <a:rPr sz="2400" b="1" spc="-25" dirty="0">
                <a:solidFill>
                  <a:srgbClr val="565F6C"/>
                </a:solidFill>
                <a:latin typeface="Century Schoolbook"/>
                <a:cs typeface="Century Schoolbook"/>
              </a:rPr>
              <a:t>N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A</a:t>
            </a:r>
            <a:r>
              <a:rPr sz="24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L</a:t>
            </a:r>
            <a:r>
              <a:rPr sz="30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,</a:t>
            </a:r>
            <a:r>
              <a:rPr sz="3000" b="1" spc="-140" dirty="0">
                <a:solidFill>
                  <a:srgbClr val="565F6C"/>
                </a:solidFill>
                <a:latin typeface="Century Schoolbook"/>
                <a:cs typeface="Century Schoolbook"/>
              </a:rPr>
              <a:t> 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CON</a:t>
            </a:r>
            <a:r>
              <a:rPr sz="24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S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U</a:t>
            </a:r>
            <a:r>
              <a:rPr sz="2400" b="1" spc="-9" dirty="0">
                <a:solidFill>
                  <a:srgbClr val="565F6C"/>
                </a:solidFill>
                <a:latin typeface="Century Schoolbook"/>
                <a:cs typeface="Century Schoolbook"/>
              </a:rPr>
              <a:t>L</a:t>
            </a:r>
            <a:r>
              <a:rPr sz="2400" b="1" spc="-14" dirty="0">
                <a:solidFill>
                  <a:srgbClr val="565F6C"/>
                </a:solidFill>
                <a:latin typeface="Century Schoolbook"/>
                <a:cs typeface="Century Schoolbook"/>
              </a:rPr>
              <a:t>T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A</a:t>
            </a:r>
            <a:r>
              <a:rPr sz="2400" b="1" spc="4" dirty="0">
                <a:solidFill>
                  <a:srgbClr val="565F6C"/>
                </a:solidFill>
                <a:latin typeface="Century Schoolbook"/>
                <a:cs typeface="Century Schoolbook"/>
              </a:rPr>
              <a:t>N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C</a:t>
            </a:r>
            <a:r>
              <a:rPr sz="2400" b="1" spc="-4" dirty="0">
                <a:solidFill>
                  <a:srgbClr val="565F6C"/>
                </a:solidFill>
                <a:latin typeface="Century Schoolbook"/>
                <a:cs typeface="Century Schoolbook"/>
              </a:rPr>
              <a:t>Y</a:t>
            </a:r>
            <a:r>
              <a:rPr sz="30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,</a:t>
            </a:r>
            <a:endParaRPr sz="3000" dirty="0">
              <a:latin typeface="Century Schoolbook"/>
              <a:cs typeface="Century Schoolbook"/>
            </a:endParaRPr>
          </a:p>
          <a:p>
            <a:pPr marL="667755" marR="702179" algn="ctr">
              <a:lnSpc>
                <a:spcPct val="100179"/>
              </a:lnSpc>
              <a:spcBef>
                <a:spcPts val="356"/>
              </a:spcBef>
            </a:pP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CE</a:t>
            </a:r>
            <a:r>
              <a:rPr sz="24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R</a:t>
            </a:r>
            <a:r>
              <a:rPr sz="2400" b="1" spc="-14" dirty="0">
                <a:solidFill>
                  <a:srgbClr val="565F6C"/>
                </a:solidFill>
                <a:latin typeface="Century Schoolbook"/>
                <a:cs typeface="Century Schoolbook"/>
              </a:rPr>
              <a:t>T</a:t>
            </a:r>
            <a:r>
              <a:rPr sz="2400" b="1" spc="4" dirty="0">
                <a:solidFill>
                  <a:srgbClr val="565F6C"/>
                </a:solidFill>
                <a:latin typeface="Century Schoolbook"/>
                <a:cs typeface="Century Schoolbook"/>
              </a:rPr>
              <a:t>I</a:t>
            </a:r>
            <a:r>
              <a:rPr sz="2400" b="1" spc="-14" dirty="0">
                <a:solidFill>
                  <a:srgbClr val="565F6C"/>
                </a:solidFill>
                <a:latin typeface="Century Schoolbook"/>
                <a:cs typeface="Century Schoolbook"/>
              </a:rPr>
              <a:t>F</a:t>
            </a:r>
            <a:r>
              <a:rPr sz="2400" b="1" spc="4" dirty="0">
                <a:solidFill>
                  <a:srgbClr val="565F6C"/>
                </a:solidFill>
                <a:latin typeface="Century Schoolbook"/>
                <a:cs typeface="Century Schoolbook"/>
              </a:rPr>
              <a:t>I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CA</a:t>
            </a:r>
            <a:r>
              <a:rPr sz="2400" b="1" spc="-19" dirty="0">
                <a:solidFill>
                  <a:srgbClr val="565F6C"/>
                </a:solidFill>
                <a:latin typeface="Century Schoolbook"/>
                <a:cs typeface="Century Schoolbook"/>
              </a:rPr>
              <a:t>T</a:t>
            </a:r>
            <a:r>
              <a:rPr sz="2400" b="1" spc="4" dirty="0">
                <a:solidFill>
                  <a:srgbClr val="565F6C"/>
                </a:solidFill>
                <a:latin typeface="Century Schoolbook"/>
                <a:cs typeface="Century Schoolbook"/>
              </a:rPr>
              <a:t>I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ON</a:t>
            </a:r>
            <a:r>
              <a:rPr sz="2400" b="1" spc="59" dirty="0">
                <a:solidFill>
                  <a:srgbClr val="565F6C"/>
                </a:solidFill>
                <a:latin typeface="Century Schoolbook"/>
                <a:cs typeface="Century Schoolbook"/>
              </a:rPr>
              <a:t> </a:t>
            </a:r>
            <a:r>
              <a:rPr sz="24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S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E</a:t>
            </a:r>
            <a:r>
              <a:rPr sz="2400" b="1" spc="19" dirty="0">
                <a:solidFill>
                  <a:srgbClr val="565F6C"/>
                </a:solidFill>
                <a:latin typeface="Century Schoolbook"/>
                <a:cs typeface="Century Schoolbook"/>
              </a:rPr>
              <a:t>R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V</a:t>
            </a:r>
            <a:r>
              <a:rPr sz="2400" b="1" spc="14" dirty="0">
                <a:solidFill>
                  <a:srgbClr val="565F6C"/>
                </a:solidFill>
                <a:latin typeface="Century Schoolbook"/>
                <a:cs typeface="Century Schoolbook"/>
              </a:rPr>
              <a:t>I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CES</a:t>
            </a:r>
            <a:endParaRPr sz="2400" dirty="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243" y="1986343"/>
            <a:ext cx="7664643" cy="5925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  <a:spcBef>
                <a:spcPts val="87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100" spc="0" dirty="0">
                <a:solidFill>
                  <a:srgbClr val="FD8537"/>
                </a:solidFill>
                <a:latin typeface="Times New Roman"/>
                <a:cs typeface="Times New Roman"/>
              </a:rPr>
              <a:t>      </a:t>
            </a:r>
            <a:r>
              <a:rPr sz="1100" spc="114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600" b="1" spc="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16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6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b="1" spc="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sz="1600" b="1" spc="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1600" b="1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1600"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b="1" spc="4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600" b="1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b="1" spc="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b="1" spc="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600" b="1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1600" b="1" spc="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6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6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600"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6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600" b="1" spc="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sz="1600" b="1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b="1" spc="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600" b="1" spc="34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600" b="1" spc="40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b="1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1600" b="1" spc="3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b="1" spc="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600" b="1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b="1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600" b="1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</a:t>
            </a:r>
            <a:r>
              <a:rPr sz="16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sz="1600" b="1" spc="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b="1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600"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600" b="1" spc="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6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6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600" b="1" spc="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0175">
              <a:lnSpc>
                <a:spcPct val="102172"/>
              </a:lnSpc>
              <a:spcBef>
                <a:spcPts val="894"/>
              </a:spcBef>
            </a:pPr>
            <a:r>
              <a:rPr sz="16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600" b="1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1986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3088646"/>
            <a:ext cx="7149312" cy="24046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796">
              <a:lnSpc>
                <a:spcPts val="1735"/>
              </a:lnSpc>
              <a:spcBef>
                <a:spcPts val="86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100" spc="0" dirty="0">
                <a:solidFill>
                  <a:srgbClr val="FD8537"/>
                </a:solidFill>
                <a:latin typeface="Times New Roman"/>
                <a:cs typeface="Times New Roman"/>
              </a:rPr>
              <a:t>   </a:t>
            </a:r>
            <a:r>
              <a:rPr sz="1100" spc="74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1550" b="1" spc="4" dirty="0">
                <a:latin typeface="Century Schoolbook"/>
                <a:cs typeface="Century Schoolbook"/>
              </a:rPr>
              <a:t>a</a:t>
            </a:r>
            <a:r>
              <a:rPr sz="1550" b="1" spc="0" dirty="0">
                <a:latin typeface="Century Schoolbook"/>
                <a:cs typeface="Century Schoolbook"/>
              </a:rPr>
              <a:t>.</a:t>
            </a:r>
            <a:r>
              <a:rPr sz="1550" b="1" spc="42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A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143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s</a:t>
            </a:r>
            <a:r>
              <a:rPr sz="1550" spc="91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n</a:t>
            </a:r>
            <a:r>
              <a:rPr sz="1550" spc="76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utho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ed</a:t>
            </a:r>
            <a:r>
              <a:rPr sz="1550" spc="248" dirty="0">
                <a:latin typeface="Century Schoolbook"/>
                <a:cs typeface="Century Schoolbook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9" dirty="0">
                <a:latin typeface="Century Schoolbook"/>
                <a:cs typeface="Century Schoolbook"/>
              </a:rPr>
              <a:t>p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14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ent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14" dirty="0">
                <a:latin typeface="Century Schoolbook"/>
                <a:cs typeface="Century Schoolbook"/>
              </a:rPr>
              <a:t>v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318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b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9" dirty="0">
                <a:latin typeface="Century Schoolbook"/>
                <a:cs typeface="Century Schoolbook"/>
              </a:rPr>
              <a:t>f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57" dirty="0">
                <a:latin typeface="Century Schoolbook"/>
                <a:cs typeface="Century Schoolbook"/>
              </a:rPr>
              <a:t> 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he</a:t>
            </a:r>
            <a:r>
              <a:rPr sz="1550" spc="86" dirty="0">
                <a:latin typeface="Century Schoolbook"/>
                <a:cs typeface="Century Schoolbook"/>
              </a:rPr>
              <a:t> </a:t>
            </a:r>
            <a:r>
              <a:rPr sz="1550" spc="5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-10" dirty="0">
                <a:latin typeface="Century Schoolbook"/>
                <a:cs typeface="Century Schoolbook"/>
              </a:rPr>
              <a:t>mp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5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ition</a:t>
            </a:r>
            <a:endParaRPr sz="1550">
              <a:latin typeface="Century Schoolbook"/>
              <a:cs typeface="Century Schoolbook"/>
            </a:endParaRPr>
          </a:p>
          <a:p>
            <a:pPr marL="287020" marR="22796">
              <a:lnSpc>
                <a:spcPct val="100179"/>
              </a:lnSpc>
            </a:pPr>
            <a:r>
              <a:rPr sz="1550" spc="9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ommi</a:t>
            </a:r>
            <a:r>
              <a:rPr sz="1550" spc="-14" dirty="0">
                <a:latin typeface="Century Schoolbook"/>
                <a:cs typeface="Century Schoolbook"/>
              </a:rPr>
              <a:t>s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-9" dirty="0">
                <a:latin typeface="Century Schoolbook"/>
                <a:cs typeface="Century Schoolbook"/>
              </a:rPr>
              <a:t>/</a:t>
            </a:r>
            <a:r>
              <a:rPr sz="1550" spc="9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4" dirty="0">
                <a:latin typeface="Century Schoolbook"/>
                <a:cs typeface="Century Schoolbook"/>
              </a:rPr>
              <a:t>u</a:t>
            </a:r>
            <a:r>
              <a:rPr sz="1550" spc="0" dirty="0">
                <a:latin typeface="Century Schoolbook"/>
                <a:cs typeface="Century Schoolbook"/>
              </a:rPr>
              <a:t>mer </a:t>
            </a:r>
            <a:r>
              <a:rPr sz="1550" spc="96" dirty="0">
                <a:latin typeface="Century Schoolbook"/>
                <a:cs typeface="Century Schoolbook"/>
              </a:rPr>
              <a:t> </a:t>
            </a:r>
            <a:r>
              <a:rPr sz="1550" spc="-10" dirty="0">
                <a:latin typeface="Century Schoolbook"/>
                <a:cs typeface="Century Schoolbook"/>
              </a:rPr>
              <a:t>F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15" dirty="0">
                <a:latin typeface="Century Schoolbook"/>
                <a:cs typeface="Century Schoolbook"/>
              </a:rPr>
              <a:t>r</a:t>
            </a:r>
            <a:r>
              <a:rPr sz="1550" spc="5" dirty="0">
                <a:latin typeface="Century Schoolbook"/>
                <a:cs typeface="Century Schoolbook"/>
              </a:rPr>
              <a:t>u</a:t>
            </a:r>
            <a:r>
              <a:rPr sz="1550" spc="0" dirty="0">
                <a:latin typeface="Century Schoolbook"/>
                <a:cs typeface="Century Schoolbook"/>
              </a:rPr>
              <a:t>m</a:t>
            </a:r>
            <a:r>
              <a:rPr sz="1550" spc="-15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;</a:t>
            </a:r>
            <a:endParaRPr sz="1550">
              <a:latin typeface="Century Schoolbook"/>
              <a:cs typeface="Century Schoolbook"/>
            </a:endParaRPr>
          </a:p>
          <a:p>
            <a:pPr marL="12700" marR="22796">
              <a:lnSpc>
                <a:spcPct val="100179"/>
              </a:lnSpc>
              <a:spcBef>
                <a:spcPts val="655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100" spc="0" dirty="0">
                <a:solidFill>
                  <a:srgbClr val="FD8537"/>
                </a:solidFill>
                <a:latin typeface="Times New Roman"/>
                <a:cs typeface="Times New Roman"/>
              </a:rPr>
              <a:t>   </a:t>
            </a:r>
            <a:r>
              <a:rPr sz="1100" spc="74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1550" b="1" spc="19" dirty="0">
                <a:latin typeface="Century Schoolbook"/>
                <a:cs typeface="Century Schoolbook"/>
              </a:rPr>
              <a:t>b</a:t>
            </a:r>
            <a:r>
              <a:rPr sz="1550" b="1" spc="0" dirty="0">
                <a:latin typeface="Century Schoolbook"/>
                <a:cs typeface="Century Schoolbook"/>
              </a:rPr>
              <a:t>.</a:t>
            </a:r>
            <a:r>
              <a:rPr sz="1550" b="1" spc="43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A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9" dirty="0">
                <a:latin typeface="Century Schoolbook"/>
                <a:cs typeface="Century Schoolbook"/>
              </a:rPr>
              <a:t>v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211" dirty="0">
                <a:latin typeface="Century Schoolbook"/>
                <a:cs typeface="Century Schoolbook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-9" dirty="0">
                <a:latin typeface="Century Schoolbook"/>
                <a:cs typeface="Century Schoolbook"/>
              </a:rPr>
              <a:t>mp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ny</a:t>
            </a:r>
            <a:r>
              <a:rPr sz="1550" spc="212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on</a:t>
            </a:r>
            <a:r>
              <a:rPr sz="1550" spc="74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le</a:t>
            </a:r>
            <a:r>
              <a:rPr sz="1550" spc="19" dirty="0">
                <a:latin typeface="Century Schoolbook"/>
                <a:cs typeface="Century Schoolbook"/>
              </a:rPr>
              <a:t>r</a:t>
            </a:r>
            <a:r>
              <a:rPr sz="1550" spc="-14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h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p</a:t>
            </a:r>
            <a:r>
              <a:rPr sz="1550" spc="245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9" dirty="0">
                <a:latin typeface="Century Schoolbook"/>
                <a:cs typeface="Century Schoolbook"/>
              </a:rPr>
              <a:t>g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ee</a:t>
            </a:r>
            <a:r>
              <a:rPr sz="1550" spc="-9" dirty="0">
                <a:latin typeface="Century Schoolbook"/>
                <a:cs typeface="Century Schoolbook"/>
              </a:rPr>
              <a:t>m</a:t>
            </a:r>
            <a:r>
              <a:rPr sz="1550" spc="0" dirty="0">
                <a:latin typeface="Century Schoolbook"/>
                <a:cs typeface="Century Schoolbook"/>
              </a:rPr>
              <a:t>ent</a:t>
            </a:r>
            <a:r>
              <a:rPr sz="1550" spc="-14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,</a:t>
            </a:r>
            <a:r>
              <a:rPr sz="1550" spc="310" dirty="0">
                <a:latin typeface="Century Schoolbook"/>
                <a:cs typeface="Century Schoolbook"/>
              </a:rPr>
              <a:t> 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6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p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19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14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,</a:t>
            </a:r>
            <a:r>
              <a:rPr sz="1550" spc="201" dirty="0">
                <a:latin typeface="Century Schoolbook"/>
                <a:cs typeface="Century Schoolbook"/>
              </a:rPr>
              <a:t> </a:t>
            </a:r>
            <a:r>
              <a:rPr sz="1550" spc="-14" dirty="0">
                <a:latin typeface="Century Schoolbook"/>
                <a:cs typeface="Century Schoolbook"/>
              </a:rPr>
              <a:t>s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les</a:t>
            </a:r>
            <a:endParaRPr sz="1550">
              <a:latin typeface="Century Schoolbook"/>
              <a:cs typeface="Century Schoolbook"/>
            </a:endParaRPr>
          </a:p>
          <a:p>
            <a:pPr marL="287020" marR="22796">
              <a:lnSpc>
                <a:spcPct val="100179"/>
              </a:lnSpc>
              <a:spcBef>
                <a:spcPts val="45"/>
              </a:spcBef>
            </a:pPr>
            <a:r>
              <a:rPr sz="1550" spc="-9" dirty="0">
                <a:latin typeface="Century Schoolbook"/>
                <a:cs typeface="Century Schoolbook"/>
              </a:rPr>
              <a:t>p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omo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on</a:t>
            </a:r>
            <a:r>
              <a:rPr sz="1550" spc="261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4" dirty="0">
                <a:latin typeface="Century Schoolbook"/>
                <a:cs typeface="Century Schoolbook"/>
              </a:rPr>
              <a:t>h</a:t>
            </a:r>
            <a:r>
              <a:rPr sz="1550" spc="0" dirty="0">
                <a:latin typeface="Century Schoolbook"/>
                <a:cs typeface="Century Schoolbook"/>
              </a:rPr>
              <a:t>eme,</a:t>
            </a:r>
            <a:r>
              <a:rPr sz="1550" spc="179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m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ke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4" dirty="0">
                <a:latin typeface="Century Schoolbook"/>
                <a:cs typeface="Century Schoolbook"/>
              </a:rPr>
              <a:t>in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234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d</a:t>
            </a:r>
            <a:r>
              <a:rPr sz="1550" spc="118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l</a:t>
            </a:r>
            <a:r>
              <a:rPr sz="1550" spc="0" dirty="0">
                <a:latin typeface="Century Schoolbook"/>
                <a:cs typeface="Century Schoolbook"/>
              </a:rPr>
              <a:t>es</a:t>
            </a:r>
            <a:r>
              <a:rPr sz="1550" spc="166" dirty="0">
                <a:latin typeface="Century Schoolbook"/>
                <a:cs typeface="Century Schoolbook"/>
              </a:rPr>
              <a:t> </a:t>
            </a:r>
            <a:r>
              <a:rPr sz="1550" spc="15" dirty="0">
                <a:latin typeface="Century Schoolbook"/>
                <a:cs typeface="Century Schoolbook"/>
              </a:rPr>
              <a:t>c</a:t>
            </a:r>
            <a:r>
              <a:rPr sz="1550" spc="-20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m</a:t>
            </a:r>
            <a:r>
              <a:rPr sz="1550" spc="-10" dirty="0">
                <a:latin typeface="Century Schoolbook"/>
                <a:cs typeface="Century Schoolbook"/>
              </a:rPr>
              <a:t>p</a:t>
            </a:r>
            <a:r>
              <a:rPr sz="1550" spc="-20" dirty="0">
                <a:latin typeface="Century Schoolbook"/>
                <a:cs typeface="Century Schoolbook"/>
              </a:rPr>
              <a:t>a</a:t>
            </a:r>
            <a:r>
              <a:rPr sz="1550" spc="5" dirty="0">
                <a:latin typeface="Century Schoolbook"/>
                <a:cs typeface="Century Schoolbook"/>
              </a:rPr>
              <a:t>i</a:t>
            </a:r>
            <a:r>
              <a:rPr sz="1550" spc="10" dirty="0">
                <a:latin typeface="Century Schoolbook"/>
                <a:cs typeface="Century Schoolbook"/>
              </a:rPr>
              <a:t>g</a:t>
            </a:r>
            <a:r>
              <a:rPr sz="1550" spc="5" dirty="0">
                <a:latin typeface="Century Schoolbook"/>
                <a:cs typeface="Century Schoolbook"/>
              </a:rPr>
              <a:t>n</a:t>
            </a:r>
            <a:r>
              <a:rPr sz="1550" spc="-10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;</a:t>
            </a:r>
            <a:endParaRPr sz="1550">
              <a:latin typeface="Century Schoolbook"/>
              <a:cs typeface="Century Schoolbook"/>
            </a:endParaRPr>
          </a:p>
          <a:p>
            <a:pPr marL="12700" marR="22796">
              <a:lnSpc>
                <a:spcPct val="100179"/>
              </a:lnSpc>
              <a:spcBef>
                <a:spcPts val="657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100" spc="0" dirty="0">
                <a:solidFill>
                  <a:srgbClr val="FD8537"/>
                </a:solidFill>
                <a:latin typeface="Times New Roman"/>
                <a:cs typeface="Times New Roman"/>
              </a:rPr>
              <a:t>   </a:t>
            </a:r>
            <a:r>
              <a:rPr sz="1100" spc="74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1550" b="1" spc="-19" dirty="0">
                <a:latin typeface="Century Schoolbook"/>
                <a:cs typeface="Century Schoolbook"/>
              </a:rPr>
              <a:t>c</a:t>
            </a:r>
            <a:r>
              <a:rPr sz="1550" b="1" spc="0" dirty="0">
                <a:latin typeface="Century Schoolbook"/>
                <a:cs typeface="Century Schoolbook"/>
              </a:rPr>
              <a:t>.</a:t>
            </a:r>
            <a:r>
              <a:rPr sz="1550" b="1" spc="80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9" dirty="0">
                <a:latin typeface="Century Schoolbook"/>
                <a:cs typeface="Century Schoolbook"/>
              </a:rPr>
              <a:t>f</a:t>
            </a:r>
            <a:r>
              <a:rPr sz="1550" spc="0" dirty="0">
                <a:latin typeface="Century Schoolbook"/>
                <a:cs typeface="Century Schoolbook"/>
              </a:rPr>
              <a:t>ti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207" dirty="0">
                <a:latin typeface="Century Schoolbook"/>
                <a:cs typeface="Century Schoolbook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9" dirty="0">
                <a:latin typeface="Century Schoolbook"/>
                <a:cs typeface="Century Schoolbook"/>
              </a:rPr>
              <a:t>p</a:t>
            </a:r>
            <a:r>
              <a:rPr sz="1550" spc="4" dirty="0">
                <a:latin typeface="Century Schoolbook"/>
                <a:cs typeface="Century Schoolbook"/>
              </a:rPr>
              <a:t>li</a:t>
            </a:r>
            <a:r>
              <a:rPr sz="1550" spc="0" dirty="0">
                <a:latin typeface="Century Schoolbook"/>
                <a:cs typeface="Century Schoolbook"/>
              </a:rPr>
              <a:t>es</a:t>
            </a:r>
            <a:r>
              <a:rPr sz="1550" spc="156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to</a:t>
            </a:r>
            <a:r>
              <a:rPr sz="1550" spc="62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how</a:t>
            </a:r>
            <a:r>
              <a:rPr sz="1550" spc="142" dirty="0">
                <a:latin typeface="Century Schoolbook"/>
                <a:cs typeface="Century Schoolbook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u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14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not</a:t>
            </a:r>
            <a:r>
              <a:rPr sz="1550" spc="5" dirty="0">
                <a:latin typeface="Century Schoolbook"/>
                <a:cs typeface="Century Schoolbook"/>
              </a:rPr>
              <a:t>i</a:t>
            </a:r>
            <a:r>
              <a:rPr sz="1550" spc="15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10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;</a:t>
            </a:r>
            <a:endParaRPr sz="1550">
              <a:latin typeface="Century Schoolbook"/>
              <a:cs typeface="Century Schoolbook"/>
            </a:endParaRPr>
          </a:p>
          <a:p>
            <a:pPr marL="287020" indent="-274320">
              <a:lnSpc>
                <a:spcPct val="103284"/>
              </a:lnSpc>
              <a:spcBef>
                <a:spcPts val="655"/>
              </a:spcBef>
              <a:tabLst>
                <a:tab pos="279400" algn="l"/>
              </a:tabLst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100" spc="-1090" dirty="0">
                <a:solidFill>
                  <a:srgbClr val="FD8537"/>
                </a:solidFill>
                <a:latin typeface="Wingdings"/>
                <a:cs typeface="Wingdings"/>
              </a:rPr>
              <a:t></a:t>
            </a:r>
            <a:r>
              <a:rPr sz="1100" spc="0" dirty="0">
                <a:solidFill>
                  <a:srgbClr val="FD8537"/>
                </a:solidFill>
                <a:latin typeface="Times New Roman"/>
                <a:cs typeface="Times New Roman"/>
              </a:rPr>
              <a:t>	</a:t>
            </a:r>
            <a:r>
              <a:rPr sz="1550" b="1" spc="-9" dirty="0">
                <a:latin typeface="Century Schoolbook"/>
                <a:cs typeface="Century Schoolbook"/>
              </a:rPr>
              <a:t>d</a:t>
            </a:r>
            <a:r>
              <a:rPr sz="1550" b="1" spc="0" dirty="0">
                <a:latin typeface="Century Schoolbook"/>
                <a:cs typeface="Century Schoolbook"/>
              </a:rPr>
              <a:t>.</a:t>
            </a:r>
            <a:r>
              <a:rPr sz="1550" b="1" spc="79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A</a:t>
            </a:r>
            <a:r>
              <a:rPr sz="1550" spc="14" dirty="0">
                <a:latin typeface="Century Schoolbook"/>
                <a:cs typeface="Century Schoolbook"/>
              </a:rPr>
              <a:t>rr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n</a:t>
            </a:r>
            <a:r>
              <a:rPr sz="1550" spc="14" dirty="0">
                <a:latin typeface="Century Schoolbook"/>
                <a:cs typeface="Century Schoolbook"/>
              </a:rPr>
              <a:t>g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197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nd</a:t>
            </a:r>
            <a:r>
              <a:rPr sz="1550" spc="83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9" dirty="0">
                <a:latin typeface="Century Schoolbook"/>
                <a:cs typeface="Century Schoolbook"/>
              </a:rPr>
              <a:t>v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240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on</a:t>
            </a:r>
            <a:r>
              <a:rPr sz="1550" spc="34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0" dirty="0">
                <a:latin typeface="Century Schoolbook"/>
                <a:cs typeface="Century Schoolbook"/>
              </a:rPr>
              <a:t>u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-14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l</a:t>
            </a:r>
            <a:r>
              <a:rPr sz="1550" spc="257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l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en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9" dirty="0">
                <a:latin typeface="Century Schoolbook"/>
                <a:cs typeface="Century Schoolbook"/>
              </a:rPr>
              <a:t>g</a:t>
            </a:r>
            <a:r>
              <a:rPr sz="1550" spc="0" dirty="0">
                <a:latin typeface="Century Schoolbook"/>
                <a:cs typeface="Century Schoolbook"/>
              </a:rPr>
              <a:t>,</a:t>
            </a:r>
            <a:r>
              <a:rPr sz="1550" spc="165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f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ei</a:t>
            </a:r>
            <a:r>
              <a:rPr sz="1550" spc="14" dirty="0">
                <a:latin typeface="Century Schoolbook"/>
                <a:cs typeface="Century Schoolbook"/>
              </a:rPr>
              <a:t>g</a:t>
            </a:r>
            <a:r>
              <a:rPr sz="1550" spc="0" dirty="0">
                <a:latin typeface="Century Schoolbook"/>
                <a:cs typeface="Century Schoolbook"/>
              </a:rPr>
              <a:t>n</a:t>
            </a:r>
            <a:r>
              <a:rPr sz="1550" spc="140" dirty="0">
                <a:latin typeface="Century Schoolbook"/>
                <a:cs typeface="Century Schoolbook"/>
              </a:rPr>
              <a:t> </a:t>
            </a:r>
            <a:r>
              <a:rPr sz="1550" spc="15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ol</a:t>
            </a:r>
            <a:r>
              <a:rPr sz="1550" spc="5" dirty="0">
                <a:latin typeface="Century Schoolbook"/>
                <a:cs typeface="Century Schoolbook"/>
              </a:rPr>
              <a:t>l</a:t>
            </a:r>
            <a:r>
              <a:rPr sz="1550" spc="-20" dirty="0">
                <a:latin typeface="Century Schoolbook"/>
                <a:cs typeface="Century Schoolbook"/>
              </a:rPr>
              <a:t>ab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15" dirty="0">
                <a:latin typeface="Century Schoolbook"/>
                <a:cs typeface="Century Schoolbook"/>
              </a:rPr>
              <a:t>r</a:t>
            </a:r>
            <a:r>
              <a:rPr sz="1550" spc="-20" dirty="0">
                <a:latin typeface="Century Schoolbook"/>
                <a:cs typeface="Century Schoolbook"/>
              </a:rPr>
              <a:t>a</a:t>
            </a:r>
            <a:r>
              <a:rPr sz="1550" spc="-5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io</a:t>
            </a:r>
            <a:r>
              <a:rPr sz="1550" spc="5" dirty="0">
                <a:latin typeface="Century Schoolbook"/>
                <a:cs typeface="Century Schoolbook"/>
              </a:rPr>
              <a:t>n</a:t>
            </a:r>
            <a:r>
              <a:rPr sz="1550" spc="-15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, joi</a:t>
            </a:r>
            <a:r>
              <a:rPr sz="1550" spc="9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t</a:t>
            </a:r>
            <a:r>
              <a:rPr sz="1550" spc="100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v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tu</a:t>
            </a:r>
            <a:r>
              <a:rPr sz="1550" spc="19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es</a:t>
            </a:r>
            <a:r>
              <a:rPr sz="1550" spc="185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d</a:t>
            </a:r>
            <a:r>
              <a:rPr sz="1550" spc="118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et</a:t>
            </a:r>
            <a:r>
              <a:rPr sz="1550" spc="-9" dirty="0">
                <a:latin typeface="Century Schoolbook"/>
                <a:cs typeface="Century Schoolbook"/>
              </a:rPr>
              <a:t>t</a:t>
            </a:r>
            <a:r>
              <a:rPr sz="1550" spc="4" dirty="0">
                <a:latin typeface="Century Schoolbook"/>
                <a:cs typeface="Century Schoolbook"/>
              </a:rPr>
              <a:t>in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184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u</a:t>
            </a:r>
            <a:r>
              <a:rPr sz="1550" spc="0" dirty="0">
                <a:latin typeface="Century Schoolbook"/>
                <a:cs typeface="Century Schoolbook"/>
              </a:rPr>
              <a:t>p</a:t>
            </a:r>
            <a:r>
              <a:rPr sz="1550" spc="61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of</a:t>
            </a:r>
            <a:r>
              <a:rPr sz="1550" spc="70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4" dirty="0">
                <a:latin typeface="Century Schoolbook"/>
                <a:cs typeface="Century Schoolbook"/>
              </a:rPr>
              <a:t>u</a:t>
            </a:r>
            <a:r>
              <a:rPr sz="1550" spc="-19" dirty="0">
                <a:latin typeface="Century Schoolbook"/>
                <a:cs typeface="Century Schoolbook"/>
              </a:rPr>
              <a:t>b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es</a:t>
            </a:r>
            <a:r>
              <a:rPr sz="1550" spc="267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n</a:t>
            </a:r>
            <a:r>
              <a:rPr sz="1550" spc="68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9" dirty="0">
                <a:latin typeface="Century Schoolbook"/>
                <a:cs typeface="Century Schoolbook"/>
              </a:rPr>
              <a:t>n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a</a:t>
            </a:r>
            <a:r>
              <a:rPr sz="1550" spc="131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d</a:t>
            </a:r>
            <a:r>
              <a:rPr sz="1550" spc="118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ab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0" dirty="0">
                <a:latin typeface="Century Schoolbook"/>
                <a:cs typeface="Century Schoolbook"/>
              </a:rPr>
              <a:t>, m</a:t>
            </a:r>
            <a:r>
              <a:rPr sz="1550" spc="-4" dirty="0">
                <a:latin typeface="Century Schoolbook"/>
                <a:cs typeface="Century Schoolbook"/>
              </a:rPr>
              <a:t>e</a:t>
            </a:r>
            <a:r>
              <a:rPr sz="1550" spc="0" dirty="0">
                <a:latin typeface="Century Schoolbook"/>
                <a:cs typeface="Century Schoolbook"/>
              </a:rPr>
              <a:t>m</a:t>
            </a:r>
            <a:r>
              <a:rPr sz="1550" spc="-4" dirty="0">
                <a:latin typeface="Century Schoolbook"/>
                <a:cs typeface="Century Schoolbook"/>
              </a:rPr>
              <a:t>o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-14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4" dirty="0">
                <a:latin typeface="Century Schoolbook"/>
                <a:cs typeface="Century Schoolbook"/>
              </a:rPr>
              <a:t>u</a:t>
            </a:r>
            <a:r>
              <a:rPr sz="1550" spc="0" dirty="0">
                <a:latin typeface="Century Schoolbook"/>
                <a:cs typeface="Century Schoolbook"/>
              </a:rPr>
              <a:t>m</a:t>
            </a:r>
            <a:r>
              <a:rPr sz="1550" spc="340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of</a:t>
            </a:r>
            <a:r>
              <a:rPr sz="1550" spc="70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un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-14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ki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9" dirty="0">
                <a:latin typeface="Century Schoolbook"/>
                <a:cs typeface="Century Schoolbook"/>
              </a:rPr>
              <a:t>g</a:t>
            </a:r>
            <a:r>
              <a:rPr sz="1550" spc="0" dirty="0">
                <a:latin typeface="Century Schoolbook"/>
                <a:cs typeface="Century Schoolbook"/>
              </a:rPr>
              <a:t>,</a:t>
            </a:r>
            <a:r>
              <a:rPr sz="1550" spc="286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p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-4" dirty="0">
                <a:latin typeface="Century Schoolbook"/>
                <a:cs typeface="Century Schoolbook"/>
              </a:rPr>
              <a:t>m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-14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’</a:t>
            </a:r>
            <a:r>
              <a:rPr sz="1550" spc="261" dirty="0">
                <a:latin typeface="Century Schoolbook"/>
                <a:cs typeface="Century Schoolbook"/>
              </a:rPr>
              <a:t> </a:t>
            </a:r>
            <a:r>
              <a:rPr sz="1550" spc="-14" dirty="0">
                <a:latin typeface="Century Schoolbook"/>
                <a:cs typeface="Century Schoolbook"/>
              </a:rPr>
              <a:t>a</a:t>
            </a:r>
            <a:r>
              <a:rPr sz="1550" spc="9" dirty="0">
                <a:latin typeface="Century Schoolbook"/>
                <a:cs typeface="Century Schoolbook"/>
              </a:rPr>
              <a:t>g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ee</a:t>
            </a:r>
            <a:r>
              <a:rPr sz="1550" spc="-4" dirty="0">
                <a:latin typeface="Century Schoolbook"/>
                <a:cs typeface="Century Schoolbook"/>
              </a:rPr>
              <a:t>m</a:t>
            </a:r>
            <a:r>
              <a:rPr sz="1550" spc="0" dirty="0">
                <a:latin typeface="Century Schoolbook"/>
                <a:cs typeface="Century Schoolbook"/>
              </a:rPr>
              <a:t>ent,</a:t>
            </a:r>
            <a:r>
              <a:rPr sz="1550" spc="261" dirty="0">
                <a:latin typeface="Century Schoolbook"/>
                <a:cs typeface="Century Schoolbook"/>
              </a:rPr>
              <a:t> </a:t>
            </a:r>
            <a:r>
              <a:rPr sz="1550" spc="-15" dirty="0">
                <a:latin typeface="Century Schoolbook"/>
                <a:cs typeface="Century Schoolbook"/>
              </a:rPr>
              <a:t>s</a:t>
            </a:r>
            <a:r>
              <a:rPr sz="1550" spc="5" dirty="0">
                <a:latin typeface="Century Schoolbook"/>
                <a:cs typeface="Century Schoolbook"/>
              </a:rPr>
              <a:t>h</a:t>
            </a:r>
            <a:r>
              <a:rPr sz="1550" spc="-15" dirty="0">
                <a:latin typeface="Century Schoolbook"/>
                <a:cs typeface="Century Schoolbook"/>
              </a:rPr>
              <a:t>a</a:t>
            </a:r>
            <a:r>
              <a:rPr sz="1550" spc="15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eho</a:t>
            </a:r>
            <a:r>
              <a:rPr sz="1550" spc="5" dirty="0">
                <a:latin typeface="Century Schoolbook"/>
                <a:cs typeface="Century Schoolbook"/>
              </a:rPr>
              <a:t>l</a:t>
            </a:r>
            <a:r>
              <a:rPr sz="1550" spc="-10" dirty="0">
                <a:latin typeface="Century Schoolbook"/>
                <a:cs typeface="Century Schoolbook"/>
              </a:rPr>
              <a:t>d</a:t>
            </a:r>
            <a:r>
              <a:rPr sz="1550" spc="0" dirty="0">
                <a:latin typeface="Century Schoolbook"/>
                <a:cs typeface="Century Schoolbook"/>
              </a:rPr>
              <a:t>er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9" dirty="0">
                <a:latin typeface="Century Schoolbook"/>
                <a:cs typeface="Century Schoolbook"/>
              </a:rPr>
              <a:t>g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eeme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t,</a:t>
            </a:r>
            <a:r>
              <a:rPr sz="1550" spc="256" dirty="0">
                <a:latin typeface="Century Schoolbook"/>
                <a:cs typeface="Century Schoolbook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omme</a:t>
            </a:r>
            <a:r>
              <a:rPr sz="1550" spc="9" dirty="0">
                <a:latin typeface="Century Schoolbook"/>
                <a:cs typeface="Century Schoolbook"/>
              </a:rPr>
              <a:t>r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l</a:t>
            </a:r>
            <a:r>
              <a:rPr sz="1550" spc="238" dirty="0">
                <a:latin typeface="Century Schoolbook"/>
                <a:cs typeface="Century Schoolbook"/>
              </a:rPr>
              <a:t> </a:t>
            </a:r>
            <a:r>
              <a:rPr sz="1550" spc="-20" dirty="0">
                <a:latin typeface="Century Schoolbook"/>
                <a:cs typeface="Century Schoolbook"/>
              </a:rPr>
              <a:t>a</a:t>
            </a:r>
            <a:r>
              <a:rPr sz="1550" spc="10" dirty="0">
                <a:latin typeface="Century Schoolbook"/>
                <a:cs typeface="Century Schoolbook"/>
              </a:rPr>
              <a:t>g</a:t>
            </a:r>
            <a:r>
              <a:rPr sz="1550" spc="15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eeme</a:t>
            </a:r>
            <a:r>
              <a:rPr sz="1550" spc="5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t</a:t>
            </a:r>
            <a:r>
              <a:rPr sz="1550" spc="-20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.</a:t>
            </a:r>
            <a:endParaRPr sz="1550">
              <a:latin typeface="Century Schoolbook"/>
              <a:cs typeface="Century Schoolbook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322691" y="5908334"/>
            <a:ext cx="253320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F1247DAE-3BF4-48F6-B5C0-99391076C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41</a:t>
            </a:fld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8764523" y="1065276"/>
            <a:ext cx="0" cy="5792722"/>
          </a:xfrm>
          <a:custGeom>
            <a:avLst/>
            <a:gdLst/>
            <a:ahLst/>
            <a:cxnLst/>
            <a:rect l="l" t="t" r="r" b="b"/>
            <a:pathLst>
              <a:path h="5792722">
                <a:moveTo>
                  <a:pt x="0" y="0"/>
                </a:moveTo>
                <a:lnTo>
                  <a:pt x="0" y="5792722"/>
                </a:lnTo>
              </a:path>
            </a:pathLst>
          </a:custGeom>
          <a:ln w="36576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37676" y="1065276"/>
            <a:ext cx="306323" cy="5792722"/>
          </a:xfrm>
          <a:custGeom>
            <a:avLst/>
            <a:gdLst/>
            <a:ahLst/>
            <a:cxnLst/>
            <a:rect l="l" t="t" r="r" b="b"/>
            <a:pathLst>
              <a:path w="306323" h="5792722">
                <a:moveTo>
                  <a:pt x="0" y="5792722"/>
                </a:moveTo>
                <a:lnTo>
                  <a:pt x="306323" y="5792722"/>
                </a:lnTo>
                <a:lnTo>
                  <a:pt x="306323" y="0"/>
                </a:lnTo>
                <a:lnTo>
                  <a:pt x="0" y="0"/>
                </a:lnTo>
                <a:lnTo>
                  <a:pt x="0" y="5792722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15400" y="1065276"/>
            <a:ext cx="0" cy="5792722"/>
          </a:xfrm>
          <a:custGeom>
            <a:avLst/>
            <a:gdLst/>
            <a:ahLst/>
            <a:cxnLst/>
            <a:rect l="l" t="t" r="r" b="b"/>
            <a:pathLst>
              <a:path h="5792722">
                <a:moveTo>
                  <a:pt x="0" y="0"/>
                </a:moveTo>
                <a:lnTo>
                  <a:pt x="0" y="5792722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93876" y="0"/>
            <a:ext cx="7850124" cy="1065276"/>
          </a:xfrm>
          <a:custGeom>
            <a:avLst/>
            <a:gdLst/>
            <a:ahLst/>
            <a:cxnLst/>
            <a:rect l="l" t="t" r="r" b="b"/>
            <a:pathLst>
              <a:path w="7850124" h="1065276">
                <a:moveTo>
                  <a:pt x="7850123" y="0"/>
                </a:moveTo>
                <a:lnTo>
                  <a:pt x="0" y="0"/>
                </a:lnTo>
                <a:lnTo>
                  <a:pt x="0" y="1065276"/>
                </a:lnTo>
                <a:lnTo>
                  <a:pt x="7850123" y="1065276"/>
                </a:lnTo>
                <a:lnTo>
                  <a:pt x="7850123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066" y="2285"/>
            <a:ext cx="35662" cy="6857998"/>
          </a:xfrm>
          <a:custGeom>
            <a:avLst/>
            <a:gdLst/>
            <a:ahLst/>
            <a:cxnLst/>
            <a:rect l="l" t="t" r="r" b="b"/>
            <a:pathLst>
              <a:path w="35662" h="6857998">
                <a:moveTo>
                  <a:pt x="35661" y="0"/>
                </a:moveTo>
                <a:lnTo>
                  <a:pt x="0" y="0"/>
                </a:lnTo>
                <a:lnTo>
                  <a:pt x="1" y="6855711"/>
                </a:lnTo>
                <a:lnTo>
                  <a:pt x="35662" y="6855711"/>
                </a:lnTo>
                <a:lnTo>
                  <a:pt x="35661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2285"/>
            <a:ext cx="11888" cy="6857998"/>
          </a:xfrm>
          <a:custGeom>
            <a:avLst/>
            <a:gdLst/>
            <a:ahLst/>
            <a:cxnLst/>
            <a:rect l="l" t="t" r="r" b="b"/>
            <a:pathLst>
              <a:path w="11888" h="6857998">
                <a:moveTo>
                  <a:pt x="11887" y="0"/>
                </a:moveTo>
                <a:lnTo>
                  <a:pt x="0" y="0"/>
                </a:lnTo>
                <a:lnTo>
                  <a:pt x="1" y="6855711"/>
                </a:lnTo>
                <a:lnTo>
                  <a:pt x="11888" y="6855711"/>
                </a:lnTo>
                <a:lnTo>
                  <a:pt x="1188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371600" cy="1262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12594" y="127213"/>
            <a:ext cx="6046356" cy="8404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200"/>
              </a:lnSpc>
              <a:spcBef>
                <a:spcPts val="160"/>
              </a:spcBef>
            </a:pPr>
            <a:r>
              <a:rPr sz="30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P</a:t>
            </a:r>
            <a:r>
              <a:rPr sz="24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R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O</a:t>
            </a:r>
            <a:r>
              <a:rPr sz="2400" b="1" spc="-9" dirty="0">
                <a:solidFill>
                  <a:srgbClr val="565F6C"/>
                </a:solidFill>
                <a:latin typeface="Century Schoolbook"/>
                <a:cs typeface="Century Schoolbook"/>
              </a:rPr>
              <a:t>F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E</a:t>
            </a:r>
            <a:r>
              <a:rPr sz="24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S</a:t>
            </a:r>
            <a:r>
              <a:rPr sz="2400" b="1" spc="4" dirty="0">
                <a:solidFill>
                  <a:srgbClr val="565F6C"/>
                </a:solidFill>
                <a:latin typeface="Century Schoolbook"/>
                <a:cs typeface="Century Schoolbook"/>
              </a:rPr>
              <a:t>SI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O</a:t>
            </a:r>
            <a:r>
              <a:rPr sz="2400" b="1" spc="-25" dirty="0">
                <a:solidFill>
                  <a:srgbClr val="565F6C"/>
                </a:solidFill>
                <a:latin typeface="Century Schoolbook"/>
                <a:cs typeface="Century Schoolbook"/>
              </a:rPr>
              <a:t>N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A</a:t>
            </a:r>
            <a:r>
              <a:rPr sz="24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L</a:t>
            </a:r>
            <a:r>
              <a:rPr sz="30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,</a:t>
            </a:r>
            <a:r>
              <a:rPr sz="3000" b="1" spc="-140" dirty="0">
                <a:solidFill>
                  <a:srgbClr val="565F6C"/>
                </a:solidFill>
                <a:latin typeface="Century Schoolbook"/>
                <a:cs typeface="Century Schoolbook"/>
              </a:rPr>
              <a:t> 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CON</a:t>
            </a:r>
            <a:r>
              <a:rPr sz="24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S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U</a:t>
            </a:r>
            <a:r>
              <a:rPr sz="2400" b="1" spc="-9" dirty="0">
                <a:solidFill>
                  <a:srgbClr val="565F6C"/>
                </a:solidFill>
                <a:latin typeface="Century Schoolbook"/>
                <a:cs typeface="Century Schoolbook"/>
              </a:rPr>
              <a:t>L</a:t>
            </a:r>
            <a:r>
              <a:rPr sz="2400" b="1" spc="-14" dirty="0">
                <a:solidFill>
                  <a:srgbClr val="565F6C"/>
                </a:solidFill>
                <a:latin typeface="Century Schoolbook"/>
                <a:cs typeface="Century Schoolbook"/>
              </a:rPr>
              <a:t>T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A</a:t>
            </a:r>
            <a:r>
              <a:rPr sz="2400" b="1" spc="4" dirty="0">
                <a:solidFill>
                  <a:srgbClr val="565F6C"/>
                </a:solidFill>
                <a:latin typeface="Century Schoolbook"/>
                <a:cs typeface="Century Schoolbook"/>
              </a:rPr>
              <a:t>N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C</a:t>
            </a:r>
            <a:r>
              <a:rPr sz="2400" b="1" spc="-4" dirty="0">
                <a:solidFill>
                  <a:srgbClr val="565F6C"/>
                </a:solidFill>
                <a:latin typeface="Century Schoolbook"/>
                <a:cs typeface="Century Schoolbook"/>
              </a:rPr>
              <a:t>Y</a:t>
            </a:r>
            <a:r>
              <a:rPr sz="30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,</a:t>
            </a:r>
            <a:endParaRPr sz="3000" dirty="0">
              <a:latin typeface="Century Schoolbook"/>
              <a:cs typeface="Century Schoolbook"/>
            </a:endParaRPr>
          </a:p>
          <a:p>
            <a:pPr marL="667755" marR="702179" algn="ctr">
              <a:lnSpc>
                <a:spcPct val="100179"/>
              </a:lnSpc>
              <a:spcBef>
                <a:spcPts val="356"/>
              </a:spcBef>
            </a:pP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CE</a:t>
            </a:r>
            <a:r>
              <a:rPr sz="24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R</a:t>
            </a:r>
            <a:r>
              <a:rPr sz="2400" b="1" spc="-14" dirty="0">
                <a:solidFill>
                  <a:srgbClr val="565F6C"/>
                </a:solidFill>
                <a:latin typeface="Century Schoolbook"/>
                <a:cs typeface="Century Schoolbook"/>
              </a:rPr>
              <a:t>T</a:t>
            </a:r>
            <a:r>
              <a:rPr sz="2400" b="1" spc="4" dirty="0">
                <a:solidFill>
                  <a:srgbClr val="565F6C"/>
                </a:solidFill>
                <a:latin typeface="Century Schoolbook"/>
                <a:cs typeface="Century Schoolbook"/>
              </a:rPr>
              <a:t>I</a:t>
            </a:r>
            <a:r>
              <a:rPr sz="2400" b="1" spc="-14" dirty="0">
                <a:solidFill>
                  <a:srgbClr val="565F6C"/>
                </a:solidFill>
                <a:latin typeface="Century Schoolbook"/>
                <a:cs typeface="Century Schoolbook"/>
              </a:rPr>
              <a:t>F</a:t>
            </a:r>
            <a:r>
              <a:rPr sz="2400" b="1" spc="4" dirty="0">
                <a:solidFill>
                  <a:srgbClr val="565F6C"/>
                </a:solidFill>
                <a:latin typeface="Century Schoolbook"/>
                <a:cs typeface="Century Schoolbook"/>
              </a:rPr>
              <a:t>I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CA</a:t>
            </a:r>
            <a:r>
              <a:rPr sz="2400" b="1" spc="-19" dirty="0">
                <a:solidFill>
                  <a:srgbClr val="565F6C"/>
                </a:solidFill>
                <a:latin typeface="Century Schoolbook"/>
                <a:cs typeface="Century Schoolbook"/>
              </a:rPr>
              <a:t>T</a:t>
            </a:r>
            <a:r>
              <a:rPr sz="2400" b="1" spc="4" dirty="0">
                <a:solidFill>
                  <a:srgbClr val="565F6C"/>
                </a:solidFill>
                <a:latin typeface="Century Schoolbook"/>
                <a:cs typeface="Century Schoolbook"/>
              </a:rPr>
              <a:t>I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ON</a:t>
            </a:r>
            <a:r>
              <a:rPr sz="2400" b="1" spc="59" dirty="0">
                <a:solidFill>
                  <a:srgbClr val="565F6C"/>
                </a:solidFill>
                <a:latin typeface="Century Schoolbook"/>
                <a:cs typeface="Century Schoolbook"/>
              </a:rPr>
              <a:t> </a:t>
            </a:r>
            <a:r>
              <a:rPr sz="24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S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E</a:t>
            </a:r>
            <a:r>
              <a:rPr sz="2400" b="1" spc="19" dirty="0">
                <a:solidFill>
                  <a:srgbClr val="565F6C"/>
                </a:solidFill>
                <a:latin typeface="Century Schoolbook"/>
                <a:cs typeface="Century Schoolbook"/>
              </a:rPr>
              <a:t>R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V</a:t>
            </a:r>
            <a:r>
              <a:rPr sz="2400" b="1" spc="14" dirty="0">
                <a:solidFill>
                  <a:srgbClr val="565F6C"/>
                </a:solidFill>
                <a:latin typeface="Century Schoolbook"/>
                <a:cs typeface="Century Schoolbook"/>
              </a:rPr>
              <a:t>I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CES</a:t>
            </a:r>
            <a:endParaRPr sz="2400" dirty="0">
              <a:latin typeface="Century Schoolbook"/>
              <a:cs typeface="Century School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6244" y="1570792"/>
            <a:ext cx="6321748" cy="6421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  <a:spcBef>
                <a:spcPts val="87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100" spc="0" dirty="0">
                <a:solidFill>
                  <a:srgbClr val="FD8537"/>
                </a:solidFill>
                <a:latin typeface="Times New Roman"/>
                <a:cs typeface="Times New Roman"/>
              </a:rPr>
              <a:t>      </a:t>
            </a:r>
            <a:r>
              <a:rPr sz="1100" spc="154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</a:t>
            </a:r>
            <a:r>
              <a:rPr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b="1" spc="1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b="1" spc="19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gn</a:t>
            </a:r>
            <a:r>
              <a:rPr b="1" spc="2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b="1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b="1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  <a:r>
              <a:rPr b="1" spc="3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b="1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b="1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b="1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b="1" spc="38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b="1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1999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564" y="1905000"/>
            <a:ext cx="7024985" cy="45947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415" marR="22796">
              <a:lnSpc>
                <a:spcPts val="1735"/>
              </a:lnSpc>
              <a:spcBef>
                <a:spcPts val="86"/>
              </a:spcBef>
            </a:pP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550" spc="4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155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55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1550" spc="2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sz="1550" spc="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155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1550" spc="14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sz="1550" spc="1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55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155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55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1550" spc="2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155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550" spc="2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155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1550" spc="14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55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sz="1550" spc="1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155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55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155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2796">
              <a:lnSpc>
                <a:spcPct val="100179"/>
              </a:lnSpc>
              <a:spcBef>
                <a:spcPts val="572"/>
              </a:spcBef>
            </a:pPr>
            <a:r>
              <a:rPr sz="155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550" spc="4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55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ue</a:t>
            </a:r>
            <a:r>
              <a:rPr sz="155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155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155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550" spc="1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55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55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55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sz="1550" spc="21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sz="1550" spc="8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55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55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550" spc="1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ont</a:t>
            </a:r>
            <a:r>
              <a:rPr sz="155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sz="1550" spc="13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155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5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55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55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13069" indent="18287">
              <a:lnSpc>
                <a:spcPct val="102683"/>
              </a:lnSpc>
              <a:spcBef>
                <a:spcPts val="657"/>
              </a:spcBef>
            </a:pPr>
            <a:r>
              <a:rPr sz="155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55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sz="155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55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tion</a:t>
            </a:r>
            <a:r>
              <a:rPr sz="1550" spc="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155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55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155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155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550" spc="2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155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55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55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1550" spc="17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sz="1550" spc="1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55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55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ent,</a:t>
            </a:r>
            <a:r>
              <a:rPr sz="1550" spc="2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sz="1550" spc="6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55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55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 i</a:t>
            </a:r>
            <a:r>
              <a:rPr sz="155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55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55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55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550" spc="1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55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55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sz="1550" spc="18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550" spc="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550" spc="10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155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</a:t>
            </a:r>
            <a:r>
              <a:rPr sz="155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sz="1550" spc="2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1550" spc="8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55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55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550" spc="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55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155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55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ies</a:t>
            </a:r>
            <a:r>
              <a:rPr sz="155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55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155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550" spc="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sz="155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55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155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1550" spc="2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55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sz="1550" spc="11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1550" spc="7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1550" spc="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RB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550" spc="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sz="155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sz="1550" spc="17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155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55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3585"/>
              </a:lnSpc>
              <a:spcBef>
                <a:spcPts val="611"/>
              </a:spcBef>
            </a:pPr>
            <a:r>
              <a:rPr sz="155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550" spc="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sz="155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55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tion</a:t>
            </a:r>
            <a:r>
              <a:rPr sz="1550" spc="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155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55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sz="1550" spc="1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155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1550" spc="1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55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550" spc="1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sz="155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55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550" spc="1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</a:t>
            </a:r>
            <a:r>
              <a:rPr sz="1550" spc="1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sz="1550" spc="1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155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155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55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550" spc="18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heets of</a:t>
            </a:r>
            <a:r>
              <a:rPr sz="155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550" spc="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55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1550" spc="14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55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155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55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1550" spc="2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sz="1550" spc="8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550" spc="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sz="1550" spc="7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55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550" spc="1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55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55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1550" spc="2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550" spc="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55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550" spc="1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155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55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sz="1550" spc="1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550" spc="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sz="155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55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55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sz="1550" spc="2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1550" spc="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1550" spc="14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55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55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2796">
              <a:lnSpc>
                <a:spcPct val="100179"/>
              </a:lnSpc>
              <a:spcBef>
                <a:spcPts val="592"/>
              </a:spcBef>
            </a:pPr>
            <a:r>
              <a:rPr sz="155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550" spc="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55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55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55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</a:t>
            </a:r>
            <a:r>
              <a:rPr sz="1550" spc="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sz="1550" spc="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55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155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</a:t>
            </a:r>
            <a:r>
              <a:rPr sz="1550" spc="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155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55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55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1550" spc="16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</a:t>
            </a:r>
            <a:r>
              <a:rPr sz="155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sz="155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</a:t>
            </a:r>
            <a:r>
              <a:rPr sz="1550" spc="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sz="1550" spc="7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1550" spc="1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55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155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lty</a:t>
            </a:r>
            <a:r>
              <a:rPr sz="1550" spc="1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endParaRPr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2796">
              <a:lnSpc>
                <a:spcPct val="100179"/>
              </a:lnSpc>
              <a:spcBef>
                <a:spcPts val="45"/>
              </a:spcBef>
            </a:pPr>
            <a:r>
              <a:rPr sz="155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sz="1550" spc="1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55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55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sz="155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/T</a:t>
            </a:r>
            <a:r>
              <a:rPr sz="155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550" spc="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55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sz="155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155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550" spc="24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sz="155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sz="1550" spc="17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55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55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sz="155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hni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55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1550" spc="16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55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ll</a:t>
            </a:r>
            <a:r>
              <a:rPr sz="155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55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55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tio</a:t>
            </a:r>
            <a:r>
              <a:rPr sz="155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20829">
              <a:lnSpc>
                <a:spcPct val="103284"/>
              </a:lnSpc>
              <a:spcBef>
                <a:spcPts val="658"/>
              </a:spcBef>
            </a:pP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</a:t>
            </a:r>
            <a:r>
              <a:rPr sz="155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1550" spc="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55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55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155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sz="155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155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550" spc="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155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55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55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550" spc="1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155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</a:t>
            </a:r>
            <a:r>
              <a:rPr sz="155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55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</a:t>
            </a:r>
            <a:r>
              <a:rPr sz="1550" spc="21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55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55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sz="155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sz="1550" spc="24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550" spc="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155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1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1550" spc="7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55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55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55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</a:t>
            </a:r>
            <a:r>
              <a:rPr sz="1550" spc="2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550" spc="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55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sz="1550" spc="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55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55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</a:t>
            </a:r>
            <a:r>
              <a:rPr sz="1550" spc="1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1550" spc="6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55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55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550" spc="1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1550" spc="8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155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550" spc="17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rr</a:t>
            </a:r>
            <a:r>
              <a:rPr sz="155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55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5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ent, 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sz="155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55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tion</a:t>
            </a:r>
            <a:r>
              <a:rPr sz="1550" spc="2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55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1550" spc="2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1550" spc="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155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55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155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550" spc="15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155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55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sz="1550" spc="1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55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sz="155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ted</a:t>
            </a:r>
            <a:r>
              <a:rPr sz="1550" spc="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550" spc="9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sz="1550" spc="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155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155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155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155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55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</a:t>
            </a:r>
            <a:r>
              <a:rPr sz="1550" spc="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55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sz="1550" spc="20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155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550" spc="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55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55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55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55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55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550" spc="2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5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</a:t>
            </a:r>
            <a:r>
              <a:rPr sz="155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I;</a:t>
            </a:r>
            <a:endParaRPr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244" y="4218953"/>
            <a:ext cx="172943" cy="1671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5"/>
              </a:spcBef>
            </a:pPr>
            <a:endParaRPr sz="1100" dirty="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244" y="5028204"/>
            <a:ext cx="173260" cy="1674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5"/>
              </a:spcBef>
            </a:pPr>
            <a:endParaRPr sz="1100" dirty="0">
              <a:latin typeface="Wingdings"/>
              <a:cs typeface="Wingdings"/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B5B32D63-DF99-460F-AF97-FF37D647D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42</a:t>
            </a:fld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8764523" y="1065276"/>
            <a:ext cx="0" cy="5792722"/>
          </a:xfrm>
          <a:custGeom>
            <a:avLst/>
            <a:gdLst/>
            <a:ahLst/>
            <a:cxnLst/>
            <a:rect l="l" t="t" r="r" b="b"/>
            <a:pathLst>
              <a:path h="5792722">
                <a:moveTo>
                  <a:pt x="0" y="0"/>
                </a:moveTo>
                <a:lnTo>
                  <a:pt x="0" y="5792722"/>
                </a:lnTo>
              </a:path>
            </a:pathLst>
          </a:custGeom>
          <a:ln w="36576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37676" y="1065276"/>
            <a:ext cx="306323" cy="5792722"/>
          </a:xfrm>
          <a:custGeom>
            <a:avLst/>
            <a:gdLst/>
            <a:ahLst/>
            <a:cxnLst/>
            <a:rect l="l" t="t" r="r" b="b"/>
            <a:pathLst>
              <a:path w="306323" h="5792722">
                <a:moveTo>
                  <a:pt x="0" y="5792722"/>
                </a:moveTo>
                <a:lnTo>
                  <a:pt x="306323" y="5792722"/>
                </a:lnTo>
                <a:lnTo>
                  <a:pt x="306323" y="0"/>
                </a:lnTo>
                <a:lnTo>
                  <a:pt x="0" y="0"/>
                </a:lnTo>
                <a:lnTo>
                  <a:pt x="0" y="5792722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915400" y="1065276"/>
            <a:ext cx="0" cy="5792722"/>
          </a:xfrm>
          <a:custGeom>
            <a:avLst/>
            <a:gdLst/>
            <a:ahLst/>
            <a:cxnLst/>
            <a:rect l="l" t="t" r="r" b="b"/>
            <a:pathLst>
              <a:path h="5792722">
                <a:moveTo>
                  <a:pt x="0" y="0"/>
                </a:moveTo>
                <a:lnTo>
                  <a:pt x="0" y="5792722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93876" y="0"/>
            <a:ext cx="7850124" cy="1065276"/>
          </a:xfrm>
          <a:custGeom>
            <a:avLst/>
            <a:gdLst/>
            <a:ahLst/>
            <a:cxnLst/>
            <a:rect l="l" t="t" r="r" b="b"/>
            <a:pathLst>
              <a:path w="7850124" h="1065276">
                <a:moveTo>
                  <a:pt x="7850123" y="0"/>
                </a:moveTo>
                <a:lnTo>
                  <a:pt x="0" y="0"/>
                </a:lnTo>
                <a:lnTo>
                  <a:pt x="0" y="1065276"/>
                </a:lnTo>
                <a:lnTo>
                  <a:pt x="7850123" y="1065276"/>
                </a:lnTo>
                <a:lnTo>
                  <a:pt x="7850123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066" y="2285"/>
            <a:ext cx="35662" cy="6857998"/>
          </a:xfrm>
          <a:custGeom>
            <a:avLst/>
            <a:gdLst/>
            <a:ahLst/>
            <a:cxnLst/>
            <a:rect l="l" t="t" r="r" b="b"/>
            <a:pathLst>
              <a:path w="35662" h="6857998">
                <a:moveTo>
                  <a:pt x="35661" y="0"/>
                </a:moveTo>
                <a:lnTo>
                  <a:pt x="0" y="0"/>
                </a:lnTo>
                <a:lnTo>
                  <a:pt x="1" y="6855711"/>
                </a:lnTo>
                <a:lnTo>
                  <a:pt x="35662" y="6855711"/>
                </a:lnTo>
                <a:lnTo>
                  <a:pt x="35661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292" y="2285"/>
            <a:ext cx="11888" cy="6857998"/>
          </a:xfrm>
          <a:custGeom>
            <a:avLst/>
            <a:gdLst/>
            <a:ahLst/>
            <a:cxnLst/>
            <a:rect l="l" t="t" r="r" b="b"/>
            <a:pathLst>
              <a:path w="11888" h="6857998">
                <a:moveTo>
                  <a:pt x="11887" y="0"/>
                </a:moveTo>
                <a:lnTo>
                  <a:pt x="0" y="0"/>
                </a:lnTo>
                <a:lnTo>
                  <a:pt x="1" y="6855711"/>
                </a:lnTo>
                <a:lnTo>
                  <a:pt x="11888" y="6855711"/>
                </a:lnTo>
                <a:lnTo>
                  <a:pt x="1188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1371600" cy="1521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212594" y="127213"/>
            <a:ext cx="6046356" cy="8404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200"/>
              </a:lnSpc>
              <a:spcBef>
                <a:spcPts val="160"/>
              </a:spcBef>
            </a:pPr>
            <a:r>
              <a:rPr sz="30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P</a:t>
            </a:r>
            <a:r>
              <a:rPr sz="24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R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O</a:t>
            </a:r>
            <a:r>
              <a:rPr sz="2400" b="1" spc="-9" dirty="0">
                <a:solidFill>
                  <a:srgbClr val="565F6C"/>
                </a:solidFill>
                <a:latin typeface="Century Schoolbook"/>
                <a:cs typeface="Century Schoolbook"/>
              </a:rPr>
              <a:t>F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E</a:t>
            </a:r>
            <a:r>
              <a:rPr sz="24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S</a:t>
            </a:r>
            <a:r>
              <a:rPr sz="2400" b="1" spc="4" dirty="0">
                <a:solidFill>
                  <a:srgbClr val="565F6C"/>
                </a:solidFill>
                <a:latin typeface="Century Schoolbook"/>
                <a:cs typeface="Century Schoolbook"/>
              </a:rPr>
              <a:t>SI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O</a:t>
            </a:r>
            <a:r>
              <a:rPr sz="2400" b="1" spc="-25" dirty="0">
                <a:solidFill>
                  <a:srgbClr val="565F6C"/>
                </a:solidFill>
                <a:latin typeface="Century Schoolbook"/>
                <a:cs typeface="Century Schoolbook"/>
              </a:rPr>
              <a:t>N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A</a:t>
            </a:r>
            <a:r>
              <a:rPr sz="24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L</a:t>
            </a:r>
            <a:r>
              <a:rPr sz="30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,</a:t>
            </a:r>
            <a:r>
              <a:rPr sz="3000" b="1" spc="-140" dirty="0">
                <a:solidFill>
                  <a:srgbClr val="565F6C"/>
                </a:solidFill>
                <a:latin typeface="Century Schoolbook"/>
                <a:cs typeface="Century Schoolbook"/>
              </a:rPr>
              <a:t> 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CON</a:t>
            </a:r>
            <a:r>
              <a:rPr sz="24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S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U</a:t>
            </a:r>
            <a:r>
              <a:rPr sz="2400" b="1" spc="-9" dirty="0">
                <a:solidFill>
                  <a:srgbClr val="565F6C"/>
                </a:solidFill>
                <a:latin typeface="Century Schoolbook"/>
                <a:cs typeface="Century Schoolbook"/>
              </a:rPr>
              <a:t>L</a:t>
            </a:r>
            <a:r>
              <a:rPr sz="2400" b="1" spc="-14" dirty="0">
                <a:solidFill>
                  <a:srgbClr val="565F6C"/>
                </a:solidFill>
                <a:latin typeface="Century Schoolbook"/>
                <a:cs typeface="Century Schoolbook"/>
              </a:rPr>
              <a:t>T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A</a:t>
            </a:r>
            <a:r>
              <a:rPr sz="2400" b="1" spc="4" dirty="0">
                <a:solidFill>
                  <a:srgbClr val="565F6C"/>
                </a:solidFill>
                <a:latin typeface="Century Schoolbook"/>
                <a:cs typeface="Century Schoolbook"/>
              </a:rPr>
              <a:t>N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C</a:t>
            </a:r>
            <a:r>
              <a:rPr sz="2400" b="1" spc="-4" dirty="0">
                <a:solidFill>
                  <a:srgbClr val="565F6C"/>
                </a:solidFill>
                <a:latin typeface="Century Schoolbook"/>
                <a:cs typeface="Century Schoolbook"/>
              </a:rPr>
              <a:t>Y</a:t>
            </a:r>
            <a:r>
              <a:rPr sz="30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,</a:t>
            </a:r>
            <a:endParaRPr sz="3000" dirty="0">
              <a:latin typeface="Century Schoolbook"/>
              <a:cs typeface="Century Schoolbook"/>
            </a:endParaRPr>
          </a:p>
          <a:p>
            <a:pPr marL="667755" marR="702179" algn="ctr">
              <a:lnSpc>
                <a:spcPct val="100179"/>
              </a:lnSpc>
              <a:spcBef>
                <a:spcPts val="356"/>
              </a:spcBef>
            </a:pP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CE</a:t>
            </a:r>
            <a:r>
              <a:rPr sz="24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R</a:t>
            </a:r>
            <a:r>
              <a:rPr sz="2400" b="1" spc="-14" dirty="0">
                <a:solidFill>
                  <a:srgbClr val="565F6C"/>
                </a:solidFill>
                <a:latin typeface="Century Schoolbook"/>
                <a:cs typeface="Century Schoolbook"/>
              </a:rPr>
              <a:t>T</a:t>
            </a:r>
            <a:r>
              <a:rPr sz="2400" b="1" spc="4" dirty="0">
                <a:solidFill>
                  <a:srgbClr val="565F6C"/>
                </a:solidFill>
                <a:latin typeface="Century Schoolbook"/>
                <a:cs typeface="Century Schoolbook"/>
              </a:rPr>
              <a:t>I</a:t>
            </a:r>
            <a:r>
              <a:rPr sz="2400" b="1" spc="-14" dirty="0">
                <a:solidFill>
                  <a:srgbClr val="565F6C"/>
                </a:solidFill>
                <a:latin typeface="Century Schoolbook"/>
                <a:cs typeface="Century Schoolbook"/>
              </a:rPr>
              <a:t>F</a:t>
            </a:r>
            <a:r>
              <a:rPr sz="2400" b="1" spc="4" dirty="0">
                <a:solidFill>
                  <a:srgbClr val="565F6C"/>
                </a:solidFill>
                <a:latin typeface="Century Schoolbook"/>
                <a:cs typeface="Century Schoolbook"/>
              </a:rPr>
              <a:t>I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CA</a:t>
            </a:r>
            <a:r>
              <a:rPr sz="2400" b="1" spc="-19" dirty="0">
                <a:solidFill>
                  <a:srgbClr val="565F6C"/>
                </a:solidFill>
                <a:latin typeface="Century Schoolbook"/>
                <a:cs typeface="Century Schoolbook"/>
              </a:rPr>
              <a:t>T</a:t>
            </a:r>
            <a:r>
              <a:rPr sz="2400" b="1" spc="4" dirty="0">
                <a:solidFill>
                  <a:srgbClr val="565F6C"/>
                </a:solidFill>
                <a:latin typeface="Century Schoolbook"/>
                <a:cs typeface="Century Schoolbook"/>
              </a:rPr>
              <a:t>I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ON</a:t>
            </a:r>
            <a:r>
              <a:rPr sz="2400" b="1" spc="59" dirty="0">
                <a:solidFill>
                  <a:srgbClr val="565F6C"/>
                </a:solidFill>
                <a:latin typeface="Century Schoolbook"/>
                <a:cs typeface="Century Schoolbook"/>
              </a:rPr>
              <a:t> </a:t>
            </a:r>
            <a:r>
              <a:rPr sz="24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S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E</a:t>
            </a:r>
            <a:r>
              <a:rPr sz="2400" b="1" spc="19" dirty="0">
                <a:solidFill>
                  <a:srgbClr val="565F6C"/>
                </a:solidFill>
                <a:latin typeface="Century Schoolbook"/>
                <a:cs typeface="Century Schoolbook"/>
              </a:rPr>
              <a:t>R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V</a:t>
            </a:r>
            <a:r>
              <a:rPr sz="2400" b="1" spc="14" dirty="0">
                <a:solidFill>
                  <a:srgbClr val="565F6C"/>
                </a:solidFill>
                <a:latin typeface="Century Schoolbook"/>
                <a:cs typeface="Century Schoolbook"/>
              </a:rPr>
              <a:t>I</a:t>
            </a:r>
            <a:r>
              <a:rPr sz="24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CES</a:t>
            </a:r>
            <a:endParaRPr sz="2400" dirty="0">
              <a:latin typeface="Century Schoolbook"/>
              <a:cs typeface="Century School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6244" y="1986343"/>
            <a:ext cx="1141623" cy="226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  <a:spcBef>
                <a:spcPts val="87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100" spc="0" dirty="0">
                <a:solidFill>
                  <a:srgbClr val="FD8537"/>
                </a:solidFill>
                <a:latin typeface="Times New Roman"/>
                <a:cs typeface="Times New Roman"/>
              </a:rPr>
              <a:t>   </a:t>
            </a:r>
            <a:r>
              <a:rPr sz="1100" spc="74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1550" b="1" spc="0" dirty="0">
                <a:latin typeface="Century Gothic"/>
                <a:cs typeface="Century Gothic"/>
              </a:rPr>
              <a:t>Ser</a:t>
            </a:r>
            <a:r>
              <a:rPr sz="1550" b="1" spc="9" dirty="0">
                <a:latin typeface="Century Gothic"/>
                <a:cs typeface="Century Gothic"/>
              </a:rPr>
              <a:t>v</a:t>
            </a:r>
            <a:r>
              <a:rPr sz="1550" b="1" spc="14" dirty="0">
                <a:latin typeface="Century Gothic"/>
                <a:cs typeface="Century Gothic"/>
              </a:rPr>
              <a:t>i</a:t>
            </a:r>
            <a:r>
              <a:rPr sz="1550" b="1" spc="29" dirty="0">
                <a:latin typeface="Century Gothic"/>
                <a:cs typeface="Century Gothic"/>
              </a:rPr>
              <a:t>c</a:t>
            </a:r>
            <a:r>
              <a:rPr sz="1550" b="1" spc="0" dirty="0">
                <a:latin typeface="Century Gothic"/>
                <a:cs typeface="Century Gothic"/>
              </a:rPr>
              <a:t>es</a:t>
            </a:r>
            <a:endParaRPr sz="1550" dirty="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03273" y="1986343"/>
            <a:ext cx="627058" cy="226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  <a:spcBef>
                <a:spcPts val="87"/>
              </a:spcBef>
            </a:pPr>
            <a:r>
              <a:rPr sz="1550" b="1" spc="19" dirty="0">
                <a:latin typeface="Century Gothic"/>
                <a:cs typeface="Century Gothic"/>
              </a:rPr>
              <a:t>u</a:t>
            </a:r>
            <a:r>
              <a:rPr sz="1550" b="1" spc="-14" dirty="0">
                <a:latin typeface="Century Gothic"/>
                <a:cs typeface="Century Gothic"/>
              </a:rPr>
              <a:t>n</a:t>
            </a:r>
            <a:r>
              <a:rPr sz="1550" b="1" spc="34" dirty="0">
                <a:latin typeface="Century Gothic"/>
                <a:cs typeface="Century Gothic"/>
              </a:rPr>
              <a:t>d</a:t>
            </a:r>
            <a:r>
              <a:rPr sz="1550" b="1" spc="-4" dirty="0">
                <a:latin typeface="Century Gothic"/>
                <a:cs typeface="Century Gothic"/>
              </a:rPr>
              <a:t>e</a:t>
            </a:r>
            <a:r>
              <a:rPr sz="1550" b="1" spc="0" dirty="0">
                <a:latin typeface="Century Gothic"/>
                <a:cs typeface="Century Gothic"/>
              </a:rPr>
              <a:t>r</a:t>
            </a:r>
            <a:endParaRPr sz="155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53462" y="1986343"/>
            <a:ext cx="367010" cy="226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  <a:spcBef>
                <a:spcPts val="87"/>
              </a:spcBef>
            </a:pPr>
            <a:r>
              <a:rPr sz="1550" b="1" spc="25" dirty="0">
                <a:latin typeface="Century Gothic"/>
                <a:cs typeface="Century Gothic"/>
              </a:rPr>
              <a:t>t</a:t>
            </a:r>
            <a:r>
              <a:rPr sz="1550" b="1" spc="-15" dirty="0">
                <a:latin typeface="Century Gothic"/>
                <a:cs typeface="Century Gothic"/>
              </a:rPr>
              <a:t>h</a:t>
            </a:r>
            <a:r>
              <a:rPr sz="1550" b="1" spc="0" dirty="0">
                <a:latin typeface="Century Gothic"/>
                <a:cs typeface="Century Gothic"/>
              </a:rPr>
              <a:t>e</a:t>
            </a:r>
            <a:endParaRPr sz="155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47492" y="1986343"/>
            <a:ext cx="791412" cy="226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  <a:spcBef>
                <a:spcPts val="87"/>
              </a:spcBef>
            </a:pPr>
            <a:r>
              <a:rPr sz="1550" b="1" spc="25" dirty="0">
                <a:latin typeface="Century Gothic"/>
                <a:cs typeface="Century Gothic"/>
              </a:rPr>
              <a:t>C</a:t>
            </a:r>
            <a:r>
              <a:rPr sz="1550" b="1" spc="-14" dirty="0">
                <a:latin typeface="Century Gothic"/>
                <a:cs typeface="Century Gothic"/>
              </a:rPr>
              <a:t>h</a:t>
            </a:r>
            <a:r>
              <a:rPr sz="1550" b="1" spc="34" dirty="0">
                <a:latin typeface="Century Gothic"/>
                <a:cs typeface="Century Gothic"/>
              </a:rPr>
              <a:t>a</a:t>
            </a:r>
            <a:r>
              <a:rPr sz="1550" b="1" spc="0" dirty="0">
                <a:latin typeface="Century Gothic"/>
                <a:cs typeface="Century Gothic"/>
              </a:rPr>
              <a:t>r</a:t>
            </a:r>
            <a:r>
              <a:rPr sz="1550" b="1" spc="-9" dirty="0">
                <a:latin typeface="Century Gothic"/>
                <a:cs typeface="Century Gothic"/>
              </a:rPr>
              <a:t>t</a:t>
            </a:r>
            <a:r>
              <a:rPr sz="1550" b="1" spc="29" dirty="0">
                <a:latin typeface="Century Gothic"/>
                <a:cs typeface="Century Gothic"/>
              </a:rPr>
              <a:t>e</a:t>
            </a:r>
            <a:r>
              <a:rPr sz="1550" b="1" spc="0" dirty="0">
                <a:latin typeface="Century Gothic"/>
                <a:cs typeface="Century Gothic"/>
              </a:rPr>
              <a:t>r</a:t>
            </a:r>
            <a:endParaRPr sz="155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62146" y="1986343"/>
            <a:ext cx="701683" cy="226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  <a:spcBef>
                <a:spcPts val="87"/>
              </a:spcBef>
            </a:pPr>
            <a:r>
              <a:rPr sz="1550" b="1" spc="9" dirty="0">
                <a:latin typeface="Century Gothic"/>
                <a:cs typeface="Century Gothic"/>
              </a:rPr>
              <a:t>P</a:t>
            </a:r>
            <a:r>
              <a:rPr sz="1550" b="1" spc="0" dirty="0">
                <a:latin typeface="Century Gothic"/>
                <a:cs typeface="Century Gothic"/>
              </a:rPr>
              <a:t>o</a:t>
            </a:r>
            <a:r>
              <a:rPr sz="1550" b="1" spc="9" dirty="0">
                <a:latin typeface="Century Gothic"/>
                <a:cs typeface="Century Gothic"/>
              </a:rPr>
              <a:t>l</a:t>
            </a:r>
            <a:r>
              <a:rPr sz="1550" b="1" spc="14" dirty="0">
                <a:latin typeface="Century Gothic"/>
                <a:cs typeface="Century Gothic"/>
              </a:rPr>
              <a:t>i</a:t>
            </a:r>
            <a:r>
              <a:rPr sz="1550" b="1" spc="0" dirty="0">
                <a:latin typeface="Century Gothic"/>
                <a:cs typeface="Century Gothic"/>
              </a:rPr>
              <a:t>c</a:t>
            </a:r>
            <a:r>
              <a:rPr sz="1550" b="1" spc="14" dirty="0">
                <a:latin typeface="Century Gothic"/>
                <a:cs typeface="Century Gothic"/>
              </a:rPr>
              <a:t>y</a:t>
            </a:r>
            <a:r>
              <a:rPr sz="1550" b="1" spc="0" dirty="0">
                <a:latin typeface="Century Gothic"/>
                <a:cs typeface="Century Gothic"/>
              </a:rPr>
              <a:t>,</a:t>
            </a:r>
            <a:endParaRPr sz="155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85741" y="1986343"/>
            <a:ext cx="512842" cy="226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  <a:spcBef>
                <a:spcPts val="87"/>
              </a:spcBef>
            </a:pPr>
            <a:r>
              <a:rPr sz="1550" b="1" spc="14" dirty="0">
                <a:latin typeface="Century Gothic"/>
                <a:cs typeface="Century Gothic"/>
              </a:rPr>
              <a:t>1986</a:t>
            </a:r>
            <a:endParaRPr sz="155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26202" y="1986343"/>
            <a:ext cx="239171" cy="226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  <a:spcBef>
                <a:spcPts val="87"/>
              </a:spcBef>
            </a:pPr>
            <a:r>
              <a:rPr sz="1550" b="1" spc="-4" dirty="0">
                <a:latin typeface="Century Gothic"/>
                <a:cs typeface="Century Gothic"/>
              </a:rPr>
              <a:t>of</a:t>
            </a:r>
            <a:endParaRPr sz="155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87390" y="1986343"/>
            <a:ext cx="367010" cy="226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  <a:spcBef>
                <a:spcPts val="87"/>
              </a:spcBef>
            </a:pPr>
            <a:r>
              <a:rPr sz="1550" b="1" spc="25" dirty="0">
                <a:latin typeface="Century Gothic"/>
                <a:cs typeface="Century Gothic"/>
              </a:rPr>
              <a:t>t</a:t>
            </a:r>
            <a:r>
              <a:rPr sz="1550" b="1" spc="-15" dirty="0">
                <a:latin typeface="Century Gothic"/>
                <a:cs typeface="Century Gothic"/>
              </a:rPr>
              <a:t>h</a:t>
            </a:r>
            <a:r>
              <a:rPr sz="1550" b="1" spc="0" dirty="0">
                <a:latin typeface="Century Gothic"/>
                <a:cs typeface="Century Gothic"/>
              </a:rPr>
              <a:t>e</a:t>
            </a:r>
            <a:endParaRPr sz="155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81420" y="1986343"/>
            <a:ext cx="1226132" cy="226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  <a:spcBef>
                <a:spcPts val="87"/>
              </a:spcBef>
            </a:pPr>
            <a:r>
              <a:rPr sz="1550" b="1" spc="4" dirty="0">
                <a:latin typeface="Century Gothic"/>
                <a:cs typeface="Century Gothic"/>
              </a:rPr>
              <a:t>D</a:t>
            </a:r>
            <a:r>
              <a:rPr sz="1550" b="1" spc="29" dirty="0">
                <a:latin typeface="Century Gothic"/>
                <a:cs typeface="Century Gothic"/>
              </a:rPr>
              <a:t>e</a:t>
            </a:r>
            <a:r>
              <a:rPr sz="1550" b="1" spc="0" dirty="0">
                <a:latin typeface="Century Gothic"/>
                <a:cs typeface="Century Gothic"/>
              </a:rPr>
              <a:t>p</a:t>
            </a:r>
            <a:r>
              <a:rPr sz="1550" b="1" spc="29" dirty="0">
                <a:latin typeface="Century Gothic"/>
                <a:cs typeface="Century Gothic"/>
              </a:rPr>
              <a:t>a</a:t>
            </a:r>
            <a:r>
              <a:rPr sz="1550" b="1" spc="0" dirty="0">
                <a:latin typeface="Century Gothic"/>
                <a:cs typeface="Century Gothic"/>
              </a:rPr>
              <a:t>r</a:t>
            </a:r>
            <a:r>
              <a:rPr sz="1550" b="1" spc="-9" dirty="0">
                <a:latin typeface="Century Gothic"/>
                <a:cs typeface="Century Gothic"/>
              </a:rPr>
              <a:t>t</a:t>
            </a:r>
            <a:r>
              <a:rPr sz="1550" b="1" spc="19" dirty="0">
                <a:latin typeface="Century Gothic"/>
                <a:cs typeface="Century Gothic"/>
              </a:rPr>
              <a:t>m</a:t>
            </a:r>
            <a:r>
              <a:rPr sz="1550" b="1" spc="29" dirty="0">
                <a:latin typeface="Century Gothic"/>
                <a:cs typeface="Century Gothic"/>
              </a:rPr>
              <a:t>e</a:t>
            </a:r>
            <a:r>
              <a:rPr sz="1550" b="1" spc="-14" dirty="0">
                <a:latin typeface="Century Gothic"/>
                <a:cs typeface="Century Gothic"/>
              </a:rPr>
              <a:t>n</a:t>
            </a:r>
            <a:r>
              <a:rPr sz="1550" b="1" spc="0" dirty="0">
                <a:latin typeface="Century Gothic"/>
                <a:cs typeface="Century Gothic"/>
              </a:rPr>
              <a:t>t</a:t>
            </a:r>
            <a:endParaRPr sz="155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30795" y="1986343"/>
            <a:ext cx="248304" cy="226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  <a:spcBef>
                <a:spcPts val="87"/>
              </a:spcBef>
            </a:pPr>
            <a:r>
              <a:rPr sz="1550" b="1" spc="29" dirty="0">
                <a:latin typeface="Century Gothic"/>
                <a:cs typeface="Century Gothic"/>
              </a:rPr>
              <a:t>of</a:t>
            </a:r>
            <a:endParaRPr sz="155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244" y="2352357"/>
            <a:ext cx="3319184" cy="9585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3502">
              <a:lnSpc>
                <a:spcPts val="1739"/>
              </a:lnSpc>
              <a:spcBef>
                <a:spcPts val="87"/>
              </a:spcBef>
            </a:pPr>
            <a:r>
              <a:rPr sz="1550" b="1" spc="14" dirty="0">
                <a:latin typeface="Century Gothic"/>
                <a:cs typeface="Century Gothic"/>
              </a:rPr>
              <a:t>A</a:t>
            </a:r>
            <a:r>
              <a:rPr sz="1550" b="1" spc="0" dirty="0">
                <a:latin typeface="Century Gothic"/>
                <a:cs typeface="Century Gothic"/>
              </a:rPr>
              <a:t>gr</a:t>
            </a:r>
            <a:r>
              <a:rPr sz="1550" b="1" spc="9" dirty="0">
                <a:latin typeface="Century Gothic"/>
                <a:cs typeface="Century Gothic"/>
              </a:rPr>
              <a:t>i</a:t>
            </a:r>
            <a:r>
              <a:rPr sz="1550" b="1" spc="-4" dirty="0">
                <a:latin typeface="Century Gothic"/>
                <a:cs typeface="Century Gothic"/>
              </a:rPr>
              <a:t>c</a:t>
            </a:r>
            <a:r>
              <a:rPr sz="1550" b="1" spc="-14" dirty="0">
                <a:latin typeface="Century Gothic"/>
                <a:cs typeface="Century Gothic"/>
              </a:rPr>
              <a:t>u</a:t>
            </a:r>
            <a:r>
              <a:rPr sz="1550" b="1" spc="14" dirty="0">
                <a:latin typeface="Century Gothic"/>
                <a:cs typeface="Century Gothic"/>
              </a:rPr>
              <a:t>l</a:t>
            </a:r>
            <a:r>
              <a:rPr sz="1550" b="1" spc="-9" dirty="0">
                <a:latin typeface="Century Gothic"/>
                <a:cs typeface="Century Gothic"/>
              </a:rPr>
              <a:t>t</a:t>
            </a:r>
            <a:r>
              <a:rPr sz="1550" b="1" spc="-14" dirty="0">
                <a:latin typeface="Century Gothic"/>
                <a:cs typeface="Century Gothic"/>
              </a:rPr>
              <a:t>u</a:t>
            </a:r>
            <a:r>
              <a:rPr sz="1550" b="1" spc="0" dirty="0">
                <a:latin typeface="Century Gothic"/>
                <a:cs typeface="Century Gothic"/>
              </a:rPr>
              <a:t>re</a:t>
            </a:r>
            <a:r>
              <a:rPr sz="1550" b="1" spc="308" dirty="0">
                <a:latin typeface="Century Gothic"/>
                <a:cs typeface="Century Gothic"/>
              </a:rPr>
              <a:t> </a:t>
            </a:r>
            <a:r>
              <a:rPr sz="1550" b="1" spc="0" dirty="0">
                <a:latin typeface="Century Gothic"/>
                <a:cs typeface="Century Gothic"/>
              </a:rPr>
              <a:t>a</a:t>
            </a:r>
            <a:r>
              <a:rPr sz="1550" b="1" spc="-14" dirty="0">
                <a:latin typeface="Century Gothic"/>
                <a:cs typeface="Century Gothic"/>
              </a:rPr>
              <a:t>n</a:t>
            </a:r>
            <a:r>
              <a:rPr sz="1550" b="1" spc="0" dirty="0">
                <a:latin typeface="Century Gothic"/>
                <a:cs typeface="Century Gothic"/>
              </a:rPr>
              <a:t>d</a:t>
            </a:r>
            <a:r>
              <a:rPr sz="1550" b="1" spc="129" dirty="0">
                <a:latin typeface="Century Gothic"/>
                <a:cs typeface="Century Gothic"/>
              </a:rPr>
              <a:t> </a:t>
            </a:r>
            <a:r>
              <a:rPr sz="1550" b="1" spc="-10" dirty="0">
                <a:latin typeface="Century Gothic"/>
                <a:cs typeface="Century Gothic"/>
              </a:rPr>
              <a:t>C</a:t>
            </a:r>
            <a:r>
              <a:rPr sz="1550" b="1" spc="0" dirty="0">
                <a:latin typeface="Century Gothic"/>
                <a:cs typeface="Century Gothic"/>
              </a:rPr>
              <a:t>o</a:t>
            </a:r>
            <a:r>
              <a:rPr sz="1550" b="1" spc="-5" dirty="0">
                <a:latin typeface="Century Gothic"/>
                <a:cs typeface="Century Gothic"/>
              </a:rPr>
              <a:t>o</a:t>
            </a:r>
            <a:r>
              <a:rPr sz="1550" b="1" spc="0" dirty="0">
                <a:latin typeface="Century Gothic"/>
                <a:cs typeface="Century Gothic"/>
              </a:rPr>
              <a:t>pe</a:t>
            </a:r>
            <a:r>
              <a:rPr sz="1550" b="1" spc="-5" dirty="0">
                <a:latin typeface="Century Gothic"/>
                <a:cs typeface="Century Gothic"/>
              </a:rPr>
              <a:t>r</a:t>
            </a:r>
            <a:r>
              <a:rPr sz="1550" b="1" spc="0" dirty="0">
                <a:latin typeface="Century Gothic"/>
                <a:cs typeface="Century Gothic"/>
              </a:rPr>
              <a:t>a</a:t>
            </a:r>
            <a:r>
              <a:rPr sz="1550" b="1" spc="-5" dirty="0">
                <a:latin typeface="Century Gothic"/>
                <a:cs typeface="Century Gothic"/>
              </a:rPr>
              <a:t>t</a:t>
            </a:r>
            <a:r>
              <a:rPr sz="1550" b="1" spc="15" dirty="0">
                <a:latin typeface="Century Gothic"/>
                <a:cs typeface="Century Gothic"/>
              </a:rPr>
              <a:t>i</a:t>
            </a:r>
            <a:r>
              <a:rPr sz="1550" b="1" spc="0" dirty="0">
                <a:latin typeface="Century Gothic"/>
                <a:cs typeface="Century Gothic"/>
              </a:rPr>
              <a:t>on</a:t>
            </a:r>
            <a:endParaRPr sz="1550" dirty="0">
              <a:latin typeface="Century Gothic"/>
              <a:cs typeface="Century Gothic"/>
            </a:endParaRPr>
          </a:p>
          <a:p>
            <a:pPr marL="12700" indent="681532">
              <a:lnSpc>
                <a:spcPts val="2880"/>
              </a:lnSpc>
              <a:spcBef>
                <a:spcPts val="292"/>
              </a:spcBef>
            </a:pPr>
            <a:r>
              <a:rPr sz="1550" b="1" spc="39" dirty="0">
                <a:latin typeface="Century Schoolbook"/>
                <a:cs typeface="Century Schoolbook"/>
              </a:rPr>
              <a:t>a</a:t>
            </a:r>
            <a:r>
              <a:rPr sz="1550" b="1" spc="0" dirty="0">
                <a:latin typeface="Century Schoolbook"/>
                <a:cs typeface="Century Schoolbook"/>
              </a:rPr>
              <a:t>.</a:t>
            </a:r>
            <a:r>
              <a:rPr sz="1550" b="1" spc="222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Gothic"/>
                <a:cs typeface="Century Gothic"/>
              </a:rPr>
              <a:t>C</a:t>
            </a:r>
            <a:r>
              <a:rPr sz="1550" spc="14" dirty="0">
                <a:latin typeface="Century Gothic"/>
                <a:cs typeface="Century Gothic"/>
              </a:rPr>
              <a:t>e</a:t>
            </a:r>
            <a:r>
              <a:rPr sz="1550" spc="25" dirty="0">
                <a:latin typeface="Century Gothic"/>
                <a:cs typeface="Century Gothic"/>
              </a:rPr>
              <a:t>r</a:t>
            </a:r>
            <a:r>
              <a:rPr sz="1550" spc="-34" dirty="0">
                <a:latin typeface="Century Gothic"/>
                <a:cs typeface="Century Gothic"/>
              </a:rPr>
              <a:t>t</a:t>
            </a:r>
            <a:r>
              <a:rPr sz="1550" spc="4" dirty="0">
                <a:latin typeface="Century Gothic"/>
                <a:cs typeface="Century Gothic"/>
              </a:rPr>
              <a:t>i</a:t>
            </a:r>
            <a:r>
              <a:rPr sz="1550" spc="39" dirty="0">
                <a:latin typeface="Century Gothic"/>
                <a:cs typeface="Century Gothic"/>
              </a:rPr>
              <a:t>f</a:t>
            </a:r>
            <a:r>
              <a:rPr sz="1550" spc="-19" dirty="0">
                <a:latin typeface="Century Gothic"/>
                <a:cs typeface="Century Gothic"/>
              </a:rPr>
              <a:t>y</a:t>
            </a:r>
            <a:r>
              <a:rPr sz="1550" spc="4" dirty="0">
                <a:latin typeface="Century Gothic"/>
                <a:cs typeface="Century Gothic"/>
              </a:rPr>
              <a:t>in</a:t>
            </a:r>
            <a:r>
              <a:rPr sz="1550" spc="0" dirty="0">
                <a:latin typeface="Century Gothic"/>
                <a:cs typeface="Century Gothic"/>
              </a:rPr>
              <a:t>g</a:t>
            </a:r>
            <a:r>
              <a:rPr sz="1550" spc="348" dirty="0">
                <a:latin typeface="Century Gothic"/>
                <a:cs typeface="Century Gothic"/>
              </a:rPr>
              <a:t> </a:t>
            </a:r>
            <a:r>
              <a:rPr sz="1550" spc="29" dirty="0">
                <a:latin typeface="Century Gothic"/>
                <a:cs typeface="Century Gothic"/>
              </a:rPr>
              <a:t>p</a:t>
            </a:r>
            <a:r>
              <a:rPr sz="1550" spc="0" dirty="0">
                <a:latin typeface="Century Gothic"/>
                <a:cs typeface="Century Gothic"/>
              </a:rPr>
              <a:t>a</a:t>
            </a:r>
            <a:r>
              <a:rPr sz="1550" spc="19" dirty="0">
                <a:latin typeface="Century Gothic"/>
                <a:cs typeface="Century Gothic"/>
              </a:rPr>
              <a:t>r</a:t>
            </a:r>
            <a:r>
              <a:rPr sz="1550" spc="-34" dirty="0">
                <a:latin typeface="Century Gothic"/>
                <a:cs typeface="Century Gothic"/>
              </a:rPr>
              <a:t>t</a:t>
            </a:r>
            <a:r>
              <a:rPr sz="1550" spc="39" dirty="0">
                <a:latin typeface="Century Gothic"/>
                <a:cs typeface="Century Gothic"/>
              </a:rPr>
              <a:t>i</a:t>
            </a:r>
            <a:r>
              <a:rPr sz="1550" spc="-19" dirty="0">
                <a:latin typeface="Century Gothic"/>
                <a:cs typeface="Century Gothic"/>
              </a:rPr>
              <a:t>c</a:t>
            </a:r>
            <a:r>
              <a:rPr sz="1550" spc="4" dirty="0">
                <a:latin typeface="Century Gothic"/>
                <a:cs typeface="Century Gothic"/>
              </a:rPr>
              <a:t>u</a:t>
            </a:r>
            <a:r>
              <a:rPr sz="1550" spc="75" dirty="0">
                <a:latin typeface="Century Gothic"/>
                <a:cs typeface="Century Gothic"/>
              </a:rPr>
              <a:t>l</a:t>
            </a:r>
            <a:r>
              <a:rPr sz="1550" spc="0" dirty="0">
                <a:latin typeface="Century Gothic"/>
                <a:cs typeface="Century Gothic"/>
              </a:rPr>
              <a:t>a</a:t>
            </a:r>
            <a:r>
              <a:rPr sz="1550" spc="-14" dirty="0">
                <a:latin typeface="Century Gothic"/>
                <a:cs typeface="Century Gothic"/>
              </a:rPr>
              <a:t>r</a:t>
            </a:r>
            <a:r>
              <a:rPr sz="1550" spc="0" dirty="0">
                <a:latin typeface="Century Gothic"/>
                <a:cs typeface="Century Gothic"/>
              </a:rPr>
              <a:t>s</a:t>
            </a:r>
            <a:r>
              <a:rPr sz="1550" spc="350" dirty="0">
                <a:latin typeface="Century Gothic"/>
                <a:cs typeface="Century Gothic"/>
              </a:rPr>
              <a:t> </a:t>
            </a:r>
            <a:r>
              <a:rPr sz="1550" spc="4" dirty="0">
                <a:latin typeface="Century Gothic"/>
                <a:cs typeface="Century Gothic"/>
              </a:rPr>
              <a:t>of </a:t>
            </a:r>
            <a:r>
              <a:rPr sz="1550" spc="54" dirty="0">
                <a:latin typeface="Century Gothic"/>
                <a:cs typeface="Century Gothic"/>
              </a:rPr>
              <a:t>v</a:t>
            </a:r>
            <a:r>
              <a:rPr sz="1550" spc="9" dirty="0">
                <a:latin typeface="Century Gothic"/>
                <a:cs typeface="Century Gothic"/>
              </a:rPr>
              <a:t>e</a:t>
            </a:r>
            <a:r>
              <a:rPr sz="1550" spc="0" dirty="0">
                <a:latin typeface="Century Gothic"/>
                <a:cs typeface="Century Gothic"/>
              </a:rPr>
              <a:t>s</a:t>
            </a:r>
            <a:r>
              <a:rPr sz="1550" spc="-4" dirty="0">
                <a:latin typeface="Century Gothic"/>
                <a:cs typeface="Century Gothic"/>
              </a:rPr>
              <a:t>s</a:t>
            </a:r>
            <a:r>
              <a:rPr sz="1550" spc="9" dirty="0">
                <a:latin typeface="Century Gothic"/>
                <a:cs typeface="Century Gothic"/>
              </a:rPr>
              <a:t>e</a:t>
            </a:r>
            <a:r>
              <a:rPr sz="1550" spc="75" dirty="0">
                <a:latin typeface="Century Gothic"/>
                <a:cs typeface="Century Gothic"/>
              </a:rPr>
              <a:t>l</a:t>
            </a:r>
            <a:r>
              <a:rPr sz="1550" spc="0" dirty="0">
                <a:latin typeface="Century Gothic"/>
                <a:cs typeface="Century Gothic"/>
              </a:rPr>
              <a:t>s</a:t>
            </a:r>
            <a:endParaRPr sz="1550" dirty="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88994" y="2717867"/>
            <a:ext cx="1424802" cy="2268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45"/>
              </a:lnSpc>
              <a:spcBef>
                <a:spcPts val="87"/>
              </a:spcBef>
            </a:pPr>
            <a:r>
              <a:rPr sz="1550" spc="-34" dirty="0">
                <a:latin typeface="Century Gothic"/>
                <a:cs typeface="Century Gothic"/>
              </a:rPr>
              <a:t>t</a:t>
            </a:r>
            <a:r>
              <a:rPr sz="1550" spc="0" dirty="0">
                <a:latin typeface="Century Gothic"/>
                <a:cs typeface="Century Gothic"/>
              </a:rPr>
              <a:t>he</a:t>
            </a:r>
            <a:r>
              <a:rPr sz="1550" spc="287" dirty="0">
                <a:latin typeface="Century Gothic"/>
                <a:cs typeface="Century Gothic"/>
              </a:rPr>
              <a:t> </a:t>
            </a:r>
            <a:r>
              <a:rPr sz="1550" spc="14" dirty="0">
                <a:latin typeface="Century Gothic"/>
                <a:cs typeface="Century Gothic"/>
              </a:rPr>
              <a:t>c</a:t>
            </a:r>
            <a:r>
              <a:rPr sz="1550" spc="4" dirty="0">
                <a:latin typeface="Century Gothic"/>
                <a:cs typeface="Century Gothic"/>
              </a:rPr>
              <a:t>o</a:t>
            </a:r>
            <a:r>
              <a:rPr sz="1550" spc="59" dirty="0">
                <a:latin typeface="Century Gothic"/>
                <a:cs typeface="Century Gothic"/>
              </a:rPr>
              <a:t>m</a:t>
            </a:r>
            <a:r>
              <a:rPr sz="1550" spc="0" dirty="0">
                <a:latin typeface="Century Gothic"/>
                <a:cs typeface="Century Gothic"/>
              </a:rPr>
              <a:t>p</a:t>
            </a:r>
            <a:r>
              <a:rPr sz="1550" spc="-4" dirty="0">
                <a:latin typeface="Century Gothic"/>
                <a:cs typeface="Century Gothic"/>
              </a:rPr>
              <a:t>a</a:t>
            </a:r>
            <a:r>
              <a:rPr sz="1550" spc="0" dirty="0">
                <a:latin typeface="Century Gothic"/>
                <a:cs typeface="Century Gothic"/>
              </a:rPr>
              <a:t>ny</a:t>
            </a:r>
            <a:endParaRPr sz="155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9334" y="2717867"/>
            <a:ext cx="1067359" cy="2268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45"/>
              </a:lnSpc>
              <a:spcBef>
                <a:spcPts val="87"/>
              </a:spcBef>
            </a:pPr>
            <a:r>
              <a:rPr sz="1550" spc="-20" dirty="0">
                <a:latin typeface="Century Gothic"/>
                <a:cs typeface="Century Gothic"/>
              </a:rPr>
              <a:t>c</a:t>
            </a:r>
            <a:r>
              <a:rPr sz="1550" spc="40" dirty="0">
                <a:latin typeface="Century Gothic"/>
                <a:cs typeface="Century Gothic"/>
              </a:rPr>
              <a:t>h</a:t>
            </a:r>
            <a:r>
              <a:rPr sz="1550" spc="0" dirty="0">
                <a:latin typeface="Century Gothic"/>
                <a:cs typeface="Century Gothic"/>
              </a:rPr>
              <a:t>a</a:t>
            </a:r>
            <a:r>
              <a:rPr sz="1550" spc="20" dirty="0">
                <a:latin typeface="Century Gothic"/>
                <a:cs typeface="Century Gothic"/>
              </a:rPr>
              <a:t>r</a:t>
            </a:r>
            <a:r>
              <a:rPr sz="1550" spc="-35" dirty="0">
                <a:latin typeface="Century Gothic"/>
                <a:cs typeface="Century Gothic"/>
              </a:rPr>
              <a:t>t</a:t>
            </a:r>
            <a:r>
              <a:rPr sz="1550" spc="10" dirty="0">
                <a:latin typeface="Century Gothic"/>
                <a:cs typeface="Century Gothic"/>
              </a:rPr>
              <a:t>e</a:t>
            </a:r>
            <a:r>
              <a:rPr sz="1550" spc="-10" dirty="0">
                <a:latin typeface="Century Gothic"/>
                <a:cs typeface="Century Gothic"/>
              </a:rPr>
              <a:t>r</a:t>
            </a:r>
            <a:r>
              <a:rPr sz="1550" spc="5" dirty="0">
                <a:latin typeface="Century Gothic"/>
                <a:cs typeface="Century Gothic"/>
              </a:rPr>
              <a:t>i</a:t>
            </a:r>
            <a:r>
              <a:rPr sz="1550" spc="0" dirty="0">
                <a:latin typeface="Century Gothic"/>
                <a:cs typeface="Century Gothic"/>
              </a:rPr>
              <a:t>ng</a:t>
            </a:r>
            <a:endParaRPr sz="155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36868" y="2717867"/>
            <a:ext cx="745436" cy="2268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45"/>
              </a:lnSpc>
              <a:spcBef>
                <a:spcPts val="87"/>
              </a:spcBef>
            </a:pPr>
            <a:r>
              <a:rPr sz="1550" spc="4" dirty="0">
                <a:latin typeface="Century Gothic"/>
                <a:cs typeface="Century Gothic"/>
              </a:rPr>
              <a:t>fo</a:t>
            </a:r>
            <a:r>
              <a:rPr sz="1550" spc="-9" dirty="0">
                <a:latin typeface="Century Gothic"/>
                <a:cs typeface="Century Gothic"/>
              </a:rPr>
              <a:t>r</a:t>
            </a:r>
            <a:r>
              <a:rPr sz="1550" spc="14" dirty="0">
                <a:latin typeface="Century Gothic"/>
                <a:cs typeface="Century Gothic"/>
              </a:rPr>
              <a:t>e</a:t>
            </a:r>
            <a:r>
              <a:rPr sz="1550" spc="4" dirty="0">
                <a:latin typeface="Century Gothic"/>
                <a:cs typeface="Century Gothic"/>
              </a:rPr>
              <a:t>i</a:t>
            </a:r>
            <a:r>
              <a:rPr sz="1550" spc="14" dirty="0">
                <a:latin typeface="Century Gothic"/>
                <a:cs typeface="Century Gothic"/>
              </a:rPr>
              <a:t>g</a:t>
            </a:r>
            <a:r>
              <a:rPr sz="1550" spc="0" dirty="0">
                <a:latin typeface="Century Gothic"/>
                <a:cs typeface="Century Gothic"/>
              </a:rPr>
              <a:t>n</a:t>
            </a:r>
            <a:endParaRPr sz="155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05599" y="2717867"/>
            <a:ext cx="665623" cy="2268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45"/>
              </a:lnSpc>
              <a:spcBef>
                <a:spcPts val="87"/>
              </a:spcBef>
            </a:pPr>
            <a:r>
              <a:rPr sz="1550" spc="4" dirty="0">
                <a:latin typeface="Century Gothic"/>
                <a:cs typeface="Century Gothic"/>
              </a:rPr>
              <a:t>f</a:t>
            </a:r>
            <a:r>
              <a:rPr sz="1550" spc="39" dirty="0">
                <a:latin typeface="Century Gothic"/>
                <a:cs typeface="Century Gothic"/>
              </a:rPr>
              <a:t>i</a:t>
            </a:r>
            <a:r>
              <a:rPr sz="1550" spc="0" dirty="0">
                <a:latin typeface="Century Gothic"/>
                <a:cs typeface="Century Gothic"/>
              </a:rPr>
              <a:t>sh</a:t>
            </a:r>
            <a:r>
              <a:rPr sz="1550" spc="4" dirty="0">
                <a:latin typeface="Century Gothic"/>
                <a:cs typeface="Century Gothic"/>
              </a:rPr>
              <a:t>i</a:t>
            </a:r>
            <a:r>
              <a:rPr sz="1550" spc="0" dirty="0">
                <a:latin typeface="Century Gothic"/>
                <a:cs typeface="Century Gothic"/>
              </a:rPr>
              <a:t>ng</a:t>
            </a:r>
            <a:endParaRPr sz="155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5428" y="3775331"/>
            <a:ext cx="2061823" cy="226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550" b="1" spc="-9" dirty="0">
                <a:latin typeface="Century Schoolbook"/>
                <a:cs typeface="Century Schoolbook"/>
              </a:rPr>
              <a:t>P</a:t>
            </a:r>
            <a:r>
              <a:rPr sz="1550" b="1" spc="-4" dirty="0">
                <a:latin typeface="Century Schoolbook"/>
                <a:cs typeface="Century Schoolbook"/>
              </a:rPr>
              <a:t>e</a:t>
            </a:r>
            <a:r>
              <a:rPr sz="1550" b="1" spc="4" dirty="0">
                <a:latin typeface="Century Schoolbook"/>
                <a:cs typeface="Century Schoolbook"/>
              </a:rPr>
              <a:t>r</a:t>
            </a:r>
            <a:r>
              <a:rPr sz="1550" b="1" spc="0" dirty="0">
                <a:latin typeface="Century Schoolbook"/>
                <a:cs typeface="Century Schoolbook"/>
              </a:rPr>
              <a:t>s</a:t>
            </a:r>
            <a:r>
              <a:rPr sz="1550" b="1" spc="9" dirty="0">
                <a:latin typeface="Century Schoolbook"/>
                <a:cs typeface="Century Schoolbook"/>
              </a:rPr>
              <a:t>o</a:t>
            </a:r>
            <a:r>
              <a:rPr sz="1550" b="1" spc="0" dirty="0">
                <a:latin typeface="Century Schoolbook"/>
                <a:cs typeface="Century Schoolbook"/>
              </a:rPr>
              <a:t>n</a:t>
            </a:r>
            <a:r>
              <a:rPr sz="1550" b="1" spc="-4" dirty="0">
                <a:latin typeface="Century Schoolbook"/>
                <a:cs typeface="Century Schoolbook"/>
              </a:rPr>
              <a:t>ne</a:t>
            </a:r>
            <a:r>
              <a:rPr sz="1550" b="1" spc="0" dirty="0">
                <a:latin typeface="Century Schoolbook"/>
                <a:cs typeface="Century Schoolbook"/>
              </a:rPr>
              <a:t>l</a:t>
            </a:r>
            <a:r>
              <a:rPr sz="1550" b="1" spc="307" dirty="0">
                <a:latin typeface="Century Schoolbook"/>
                <a:cs typeface="Century Schoolbook"/>
              </a:rPr>
              <a:t> </a:t>
            </a:r>
            <a:r>
              <a:rPr sz="1550" b="1" spc="-9" dirty="0">
                <a:latin typeface="Century Schoolbook"/>
                <a:cs typeface="Century Schoolbook"/>
              </a:rPr>
              <a:t>S</a:t>
            </a:r>
            <a:r>
              <a:rPr sz="1550" b="1" spc="-4" dirty="0">
                <a:latin typeface="Century Schoolbook"/>
                <a:cs typeface="Century Schoolbook"/>
              </a:rPr>
              <a:t>e</a:t>
            </a:r>
            <a:r>
              <a:rPr sz="1550" b="1" spc="4" dirty="0">
                <a:latin typeface="Century Schoolbook"/>
                <a:cs typeface="Century Schoolbook"/>
              </a:rPr>
              <a:t>rv</a:t>
            </a:r>
            <a:r>
              <a:rPr sz="1550" b="1" spc="-9" dirty="0">
                <a:latin typeface="Century Schoolbook"/>
                <a:cs typeface="Century Schoolbook"/>
              </a:rPr>
              <a:t>i</a:t>
            </a:r>
            <a:r>
              <a:rPr sz="1550" b="1" spc="-14" dirty="0">
                <a:latin typeface="Century Schoolbook"/>
                <a:cs typeface="Century Schoolbook"/>
              </a:rPr>
              <a:t>c</a:t>
            </a:r>
            <a:r>
              <a:rPr sz="1550" b="1" spc="-4" dirty="0">
                <a:latin typeface="Century Schoolbook"/>
                <a:cs typeface="Century Schoolbook"/>
              </a:rPr>
              <a:t>e</a:t>
            </a:r>
            <a:r>
              <a:rPr sz="1550" b="1" spc="0" dirty="0">
                <a:latin typeface="Century Schoolbook"/>
                <a:cs typeface="Century Schoolbook"/>
              </a:rPr>
              <a:t>s</a:t>
            </a:r>
            <a:endParaRPr sz="1550">
              <a:latin typeface="Century Schoolbook"/>
              <a:cs typeface="Century School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8885" y="4415415"/>
            <a:ext cx="5169713" cy="5471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550" b="1" spc="4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.</a:t>
            </a:r>
            <a:r>
              <a:rPr sz="1550" spc="57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A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9" dirty="0">
                <a:latin typeface="Century Schoolbook"/>
                <a:cs typeface="Century Schoolbook"/>
              </a:rPr>
              <a:t>v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or</a:t>
            </a:r>
            <a:r>
              <a:rPr sz="1550" spc="160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on</a:t>
            </a:r>
            <a:r>
              <a:rPr sz="1550" spc="74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l</a:t>
            </a:r>
            <a:r>
              <a:rPr sz="1550" spc="-14" dirty="0">
                <a:latin typeface="Century Schoolbook"/>
                <a:cs typeface="Century Schoolbook"/>
              </a:rPr>
              <a:t>a</a:t>
            </a:r>
            <a:r>
              <a:rPr sz="1550" spc="-19" dirty="0">
                <a:latin typeface="Century Schoolbook"/>
                <a:cs typeface="Century Schoolbook"/>
              </a:rPr>
              <a:t>b</a:t>
            </a:r>
            <a:r>
              <a:rPr sz="1550" spc="0" dirty="0">
                <a:latin typeface="Century Schoolbook"/>
                <a:cs typeface="Century Schoolbook"/>
              </a:rPr>
              <a:t>our</a:t>
            </a:r>
            <a:r>
              <a:rPr sz="1550" spc="182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nd</a:t>
            </a:r>
            <a:r>
              <a:rPr sz="1550" spc="118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0" dirty="0">
                <a:latin typeface="Century Schoolbook"/>
                <a:cs typeface="Century Schoolbook"/>
              </a:rPr>
              <a:t>u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-14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l</a:t>
            </a:r>
            <a:r>
              <a:rPr sz="1550" spc="217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l</a:t>
            </a:r>
            <a:r>
              <a:rPr sz="1550" spc="-14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w</a:t>
            </a:r>
            <a:r>
              <a:rPr sz="1550" spc="115" dirty="0">
                <a:latin typeface="Century Schoolbook"/>
                <a:cs typeface="Century Schoolbook"/>
              </a:rPr>
              <a:t> </a:t>
            </a:r>
            <a:r>
              <a:rPr sz="1550" spc="5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20" dirty="0">
                <a:latin typeface="Century Schoolbook"/>
                <a:cs typeface="Century Schoolbook"/>
              </a:rPr>
              <a:t>q</a:t>
            </a:r>
            <a:r>
              <a:rPr sz="1550" spc="0" dirty="0">
                <a:latin typeface="Century Schoolbook"/>
                <a:cs typeface="Century Schoolbook"/>
              </a:rPr>
              <a:t>u</a:t>
            </a:r>
            <a:r>
              <a:rPr sz="1550" spc="5" dirty="0">
                <a:latin typeface="Century Schoolbook"/>
                <a:cs typeface="Century Schoolbook"/>
              </a:rPr>
              <a:t>i</a:t>
            </a:r>
            <a:r>
              <a:rPr sz="1550" spc="15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10" dirty="0">
                <a:latin typeface="Century Schoolbook"/>
                <a:cs typeface="Century Schoolbook"/>
              </a:rPr>
              <a:t>m</a:t>
            </a:r>
            <a:r>
              <a:rPr sz="1550" spc="0" dirty="0">
                <a:latin typeface="Century Schoolbook"/>
                <a:cs typeface="Century Schoolbook"/>
              </a:rPr>
              <a:t>ent</a:t>
            </a:r>
            <a:r>
              <a:rPr sz="1550" spc="-15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;</a:t>
            </a:r>
            <a:endParaRPr sz="1550" dirty="0">
              <a:latin typeface="Century Schoolbook"/>
              <a:cs typeface="Century Schoolbook"/>
            </a:endParaRPr>
          </a:p>
          <a:p>
            <a:pPr marL="12700" marR="30220">
              <a:lnSpc>
                <a:spcPct val="100179"/>
              </a:lnSpc>
              <a:spcBef>
                <a:spcPts val="571"/>
              </a:spcBef>
            </a:pPr>
            <a:r>
              <a:rPr sz="1550" b="1" spc="14" dirty="0">
                <a:latin typeface="Century Schoolbook"/>
                <a:cs typeface="Century Schoolbook"/>
              </a:rPr>
              <a:t>b</a:t>
            </a:r>
            <a:r>
              <a:rPr sz="1550" b="1" spc="0" dirty="0">
                <a:latin typeface="Century Schoolbook"/>
                <a:cs typeface="Century Schoolbook"/>
              </a:rPr>
              <a:t>.</a:t>
            </a:r>
            <a:r>
              <a:rPr sz="1550" b="1" spc="43" dirty="0">
                <a:latin typeface="Century Schoolbook"/>
                <a:cs typeface="Century Schoolbook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M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n</a:t>
            </a:r>
            <a:r>
              <a:rPr sz="1550" spc="-4" dirty="0">
                <a:latin typeface="Century Schoolbook"/>
                <a:cs typeface="Century Schoolbook"/>
              </a:rPr>
              <a:t>p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-9" dirty="0">
                <a:latin typeface="Century Schoolbook"/>
                <a:cs typeface="Century Schoolbook"/>
              </a:rPr>
              <a:t>w</a:t>
            </a:r>
            <a:r>
              <a:rPr sz="1550" spc="0" dirty="0">
                <a:latin typeface="Century Schoolbook"/>
                <a:cs typeface="Century Schoolbook"/>
              </a:rPr>
              <a:t>er</a:t>
            </a:r>
            <a:r>
              <a:rPr sz="1550" spc="276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p</a:t>
            </a:r>
            <a:r>
              <a:rPr sz="1550" spc="4" dirty="0">
                <a:latin typeface="Century Schoolbook"/>
                <a:cs typeface="Century Schoolbook"/>
              </a:rPr>
              <a:t>l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n</a:t>
            </a:r>
            <a:r>
              <a:rPr sz="1550" spc="4" dirty="0">
                <a:latin typeface="Century Schoolbook"/>
                <a:cs typeface="Century Schoolbook"/>
              </a:rPr>
              <a:t>ni</a:t>
            </a:r>
            <a:r>
              <a:rPr sz="1550" spc="0" dirty="0">
                <a:latin typeface="Century Schoolbook"/>
                <a:cs typeface="Century Schoolbook"/>
              </a:rPr>
              <a:t>ng</a:t>
            </a:r>
            <a:r>
              <a:rPr sz="1550" spc="217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nd</a:t>
            </a:r>
            <a:r>
              <a:rPr sz="1550" spc="123" dirty="0">
                <a:latin typeface="Century Schoolbook"/>
                <a:cs typeface="Century Schoolbook"/>
              </a:rPr>
              <a:t> </a:t>
            </a:r>
            <a:r>
              <a:rPr sz="1550" spc="-10" dirty="0">
                <a:latin typeface="Century Schoolbook"/>
                <a:cs typeface="Century Schoolbook"/>
              </a:rPr>
              <a:t>d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0" dirty="0">
                <a:latin typeface="Century Schoolbook"/>
                <a:cs typeface="Century Schoolbook"/>
              </a:rPr>
              <a:t>v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5" dirty="0">
                <a:latin typeface="Century Schoolbook"/>
                <a:cs typeface="Century Schoolbook"/>
              </a:rPr>
              <a:t>l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-10" dirty="0">
                <a:latin typeface="Century Schoolbook"/>
                <a:cs typeface="Century Schoolbook"/>
              </a:rPr>
              <a:t>p</a:t>
            </a:r>
            <a:r>
              <a:rPr sz="1550" spc="0" dirty="0">
                <a:latin typeface="Century Schoolbook"/>
                <a:cs typeface="Century Schoolbook"/>
              </a:rPr>
              <a:t>ment</a:t>
            </a:r>
            <a:endParaRPr sz="1550" dirty="0">
              <a:latin typeface="Century Schoolbook"/>
              <a:cs typeface="Century Schoolbook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322691" y="5908334"/>
            <a:ext cx="253320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B6DFDC43-40CF-4F69-818D-CFE849E8B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43</a:t>
            </a:fld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8764523" y="1065276"/>
            <a:ext cx="0" cy="5792722"/>
          </a:xfrm>
          <a:custGeom>
            <a:avLst/>
            <a:gdLst/>
            <a:ahLst/>
            <a:cxnLst/>
            <a:rect l="l" t="t" r="r" b="b"/>
            <a:pathLst>
              <a:path h="5792722">
                <a:moveTo>
                  <a:pt x="0" y="0"/>
                </a:moveTo>
                <a:lnTo>
                  <a:pt x="0" y="5792722"/>
                </a:lnTo>
              </a:path>
            </a:pathLst>
          </a:custGeom>
          <a:ln w="36576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37676" y="1065276"/>
            <a:ext cx="306323" cy="5792722"/>
          </a:xfrm>
          <a:custGeom>
            <a:avLst/>
            <a:gdLst/>
            <a:ahLst/>
            <a:cxnLst/>
            <a:rect l="l" t="t" r="r" b="b"/>
            <a:pathLst>
              <a:path w="306323" h="5792722">
                <a:moveTo>
                  <a:pt x="0" y="5792722"/>
                </a:moveTo>
                <a:lnTo>
                  <a:pt x="306323" y="5792722"/>
                </a:lnTo>
                <a:lnTo>
                  <a:pt x="306323" y="0"/>
                </a:lnTo>
                <a:lnTo>
                  <a:pt x="0" y="0"/>
                </a:lnTo>
                <a:lnTo>
                  <a:pt x="0" y="5792722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15400" y="1065276"/>
            <a:ext cx="0" cy="5792722"/>
          </a:xfrm>
          <a:custGeom>
            <a:avLst/>
            <a:gdLst/>
            <a:ahLst/>
            <a:cxnLst/>
            <a:rect l="l" t="t" r="r" b="b"/>
            <a:pathLst>
              <a:path h="5792722">
                <a:moveTo>
                  <a:pt x="0" y="0"/>
                </a:moveTo>
                <a:lnTo>
                  <a:pt x="0" y="5792722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93876" y="0"/>
            <a:ext cx="7850124" cy="1065276"/>
          </a:xfrm>
          <a:custGeom>
            <a:avLst/>
            <a:gdLst/>
            <a:ahLst/>
            <a:cxnLst/>
            <a:rect l="l" t="t" r="r" b="b"/>
            <a:pathLst>
              <a:path w="7850124" h="1065276">
                <a:moveTo>
                  <a:pt x="7850123" y="0"/>
                </a:moveTo>
                <a:lnTo>
                  <a:pt x="0" y="0"/>
                </a:lnTo>
                <a:lnTo>
                  <a:pt x="0" y="1065276"/>
                </a:lnTo>
                <a:lnTo>
                  <a:pt x="7850123" y="1065276"/>
                </a:lnTo>
                <a:lnTo>
                  <a:pt x="7850123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066" y="2285"/>
            <a:ext cx="35662" cy="6857998"/>
          </a:xfrm>
          <a:custGeom>
            <a:avLst/>
            <a:gdLst/>
            <a:ahLst/>
            <a:cxnLst/>
            <a:rect l="l" t="t" r="r" b="b"/>
            <a:pathLst>
              <a:path w="35662" h="6857998">
                <a:moveTo>
                  <a:pt x="35661" y="0"/>
                </a:moveTo>
                <a:lnTo>
                  <a:pt x="0" y="0"/>
                </a:lnTo>
                <a:lnTo>
                  <a:pt x="1" y="6855711"/>
                </a:lnTo>
                <a:lnTo>
                  <a:pt x="35662" y="6855711"/>
                </a:lnTo>
                <a:lnTo>
                  <a:pt x="35661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292" y="2285"/>
            <a:ext cx="11888" cy="6857998"/>
          </a:xfrm>
          <a:custGeom>
            <a:avLst/>
            <a:gdLst/>
            <a:ahLst/>
            <a:cxnLst/>
            <a:rect l="l" t="t" r="r" b="b"/>
            <a:pathLst>
              <a:path w="11888" h="6857998">
                <a:moveTo>
                  <a:pt x="11887" y="0"/>
                </a:moveTo>
                <a:lnTo>
                  <a:pt x="0" y="0"/>
                </a:lnTo>
                <a:lnTo>
                  <a:pt x="1" y="6855711"/>
                </a:lnTo>
                <a:lnTo>
                  <a:pt x="11888" y="6855711"/>
                </a:lnTo>
                <a:lnTo>
                  <a:pt x="1188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-1"/>
            <a:ext cx="1371600" cy="1347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89047" y="347300"/>
            <a:ext cx="5028708" cy="4048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85"/>
              </a:lnSpc>
              <a:spcBef>
                <a:spcPts val="159"/>
              </a:spcBef>
            </a:pPr>
            <a:r>
              <a:rPr sz="295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C</a:t>
            </a:r>
            <a:r>
              <a:rPr sz="295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ORPO</a:t>
            </a:r>
            <a:r>
              <a:rPr sz="2950" b="1" spc="14" dirty="0">
                <a:solidFill>
                  <a:srgbClr val="565F6C"/>
                </a:solidFill>
                <a:latin typeface="Century Schoolbook"/>
                <a:cs typeface="Century Schoolbook"/>
              </a:rPr>
              <a:t>R</a:t>
            </a:r>
            <a:r>
              <a:rPr sz="295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ATE</a:t>
            </a:r>
            <a:r>
              <a:rPr sz="2950" b="1" spc="263" dirty="0">
                <a:solidFill>
                  <a:srgbClr val="565F6C"/>
                </a:solidFill>
                <a:latin typeface="Century Schoolbook"/>
                <a:cs typeface="Century Schoolbook"/>
              </a:rPr>
              <a:t> </a:t>
            </a:r>
            <a:r>
              <a:rPr sz="2950" b="1" spc="-10" dirty="0">
                <a:solidFill>
                  <a:srgbClr val="565F6C"/>
                </a:solidFill>
                <a:latin typeface="Century Schoolbook"/>
                <a:cs typeface="Century Schoolbook"/>
              </a:rPr>
              <a:t>S</a:t>
            </a:r>
            <a:r>
              <a:rPr sz="295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E</a:t>
            </a:r>
            <a:r>
              <a:rPr sz="2950" b="1" spc="10" dirty="0">
                <a:solidFill>
                  <a:srgbClr val="565F6C"/>
                </a:solidFill>
                <a:latin typeface="Century Schoolbook"/>
                <a:cs typeface="Century Schoolbook"/>
              </a:rPr>
              <a:t>R</a:t>
            </a:r>
            <a:r>
              <a:rPr sz="295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VI</a:t>
            </a:r>
            <a:r>
              <a:rPr sz="2950" b="1" spc="20" dirty="0">
                <a:solidFill>
                  <a:srgbClr val="565F6C"/>
                </a:solidFill>
                <a:latin typeface="Century Schoolbook"/>
                <a:cs typeface="Century Schoolbook"/>
              </a:rPr>
              <a:t>C</a:t>
            </a:r>
            <a:r>
              <a:rPr sz="295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ES</a:t>
            </a:r>
            <a:endParaRPr sz="2950">
              <a:latin typeface="Century Schoolbook"/>
              <a:cs typeface="Century School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6244" y="1986343"/>
            <a:ext cx="6097997" cy="226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  <a:spcBef>
                <a:spcPts val="87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100" spc="0" dirty="0">
                <a:solidFill>
                  <a:srgbClr val="FD8537"/>
                </a:solidFill>
                <a:latin typeface="Times New Roman"/>
                <a:cs typeface="Times New Roman"/>
              </a:rPr>
              <a:t>      </a:t>
            </a:r>
            <a:r>
              <a:rPr sz="1100" spc="154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1550" b="1" spc="0" dirty="0">
                <a:latin typeface="Century Gothic"/>
                <a:cs typeface="Century Gothic"/>
              </a:rPr>
              <a:t>Ser</a:t>
            </a:r>
            <a:r>
              <a:rPr sz="1550" b="1" spc="4" dirty="0">
                <a:latin typeface="Century Gothic"/>
                <a:cs typeface="Century Gothic"/>
              </a:rPr>
              <a:t>v</a:t>
            </a:r>
            <a:r>
              <a:rPr sz="1550" b="1" spc="14" dirty="0">
                <a:latin typeface="Century Gothic"/>
                <a:cs typeface="Century Gothic"/>
              </a:rPr>
              <a:t>i</a:t>
            </a:r>
            <a:r>
              <a:rPr sz="1550" b="1" spc="-4" dirty="0">
                <a:latin typeface="Century Gothic"/>
                <a:cs typeface="Century Gothic"/>
              </a:rPr>
              <a:t>ce</a:t>
            </a:r>
            <a:r>
              <a:rPr sz="1550" b="1" spc="0" dirty="0">
                <a:latin typeface="Century Gothic"/>
                <a:cs typeface="Century Gothic"/>
              </a:rPr>
              <a:t>s</a:t>
            </a:r>
            <a:r>
              <a:rPr sz="1550" b="1" spc="188" dirty="0">
                <a:latin typeface="Century Gothic"/>
                <a:cs typeface="Century Gothic"/>
              </a:rPr>
              <a:t> </a:t>
            </a:r>
            <a:r>
              <a:rPr sz="1550" b="1" spc="-14" dirty="0">
                <a:latin typeface="Century Gothic"/>
                <a:cs typeface="Century Gothic"/>
              </a:rPr>
              <a:t>un</a:t>
            </a:r>
            <a:r>
              <a:rPr sz="1550" b="1" spc="0" dirty="0">
                <a:latin typeface="Century Gothic"/>
                <a:cs typeface="Century Gothic"/>
              </a:rPr>
              <a:t>d</a:t>
            </a:r>
            <a:r>
              <a:rPr sz="1550" b="1" spc="-9" dirty="0">
                <a:latin typeface="Century Gothic"/>
                <a:cs typeface="Century Gothic"/>
              </a:rPr>
              <a:t>e</a:t>
            </a:r>
            <a:r>
              <a:rPr sz="1550" b="1" spc="0" dirty="0">
                <a:latin typeface="Century Gothic"/>
                <a:cs typeface="Century Gothic"/>
              </a:rPr>
              <a:t>r</a:t>
            </a:r>
            <a:r>
              <a:rPr sz="1550" b="1" spc="197" dirty="0">
                <a:latin typeface="Century Gothic"/>
                <a:cs typeface="Century Gothic"/>
              </a:rPr>
              <a:t> </a:t>
            </a:r>
            <a:r>
              <a:rPr sz="1550" b="1" spc="0" dirty="0">
                <a:latin typeface="Century Gothic"/>
                <a:cs typeface="Century Gothic"/>
              </a:rPr>
              <a:t>F</a:t>
            </a:r>
            <a:r>
              <a:rPr sz="1550" b="1" spc="-9" dirty="0">
                <a:latin typeface="Century Gothic"/>
                <a:cs typeface="Century Gothic"/>
              </a:rPr>
              <a:t>o</a:t>
            </a:r>
            <a:r>
              <a:rPr sz="1550" b="1" spc="0" dirty="0">
                <a:latin typeface="Century Gothic"/>
                <a:cs typeface="Century Gothic"/>
              </a:rPr>
              <a:t>r</a:t>
            </a:r>
            <a:r>
              <a:rPr sz="1550" b="1" spc="-9" dirty="0">
                <a:latin typeface="Century Gothic"/>
                <a:cs typeface="Century Gothic"/>
              </a:rPr>
              <a:t>e</a:t>
            </a:r>
            <a:r>
              <a:rPr sz="1550" b="1" spc="14" dirty="0">
                <a:latin typeface="Century Gothic"/>
                <a:cs typeface="Century Gothic"/>
              </a:rPr>
              <a:t>i</a:t>
            </a:r>
            <a:r>
              <a:rPr sz="1550" b="1" spc="0" dirty="0">
                <a:latin typeface="Century Gothic"/>
                <a:cs typeface="Century Gothic"/>
              </a:rPr>
              <a:t>gn</a:t>
            </a:r>
            <a:r>
              <a:rPr sz="1550" b="1" spc="205" dirty="0">
                <a:latin typeface="Century Gothic"/>
                <a:cs typeface="Century Gothic"/>
              </a:rPr>
              <a:t> </a:t>
            </a:r>
            <a:r>
              <a:rPr sz="1550" b="1" spc="0" dirty="0">
                <a:latin typeface="Century Gothic"/>
                <a:cs typeface="Century Gothic"/>
              </a:rPr>
              <a:t>E</a:t>
            </a:r>
            <a:r>
              <a:rPr sz="1550" b="1" spc="14" dirty="0">
                <a:latin typeface="Century Gothic"/>
                <a:cs typeface="Century Gothic"/>
              </a:rPr>
              <a:t>x</a:t>
            </a:r>
            <a:r>
              <a:rPr sz="1550" b="1" spc="-4" dirty="0">
                <a:latin typeface="Century Gothic"/>
                <a:cs typeface="Century Gothic"/>
              </a:rPr>
              <a:t>c</a:t>
            </a:r>
            <a:r>
              <a:rPr sz="1550" b="1" spc="-14" dirty="0">
                <a:latin typeface="Century Gothic"/>
                <a:cs typeface="Century Gothic"/>
              </a:rPr>
              <a:t>h</a:t>
            </a:r>
            <a:r>
              <a:rPr sz="1550" b="1" spc="0" dirty="0">
                <a:latin typeface="Century Gothic"/>
                <a:cs typeface="Century Gothic"/>
              </a:rPr>
              <a:t>a</a:t>
            </a:r>
            <a:r>
              <a:rPr sz="1550" b="1" spc="-14" dirty="0">
                <a:latin typeface="Century Gothic"/>
                <a:cs typeface="Century Gothic"/>
              </a:rPr>
              <a:t>n</a:t>
            </a:r>
            <a:r>
              <a:rPr sz="1550" b="1" spc="0" dirty="0">
                <a:latin typeface="Century Gothic"/>
                <a:cs typeface="Century Gothic"/>
              </a:rPr>
              <a:t>ge</a:t>
            </a:r>
            <a:r>
              <a:rPr sz="1550" b="1" spc="331" dirty="0">
                <a:latin typeface="Century Gothic"/>
                <a:cs typeface="Century Gothic"/>
              </a:rPr>
              <a:t> </a:t>
            </a:r>
            <a:r>
              <a:rPr sz="1550" b="1" spc="14" dirty="0">
                <a:latin typeface="Century Gothic"/>
                <a:cs typeface="Century Gothic"/>
              </a:rPr>
              <a:t>M</a:t>
            </a:r>
            <a:r>
              <a:rPr sz="1550" b="1" spc="0" dirty="0">
                <a:latin typeface="Century Gothic"/>
                <a:cs typeface="Century Gothic"/>
              </a:rPr>
              <a:t>a</a:t>
            </a:r>
            <a:r>
              <a:rPr sz="1550" b="1" spc="-14" dirty="0">
                <a:latin typeface="Century Gothic"/>
                <a:cs typeface="Century Gothic"/>
              </a:rPr>
              <a:t>n</a:t>
            </a:r>
            <a:r>
              <a:rPr sz="1550" b="1" spc="0" dirty="0">
                <a:latin typeface="Century Gothic"/>
                <a:cs typeface="Century Gothic"/>
              </a:rPr>
              <a:t>ag</a:t>
            </a:r>
            <a:r>
              <a:rPr sz="1550" b="1" spc="-9" dirty="0">
                <a:latin typeface="Century Gothic"/>
                <a:cs typeface="Century Gothic"/>
              </a:rPr>
              <a:t>e</a:t>
            </a:r>
            <a:r>
              <a:rPr sz="1550" b="1" spc="-14" dirty="0">
                <a:latin typeface="Century Gothic"/>
                <a:cs typeface="Century Gothic"/>
              </a:rPr>
              <a:t>m</a:t>
            </a:r>
            <a:r>
              <a:rPr sz="1550" b="1" spc="-4" dirty="0">
                <a:latin typeface="Century Gothic"/>
                <a:cs typeface="Century Gothic"/>
              </a:rPr>
              <a:t>e</a:t>
            </a:r>
            <a:r>
              <a:rPr sz="1550" b="1" spc="-14" dirty="0">
                <a:latin typeface="Century Gothic"/>
                <a:cs typeface="Century Gothic"/>
              </a:rPr>
              <a:t>n</a:t>
            </a:r>
            <a:r>
              <a:rPr sz="1550" b="1" spc="0" dirty="0">
                <a:latin typeface="Century Gothic"/>
                <a:cs typeface="Century Gothic"/>
              </a:rPr>
              <a:t>t</a:t>
            </a:r>
            <a:r>
              <a:rPr sz="1550" b="1" spc="384" dirty="0">
                <a:latin typeface="Century Gothic"/>
                <a:cs typeface="Century Gothic"/>
              </a:rPr>
              <a:t> </a:t>
            </a:r>
            <a:r>
              <a:rPr sz="1550" b="1" spc="14" dirty="0">
                <a:latin typeface="Century Gothic"/>
                <a:cs typeface="Century Gothic"/>
              </a:rPr>
              <a:t>A</a:t>
            </a:r>
            <a:r>
              <a:rPr sz="1550" b="1" spc="-4" dirty="0">
                <a:latin typeface="Century Gothic"/>
                <a:cs typeface="Century Gothic"/>
              </a:rPr>
              <a:t>c</a:t>
            </a:r>
            <a:r>
              <a:rPr sz="1550" b="1" spc="-9" dirty="0">
                <a:latin typeface="Century Gothic"/>
                <a:cs typeface="Century Gothic"/>
              </a:rPr>
              <a:t>t</a:t>
            </a:r>
            <a:r>
              <a:rPr sz="1550" b="1" spc="0" dirty="0">
                <a:latin typeface="Century Gothic"/>
                <a:cs typeface="Century Gothic"/>
              </a:rPr>
              <a:t>,</a:t>
            </a:r>
            <a:r>
              <a:rPr sz="1550" b="1" spc="90" dirty="0">
                <a:latin typeface="Century Gothic"/>
                <a:cs typeface="Century Gothic"/>
              </a:rPr>
              <a:t> </a:t>
            </a:r>
            <a:r>
              <a:rPr sz="1550" b="1" spc="14" dirty="0">
                <a:latin typeface="Century Gothic"/>
                <a:cs typeface="Century Gothic"/>
              </a:rPr>
              <a:t>1999</a:t>
            </a:r>
            <a:endParaRPr sz="155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0564" y="2722505"/>
            <a:ext cx="6613312" cy="10321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415" marR="22796">
              <a:lnSpc>
                <a:spcPts val="1735"/>
              </a:lnSpc>
              <a:spcBef>
                <a:spcPts val="86"/>
              </a:spcBef>
            </a:pPr>
            <a:r>
              <a:rPr sz="1550" b="1" spc="-9" dirty="0">
                <a:latin typeface="Century Schoolbook"/>
                <a:cs typeface="Century Schoolbook"/>
              </a:rPr>
              <a:t>C</a:t>
            </a:r>
            <a:r>
              <a:rPr sz="1550" b="1" spc="4" dirty="0">
                <a:latin typeface="Century Schoolbook"/>
                <a:cs typeface="Century Schoolbook"/>
              </a:rPr>
              <a:t>o</a:t>
            </a:r>
            <a:r>
              <a:rPr sz="1550" b="1" spc="0" dirty="0">
                <a:latin typeface="Century Schoolbook"/>
                <a:cs typeface="Century Schoolbook"/>
              </a:rPr>
              <a:t>r</a:t>
            </a:r>
            <a:r>
              <a:rPr sz="1550" b="1" spc="-4" dirty="0">
                <a:latin typeface="Century Schoolbook"/>
                <a:cs typeface="Century Schoolbook"/>
              </a:rPr>
              <a:t>p</a:t>
            </a:r>
            <a:r>
              <a:rPr sz="1550" b="1" spc="4" dirty="0">
                <a:latin typeface="Century Schoolbook"/>
                <a:cs typeface="Century Schoolbook"/>
              </a:rPr>
              <a:t>o</a:t>
            </a:r>
            <a:r>
              <a:rPr sz="1550" b="1" spc="0" dirty="0">
                <a:latin typeface="Century Schoolbook"/>
                <a:cs typeface="Century Schoolbook"/>
              </a:rPr>
              <a:t>r</a:t>
            </a:r>
            <a:r>
              <a:rPr sz="1550" b="1" spc="9" dirty="0">
                <a:latin typeface="Century Schoolbook"/>
                <a:cs typeface="Century Schoolbook"/>
              </a:rPr>
              <a:t>a</a:t>
            </a:r>
            <a:r>
              <a:rPr sz="1550" b="1" spc="4" dirty="0">
                <a:latin typeface="Century Schoolbook"/>
                <a:cs typeface="Century Schoolbook"/>
              </a:rPr>
              <a:t>t</a:t>
            </a:r>
            <a:r>
              <a:rPr sz="1550" b="1" spc="0" dirty="0">
                <a:latin typeface="Century Schoolbook"/>
                <a:cs typeface="Century Schoolbook"/>
              </a:rPr>
              <a:t>e</a:t>
            </a:r>
            <a:r>
              <a:rPr sz="1550" b="1" spc="244" dirty="0">
                <a:latin typeface="Century Schoolbook"/>
                <a:cs typeface="Century Schoolbook"/>
              </a:rPr>
              <a:t> </a:t>
            </a:r>
            <a:r>
              <a:rPr sz="1550" b="1" spc="9" dirty="0">
                <a:latin typeface="Century Schoolbook"/>
                <a:cs typeface="Century Schoolbook"/>
              </a:rPr>
              <a:t>G</a:t>
            </a:r>
            <a:r>
              <a:rPr sz="1550" b="1" spc="4" dirty="0">
                <a:latin typeface="Century Schoolbook"/>
                <a:cs typeface="Century Schoolbook"/>
              </a:rPr>
              <a:t>ov</a:t>
            </a:r>
            <a:r>
              <a:rPr sz="1550" b="1" spc="-9" dirty="0">
                <a:latin typeface="Century Schoolbook"/>
                <a:cs typeface="Century Schoolbook"/>
              </a:rPr>
              <a:t>e</a:t>
            </a:r>
            <a:r>
              <a:rPr sz="1550" b="1" spc="0" dirty="0">
                <a:latin typeface="Century Schoolbook"/>
                <a:cs typeface="Century Schoolbook"/>
              </a:rPr>
              <a:t>rn</a:t>
            </a:r>
            <a:r>
              <a:rPr sz="1550" b="1" spc="4" dirty="0">
                <a:latin typeface="Century Schoolbook"/>
                <a:cs typeface="Century Schoolbook"/>
              </a:rPr>
              <a:t>a</a:t>
            </a:r>
            <a:r>
              <a:rPr sz="1550" b="1" spc="0" dirty="0">
                <a:latin typeface="Century Schoolbook"/>
                <a:cs typeface="Century Schoolbook"/>
              </a:rPr>
              <a:t>n</a:t>
            </a:r>
            <a:r>
              <a:rPr sz="1550" b="1" spc="-25" dirty="0">
                <a:latin typeface="Century Schoolbook"/>
                <a:cs typeface="Century Schoolbook"/>
              </a:rPr>
              <a:t>c</a:t>
            </a:r>
            <a:r>
              <a:rPr sz="1550" b="1" spc="0" dirty="0">
                <a:latin typeface="Century Schoolbook"/>
                <a:cs typeface="Century Schoolbook"/>
              </a:rPr>
              <a:t>e</a:t>
            </a:r>
            <a:r>
              <a:rPr sz="1550" b="1" spc="313" dirty="0">
                <a:latin typeface="Century Schoolbook"/>
                <a:cs typeface="Century Schoolbook"/>
              </a:rPr>
              <a:t> </a:t>
            </a:r>
            <a:r>
              <a:rPr sz="1550" b="1" spc="-9" dirty="0">
                <a:latin typeface="Century Schoolbook"/>
                <a:cs typeface="Century Schoolbook"/>
              </a:rPr>
              <a:t>Se</a:t>
            </a:r>
            <a:r>
              <a:rPr sz="1550" b="1" spc="0" dirty="0">
                <a:latin typeface="Century Schoolbook"/>
                <a:cs typeface="Century Schoolbook"/>
              </a:rPr>
              <a:t>r</a:t>
            </a:r>
            <a:r>
              <a:rPr sz="1550" b="1" spc="9" dirty="0">
                <a:latin typeface="Century Schoolbook"/>
                <a:cs typeface="Century Schoolbook"/>
              </a:rPr>
              <a:t>v</a:t>
            </a:r>
            <a:r>
              <a:rPr sz="1550" b="1" spc="-9" dirty="0">
                <a:latin typeface="Century Schoolbook"/>
                <a:cs typeface="Century Schoolbook"/>
              </a:rPr>
              <a:t>i</a:t>
            </a:r>
            <a:r>
              <a:rPr sz="1550" b="1" spc="-19" dirty="0">
                <a:latin typeface="Century Schoolbook"/>
                <a:cs typeface="Century Schoolbook"/>
              </a:rPr>
              <a:t>c</a:t>
            </a:r>
            <a:r>
              <a:rPr sz="1550" b="1" spc="-9" dirty="0">
                <a:latin typeface="Century Schoolbook"/>
                <a:cs typeface="Century Schoolbook"/>
              </a:rPr>
              <a:t>e</a:t>
            </a:r>
            <a:r>
              <a:rPr sz="1550" b="1" spc="0" dirty="0">
                <a:latin typeface="Century Schoolbook"/>
                <a:cs typeface="Century Schoolbook"/>
              </a:rPr>
              <a:t>s</a:t>
            </a:r>
            <a:endParaRPr sz="1550">
              <a:latin typeface="Century Schoolbook"/>
              <a:cs typeface="Century Schoolbook"/>
            </a:endParaRPr>
          </a:p>
          <a:p>
            <a:pPr marL="12700" indent="640410">
              <a:lnSpc>
                <a:spcPct val="102683"/>
              </a:lnSpc>
              <a:spcBef>
                <a:spcPts val="573"/>
              </a:spcBef>
            </a:pP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.</a:t>
            </a:r>
            <a:r>
              <a:rPr sz="1550" spc="90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A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9" dirty="0">
                <a:latin typeface="Century Schoolbook"/>
                <a:cs typeface="Century Schoolbook"/>
              </a:rPr>
              <a:t>v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9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176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on</a:t>
            </a:r>
            <a:r>
              <a:rPr sz="1550" spc="74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g</a:t>
            </a:r>
            <a:r>
              <a:rPr sz="1550" spc="0" dirty="0">
                <a:latin typeface="Century Schoolbook"/>
                <a:cs typeface="Century Schoolbook"/>
              </a:rPr>
              <a:t>ood</a:t>
            </a:r>
            <a:r>
              <a:rPr sz="1550" spc="90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g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9" dirty="0">
                <a:latin typeface="Century Schoolbook"/>
                <a:cs typeface="Century Schoolbook"/>
              </a:rPr>
              <a:t>v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232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p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19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es</a:t>
            </a:r>
            <a:r>
              <a:rPr sz="1550" spc="187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d</a:t>
            </a:r>
            <a:r>
              <a:rPr sz="1550" spc="113" dirty="0">
                <a:latin typeface="Century Schoolbook"/>
                <a:cs typeface="Century Schoolbook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-4" dirty="0">
                <a:latin typeface="Century Schoolbook"/>
                <a:cs typeface="Century Schoolbook"/>
              </a:rPr>
              <a:t>m</a:t>
            </a:r>
            <a:r>
              <a:rPr sz="1550" spc="-9" dirty="0">
                <a:latin typeface="Century Schoolbook"/>
                <a:cs typeface="Century Schoolbook"/>
              </a:rPr>
              <a:t>p</a:t>
            </a:r>
            <a:r>
              <a:rPr sz="1550" spc="0" dirty="0">
                <a:latin typeface="Century Schoolbook"/>
                <a:cs typeface="Century Schoolbook"/>
              </a:rPr>
              <a:t>l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229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of </a:t>
            </a:r>
            <a:r>
              <a:rPr sz="1550" spc="9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-9" dirty="0">
                <a:latin typeface="Century Schoolbook"/>
                <a:cs typeface="Century Schoolbook"/>
              </a:rPr>
              <a:t>p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te</a:t>
            </a:r>
            <a:r>
              <a:rPr sz="1550" spc="213" dirty="0">
                <a:latin typeface="Century Schoolbook"/>
                <a:cs typeface="Century Schoolbook"/>
              </a:rPr>
              <a:t> </a:t>
            </a:r>
            <a:r>
              <a:rPr sz="1550" spc="-4" dirty="0">
                <a:latin typeface="Century Schoolbook"/>
                <a:cs typeface="Century Schoolbook"/>
              </a:rPr>
              <a:t>G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9" dirty="0">
                <a:latin typeface="Century Schoolbook"/>
                <a:cs typeface="Century Schoolbook"/>
              </a:rPr>
              <a:t>v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279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ms</a:t>
            </a:r>
            <a:r>
              <a:rPr sz="1550" spc="109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s</a:t>
            </a:r>
            <a:r>
              <a:rPr sz="1550" spc="91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p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14" dirty="0">
                <a:latin typeface="Century Schoolbook"/>
                <a:cs typeface="Century Schoolbook"/>
              </a:rPr>
              <a:t>cr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-19" dirty="0">
                <a:latin typeface="Century Schoolbook"/>
                <a:cs typeface="Century Schoolbook"/>
              </a:rPr>
              <a:t>b</a:t>
            </a:r>
            <a:r>
              <a:rPr sz="1550" spc="0" dirty="0">
                <a:latin typeface="Century Schoolbook"/>
                <a:cs typeface="Century Schoolbook"/>
              </a:rPr>
              <a:t>ed</a:t>
            </a:r>
            <a:r>
              <a:rPr sz="1550" spc="249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un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0" dirty="0">
                <a:latin typeface="Century Schoolbook"/>
                <a:cs typeface="Century Schoolbook"/>
              </a:rPr>
              <a:t>er</a:t>
            </a:r>
            <a:r>
              <a:rPr sz="1550" spc="134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the</a:t>
            </a:r>
            <a:r>
              <a:rPr sz="1550" spc="86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om</a:t>
            </a:r>
            <a:r>
              <a:rPr sz="1550" spc="-9" dirty="0">
                <a:latin typeface="Century Schoolbook"/>
                <a:cs typeface="Century Schoolbook"/>
              </a:rPr>
              <a:t>p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ni</a:t>
            </a:r>
            <a:r>
              <a:rPr sz="1550" spc="0" dirty="0">
                <a:latin typeface="Century Schoolbook"/>
                <a:cs typeface="Century Schoolbook"/>
              </a:rPr>
              <a:t>es</a:t>
            </a:r>
            <a:r>
              <a:rPr sz="1550" spc="293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A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t, </a:t>
            </a:r>
            <a:r>
              <a:rPr sz="1550" spc="-9" dirty="0">
                <a:latin typeface="Century Schoolbook"/>
                <a:cs typeface="Century Schoolbook"/>
              </a:rPr>
              <a:t>L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9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187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9" dirty="0">
                <a:latin typeface="Century Schoolbook"/>
                <a:cs typeface="Century Schoolbook"/>
              </a:rPr>
              <a:t>g</a:t>
            </a:r>
            <a:r>
              <a:rPr sz="1550" spc="4" dirty="0">
                <a:latin typeface="Century Schoolbook"/>
                <a:cs typeface="Century Schoolbook"/>
              </a:rPr>
              <a:t>u</a:t>
            </a:r>
            <a:r>
              <a:rPr sz="1550" spc="0" dirty="0">
                <a:latin typeface="Century Schoolbook"/>
                <a:cs typeface="Century Schoolbook"/>
              </a:rPr>
              <a:t>l</a:t>
            </a:r>
            <a:r>
              <a:rPr sz="1550" spc="-14" dirty="0">
                <a:latin typeface="Century Schoolbook"/>
                <a:cs typeface="Century Schoolbook"/>
              </a:rPr>
              <a:t>a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io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s</a:t>
            </a:r>
            <a:r>
              <a:rPr sz="1550" spc="230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d</a:t>
            </a:r>
            <a:r>
              <a:rPr sz="1550" spc="113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v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io</a:t>
            </a:r>
            <a:r>
              <a:rPr sz="1550" spc="4" dirty="0">
                <a:latin typeface="Century Schoolbook"/>
                <a:cs typeface="Century Schoolbook"/>
              </a:rPr>
              <a:t>u</a:t>
            </a:r>
            <a:r>
              <a:rPr sz="1550" spc="0" dirty="0">
                <a:latin typeface="Century Schoolbook"/>
                <a:cs typeface="Century Schoolbook"/>
              </a:rPr>
              <a:t>s</a:t>
            </a:r>
            <a:r>
              <a:rPr sz="1550" spc="131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4" dirty="0">
                <a:latin typeface="Century Schoolbook"/>
                <a:cs typeface="Century Schoolbook"/>
              </a:rPr>
              <a:t>h</a:t>
            </a:r>
            <a:r>
              <a:rPr sz="1550" spc="0" dirty="0">
                <a:latin typeface="Century Schoolbook"/>
                <a:cs typeface="Century Schoolbook"/>
              </a:rPr>
              <a:t>er</a:t>
            </a:r>
            <a:r>
              <a:rPr sz="1550" spc="160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l</a:t>
            </a:r>
            <a:r>
              <a:rPr sz="1550" spc="-14" dirty="0">
                <a:latin typeface="Century Schoolbook"/>
                <a:cs typeface="Century Schoolbook"/>
              </a:rPr>
              <a:t>a</a:t>
            </a:r>
            <a:r>
              <a:rPr sz="1550" spc="-9" dirty="0">
                <a:latin typeface="Century Schoolbook"/>
                <a:cs typeface="Century Schoolbook"/>
              </a:rPr>
              <a:t>w</a:t>
            </a:r>
            <a:r>
              <a:rPr sz="1550" spc="-14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,</a:t>
            </a:r>
            <a:r>
              <a:rPr sz="1550" spc="138" dirty="0">
                <a:latin typeface="Century Schoolbook"/>
                <a:cs typeface="Century Schoolbook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4" dirty="0">
                <a:latin typeface="Century Schoolbook"/>
                <a:cs typeface="Century Schoolbook"/>
              </a:rPr>
              <a:t>u</a:t>
            </a:r>
            <a:r>
              <a:rPr sz="1550" spc="0" dirty="0">
                <a:latin typeface="Century Schoolbook"/>
                <a:cs typeface="Century Schoolbook"/>
              </a:rPr>
              <a:t>les</a:t>
            </a:r>
            <a:r>
              <a:rPr sz="1550" spc="97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d</a:t>
            </a:r>
            <a:r>
              <a:rPr sz="1550" spc="113" dirty="0">
                <a:latin typeface="Century Schoolbook"/>
                <a:cs typeface="Century Schoolbook"/>
              </a:rPr>
              <a:t> </a:t>
            </a:r>
            <a:r>
              <a:rPr sz="1550" spc="15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0" dirty="0">
                <a:latin typeface="Century Schoolbook"/>
                <a:cs typeface="Century Schoolbook"/>
              </a:rPr>
              <a:t>g</a:t>
            </a:r>
            <a:r>
              <a:rPr sz="1550" spc="5" dirty="0">
                <a:latin typeface="Century Schoolbook"/>
                <a:cs typeface="Century Schoolbook"/>
              </a:rPr>
              <a:t>u</a:t>
            </a:r>
            <a:r>
              <a:rPr sz="1550" spc="0" dirty="0">
                <a:latin typeface="Century Schoolbook"/>
                <a:cs typeface="Century Schoolbook"/>
              </a:rPr>
              <a:t>l</a:t>
            </a:r>
            <a:r>
              <a:rPr sz="1550" spc="-15" dirty="0">
                <a:latin typeface="Century Schoolbook"/>
                <a:cs typeface="Century Schoolbook"/>
              </a:rPr>
              <a:t>a</a:t>
            </a:r>
            <a:r>
              <a:rPr sz="1550" spc="-5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io</a:t>
            </a:r>
            <a:r>
              <a:rPr sz="1550" spc="5" dirty="0">
                <a:latin typeface="Century Schoolbook"/>
                <a:cs typeface="Century Schoolbook"/>
              </a:rPr>
              <a:t>n</a:t>
            </a:r>
            <a:r>
              <a:rPr sz="1550" spc="-15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.</a:t>
            </a:r>
            <a:endParaRPr sz="1550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244" y="3093352"/>
            <a:ext cx="172943" cy="1671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5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244" y="4168777"/>
            <a:ext cx="6701467" cy="226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100" spc="0" dirty="0">
                <a:solidFill>
                  <a:srgbClr val="FD8537"/>
                </a:solidFill>
                <a:latin typeface="Times New Roman"/>
                <a:cs typeface="Times New Roman"/>
              </a:rPr>
              <a:t>   </a:t>
            </a:r>
            <a:r>
              <a:rPr sz="1100" spc="74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B</a:t>
            </a:r>
            <a:r>
              <a:rPr sz="1550" spc="0" dirty="0">
                <a:latin typeface="Century Schoolbook"/>
                <a:cs typeface="Century Schoolbook"/>
              </a:rPr>
              <a:t>.</a:t>
            </a:r>
            <a:r>
              <a:rPr sz="1550" spc="60" dirty="0">
                <a:latin typeface="Century Schoolbook"/>
                <a:cs typeface="Century Schoolbook"/>
              </a:rPr>
              <a:t> </a:t>
            </a:r>
            <a:r>
              <a:rPr sz="1550" spc="19" dirty="0">
                <a:latin typeface="Century Schoolbook"/>
                <a:cs typeface="Century Schoolbook"/>
              </a:rPr>
              <a:t>M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in</a:t>
            </a:r>
            <a:r>
              <a:rPr sz="1550" spc="0" dirty="0">
                <a:latin typeface="Century Schoolbook"/>
                <a:cs typeface="Century Schoolbook"/>
              </a:rPr>
              <a:t>ten</a:t>
            </a:r>
            <a:r>
              <a:rPr sz="1550" spc="-14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261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of</a:t>
            </a:r>
            <a:r>
              <a:rPr sz="1550" spc="70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cr</a:t>
            </a:r>
            <a:r>
              <a:rPr sz="1550" spc="0" dirty="0">
                <a:latin typeface="Century Schoolbook"/>
                <a:cs typeface="Century Schoolbook"/>
              </a:rPr>
              <a:t>et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l</a:t>
            </a:r>
            <a:r>
              <a:rPr sz="1550" spc="227" dirty="0">
                <a:latin typeface="Century Schoolbook"/>
                <a:cs typeface="Century Schoolbook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-9" dirty="0">
                <a:latin typeface="Century Schoolbook"/>
                <a:cs typeface="Century Schoolbook"/>
              </a:rPr>
              <a:t>ds</a:t>
            </a:r>
            <a:r>
              <a:rPr sz="1550" spc="0" dirty="0">
                <a:latin typeface="Century Schoolbook"/>
                <a:cs typeface="Century Schoolbook"/>
              </a:rPr>
              <a:t>,</a:t>
            </a:r>
            <a:r>
              <a:rPr sz="1550" spc="177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t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tuto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y</a:t>
            </a:r>
            <a:r>
              <a:rPr sz="1550" spc="252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b</a:t>
            </a:r>
            <a:r>
              <a:rPr sz="1550" spc="0" dirty="0">
                <a:latin typeface="Century Schoolbook"/>
                <a:cs typeface="Century Schoolbook"/>
              </a:rPr>
              <a:t>ooks</a:t>
            </a:r>
            <a:r>
              <a:rPr sz="1550" spc="175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d</a:t>
            </a:r>
            <a:r>
              <a:rPr sz="1550" spc="118" dirty="0">
                <a:latin typeface="Century Schoolbook"/>
                <a:cs typeface="Century Schoolbook"/>
              </a:rPr>
              <a:t> </a:t>
            </a:r>
            <a:r>
              <a:rPr sz="1550" spc="15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0" dirty="0">
                <a:latin typeface="Century Schoolbook"/>
                <a:cs typeface="Century Schoolbook"/>
              </a:rPr>
              <a:t>g</a:t>
            </a:r>
            <a:r>
              <a:rPr sz="1550" spc="5" dirty="0">
                <a:latin typeface="Century Schoolbook"/>
                <a:cs typeface="Century Schoolbook"/>
              </a:rPr>
              <a:t>i</a:t>
            </a:r>
            <a:r>
              <a:rPr sz="1550" spc="-10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te</a:t>
            </a:r>
            <a:r>
              <a:rPr sz="1550" spc="10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s</a:t>
            </a:r>
            <a:endParaRPr sz="155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244" y="5129532"/>
            <a:ext cx="6789602" cy="473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100" spc="0" dirty="0">
                <a:solidFill>
                  <a:srgbClr val="FD8537"/>
                </a:solidFill>
                <a:latin typeface="Times New Roman"/>
                <a:cs typeface="Times New Roman"/>
              </a:rPr>
              <a:t>   </a:t>
            </a:r>
            <a:r>
              <a:rPr sz="1100" spc="74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.</a:t>
            </a:r>
            <a:r>
              <a:rPr sz="1550" spc="60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A</a:t>
            </a:r>
            <a:r>
              <a:rPr sz="1550" spc="14" dirty="0">
                <a:latin typeface="Century Schoolbook"/>
                <a:cs typeface="Century Schoolbook"/>
              </a:rPr>
              <a:t>rr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9" dirty="0">
                <a:latin typeface="Century Schoolbook"/>
                <a:cs typeface="Century Schoolbook"/>
              </a:rPr>
              <a:t>g</a:t>
            </a:r>
            <a:r>
              <a:rPr sz="1550" spc="4" dirty="0">
                <a:latin typeface="Century Schoolbook"/>
                <a:cs typeface="Century Schoolbook"/>
              </a:rPr>
              <a:t>in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192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B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-9" dirty="0">
                <a:latin typeface="Century Schoolbook"/>
                <a:cs typeface="Century Schoolbook"/>
              </a:rPr>
              <a:t>d/</a:t>
            </a:r>
            <a:r>
              <a:rPr sz="1550" spc="9" dirty="0">
                <a:latin typeface="Century Schoolbook"/>
                <a:cs typeface="Century Schoolbook"/>
              </a:rPr>
              <a:t>g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l</a:t>
            </a:r>
            <a:r>
              <a:rPr sz="1550" spc="312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mee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4" dirty="0">
                <a:latin typeface="Century Schoolbook"/>
                <a:cs typeface="Century Schoolbook"/>
              </a:rPr>
              <a:t>in</a:t>
            </a:r>
            <a:r>
              <a:rPr sz="1550" spc="9" dirty="0">
                <a:latin typeface="Century Schoolbook"/>
                <a:cs typeface="Century Schoolbook"/>
              </a:rPr>
              <a:t>g</a:t>
            </a:r>
            <a:r>
              <a:rPr sz="1550" spc="0" dirty="0">
                <a:latin typeface="Century Schoolbook"/>
                <a:cs typeface="Century Schoolbook"/>
              </a:rPr>
              <a:t>s</a:t>
            </a:r>
            <a:r>
              <a:rPr sz="1550" spc="190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d</a:t>
            </a:r>
            <a:r>
              <a:rPr sz="1550" spc="118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p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9" dirty="0">
                <a:latin typeface="Century Schoolbook"/>
                <a:cs typeface="Century Schoolbook"/>
              </a:rPr>
              <a:t>p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4" dirty="0">
                <a:latin typeface="Century Schoolbook"/>
                <a:cs typeface="Century Schoolbook"/>
              </a:rPr>
              <a:t>in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225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mi</a:t>
            </a:r>
            <a:r>
              <a:rPr sz="1550" spc="9" dirty="0">
                <a:latin typeface="Century Schoolbook"/>
                <a:cs typeface="Century Schoolbook"/>
              </a:rPr>
              <a:t>n</a:t>
            </a:r>
            <a:r>
              <a:rPr sz="1550" spc="4" dirty="0">
                <a:latin typeface="Century Schoolbook"/>
                <a:cs typeface="Century Schoolbook"/>
              </a:rPr>
              <a:t>u</a:t>
            </a:r>
            <a:r>
              <a:rPr sz="1550" spc="0" dirty="0">
                <a:latin typeface="Century Schoolbook"/>
                <a:cs typeface="Century Schoolbook"/>
              </a:rPr>
              <a:t>tes</a:t>
            </a:r>
            <a:r>
              <a:rPr sz="1550" spc="171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the</a:t>
            </a:r>
            <a:r>
              <a:rPr sz="1550" spc="20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eof</a:t>
            </a:r>
            <a:endParaRPr sz="1550">
              <a:latin typeface="Century Schoolbook"/>
              <a:cs typeface="Century Schoolbook"/>
            </a:endParaRPr>
          </a:p>
          <a:p>
            <a:pPr marL="287020" marR="30175">
              <a:lnSpc>
                <a:spcPct val="100179"/>
              </a:lnSpc>
            </a:pPr>
            <a:r>
              <a:rPr sz="1550" spc="-9" dirty="0">
                <a:latin typeface="Century Schoolbook"/>
                <a:cs typeface="Century Schoolbook"/>
              </a:rPr>
              <a:t>w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k</a:t>
            </a:r>
            <a:r>
              <a:rPr sz="1550" spc="141" dirty="0">
                <a:latin typeface="Century Schoolbook"/>
                <a:cs typeface="Century Schoolbook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el</a:t>
            </a:r>
            <a:r>
              <a:rPr sz="1550" spc="-14" dirty="0">
                <a:latin typeface="Century Schoolbook"/>
                <a:cs typeface="Century Schoolbook"/>
              </a:rPr>
              <a:t>a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9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163" dirty="0">
                <a:latin typeface="Century Schoolbook"/>
                <a:cs typeface="Century Schoolbook"/>
              </a:rPr>
              <a:t> 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62" dirty="0">
                <a:latin typeface="Century Schoolbook"/>
                <a:cs typeface="Century Schoolbook"/>
              </a:rPr>
              <a:t> </a:t>
            </a:r>
            <a:r>
              <a:rPr sz="1550" spc="-14" dirty="0">
                <a:latin typeface="Century Schoolbook"/>
                <a:cs typeface="Century Schoolbook"/>
              </a:rPr>
              <a:t>s</a:t>
            </a:r>
            <a:r>
              <a:rPr sz="1550" spc="4" dirty="0">
                <a:latin typeface="Century Schoolbook"/>
                <a:cs typeface="Century Schoolbook"/>
              </a:rPr>
              <a:t>h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es</a:t>
            </a:r>
            <a:r>
              <a:rPr sz="1550" spc="153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d</a:t>
            </a:r>
            <a:r>
              <a:rPr sz="1550" spc="113" dirty="0">
                <a:latin typeface="Century Schoolbook"/>
                <a:cs typeface="Century Schoolbook"/>
              </a:rPr>
              <a:t> 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4" dirty="0">
                <a:latin typeface="Century Schoolbook"/>
                <a:cs typeface="Century Schoolbook"/>
              </a:rPr>
              <a:t>h</a:t>
            </a:r>
            <a:r>
              <a:rPr sz="1550" spc="0" dirty="0">
                <a:latin typeface="Century Schoolbook"/>
                <a:cs typeface="Century Schoolbook"/>
              </a:rPr>
              <a:t>eir</a:t>
            </a:r>
            <a:r>
              <a:rPr sz="1550" spc="124" dirty="0">
                <a:latin typeface="Century Schoolbook"/>
                <a:cs typeface="Century Schoolbook"/>
              </a:rPr>
              <a:t> 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-14" dirty="0">
                <a:latin typeface="Century Schoolbook"/>
                <a:cs typeface="Century Schoolbook"/>
              </a:rPr>
              <a:t>s</a:t>
            </a:r>
            <a:r>
              <a:rPr sz="1550" spc="9" dirty="0">
                <a:latin typeface="Century Schoolbook"/>
                <a:cs typeface="Century Schoolbook"/>
              </a:rPr>
              <a:t>f</a:t>
            </a:r>
            <a:r>
              <a:rPr sz="1550" spc="0" dirty="0">
                <a:latin typeface="Century Schoolbook"/>
                <a:cs typeface="Century Schoolbook"/>
              </a:rPr>
              <a:t>er</a:t>
            </a:r>
            <a:r>
              <a:rPr sz="1550" spc="200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d</a:t>
            </a:r>
            <a:r>
              <a:rPr sz="1550" spc="113" dirty="0">
                <a:latin typeface="Century Schoolbook"/>
                <a:cs typeface="Century Schoolbook"/>
              </a:rPr>
              <a:t> </a:t>
            </a:r>
            <a:r>
              <a:rPr sz="1550" spc="-5" dirty="0">
                <a:latin typeface="Century Schoolbook"/>
                <a:cs typeface="Century Schoolbook"/>
              </a:rPr>
              <a:t>t</a:t>
            </a:r>
            <a:r>
              <a:rPr sz="1550" spc="15" dirty="0">
                <a:latin typeface="Century Schoolbook"/>
                <a:cs typeface="Century Schoolbook"/>
              </a:rPr>
              <a:t>r</a:t>
            </a:r>
            <a:r>
              <a:rPr sz="1550" spc="-20" dirty="0">
                <a:latin typeface="Century Schoolbook"/>
                <a:cs typeface="Century Schoolbook"/>
              </a:rPr>
              <a:t>a</a:t>
            </a:r>
            <a:r>
              <a:rPr sz="1550" spc="5" dirty="0">
                <a:latin typeface="Century Schoolbook"/>
                <a:cs typeface="Century Schoolbook"/>
              </a:rPr>
              <a:t>n</a:t>
            </a:r>
            <a:r>
              <a:rPr sz="1550" spc="-15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mi</a:t>
            </a:r>
            <a:r>
              <a:rPr sz="1550" spc="-15" dirty="0">
                <a:latin typeface="Century Schoolbook"/>
                <a:cs typeface="Century Schoolbook"/>
              </a:rPr>
              <a:t>ss</a:t>
            </a:r>
            <a:r>
              <a:rPr sz="1550" spc="0" dirty="0">
                <a:latin typeface="Century Schoolbook"/>
                <a:cs typeface="Century Schoolbook"/>
              </a:rPr>
              <a:t>io</a:t>
            </a:r>
            <a:r>
              <a:rPr sz="1550" spc="5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.</a:t>
            </a:r>
            <a:endParaRPr sz="1550">
              <a:latin typeface="Century Schoolbook"/>
              <a:cs typeface="Century School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35448" y="5129532"/>
            <a:ext cx="292338" cy="226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l</a:t>
            </a:r>
            <a:r>
              <a:rPr sz="1550" spc="0" dirty="0">
                <a:latin typeface="Century Schoolbook"/>
                <a:cs typeface="Century Schoolbook"/>
              </a:rPr>
              <a:t>l</a:t>
            </a:r>
            <a:endParaRPr sz="1550">
              <a:latin typeface="Century Schoolbook"/>
              <a:cs typeface="Century Schoolbook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322691" y="5908334"/>
            <a:ext cx="253320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2D644B3-134E-4D83-A008-3D6C837E0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44</a:t>
            </a:fld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/>
          <p:nvPr/>
        </p:nvSpPr>
        <p:spPr>
          <a:xfrm>
            <a:off x="8764523" y="1065276"/>
            <a:ext cx="0" cy="5792722"/>
          </a:xfrm>
          <a:custGeom>
            <a:avLst/>
            <a:gdLst/>
            <a:ahLst/>
            <a:cxnLst/>
            <a:rect l="l" t="t" r="r" b="b"/>
            <a:pathLst>
              <a:path h="5792722">
                <a:moveTo>
                  <a:pt x="0" y="0"/>
                </a:moveTo>
                <a:lnTo>
                  <a:pt x="0" y="5792722"/>
                </a:lnTo>
              </a:path>
            </a:pathLst>
          </a:custGeom>
          <a:ln w="36576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837676" y="1065276"/>
            <a:ext cx="306323" cy="5792722"/>
          </a:xfrm>
          <a:custGeom>
            <a:avLst/>
            <a:gdLst/>
            <a:ahLst/>
            <a:cxnLst/>
            <a:rect l="l" t="t" r="r" b="b"/>
            <a:pathLst>
              <a:path w="306323" h="5792722">
                <a:moveTo>
                  <a:pt x="0" y="5792722"/>
                </a:moveTo>
                <a:lnTo>
                  <a:pt x="306323" y="5792722"/>
                </a:lnTo>
                <a:lnTo>
                  <a:pt x="306323" y="0"/>
                </a:lnTo>
                <a:lnTo>
                  <a:pt x="0" y="0"/>
                </a:lnTo>
                <a:lnTo>
                  <a:pt x="0" y="5792722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915400" y="1065276"/>
            <a:ext cx="0" cy="5792722"/>
          </a:xfrm>
          <a:custGeom>
            <a:avLst/>
            <a:gdLst/>
            <a:ahLst/>
            <a:cxnLst/>
            <a:rect l="l" t="t" r="r" b="b"/>
            <a:pathLst>
              <a:path h="5792722">
                <a:moveTo>
                  <a:pt x="0" y="0"/>
                </a:moveTo>
                <a:lnTo>
                  <a:pt x="0" y="5792722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93876" y="0"/>
            <a:ext cx="7850124" cy="1065276"/>
          </a:xfrm>
          <a:custGeom>
            <a:avLst/>
            <a:gdLst/>
            <a:ahLst/>
            <a:cxnLst/>
            <a:rect l="l" t="t" r="r" b="b"/>
            <a:pathLst>
              <a:path w="7850124" h="1065276">
                <a:moveTo>
                  <a:pt x="7850123" y="0"/>
                </a:moveTo>
                <a:lnTo>
                  <a:pt x="0" y="0"/>
                </a:lnTo>
                <a:lnTo>
                  <a:pt x="0" y="1065276"/>
                </a:lnTo>
                <a:lnTo>
                  <a:pt x="7850123" y="1065276"/>
                </a:lnTo>
                <a:lnTo>
                  <a:pt x="7850123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066" y="2285"/>
            <a:ext cx="35662" cy="6857998"/>
          </a:xfrm>
          <a:custGeom>
            <a:avLst/>
            <a:gdLst/>
            <a:ahLst/>
            <a:cxnLst/>
            <a:rect l="l" t="t" r="r" b="b"/>
            <a:pathLst>
              <a:path w="35662" h="6857998">
                <a:moveTo>
                  <a:pt x="35661" y="0"/>
                </a:moveTo>
                <a:lnTo>
                  <a:pt x="0" y="0"/>
                </a:lnTo>
                <a:lnTo>
                  <a:pt x="1" y="6855711"/>
                </a:lnTo>
                <a:lnTo>
                  <a:pt x="35662" y="6855711"/>
                </a:lnTo>
                <a:lnTo>
                  <a:pt x="35661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292" y="2285"/>
            <a:ext cx="11888" cy="6857998"/>
          </a:xfrm>
          <a:custGeom>
            <a:avLst/>
            <a:gdLst/>
            <a:ahLst/>
            <a:cxnLst/>
            <a:rect l="l" t="t" r="r" b="b"/>
            <a:pathLst>
              <a:path w="11888" h="6857998">
                <a:moveTo>
                  <a:pt x="11887" y="0"/>
                </a:moveTo>
                <a:lnTo>
                  <a:pt x="0" y="0"/>
                </a:lnTo>
                <a:lnTo>
                  <a:pt x="1" y="6855711"/>
                </a:lnTo>
                <a:lnTo>
                  <a:pt x="11888" y="6855711"/>
                </a:lnTo>
                <a:lnTo>
                  <a:pt x="1188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-1"/>
            <a:ext cx="1371600" cy="1285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789047" y="347300"/>
            <a:ext cx="5028708" cy="4048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85"/>
              </a:lnSpc>
              <a:spcBef>
                <a:spcPts val="159"/>
              </a:spcBef>
            </a:pPr>
            <a:r>
              <a:rPr sz="295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C</a:t>
            </a:r>
            <a:r>
              <a:rPr sz="295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ORPO</a:t>
            </a:r>
            <a:r>
              <a:rPr sz="2950" b="1" spc="14" dirty="0">
                <a:solidFill>
                  <a:srgbClr val="565F6C"/>
                </a:solidFill>
                <a:latin typeface="Century Schoolbook"/>
                <a:cs typeface="Century Schoolbook"/>
              </a:rPr>
              <a:t>R</a:t>
            </a:r>
            <a:r>
              <a:rPr sz="295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ATE</a:t>
            </a:r>
            <a:r>
              <a:rPr sz="2950" b="1" spc="263" dirty="0">
                <a:solidFill>
                  <a:srgbClr val="565F6C"/>
                </a:solidFill>
                <a:latin typeface="Century Schoolbook"/>
                <a:cs typeface="Century Schoolbook"/>
              </a:rPr>
              <a:t> </a:t>
            </a:r>
            <a:r>
              <a:rPr sz="2950" b="1" spc="-10" dirty="0">
                <a:solidFill>
                  <a:srgbClr val="565F6C"/>
                </a:solidFill>
                <a:latin typeface="Century Schoolbook"/>
                <a:cs typeface="Century Schoolbook"/>
              </a:rPr>
              <a:t>S</a:t>
            </a:r>
            <a:r>
              <a:rPr sz="295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E</a:t>
            </a:r>
            <a:r>
              <a:rPr sz="2950" b="1" spc="10" dirty="0">
                <a:solidFill>
                  <a:srgbClr val="565F6C"/>
                </a:solidFill>
                <a:latin typeface="Century Schoolbook"/>
                <a:cs typeface="Century Schoolbook"/>
              </a:rPr>
              <a:t>R</a:t>
            </a:r>
            <a:r>
              <a:rPr sz="295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VI</a:t>
            </a:r>
            <a:r>
              <a:rPr sz="2950" b="1" spc="20" dirty="0">
                <a:solidFill>
                  <a:srgbClr val="565F6C"/>
                </a:solidFill>
                <a:latin typeface="Century Schoolbook"/>
                <a:cs typeface="Century Schoolbook"/>
              </a:rPr>
              <a:t>C</a:t>
            </a:r>
            <a:r>
              <a:rPr sz="295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ES</a:t>
            </a:r>
            <a:endParaRPr sz="2950">
              <a:latin typeface="Century Schoolbook"/>
              <a:cs typeface="Century Schoolboo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25169" y="1438973"/>
            <a:ext cx="5225095" cy="226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  <a:spcBef>
                <a:spcPts val="87"/>
              </a:spcBef>
            </a:pPr>
            <a:r>
              <a:rPr sz="1550" b="1" spc="-9" dirty="0">
                <a:latin typeface="Century Gothic"/>
                <a:cs typeface="Century Gothic"/>
              </a:rPr>
              <a:t>C</a:t>
            </a:r>
            <a:r>
              <a:rPr sz="1550" b="1" spc="-4" dirty="0">
                <a:latin typeface="Century Gothic"/>
                <a:cs typeface="Century Gothic"/>
              </a:rPr>
              <a:t>o</a:t>
            </a:r>
            <a:r>
              <a:rPr sz="1550" b="1" spc="0" dirty="0">
                <a:latin typeface="Century Gothic"/>
                <a:cs typeface="Century Gothic"/>
              </a:rPr>
              <a:t>rp</a:t>
            </a:r>
            <a:r>
              <a:rPr sz="1550" b="1" spc="-9" dirty="0">
                <a:latin typeface="Century Gothic"/>
                <a:cs typeface="Century Gothic"/>
              </a:rPr>
              <a:t>o</a:t>
            </a:r>
            <a:r>
              <a:rPr sz="1550" b="1" spc="0" dirty="0">
                <a:latin typeface="Century Gothic"/>
                <a:cs typeface="Century Gothic"/>
              </a:rPr>
              <a:t>ra</a:t>
            </a:r>
            <a:r>
              <a:rPr sz="1550" b="1" spc="-9" dirty="0">
                <a:latin typeface="Century Gothic"/>
                <a:cs typeface="Century Gothic"/>
              </a:rPr>
              <a:t>t</a:t>
            </a:r>
            <a:r>
              <a:rPr sz="1550" b="1" spc="0" dirty="0">
                <a:latin typeface="Century Gothic"/>
                <a:cs typeface="Century Gothic"/>
              </a:rPr>
              <a:t>e</a:t>
            </a:r>
            <a:r>
              <a:rPr sz="1550" b="1" spc="293" dirty="0">
                <a:latin typeface="Century Gothic"/>
                <a:cs typeface="Century Gothic"/>
              </a:rPr>
              <a:t> </a:t>
            </a:r>
            <a:r>
              <a:rPr sz="1550" b="1" spc="14" dirty="0">
                <a:latin typeface="Century Gothic"/>
                <a:cs typeface="Century Gothic"/>
              </a:rPr>
              <a:t>l</a:t>
            </a:r>
            <a:r>
              <a:rPr sz="1550" b="1" spc="0" dirty="0">
                <a:latin typeface="Century Gothic"/>
                <a:cs typeface="Century Gothic"/>
              </a:rPr>
              <a:t>a</a:t>
            </a:r>
            <a:r>
              <a:rPr sz="1550" b="1" spc="-9" dirty="0">
                <a:latin typeface="Century Gothic"/>
                <a:cs typeface="Century Gothic"/>
              </a:rPr>
              <a:t>w</a:t>
            </a:r>
            <a:r>
              <a:rPr sz="1550" b="1" spc="0" dirty="0">
                <a:latin typeface="Century Gothic"/>
                <a:cs typeface="Century Gothic"/>
              </a:rPr>
              <a:t>s</a:t>
            </a:r>
            <a:r>
              <a:rPr sz="1550" b="1" spc="131" dirty="0">
                <a:latin typeface="Century Gothic"/>
                <a:cs typeface="Century Gothic"/>
              </a:rPr>
              <a:t> </a:t>
            </a:r>
            <a:r>
              <a:rPr sz="1550" b="1" spc="0" dirty="0">
                <a:latin typeface="Century Gothic"/>
                <a:cs typeface="Century Gothic"/>
              </a:rPr>
              <a:t>ad</a:t>
            </a:r>
            <a:r>
              <a:rPr sz="1550" b="1" spc="4" dirty="0">
                <a:latin typeface="Century Gothic"/>
                <a:cs typeface="Century Gothic"/>
              </a:rPr>
              <a:t>v</a:t>
            </a:r>
            <a:r>
              <a:rPr sz="1550" b="1" spc="14" dirty="0">
                <a:latin typeface="Century Gothic"/>
                <a:cs typeface="Century Gothic"/>
              </a:rPr>
              <a:t>i</a:t>
            </a:r>
            <a:r>
              <a:rPr sz="1550" b="1" spc="-14" dirty="0">
                <a:latin typeface="Century Gothic"/>
                <a:cs typeface="Century Gothic"/>
              </a:rPr>
              <a:t>s</a:t>
            </a:r>
            <a:r>
              <a:rPr sz="1550" b="1" spc="-4" dirty="0">
                <a:latin typeface="Century Gothic"/>
                <a:cs typeface="Century Gothic"/>
              </a:rPr>
              <a:t>o</a:t>
            </a:r>
            <a:r>
              <a:rPr sz="1550" b="1" spc="0" dirty="0">
                <a:latin typeface="Century Gothic"/>
                <a:cs typeface="Century Gothic"/>
              </a:rPr>
              <a:t>ry</a:t>
            </a:r>
            <a:r>
              <a:rPr sz="1550" b="1" spc="216" dirty="0">
                <a:latin typeface="Century Gothic"/>
                <a:cs typeface="Century Gothic"/>
              </a:rPr>
              <a:t> </a:t>
            </a:r>
            <a:r>
              <a:rPr sz="1550" b="1" spc="0" dirty="0">
                <a:latin typeface="Century Gothic"/>
                <a:cs typeface="Century Gothic"/>
              </a:rPr>
              <a:t>a</a:t>
            </a:r>
            <a:r>
              <a:rPr sz="1550" b="1" spc="-9" dirty="0">
                <a:latin typeface="Century Gothic"/>
                <a:cs typeface="Century Gothic"/>
              </a:rPr>
              <a:t>n</a:t>
            </a:r>
            <a:r>
              <a:rPr sz="1550" b="1" spc="0" dirty="0">
                <a:latin typeface="Century Gothic"/>
                <a:cs typeface="Century Gothic"/>
              </a:rPr>
              <a:t>d</a:t>
            </a:r>
            <a:r>
              <a:rPr sz="1550" b="1" spc="124" dirty="0">
                <a:latin typeface="Century Gothic"/>
                <a:cs typeface="Century Gothic"/>
              </a:rPr>
              <a:t> </a:t>
            </a:r>
            <a:r>
              <a:rPr sz="1550" b="1" spc="0" dirty="0">
                <a:latin typeface="Century Gothic"/>
                <a:cs typeface="Century Gothic"/>
              </a:rPr>
              <a:t>r</a:t>
            </a:r>
            <a:r>
              <a:rPr sz="1550" b="1" spc="-9" dirty="0">
                <a:latin typeface="Century Gothic"/>
                <a:cs typeface="Century Gothic"/>
              </a:rPr>
              <a:t>e</a:t>
            </a:r>
            <a:r>
              <a:rPr sz="1550" b="1" spc="0" dirty="0">
                <a:latin typeface="Century Gothic"/>
                <a:cs typeface="Century Gothic"/>
              </a:rPr>
              <a:t>pr</a:t>
            </a:r>
            <a:r>
              <a:rPr sz="1550" b="1" spc="-9" dirty="0">
                <a:latin typeface="Century Gothic"/>
                <a:cs typeface="Century Gothic"/>
              </a:rPr>
              <a:t>e</a:t>
            </a:r>
            <a:r>
              <a:rPr sz="1550" b="1" spc="-14" dirty="0">
                <a:latin typeface="Century Gothic"/>
                <a:cs typeface="Century Gothic"/>
              </a:rPr>
              <a:t>s</a:t>
            </a:r>
            <a:r>
              <a:rPr sz="1550" b="1" spc="-4" dirty="0">
                <a:latin typeface="Century Gothic"/>
                <a:cs typeface="Century Gothic"/>
              </a:rPr>
              <a:t>e</a:t>
            </a:r>
            <a:r>
              <a:rPr sz="1550" b="1" spc="-14" dirty="0">
                <a:latin typeface="Century Gothic"/>
                <a:cs typeface="Century Gothic"/>
              </a:rPr>
              <a:t>n</a:t>
            </a:r>
            <a:r>
              <a:rPr sz="1550" b="1" spc="-9" dirty="0">
                <a:latin typeface="Century Gothic"/>
                <a:cs typeface="Century Gothic"/>
              </a:rPr>
              <a:t>t</a:t>
            </a:r>
            <a:r>
              <a:rPr sz="1550" b="1" spc="0" dirty="0">
                <a:latin typeface="Century Gothic"/>
                <a:cs typeface="Century Gothic"/>
              </a:rPr>
              <a:t>a</a:t>
            </a:r>
            <a:r>
              <a:rPr sz="1550" b="1" spc="-9" dirty="0">
                <a:latin typeface="Century Gothic"/>
                <a:cs typeface="Century Gothic"/>
              </a:rPr>
              <a:t>t</a:t>
            </a:r>
            <a:r>
              <a:rPr sz="1550" b="1" spc="14" dirty="0">
                <a:latin typeface="Century Gothic"/>
                <a:cs typeface="Century Gothic"/>
              </a:rPr>
              <a:t>i</a:t>
            </a:r>
            <a:r>
              <a:rPr sz="1550" b="1" spc="-4" dirty="0">
                <a:latin typeface="Century Gothic"/>
                <a:cs typeface="Century Gothic"/>
              </a:rPr>
              <a:t>o</a:t>
            </a:r>
            <a:r>
              <a:rPr sz="1550" b="1" spc="0" dirty="0">
                <a:latin typeface="Century Gothic"/>
                <a:cs typeface="Century Gothic"/>
              </a:rPr>
              <a:t>n</a:t>
            </a:r>
            <a:r>
              <a:rPr sz="1550" b="1" spc="426" dirty="0">
                <a:latin typeface="Century Gothic"/>
                <a:cs typeface="Century Gothic"/>
              </a:rPr>
              <a:t> </a:t>
            </a:r>
            <a:r>
              <a:rPr sz="1550" b="1" spc="-15" dirty="0">
                <a:latin typeface="Century Gothic"/>
                <a:cs typeface="Century Gothic"/>
              </a:rPr>
              <a:t>s</a:t>
            </a:r>
            <a:r>
              <a:rPr sz="1550" b="1" spc="-5" dirty="0">
                <a:latin typeface="Century Gothic"/>
                <a:cs typeface="Century Gothic"/>
              </a:rPr>
              <a:t>e</a:t>
            </a:r>
            <a:r>
              <a:rPr sz="1550" b="1" spc="0" dirty="0">
                <a:latin typeface="Century Gothic"/>
                <a:cs typeface="Century Gothic"/>
              </a:rPr>
              <a:t>r</a:t>
            </a:r>
            <a:r>
              <a:rPr sz="1550" b="1" spc="10" dirty="0">
                <a:latin typeface="Century Gothic"/>
                <a:cs typeface="Century Gothic"/>
              </a:rPr>
              <a:t>v</a:t>
            </a:r>
            <a:r>
              <a:rPr sz="1550" b="1" spc="15" dirty="0">
                <a:latin typeface="Century Gothic"/>
                <a:cs typeface="Century Gothic"/>
              </a:rPr>
              <a:t>i</a:t>
            </a:r>
            <a:r>
              <a:rPr sz="1550" b="1" spc="-5" dirty="0">
                <a:latin typeface="Century Gothic"/>
                <a:cs typeface="Century Gothic"/>
              </a:rPr>
              <a:t>ce</a:t>
            </a:r>
            <a:r>
              <a:rPr sz="1550" b="1" spc="0" dirty="0">
                <a:latin typeface="Century Gothic"/>
                <a:cs typeface="Century Gothic"/>
              </a:rPr>
              <a:t>s</a:t>
            </a:r>
            <a:endParaRPr sz="155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6244" y="1489215"/>
            <a:ext cx="172943" cy="1671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5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0564" y="1933069"/>
            <a:ext cx="6395250" cy="27153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1040">
              <a:lnSpc>
                <a:spcPts val="1735"/>
              </a:lnSpc>
              <a:spcBef>
                <a:spcPts val="86"/>
              </a:spcBef>
            </a:pP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.</a:t>
            </a:r>
            <a:r>
              <a:rPr sz="1550" spc="55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S</a:t>
            </a:r>
            <a:r>
              <a:rPr sz="1550" spc="4" dirty="0">
                <a:latin typeface="Century Schoolbook"/>
                <a:cs typeface="Century Schoolbook"/>
              </a:rPr>
              <a:t>EB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116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A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t,</a:t>
            </a:r>
            <a:r>
              <a:rPr sz="1550" spc="81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1992</a:t>
            </a:r>
            <a:r>
              <a:rPr sz="1550" spc="0" dirty="0">
                <a:latin typeface="Century Schoolbook"/>
                <a:cs typeface="Century Schoolbook"/>
              </a:rPr>
              <a:t>,</a:t>
            </a:r>
            <a:r>
              <a:rPr sz="1550" spc="217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S</a:t>
            </a:r>
            <a:r>
              <a:rPr sz="1550" spc="4" dirty="0">
                <a:latin typeface="Century Schoolbook"/>
                <a:cs typeface="Century Schoolbook"/>
              </a:rPr>
              <a:t>CRA</a:t>
            </a:r>
            <a:r>
              <a:rPr sz="1550" spc="0" dirty="0">
                <a:latin typeface="Century Schoolbook"/>
                <a:cs typeface="Century Schoolbook"/>
              </a:rPr>
              <a:t>,</a:t>
            </a:r>
            <a:r>
              <a:rPr sz="1550" spc="125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195</a:t>
            </a:r>
            <a:r>
              <a:rPr sz="1550" spc="0" dirty="0">
                <a:latin typeface="Century Schoolbook"/>
                <a:cs typeface="Century Schoolbook"/>
              </a:rPr>
              <a:t>6</a:t>
            </a:r>
            <a:r>
              <a:rPr sz="1550" spc="158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nd</a:t>
            </a:r>
            <a:r>
              <a:rPr sz="1550" spc="123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u</a:t>
            </a:r>
            <a:r>
              <a:rPr sz="1550" spc="9" dirty="0">
                <a:latin typeface="Century Schoolbook"/>
                <a:cs typeface="Century Schoolbook"/>
              </a:rPr>
              <a:t>l</a:t>
            </a:r>
            <a:r>
              <a:rPr sz="1550" spc="0" dirty="0">
                <a:latin typeface="Century Schoolbook"/>
                <a:cs typeface="Century Schoolbook"/>
              </a:rPr>
              <a:t>es</a:t>
            </a:r>
            <a:r>
              <a:rPr sz="1550" spc="105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nd</a:t>
            </a:r>
            <a:r>
              <a:rPr sz="1550" spc="123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9" dirty="0">
                <a:latin typeface="Century Schoolbook"/>
                <a:cs typeface="Century Schoolbook"/>
              </a:rPr>
              <a:t>g</a:t>
            </a:r>
            <a:r>
              <a:rPr sz="1550" spc="0" dirty="0">
                <a:latin typeface="Century Schoolbook"/>
                <a:cs typeface="Century Schoolbook"/>
              </a:rPr>
              <a:t>u</a:t>
            </a:r>
            <a:r>
              <a:rPr sz="1550" spc="9" dirty="0">
                <a:latin typeface="Century Schoolbook"/>
                <a:cs typeface="Century Schoolbook"/>
              </a:rPr>
              <a:t>l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tio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s</a:t>
            </a:r>
            <a:r>
              <a:rPr sz="1550" spc="230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m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endParaRPr sz="1550">
              <a:latin typeface="Century Schoolbook"/>
              <a:cs typeface="Century Schoolbook"/>
            </a:endParaRPr>
          </a:p>
          <a:p>
            <a:pPr marL="12700" marR="30175">
              <a:lnSpc>
                <a:spcPct val="100179"/>
              </a:lnSpc>
            </a:pPr>
            <a:r>
              <a:rPr sz="1550" spc="5" dirty="0">
                <a:latin typeface="Century Schoolbook"/>
                <a:cs typeface="Century Schoolbook"/>
              </a:rPr>
              <a:t>un</a:t>
            </a:r>
            <a:r>
              <a:rPr sz="1550" spc="-10" dirty="0">
                <a:latin typeface="Century Schoolbook"/>
                <a:cs typeface="Century Schoolbook"/>
              </a:rPr>
              <a:t>d</a:t>
            </a:r>
            <a:r>
              <a:rPr sz="1550" spc="0" dirty="0">
                <a:latin typeface="Century Schoolbook"/>
                <a:cs typeface="Century Schoolbook"/>
              </a:rPr>
              <a:t>er</a:t>
            </a:r>
            <a:endParaRPr sz="1550">
              <a:latin typeface="Century Schoolbook"/>
              <a:cs typeface="Century Schoolbook"/>
            </a:endParaRPr>
          </a:p>
          <a:p>
            <a:pPr marL="182168" marR="30175">
              <a:lnSpc>
                <a:spcPct val="100179"/>
              </a:lnSpc>
              <a:spcBef>
                <a:spcPts val="658"/>
              </a:spcBef>
            </a:pPr>
            <a:r>
              <a:rPr sz="1550" spc="-19" dirty="0">
                <a:latin typeface="Century Schoolbook"/>
                <a:cs typeface="Century Schoolbook"/>
              </a:rPr>
              <a:t>b</a:t>
            </a:r>
            <a:r>
              <a:rPr sz="1550" spc="0" dirty="0">
                <a:latin typeface="Century Schoolbook"/>
                <a:cs typeface="Century Schoolbook"/>
              </a:rPr>
              <a:t>.</a:t>
            </a:r>
            <a:r>
              <a:rPr sz="1550" spc="90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9" dirty="0">
                <a:latin typeface="Century Schoolbook"/>
                <a:cs typeface="Century Schoolbook"/>
              </a:rPr>
              <a:t>p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to</a:t>
            </a:r>
            <a:r>
              <a:rPr sz="1550" spc="9" dirty="0">
                <a:latin typeface="Century Schoolbook"/>
                <a:cs typeface="Century Schoolbook"/>
              </a:rPr>
              <a:t>r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es</a:t>
            </a:r>
            <a:r>
              <a:rPr sz="1550" spc="312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A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t,</a:t>
            </a:r>
            <a:r>
              <a:rPr sz="1550" spc="81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199</a:t>
            </a:r>
            <a:r>
              <a:rPr sz="1550" spc="0" dirty="0">
                <a:latin typeface="Century Schoolbook"/>
                <a:cs typeface="Century Schoolbook"/>
              </a:rPr>
              <a:t>6</a:t>
            </a:r>
            <a:endParaRPr sz="1550">
              <a:latin typeface="Century Schoolbook"/>
              <a:cs typeface="Century Schoolbook"/>
            </a:endParaRPr>
          </a:p>
          <a:p>
            <a:pPr marL="182168" marR="30175">
              <a:lnSpc>
                <a:spcPct val="100179"/>
              </a:lnSpc>
              <a:spcBef>
                <a:spcPts val="659"/>
              </a:spcBef>
            </a:pP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.</a:t>
            </a:r>
            <a:r>
              <a:rPr sz="1550" spc="52" dirty="0">
                <a:latin typeface="Century Schoolbook"/>
                <a:cs typeface="Century Schoolbook"/>
              </a:rPr>
              <a:t> </a:t>
            </a:r>
            <a:r>
              <a:rPr sz="1550" spc="-14" dirty="0">
                <a:latin typeface="Century Schoolbook"/>
                <a:cs typeface="Century Schoolbook"/>
              </a:rPr>
              <a:t>F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9" dirty="0">
                <a:latin typeface="Century Schoolbook"/>
                <a:cs typeface="Century Schoolbook"/>
              </a:rPr>
              <a:t>g</a:t>
            </a:r>
            <a:r>
              <a:rPr sz="1550" spc="0" dirty="0">
                <a:latin typeface="Century Schoolbook"/>
                <a:cs typeface="Century Schoolbook"/>
              </a:rPr>
              <a:t>n</a:t>
            </a:r>
            <a:r>
              <a:rPr sz="1550" spc="150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E</a:t>
            </a:r>
            <a:r>
              <a:rPr sz="1550" spc="9" dirty="0">
                <a:latin typeface="Century Schoolbook"/>
                <a:cs typeface="Century Schoolbook"/>
              </a:rPr>
              <a:t>x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h</a:t>
            </a:r>
            <a:r>
              <a:rPr sz="1550" spc="-14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n</a:t>
            </a:r>
            <a:r>
              <a:rPr sz="1550" spc="14" dirty="0">
                <a:latin typeface="Century Schoolbook"/>
                <a:cs typeface="Century Schoolbook"/>
              </a:rPr>
              <a:t>g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214" dirty="0">
                <a:latin typeface="Century Schoolbook"/>
                <a:cs typeface="Century Schoolbook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M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n</a:t>
            </a:r>
            <a:r>
              <a:rPr sz="1550" spc="-14" dirty="0">
                <a:latin typeface="Century Schoolbook"/>
                <a:cs typeface="Century Schoolbook"/>
              </a:rPr>
              <a:t>a</a:t>
            </a:r>
            <a:r>
              <a:rPr sz="1550" spc="9" dirty="0">
                <a:latin typeface="Century Schoolbook"/>
                <a:cs typeface="Century Schoolbook"/>
              </a:rPr>
              <a:t>g</a:t>
            </a:r>
            <a:r>
              <a:rPr sz="1550" spc="0" dirty="0">
                <a:latin typeface="Century Schoolbook"/>
                <a:cs typeface="Century Schoolbook"/>
              </a:rPr>
              <a:t>ement</a:t>
            </a:r>
            <a:r>
              <a:rPr sz="1550" spc="293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A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t,</a:t>
            </a:r>
            <a:r>
              <a:rPr sz="1550" spc="81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199</a:t>
            </a:r>
            <a:r>
              <a:rPr sz="1550" spc="0" dirty="0">
                <a:latin typeface="Century Schoolbook"/>
                <a:cs typeface="Century Schoolbook"/>
              </a:rPr>
              <a:t>9</a:t>
            </a:r>
            <a:endParaRPr sz="1550">
              <a:latin typeface="Century Schoolbook"/>
              <a:cs typeface="Century Schoolbook"/>
            </a:endParaRPr>
          </a:p>
          <a:p>
            <a:pPr marL="182168" marR="30175">
              <a:lnSpc>
                <a:spcPct val="100179"/>
              </a:lnSpc>
              <a:spcBef>
                <a:spcPts val="656"/>
              </a:spcBef>
            </a:pP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0" dirty="0">
                <a:latin typeface="Century Schoolbook"/>
                <a:cs typeface="Century Schoolbook"/>
              </a:rPr>
              <a:t>.</a:t>
            </a:r>
            <a:r>
              <a:rPr sz="1550" spc="91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E</a:t>
            </a:r>
            <a:r>
              <a:rPr sz="1550" spc="0" dirty="0">
                <a:latin typeface="Century Schoolbook"/>
                <a:cs typeface="Century Schoolbook"/>
              </a:rPr>
              <a:t>n</a:t>
            </a:r>
            <a:r>
              <a:rPr sz="1550" spc="14" dirty="0">
                <a:latin typeface="Century Schoolbook"/>
                <a:cs typeface="Century Schoolbook"/>
              </a:rPr>
              <a:t>v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19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on</a:t>
            </a:r>
            <a:r>
              <a:rPr sz="1550" spc="-4" dirty="0">
                <a:latin typeface="Century Schoolbook"/>
                <a:cs typeface="Century Schoolbook"/>
              </a:rPr>
              <a:t>m</a:t>
            </a:r>
            <a:r>
              <a:rPr sz="1550" spc="0" dirty="0">
                <a:latin typeface="Century Schoolbook"/>
                <a:cs typeface="Century Schoolbook"/>
              </a:rPr>
              <a:t>ent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l</a:t>
            </a:r>
            <a:r>
              <a:rPr sz="1550" spc="291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nd</a:t>
            </a:r>
            <a:r>
              <a:rPr sz="1550" spc="118" dirty="0">
                <a:latin typeface="Century Schoolbook"/>
                <a:cs typeface="Century Schoolbook"/>
              </a:rPr>
              <a:t> </a:t>
            </a:r>
            <a:r>
              <a:rPr sz="1550" spc="-14" dirty="0">
                <a:latin typeface="Century Schoolbook"/>
                <a:cs typeface="Century Schoolbook"/>
              </a:rPr>
              <a:t>P</a:t>
            </a:r>
            <a:r>
              <a:rPr sz="1550" spc="0" dirty="0">
                <a:latin typeface="Century Schoolbook"/>
                <a:cs typeface="Century Schoolbook"/>
              </a:rPr>
              <a:t>ol</a:t>
            </a:r>
            <a:r>
              <a:rPr sz="1550" spc="4" dirty="0">
                <a:latin typeface="Century Schoolbook"/>
                <a:cs typeface="Century Schoolbook"/>
              </a:rPr>
              <a:t>l</a:t>
            </a:r>
            <a:r>
              <a:rPr sz="1550" spc="0" dirty="0">
                <a:latin typeface="Century Schoolbook"/>
                <a:cs typeface="Century Schoolbook"/>
              </a:rPr>
              <a:t>ution</a:t>
            </a:r>
            <a:r>
              <a:rPr sz="1550" spc="205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ont</a:t>
            </a:r>
            <a:r>
              <a:rPr sz="1550" spc="9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ol</a:t>
            </a:r>
            <a:r>
              <a:rPr sz="1550" spc="147" dirty="0">
                <a:latin typeface="Century Schoolbook"/>
                <a:cs typeface="Century Schoolbook"/>
              </a:rPr>
              <a:t> </a:t>
            </a:r>
            <a:r>
              <a:rPr sz="1550" spc="-14" dirty="0">
                <a:latin typeface="Century Schoolbook"/>
                <a:cs typeface="Century Schoolbook"/>
              </a:rPr>
              <a:t>L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-9" dirty="0">
                <a:latin typeface="Century Schoolbook"/>
                <a:cs typeface="Century Schoolbook"/>
              </a:rPr>
              <a:t>w</a:t>
            </a:r>
            <a:r>
              <a:rPr sz="1550" spc="0" dirty="0">
                <a:latin typeface="Century Schoolbook"/>
                <a:cs typeface="Century Schoolbook"/>
              </a:rPr>
              <a:t>s</a:t>
            </a:r>
            <a:endParaRPr sz="1550">
              <a:latin typeface="Century Schoolbook"/>
              <a:cs typeface="Century Schoolbook"/>
            </a:endParaRPr>
          </a:p>
          <a:p>
            <a:pPr marL="127304" marR="3316193" indent="54864">
              <a:lnSpc>
                <a:spcPts val="1863"/>
              </a:lnSpc>
              <a:spcBef>
                <a:spcPts val="658"/>
              </a:spcBef>
            </a:pPr>
            <a:r>
              <a:rPr sz="1550" spc="0" dirty="0">
                <a:latin typeface="Century Schoolbook"/>
                <a:cs typeface="Century Schoolbook"/>
              </a:rPr>
              <a:t>e.</a:t>
            </a:r>
            <a:r>
              <a:rPr sz="1550" spc="88" dirty="0">
                <a:latin typeface="Century Schoolbook"/>
                <a:cs typeface="Century Schoolbook"/>
              </a:rPr>
              <a:t> </a:t>
            </a:r>
            <a:r>
              <a:rPr sz="1550" spc="-14" dirty="0">
                <a:latin typeface="Century Schoolbook"/>
                <a:cs typeface="Century Schoolbook"/>
              </a:rPr>
              <a:t>L</a:t>
            </a:r>
            <a:r>
              <a:rPr sz="1550" spc="-19" dirty="0">
                <a:latin typeface="Century Schoolbook"/>
                <a:cs typeface="Century Schoolbook"/>
              </a:rPr>
              <a:t>ab</a:t>
            </a:r>
            <a:r>
              <a:rPr sz="1550" spc="0" dirty="0">
                <a:latin typeface="Century Schoolbook"/>
                <a:cs typeface="Century Schoolbook"/>
              </a:rPr>
              <a:t>our</a:t>
            </a:r>
            <a:r>
              <a:rPr sz="1550" spc="193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nd</a:t>
            </a:r>
            <a:r>
              <a:rPr sz="1550" spc="123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0" dirty="0">
                <a:latin typeface="Century Schoolbook"/>
                <a:cs typeface="Century Schoolbook"/>
              </a:rPr>
              <a:t>u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t</a:t>
            </a:r>
            <a:r>
              <a:rPr sz="1550" spc="9" dirty="0">
                <a:latin typeface="Century Schoolbook"/>
                <a:cs typeface="Century Schoolbook"/>
              </a:rPr>
              <a:t>r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l</a:t>
            </a:r>
            <a:r>
              <a:rPr sz="1550" spc="254" dirty="0">
                <a:latin typeface="Century Schoolbook"/>
                <a:cs typeface="Century Schoolbook"/>
              </a:rPr>
              <a:t> </a:t>
            </a:r>
            <a:r>
              <a:rPr sz="1550" spc="-14" dirty="0">
                <a:latin typeface="Century Schoolbook"/>
                <a:cs typeface="Century Schoolbook"/>
              </a:rPr>
              <a:t>L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-9" dirty="0">
                <a:latin typeface="Century Schoolbook"/>
                <a:cs typeface="Century Schoolbook"/>
              </a:rPr>
              <a:t>w</a:t>
            </a:r>
            <a:r>
              <a:rPr sz="1550" spc="0" dirty="0">
                <a:latin typeface="Century Schoolbook"/>
                <a:cs typeface="Century Schoolbook"/>
              </a:rPr>
              <a:t>s </a:t>
            </a:r>
            <a:endParaRPr sz="1550">
              <a:latin typeface="Century Schoolbook"/>
              <a:cs typeface="Century Schoolbook"/>
            </a:endParaRPr>
          </a:p>
          <a:p>
            <a:pPr marL="127304" marR="3316193">
              <a:lnSpc>
                <a:spcPts val="1863"/>
              </a:lnSpc>
              <a:spcBef>
                <a:spcPts val="659"/>
              </a:spcBef>
            </a:pPr>
            <a:r>
              <a:rPr sz="1550" spc="9" dirty="0">
                <a:latin typeface="Century Schoolbook"/>
                <a:cs typeface="Century Schoolbook"/>
              </a:rPr>
              <a:t>f</a:t>
            </a:r>
            <a:r>
              <a:rPr sz="1550" spc="0" dirty="0">
                <a:latin typeface="Century Schoolbook"/>
                <a:cs typeface="Century Schoolbook"/>
              </a:rPr>
              <a:t>.</a:t>
            </a:r>
            <a:r>
              <a:rPr sz="1550" spc="48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Co</a:t>
            </a:r>
            <a:r>
              <a:rPr sz="1550" spc="14" dirty="0">
                <a:latin typeface="Century Schoolbook"/>
                <a:cs typeface="Century Schoolbook"/>
              </a:rPr>
              <a:t>-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-9" dirty="0">
                <a:latin typeface="Century Schoolbook"/>
                <a:cs typeface="Century Schoolbook"/>
              </a:rPr>
              <a:t>p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ti</a:t>
            </a:r>
            <a:r>
              <a:rPr sz="1550" spc="9" dirty="0">
                <a:latin typeface="Century Schoolbook"/>
                <a:cs typeface="Century Schoolbook"/>
              </a:rPr>
              <a:t>v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291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eties</a:t>
            </a:r>
            <a:r>
              <a:rPr sz="1550" spc="150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A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t</a:t>
            </a:r>
            <a:endParaRPr sz="1550">
              <a:latin typeface="Century Schoolbook"/>
              <a:cs typeface="Century Schoolbook"/>
            </a:endParaRPr>
          </a:p>
          <a:p>
            <a:pPr marL="127304" marR="30175">
              <a:lnSpc>
                <a:spcPts val="1860"/>
              </a:lnSpc>
              <a:spcBef>
                <a:spcPts val="752"/>
              </a:spcBef>
            </a:pPr>
            <a:r>
              <a:rPr sz="2325" spc="9" baseline="-1788" dirty="0">
                <a:latin typeface="Century Schoolbook"/>
                <a:cs typeface="Century Schoolbook"/>
              </a:rPr>
              <a:t>g</a:t>
            </a:r>
            <a:r>
              <a:rPr sz="2325" spc="0" baseline="-1788" dirty="0">
                <a:latin typeface="Century Schoolbook"/>
                <a:cs typeface="Century Schoolbook"/>
              </a:rPr>
              <a:t>.</a:t>
            </a:r>
            <a:r>
              <a:rPr sz="2325" spc="55" baseline="-1788" dirty="0">
                <a:latin typeface="Century Schoolbook"/>
                <a:cs typeface="Century Schoolbook"/>
              </a:rPr>
              <a:t> </a:t>
            </a:r>
            <a:r>
              <a:rPr sz="2325" spc="14" baseline="-1788" dirty="0">
                <a:latin typeface="Century Schoolbook"/>
                <a:cs typeface="Century Schoolbook"/>
              </a:rPr>
              <a:t>M</a:t>
            </a:r>
            <a:r>
              <a:rPr sz="2325" spc="0" baseline="-1788" dirty="0">
                <a:latin typeface="Century Schoolbook"/>
                <a:cs typeface="Century Schoolbook"/>
              </a:rPr>
              <a:t>e</a:t>
            </a:r>
            <a:r>
              <a:rPr sz="2325" spc="14" baseline="-1788" dirty="0">
                <a:latin typeface="Century Schoolbook"/>
                <a:cs typeface="Century Schoolbook"/>
              </a:rPr>
              <a:t>r</a:t>
            </a:r>
            <a:r>
              <a:rPr sz="2325" spc="9" baseline="-1788" dirty="0">
                <a:latin typeface="Century Schoolbook"/>
                <a:cs typeface="Century Schoolbook"/>
              </a:rPr>
              <a:t>g</a:t>
            </a:r>
            <a:r>
              <a:rPr sz="2325" spc="0" baseline="-1788" dirty="0">
                <a:latin typeface="Century Schoolbook"/>
                <a:cs typeface="Century Schoolbook"/>
              </a:rPr>
              <a:t>e</a:t>
            </a:r>
            <a:r>
              <a:rPr sz="2325" spc="14" baseline="-1788" dirty="0">
                <a:latin typeface="Century Schoolbook"/>
                <a:cs typeface="Century Schoolbook"/>
              </a:rPr>
              <a:t>r</a:t>
            </a:r>
            <a:r>
              <a:rPr sz="2325" spc="-14" baseline="-1788" dirty="0">
                <a:latin typeface="Century Schoolbook"/>
                <a:cs typeface="Century Schoolbook"/>
              </a:rPr>
              <a:t>s</a:t>
            </a:r>
            <a:r>
              <a:rPr sz="2325" spc="0" baseline="-1788" dirty="0">
                <a:latin typeface="Century Schoolbook"/>
                <a:cs typeface="Century Schoolbook"/>
              </a:rPr>
              <a:t>,</a:t>
            </a:r>
            <a:r>
              <a:rPr sz="2325" spc="157" baseline="-1788" dirty="0">
                <a:latin typeface="Century Schoolbook"/>
                <a:cs typeface="Century Schoolbook"/>
              </a:rPr>
              <a:t> </a:t>
            </a:r>
            <a:r>
              <a:rPr sz="2325" spc="4" baseline="-1788" dirty="0">
                <a:latin typeface="Century Schoolbook"/>
                <a:cs typeface="Century Schoolbook"/>
              </a:rPr>
              <a:t>A</a:t>
            </a:r>
            <a:r>
              <a:rPr sz="2325" spc="-4" baseline="-1788" dirty="0">
                <a:latin typeface="Century Schoolbook"/>
                <a:cs typeface="Century Schoolbook"/>
              </a:rPr>
              <a:t>m</a:t>
            </a:r>
            <a:r>
              <a:rPr sz="2325" spc="-19" baseline="-1788" dirty="0">
                <a:latin typeface="Century Schoolbook"/>
                <a:cs typeface="Century Schoolbook"/>
              </a:rPr>
              <a:t>a</a:t>
            </a:r>
            <a:r>
              <a:rPr sz="2325" spc="0" baseline="-1788" dirty="0">
                <a:latin typeface="Century Schoolbook"/>
                <a:cs typeface="Century Schoolbook"/>
              </a:rPr>
              <a:t>l</a:t>
            </a:r>
            <a:r>
              <a:rPr sz="2325" spc="14" baseline="-1788" dirty="0">
                <a:latin typeface="Century Schoolbook"/>
                <a:cs typeface="Century Schoolbook"/>
              </a:rPr>
              <a:t>g</a:t>
            </a:r>
            <a:r>
              <a:rPr sz="2325" spc="-19" baseline="-1788" dirty="0">
                <a:latin typeface="Century Schoolbook"/>
                <a:cs typeface="Century Schoolbook"/>
              </a:rPr>
              <a:t>a</a:t>
            </a:r>
            <a:r>
              <a:rPr sz="2325" spc="-4" baseline="-1788" dirty="0">
                <a:latin typeface="Century Schoolbook"/>
                <a:cs typeface="Century Schoolbook"/>
              </a:rPr>
              <a:t>m</a:t>
            </a:r>
            <a:r>
              <a:rPr sz="2325" spc="-19" baseline="-1788" dirty="0">
                <a:latin typeface="Century Schoolbook"/>
                <a:cs typeface="Century Schoolbook"/>
              </a:rPr>
              <a:t>a</a:t>
            </a:r>
            <a:r>
              <a:rPr sz="2325" spc="-4" baseline="-1788" dirty="0">
                <a:latin typeface="Century Schoolbook"/>
                <a:cs typeface="Century Schoolbook"/>
              </a:rPr>
              <a:t>t</a:t>
            </a:r>
            <a:r>
              <a:rPr sz="2325" spc="0" baseline="-1788" dirty="0">
                <a:latin typeface="Century Schoolbook"/>
                <a:cs typeface="Century Schoolbook"/>
              </a:rPr>
              <a:t>io</a:t>
            </a:r>
            <a:r>
              <a:rPr sz="2325" spc="4" baseline="-1788" dirty="0">
                <a:latin typeface="Century Schoolbook"/>
                <a:cs typeface="Century Schoolbook"/>
              </a:rPr>
              <a:t>n</a:t>
            </a:r>
            <a:r>
              <a:rPr sz="2325" spc="0" baseline="-1788" dirty="0">
                <a:latin typeface="Century Schoolbook"/>
                <a:cs typeface="Century Schoolbook"/>
              </a:rPr>
              <a:t>s</a:t>
            </a:r>
            <a:r>
              <a:rPr sz="2325" spc="391" baseline="-1788" dirty="0">
                <a:latin typeface="Century Schoolbook"/>
                <a:cs typeface="Century Schoolbook"/>
              </a:rPr>
              <a:t> </a:t>
            </a:r>
            <a:r>
              <a:rPr sz="2325" spc="-19" baseline="-1788" dirty="0">
                <a:latin typeface="Century Schoolbook"/>
                <a:cs typeface="Century Schoolbook"/>
              </a:rPr>
              <a:t>a</a:t>
            </a:r>
            <a:r>
              <a:rPr sz="2325" spc="0" baseline="-1788" dirty="0">
                <a:latin typeface="Century Schoolbook"/>
                <a:cs typeface="Century Schoolbook"/>
              </a:rPr>
              <a:t>nd</a:t>
            </a:r>
            <a:r>
              <a:rPr sz="2325" spc="118" baseline="-1788" dirty="0">
                <a:latin typeface="Century Schoolbook"/>
                <a:cs typeface="Century Schoolbook"/>
              </a:rPr>
              <a:t> </a:t>
            </a:r>
            <a:r>
              <a:rPr sz="2325" spc="4" baseline="-1788" dirty="0">
                <a:latin typeface="Century Schoolbook"/>
                <a:cs typeface="Century Schoolbook"/>
              </a:rPr>
              <a:t>S</a:t>
            </a:r>
            <a:r>
              <a:rPr sz="2325" spc="-4" baseline="-1788" dirty="0">
                <a:latin typeface="Century Schoolbook"/>
                <a:cs typeface="Century Schoolbook"/>
              </a:rPr>
              <a:t>t</a:t>
            </a:r>
            <a:r>
              <a:rPr sz="2325" spc="14" baseline="-1788" dirty="0">
                <a:latin typeface="Century Schoolbook"/>
                <a:cs typeface="Century Schoolbook"/>
              </a:rPr>
              <a:t>r</a:t>
            </a:r>
            <a:r>
              <a:rPr sz="2325" spc="-19" baseline="-1788" dirty="0">
                <a:latin typeface="Century Schoolbook"/>
                <a:cs typeface="Century Schoolbook"/>
              </a:rPr>
              <a:t>a</a:t>
            </a:r>
            <a:r>
              <a:rPr sz="2325" spc="-4" baseline="-1788" dirty="0">
                <a:latin typeface="Century Schoolbook"/>
                <a:cs typeface="Century Schoolbook"/>
              </a:rPr>
              <a:t>t</a:t>
            </a:r>
            <a:r>
              <a:rPr sz="2325" spc="0" baseline="-1788" dirty="0">
                <a:latin typeface="Century Schoolbook"/>
                <a:cs typeface="Century Schoolbook"/>
              </a:rPr>
              <a:t>e</a:t>
            </a:r>
            <a:r>
              <a:rPr sz="2325" spc="9" baseline="-1788" dirty="0">
                <a:latin typeface="Century Schoolbook"/>
                <a:cs typeface="Century Schoolbook"/>
              </a:rPr>
              <a:t>g</a:t>
            </a:r>
            <a:r>
              <a:rPr sz="2325" spc="0" baseline="-1788" dirty="0">
                <a:latin typeface="Century Schoolbook"/>
                <a:cs typeface="Century Schoolbook"/>
              </a:rPr>
              <a:t>ic</a:t>
            </a:r>
            <a:r>
              <a:rPr sz="2325" spc="185" baseline="-1788" dirty="0">
                <a:latin typeface="Century Schoolbook"/>
                <a:cs typeface="Century Schoolbook"/>
              </a:rPr>
              <a:t> </a:t>
            </a:r>
            <a:r>
              <a:rPr sz="2325" spc="5" baseline="-1788" dirty="0">
                <a:latin typeface="Century Schoolbook"/>
                <a:cs typeface="Century Schoolbook"/>
              </a:rPr>
              <a:t>A</a:t>
            </a:r>
            <a:r>
              <a:rPr sz="2325" spc="0" baseline="-1788" dirty="0">
                <a:latin typeface="Century Schoolbook"/>
                <a:cs typeface="Century Schoolbook"/>
              </a:rPr>
              <a:t>l</a:t>
            </a:r>
            <a:r>
              <a:rPr sz="2325" spc="5" baseline="-1788" dirty="0">
                <a:latin typeface="Century Schoolbook"/>
                <a:cs typeface="Century Schoolbook"/>
              </a:rPr>
              <a:t>l</a:t>
            </a:r>
            <a:r>
              <a:rPr sz="2325" spc="0" baseline="-1788" dirty="0">
                <a:latin typeface="Century Schoolbook"/>
                <a:cs typeface="Century Schoolbook"/>
              </a:rPr>
              <a:t>i</a:t>
            </a:r>
            <a:r>
              <a:rPr sz="2325" spc="-15" baseline="-1788" dirty="0">
                <a:latin typeface="Century Schoolbook"/>
                <a:cs typeface="Century Schoolbook"/>
              </a:rPr>
              <a:t>a</a:t>
            </a:r>
            <a:r>
              <a:rPr sz="2325" spc="0" baseline="-1788" dirty="0">
                <a:latin typeface="Century Schoolbook"/>
                <a:cs typeface="Century Schoolbook"/>
              </a:rPr>
              <a:t>n</a:t>
            </a:r>
            <a:r>
              <a:rPr sz="2325" spc="20" baseline="-1788" dirty="0">
                <a:latin typeface="Century Schoolbook"/>
                <a:cs typeface="Century Schoolbook"/>
              </a:rPr>
              <a:t>c</a:t>
            </a:r>
            <a:r>
              <a:rPr sz="2325" spc="0" baseline="-1788" dirty="0">
                <a:latin typeface="Century Schoolbook"/>
                <a:cs typeface="Century Schoolbook"/>
              </a:rPr>
              <a:t>es</a:t>
            </a:r>
            <a:endParaRPr sz="1550">
              <a:latin typeface="Century Schoolbook"/>
              <a:cs typeface="Century Schoolbook"/>
            </a:endParaRPr>
          </a:p>
          <a:p>
            <a:pPr marL="127304" marR="30175">
              <a:lnSpc>
                <a:spcPct val="100179"/>
              </a:lnSpc>
              <a:spcBef>
                <a:spcPts val="565"/>
              </a:spcBef>
            </a:pPr>
            <a:r>
              <a:rPr sz="1550" spc="0" dirty="0">
                <a:latin typeface="Century Schoolbook"/>
                <a:cs typeface="Century Schoolbook"/>
              </a:rPr>
              <a:t>h.</a:t>
            </a:r>
            <a:r>
              <a:rPr sz="1550" spc="57" dirty="0">
                <a:latin typeface="Century Schoolbook"/>
                <a:cs typeface="Century Schoolbook"/>
              </a:rPr>
              <a:t> </a:t>
            </a:r>
            <a:r>
              <a:rPr sz="1550" spc="-14" dirty="0">
                <a:latin typeface="Century Schoolbook"/>
                <a:cs typeface="Century Schoolbook"/>
              </a:rPr>
              <a:t>F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ei</a:t>
            </a:r>
            <a:r>
              <a:rPr sz="1550" spc="14" dirty="0">
                <a:latin typeface="Century Schoolbook"/>
                <a:cs typeface="Century Schoolbook"/>
              </a:rPr>
              <a:t>g</a:t>
            </a:r>
            <a:r>
              <a:rPr sz="1550" spc="0" dirty="0">
                <a:latin typeface="Century Schoolbook"/>
                <a:cs typeface="Century Schoolbook"/>
              </a:rPr>
              <a:t>n</a:t>
            </a:r>
            <a:r>
              <a:rPr sz="1550" spc="150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ol</a:t>
            </a:r>
            <a:r>
              <a:rPr sz="1550" spc="4" dirty="0">
                <a:latin typeface="Century Schoolbook"/>
                <a:cs typeface="Century Schoolbook"/>
              </a:rPr>
              <a:t>l</a:t>
            </a:r>
            <a:r>
              <a:rPr sz="1550" spc="-19" dirty="0">
                <a:latin typeface="Century Schoolbook"/>
                <a:cs typeface="Century Schoolbook"/>
              </a:rPr>
              <a:t>ab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io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s</a:t>
            </a:r>
            <a:r>
              <a:rPr sz="1550" spc="338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nd</a:t>
            </a:r>
            <a:r>
              <a:rPr sz="1550" spc="118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J</a:t>
            </a:r>
            <a:r>
              <a:rPr sz="1550" spc="0" dirty="0">
                <a:latin typeface="Century Schoolbook"/>
                <a:cs typeface="Century Schoolbook"/>
              </a:rPr>
              <a:t>oi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t</a:t>
            </a:r>
            <a:r>
              <a:rPr sz="1550" spc="103" dirty="0">
                <a:latin typeface="Century Schoolbook"/>
                <a:cs typeface="Century Schoolbook"/>
              </a:rPr>
              <a:t> </a:t>
            </a:r>
            <a:r>
              <a:rPr sz="1550" spc="5" dirty="0">
                <a:latin typeface="Century Schoolbook"/>
                <a:cs typeface="Century Schoolbook"/>
              </a:rPr>
              <a:t>V</a:t>
            </a:r>
            <a:r>
              <a:rPr sz="1550" spc="0" dirty="0">
                <a:latin typeface="Century Schoolbook"/>
                <a:cs typeface="Century Schoolbook"/>
              </a:rPr>
              <a:t>entu</a:t>
            </a:r>
            <a:r>
              <a:rPr sz="1550" spc="15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es</a:t>
            </a:r>
            <a:endParaRPr sz="1550">
              <a:latin typeface="Century Schoolbook"/>
              <a:cs typeface="Century School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18637" y="1933069"/>
            <a:ext cx="549241" cy="2265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550" spc="0" dirty="0">
                <a:latin typeface="Century Schoolbook"/>
                <a:cs typeface="Century Schoolbook"/>
              </a:rPr>
              <a:t>the</a:t>
            </a:r>
            <a:r>
              <a:rPr sz="1550" spc="15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endParaRPr sz="1550">
              <a:latin typeface="Century Schoolbook"/>
              <a:cs typeface="Century School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6244" y="1983245"/>
            <a:ext cx="172943" cy="1671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5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6244" y="2550427"/>
            <a:ext cx="172943" cy="1671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5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6244" y="2870848"/>
            <a:ext cx="172943" cy="1671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5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6244" y="3190641"/>
            <a:ext cx="173260" cy="1674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5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6244" y="3511182"/>
            <a:ext cx="172943" cy="1671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5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6244" y="3831603"/>
            <a:ext cx="172943" cy="1671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5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6244" y="4151396"/>
            <a:ext cx="173260" cy="1674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5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6244" y="4471937"/>
            <a:ext cx="172943" cy="1671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5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5169" y="4742055"/>
            <a:ext cx="5296619" cy="5469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.</a:t>
            </a:r>
            <a:r>
              <a:rPr sz="1550" spc="48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et</a:t>
            </a:r>
            <a:r>
              <a:rPr sz="1550" spc="-9" dirty="0">
                <a:latin typeface="Century Schoolbook"/>
                <a:cs typeface="Century Schoolbook"/>
              </a:rPr>
              <a:t>t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ng</a:t>
            </a:r>
            <a:r>
              <a:rPr sz="1550" spc="154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up</a:t>
            </a:r>
            <a:r>
              <a:rPr sz="1550" spc="106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J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nt</a:t>
            </a:r>
            <a:r>
              <a:rPr sz="1550" spc="108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V</a:t>
            </a:r>
            <a:r>
              <a:rPr sz="1550" spc="0" dirty="0">
                <a:latin typeface="Century Schoolbook"/>
                <a:cs typeface="Century Schoolbook"/>
              </a:rPr>
              <a:t>entu</a:t>
            </a:r>
            <a:r>
              <a:rPr sz="1550" spc="19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es</a:t>
            </a:r>
            <a:r>
              <a:rPr sz="1550" spc="191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/</a:t>
            </a:r>
            <a:r>
              <a:rPr sz="1550" spc="38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w</a:t>
            </a:r>
            <a:r>
              <a:rPr sz="1550" spc="0" dirty="0">
                <a:latin typeface="Century Schoolbook"/>
                <a:cs typeface="Century Schoolbook"/>
              </a:rPr>
              <a:t>ho</a:t>
            </a:r>
            <a:r>
              <a:rPr sz="1550" spc="9" dirty="0">
                <a:latin typeface="Century Schoolbook"/>
                <a:cs typeface="Century Schoolbook"/>
              </a:rPr>
              <a:t>l</a:t>
            </a:r>
            <a:r>
              <a:rPr sz="1550" spc="4" dirty="0">
                <a:latin typeface="Century Schoolbook"/>
                <a:cs typeface="Century Schoolbook"/>
              </a:rPr>
              <a:t>l</a:t>
            </a:r>
            <a:r>
              <a:rPr sz="1550" spc="0" dirty="0">
                <a:latin typeface="Century Schoolbook"/>
                <a:cs typeface="Century Schoolbook"/>
              </a:rPr>
              <a:t>y</a:t>
            </a:r>
            <a:r>
              <a:rPr sz="1550" spc="139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-9" dirty="0">
                <a:latin typeface="Century Schoolbook"/>
                <a:cs typeface="Century Schoolbook"/>
              </a:rPr>
              <a:t>w</a:t>
            </a:r>
            <a:r>
              <a:rPr sz="1550" spc="0" dirty="0">
                <a:latin typeface="Century Schoolbook"/>
                <a:cs typeface="Century Schoolbook"/>
              </a:rPr>
              <a:t>ned</a:t>
            </a:r>
            <a:r>
              <a:rPr sz="1550" spc="196" dirty="0">
                <a:latin typeface="Century Schoolbook"/>
                <a:cs typeface="Century Schoolbook"/>
              </a:rPr>
              <a:t> </a:t>
            </a:r>
            <a:r>
              <a:rPr sz="1550" spc="-10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u</a:t>
            </a:r>
            <a:r>
              <a:rPr sz="1550" spc="-15" dirty="0">
                <a:latin typeface="Century Schoolbook"/>
                <a:cs typeface="Century Schoolbook"/>
              </a:rPr>
              <a:t>b</a:t>
            </a:r>
            <a:r>
              <a:rPr sz="1550" spc="-10" dirty="0">
                <a:latin typeface="Century Schoolbook"/>
                <a:cs typeface="Century Schoolbook"/>
              </a:rPr>
              <a:t>s</a:t>
            </a:r>
            <a:r>
              <a:rPr sz="1550" spc="5" dirty="0">
                <a:latin typeface="Century Schoolbook"/>
                <a:cs typeface="Century Schoolbook"/>
              </a:rPr>
              <a:t>i</a:t>
            </a:r>
            <a:r>
              <a:rPr sz="1550" spc="-10" dirty="0">
                <a:latin typeface="Century Schoolbook"/>
                <a:cs typeface="Century Schoolbook"/>
              </a:rPr>
              <a:t>d</a:t>
            </a:r>
            <a:r>
              <a:rPr sz="1550" spc="5" dirty="0">
                <a:latin typeface="Century Schoolbook"/>
                <a:cs typeface="Century Schoolbook"/>
              </a:rPr>
              <a:t>i</a:t>
            </a:r>
            <a:r>
              <a:rPr sz="1550" spc="-20" dirty="0">
                <a:latin typeface="Century Schoolbook"/>
                <a:cs typeface="Century Schoolbook"/>
              </a:rPr>
              <a:t>a</a:t>
            </a:r>
            <a:r>
              <a:rPr sz="1550" spc="15" dirty="0">
                <a:latin typeface="Century Schoolbook"/>
                <a:cs typeface="Century Schoolbook"/>
              </a:rPr>
              <a:t>r</a:t>
            </a:r>
            <a:r>
              <a:rPr sz="1550" spc="5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es</a:t>
            </a:r>
            <a:endParaRPr sz="1550">
              <a:latin typeface="Century Schoolbook"/>
              <a:cs typeface="Century Schoolbook"/>
            </a:endParaRPr>
          </a:p>
          <a:p>
            <a:pPr marL="12700" marR="30175">
              <a:lnSpc>
                <a:spcPct val="100179"/>
              </a:lnSpc>
              <a:spcBef>
                <a:spcPts val="572"/>
              </a:spcBef>
            </a:pPr>
            <a:r>
              <a:rPr sz="1550" spc="0" dirty="0">
                <a:latin typeface="Century Schoolbook"/>
                <a:cs typeface="Century Schoolbook"/>
              </a:rPr>
              <a:t>j.</a:t>
            </a:r>
            <a:r>
              <a:rPr sz="1550" spc="42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om</a:t>
            </a:r>
            <a:r>
              <a:rPr sz="1550" spc="-14" dirty="0">
                <a:latin typeface="Century Schoolbook"/>
                <a:cs typeface="Century Schoolbook"/>
              </a:rPr>
              <a:t>p</a:t>
            </a:r>
            <a:r>
              <a:rPr sz="1550" spc="0" dirty="0">
                <a:latin typeface="Century Schoolbook"/>
                <a:cs typeface="Century Schoolbook"/>
              </a:rPr>
              <a:t>etition</a:t>
            </a:r>
            <a:r>
              <a:rPr sz="1550" spc="291" dirty="0">
                <a:latin typeface="Century Schoolbook"/>
                <a:cs typeface="Century Schoolbook"/>
              </a:rPr>
              <a:t> </a:t>
            </a:r>
            <a:r>
              <a:rPr sz="1550" spc="-14" dirty="0">
                <a:latin typeface="Century Schoolbook"/>
                <a:cs typeface="Century Schoolbook"/>
              </a:rPr>
              <a:t>P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4" dirty="0">
                <a:latin typeface="Century Schoolbook"/>
                <a:cs typeface="Century Schoolbook"/>
              </a:rPr>
              <a:t>li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y</a:t>
            </a:r>
            <a:r>
              <a:rPr sz="1550" spc="130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nd</a:t>
            </a:r>
            <a:r>
              <a:rPr sz="1550" spc="123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nti</a:t>
            </a:r>
            <a:r>
              <a:rPr sz="1550" spc="102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om</a:t>
            </a:r>
            <a:r>
              <a:rPr sz="1550" spc="-14" dirty="0">
                <a:latin typeface="Century Schoolbook"/>
                <a:cs typeface="Century Schoolbook"/>
              </a:rPr>
              <a:t>p</a:t>
            </a:r>
            <a:r>
              <a:rPr sz="1550" spc="0" dirty="0">
                <a:latin typeface="Century Schoolbook"/>
                <a:cs typeface="Century Schoolbook"/>
              </a:rPr>
              <a:t>etiti</a:t>
            </a:r>
            <a:r>
              <a:rPr sz="1550" spc="14" dirty="0">
                <a:latin typeface="Century Schoolbook"/>
                <a:cs typeface="Century Schoolbook"/>
              </a:rPr>
              <a:t>v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249" dirty="0">
                <a:latin typeface="Century Schoolbook"/>
                <a:cs typeface="Century Schoolbook"/>
              </a:rPr>
              <a:t> </a:t>
            </a:r>
            <a:r>
              <a:rPr sz="1550" spc="-15" dirty="0">
                <a:latin typeface="Century Schoolbook"/>
                <a:cs typeface="Century Schoolbook"/>
              </a:rPr>
              <a:t>P</a:t>
            </a:r>
            <a:r>
              <a:rPr sz="1550" spc="15" dirty="0">
                <a:latin typeface="Century Schoolbook"/>
                <a:cs typeface="Century Schoolbook"/>
              </a:rPr>
              <a:t>r</a:t>
            </a:r>
            <a:r>
              <a:rPr sz="1550" spc="-20" dirty="0">
                <a:latin typeface="Century Schoolbook"/>
                <a:cs typeface="Century Schoolbook"/>
              </a:rPr>
              <a:t>a</a:t>
            </a:r>
            <a:r>
              <a:rPr sz="1550" spc="15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ti</a:t>
            </a:r>
            <a:r>
              <a:rPr sz="1550" spc="15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es</a:t>
            </a:r>
            <a:endParaRPr sz="1550">
              <a:latin typeface="Century Schoolbook"/>
              <a:cs typeface="Century School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37650" y="4742055"/>
            <a:ext cx="691913" cy="226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550" spc="-19" dirty="0">
                <a:latin typeface="Century Schoolbook"/>
                <a:cs typeface="Century Schoolbook"/>
              </a:rPr>
              <a:t>ab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d</a:t>
            </a:r>
            <a:endParaRPr sz="1550">
              <a:latin typeface="Century Schoolbook"/>
              <a:cs typeface="Century School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6244" y="4792231"/>
            <a:ext cx="172943" cy="1671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5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6244" y="5112652"/>
            <a:ext cx="172943" cy="1671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5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5428" y="5382266"/>
            <a:ext cx="5481561" cy="8674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550" spc="0" dirty="0">
                <a:latin typeface="Century Schoolbook"/>
                <a:cs typeface="Century Schoolbook"/>
              </a:rPr>
              <a:t>k.</a:t>
            </a:r>
            <a:r>
              <a:rPr sz="1550" spc="91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9" dirty="0">
                <a:latin typeface="Century Schoolbook"/>
                <a:cs typeface="Century Schoolbook"/>
              </a:rPr>
              <a:t>n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4" dirty="0">
                <a:latin typeface="Century Schoolbook"/>
                <a:cs typeface="Century Schoolbook"/>
              </a:rPr>
              <a:t>l</a:t>
            </a:r>
            <a:r>
              <a:rPr sz="1550" spc="0" dirty="0">
                <a:latin typeface="Century Schoolbook"/>
                <a:cs typeface="Century Schoolbook"/>
              </a:rPr>
              <a:t>l</a:t>
            </a:r>
            <a:r>
              <a:rPr sz="1550" spc="4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4" dirty="0">
                <a:latin typeface="Century Schoolbook"/>
                <a:cs typeface="Century Schoolbook"/>
              </a:rPr>
              <a:t>u</a:t>
            </a:r>
            <a:r>
              <a:rPr sz="1550" spc="-14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l</a:t>
            </a:r>
            <a:r>
              <a:rPr sz="1550" spc="240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P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-4" dirty="0">
                <a:latin typeface="Century Schoolbook"/>
                <a:cs typeface="Century Schoolbook"/>
              </a:rPr>
              <a:t>p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9" dirty="0">
                <a:latin typeface="Century Schoolbook"/>
                <a:cs typeface="Century Schoolbook"/>
              </a:rPr>
              <a:t>r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y</a:t>
            </a:r>
            <a:r>
              <a:rPr sz="1550" spc="210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14" dirty="0">
                <a:latin typeface="Century Schoolbook"/>
                <a:cs typeface="Century Schoolbook"/>
              </a:rPr>
              <a:t>g</a:t>
            </a:r>
            <a:r>
              <a:rPr sz="1550" spc="4" dirty="0">
                <a:latin typeface="Century Schoolbook"/>
                <a:cs typeface="Century Schoolbook"/>
              </a:rPr>
              <a:t>h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s</a:t>
            </a:r>
            <a:r>
              <a:rPr sz="1550" spc="108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-</a:t>
            </a:r>
            <a:r>
              <a:rPr sz="1550" spc="60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P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io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,</a:t>
            </a:r>
            <a:r>
              <a:rPr sz="1550" spc="220" dirty="0">
                <a:latin typeface="Century Schoolbook"/>
                <a:cs typeface="Century Schoolbook"/>
              </a:rPr>
              <a:t> </a:t>
            </a:r>
            <a:r>
              <a:rPr sz="1550" spc="15" dirty="0">
                <a:latin typeface="Century Schoolbook"/>
                <a:cs typeface="Century Schoolbook"/>
              </a:rPr>
              <a:t>M</a:t>
            </a:r>
            <a:r>
              <a:rPr sz="1550" spc="-20" dirty="0">
                <a:latin typeface="Century Schoolbook"/>
                <a:cs typeface="Century Schoolbook"/>
              </a:rPr>
              <a:t>a</a:t>
            </a:r>
            <a:r>
              <a:rPr sz="1550" spc="5" dirty="0">
                <a:latin typeface="Century Schoolbook"/>
                <a:cs typeface="Century Schoolbook"/>
              </a:rPr>
              <a:t>n</a:t>
            </a:r>
            <a:r>
              <a:rPr sz="1550" spc="-20" dirty="0">
                <a:latin typeface="Century Schoolbook"/>
                <a:cs typeface="Century Schoolbook"/>
              </a:rPr>
              <a:t>a</a:t>
            </a:r>
            <a:r>
              <a:rPr sz="1550" spc="10" dirty="0">
                <a:latin typeface="Century Schoolbook"/>
                <a:cs typeface="Century Schoolbook"/>
              </a:rPr>
              <a:t>g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5" dirty="0">
                <a:latin typeface="Century Schoolbook"/>
                <a:cs typeface="Century Schoolbook"/>
              </a:rPr>
              <a:t>m</a:t>
            </a:r>
            <a:r>
              <a:rPr sz="1550" spc="0" dirty="0">
                <a:latin typeface="Century Schoolbook"/>
                <a:cs typeface="Century Schoolbook"/>
              </a:rPr>
              <a:t>ent,</a:t>
            </a:r>
            <a:endParaRPr sz="1550">
              <a:latin typeface="Century Schoolbook"/>
              <a:cs typeface="Century Schoolbook"/>
            </a:endParaRPr>
          </a:p>
          <a:p>
            <a:pPr marL="12700" marR="30220">
              <a:lnSpc>
                <a:spcPct val="100179"/>
              </a:lnSpc>
              <a:spcBef>
                <a:spcPts val="572"/>
              </a:spcBef>
            </a:pPr>
            <a:r>
              <a:rPr sz="1550" spc="4" dirty="0">
                <a:latin typeface="Century Schoolbook"/>
                <a:cs typeface="Century Schoolbook"/>
              </a:rPr>
              <a:t>l</a:t>
            </a:r>
            <a:r>
              <a:rPr sz="1550" spc="0" dirty="0">
                <a:latin typeface="Century Schoolbook"/>
                <a:cs typeface="Century Schoolbook"/>
              </a:rPr>
              <a:t>.</a:t>
            </a:r>
            <a:r>
              <a:rPr sz="1550" spc="48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V</a:t>
            </a:r>
            <a:r>
              <a:rPr sz="1550" spc="-14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lu</a:t>
            </a:r>
            <a:r>
              <a:rPr sz="1550" spc="-14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tion</a:t>
            </a:r>
            <a:r>
              <a:rPr sz="1550" spc="256" dirty="0">
                <a:latin typeface="Century Schoolbook"/>
                <a:cs typeface="Century Schoolbook"/>
              </a:rPr>
              <a:t> </a:t>
            </a:r>
            <a:r>
              <a:rPr sz="1550" spc="-14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d</a:t>
            </a:r>
            <a:r>
              <a:rPr sz="1550" spc="118" dirty="0">
                <a:latin typeface="Century Schoolbook"/>
                <a:cs typeface="Century Schoolbook"/>
              </a:rPr>
              <a:t> </a:t>
            </a:r>
            <a:r>
              <a:rPr sz="1550" spc="10" dirty="0">
                <a:latin typeface="Century Schoolbook"/>
                <a:cs typeface="Century Schoolbook"/>
              </a:rPr>
              <a:t>A</a:t>
            </a:r>
            <a:r>
              <a:rPr sz="1550" spc="5" dirty="0">
                <a:latin typeface="Century Schoolbook"/>
                <a:cs typeface="Century Schoolbook"/>
              </a:rPr>
              <a:t>u</a:t>
            </a:r>
            <a:r>
              <a:rPr sz="1550" spc="-5" dirty="0">
                <a:latin typeface="Century Schoolbook"/>
                <a:cs typeface="Century Schoolbook"/>
              </a:rPr>
              <a:t>d</a:t>
            </a:r>
            <a:r>
              <a:rPr sz="1550" spc="5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t</a:t>
            </a:r>
            <a:endParaRPr sz="1550">
              <a:latin typeface="Century Schoolbook"/>
              <a:cs typeface="Century Schoolbook"/>
            </a:endParaRPr>
          </a:p>
          <a:p>
            <a:pPr marL="12700" marR="30220">
              <a:lnSpc>
                <a:spcPct val="100179"/>
              </a:lnSpc>
              <a:spcBef>
                <a:spcPts val="659"/>
              </a:spcBef>
            </a:pPr>
            <a:r>
              <a:rPr sz="1550" spc="0" dirty="0">
                <a:latin typeface="Century Schoolbook"/>
                <a:cs typeface="Century Schoolbook"/>
              </a:rPr>
              <a:t>m.</a:t>
            </a:r>
            <a:r>
              <a:rPr sz="1550" spc="101" dirty="0">
                <a:latin typeface="Century Schoolbook"/>
                <a:cs typeface="Century Schoolbook"/>
              </a:rPr>
              <a:t> </a:t>
            </a:r>
            <a:r>
              <a:rPr sz="1550" spc="-4" dirty="0">
                <a:latin typeface="Century Schoolbook"/>
                <a:cs typeface="Century Schoolbook"/>
              </a:rPr>
              <a:t>D</a:t>
            </a:r>
            <a:r>
              <a:rPr sz="1550" spc="19" dirty="0">
                <a:latin typeface="Century Schoolbook"/>
                <a:cs typeface="Century Schoolbook"/>
              </a:rPr>
              <a:t>r</a:t>
            </a:r>
            <a:r>
              <a:rPr sz="1550" spc="-14" dirty="0">
                <a:latin typeface="Century Schoolbook"/>
                <a:cs typeface="Century Schoolbook"/>
              </a:rPr>
              <a:t>a</a:t>
            </a:r>
            <a:r>
              <a:rPr sz="1550" spc="9" dirty="0">
                <a:latin typeface="Century Schoolbook"/>
                <a:cs typeface="Century Schoolbook"/>
              </a:rPr>
              <a:t>f</a:t>
            </a:r>
            <a:r>
              <a:rPr sz="1550" spc="0" dirty="0">
                <a:latin typeface="Century Schoolbook"/>
                <a:cs typeface="Century Schoolbook"/>
              </a:rPr>
              <a:t>ti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207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of</a:t>
            </a:r>
            <a:r>
              <a:rPr sz="1550" spc="75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L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g</a:t>
            </a:r>
            <a:r>
              <a:rPr sz="1550" spc="-14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l</a:t>
            </a:r>
            <a:r>
              <a:rPr sz="1550" spc="119" dirty="0">
                <a:latin typeface="Century Schoolbook"/>
                <a:cs typeface="Century Schoolbook"/>
              </a:rPr>
              <a:t> </a:t>
            </a:r>
            <a:r>
              <a:rPr sz="1550" spc="-5" dirty="0">
                <a:latin typeface="Century Schoolbook"/>
                <a:cs typeface="Century Schoolbook"/>
              </a:rPr>
              <a:t>D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20" dirty="0">
                <a:latin typeface="Century Schoolbook"/>
                <a:cs typeface="Century Schoolbook"/>
              </a:rPr>
              <a:t>c</a:t>
            </a:r>
            <a:r>
              <a:rPr sz="1550" spc="5" dirty="0">
                <a:latin typeface="Century Schoolbook"/>
                <a:cs typeface="Century Schoolbook"/>
              </a:rPr>
              <a:t>u</a:t>
            </a:r>
            <a:r>
              <a:rPr sz="1550" spc="0" dirty="0">
                <a:latin typeface="Century Schoolbook"/>
                <a:cs typeface="Century Schoolbook"/>
              </a:rPr>
              <a:t>me</a:t>
            </a:r>
            <a:r>
              <a:rPr sz="1550" spc="5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ts</a:t>
            </a:r>
            <a:endParaRPr sz="1550">
              <a:latin typeface="Century Schoolbook"/>
              <a:cs typeface="Century School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244" y="5432692"/>
            <a:ext cx="172943" cy="1671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5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244" y="5753011"/>
            <a:ext cx="172943" cy="1671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5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22691" y="5908334"/>
            <a:ext cx="253320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6244" y="6073356"/>
            <a:ext cx="172943" cy="1671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5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3608A25E-4892-4EDD-B3AB-1C32556BB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45</a:t>
            </a:fld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8764523" y="1065276"/>
            <a:ext cx="0" cy="5792722"/>
          </a:xfrm>
          <a:custGeom>
            <a:avLst/>
            <a:gdLst/>
            <a:ahLst/>
            <a:cxnLst/>
            <a:rect l="l" t="t" r="r" b="b"/>
            <a:pathLst>
              <a:path h="5792722">
                <a:moveTo>
                  <a:pt x="0" y="0"/>
                </a:moveTo>
                <a:lnTo>
                  <a:pt x="0" y="5792722"/>
                </a:lnTo>
              </a:path>
            </a:pathLst>
          </a:custGeom>
          <a:ln w="36576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37676" y="1065276"/>
            <a:ext cx="306323" cy="5792722"/>
          </a:xfrm>
          <a:custGeom>
            <a:avLst/>
            <a:gdLst/>
            <a:ahLst/>
            <a:cxnLst/>
            <a:rect l="l" t="t" r="r" b="b"/>
            <a:pathLst>
              <a:path w="306323" h="5792722">
                <a:moveTo>
                  <a:pt x="0" y="5792722"/>
                </a:moveTo>
                <a:lnTo>
                  <a:pt x="306323" y="5792722"/>
                </a:lnTo>
                <a:lnTo>
                  <a:pt x="306323" y="0"/>
                </a:lnTo>
                <a:lnTo>
                  <a:pt x="0" y="0"/>
                </a:lnTo>
                <a:lnTo>
                  <a:pt x="0" y="5792722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15400" y="1065276"/>
            <a:ext cx="0" cy="5792722"/>
          </a:xfrm>
          <a:custGeom>
            <a:avLst/>
            <a:gdLst/>
            <a:ahLst/>
            <a:cxnLst/>
            <a:rect l="l" t="t" r="r" b="b"/>
            <a:pathLst>
              <a:path h="5792722">
                <a:moveTo>
                  <a:pt x="0" y="0"/>
                </a:moveTo>
                <a:lnTo>
                  <a:pt x="0" y="5792722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93876" y="0"/>
            <a:ext cx="7850124" cy="1065276"/>
          </a:xfrm>
          <a:custGeom>
            <a:avLst/>
            <a:gdLst/>
            <a:ahLst/>
            <a:cxnLst/>
            <a:rect l="l" t="t" r="r" b="b"/>
            <a:pathLst>
              <a:path w="7850124" h="1065276">
                <a:moveTo>
                  <a:pt x="7850123" y="0"/>
                </a:moveTo>
                <a:lnTo>
                  <a:pt x="0" y="0"/>
                </a:lnTo>
                <a:lnTo>
                  <a:pt x="0" y="1065276"/>
                </a:lnTo>
                <a:lnTo>
                  <a:pt x="7850123" y="1065276"/>
                </a:lnTo>
                <a:lnTo>
                  <a:pt x="7850123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066" y="2285"/>
            <a:ext cx="35662" cy="6857998"/>
          </a:xfrm>
          <a:custGeom>
            <a:avLst/>
            <a:gdLst/>
            <a:ahLst/>
            <a:cxnLst/>
            <a:rect l="l" t="t" r="r" b="b"/>
            <a:pathLst>
              <a:path w="35662" h="6857998">
                <a:moveTo>
                  <a:pt x="35661" y="0"/>
                </a:moveTo>
                <a:lnTo>
                  <a:pt x="0" y="0"/>
                </a:lnTo>
                <a:lnTo>
                  <a:pt x="1" y="6855711"/>
                </a:lnTo>
                <a:lnTo>
                  <a:pt x="35662" y="6855711"/>
                </a:lnTo>
                <a:lnTo>
                  <a:pt x="35661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2285"/>
            <a:ext cx="11888" cy="6857998"/>
          </a:xfrm>
          <a:custGeom>
            <a:avLst/>
            <a:gdLst/>
            <a:ahLst/>
            <a:cxnLst/>
            <a:rect l="l" t="t" r="r" b="b"/>
            <a:pathLst>
              <a:path w="11888" h="6857998">
                <a:moveTo>
                  <a:pt x="11887" y="0"/>
                </a:moveTo>
                <a:lnTo>
                  <a:pt x="0" y="0"/>
                </a:lnTo>
                <a:lnTo>
                  <a:pt x="1" y="6855711"/>
                </a:lnTo>
                <a:lnTo>
                  <a:pt x="11888" y="6855711"/>
                </a:lnTo>
                <a:lnTo>
                  <a:pt x="1188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371600" cy="12858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89047" y="347300"/>
            <a:ext cx="5028708" cy="4048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85"/>
              </a:lnSpc>
              <a:spcBef>
                <a:spcPts val="159"/>
              </a:spcBef>
            </a:pPr>
            <a:r>
              <a:rPr sz="295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C</a:t>
            </a:r>
            <a:r>
              <a:rPr sz="295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ORPO</a:t>
            </a:r>
            <a:r>
              <a:rPr sz="2950" b="1" spc="14" dirty="0">
                <a:solidFill>
                  <a:srgbClr val="565F6C"/>
                </a:solidFill>
                <a:latin typeface="Century Schoolbook"/>
                <a:cs typeface="Century Schoolbook"/>
              </a:rPr>
              <a:t>R</a:t>
            </a:r>
            <a:r>
              <a:rPr sz="295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ATE</a:t>
            </a:r>
            <a:r>
              <a:rPr sz="2950" b="1" spc="263" dirty="0">
                <a:solidFill>
                  <a:srgbClr val="565F6C"/>
                </a:solidFill>
                <a:latin typeface="Century Schoolbook"/>
                <a:cs typeface="Century Schoolbook"/>
              </a:rPr>
              <a:t> </a:t>
            </a:r>
            <a:r>
              <a:rPr sz="2950" b="1" spc="-10" dirty="0">
                <a:solidFill>
                  <a:srgbClr val="565F6C"/>
                </a:solidFill>
                <a:latin typeface="Century Schoolbook"/>
                <a:cs typeface="Century Schoolbook"/>
              </a:rPr>
              <a:t>S</a:t>
            </a:r>
            <a:r>
              <a:rPr sz="295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E</a:t>
            </a:r>
            <a:r>
              <a:rPr sz="2950" b="1" spc="10" dirty="0">
                <a:solidFill>
                  <a:srgbClr val="565F6C"/>
                </a:solidFill>
                <a:latin typeface="Century Schoolbook"/>
                <a:cs typeface="Century Schoolbook"/>
              </a:rPr>
              <a:t>R</a:t>
            </a:r>
            <a:r>
              <a:rPr sz="295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VI</a:t>
            </a:r>
            <a:r>
              <a:rPr sz="2950" b="1" spc="20" dirty="0">
                <a:solidFill>
                  <a:srgbClr val="565F6C"/>
                </a:solidFill>
                <a:latin typeface="Century Schoolbook"/>
                <a:cs typeface="Century Schoolbook"/>
              </a:rPr>
              <a:t>C</a:t>
            </a:r>
            <a:r>
              <a:rPr sz="295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ES</a:t>
            </a:r>
            <a:endParaRPr sz="2950">
              <a:latin typeface="Century Schoolbook"/>
              <a:cs typeface="Century School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6244" y="1438973"/>
            <a:ext cx="5763980" cy="592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0220">
              <a:lnSpc>
                <a:spcPts val="1739"/>
              </a:lnSpc>
              <a:spcBef>
                <a:spcPts val="87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100" spc="0" dirty="0">
                <a:solidFill>
                  <a:srgbClr val="FD8537"/>
                </a:solidFill>
                <a:latin typeface="Times New Roman"/>
                <a:cs typeface="Times New Roman"/>
              </a:rPr>
              <a:t>      </a:t>
            </a:r>
            <a:r>
              <a:rPr sz="1100" spc="154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1550" b="1" spc="14" dirty="0">
                <a:latin typeface="Century Gothic"/>
                <a:cs typeface="Century Gothic"/>
              </a:rPr>
              <a:t>R</a:t>
            </a:r>
            <a:r>
              <a:rPr sz="1550" b="1" spc="-4" dirty="0">
                <a:latin typeface="Century Gothic"/>
                <a:cs typeface="Century Gothic"/>
              </a:rPr>
              <a:t>e</a:t>
            </a:r>
            <a:r>
              <a:rPr sz="1550" b="1" spc="0" dirty="0">
                <a:latin typeface="Century Gothic"/>
                <a:cs typeface="Century Gothic"/>
              </a:rPr>
              <a:t>pr</a:t>
            </a:r>
            <a:r>
              <a:rPr sz="1550" b="1" spc="-9" dirty="0">
                <a:latin typeface="Century Gothic"/>
                <a:cs typeface="Century Gothic"/>
              </a:rPr>
              <a:t>e</a:t>
            </a:r>
            <a:r>
              <a:rPr sz="1550" b="1" spc="-14" dirty="0">
                <a:latin typeface="Century Gothic"/>
                <a:cs typeface="Century Gothic"/>
              </a:rPr>
              <a:t>s</a:t>
            </a:r>
            <a:r>
              <a:rPr sz="1550" b="1" spc="-4" dirty="0">
                <a:latin typeface="Century Gothic"/>
                <a:cs typeface="Century Gothic"/>
              </a:rPr>
              <a:t>e</a:t>
            </a:r>
            <a:r>
              <a:rPr sz="1550" b="1" spc="-14" dirty="0">
                <a:latin typeface="Century Gothic"/>
                <a:cs typeface="Century Gothic"/>
              </a:rPr>
              <a:t>n</a:t>
            </a:r>
            <a:r>
              <a:rPr sz="1550" b="1" spc="-9" dirty="0">
                <a:latin typeface="Century Gothic"/>
                <a:cs typeface="Century Gothic"/>
              </a:rPr>
              <a:t>t</a:t>
            </a:r>
            <a:r>
              <a:rPr sz="1550" b="1" spc="0" dirty="0">
                <a:latin typeface="Century Gothic"/>
                <a:cs typeface="Century Gothic"/>
              </a:rPr>
              <a:t>a</a:t>
            </a:r>
            <a:r>
              <a:rPr sz="1550" b="1" spc="-9" dirty="0">
                <a:latin typeface="Century Gothic"/>
                <a:cs typeface="Century Gothic"/>
              </a:rPr>
              <a:t>t</a:t>
            </a:r>
            <a:r>
              <a:rPr sz="1550" b="1" spc="14" dirty="0">
                <a:latin typeface="Century Gothic"/>
                <a:cs typeface="Century Gothic"/>
              </a:rPr>
              <a:t>i</a:t>
            </a:r>
            <a:r>
              <a:rPr sz="1550" b="1" spc="-4" dirty="0">
                <a:latin typeface="Century Gothic"/>
                <a:cs typeface="Century Gothic"/>
              </a:rPr>
              <a:t>o</a:t>
            </a:r>
            <a:r>
              <a:rPr sz="1550" b="1" spc="0" dirty="0">
                <a:latin typeface="Century Gothic"/>
                <a:cs typeface="Century Gothic"/>
              </a:rPr>
              <a:t>n</a:t>
            </a:r>
            <a:r>
              <a:rPr sz="1550" b="1" spc="399" dirty="0">
                <a:latin typeface="Century Gothic"/>
                <a:cs typeface="Century Gothic"/>
              </a:rPr>
              <a:t> </a:t>
            </a:r>
            <a:r>
              <a:rPr sz="1550" b="1" spc="0" dirty="0">
                <a:latin typeface="Century Gothic"/>
                <a:cs typeface="Century Gothic"/>
              </a:rPr>
              <a:t>Ser</a:t>
            </a:r>
            <a:r>
              <a:rPr sz="1550" b="1" spc="5" dirty="0">
                <a:latin typeface="Century Gothic"/>
                <a:cs typeface="Century Gothic"/>
              </a:rPr>
              <a:t>v</a:t>
            </a:r>
            <a:r>
              <a:rPr sz="1550" b="1" spc="15" dirty="0">
                <a:latin typeface="Century Gothic"/>
                <a:cs typeface="Century Gothic"/>
              </a:rPr>
              <a:t>i</a:t>
            </a:r>
            <a:r>
              <a:rPr sz="1550" b="1" spc="-5" dirty="0">
                <a:latin typeface="Century Gothic"/>
                <a:cs typeface="Century Gothic"/>
              </a:rPr>
              <a:t>ce</a:t>
            </a:r>
            <a:r>
              <a:rPr sz="1550" b="1" spc="0" dirty="0">
                <a:latin typeface="Century Gothic"/>
                <a:cs typeface="Century Gothic"/>
              </a:rPr>
              <a:t>s</a:t>
            </a:r>
            <a:endParaRPr sz="1550">
              <a:latin typeface="Century Gothic"/>
              <a:cs typeface="Century Gothic"/>
            </a:endParaRPr>
          </a:p>
          <a:p>
            <a:pPr marL="127000">
              <a:lnSpc>
                <a:spcPct val="100179"/>
              </a:lnSpc>
              <a:spcBef>
                <a:spcPts val="922"/>
              </a:spcBef>
            </a:pPr>
            <a:r>
              <a:rPr sz="1550" spc="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9" dirty="0">
                <a:latin typeface="Century Schoolbook"/>
                <a:cs typeface="Century Schoolbook"/>
              </a:rPr>
              <a:t>p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14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enting</a:t>
            </a:r>
            <a:r>
              <a:rPr sz="1550" spc="280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on</a:t>
            </a:r>
            <a:r>
              <a:rPr sz="1550" spc="74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b</a:t>
            </a:r>
            <a:r>
              <a:rPr sz="1550" spc="0" dirty="0">
                <a:latin typeface="Century Schoolbook"/>
                <a:cs typeface="Century Schoolbook"/>
              </a:rPr>
              <a:t>eh</a:t>
            </a:r>
            <a:r>
              <a:rPr sz="1550" spc="-14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lf</a:t>
            </a:r>
            <a:r>
              <a:rPr sz="1550" spc="178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of</a:t>
            </a:r>
            <a:r>
              <a:rPr sz="1550" spc="70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a</a:t>
            </a:r>
            <a:r>
              <a:rPr sz="1550" spc="37" dirty="0">
                <a:latin typeface="Century Schoolbook"/>
                <a:cs typeface="Century Schoolbook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-9" dirty="0">
                <a:latin typeface="Century Schoolbook"/>
                <a:cs typeface="Century Schoolbook"/>
              </a:rPr>
              <a:t>mp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ny</a:t>
            </a:r>
            <a:r>
              <a:rPr sz="1550" spc="212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/</a:t>
            </a:r>
            <a:r>
              <a:rPr sz="1550" spc="38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her</a:t>
            </a:r>
            <a:r>
              <a:rPr sz="1550" spc="165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p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-14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ons</a:t>
            </a:r>
            <a:r>
              <a:rPr sz="1550" spc="170" dirty="0">
                <a:latin typeface="Century Schoolbook"/>
                <a:cs typeface="Century Schoolbook"/>
              </a:rPr>
              <a:t> </a:t>
            </a:r>
            <a:r>
              <a:rPr sz="1550" spc="-20" dirty="0">
                <a:latin typeface="Century Schoolbook"/>
                <a:cs typeface="Century Schoolbook"/>
              </a:rPr>
              <a:t>b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0" dirty="0">
                <a:latin typeface="Century Schoolbook"/>
                <a:cs typeface="Century Schoolbook"/>
              </a:rPr>
              <a:t>f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15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e:</a:t>
            </a:r>
            <a:endParaRPr sz="1550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0033" y="2124843"/>
            <a:ext cx="3393946" cy="5471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0175">
              <a:lnSpc>
                <a:spcPts val="1735"/>
              </a:lnSpc>
              <a:spcBef>
                <a:spcPts val="86"/>
              </a:spcBef>
            </a:pP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.</a:t>
            </a:r>
            <a:r>
              <a:rPr sz="1550" spc="90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-9" dirty="0">
                <a:latin typeface="Century Schoolbook"/>
                <a:cs typeface="Century Schoolbook"/>
              </a:rPr>
              <a:t>mp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ny</a:t>
            </a:r>
            <a:r>
              <a:rPr sz="1550" spc="255" dirty="0">
                <a:latin typeface="Century Schoolbook"/>
                <a:cs typeface="Century Schoolbook"/>
              </a:rPr>
              <a:t> </a:t>
            </a:r>
            <a:r>
              <a:rPr sz="1550" spc="-14" dirty="0">
                <a:latin typeface="Century Schoolbook"/>
                <a:cs typeface="Century Schoolbook"/>
              </a:rPr>
              <a:t>L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w</a:t>
            </a:r>
            <a:r>
              <a:rPr sz="1550" spc="126" dirty="0">
                <a:latin typeface="Century Schoolbook"/>
                <a:cs typeface="Century Schoolbook"/>
              </a:rPr>
              <a:t> </a:t>
            </a:r>
            <a:r>
              <a:rPr sz="1550" spc="5" dirty="0">
                <a:latin typeface="Century Schoolbook"/>
                <a:cs typeface="Century Schoolbook"/>
              </a:rPr>
              <a:t>B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-20" dirty="0">
                <a:latin typeface="Century Schoolbook"/>
                <a:cs typeface="Century Schoolbook"/>
              </a:rPr>
              <a:t>a</a:t>
            </a:r>
            <a:r>
              <a:rPr sz="1550" spc="15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d</a:t>
            </a:r>
            <a:endParaRPr sz="1550">
              <a:latin typeface="Century Schoolbook"/>
              <a:cs typeface="Century Schoolbook"/>
            </a:endParaRPr>
          </a:p>
          <a:p>
            <a:pPr marL="12700">
              <a:lnSpc>
                <a:spcPct val="100179"/>
              </a:lnSpc>
              <a:spcBef>
                <a:spcPts val="571"/>
              </a:spcBef>
            </a:pPr>
            <a:r>
              <a:rPr sz="1550" spc="-19" dirty="0">
                <a:latin typeface="Century Schoolbook"/>
                <a:cs typeface="Century Schoolbook"/>
              </a:rPr>
              <a:t>b</a:t>
            </a:r>
            <a:r>
              <a:rPr sz="1550" spc="0" dirty="0">
                <a:latin typeface="Century Schoolbook"/>
                <a:cs typeface="Century Schoolbook"/>
              </a:rPr>
              <a:t>.</a:t>
            </a:r>
            <a:r>
              <a:rPr sz="1550" spc="90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tio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l</a:t>
            </a:r>
            <a:r>
              <a:rPr sz="1550" spc="235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om</a:t>
            </a:r>
            <a:r>
              <a:rPr sz="1550" spc="-14" dirty="0">
                <a:latin typeface="Century Schoolbook"/>
                <a:cs typeface="Century Schoolbook"/>
              </a:rPr>
              <a:t>p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ny</a:t>
            </a:r>
            <a:r>
              <a:rPr sz="1550" spc="225" dirty="0">
                <a:latin typeface="Century Schoolbook"/>
                <a:cs typeface="Century Schoolbook"/>
              </a:rPr>
              <a:t> </a:t>
            </a:r>
            <a:r>
              <a:rPr sz="1550" spc="-14" dirty="0">
                <a:latin typeface="Century Schoolbook"/>
                <a:cs typeface="Century Schoolbook"/>
              </a:rPr>
              <a:t>L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w</a:t>
            </a:r>
            <a:r>
              <a:rPr sz="1550" spc="161" dirty="0">
                <a:latin typeface="Century Schoolbook"/>
                <a:cs typeface="Century Schoolbook"/>
              </a:rPr>
              <a:t> </a:t>
            </a:r>
            <a:r>
              <a:rPr sz="1550" spc="-15" dirty="0">
                <a:latin typeface="Century Schoolbook"/>
                <a:cs typeface="Century Schoolbook"/>
              </a:rPr>
              <a:t>T</a:t>
            </a:r>
            <a:r>
              <a:rPr sz="1550" spc="15" dirty="0">
                <a:latin typeface="Century Schoolbook"/>
                <a:cs typeface="Century Schoolbook"/>
              </a:rPr>
              <a:t>r</a:t>
            </a:r>
            <a:r>
              <a:rPr sz="1550" spc="5" dirty="0">
                <a:latin typeface="Century Schoolbook"/>
                <a:cs typeface="Century Schoolbook"/>
              </a:rPr>
              <a:t>i</a:t>
            </a:r>
            <a:r>
              <a:rPr sz="1550" spc="-20" dirty="0">
                <a:latin typeface="Century Schoolbook"/>
                <a:cs typeface="Century Schoolbook"/>
              </a:rPr>
              <a:t>b</a:t>
            </a:r>
            <a:r>
              <a:rPr sz="1550" spc="0" dirty="0">
                <a:latin typeface="Century Schoolbook"/>
                <a:cs typeface="Century Schoolbook"/>
              </a:rPr>
              <a:t>u</a:t>
            </a:r>
            <a:r>
              <a:rPr sz="1550" spc="5" dirty="0">
                <a:latin typeface="Century Schoolbook"/>
                <a:cs typeface="Century Schoolbook"/>
              </a:rPr>
              <a:t>n</a:t>
            </a:r>
            <a:r>
              <a:rPr sz="1550" spc="-20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l</a:t>
            </a:r>
            <a:endParaRPr sz="1550">
              <a:latin typeface="Century Schoolbook"/>
              <a:cs typeface="Century School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244" y="2175269"/>
            <a:ext cx="172943" cy="1671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5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244" y="2495563"/>
            <a:ext cx="172943" cy="1671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5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2765177"/>
            <a:ext cx="5671947" cy="21485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0220">
              <a:lnSpc>
                <a:spcPts val="1735"/>
              </a:lnSpc>
              <a:spcBef>
                <a:spcPts val="86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100" spc="0" dirty="0">
                <a:solidFill>
                  <a:srgbClr val="FD8537"/>
                </a:solidFill>
                <a:latin typeface="Times New Roman"/>
                <a:cs typeface="Times New Roman"/>
              </a:rPr>
              <a:t>        </a:t>
            </a:r>
            <a:r>
              <a:rPr sz="1100" spc="34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.</a:t>
            </a:r>
            <a:r>
              <a:rPr sz="1550" spc="52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-9" dirty="0">
                <a:latin typeface="Century Schoolbook"/>
                <a:cs typeface="Century Schoolbook"/>
              </a:rPr>
              <a:t>mp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ition</a:t>
            </a:r>
            <a:r>
              <a:rPr sz="1550" spc="286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-9" dirty="0">
                <a:latin typeface="Century Schoolbook"/>
                <a:cs typeface="Century Schoolbook"/>
              </a:rPr>
              <a:t>m</a:t>
            </a:r>
            <a:r>
              <a:rPr sz="1550" spc="-4" dirty="0">
                <a:latin typeface="Century Schoolbook"/>
                <a:cs typeface="Century Schoolbook"/>
              </a:rPr>
              <a:t>m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-14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ion</a:t>
            </a:r>
            <a:r>
              <a:rPr sz="1550" spc="290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of</a:t>
            </a:r>
            <a:r>
              <a:rPr sz="1550" spc="70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5" dirty="0">
                <a:latin typeface="Century Schoolbook"/>
                <a:cs typeface="Century Schoolbook"/>
              </a:rPr>
              <a:t>n</a:t>
            </a:r>
            <a:r>
              <a:rPr sz="1550" spc="-10" dirty="0">
                <a:latin typeface="Century Schoolbook"/>
                <a:cs typeface="Century Schoolbook"/>
              </a:rPr>
              <a:t>d</a:t>
            </a:r>
            <a:r>
              <a:rPr sz="1550" spc="0" dirty="0">
                <a:latin typeface="Century Schoolbook"/>
                <a:cs typeface="Century Schoolbook"/>
              </a:rPr>
              <a:t>ia</a:t>
            </a:r>
            <a:endParaRPr sz="1550">
              <a:latin typeface="Century Schoolbook"/>
              <a:cs typeface="Century Schoolbook"/>
            </a:endParaRPr>
          </a:p>
          <a:p>
            <a:pPr marL="12700" marR="30220">
              <a:lnSpc>
                <a:spcPct val="100179"/>
              </a:lnSpc>
              <a:spcBef>
                <a:spcPts val="572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100" spc="0" dirty="0">
                <a:solidFill>
                  <a:srgbClr val="FD8537"/>
                </a:solidFill>
                <a:latin typeface="Times New Roman"/>
                <a:cs typeface="Times New Roman"/>
              </a:rPr>
              <a:t>      </a:t>
            </a:r>
            <a:r>
              <a:rPr sz="1100" spc="154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0" dirty="0">
                <a:latin typeface="Century Schoolbook"/>
                <a:cs typeface="Century Schoolbook"/>
              </a:rPr>
              <a:t>.</a:t>
            </a:r>
            <a:r>
              <a:rPr sz="1550" spc="91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u</a:t>
            </a:r>
            <a:r>
              <a:rPr sz="1550" spc="19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ities</a:t>
            </a:r>
            <a:r>
              <a:rPr sz="1550" spc="167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A</a:t>
            </a:r>
            <a:r>
              <a:rPr sz="1550" spc="-9" dirty="0">
                <a:latin typeface="Century Schoolbook"/>
                <a:cs typeface="Century Schoolbook"/>
              </a:rPr>
              <a:t>pp</a:t>
            </a:r>
            <a:r>
              <a:rPr sz="1550" spc="0" dirty="0">
                <a:latin typeface="Century Schoolbook"/>
                <a:cs typeface="Century Schoolbook"/>
              </a:rPr>
              <a:t>el</a:t>
            </a:r>
            <a:r>
              <a:rPr sz="1550" spc="4" dirty="0">
                <a:latin typeface="Century Schoolbook"/>
                <a:cs typeface="Century Schoolbook"/>
              </a:rPr>
              <a:t>l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247" dirty="0">
                <a:latin typeface="Century Schoolbook"/>
                <a:cs typeface="Century Schoolbook"/>
              </a:rPr>
              <a:t> </a:t>
            </a:r>
            <a:r>
              <a:rPr sz="1550" spc="-15" dirty="0">
                <a:latin typeface="Century Schoolbook"/>
                <a:cs typeface="Century Schoolbook"/>
              </a:rPr>
              <a:t>T</a:t>
            </a:r>
            <a:r>
              <a:rPr sz="1550" spc="15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-15" dirty="0">
                <a:latin typeface="Century Schoolbook"/>
                <a:cs typeface="Century Schoolbook"/>
              </a:rPr>
              <a:t>b</a:t>
            </a:r>
            <a:r>
              <a:rPr sz="1550" spc="0" dirty="0">
                <a:latin typeface="Century Schoolbook"/>
                <a:cs typeface="Century Schoolbook"/>
              </a:rPr>
              <a:t>u</a:t>
            </a:r>
            <a:r>
              <a:rPr sz="1550" spc="5" dirty="0">
                <a:latin typeface="Century Schoolbook"/>
                <a:cs typeface="Century Schoolbook"/>
              </a:rPr>
              <a:t>n</a:t>
            </a:r>
            <a:r>
              <a:rPr sz="1550" spc="-20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l</a:t>
            </a:r>
            <a:endParaRPr sz="1550">
              <a:latin typeface="Century Schoolbook"/>
              <a:cs typeface="Century Schoolbook"/>
            </a:endParaRPr>
          </a:p>
          <a:p>
            <a:pPr marL="12700" marR="30220">
              <a:lnSpc>
                <a:spcPct val="100179"/>
              </a:lnSpc>
              <a:spcBef>
                <a:spcPts val="658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100" spc="0" dirty="0">
                <a:solidFill>
                  <a:srgbClr val="FD8537"/>
                </a:solidFill>
                <a:latin typeface="Times New Roman"/>
                <a:cs typeface="Times New Roman"/>
              </a:rPr>
              <a:t>      </a:t>
            </a:r>
            <a:r>
              <a:rPr sz="1100" spc="154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e.</a:t>
            </a:r>
            <a:r>
              <a:rPr sz="1550" spc="54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9" dirty="0">
                <a:latin typeface="Century Schoolbook"/>
                <a:cs typeface="Century Schoolbook"/>
              </a:rPr>
              <a:t>g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t</a:t>
            </a:r>
            <a:r>
              <a:rPr sz="1550" spc="9" dirty="0">
                <a:latin typeface="Century Schoolbook"/>
                <a:cs typeface="Century Schoolbook"/>
              </a:rPr>
              <a:t>r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r</a:t>
            </a:r>
            <a:r>
              <a:rPr sz="1550" spc="225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of</a:t>
            </a:r>
            <a:r>
              <a:rPr sz="1550" spc="40" dirty="0">
                <a:latin typeface="Century Schoolbook"/>
                <a:cs typeface="Century Schoolbook"/>
              </a:rPr>
              <a:t> </a:t>
            </a:r>
            <a:r>
              <a:rPr sz="1550" spc="5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om</a:t>
            </a:r>
            <a:r>
              <a:rPr sz="1550" spc="-15" dirty="0">
                <a:latin typeface="Century Schoolbook"/>
                <a:cs typeface="Century Schoolbook"/>
              </a:rPr>
              <a:t>p</a:t>
            </a:r>
            <a:r>
              <a:rPr sz="1550" spc="-20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n</a:t>
            </a:r>
            <a:r>
              <a:rPr sz="1550" spc="10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es</a:t>
            </a:r>
            <a:endParaRPr sz="1550">
              <a:latin typeface="Century Schoolbook"/>
              <a:cs typeface="Century Schoolbook"/>
            </a:endParaRPr>
          </a:p>
          <a:p>
            <a:pPr marL="12700" marR="30220">
              <a:lnSpc>
                <a:spcPct val="100179"/>
              </a:lnSpc>
              <a:spcBef>
                <a:spcPts val="659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100" spc="0" dirty="0">
                <a:solidFill>
                  <a:srgbClr val="FD8537"/>
                </a:solidFill>
                <a:latin typeface="Times New Roman"/>
                <a:cs typeface="Times New Roman"/>
              </a:rPr>
              <a:t>      </a:t>
            </a:r>
            <a:r>
              <a:rPr sz="1100" spc="154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f</a:t>
            </a:r>
            <a:r>
              <a:rPr sz="1550" spc="0" dirty="0">
                <a:latin typeface="Century Schoolbook"/>
                <a:cs typeface="Century Schoolbook"/>
              </a:rPr>
              <a:t>.</a:t>
            </a:r>
            <a:r>
              <a:rPr sz="1550" spc="48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on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umer</a:t>
            </a:r>
            <a:r>
              <a:rPr sz="1550" spc="236" dirty="0">
                <a:latin typeface="Century Schoolbook"/>
                <a:cs typeface="Century Schoolbook"/>
              </a:rPr>
              <a:t> </a:t>
            </a:r>
            <a:r>
              <a:rPr sz="1550" spc="-15" dirty="0">
                <a:latin typeface="Century Schoolbook"/>
                <a:cs typeface="Century Schoolbook"/>
              </a:rPr>
              <a:t>F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15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ums</a:t>
            </a:r>
            <a:endParaRPr sz="1550">
              <a:latin typeface="Century Schoolbook"/>
              <a:cs typeface="Century Schoolbook"/>
            </a:endParaRPr>
          </a:p>
          <a:p>
            <a:pPr marL="12700">
              <a:lnSpc>
                <a:spcPct val="100179"/>
              </a:lnSpc>
              <a:spcBef>
                <a:spcPts val="656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100" spc="0" dirty="0">
                <a:solidFill>
                  <a:srgbClr val="FD8537"/>
                </a:solidFill>
                <a:latin typeface="Times New Roman"/>
                <a:cs typeface="Times New Roman"/>
              </a:rPr>
              <a:t>      </a:t>
            </a:r>
            <a:r>
              <a:rPr sz="1100" spc="149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g</a:t>
            </a:r>
            <a:r>
              <a:rPr sz="1550" spc="0" dirty="0">
                <a:latin typeface="Century Schoolbook"/>
                <a:cs typeface="Century Schoolbook"/>
              </a:rPr>
              <a:t>.</a:t>
            </a:r>
            <a:r>
              <a:rPr sz="1550" spc="55" dirty="0">
                <a:latin typeface="Century Schoolbook"/>
                <a:cs typeface="Century Schoolbook"/>
              </a:rPr>
              <a:t> </a:t>
            </a:r>
            <a:r>
              <a:rPr sz="1550" spc="-1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ele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om</a:t>
            </a:r>
            <a:r>
              <a:rPr sz="1550" spc="183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-9" dirty="0">
                <a:latin typeface="Century Schoolbook"/>
                <a:cs typeface="Century Schoolbook"/>
              </a:rPr>
              <a:t>sp</a:t>
            </a:r>
            <a:r>
              <a:rPr sz="1550" spc="0" dirty="0">
                <a:latin typeface="Century Schoolbook"/>
                <a:cs typeface="Century Schoolbook"/>
              </a:rPr>
              <a:t>utes</a:t>
            </a:r>
            <a:r>
              <a:rPr sz="1550" spc="216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4" dirty="0">
                <a:latin typeface="Century Schoolbook"/>
                <a:cs typeface="Century Schoolbook"/>
              </a:rPr>
              <a:t>tt</a:t>
            </a:r>
            <a:r>
              <a:rPr sz="1550" spc="0" dirty="0">
                <a:latin typeface="Century Schoolbook"/>
                <a:cs typeface="Century Schoolbook"/>
              </a:rPr>
              <a:t>lement</a:t>
            </a:r>
            <a:r>
              <a:rPr sz="1550" spc="258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nd</a:t>
            </a:r>
            <a:r>
              <a:rPr sz="1550" spc="118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A</a:t>
            </a:r>
            <a:r>
              <a:rPr sz="1550" spc="-9" dirty="0">
                <a:latin typeface="Century Schoolbook"/>
                <a:cs typeface="Century Schoolbook"/>
              </a:rPr>
              <a:t>pp</a:t>
            </a:r>
            <a:r>
              <a:rPr sz="1550" spc="0" dirty="0">
                <a:latin typeface="Century Schoolbook"/>
                <a:cs typeface="Century Schoolbook"/>
              </a:rPr>
              <a:t>el</a:t>
            </a:r>
            <a:r>
              <a:rPr sz="1550" spc="4" dirty="0">
                <a:latin typeface="Century Schoolbook"/>
                <a:cs typeface="Century Schoolbook"/>
              </a:rPr>
              <a:t>l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247" dirty="0">
                <a:latin typeface="Century Schoolbook"/>
                <a:cs typeface="Century Schoolbook"/>
              </a:rPr>
              <a:t> </a:t>
            </a:r>
            <a:r>
              <a:rPr sz="1550" spc="-15" dirty="0">
                <a:latin typeface="Century Schoolbook"/>
                <a:cs typeface="Century Schoolbook"/>
              </a:rPr>
              <a:t>T</a:t>
            </a:r>
            <a:r>
              <a:rPr sz="1550" spc="15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-15" dirty="0">
                <a:latin typeface="Century Schoolbook"/>
                <a:cs typeface="Century Schoolbook"/>
              </a:rPr>
              <a:t>b</a:t>
            </a:r>
            <a:r>
              <a:rPr sz="1550" spc="0" dirty="0">
                <a:latin typeface="Century Schoolbook"/>
                <a:cs typeface="Century Schoolbook"/>
              </a:rPr>
              <a:t>u</a:t>
            </a:r>
            <a:r>
              <a:rPr sz="1550" spc="5" dirty="0">
                <a:latin typeface="Century Schoolbook"/>
                <a:cs typeface="Century Schoolbook"/>
              </a:rPr>
              <a:t>n</a:t>
            </a:r>
            <a:r>
              <a:rPr sz="1550" spc="-20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l</a:t>
            </a:r>
            <a:endParaRPr sz="1550">
              <a:latin typeface="Century Schoolbook"/>
              <a:cs typeface="Century Schoolbook"/>
            </a:endParaRPr>
          </a:p>
          <a:p>
            <a:pPr marL="12700" marR="30220">
              <a:lnSpc>
                <a:spcPct val="100179"/>
              </a:lnSpc>
              <a:spcBef>
                <a:spcPts val="658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100" spc="0" dirty="0">
                <a:solidFill>
                  <a:srgbClr val="FD8537"/>
                </a:solidFill>
                <a:latin typeface="Times New Roman"/>
                <a:cs typeface="Times New Roman"/>
              </a:rPr>
              <a:t>      </a:t>
            </a:r>
            <a:r>
              <a:rPr sz="1100" spc="154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.</a:t>
            </a:r>
            <a:r>
              <a:rPr sz="1550" spc="48" dirty="0">
                <a:latin typeface="Century Schoolbook"/>
                <a:cs typeface="Century Schoolbook"/>
              </a:rPr>
              <a:t> </a:t>
            </a:r>
            <a:r>
              <a:rPr sz="1550" spc="-14" dirty="0">
                <a:latin typeface="Century Schoolbook"/>
                <a:cs typeface="Century Schoolbook"/>
              </a:rPr>
              <a:t>T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x</a:t>
            </a:r>
            <a:r>
              <a:rPr sz="1550" spc="139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utho</a:t>
            </a:r>
            <a:r>
              <a:rPr sz="1550" spc="19" dirty="0">
                <a:latin typeface="Century Schoolbook"/>
                <a:cs typeface="Century Schoolbook"/>
              </a:rPr>
              <a:t>r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tie</a:t>
            </a:r>
            <a:r>
              <a:rPr sz="1550" spc="-14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,</a:t>
            </a:r>
            <a:r>
              <a:rPr sz="1550" spc="236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nd</a:t>
            </a:r>
            <a:endParaRPr sz="1550">
              <a:latin typeface="Century Schoolbook"/>
              <a:cs typeface="Century Schoolbook"/>
            </a:endParaRPr>
          </a:p>
          <a:p>
            <a:pPr marL="12700" marR="30220">
              <a:lnSpc>
                <a:spcPct val="100179"/>
              </a:lnSpc>
              <a:spcBef>
                <a:spcPts val="658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100" spc="0" dirty="0">
                <a:solidFill>
                  <a:srgbClr val="FD8537"/>
                </a:solidFill>
                <a:latin typeface="Times New Roman"/>
                <a:cs typeface="Times New Roman"/>
              </a:rPr>
              <a:t>      </a:t>
            </a:r>
            <a:r>
              <a:rPr sz="1100" spc="154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j.</a:t>
            </a:r>
            <a:r>
              <a:rPr sz="1550" spc="42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O</a:t>
            </a:r>
            <a:r>
              <a:rPr sz="1550" spc="0" dirty="0">
                <a:latin typeface="Century Schoolbook"/>
                <a:cs typeface="Century Schoolbook"/>
              </a:rPr>
              <a:t>ther</a:t>
            </a:r>
            <a:r>
              <a:rPr sz="1550" spc="174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Q</a:t>
            </a:r>
            <a:r>
              <a:rPr sz="1550" spc="0" dirty="0">
                <a:latin typeface="Century Schoolbook"/>
                <a:cs typeface="Century Schoolbook"/>
              </a:rPr>
              <a:t>u</a:t>
            </a:r>
            <a:r>
              <a:rPr sz="1550" spc="-14" dirty="0">
                <a:latin typeface="Century Schoolbook"/>
                <a:cs typeface="Century Schoolbook"/>
              </a:rPr>
              <a:t>a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14" dirty="0">
                <a:latin typeface="Century Schoolbook"/>
                <a:cs typeface="Century Schoolbook"/>
              </a:rPr>
              <a:t>i-</a:t>
            </a:r>
            <a:r>
              <a:rPr sz="1550" spc="0" dirty="0">
                <a:latin typeface="Century Schoolbook"/>
                <a:cs typeface="Century Schoolbook"/>
              </a:rPr>
              <a:t>ju</a:t>
            </a:r>
            <a:r>
              <a:rPr sz="1550" spc="-4" dirty="0">
                <a:latin typeface="Century Schoolbook"/>
                <a:cs typeface="Century Schoolbook"/>
              </a:rPr>
              <a:t>d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l</a:t>
            </a:r>
            <a:r>
              <a:rPr sz="1550" spc="310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b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es</a:t>
            </a:r>
            <a:r>
              <a:rPr sz="1550" spc="184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nd</a:t>
            </a:r>
            <a:r>
              <a:rPr sz="1550" spc="123" dirty="0">
                <a:latin typeface="Century Schoolbook"/>
                <a:cs typeface="Century Schoolbook"/>
              </a:rPr>
              <a:t> </a:t>
            </a:r>
            <a:r>
              <a:rPr sz="1550" spc="-15" dirty="0">
                <a:latin typeface="Century Schoolbook"/>
                <a:cs typeface="Century Schoolbook"/>
              </a:rPr>
              <a:t>T</a:t>
            </a:r>
            <a:r>
              <a:rPr sz="1550" spc="15" dirty="0">
                <a:latin typeface="Century Schoolbook"/>
                <a:cs typeface="Century Schoolbook"/>
              </a:rPr>
              <a:t>r</a:t>
            </a:r>
            <a:r>
              <a:rPr sz="1550" spc="5" dirty="0">
                <a:latin typeface="Century Schoolbook"/>
                <a:cs typeface="Century Schoolbook"/>
              </a:rPr>
              <a:t>i</a:t>
            </a:r>
            <a:r>
              <a:rPr sz="1550" spc="-20" dirty="0">
                <a:latin typeface="Century Schoolbook"/>
                <a:cs typeface="Century Schoolbook"/>
              </a:rPr>
              <a:t>b</a:t>
            </a:r>
            <a:r>
              <a:rPr sz="1550" spc="0" dirty="0">
                <a:latin typeface="Century Schoolbook"/>
                <a:cs typeface="Century Schoolbook"/>
              </a:rPr>
              <a:t>u</a:t>
            </a:r>
            <a:r>
              <a:rPr sz="1550" spc="5" dirty="0">
                <a:latin typeface="Century Schoolbook"/>
                <a:cs typeface="Century Schoolbook"/>
              </a:rPr>
              <a:t>n</a:t>
            </a:r>
            <a:r>
              <a:rPr sz="1550" spc="-20" dirty="0">
                <a:latin typeface="Century Schoolbook"/>
                <a:cs typeface="Century Schoolbook"/>
              </a:rPr>
              <a:t>a</a:t>
            </a:r>
            <a:r>
              <a:rPr sz="1550" spc="5" dirty="0">
                <a:latin typeface="Century Schoolbook"/>
                <a:cs typeface="Century Schoolbook"/>
              </a:rPr>
              <a:t>l</a:t>
            </a:r>
            <a:r>
              <a:rPr sz="1550" spc="0" dirty="0">
                <a:latin typeface="Century Schoolbook"/>
                <a:cs typeface="Century Schoolbook"/>
              </a:rPr>
              <a:t>s</a:t>
            </a:r>
            <a:endParaRPr sz="1550">
              <a:latin typeface="Century Schoolbook"/>
              <a:cs typeface="Century Schoolbook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322691" y="5908334"/>
            <a:ext cx="253320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72AC4FF3-D1C0-4475-9E7B-F0937C833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46</a:t>
            </a:fld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8764523" y="1065276"/>
            <a:ext cx="0" cy="5792722"/>
          </a:xfrm>
          <a:custGeom>
            <a:avLst/>
            <a:gdLst/>
            <a:ahLst/>
            <a:cxnLst/>
            <a:rect l="l" t="t" r="r" b="b"/>
            <a:pathLst>
              <a:path h="5792722">
                <a:moveTo>
                  <a:pt x="0" y="0"/>
                </a:moveTo>
                <a:lnTo>
                  <a:pt x="0" y="5792722"/>
                </a:lnTo>
              </a:path>
            </a:pathLst>
          </a:custGeom>
          <a:ln w="36576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37676" y="1065276"/>
            <a:ext cx="306323" cy="5792722"/>
          </a:xfrm>
          <a:custGeom>
            <a:avLst/>
            <a:gdLst/>
            <a:ahLst/>
            <a:cxnLst/>
            <a:rect l="l" t="t" r="r" b="b"/>
            <a:pathLst>
              <a:path w="306323" h="5792722">
                <a:moveTo>
                  <a:pt x="0" y="5792722"/>
                </a:moveTo>
                <a:lnTo>
                  <a:pt x="306323" y="5792722"/>
                </a:lnTo>
                <a:lnTo>
                  <a:pt x="306323" y="0"/>
                </a:lnTo>
                <a:lnTo>
                  <a:pt x="0" y="0"/>
                </a:lnTo>
                <a:lnTo>
                  <a:pt x="0" y="5792722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15400" y="1065276"/>
            <a:ext cx="0" cy="5792722"/>
          </a:xfrm>
          <a:custGeom>
            <a:avLst/>
            <a:gdLst/>
            <a:ahLst/>
            <a:cxnLst/>
            <a:rect l="l" t="t" r="r" b="b"/>
            <a:pathLst>
              <a:path h="5792722">
                <a:moveTo>
                  <a:pt x="0" y="0"/>
                </a:moveTo>
                <a:lnTo>
                  <a:pt x="0" y="5792722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93876" y="0"/>
            <a:ext cx="7850124" cy="1065276"/>
          </a:xfrm>
          <a:custGeom>
            <a:avLst/>
            <a:gdLst/>
            <a:ahLst/>
            <a:cxnLst/>
            <a:rect l="l" t="t" r="r" b="b"/>
            <a:pathLst>
              <a:path w="7850124" h="1065276">
                <a:moveTo>
                  <a:pt x="7850123" y="0"/>
                </a:moveTo>
                <a:lnTo>
                  <a:pt x="0" y="0"/>
                </a:lnTo>
                <a:lnTo>
                  <a:pt x="0" y="1065276"/>
                </a:lnTo>
                <a:lnTo>
                  <a:pt x="7850123" y="1065276"/>
                </a:lnTo>
                <a:lnTo>
                  <a:pt x="7850123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066" y="2285"/>
            <a:ext cx="35662" cy="6857998"/>
          </a:xfrm>
          <a:custGeom>
            <a:avLst/>
            <a:gdLst/>
            <a:ahLst/>
            <a:cxnLst/>
            <a:rect l="l" t="t" r="r" b="b"/>
            <a:pathLst>
              <a:path w="35662" h="6857998">
                <a:moveTo>
                  <a:pt x="35661" y="0"/>
                </a:moveTo>
                <a:lnTo>
                  <a:pt x="0" y="0"/>
                </a:lnTo>
                <a:lnTo>
                  <a:pt x="1" y="6855711"/>
                </a:lnTo>
                <a:lnTo>
                  <a:pt x="35662" y="6855711"/>
                </a:lnTo>
                <a:lnTo>
                  <a:pt x="35661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2285"/>
            <a:ext cx="11888" cy="6857998"/>
          </a:xfrm>
          <a:custGeom>
            <a:avLst/>
            <a:gdLst/>
            <a:ahLst/>
            <a:cxnLst/>
            <a:rect l="l" t="t" r="r" b="b"/>
            <a:pathLst>
              <a:path w="11888" h="6857998">
                <a:moveTo>
                  <a:pt x="11887" y="0"/>
                </a:moveTo>
                <a:lnTo>
                  <a:pt x="0" y="0"/>
                </a:lnTo>
                <a:lnTo>
                  <a:pt x="1" y="6855711"/>
                </a:lnTo>
                <a:lnTo>
                  <a:pt x="11888" y="6855711"/>
                </a:lnTo>
                <a:lnTo>
                  <a:pt x="1188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371600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89047" y="347300"/>
            <a:ext cx="5028708" cy="4048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85"/>
              </a:lnSpc>
              <a:spcBef>
                <a:spcPts val="159"/>
              </a:spcBef>
            </a:pPr>
            <a:r>
              <a:rPr sz="295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C</a:t>
            </a:r>
            <a:r>
              <a:rPr sz="295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ORPO</a:t>
            </a:r>
            <a:r>
              <a:rPr sz="2950" b="1" spc="14" dirty="0">
                <a:solidFill>
                  <a:srgbClr val="565F6C"/>
                </a:solidFill>
                <a:latin typeface="Century Schoolbook"/>
                <a:cs typeface="Century Schoolbook"/>
              </a:rPr>
              <a:t>R</a:t>
            </a:r>
            <a:r>
              <a:rPr sz="295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ATE</a:t>
            </a:r>
            <a:r>
              <a:rPr sz="2950" b="1" spc="263" dirty="0">
                <a:solidFill>
                  <a:srgbClr val="565F6C"/>
                </a:solidFill>
                <a:latin typeface="Century Schoolbook"/>
                <a:cs typeface="Century Schoolbook"/>
              </a:rPr>
              <a:t> </a:t>
            </a:r>
            <a:r>
              <a:rPr sz="2950" b="1" spc="-10" dirty="0">
                <a:solidFill>
                  <a:srgbClr val="565F6C"/>
                </a:solidFill>
                <a:latin typeface="Century Schoolbook"/>
                <a:cs typeface="Century Schoolbook"/>
              </a:rPr>
              <a:t>S</a:t>
            </a:r>
            <a:r>
              <a:rPr sz="295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E</a:t>
            </a:r>
            <a:r>
              <a:rPr sz="2950" b="1" spc="10" dirty="0">
                <a:solidFill>
                  <a:srgbClr val="565F6C"/>
                </a:solidFill>
                <a:latin typeface="Century Schoolbook"/>
                <a:cs typeface="Century Schoolbook"/>
              </a:rPr>
              <a:t>R</a:t>
            </a:r>
            <a:r>
              <a:rPr sz="295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VI</a:t>
            </a:r>
            <a:r>
              <a:rPr sz="2950" b="1" spc="20" dirty="0">
                <a:solidFill>
                  <a:srgbClr val="565F6C"/>
                </a:solidFill>
                <a:latin typeface="Century Schoolbook"/>
                <a:cs typeface="Century Schoolbook"/>
              </a:rPr>
              <a:t>C</a:t>
            </a:r>
            <a:r>
              <a:rPr sz="295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ES</a:t>
            </a:r>
            <a:endParaRPr sz="2950">
              <a:latin typeface="Century Schoolbook"/>
              <a:cs typeface="Century School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6244" y="1438973"/>
            <a:ext cx="4021966" cy="226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  <a:spcBef>
                <a:spcPts val="87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100" spc="0" dirty="0">
                <a:solidFill>
                  <a:srgbClr val="FD8537"/>
                </a:solidFill>
                <a:latin typeface="Times New Roman"/>
                <a:cs typeface="Times New Roman"/>
              </a:rPr>
              <a:t>      </a:t>
            </a:r>
            <a:r>
              <a:rPr sz="1100" spc="154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1550" b="1" spc="14" dirty="0">
                <a:latin typeface="Century Gothic"/>
                <a:cs typeface="Century Gothic"/>
              </a:rPr>
              <a:t>A</a:t>
            </a:r>
            <a:r>
              <a:rPr sz="1550" b="1" spc="0" dirty="0">
                <a:latin typeface="Century Gothic"/>
                <a:cs typeface="Century Gothic"/>
              </a:rPr>
              <a:t>rb</a:t>
            </a:r>
            <a:r>
              <a:rPr sz="1550" b="1" spc="9" dirty="0">
                <a:latin typeface="Century Gothic"/>
                <a:cs typeface="Century Gothic"/>
              </a:rPr>
              <a:t>i</a:t>
            </a:r>
            <a:r>
              <a:rPr sz="1550" b="1" spc="-9" dirty="0">
                <a:latin typeface="Century Gothic"/>
                <a:cs typeface="Century Gothic"/>
              </a:rPr>
              <a:t>t</a:t>
            </a:r>
            <a:r>
              <a:rPr sz="1550" b="1" spc="0" dirty="0">
                <a:latin typeface="Century Gothic"/>
                <a:cs typeface="Century Gothic"/>
              </a:rPr>
              <a:t>ra</a:t>
            </a:r>
            <a:r>
              <a:rPr sz="1550" b="1" spc="-9" dirty="0">
                <a:latin typeface="Century Gothic"/>
                <a:cs typeface="Century Gothic"/>
              </a:rPr>
              <a:t>t</a:t>
            </a:r>
            <a:r>
              <a:rPr sz="1550" b="1" spc="14" dirty="0">
                <a:latin typeface="Century Gothic"/>
                <a:cs typeface="Century Gothic"/>
              </a:rPr>
              <a:t>i</a:t>
            </a:r>
            <a:r>
              <a:rPr sz="1550" b="1" spc="-4" dirty="0">
                <a:latin typeface="Century Gothic"/>
                <a:cs typeface="Century Gothic"/>
              </a:rPr>
              <a:t>o</a:t>
            </a:r>
            <a:r>
              <a:rPr sz="1550" b="1" spc="0" dirty="0">
                <a:latin typeface="Century Gothic"/>
                <a:cs typeface="Century Gothic"/>
              </a:rPr>
              <a:t>n</a:t>
            </a:r>
            <a:r>
              <a:rPr sz="1550" b="1" spc="255" dirty="0">
                <a:latin typeface="Century Gothic"/>
                <a:cs typeface="Century Gothic"/>
              </a:rPr>
              <a:t> </a:t>
            </a:r>
            <a:r>
              <a:rPr sz="1550" b="1" spc="0" dirty="0">
                <a:latin typeface="Century Gothic"/>
                <a:cs typeface="Century Gothic"/>
              </a:rPr>
              <a:t>a</a:t>
            </a:r>
            <a:r>
              <a:rPr sz="1550" b="1" spc="-14" dirty="0">
                <a:latin typeface="Century Gothic"/>
                <a:cs typeface="Century Gothic"/>
              </a:rPr>
              <a:t>n</a:t>
            </a:r>
            <a:r>
              <a:rPr sz="1550" b="1" spc="0" dirty="0">
                <a:latin typeface="Century Gothic"/>
                <a:cs typeface="Century Gothic"/>
              </a:rPr>
              <a:t>d</a:t>
            </a:r>
            <a:r>
              <a:rPr sz="1550" b="1" spc="134" dirty="0">
                <a:latin typeface="Century Gothic"/>
                <a:cs typeface="Century Gothic"/>
              </a:rPr>
              <a:t> </a:t>
            </a:r>
            <a:r>
              <a:rPr sz="1550" b="1" spc="-9" dirty="0">
                <a:latin typeface="Century Gothic"/>
                <a:cs typeface="Century Gothic"/>
              </a:rPr>
              <a:t>C</a:t>
            </a:r>
            <a:r>
              <a:rPr sz="1550" b="1" spc="-4" dirty="0">
                <a:latin typeface="Century Gothic"/>
                <a:cs typeface="Century Gothic"/>
              </a:rPr>
              <a:t>o</a:t>
            </a:r>
            <a:r>
              <a:rPr sz="1550" b="1" spc="-14" dirty="0">
                <a:latin typeface="Century Gothic"/>
                <a:cs typeface="Century Gothic"/>
              </a:rPr>
              <a:t>n</a:t>
            </a:r>
            <a:r>
              <a:rPr sz="1550" b="1" spc="-4" dirty="0">
                <a:latin typeface="Century Gothic"/>
                <a:cs typeface="Century Gothic"/>
              </a:rPr>
              <a:t>c</a:t>
            </a:r>
            <a:r>
              <a:rPr sz="1550" b="1" spc="14" dirty="0">
                <a:latin typeface="Century Gothic"/>
                <a:cs typeface="Century Gothic"/>
              </a:rPr>
              <a:t>ili</a:t>
            </a:r>
            <a:r>
              <a:rPr sz="1550" b="1" spc="0" dirty="0">
                <a:latin typeface="Century Gothic"/>
                <a:cs typeface="Century Gothic"/>
              </a:rPr>
              <a:t>a</a:t>
            </a:r>
            <a:r>
              <a:rPr sz="1550" b="1" spc="-9" dirty="0">
                <a:latin typeface="Century Gothic"/>
                <a:cs typeface="Century Gothic"/>
              </a:rPr>
              <a:t>t</a:t>
            </a:r>
            <a:r>
              <a:rPr sz="1550" b="1" spc="14" dirty="0">
                <a:latin typeface="Century Gothic"/>
                <a:cs typeface="Century Gothic"/>
              </a:rPr>
              <a:t>i</a:t>
            </a:r>
            <a:r>
              <a:rPr sz="1550" b="1" spc="-4" dirty="0">
                <a:latin typeface="Century Gothic"/>
                <a:cs typeface="Century Gothic"/>
              </a:rPr>
              <a:t>o</a:t>
            </a:r>
            <a:r>
              <a:rPr sz="1550" b="1" spc="0" dirty="0">
                <a:latin typeface="Century Gothic"/>
                <a:cs typeface="Century Gothic"/>
              </a:rPr>
              <a:t>n</a:t>
            </a:r>
            <a:r>
              <a:rPr sz="1550" b="1" spc="320" dirty="0">
                <a:latin typeface="Century Gothic"/>
                <a:cs typeface="Century Gothic"/>
              </a:rPr>
              <a:t> </a:t>
            </a:r>
            <a:r>
              <a:rPr sz="1550" b="1" spc="0" dirty="0">
                <a:latin typeface="Century Gothic"/>
                <a:cs typeface="Century Gothic"/>
              </a:rPr>
              <a:t>Ser</a:t>
            </a:r>
            <a:r>
              <a:rPr sz="1550" b="1" spc="5" dirty="0">
                <a:latin typeface="Century Gothic"/>
                <a:cs typeface="Century Gothic"/>
              </a:rPr>
              <a:t>v</a:t>
            </a:r>
            <a:r>
              <a:rPr sz="1550" b="1" spc="15" dirty="0">
                <a:latin typeface="Century Gothic"/>
                <a:cs typeface="Century Gothic"/>
              </a:rPr>
              <a:t>i</a:t>
            </a:r>
            <a:r>
              <a:rPr sz="1550" b="1" spc="-5" dirty="0">
                <a:latin typeface="Century Gothic"/>
                <a:cs typeface="Century Gothic"/>
              </a:rPr>
              <a:t>ce</a:t>
            </a:r>
            <a:r>
              <a:rPr sz="1550" b="1" spc="0" dirty="0">
                <a:latin typeface="Century Gothic"/>
                <a:cs typeface="Century Gothic"/>
              </a:rPr>
              <a:t>s</a:t>
            </a:r>
            <a:endParaRPr sz="1550" dirty="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244" y="2170563"/>
            <a:ext cx="6954523" cy="6078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100" spc="0" dirty="0">
                <a:solidFill>
                  <a:srgbClr val="FD8537"/>
                </a:solidFill>
                <a:latin typeface="Times New Roman"/>
                <a:cs typeface="Times New Roman"/>
              </a:rPr>
              <a:t>      </a:t>
            </a:r>
            <a:r>
              <a:rPr sz="1100" spc="154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.</a:t>
            </a:r>
            <a:r>
              <a:rPr sz="1550" spc="90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A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9" dirty="0">
                <a:latin typeface="Century Schoolbook"/>
                <a:cs typeface="Century Schoolbook"/>
              </a:rPr>
              <a:t>v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176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on</a:t>
            </a:r>
            <a:r>
              <a:rPr sz="1550" spc="74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-19" dirty="0">
                <a:latin typeface="Century Schoolbook"/>
                <a:cs typeface="Century Schoolbook"/>
              </a:rPr>
              <a:t>b</a:t>
            </a:r>
            <a:r>
              <a:rPr sz="1550" spc="0" dirty="0">
                <a:latin typeface="Century Schoolbook"/>
                <a:cs typeface="Century Schoolbook"/>
              </a:rPr>
              <a:t>it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io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,</a:t>
            </a:r>
            <a:r>
              <a:rPr sz="1550" spc="265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ne</a:t>
            </a:r>
            <a:r>
              <a:rPr sz="1550" spc="14" dirty="0">
                <a:latin typeface="Century Schoolbook"/>
                <a:cs typeface="Century Schoolbook"/>
              </a:rPr>
              <a:t>g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-14" dirty="0">
                <a:latin typeface="Century Schoolbook"/>
                <a:cs typeface="Century Schoolbook"/>
              </a:rPr>
              <a:t>a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ion</a:t>
            </a:r>
            <a:r>
              <a:rPr sz="1550" spc="276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nd</a:t>
            </a:r>
            <a:r>
              <a:rPr sz="1550" spc="118" dirty="0">
                <a:latin typeface="Century Schoolbook"/>
                <a:cs typeface="Century Schoolbook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on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4" dirty="0">
                <a:latin typeface="Century Schoolbook"/>
                <a:cs typeface="Century Schoolbook"/>
              </a:rPr>
              <a:t>l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-14" dirty="0">
                <a:latin typeface="Century Schoolbook"/>
                <a:cs typeface="Century Schoolbook"/>
              </a:rPr>
              <a:t>a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ion</a:t>
            </a:r>
            <a:r>
              <a:rPr sz="1550" spc="204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in</a:t>
            </a:r>
            <a:r>
              <a:rPr sz="1550" spc="33" dirty="0">
                <a:latin typeface="Century Schoolbook"/>
                <a:cs typeface="Century Schoolbook"/>
              </a:rPr>
              <a:t> </a:t>
            </a:r>
            <a:r>
              <a:rPr sz="1550" spc="15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-10" dirty="0">
                <a:latin typeface="Century Schoolbook"/>
                <a:cs typeface="Century Schoolbook"/>
              </a:rPr>
              <a:t>m</a:t>
            </a:r>
            <a:r>
              <a:rPr sz="1550" spc="-5" dirty="0">
                <a:latin typeface="Century Schoolbook"/>
                <a:cs typeface="Century Schoolbook"/>
              </a:rPr>
              <a:t>m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5" dirty="0">
                <a:latin typeface="Century Schoolbook"/>
                <a:cs typeface="Century Schoolbook"/>
              </a:rPr>
              <a:t>rc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-15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l</a:t>
            </a:r>
            <a:endParaRPr sz="1550" dirty="0">
              <a:latin typeface="Century Schoolbook"/>
              <a:cs typeface="Century Schoolbook"/>
            </a:endParaRPr>
          </a:p>
          <a:p>
            <a:pPr marL="287020" marR="30220">
              <a:lnSpc>
                <a:spcPct val="100179"/>
              </a:lnSpc>
            </a:pP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-9" dirty="0">
                <a:latin typeface="Century Schoolbook"/>
                <a:cs typeface="Century Schoolbook"/>
              </a:rPr>
              <a:t>sp</a:t>
            </a:r>
            <a:r>
              <a:rPr sz="1550" spc="4" dirty="0">
                <a:latin typeface="Century Schoolbook"/>
                <a:cs typeface="Century Schoolbook"/>
              </a:rPr>
              <a:t>u</a:t>
            </a:r>
            <a:r>
              <a:rPr sz="1550" spc="0" dirty="0">
                <a:latin typeface="Century Schoolbook"/>
                <a:cs typeface="Century Schoolbook"/>
              </a:rPr>
              <a:t>tes</a:t>
            </a:r>
            <a:r>
              <a:rPr sz="1550" spc="210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b</a:t>
            </a:r>
            <a:r>
              <a:rPr sz="1550" spc="0" dirty="0">
                <a:latin typeface="Century Schoolbook"/>
                <a:cs typeface="Century Schoolbook"/>
              </a:rPr>
              <a:t>et</a:t>
            </a:r>
            <a:r>
              <a:rPr sz="1550" spc="-9" dirty="0">
                <a:latin typeface="Century Schoolbook"/>
                <a:cs typeface="Century Schoolbook"/>
              </a:rPr>
              <a:t>w</a:t>
            </a:r>
            <a:r>
              <a:rPr sz="1550" spc="0" dirty="0">
                <a:latin typeface="Century Schoolbook"/>
                <a:cs typeface="Century Schoolbook"/>
              </a:rPr>
              <a:t>een</a:t>
            </a:r>
            <a:r>
              <a:rPr sz="1550" spc="233" dirty="0">
                <a:latin typeface="Century Schoolbook"/>
                <a:cs typeface="Century Schoolbook"/>
              </a:rPr>
              <a:t> </a:t>
            </a:r>
            <a:r>
              <a:rPr sz="1550" spc="-10" dirty="0">
                <a:latin typeface="Century Schoolbook"/>
                <a:cs typeface="Century Schoolbook"/>
              </a:rPr>
              <a:t>p</a:t>
            </a:r>
            <a:r>
              <a:rPr sz="1550" spc="-20" dirty="0">
                <a:latin typeface="Century Schoolbook"/>
                <a:cs typeface="Century Schoolbook"/>
              </a:rPr>
              <a:t>a</a:t>
            </a:r>
            <a:r>
              <a:rPr sz="1550" spc="15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ties</a:t>
            </a:r>
            <a:endParaRPr sz="1550" dirty="0">
              <a:latin typeface="Century Schoolbook"/>
              <a:cs typeface="Century School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244" y="3378710"/>
            <a:ext cx="6374780" cy="6078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100" spc="0" dirty="0">
                <a:solidFill>
                  <a:srgbClr val="FD8537"/>
                </a:solidFill>
                <a:latin typeface="Times New Roman"/>
                <a:cs typeface="Times New Roman"/>
              </a:rPr>
              <a:t>   </a:t>
            </a:r>
            <a:r>
              <a:rPr sz="1100" spc="74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b</a:t>
            </a:r>
            <a:r>
              <a:rPr sz="1550" spc="0" dirty="0">
                <a:latin typeface="Century Schoolbook"/>
                <a:cs typeface="Century Schoolbook"/>
              </a:rPr>
              <a:t>.</a:t>
            </a:r>
            <a:r>
              <a:rPr sz="1550" spc="90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A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ti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108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s</a:t>
            </a:r>
            <a:r>
              <a:rPr sz="1550" spc="91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A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-19" dirty="0">
                <a:latin typeface="Century Schoolbook"/>
                <a:cs typeface="Century Schoolbook"/>
              </a:rPr>
              <a:t>b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t</a:t>
            </a:r>
            <a:r>
              <a:rPr sz="1550" spc="9" dirty="0">
                <a:latin typeface="Century Schoolbook"/>
                <a:cs typeface="Century Schoolbook"/>
              </a:rPr>
              <a:t>r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to</a:t>
            </a:r>
            <a:r>
              <a:rPr sz="1550" spc="9" dirty="0">
                <a:latin typeface="Century Schoolbook"/>
                <a:cs typeface="Century Schoolbook"/>
              </a:rPr>
              <a:t>r</a:t>
            </a:r>
            <a:r>
              <a:rPr sz="1550" spc="-9" dirty="0">
                <a:latin typeface="Century Schoolbook"/>
                <a:cs typeface="Century Schoolbook"/>
              </a:rPr>
              <a:t>/</a:t>
            </a:r>
            <a:r>
              <a:rPr sz="1550" spc="9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4" dirty="0">
                <a:latin typeface="Century Schoolbook"/>
                <a:cs typeface="Century Schoolbook"/>
              </a:rPr>
              <a:t>ili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tor </a:t>
            </a:r>
            <a:r>
              <a:rPr sz="1550" spc="4" dirty="0">
                <a:latin typeface="Century Schoolbook"/>
                <a:cs typeface="Century Schoolbook"/>
              </a:rPr>
              <a:t> i</a:t>
            </a:r>
            <a:r>
              <a:rPr sz="1550" spc="0" dirty="0">
                <a:latin typeface="Century Schoolbook"/>
                <a:cs typeface="Century Schoolbook"/>
              </a:rPr>
              <a:t>n</a:t>
            </a:r>
            <a:r>
              <a:rPr sz="1550" spc="38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0" dirty="0">
                <a:latin typeface="Century Schoolbook"/>
                <a:cs typeface="Century Schoolbook"/>
              </a:rPr>
              <a:t>ome</a:t>
            </a:r>
            <a:r>
              <a:rPr sz="1550" spc="-14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tic</a:t>
            </a:r>
            <a:r>
              <a:rPr sz="1550" spc="251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d</a:t>
            </a:r>
            <a:r>
              <a:rPr sz="1550" spc="118" dirty="0">
                <a:latin typeface="Century Schoolbook"/>
                <a:cs typeface="Century Schoolbook"/>
              </a:rPr>
              <a:t> </a:t>
            </a:r>
            <a:r>
              <a:rPr sz="1550" spc="5" dirty="0">
                <a:latin typeface="Century Schoolbook"/>
                <a:cs typeface="Century Schoolbook"/>
              </a:rPr>
              <a:t>in</a:t>
            </a:r>
            <a:r>
              <a:rPr sz="1550" spc="0" dirty="0">
                <a:latin typeface="Century Schoolbook"/>
                <a:cs typeface="Century Schoolbook"/>
              </a:rPr>
              <a:t>te</a:t>
            </a:r>
            <a:r>
              <a:rPr sz="1550" spc="10" dirty="0">
                <a:latin typeface="Century Schoolbook"/>
                <a:cs typeface="Century Schoolbook"/>
              </a:rPr>
              <a:t>r</a:t>
            </a:r>
            <a:r>
              <a:rPr sz="1550" spc="5" dirty="0">
                <a:latin typeface="Century Schoolbook"/>
                <a:cs typeface="Century Schoolbook"/>
              </a:rPr>
              <a:t>n</a:t>
            </a:r>
            <a:r>
              <a:rPr sz="1550" spc="-20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tio</a:t>
            </a:r>
            <a:r>
              <a:rPr sz="1550" spc="5" dirty="0">
                <a:latin typeface="Century Schoolbook"/>
                <a:cs typeface="Century Schoolbook"/>
              </a:rPr>
              <a:t>n</a:t>
            </a:r>
            <a:r>
              <a:rPr sz="1550" spc="-20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l</a:t>
            </a:r>
            <a:endParaRPr sz="1550" dirty="0">
              <a:latin typeface="Century Schoolbook"/>
              <a:cs typeface="Century Schoolbook"/>
            </a:endParaRPr>
          </a:p>
          <a:p>
            <a:pPr marL="287020" marR="30175">
              <a:lnSpc>
                <a:spcPct val="100179"/>
              </a:lnSpc>
            </a:pP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-4" dirty="0">
                <a:latin typeface="Century Schoolbook"/>
                <a:cs typeface="Century Schoolbook"/>
              </a:rPr>
              <a:t>m</a:t>
            </a:r>
            <a:r>
              <a:rPr sz="1550" spc="0" dirty="0">
                <a:latin typeface="Century Schoolbook"/>
                <a:cs typeface="Century Schoolbook"/>
              </a:rPr>
              <a:t>m</a:t>
            </a:r>
            <a:r>
              <a:rPr sz="1550" spc="-4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rc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-14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l</a:t>
            </a:r>
            <a:r>
              <a:rPr sz="1550" spc="238" dirty="0">
                <a:latin typeface="Century Schoolbook"/>
                <a:cs typeface="Century Schoolbook"/>
              </a:rPr>
              <a:t> </a:t>
            </a:r>
            <a:r>
              <a:rPr sz="1550" spc="-10" dirty="0">
                <a:latin typeface="Century Schoolbook"/>
                <a:cs typeface="Century Schoolbook"/>
              </a:rPr>
              <a:t>d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-10" dirty="0">
                <a:latin typeface="Century Schoolbook"/>
                <a:cs typeface="Century Schoolbook"/>
              </a:rPr>
              <a:t>sp</a:t>
            </a:r>
            <a:r>
              <a:rPr sz="1550" spc="5" dirty="0">
                <a:latin typeface="Century Schoolbook"/>
                <a:cs typeface="Century Schoolbook"/>
              </a:rPr>
              <a:t>u</a:t>
            </a:r>
            <a:r>
              <a:rPr sz="1550" spc="-5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es</a:t>
            </a:r>
            <a:endParaRPr sz="1550" dirty="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244" y="4581531"/>
            <a:ext cx="3638483" cy="2268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100" spc="0" dirty="0">
                <a:solidFill>
                  <a:srgbClr val="FD8537"/>
                </a:solidFill>
                <a:latin typeface="Times New Roman"/>
                <a:cs typeface="Times New Roman"/>
              </a:rPr>
              <a:t>   </a:t>
            </a:r>
            <a:r>
              <a:rPr sz="1100" spc="74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.</a:t>
            </a:r>
            <a:r>
              <a:rPr sz="1550" spc="52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9" dirty="0">
                <a:latin typeface="Century Schoolbook"/>
                <a:cs typeface="Century Schoolbook"/>
              </a:rPr>
              <a:t>f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9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207" dirty="0">
                <a:latin typeface="Century Schoolbook"/>
                <a:cs typeface="Century Schoolbook"/>
              </a:rPr>
              <a:t> </a:t>
            </a:r>
            <a:r>
              <a:rPr sz="1550" spc="10" dirty="0">
                <a:latin typeface="Century Schoolbook"/>
                <a:cs typeface="Century Schoolbook"/>
              </a:rPr>
              <a:t>A</a:t>
            </a:r>
            <a:r>
              <a:rPr sz="1550" spc="15" dirty="0">
                <a:latin typeface="Century Schoolbook"/>
                <a:cs typeface="Century Schoolbook"/>
              </a:rPr>
              <a:t>r</a:t>
            </a:r>
            <a:r>
              <a:rPr sz="1550" spc="-20" dirty="0">
                <a:latin typeface="Century Schoolbook"/>
                <a:cs typeface="Century Schoolbook"/>
              </a:rPr>
              <a:t>b</a:t>
            </a:r>
            <a:r>
              <a:rPr sz="1550" spc="0" dirty="0">
                <a:latin typeface="Century Schoolbook"/>
                <a:cs typeface="Century Schoolbook"/>
              </a:rPr>
              <a:t>it</a:t>
            </a:r>
            <a:r>
              <a:rPr sz="1550" spc="15" dirty="0">
                <a:latin typeface="Century Schoolbook"/>
                <a:cs typeface="Century Schoolbook"/>
              </a:rPr>
              <a:t>r</a:t>
            </a:r>
            <a:r>
              <a:rPr sz="1550" spc="-20" dirty="0">
                <a:latin typeface="Century Schoolbook"/>
                <a:cs typeface="Century Schoolbook"/>
              </a:rPr>
              <a:t>a</a:t>
            </a:r>
            <a:r>
              <a:rPr sz="1550" spc="-5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io</a:t>
            </a:r>
            <a:r>
              <a:rPr sz="1550" spc="5" dirty="0">
                <a:latin typeface="Century Schoolbook"/>
                <a:cs typeface="Century Schoolbook"/>
              </a:rPr>
              <a:t>n</a:t>
            </a:r>
            <a:r>
              <a:rPr sz="1550" spc="-10" dirty="0">
                <a:latin typeface="Century Schoolbook"/>
                <a:cs typeface="Century Schoolbook"/>
              </a:rPr>
              <a:t>/</a:t>
            </a:r>
            <a:r>
              <a:rPr sz="1550" spc="10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on</a:t>
            </a:r>
            <a:r>
              <a:rPr sz="1550" spc="20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5" dirty="0">
                <a:latin typeface="Century Schoolbook"/>
                <a:cs typeface="Century Schoolbook"/>
              </a:rPr>
              <a:t>l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-15" dirty="0">
                <a:latin typeface="Century Schoolbook"/>
                <a:cs typeface="Century Schoolbook"/>
              </a:rPr>
              <a:t>a</a:t>
            </a:r>
            <a:r>
              <a:rPr sz="1550" spc="-5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ion</a:t>
            </a:r>
            <a:endParaRPr sz="1550" dirty="0">
              <a:latin typeface="Century Schoolbook"/>
              <a:cs typeface="Century School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88256" y="4581531"/>
            <a:ext cx="1775594" cy="2268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550" spc="10" dirty="0">
                <a:latin typeface="Century Schoolbook"/>
                <a:cs typeface="Century Schoolbook"/>
              </a:rPr>
              <a:t>Ag</a:t>
            </a:r>
            <a:r>
              <a:rPr sz="1550" spc="15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ee</a:t>
            </a:r>
            <a:r>
              <a:rPr sz="1550" spc="-5" dirty="0">
                <a:latin typeface="Century Schoolbook"/>
                <a:cs typeface="Century Schoolbook"/>
              </a:rPr>
              <a:t>m</a:t>
            </a:r>
            <a:r>
              <a:rPr sz="1550" spc="0" dirty="0">
                <a:latin typeface="Century Schoolbook"/>
                <a:cs typeface="Century Schoolbook"/>
              </a:rPr>
              <a:t>ent</a:t>
            </a:r>
            <a:r>
              <a:rPr sz="1550" spc="-10" dirty="0">
                <a:latin typeface="Century Schoolbook"/>
                <a:cs typeface="Century Schoolbook"/>
              </a:rPr>
              <a:t>/</a:t>
            </a:r>
            <a:r>
              <a:rPr sz="1550" spc="10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l</a:t>
            </a:r>
            <a:r>
              <a:rPr sz="1550" spc="-15" dirty="0">
                <a:latin typeface="Century Schoolbook"/>
                <a:cs typeface="Century Schoolbook"/>
              </a:rPr>
              <a:t>a</a:t>
            </a:r>
            <a:r>
              <a:rPr sz="1550" spc="5" dirty="0">
                <a:latin typeface="Century Schoolbook"/>
                <a:cs typeface="Century Schoolbook"/>
              </a:rPr>
              <a:t>u</a:t>
            </a:r>
            <a:r>
              <a:rPr sz="1550" spc="-15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endParaRPr sz="1550">
              <a:latin typeface="Century Schoolbook"/>
              <a:cs typeface="Century Schoolbook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322691" y="5908334"/>
            <a:ext cx="253320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C9CBD244-4302-4F22-A386-F06E4BC94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47</a:t>
            </a:fld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8764523" y="1065276"/>
            <a:ext cx="0" cy="5792722"/>
          </a:xfrm>
          <a:custGeom>
            <a:avLst/>
            <a:gdLst/>
            <a:ahLst/>
            <a:cxnLst/>
            <a:rect l="l" t="t" r="r" b="b"/>
            <a:pathLst>
              <a:path h="5792722">
                <a:moveTo>
                  <a:pt x="0" y="0"/>
                </a:moveTo>
                <a:lnTo>
                  <a:pt x="0" y="5792722"/>
                </a:lnTo>
              </a:path>
            </a:pathLst>
          </a:custGeom>
          <a:ln w="36576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37676" y="1065276"/>
            <a:ext cx="306323" cy="5792722"/>
          </a:xfrm>
          <a:custGeom>
            <a:avLst/>
            <a:gdLst/>
            <a:ahLst/>
            <a:cxnLst/>
            <a:rect l="l" t="t" r="r" b="b"/>
            <a:pathLst>
              <a:path w="306323" h="5792722">
                <a:moveTo>
                  <a:pt x="0" y="5792722"/>
                </a:moveTo>
                <a:lnTo>
                  <a:pt x="306323" y="5792722"/>
                </a:lnTo>
                <a:lnTo>
                  <a:pt x="306323" y="0"/>
                </a:lnTo>
                <a:lnTo>
                  <a:pt x="0" y="0"/>
                </a:lnTo>
                <a:lnTo>
                  <a:pt x="0" y="5792722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15400" y="1065276"/>
            <a:ext cx="0" cy="5792722"/>
          </a:xfrm>
          <a:custGeom>
            <a:avLst/>
            <a:gdLst/>
            <a:ahLst/>
            <a:cxnLst/>
            <a:rect l="l" t="t" r="r" b="b"/>
            <a:pathLst>
              <a:path h="5792722">
                <a:moveTo>
                  <a:pt x="0" y="0"/>
                </a:moveTo>
                <a:lnTo>
                  <a:pt x="0" y="5792722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93876" y="0"/>
            <a:ext cx="7850124" cy="1065276"/>
          </a:xfrm>
          <a:custGeom>
            <a:avLst/>
            <a:gdLst/>
            <a:ahLst/>
            <a:cxnLst/>
            <a:rect l="l" t="t" r="r" b="b"/>
            <a:pathLst>
              <a:path w="7850124" h="1065276">
                <a:moveTo>
                  <a:pt x="7850123" y="0"/>
                </a:moveTo>
                <a:lnTo>
                  <a:pt x="0" y="0"/>
                </a:lnTo>
                <a:lnTo>
                  <a:pt x="0" y="1065276"/>
                </a:lnTo>
                <a:lnTo>
                  <a:pt x="7850123" y="1065276"/>
                </a:lnTo>
                <a:lnTo>
                  <a:pt x="7850123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066" y="2285"/>
            <a:ext cx="35662" cy="6857998"/>
          </a:xfrm>
          <a:custGeom>
            <a:avLst/>
            <a:gdLst/>
            <a:ahLst/>
            <a:cxnLst/>
            <a:rect l="l" t="t" r="r" b="b"/>
            <a:pathLst>
              <a:path w="35662" h="6857998">
                <a:moveTo>
                  <a:pt x="35661" y="0"/>
                </a:moveTo>
                <a:lnTo>
                  <a:pt x="0" y="0"/>
                </a:lnTo>
                <a:lnTo>
                  <a:pt x="1" y="6855711"/>
                </a:lnTo>
                <a:lnTo>
                  <a:pt x="35662" y="6855711"/>
                </a:lnTo>
                <a:lnTo>
                  <a:pt x="35661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292" y="2285"/>
            <a:ext cx="11888" cy="6857998"/>
          </a:xfrm>
          <a:custGeom>
            <a:avLst/>
            <a:gdLst/>
            <a:ahLst/>
            <a:cxnLst/>
            <a:rect l="l" t="t" r="r" b="b"/>
            <a:pathLst>
              <a:path w="11888" h="6857998">
                <a:moveTo>
                  <a:pt x="11887" y="0"/>
                </a:moveTo>
                <a:lnTo>
                  <a:pt x="0" y="0"/>
                </a:lnTo>
                <a:lnTo>
                  <a:pt x="1" y="6855711"/>
                </a:lnTo>
                <a:lnTo>
                  <a:pt x="11888" y="6855711"/>
                </a:lnTo>
                <a:lnTo>
                  <a:pt x="1188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-1"/>
            <a:ext cx="1371600" cy="12948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034032" y="127213"/>
            <a:ext cx="6515158" cy="8536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200"/>
              </a:lnSpc>
              <a:spcBef>
                <a:spcPts val="160"/>
              </a:spcBef>
            </a:pPr>
            <a:r>
              <a:rPr sz="3000" b="1" spc="-14" dirty="0">
                <a:solidFill>
                  <a:srgbClr val="565F6C"/>
                </a:solidFill>
                <a:latin typeface="Century Schoolbook"/>
                <a:cs typeface="Century Schoolbook"/>
              </a:rPr>
              <a:t>M</a:t>
            </a:r>
            <a:r>
              <a:rPr sz="30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ANAGE</a:t>
            </a:r>
            <a:r>
              <a:rPr sz="3000" b="1" spc="-19" dirty="0">
                <a:solidFill>
                  <a:srgbClr val="565F6C"/>
                </a:solidFill>
                <a:latin typeface="Century Schoolbook"/>
                <a:cs typeface="Century Schoolbook"/>
              </a:rPr>
              <a:t>M</a:t>
            </a:r>
            <a:r>
              <a:rPr sz="30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ENT</a:t>
            </a:r>
            <a:r>
              <a:rPr sz="3000" b="1" spc="-136" dirty="0">
                <a:solidFill>
                  <a:srgbClr val="565F6C"/>
                </a:solidFill>
                <a:latin typeface="Century Schoolbook"/>
                <a:cs typeface="Century Schoolbook"/>
              </a:rPr>
              <a:t> </a:t>
            </a:r>
            <a:r>
              <a:rPr sz="30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C</a:t>
            </a:r>
            <a:r>
              <a:rPr sz="30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O</a:t>
            </a:r>
            <a:r>
              <a:rPr sz="3000" b="1" spc="-9" dirty="0">
                <a:solidFill>
                  <a:srgbClr val="565F6C"/>
                </a:solidFill>
                <a:latin typeface="Century Schoolbook"/>
                <a:cs typeface="Century Schoolbook"/>
              </a:rPr>
              <a:t>NS</a:t>
            </a:r>
            <a:r>
              <a:rPr sz="30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ULTAN</a:t>
            </a:r>
            <a:r>
              <a:rPr sz="30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C</a:t>
            </a:r>
            <a:r>
              <a:rPr sz="30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Y</a:t>
            </a:r>
            <a:endParaRPr sz="3000">
              <a:latin typeface="Century Schoolbook"/>
              <a:cs typeface="Century Schoolbook"/>
            </a:endParaRPr>
          </a:p>
          <a:p>
            <a:pPr marL="2071334" marR="2216157" algn="ctr">
              <a:lnSpc>
                <a:spcPts val="3525"/>
              </a:lnSpc>
              <a:spcBef>
                <a:spcPts val="16"/>
              </a:spcBef>
            </a:pPr>
            <a:r>
              <a:rPr sz="3000" b="1" spc="-14" dirty="0">
                <a:solidFill>
                  <a:srgbClr val="565F6C"/>
                </a:solidFill>
                <a:latin typeface="Century Schoolbook"/>
                <a:cs typeface="Century Schoolbook"/>
              </a:rPr>
              <a:t>S</a:t>
            </a:r>
            <a:r>
              <a:rPr sz="30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E</a:t>
            </a:r>
            <a:r>
              <a:rPr sz="3000" b="1" spc="4" dirty="0">
                <a:solidFill>
                  <a:srgbClr val="565F6C"/>
                </a:solidFill>
                <a:latin typeface="Century Schoolbook"/>
                <a:cs typeface="Century Schoolbook"/>
              </a:rPr>
              <a:t>R</a:t>
            </a:r>
            <a:r>
              <a:rPr sz="30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VI</a:t>
            </a:r>
            <a:r>
              <a:rPr sz="3000" b="1" spc="14" dirty="0">
                <a:solidFill>
                  <a:srgbClr val="565F6C"/>
                </a:solidFill>
                <a:latin typeface="Century Schoolbook"/>
                <a:cs typeface="Century Schoolbook"/>
              </a:rPr>
              <a:t>C</a:t>
            </a:r>
            <a:r>
              <a:rPr sz="30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ES</a:t>
            </a:r>
            <a:endParaRPr sz="3000">
              <a:latin typeface="Century Schoolbook"/>
              <a:cs typeface="Century School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6244" y="1438973"/>
            <a:ext cx="2931125" cy="226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  <a:spcBef>
                <a:spcPts val="87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100" spc="0" dirty="0">
                <a:solidFill>
                  <a:srgbClr val="FD8537"/>
                </a:solidFill>
                <a:latin typeface="Times New Roman"/>
                <a:cs typeface="Times New Roman"/>
              </a:rPr>
              <a:t>      </a:t>
            </a:r>
            <a:r>
              <a:rPr sz="1100" spc="154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1550" b="1" spc="0" dirty="0">
                <a:latin typeface="Century Gothic"/>
                <a:cs typeface="Century Gothic"/>
              </a:rPr>
              <a:t>F</a:t>
            </a:r>
            <a:r>
              <a:rPr sz="1550" b="1" spc="9" dirty="0">
                <a:latin typeface="Century Gothic"/>
                <a:cs typeface="Century Gothic"/>
              </a:rPr>
              <a:t>i</a:t>
            </a:r>
            <a:r>
              <a:rPr sz="1550" b="1" spc="-14" dirty="0">
                <a:latin typeface="Century Gothic"/>
                <a:cs typeface="Century Gothic"/>
              </a:rPr>
              <a:t>n</a:t>
            </a:r>
            <a:r>
              <a:rPr sz="1550" b="1" spc="0" dirty="0">
                <a:latin typeface="Century Gothic"/>
                <a:cs typeface="Century Gothic"/>
              </a:rPr>
              <a:t>a</a:t>
            </a:r>
            <a:r>
              <a:rPr sz="1550" b="1" spc="-14" dirty="0">
                <a:latin typeface="Century Gothic"/>
                <a:cs typeface="Century Gothic"/>
              </a:rPr>
              <a:t>n</a:t>
            </a:r>
            <a:r>
              <a:rPr sz="1550" b="1" spc="-4" dirty="0">
                <a:latin typeface="Century Gothic"/>
                <a:cs typeface="Century Gothic"/>
              </a:rPr>
              <a:t>c</a:t>
            </a:r>
            <a:r>
              <a:rPr sz="1550" b="1" spc="14" dirty="0">
                <a:latin typeface="Century Gothic"/>
                <a:cs typeface="Century Gothic"/>
              </a:rPr>
              <a:t>i</a:t>
            </a:r>
            <a:r>
              <a:rPr sz="1550" b="1" spc="0" dirty="0">
                <a:latin typeface="Century Gothic"/>
                <a:cs typeface="Century Gothic"/>
              </a:rPr>
              <a:t>al</a:t>
            </a:r>
            <a:r>
              <a:rPr sz="1550" b="1" spc="254" dirty="0">
                <a:latin typeface="Century Gothic"/>
                <a:cs typeface="Century Gothic"/>
              </a:rPr>
              <a:t> </a:t>
            </a:r>
            <a:r>
              <a:rPr sz="1550" b="1" spc="-14" dirty="0">
                <a:latin typeface="Century Gothic"/>
                <a:cs typeface="Century Gothic"/>
              </a:rPr>
              <a:t>m</a:t>
            </a:r>
            <a:r>
              <a:rPr sz="1550" b="1" spc="0" dirty="0">
                <a:latin typeface="Century Gothic"/>
                <a:cs typeface="Century Gothic"/>
              </a:rPr>
              <a:t>ar</a:t>
            </a:r>
            <a:r>
              <a:rPr sz="1550" b="1" spc="9" dirty="0">
                <a:latin typeface="Century Gothic"/>
                <a:cs typeface="Century Gothic"/>
              </a:rPr>
              <a:t>k</a:t>
            </a:r>
            <a:r>
              <a:rPr sz="1550" b="1" spc="-4" dirty="0">
                <a:latin typeface="Century Gothic"/>
                <a:cs typeface="Century Gothic"/>
              </a:rPr>
              <a:t>e</a:t>
            </a:r>
            <a:r>
              <a:rPr sz="1550" b="1" spc="0" dirty="0">
                <a:latin typeface="Century Gothic"/>
                <a:cs typeface="Century Gothic"/>
              </a:rPr>
              <a:t>t</a:t>
            </a:r>
            <a:r>
              <a:rPr sz="1550" b="1" spc="166" dirty="0">
                <a:latin typeface="Century Gothic"/>
                <a:cs typeface="Century Gothic"/>
              </a:rPr>
              <a:t> </a:t>
            </a:r>
            <a:r>
              <a:rPr sz="1550" b="1" spc="-15" dirty="0">
                <a:latin typeface="Century Gothic"/>
                <a:cs typeface="Century Gothic"/>
              </a:rPr>
              <a:t>s</a:t>
            </a:r>
            <a:r>
              <a:rPr sz="1550" b="1" spc="-5" dirty="0">
                <a:latin typeface="Century Gothic"/>
                <a:cs typeface="Century Gothic"/>
              </a:rPr>
              <a:t>e</a:t>
            </a:r>
            <a:r>
              <a:rPr sz="1550" b="1" spc="0" dirty="0">
                <a:latin typeface="Century Gothic"/>
                <a:cs typeface="Century Gothic"/>
              </a:rPr>
              <a:t>r</a:t>
            </a:r>
            <a:r>
              <a:rPr sz="1550" b="1" spc="10" dirty="0">
                <a:latin typeface="Century Gothic"/>
                <a:cs typeface="Century Gothic"/>
              </a:rPr>
              <a:t>v</a:t>
            </a:r>
            <a:r>
              <a:rPr sz="1550" b="1" spc="15" dirty="0">
                <a:latin typeface="Century Gothic"/>
                <a:cs typeface="Century Gothic"/>
              </a:rPr>
              <a:t>i</a:t>
            </a:r>
            <a:r>
              <a:rPr sz="1550" b="1" spc="-5" dirty="0">
                <a:latin typeface="Century Gothic"/>
                <a:cs typeface="Century Gothic"/>
              </a:rPr>
              <a:t>ce</a:t>
            </a:r>
            <a:r>
              <a:rPr sz="1550" b="1" spc="0" dirty="0">
                <a:latin typeface="Century Gothic"/>
                <a:cs typeface="Century Gothic"/>
              </a:rPr>
              <a:t>s</a:t>
            </a:r>
            <a:endParaRPr sz="155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0564" y="1933069"/>
            <a:ext cx="6938342" cy="17545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796">
              <a:lnSpc>
                <a:spcPts val="1735"/>
              </a:lnSpc>
              <a:spcBef>
                <a:spcPts val="86"/>
              </a:spcBef>
            </a:pPr>
            <a:r>
              <a:rPr sz="1550" spc="-19" dirty="0">
                <a:latin typeface="Century Schoolbook"/>
                <a:cs typeface="Century Schoolbook"/>
              </a:rPr>
              <a:t>1</a:t>
            </a:r>
            <a:r>
              <a:rPr sz="1550" spc="0" dirty="0">
                <a:latin typeface="Century Schoolbook"/>
                <a:cs typeface="Century Schoolbook"/>
              </a:rPr>
              <a:t>.</a:t>
            </a:r>
            <a:r>
              <a:rPr sz="1550" spc="90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B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ki</a:t>
            </a:r>
            <a:r>
              <a:rPr sz="1550" spc="9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167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d</a:t>
            </a:r>
            <a:r>
              <a:rPr sz="1550" spc="118" dirty="0">
                <a:latin typeface="Century Schoolbook"/>
                <a:cs typeface="Century Schoolbook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4" dirty="0">
                <a:latin typeface="Century Schoolbook"/>
                <a:cs typeface="Century Schoolbook"/>
              </a:rPr>
              <a:t>in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145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f</a:t>
            </a:r>
            <a:r>
              <a:rPr sz="1550" spc="4" dirty="0">
                <a:latin typeface="Century Schoolbook"/>
                <a:cs typeface="Century Schoolbook"/>
              </a:rPr>
              <a:t>un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0" dirty="0">
                <a:latin typeface="Century Schoolbook"/>
                <a:cs typeface="Century Schoolbook"/>
              </a:rPr>
              <a:t>s</a:t>
            </a:r>
            <a:r>
              <a:rPr sz="1550" spc="140" dirty="0">
                <a:latin typeface="Century Schoolbook"/>
                <a:cs typeface="Century Schoolbook"/>
              </a:rPr>
              <a:t> </a:t>
            </a:r>
            <a:r>
              <a:rPr sz="1550" spc="-10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5" dirty="0">
                <a:latin typeface="Century Schoolbook"/>
                <a:cs typeface="Century Schoolbook"/>
              </a:rPr>
              <a:t>r</a:t>
            </a:r>
            <a:r>
              <a:rPr sz="1550" spc="10" dirty="0">
                <a:latin typeface="Century Schoolbook"/>
                <a:cs typeface="Century Schoolbook"/>
              </a:rPr>
              <a:t>v</a:t>
            </a:r>
            <a:r>
              <a:rPr sz="1550" spc="5" dirty="0">
                <a:latin typeface="Century Schoolbook"/>
                <a:cs typeface="Century Schoolbook"/>
              </a:rPr>
              <a:t>i</a:t>
            </a:r>
            <a:r>
              <a:rPr sz="1550" spc="15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10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:</a:t>
            </a:r>
            <a:endParaRPr sz="1550">
              <a:latin typeface="Century Schoolbook"/>
              <a:cs typeface="Century Schoolbook"/>
            </a:endParaRPr>
          </a:p>
          <a:p>
            <a:pPr marL="12700">
              <a:lnSpc>
                <a:spcPts val="1863"/>
              </a:lnSpc>
              <a:spcBef>
                <a:spcPts val="569"/>
              </a:spcBef>
            </a:pP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.</a:t>
            </a:r>
            <a:r>
              <a:rPr sz="1550" spc="90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L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n</a:t>
            </a:r>
            <a:r>
              <a:rPr sz="1550" spc="147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4" dirty="0">
                <a:latin typeface="Century Schoolbook"/>
                <a:cs typeface="Century Schoolbook"/>
              </a:rPr>
              <a:t>u</a:t>
            </a:r>
            <a:r>
              <a:rPr sz="1550" spc="0" dirty="0">
                <a:latin typeface="Century Schoolbook"/>
                <a:cs typeface="Century Schoolbook"/>
              </a:rPr>
              <a:t>m</a:t>
            </a:r>
            <a:r>
              <a:rPr sz="1550" spc="-4" dirty="0">
                <a:latin typeface="Century Schoolbook"/>
                <a:cs typeface="Century Schoolbook"/>
              </a:rPr>
              <a:t>e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io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,</a:t>
            </a:r>
            <a:r>
              <a:rPr sz="1550" spc="356" dirty="0">
                <a:latin typeface="Century Schoolbook"/>
                <a:cs typeface="Century Schoolbook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9" dirty="0">
                <a:latin typeface="Century Schoolbook"/>
                <a:cs typeface="Century Schoolbook"/>
              </a:rPr>
              <a:t>g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ion</a:t>
            </a:r>
            <a:r>
              <a:rPr sz="1550" spc="249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of</a:t>
            </a:r>
            <a:r>
              <a:rPr sz="1550" spc="70" dirty="0">
                <a:latin typeface="Century Schoolbook"/>
                <a:cs typeface="Century Schoolbook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4" dirty="0">
                <a:latin typeface="Century Schoolbook"/>
                <a:cs typeface="Century Schoolbook"/>
              </a:rPr>
              <a:t>h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9" dirty="0">
                <a:latin typeface="Century Schoolbook"/>
                <a:cs typeface="Century Schoolbook"/>
              </a:rPr>
              <a:t>g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14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,</a:t>
            </a:r>
            <a:r>
              <a:rPr sz="1550" spc="183" dirty="0">
                <a:latin typeface="Century Schoolbook"/>
                <a:cs typeface="Century Schoolbook"/>
              </a:rPr>
              <a:t> </a:t>
            </a:r>
            <a:r>
              <a:rPr sz="1550" spc="-14" dirty="0">
                <a:latin typeface="Century Schoolbook"/>
                <a:cs typeface="Century Schoolbook"/>
              </a:rPr>
              <a:t>s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4" dirty="0">
                <a:latin typeface="Century Schoolbook"/>
                <a:cs typeface="Century Schoolbook"/>
              </a:rPr>
              <a:t>u</a:t>
            </a:r>
            <a:r>
              <a:rPr sz="1550" spc="0" dirty="0">
                <a:latin typeface="Century Schoolbook"/>
                <a:cs typeface="Century Schoolbook"/>
              </a:rPr>
              <a:t>s</a:t>
            </a:r>
            <a:r>
              <a:rPr sz="1550" spc="183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d</a:t>
            </a:r>
            <a:r>
              <a:rPr sz="1550" spc="113" dirty="0">
                <a:latin typeface="Century Schoolbook"/>
                <a:cs typeface="Century Schoolbook"/>
              </a:rPr>
              <a:t> </a:t>
            </a:r>
            <a:r>
              <a:rPr sz="1550" spc="-14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14" dirty="0">
                <a:latin typeface="Century Schoolbook"/>
                <a:cs typeface="Century Schoolbook"/>
              </a:rPr>
              <a:t>rc</a:t>
            </a:r>
            <a:r>
              <a:rPr sz="1550" spc="0" dirty="0">
                <a:latin typeface="Century Schoolbook"/>
                <a:cs typeface="Century Schoolbook"/>
              </a:rPr>
              <a:t>h</a:t>
            </a:r>
            <a:r>
              <a:rPr sz="1550" spc="133" dirty="0">
                <a:latin typeface="Century Schoolbook"/>
                <a:cs typeface="Century Schoolbook"/>
              </a:rPr>
              <a:t> </a:t>
            </a:r>
            <a:r>
              <a:rPr sz="1550" spc="15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10" dirty="0">
                <a:latin typeface="Century Schoolbook"/>
                <a:cs typeface="Century Schoolbook"/>
              </a:rPr>
              <a:t>p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15" dirty="0">
                <a:latin typeface="Century Schoolbook"/>
                <a:cs typeface="Century Schoolbook"/>
              </a:rPr>
              <a:t>r</a:t>
            </a:r>
            <a:r>
              <a:rPr sz="1550" spc="-5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s </a:t>
            </a:r>
            <a:endParaRPr sz="1550">
              <a:latin typeface="Century Schoolbook"/>
              <a:cs typeface="Century Schoolbook"/>
            </a:endParaRPr>
          </a:p>
          <a:p>
            <a:pPr marL="12700">
              <a:lnSpc>
                <a:spcPts val="1863"/>
              </a:lnSpc>
              <a:spcBef>
                <a:spcPts val="657"/>
              </a:spcBef>
            </a:pPr>
            <a:r>
              <a:rPr sz="1550" spc="-19" dirty="0">
                <a:latin typeface="Century Schoolbook"/>
                <a:cs typeface="Century Schoolbook"/>
              </a:rPr>
              <a:t>b</a:t>
            </a:r>
            <a:r>
              <a:rPr sz="1550" spc="0" dirty="0">
                <a:latin typeface="Century Schoolbook"/>
                <a:cs typeface="Century Schoolbook"/>
              </a:rPr>
              <a:t>.</a:t>
            </a:r>
            <a:r>
              <a:rPr sz="1550" spc="90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R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9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158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of</a:t>
            </a:r>
            <a:r>
              <a:rPr sz="1550" spc="70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f</a:t>
            </a:r>
            <a:r>
              <a:rPr sz="1550" spc="4" dirty="0">
                <a:latin typeface="Century Schoolbook"/>
                <a:cs typeface="Century Schoolbook"/>
              </a:rPr>
              <a:t>un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0" dirty="0">
                <a:latin typeface="Century Schoolbook"/>
                <a:cs typeface="Century Schoolbook"/>
              </a:rPr>
              <a:t>s</a:t>
            </a:r>
            <a:r>
              <a:rPr sz="1550" spc="105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f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om</a:t>
            </a:r>
            <a:r>
              <a:rPr sz="1550" spc="137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9" dirty="0">
                <a:latin typeface="Century Schoolbook"/>
                <a:cs typeface="Century Schoolbook"/>
              </a:rPr>
              <a:t>n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io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l</a:t>
            </a:r>
            <a:r>
              <a:rPr sz="1550" spc="264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m</a:t>
            </a:r>
            <a:r>
              <a:rPr sz="1550" spc="-25" dirty="0">
                <a:latin typeface="Century Schoolbook"/>
                <a:cs typeface="Century Schoolbook"/>
              </a:rPr>
              <a:t>a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ke</a:t>
            </a:r>
            <a:r>
              <a:rPr sz="1550" spc="-9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s</a:t>
            </a:r>
            <a:r>
              <a:rPr sz="1550" spc="213" dirty="0">
                <a:latin typeface="Century Schoolbook"/>
                <a:cs typeface="Century Schoolbook"/>
              </a:rPr>
              <a:t> </a:t>
            </a:r>
            <a:r>
              <a:rPr sz="1550" spc="10" dirty="0">
                <a:latin typeface="Century Schoolbook"/>
                <a:cs typeface="Century Schoolbook"/>
              </a:rPr>
              <a:t>A</a:t>
            </a:r>
            <a:r>
              <a:rPr sz="1550" spc="-10" dirty="0">
                <a:latin typeface="Century Schoolbook"/>
                <a:cs typeface="Century Schoolbook"/>
              </a:rPr>
              <a:t>D</a:t>
            </a:r>
            <a:r>
              <a:rPr sz="1550" spc="10" dirty="0">
                <a:latin typeface="Century Schoolbook"/>
                <a:cs typeface="Century Schoolbook"/>
              </a:rPr>
              <a:t>R</a:t>
            </a:r>
            <a:r>
              <a:rPr sz="1550" spc="-10" dirty="0">
                <a:latin typeface="Century Schoolbook"/>
                <a:cs typeface="Century Schoolbook"/>
              </a:rPr>
              <a:t>/GD</a:t>
            </a:r>
            <a:r>
              <a:rPr sz="1550" spc="10" dirty="0">
                <a:latin typeface="Century Schoolbook"/>
                <a:cs typeface="Century Schoolbook"/>
              </a:rPr>
              <a:t>R</a:t>
            </a:r>
            <a:r>
              <a:rPr sz="1550" spc="-10" dirty="0">
                <a:latin typeface="Century Schoolbook"/>
                <a:cs typeface="Century Schoolbook"/>
              </a:rPr>
              <a:t>/F</a:t>
            </a:r>
            <a:r>
              <a:rPr sz="1550" spc="10" dirty="0">
                <a:latin typeface="Century Schoolbook"/>
                <a:cs typeface="Century Schoolbook"/>
              </a:rPr>
              <a:t>CCB</a:t>
            </a:r>
            <a:r>
              <a:rPr sz="1550" spc="-15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/</a:t>
            </a:r>
            <a:endParaRPr sz="1550">
              <a:latin typeface="Century Schoolbook"/>
              <a:cs typeface="Century Schoolbook"/>
            </a:endParaRPr>
          </a:p>
          <a:p>
            <a:pPr marL="12700" marR="22796">
              <a:lnSpc>
                <a:spcPts val="1290"/>
              </a:lnSpc>
              <a:spcBef>
                <a:spcPts val="722"/>
              </a:spcBef>
            </a:pPr>
            <a:r>
              <a:rPr sz="2325" spc="-10" baseline="3577" dirty="0">
                <a:latin typeface="Century Schoolbook"/>
                <a:cs typeface="Century Schoolbook"/>
              </a:rPr>
              <a:t>F</a:t>
            </a:r>
            <a:r>
              <a:rPr sz="2325" spc="10" baseline="3577" dirty="0">
                <a:latin typeface="Century Schoolbook"/>
                <a:cs typeface="Century Schoolbook"/>
              </a:rPr>
              <a:t>CEB</a:t>
            </a:r>
            <a:r>
              <a:rPr sz="2325" spc="-10" baseline="3577" dirty="0">
                <a:latin typeface="Century Schoolbook"/>
                <a:cs typeface="Century Schoolbook"/>
              </a:rPr>
              <a:t>s/</a:t>
            </a:r>
            <a:r>
              <a:rPr sz="2325" spc="10" baseline="3577" dirty="0">
                <a:latin typeface="Century Schoolbook"/>
                <a:cs typeface="Century Schoolbook"/>
              </a:rPr>
              <a:t>EC</a:t>
            </a:r>
            <a:r>
              <a:rPr sz="2325" spc="0" baseline="3577" dirty="0">
                <a:latin typeface="Century Schoolbook"/>
                <a:cs typeface="Century Schoolbook"/>
              </a:rPr>
              <a:t>B</a:t>
            </a:r>
            <a:endParaRPr sz="1550">
              <a:latin typeface="Century Schoolbook"/>
              <a:cs typeface="Century Schoolbook"/>
            </a:endParaRPr>
          </a:p>
          <a:p>
            <a:pPr marL="12700" marR="22796">
              <a:lnSpc>
                <a:spcPct val="100179"/>
              </a:lnSpc>
              <a:spcBef>
                <a:spcPts val="592"/>
              </a:spcBef>
            </a:pP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.</a:t>
            </a:r>
            <a:r>
              <a:rPr sz="1550" spc="52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4" dirty="0">
                <a:latin typeface="Century Schoolbook"/>
                <a:cs typeface="Century Schoolbook"/>
              </a:rPr>
              <a:t>u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93" dirty="0">
                <a:latin typeface="Century Schoolbook"/>
                <a:cs typeface="Century Schoolbook"/>
              </a:rPr>
              <a:t> </a:t>
            </a:r>
            <a:r>
              <a:rPr sz="1550" spc="-10" dirty="0">
                <a:latin typeface="Century Schoolbook"/>
                <a:cs typeface="Century Schoolbook"/>
              </a:rPr>
              <a:t>d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5" dirty="0">
                <a:latin typeface="Century Schoolbook"/>
                <a:cs typeface="Century Schoolbook"/>
              </a:rPr>
              <a:t>l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15" dirty="0">
                <a:latin typeface="Century Schoolbook"/>
                <a:cs typeface="Century Schoolbook"/>
              </a:rPr>
              <a:t>g</a:t>
            </a:r>
            <a:r>
              <a:rPr sz="1550" spc="0" dirty="0">
                <a:latin typeface="Century Schoolbook"/>
                <a:cs typeface="Century Schoolbook"/>
              </a:rPr>
              <a:t>en</a:t>
            </a:r>
            <a:r>
              <a:rPr sz="1550" spc="20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endParaRPr sz="1550">
              <a:latin typeface="Century Schoolbook"/>
              <a:cs typeface="Century Schoolbook"/>
            </a:endParaRPr>
          </a:p>
          <a:p>
            <a:pPr marL="12700" marR="22796">
              <a:lnSpc>
                <a:spcPct val="100179"/>
              </a:lnSpc>
              <a:spcBef>
                <a:spcPts val="658"/>
              </a:spcBef>
            </a:pP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0" dirty="0">
                <a:latin typeface="Century Schoolbook"/>
                <a:cs typeface="Century Schoolbook"/>
              </a:rPr>
              <a:t>.</a:t>
            </a:r>
            <a:r>
              <a:rPr sz="1550" spc="91" dirty="0">
                <a:latin typeface="Century Schoolbook"/>
                <a:cs typeface="Century Schoolbook"/>
              </a:rPr>
              <a:t> </a:t>
            </a:r>
            <a:r>
              <a:rPr sz="1550" spc="-4" dirty="0">
                <a:latin typeface="Century Schoolbook"/>
                <a:cs typeface="Century Schoolbook"/>
              </a:rPr>
              <a:t>D</a:t>
            </a:r>
            <a:r>
              <a:rPr sz="1550" spc="4" dirty="0">
                <a:latin typeface="Century Schoolbook"/>
                <a:cs typeface="Century Schoolbook"/>
              </a:rPr>
              <a:t>ili</a:t>
            </a:r>
            <a:r>
              <a:rPr sz="1550" spc="9" dirty="0">
                <a:latin typeface="Century Schoolbook"/>
                <a:cs typeface="Century Schoolbook"/>
              </a:rPr>
              <a:t>g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68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9" dirty="0">
                <a:latin typeface="Century Schoolbook"/>
                <a:cs typeface="Century Schoolbook"/>
              </a:rPr>
              <a:t>p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t</a:t>
            </a:r>
            <a:r>
              <a:rPr sz="1550" spc="166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d</a:t>
            </a:r>
            <a:r>
              <a:rPr sz="1550" spc="118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ti</a:t>
            </a:r>
            <a:r>
              <a:rPr sz="1550" spc="9" dirty="0">
                <a:latin typeface="Century Schoolbook"/>
                <a:cs typeface="Century Schoolbook"/>
              </a:rPr>
              <a:t>f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tion</a:t>
            </a:r>
            <a:r>
              <a:rPr sz="1550" spc="225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n</a:t>
            </a:r>
            <a:r>
              <a:rPr sz="1550" spc="68" dirty="0">
                <a:latin typeface="Century Schoolbook"/>
                <a:cs typeface="Century Schoolbook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9" dirty="0">
                <a:latin typeface="Century Schoolbook"/>
                <a:cs typeface="Century Schoolbook"/>
              </a:rPr>
              <a:t>sp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t</a:t>
            </a:r>
            <a:r>
              <a:rPr sz="1550" spc="172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of</a:t>
            </a:r>
            <a:r>
              <a:rPr sz="1550" spc="40" dirty="0">
                <a:latin typeface="Century Schoolbook"/>
                <a:cs typeface="Century Schoolbook"/>
              </a:rPr>
              <a:t> </a:t>
            </a:r>
            <a:r>
              <a:rPr sz="1550" spc="10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5" dirty="0">
                <a:latin typeface="Century Schoolbook"/>
                <a:cs typeface="Century Schoolbook"/>
              </a:rPr>
              <a:t>n</a:t>
            </a:r>
            <a:r>
              <a:rPr sz="1550" spc="-10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15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ti</a:t>
            </a:r>
            <a:r>
              <a:rPr sz="1550" spc="5" dirty="0">
                <a:latin typeface="Century Schoolbook"/>
                <a:cs typeface="Century Schoolbook"/>
              </a:rPr>
              <a:t>u</a:t>
            </a:r>
            <a:r>
              <a:rPr sz="1550" spc="0" dirty="0">
                <a:latin typeface="Century Schoolbook"/>
                <a:cs typeface="Century Schoolbook"/>
              </a:rPr>
              <a:t>m</a:t>
            </a:r>
            <a:r>
              <a:rPr sz="1550" spc="-10" dirty="0">
                <a:latin typeface="Century Schoolbook"/>
                <a:cs typeface="Century Schoolbook"/>
              </a:rPr>
              <a:t>/</a:t>
            </a:r>
            <a:r>
              <a:rPr sz="1550" spc="20" dirty="0">
                <a:latin typeface="Century Schoolbook"/>
                <a:cs typeface="Century Schoolbook"/>
              </a:rPr>
              <a:t>M</a:t>
            </a:r>
            <a:r>
              <a:rPr sz="1550" spc="5" dirty="0">
                <a:latin typeface="Century Schoolbook"/>
                <a:cs typeface="Century Schoolbook"/>
              </a:rPr>
              <a:t>ul</a:t>
            </a:r>
            <a:r>
              <a:rPr sz="1550" spc="0" dirty="0">
                <a:latin typeface="Century Schoolbook"/>
                <a:cs typeface="Century Schoolbook"/>
              </a:rPr>
              <a:t>ti</a:t>
            </a:r>
            <a:r>
              <a:rPr sz="1550" spc="-10" dirty="0">
                <a:latin typeface="Century Schoolbook"/>
                <a:cs typeface="Century Schoolbook"/>
              </a:rPr>
              <a:t>p</a:t>
            </a:r>
            <a:r>
              <a:rPr sz="1550" spc="5" dirty="0">
                <a:latin typeface="Century Schoolbook"/>
                <a:cs typeface="Century Schoolbook"/>
              </a:rPr>
              <a:t>l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endParaRPr sz="1550">
              <a:latin typeface="Century Schoolbook"/>
              <a:cs typeface="Century School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6244" y="1983245"/>
            <a:ext cx="172943" cy="1671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5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6244" y="2303038"/>
            <a:ext cx="173260" cy="1674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5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6244" y="2623579"/>
            <a:ext cx="172943" cy="1671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5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6244" y="3190641"/>
            <a:ext cx="173260" cy="1674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5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244" y="3511182"/>
            <a:ext cx="172943" cy="1671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5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0564" y="3703703"/>
            <a:ext cx="2665729" cy="11092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550" spc="-19" dirty="0">
                <a:latin typeface="Century Schoolbook"/>
                <a:cs typeface="Century Schoolbook"/>
              </a:rPr>
              <a:t>ba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ki</a:t>
            </a:r>
            <a:r>
              <a:rPr sz="1550" spc="9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201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14" dirty="0">
                <a:latin typeface="Century Schoolbook"/>
                <a:cs typeface="Century Schoolbook"/>
              </a:rPr>
              <a:t>rr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9" dirty="0">
                <a:latin typeface="Century Schoolbook"/>
                <a:cs typeface="Century Schoolbook"/>
              </a:rPr>
              <a:t>g</a:t>
            </a:r>
            <a:r>
              <a:rPr sz="1550" spc="0" dirty="0">
                <a:latin typeface="Century Schoolbook"/>
                <a:cs typeface="Century Schoolbook"/>
              </a:rPr>
              <a:t>eme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t</a:t>
            </a:r>
            <a:r>
              <a:rPr sz="1550" spc="291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m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endParaRPr sz="1550">
              <a:latin typeface="Century Schoolbook"/>
              <a:cs typeface="Century Schoolbook"/>
            </a:endParaRPr>
          </a:p>
          <a:p>
            <a:pPr marL="12700" marR="30175">
              <a:lnSpc>
                <a:spcPct val="100179"/>
              </a:lnSpc>
            </a:pP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-9" dirty="0">
                <a:latin typeface="Century Schoolbook"/>
                <a:cs typeface="Century Schoolbook"/>
              </a:rPr>
              <a:t>p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14" dirty="0">
                <a:latin typeface="Century Schoolbook"/>
                <a:cs typeface="Century Schoolbook"/>
              </a:rPr>
              <a:t>v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243" dirty="0">
                <a:latin typeface="Century Schoolbook"/>
                <a:cs typeface="Century Schoolbook"/>
              </a:rPr>
              <a:t> </a:t>
            </a:r>
            <a:r>
              <a:rPr sz="1550" spc="10" dirty="0">
                <a:latin typeface="Century Schoolbook"/>
                <a:cs typeface="Century Schoolbook"/>
              </a:rPr>
              <a:t>B</a:t>
            </a:r>
            <a:r>
              <a:rPr sz="1550" spc="-20" dirty="0">
                <a:latin typeface="Century Schoolbook"/>
                <a:cs typeface="Century Schoolbook"/>
              </a:rPr>
              <a:t>a</a:t>
            </a:r>
            <a:r>
              <a:rPr sz="1550" spc="5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k</a:t>
            </a:r>
            <a:r>
              <a:rPr sz="1550" spc="-15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.</a:t>
            </a:r>
            <a:endParaRPr sz="1550">
              <a:latin typeface="Century Schoolbook"/>
              <a:cs typeface="Century Schoolbook"/>
            </a:endParaRPr>
          </a:p>
          <a:p>
            <a:pPr marL="12700" marR="30175">
              <a:lnSpc>
                <a:spcPct val="100179"/>
              </a:lnSpc>
              <a:spcBef>
                <a:spcPts val="658"/>
              </a:spcBef>
            </a:pPr>
            <a:r>
              <a:rPr sz="1550" spc="0" dirty="0">
                <a:latin typeface="Century Schoolbook"/>
                <a:cs typeface="Century Schoolbook"/>
              </a:rPr>
              <a:t>e.</a:t>
            </a:r>
            <a:r>
              <a:rPr sz="1550" spc="54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L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n</a:t>
            </a:r>
            <a:r>
              <a:rPr sz="1550" spc="152" dirty="0">
                <a:latin typeface="Century Schoolbook"/>
                <a:cs typeface="Century Schoolbook"/>
              </a:rPr>
              <a:t> </a:t>
            </a:r>
            <a:r>
              <a:rPr sz="1550" spc="10" dirty="0">
                <a:latin typeface="Century Schoolbook"/>
                <a:cs typeface="Century Schoolbook"/>
              </a:rPr>
              <a:t>Sy</a:t>
            </a:r>
            <a:r>
              <a:rPr sz="1550" spc="5" dirty="0">
                <a:latin typeface="Century Schoolbook"/>
                <a:cs typeface="Century Schoolbook"/>
              </a:rPr>
              <a:t>n</a:t>
            </a:r>
            <a:r>
              <a:rPr sz="1550" spc="-10" dirty="0">
                <a:latin typeface="Century Schoolbook"/>
                <a:cs typeface="Century Schoolbook"/>
              </a:rPr>
              <a:t>d</a:t>
            </a:r>
            <a:r>
              <a:rPr sz="1550" spc="5" dirty="0">
                <a:latin typeface="Century Schoolbook"/>
                <a:cs typeface="Century Schoolbook"/>
              </a:rPr>
              <a:t>i</a:t>
            </a:r>
            <a:r>
              <a:rPr sz="1550" spc="15" dirty="0">
                <a:latin typeface="Century Schoolbook"/>
                <a:cs typeface="Century Schoolbook"/>
              </a:rPr>
              <a:t>c</a:t>
            </a:r>
            <a:r>
              <a:rPr sz="1550" spc="-20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tion</a:t>
            </a:r>
            <a:endParaRPr sz="1550">
              <a:latin typeface="Century Schoolbook"/>
              <a:cs typeface="Century Schoolbook"/>
            </a:endParaRPr>
          </a:p>
          <a:p>
            <a:pPr marL="12700" marR="30175">
              <a:lnSpc>
                <a:spcPct val="100179"/>
              </a:lnSpc>
              <a:spcBef>
                <a:spcPts val="656"/>
              </a:spcBef>
            </a:pPr>
            <a:r>
              <a:rPr sz="1550" spc="9" dirty="0">
                <a:latin typeface="Century Schoolbook"/>
                <a:cs typeface="Century Schoolbook"/>
              </a:rPr>
              <a:t>f</a:t>
            </a:r>
            <a:r>
              <a:rPr sz="1550" spc="0" dirty="0">
                <a:latin typeface="Century Schoolbook"/>
                <a:cs typeface="Century Schoolbook"/>
              </a:rPr>
              <a:t>.</a:t>
            </a:r>
            <a:r>
              <a:rPr sz="1550" spc="48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L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n</a:t>
            </a:r>
            <a:r>
              <a:rPr sz="1550" spc="147" dirty="0">
                <a:latin typeface="Century Schoolbook"/>
                <a:cs typeface="Century Schoolbook"/>
              </a:rPr>
              <a:t> </a:t>
            </a:r>
            <a:r>
              <a:rPr sz="1550" spc="-10" dirty="0">
                <a:latin typeface="Century Schoolbook"/>
                <a:cs typeface="Century Schoolbook"/>
              </a:rPr>
              <a:t>D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15" dirty="0">
                <a:latin typeface="Century Schoolbook"/>
                <a:cs typeface="Century Schoolbook"/>
              </a:rPr>
              <a:t>c</a:t>
            </a:r>
            <a:r>
              <a:rPr sz="1550" spc="5" dirty="0">
                <a:latin typeface="Century Schoolbook"/>
                <a:cs typeface="Century Schoolbook"/>
              </a:rPr>
              <a:t>u</a:t>
            </a:r>
            <a:r>
              <a:rPr sz="1550" spc="0" dirty="0">
                <a:latin typeface="Century Schoolbook"/>
                <a:cs typeface="Century Schoolbook"/>
              </a:rPr>
              <a:t>m</a:t>
            </a:r>
            <a:r>
              <a:rPr sz="1550" spc="-5" dirty="0">
                <a:latin typeface="Century Schoolbook"/>
                <a:cs typeface="Century Schoolbook"/>
              </a:rPr>
              <a:t>e</a:t>
            </a:r>
            <a:r>
              <a:rPr sz="1550" spc="5" dirty="0">
                <a:latin typeface="Century Schoolbook"/>
                <a:cs typeface="Century Schoolbook"/>
              </a:rPr>
              <a:t>n</a:t>
            </a:r>
            <a:r>
              <a:rPr sz="1550" spc="-5" dirty="0">
                <a:latin typeface="Century Schoolbook"/>
                <a:cs typeface="Century Schoolbook"/>
              </a:rPr>
              <a:t>t</a:t>
            </a:r>
            <a:r>
              <a:rPr sz="1550" spc="-20" dirty="0">
                <a:latin typeface="Century Schoolbook"/>
                <a:cs typeface="Century Schoolbook"/>
              </a:rPr>
              <a:t>a</a:t>
            </a:r>
            <a:r>
              <a:rPr sz="1550" spc="-5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ion</a:t>
            </a:r>
            <a:endParaRPr sz="1550">
              <a:latin typeface="Century Schoolbook"/>
              <a:cs typeface="Century School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89116" y="3703703"/>
            <a:ext cx="2481649" cy="226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550" spc="-19" dirty="0">
                <a:latin typeface="Century Schoolbook"/>
                <a:cs typeface="Century Schoolbook"/>
              </a:rPr>
              <a:t>b</a:t>
            </a:r>
            <a:r>
              <a:rPr sz="1550" spc="0" dirty="0">
                <a:latin typeface="Century Schoolbook"/>
                <a:cs typeface="Century Schoolbook"/>
              </a:rPr>
              <a:t>y</a:t>
            </a:r>
            <a:r>
              <a:rPr sz="1550" spc="78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S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4" dirty="0">
                <a:latin typeface="Century Schoolbook"/>
                <a:cs typeface="Century Schoolbook"/>
              </a:rPr>
              <a:t>h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4" dirty="0">
                <a:latin typeface="Century Schoolbook"/>
                <a:cs typeface="Century Schoolbook"/>
              </a:rPr>
              <a:t>ul</a:t>
            </a:r>
            <a:r>
              <a:rPr sz="1550" spc="0" dirty="0">
                <a:latin typeface="Century Schoolbook"/>
                <a:cs typeface="Century Schoolbook"/>
              </a:rPr>
              <a:t>ed</a:t>
            </a:r>
            <a:r>
              <a:rPr sz="1550" spc="212" dirty="0">
                <a:latin typeface="Century Schoolbook"/>
                <a:cs typeface="Century Schoolbook"/>
              </a:rPr>
              <a:t> </a:t>
            </a:r>
            <a:r>
              <a:rPr sz="1550" spc="10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omme</a:t>
            </a:r>
            <a:r>
              <a:rPr sz="1550" spc="10" dirty="0">
                <a:latin typeface="Century Schoolbook"/>
                <a:cs typeface="Century Schoolbook"/>
              </a:rPr>
              <a:t>r</a:t>
            </a:r>
            <a:r>
              <a:rPr sz="1550" spc="15" dirty="0">
                <a:latin typeface="Century Schoolbook"/>
                <a:cs typeface="Century Schoolbook"/>
              </a:rPr>
              <a:t>c</a:t>
            </a:r>
            <a:r>
              <a:rPr sz="1550" spc="5" dirty="0">
                <a:latin typeface="Century Schoolbook"/>
                <a:cs typeface="Century Schoolbook"/>
              </a:rPr>
              <a:t>i</a:t>
            </a:r>
            <a:r>
              <a:rPr sz="1550" spc="-20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l</a:t>
            </a:r>
            <a:endParaRPr sz="1550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79375" y="3703703"/>
            <a:ext cx="1298962" cy="226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550" spc="9" dirty="0">
                <a:latin typeface="Century Schoolbook"/>
                <a:cs typeface="Century Schoolbook"/>
              </a:rPr>
              <a:t>B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k</a:t>
            </a:r>
            <a:r>
              <a:rPr sz="1550" spc="-14" dirty="0">
                <a:latin typeface="Century Schoolbook"/>
                <a:cs typeface="Century Schoolbook"/>
              </a:rPr>
              <a:t>s</a:t>
            </a:r>
            <a:r>
              <a:rPr sz="1550" spc="-9" dirty="0">
                <a:latin typeface="Century Schoolbook"/>
                <a:cs typeface="Century Schoolbook"/>
              </a:rPr>
              <a:t>/</a:t>
            </a:r>
            <a:r>
              <a:rPr sz="1550" spc="4" dirty="0">
                <a:latin typeface="Century Schoolbook"/>
                <a:cs typeface="Century Schoolbook"/>
              </a:rPr>
              <a:t>U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-19" dirty="0">
                <a:latin typeface="Century Schoolbook"/>
                <a:cs typeface="Century Schoolbook"/>
              </a:rPr>
              <a:t>ba</a:t>
            </a:r>
            <a:r>
              <a:rPr sz="1550" spc="0" dirty="0">
                <a:latin typeface="Century Schoolbook"/>
                <a:cs typeface="Century Schoolbook"/>
              </a:rPr>
              <a:t>n</a:t>
            </a:r>
            <a:endParaRPr sz="1550">
              <a:latin typeface="Century Schoolbook"/>
              <a:cs typeface="Century School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96422" y="3703703"/>
            <a:ext cx="374642" cy="226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550" spc="9" dirty="0">
                <a:latin typeface="Century Schoolbook"/>
                <a:cs typeface="Century Schoolbook"/>
              </a:rPr>
              <a:t>C</a:t>
            </a:r>
            <a:r>
              <a:rPr sz="1550" spc="39" dirty="0">
                <a:latin typeface="Century Schoolbook"/>
                <a:cs typeface="Century Schoolbook"/>
              </a:rPr>
              <a:t>o</a:t>
            </a:r>
            <a:r>
              <a:rPr sz="1550" spc="0" dirty="0">
                <a:latin typeface="Century Schoolbook"/>
                <a:cs typeface="Century Schoolbook"/>
              </a:rPr>
              <a:t>-</a:t>
            </a:r>
            <a:endParaRPr sz="155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244" y="4316489"/>
            <a:ext cx="172943" cy="1671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5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4636282"/>
            <a:ext cx="173260" cy="1674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5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322691" y="5908334"/>
            <a:ext cx="253320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56C2D589-6AEF-4DF7-9B65-C3A96034D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48</a:t>
            </a:fld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8764523" y="1065276"/>
            <a:ext cx="0" cy="5792722"/>
          </a:xfrm>
          <a:custGeom>
            <a:avLst/>
            <a:gdLst/>
            <a:ahLst/>
            <a:cxnLst/>
            <a:rect l="l" t="t" r="r" b="b"/>
            <a:pathLst>
              <a:path h="5792722">
                <a:moveTo>
                  <a:pt x="0" y="0"/>
                </a:moveTo>
                <a:lnTo>
                  <a:pt x="0" y="5792722"/>
                </a:lnTo>
              </a:path>
            </a:pathLst>
          </a:custGeom>
          <a:ln w="36576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37676" y="1065276"/>
            <a:ext cx="306323" cy="5792722"/>
          </a:xfrm>
          <a:custGeom>
            <a:avLst/>
            <a:gdLst/>
            <a:ahLst/>
            <a:cxnLst/>
            <a:rect l="l" t="t" r="r" b="b"/>
            <a:pathLst>
              <a:path w="306323" h="5792722">
                <a:moveTo>
                  <a:pt x="0" y="5792722"/>
                </a:moveTo>
                <a:lnTo>
                  <a:pt x="306323" y="5792722"/>
                </a:lnTo>
                <a:lnTo>
                  <a:pt x="306323" y="0"/>
                </a:lnTo>
                <a:lnTo>
                  <a:pt x="0" y="0"/>
                </a:lnTo>
                <a:lnTo>
                  <a:pt x="0" y="5792722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15400" y="1065276"/>
            <a:ext cx="0" cy="5792722"/>
          </a:xfrm>
          <a:custGeom>
            <a:avLst/>
            <a:gdLst/>
            <a:ahLst/>
            <a:cxnLst/>
            <a:rect l="l" t="t" r="r" b="b"/>
            <a:pathLst>
              <a:path h="5792722">
                <a:moveTo>
                  <a:pt x="0" y="0"/>
                </a:moveTo>
                <a:lnTo>
                  <a:pt x="0" y="5792722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93876" y="0"/>
            <a:ext cx="7850124" cy="1065276"/>
          </a:xfrm>
          <a:custGeom>
            <a:avLst/>
            <a:gdLst/>
            <a:ahLst/>
            <a:cxnLst/>
            <a:rect l="l" t="t" r="r" b="b"/>
            <a:pathLst>
              <a:path w="7850124" h="1065276">
                <a:moveTo>
                  <a:pt x="7850123" y="0"/>
                </a:moveTo>
                <a:lnTo>
                  <a:pt x="0" y="0"/>
                </a:lnTo>
                <a:lnTo>
                  <a:pt x="0" y="1065276"/>
                </a:lnTo>
                <a:lnTo>
                  <a:pt x="7850123" y="1065276"/>
                </a:lnTo>
                <a:lnTo>
                  <a:pt x="7850123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066" y="2285"/>
            <a:ext cx="35662" cy="6857998"/>
          </a:xfrm>
          <a:custGeom>
            <a:avLst/>
            <a:gdLst/>
            <a:ahLst/>
            <a:cxnLst/>
            <a:rect l="l" t="t" r="r" b="b"/>
            <a:pathLst>
              <a:path w="35662" h="6857998">
                <a:moveTo>
                  <a:pt x="35661" y="0"/>
                </a:moveTo>
                <a:lnTo>
                  <a:pt x="0" y="0"/>
                </a:lnTo>
                <a:lnTo>
                  <a:pt x="1" y="6855711"/>
                </a:lnTo>
                <a:lnTo>
                  <a:pt x="35662" y="6855711"/>
                </a:lnTo>
                <a:lnTo>
                  <a:pt x="35661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292" y="2285"/>
            <a:ext cx="11888" cy="6857998"/>
          </a:xfrm>
          <a:custGeom>
            <a:avLst/>
            <a:gdLst/>
            <a:ahLst/>
            <a:cxnLst/>
            <a:rect l="l" t="t" r="r" b="b"/>
            <a:pathLst>
              <a:path w="11888" h="6857998">
                <a:moveTo>
                  <a:pt x="11887" y="0"/>
                </a:moveTo>
                <a:lnTo>
                  <a:pt x="0" y="0"/>
                </a:lnTo>
                <a:lnTo>
                  <a:pt x="1" y="6855711"/>
                </a:lnTo>
                <a:lnTo>
                  <a:pt x="11888" y="6855711"/>
                </a:lnTo>
                <a:lnTo>
                  <a:pt x="1188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-1"/>
            <a:ext cx="1371600" cy="13453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34032" y="127213"/>
            <a:ext cx="6515158" cy="8536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200"/>
              </a:lnSpc>
              <a:spcBef>
                <a:spcPts val="160"/>
              </a:spcBef>
            </a:pPr>
            <a:r>
              <a:rPr sz="3000" b="1" spc="-14" dirty="0">
                <a:solidFill>
                  <a:srgbClr val="565F6C"/>
                </a:solidFill>
                <a:latin typeface="Century Schoolbook"/>
                <a:cs typeface="Century Schoolbook"/>
              </a:rPr>
              <a:t>M</a:t>
            </a:r>
            <a:r>
              <a:rPr sz="30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ANAGE</a:t>
            </a:r>
            <a:r>
              <a:rPr sz="3000" b="1" spc="-19" dirty="0">
                <a:solidFill>
                  <a:srgbClr val="565F6C"/>
                </a:solidFill>
                <a:latin typeface="Century Schoolbook"/>
                <a:cs typeface="Century Schoolbook"/>
              </a:rPr>
              <a:t>M</a:t>
            </a:r>
            <a:r>
              <a:rPr sz="30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ENT</a:t>
            </a:r>
            <a:r>
              <a:rPr sz="3000" b="1" spc="-136" dirty="0">
                <a:solidFill>
                  <a:srgbClr val="565F6C"/>
                </a:solidFill>
                <a:latin typeface="Century Schoolbook"/>
                <a:cs typeface="Century Schoolbook"/>
              </a:rPr>
              <a:t> </a:t>
            </a:r>
            <a:r>
              <a:rPr sz="30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C</a:t>
            </a:r>
            <a:r>
              <a:rPr sz="30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O</a:t>
            </a:r>
            <a:r>
              <a:rPr sz="3000" b="1" spc="-9" dirty="0">
                <a:solidFill>
                  <a:srgbClr val="565F6C"/>
                </a:solidFill>
                <a:latin typeface="Century Schoolbook"/>
                <a:cs typeface="Century Schoolbook"/>
              </a:rPr>
              <a:t>NS</a:t>
            </a:r>
            <a:r>
              <a:rPr sz="30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ULTAN</a:t>
            </a:r>
            <a:r>
              <a:rPr sz="30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C</a:t>
            </a:r>
            <a:r>
              <a:rPr sz="30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Y</a:t>
            </a:r>
            <a:endParaRPr sz="3000">
              <a:latin typeface="Century Schoolbook"/>
              <a:cs typeface="Century Schoolbook"/>
            </a:endParaRPr>
          </a:p>
          <a:p>
            <a:pPr marL="2071334" marR="2216157" algn="ctr">
              <a:lnSpc>
                <a:spcPts val="3525"/>
              </a:lnSpc>
              <a:spcBef>
                <a:spcPts val="16"/>
              </a:spcBef>
            </a:pPr>
            <a:r>
              <a:rPr sz="3000" b="1" spc="-14" dirty="0">
                <a:solidFill>
                  <a:srgbClr val="565F6C"/>
                </a:solidFill>
                <a:latin typeface="Century Schoolbook"/>
                <a:cs typeface="Century Schoolbook"/>
              </a:rPr>
              <a:t>S</a:t>
            </a:r>
            <a:r>
              <a:rPr sz="30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E</a:t>
            </a:r>
            <a:r>
              <a:rPr sz="3000" b="1" spc="4" dirty="0">
                <a:solidFill>
                  <a:srgbClr val="565F6C"/>
                </a:solidFill>
                <a:latin typeface="Century Schoolbook"/>
                <a:cs typeface="Century Schoolbook"/>
              </a:rPr>
              <a:t>R</a:t>
            </a:r>
            <a:r>
              <a:rPr sz="30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VI</a:t>
            </a:r>
            <a:r>
              <a:rPr sz="3000" b="1" spc="14" dirty="0">
                <a:solidFill>
                  <a:srgbClr val="565F6C"/>
                </a:solidFill>
                <a:latin typeface="Century Schoolbook"/>
                <a:cs typeface="Century Schoolbook"/>
              </a:rPr>
              <a:t>C</a:t>
            </a:r>
            <a:r>
              <a:rPr sz="30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ES</a:t>
            </a:r>
            <a:endParaRPr sz="3000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244" y="1438973"/>
            <a:ext cx="4790691" cy="226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  <a:spcBef>
                <a:spcPts val="87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100" spc="0" dirty="0">
                <a:solidFill>
                  <a:srgbClr val="FD8537"/>
                </a:solidFill>
                <a:latin typeface="Times New Roman"/>
                <a:cs typeface="Times New Roman"/>
              </a:rPr>
              <a:t>      </a:t>
            </a:r>
            <a:r>
              <a:rPr sz="1100" spc="154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1550" b="1" spc="-9" dirty="0">
                <a:latin typeface="Century Gothic"/>
                <a:cs typeface="Century Gothic"/>
              </a:rPr>
              <a:t>I</a:t>
            </a:r>
            <a:r>
              <a:rPr sz="1550" b="1" spc="-14" dirty="0">
                <a:latin typeface="Century Gothic"/>
                <a:cs typeface="Century Gothic"/>
              </a:rPr>
              <a:t>n</a:t>
            </a:r>
            <a:r>
              <a:rPr sz="1550" b="1" spc="-9" dirty="0">
                <a:latin typeface="Century Gothic"/>
                <a:cs typeface="Century Gothic"/>
              </a:rPr>
              <a:t>t</a:t>
            </a:r>
            <a:r>
              <a:rPr sz="1550" b="1" spc="-4" dirty="0">
                <a:latin typeface="Century Gothic"/>
                <a:cs typeface="Century Gothic"/>
              </a:rPr>
              <a:t>e</a:t>
            </a:r>
            <a:r>
              <a:rPr sz="1550" b="1" spc="0" dirty="0">
                <a:latin typeface="Century Gothic"/>
                <a:cs typeface="Century Gothic"/>
              </a:rPr>
              <a:t>r</a:t>
            </a:r>
            <a:r>
              <a:rPr sz="1550" b="1" spc="-14" dirty="0">
                <a:latin typeface="Century Gothic"/>
                <a:cs typeface="Century Gothic"/>
              </a:rPr>
              <a:t>n</a:t>
            </a:r>
            <a:r>
              <a:rPr sz="1550" b="1" spc="0" dirty="0">
                <a:latin typeface="Century Gothic"/>
                <a:cs typeface="Century Gothic"/>
              </a:rPr>
              <a:t>a</a:t>
            </a:r>
            <a:r>
              <a:rPr sz="1550" b="1" spc="-9" dirty="0">
                <a:latin typeface="Century Gothic"/>
                <a:cs typeface="Century Gothic"/>
              </a:rPr>
              <a:t>t</a:t>
            </a:r>
            <a:r>
              <a:rPr sz="1550" b="1" spc="14" dirty="0">
                <a:latin typeface="Century Gothic"/>
                <a:cs typeface="Century Gothic"/>
              </a:rPr>
              <a:t>i</a:t>
            </a:r>
            <a:r>
              <a:rPr sz="1550" b="1" spc="-4" dirty="0">
                <a:latin typeface="Century Gothic"/>
                <a:cs typeface="Century Gothic"/>
              </a:rPr>
              <a:t>o</a:t>
            </a:r>
            <a:r>
              <a:rPr sz="1550" b="1" spc="-14" dirty="0">
                <a:latin typeface="Century Gothic"/>
                <a:cs typeface="Century Gothic"/>
              </a:rPr>
              <a:t>n</a:t>
            </a:r>
            <a:r>
              <a:rPr sz="1550" b="1" spc="0" dirty="0">
                <a:latin typeface="Century Gothic"/>
                <a:cs typeface="Century Gothic"/>
              </a:rPr>
              <a:t>al</a:t>
            </a:r>
            <a:r>
              <a:rPr sz="1550" b="1" spc="378" dirty="0">
                <a:latin typeface="Century Gothic"/>
                <a:cs typeface="Century Gothic"/>
              </a:rPr>
              <a:t> </a:t>
            </a:r>
            <a:r>
              <a:rPr sz="1550" b="1" spc="-9" dirty="0">
                <a:latin typeface="Century Gothic"/>
                <a:cs typeface="Century Gothic"/>
              </a:rPr>
              <a:t>t</a:t>
            </a:r>
            <a:r>
              <a:rPr sz="1550" b="1" spc="0" dirty="0">
                <a:latin typeface="Century Gothic"/>
                <a:cs typeface="Century Gothic"/>
              </a:rPr>
              <a:t>ra</a:t>
            </a:r>
            <a:r>
              <a:rPr sz="1550" b="1" spc="-4" dirty="0">
                <a:latin typeface="Century Gothic"/>
                <a:cs typeface="Century Gothic"/>
              </a:rPr>
              <a:t>d</a:t>
            </a:r>
            <a:r>
              <a:rPr sz="1550" b="1" spc="0" dirty="0">
                <a:latin typeface="Century Gothic"/>
                <a:cs typeface="Century Gothic"/>
              </a:rPr>
              <a:t>e</a:t>
            </a:r>
            <a:r>
              <a:rPr sz="1550" b="1" spc="144" dirty="0">
                <a:latin typeface="Century Gothic"/>
                <a:cs typeface="Century Gothic"/>
              </a:rPr>
              <a:t> </a:t>
            </a:r>
            <a:r>
              <a:rPr sz="1550" b="1" spc="0" dirty="0">
                <a:latin typeface="Century Gothic"/>
                <a:cs typeface="Century Gothic"/>
              </a:rPr>
              <a:t>a</a:t>
            </a:r>
            <a:r>
              <a:rPr sz="1550" b="1" spc="-14" dirty="0">
                <a:latin typeface="Century Gothic"/>
                <a:cs typeface="Century Gothic"/>
              </a:rPr>
              <a:t>n</a:t>
            </a:r>
            <a:r>
              <a:rPr sz="1550" b="1" spc="0" dirty="0">
                <a:latin typeface="Century Gothic"/>
                <a:cs typeface="Century Gothic"/>
              </a:rPr>
              <a:t>d</a:t>
            </a:r>
            <a:r>
              <a:rPr sz="1550" b="1" spc="164" dirty="0">
                <a:latin typeface="Century Gothic"/>
                <a:cs typeface="Century Gothic"/>
              </a:rPr>
              <a:t> </a:t>
            </a:r>
            <a:r>
              <a:rPr sz="1550" b="1" spc="-9" dirty="0">
                <a:latin typeface="Century Gothic"/>
                <a:cs typeface="Century Gothic"/>
              </a:rPr>
              <a:t>w</a:t>
            </a:r>
            <a:r>
              <a:rPr sz="1550" b="1" spc="-4" dirty="0">
                <a:latin typeface="Century Gothic"/>
                <a:cs typeface="Century Gothic"/>
              </a:rPr>
              <a:t>o</a:t>
            </a:r>
            <a:r>
              <a:rPr sz="1550" b="1" spc="0" dirty="0">
                <a:latin typeface="Century Gothic"/>
                <a:cs typeface="Century Gothic"/>
              </a:rPr>
              <a:t>r</a:t>
            </a:r>
            <a:r>
              <a:rPr sz="1550" b="1" spc="9" dirty="0">
                <a:latin typeface="Century Gothic"/>
                <a:cs typeface="Century Gothic"/>
              </a:rPr>
              <a:t>l</a:t>
            </a:r>
            <a:r>
              <a:rPr sz="1550" b="1" spc="0" dirty="0">
                <a:latin typeface="Century Gothic"/>
                <a:cs typeface="Century Gothic"/>
              </a:rPr>
              <a:t>d</a:t>
            </a:r>
            <a:r>
              <a:rPr sz="1550" b="1" spc="152" dirty="0">
                <a:latin typeface="Century Gothic"/>
                <a:cs typeface="Century Gothic"/>
              </a:rPr>
              <a:t> </a:t>
            </a:r>
            <a:r>
              <a:rPr sz="1550" b="1" spc="-9" dirty="0">
                <a:latin typeface="Century Gothic"/>
                <a:cs typeface="Century Gothic"/>
              </a:rPr>
              <a:t>t</a:t>
            </a:r>
            <a:r>
              <a:rPr sz="1550" b="1" spc="0" dirty="0">
                <a:latin typeface="Century Gothic"/>
                <a:cs typeface="Century Gothic"/>
              </a:rPr>
              <a:t>ra</a:t>
            </a:r>
            <a:r>
              <a:rPr sz="1550" b="1" spc="-4" dirty="0">
                <a:latin typeface="Century Gothic"/>
                <a:cs typeface="Century Gothic"/>
              </a:rPr>
              <a:t>d</a:t>
            </a:r>
            <a:r>
              <a:rPr sz="1550" b="1" spc="0" dirty="0">
                <a:latin typeface="Century Gothic"/>
                <a:cs typeface="Century Gothic"/>
              </a:rPr>
              <a:t>e</a:t>
            </a:r>
            <a:r>
              <a:rPr sz="1550" b="1" spc="144" dirty="0">
                <a:latin typeface="Century Gothic"/>
                <a:cs typeface="Century Gothic"/>
              </a:rPr>
              <a:t> </a:t>
            </a:r>
            <a:r>
              <a:rPr sz="1550" b="1" spc="-15" dirty="0">
                <a:latin typeface="Century Gothic"/>
                <a:cs typeface="Century Gothic"/>
              </a:rPr>
              <a:t>s</a:t>
            </a:r>
            <a:r>
              <a:rPr sz="1550" b="1" spc="-5" dirty="0">
                <a:latin typeface="Century Gothic"/>
                <a:cs typeface="Century Gothic"/>
              </a:rPr>
              <a:t>e</a:t>
            </a:r>
            <a:r>
              <a:rPr sz="1550" b="1" spc="0" dirty="0">
                <a:latin typeface="Century Gothic"/>
                <a:cs typeface="Century Gothic"/>
              </a:rPr>
              <a:t>r</a:t>
            </a:r>
            <a:r>
              <a:rPr sz="1550" b="1" spc="10" dirty="0">
                <a:latin typeface="Century Gothic"/>
                <a:cs typeface="Century Gothic"/>
              </a:rPr>
              <a:t>v</a:t>
            </a:r>
            <a:r>
              <a:rPr sz="1550" b="1" spc="15" dirty="0">
                <a:latin typeface="Century Gothic"/>
                <a:cs typeface="Century Gothic"/>
              </a:rPr>
              <a:t>i</a:t>
            </a:r>
            <a:r>
              <a:rPr sz="1550" b="1" spc="-5" dirty="0">
                <a:latin typeface="Century Gothic"/>
                <a:cs typeface="Century Gothic"/>
              </a:rPr>
              <a:t>ce</a:t>
            </a:r>
            <a:r>
              <a:rPr sz="1550" b="1" spc="-15" dirty="0">
                <a:latin typeface="Century Gothic"/>
                <a:cs typeface="Century Gothic"/>
              </a:rPr>
              <a:t>s</a:t>
            </a:r>
            <a:r>
              <a:rPr sz="1550" b="1" spc="0" dirty="0">
                <a:latin typeface="Century Gothic"/>
                <a:cs typeface="Century Gothic"/>
              </a:rPr>
              <a:t>:</a:t>
            </a:r>
            <a:endParaRPr sz="155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244" y="2252859"/>
            <a:ext cx="6319928" cy="11144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100" spc="0" dirty="0">
                <a:solidFill>
                  <a:srgbClr val="FD8537"/>
                </a:solidFill>
                <a:latin typeface="Times New Roman"/>
                <a:cs typeface="Times New Roman"/>
              </a:rPr>
              <a:t>   </a:t>
            </a:r>
            <a:r>
              <a:rPr sz="1100" spc="74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.</a:t>
            </a:r>
            <a:r>
              <a:rPr sz="1550" spc="60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A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9" dirty="0">
                <a:latin typeface="Century Schoolbook"/>
                <a:cs typeface="Century Schoolbook"/>
              </a:rPr>
              <a:t>v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9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176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on</a:t>
            </a:r>
            <a:r>
              <a:rPr sz="1550" spc="74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m</a:t>
            </a:r>
            <a:r>
              <a:rPr sz="1550" spc="-25" dirty="0">
                <a:latin typeface="Century Schoolbook"/>
                <a:cs typeface="Century Schoolbook"/>
              </a:rPr>
              <a:t>a</a:t>
            </a:r>
            <a:r>
              <a:rPr sz="1550" spc="-4" dirty="0">
                <a:latin typeface="Century Schoolbook"/>
                <a:cs typeface="Century Schoolbook"/>
              </a:rPr>
              <a:t>tt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s</a:t>
            </a:r>
            <a:r>
              <a:rPr sz="1550" spc="207" dirty="0">
                <a:latin typeface="Century Schoolbook"/>
                <a:cs typeface="Century Schoolbook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el</a:t>
            </a:r>
            <a:r>
              <a:rPr sz="1550" spc="-14" dirty="0">
                <a:latin typeface="Century Schoolbook"/>
                <a:cs typeface="Century Schoolbook"/>
              </a:rPr>
              <a:t>a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ed</a:t>
            </a:r>
            <a:r>
              <a:rPr sz="1550" spc="161" dirty="0">
                <a:latin typeface="Century Schoolbook"/>
                <a:cs typeface="Century Schoolbook"/>
              </a:rPr>
              <a:t> 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97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-9" dirty="0">
                <a:latin typeface="Century Schoolbook"/>
                <a:cs typeface="Century Schoolbook"/>
              </a:rPr>
              <a:t>P</a:t>
            </a:r>
            <a:r>
              <a:rPr sz="1550" spc="9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s</a:t>
            </a:r>
            <a:r>
              <a:rPr sz="1550" spc="94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un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0" dirty="0">
                <a:latin typeface="Century Schoolbook"/>
                <a:cs typeface="Century Schoolbook"/>
              </a:rPr>
              <a:t>er</a:t>
            </a:r>
            <a:r>
              <a:rPr sz="1550" spc="134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T</a:t>
            </a:r>
            <a:r>
              <a:rPr sz="1550" spc="9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-9" dirty="0">
                <a:latin typeface="Century Schoolbook"/>
                <a:cs typeface="Century Schoolbook"/>
              </a:rPr>
              <a:t>P</a:t>
            </a:r>
            <a:r>
              <a:rPr sz="1550" spc="0" dirty="0">
                <a:latin typeface="Century Schoolbook"/>
                <a:cs typeface="Century Schoolbook"/>
              </a:rPr>
              <a:t>s</a:t>
            </a:r>
            <a:r>
              <a:rPr sz="1550" spc="150" dirty="0">
                <a:latin typeface="Century Schoolbook"/>
                <a:cs typeface="Century Schoolbook"/>
              </a:rPr>
              <a:t> </a:t>
            </a:r>
            <a:r>
              <a:rPr sz="1550" spc="10" dirty="0">
                <a:latin typeface="Century Schoolbook"/>
                <a:cs typeface="Century Schoolbook"/>
              </a:rPr>
              <a:t>Ag</a:t>
            </a:r>
            <a:r>
              <a:rPr sz="1550" spc="15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ee</a:t>
            </a:r>
            <a:r>
              <a:rPr sz="1550" spc="-5" dirty="0">
                <a:latin typeface="Century Schoolbook"/>
                <a:cs typeface="Century Schoolbook"/>
              </a:rPr>
              <a:t>m</a:t>
            </a:r>
            <a:r>
              <a:rPr sz="1550" spc="0" dirty="0">
                <a:latin typeface="Century Schoolbook"/>
                <a:cs typeface="Century Schoolbook"/>
              </a:rPr>
              <a:t>ent</a:t>
            </a:r>
            <a:endParaRPr sz="1550">
              <a:latin typeface="Century Schoolbook"/>
              <a:cs typeface="Century Schoolbook"/>
            </a:endParaRPr>
          </a:p>
          <a:p>
            <a:pPr marL="12700" marR="30220">
              <a:lnSpc>
                <a:spcPct val="100179"/>
              </a:lnSpc>
              <a:spcBef>
                <a:spcPts val="571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100" spc="0" dirty="0">
                <a:solidFill>
                  <a:srgbClr val="FD8537"/>
                </a:solidFill>
                <a:latin typeface="Times New Roman"/>
                <a:cs typeface="Times New Roman"/>
              </a:rPr>
              <a:t>   </a:t>
            </a:r>
            <a:r>
              <a:rPr sz="1100" spc="74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B</a:t>
            </a:r>
            <a:r>
              <a:rPr sz="1550" spc="0" dirty="0">
                <a:latin typeface="Century Schoolbook"/>
                <a:cs typeface="Century Schoolbook"/>
              </a:rPr>
              <a:t>.</a:t>
            </a:r>
            <a:r>
              <a:rPr sz="1550" spc="60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A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9" dirty="0">
                <a:latin typeface="Century Schoolbook"/>
                <a:cs typeface="Century Schoolbook"/>
              </a:rPr>
              <a:t>v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9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176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on</a:t>
            </a:r>
            <a:r>
              <a:rPr sz="1550" spc="74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m</a:t>
            </a:r>
            <a:r>
              <a:rPr sz="1550" spc="-25" dirty="0">
                <a:latin typeface="Century Schoolbook"/>
                <a:cs typeface="Century Schoolbook"/>
              </a:rPr>
              <a:t>a</a:t>
            </a:r>
            <a:r>
              <a:rPr sz="1550" spc="-4" dirty="0">
                <a:latin typeface="Century Schoolbook"/>
                <a:cs typeface="Century Schoolbook"/>
              </a:rPr>
              <a:t>tt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s</a:t>
            </a:r>
            <a:r>
              <a:rPr sz="1550" spc="207" dirty="0">
                <a:latin typeface="Century Schoolbook"/>
                <a:cs typeface="Century Schoolbook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el</a:t>
            </a:r>
            <a:r>
              <a:rPr sz="1550" spc="-14" dirty="0">
                <a:latin typeface="Century Schoolbook"/>
                <a:cs typeface="Century Schoolbook"/>
              </a:rPr>
              <a:t>a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9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163" dirty="0">
                <a:latin typeface="Century Schoolbook"/>
                <a:cs typeface="Century Schoolbook"/>
              </a:rPr>
              <a:t> 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97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-4" dirty="0">
                <a:latin typeface="Century Schoolbook"/>
                <a:cs typeface="Century Schoolbook"/>
              </a:rPr>
              <a:t>d</a:t>
            </a:r>
            <a:r>
              <a:rPr sz="1550" spc="4" dirty="0">
                <a:latin typeface="Century Schoolbook"/>
                <a:cs typeface="Century Schoolbook"/>
              </a:rPr>
              <a:t>u</a:t>
            </a:r>
            <a:r>
              <a:rPr sz="1550" spc="0" dirty="0">
                <a:latin typeface="Century Schoolbook"/>
                <a:cs typeface="Century Schoolbook"/>
              </a:rPr>
              <a:t>m</a:t>
            </a:r>
            <a:r>
              <a:rPr sz="1550" spc="-14" dirty="0">
                <a:latin typeface="Century Schoolbook"/>
                <a:cs typeface="Century Schoolbook"/>
              </a:rPr>
              <a:t>p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9" dirty="0">
                <a:latin typeface="Century Schoolbook"/>
                <a:cs typeface="Century Schoolbook"/>
              </a:rPr>
              <a:t>ng</a:t>
            </a:r>
            <a:r>
              <a:rPr sz="1550" spc="0" dirty="0">
                <a:latin typeface="Century Schoolbook"/>
                <a:cs typeface="Century Schoolbook"/>
              </a:rPr>
              <a:t>,</a:t>
            </a:r>
            <a:r>
              <a:rPr sz="1550" spc="328" dirty="0">
                <a:latin typeface="Century Schoolbook"/>
                <a:cs typeface="Century Schoolbook"/>
              </a:rPr>
              <a:t> </a:t>
            </a:r>
            <a:r>
              <a:rPr sz="1550" spc="-14" dirty="0">
                <a:latin typeface="Century Schoolbook"/>
                <a:cs typeface="Century Schoolbook"/>
              </a:rPr>
              <a:t>s</a:t>
            </a:r>
            <a:r>
              <a:rPr sz="1550" spc="4" dirty="0">
                <a:latin typeface="Century Schoolbook"/>
                <a:cs typeface="Century Schoolbook"/>
              </a:rPr>
              <a:t>u</a:t>
            </a:r>
            <a:r>
              <a:rPr sz="1550" spc="-19" dirty="0">
                <a:latin typeface="Century Schoolbook"/>
                <a:cs typeface="Century Schoolbook"/>
              </a:rPr>
              <a:t>b</a:t>
            </a:r>
            <a:r>
              <a:rPr sz="1550" spc="-14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-4" dirty="0">
                <a:latin typeface="Century Schoolbook"/>
                <a:cs typeface="Century Schoolbook"/>
              </a:rPr>
              <a:t>d</a:t>
            </a:r>
            <a:r>
              <a:rPr sz="1550" spc="0" dirty="0">
                <a:latin typeface="Century Schoolbook"/>
                <a:cs typeface="Century Schoolbook"/>
              </a:rPr>
              <a:t>ies</a:t>
            </a:r>
            <a:r>
              <a:rPr sz="1550" spc="231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d</a:t>
            </a:r>
            <a:endParaRPr sz="1550">
              <a:latin typeface="Century Schoolbook"/>
              <a:cs typeface="Century Schoolbook"/>
            </a:endParaRPr>
          </a:p>
          <a:p>
            <a:pPr marL="287020" marR="30220">
              <a:lnSpc>
                <a:spcPct val="100179"/>
              </a:lnSpc>
              <a:spcBef>
                <a:spcPts val="80"/>
              </a:spcBef>
            </a:pP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4" dirty="0">
                <a:latin typeface="Century Schoolbook"/>
                <a:cs typeface="Century Schoolbook"/>
              </a:rPr>
              <a:t>un</a:t>
            </a:r>
            <a:r>
              <a:rPr sz="1550" spc="0" dirty="0">
                <a:latin typeface="Century Schoolbook"/>
                <a:cs typeface="Century Schoolbook"/>
              </a:rPr>
              <a:t>te</a:t>
            </a:r>
            <a:r>
              <a:rPr sz="1550" spc="9" dirty="0">
                <a:latin typeface="Century Schoolbook"/>
                <a:cs typeface="Century Schoolbook"/>
              </a:rPr>
              <a:t>rv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ilin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251" dirty="0">
                <a:latin typeface="Century Schoolbook"/>
                <a:cs typeface="Century Schoolbook"/>
              </a:rPr>
              <a:t> </a:t>
            </a:r>
            <a:r>
              <a:rPr sz="1550" spc="-10" dirty="0">
                <a:latin typeface="Century Schoolbook"/>
                <a:cs typeface="Century Schoolbook"/>
              </a:rPr>
              <a:t>d</a:t>
            </a:r>
            <a:r>
              <a:rPr sz="1550" spc="5" dirty="0">
                <a:latin typeface="Century Schoolbook"/>
                <a:cs typeface="Century Schoolbook"/>
              </a:rPr>
              <a:t>u</a:t>
            </a:r>
            <a:r>
              <a:rPr sz="1550" spc="0" dirty="0">
                <a:latin typeface="Century Schoolbook"/>
                <a:cs typeface="Century Schoolbook"/>
              </a:rPr>
              <a:t>ties</a:t>
            </a:r>
            <a:endParaRPr sz="1550">
              <a:latin typeface="Century Schoolbook"/>
              <a:cs typeface="Century Schoolbook"/>
            </a:endParaRPr>
          </a:p>
          <a:p>
            <a:pPr marL="296164" marR="30220">
              <a:lnSpc>
                <a:spcPct val="100179"/>
              </a:lnSpc>
              <a:spcBef>
                <a:spcPts val="656"/>
              </a:spcBef>
            </a:pP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io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l</a:t>
            </a:r>
            <a:r>
              <a:rPr sz="1550" spc="307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-4" dirty="0">
                <a:latin typeface="Century Schoolbook"/>
                <a:cs typeface="Century Schoolbook"/>
              </a:rPr>
              <a:t>m</a:t>
            </a:r>
            <a:r>
              <a:rPr sz="1550" spc="0" dirty="0">
                <a:latin typeface="Century Schoolbook"/>
                <a:cs typeface="Century Schoolbook"/>
              </a:rPr>
              <a:t>m</a:t>
            </a:r>
            <a:r>
              <a:rPr sz="1550" spc="-4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rc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-14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l</a:t>
            </a:r>
            <a:r>
              <a:rPr sz="1550" spc="247" dirty="0">
                <a:latin typeface="Century Schoolbook"/>
                <a:cs typeface="Century Schoolbook"/>
              </a:rPr>
              <a:t> </a:t>
            </a:r>
            <a:r>
              <a:rPr sz="1550" spc="10" dirty="0">
                <a:latin typeface="Century Schoolbook"/>
                <a:cs typeface="Century Schoolbook"/>
              </a:rPr>
              <a:t>A</a:t>
            </a:r>
            <a:r>
              <a:rPr sz="1550" spc="15" dirty="0">
                <a:latin typeface="Century Schoolbook"/>
                <a:cs typeface="Century Schoolbook"/>
              </a:rPr>
              <a:t>r</a:t>
            </a:r>
            <a:r>
              <a:rPr sz="1550" spc="-20" dirty="0">
                <a:latin typeface="Century Schoolbook"/>
                <a:cs typeface="Century Schoolbook"/>
              </a:rPr>
              <a:t>b</a:t>
            </a:r>
            <a:r>
              <a:rPr sz="1550" spc="0" dirty="0">
                <a:latin typeface="Century Schoolbook"/>
                <a:cs typeface="Century Schoolbook"/>
              </a:rPr>
              <a:t>it</a:t>
            </a:r>
            <a:r>
              <a:rPr sz="1550" spc="15" dirty="0">
                <a:latin typeface="Century Schoolbook"/>
                <a:cs typeface="Century Schoolbook"/>
              </a:rPr>
              <a:t>r</a:t>
            </a:r>
            <a:r>
              <a:rPr sz="1550" spc="-20" dirty="0">
                <a:latin typeface="Century Schoolbook"/>
                <a:cs typeface="Century Schoolbook"/>
              </a:rPr>
              <a:t>a</a:t>
            </a:r>
            <a:r>
              <a:rPr sz="1550" spc="-5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ion</a:t>
            </a:r>
            <a:endParaRPr sz="155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64218" y="2252859"/>
            <a:ext cx="770412" cy="2268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550" spc="0" dirty="0">
                <a:latin typeface="Century Schoolbook"/>
                <a:cs typeface="Century Schoolbook"/>
              </a:rPr>
              <a:t>of</a:t>
            </a:r>
            <a:r>
              <a:rPr sz="1550" spc="70" dirty="0">
                <a:latin typeface="Century Schoolbook"/>
                <a:cs typeface="Century Schoolbook"/>
              </a:rPr>
              <a:t> </a:t>
            </a:r>
            <a:r>
              <a:rPr sz="1550" spc="-5" dirty="0">
                <a:latin typeface="Century Schoolbook"/>
                <a:cs typeface="Century Schoolbook"/>
              </a:rPr>
              <a:t>W</a:t>
            </a:r>
            <a:r>
              <a:rPr sz="1550" spc="-10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endParaRPr sz="1550">
              <a:latin typeface="Century Schoolbook"/>
              <a:cs typeface="Century School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3461006"/>
            <a:ext cx="7266425" cy="1109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0220">
              <a:lnSpc>
                <a:spcPts val="1735"/>
              </a:lnSpc>
              <a:spcBef>
                <a:spcPts val="86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100" spc="0" dirty="0">
                <a:solidFill>
                  <a:srgbClr val="FD8537"/>
                </a:solidFill>
                <a:latin typeface="Times New Roman"/>
                <a:cs typeface="Times New Roman"/>
              </a:rPr>
              <a:t>   </a:t>
            </a:r>
            <a:r>
              <a:rPr sz="1100" spc="74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.</a:t>
            </a:r>
            <a:r>
              <a:rPr sz="1550" spc="60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A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9" dirty="0">
                <a:latin typeface="Century Schoolbook"/>
                <a:cs typeface="Century Schoolbook"/>
              </a:rPr>
              <a:t>v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4" dirty="0">
                <a:latin typeface="Century Schoolbook"/>
                <a:cs typeface="Century Schoolbook"/>
              </a:rPr>
              <a:t>in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170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on</a:t>
            </a:r>
            <a:r>
              <a:rPr sz="1550" spc="74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d</a:t>
            </a:r>
            <a:r>
              <a:rPr sz="1550" spc="118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-9" dirty="0">
                <a:latin typeface="Century Schoolbook"/>
                <a:cs typeface="Century Schoolbook"/>
              </a:rPr>
              <a:t>ss</a:t>
            </a:r>
            <a:r>
              <a:rPr sz="1550" spc="4" dirty="0">
                <a:latin typeface="Century Schoolbook"/>
                <a:cs typeface="Century Schoolbook"/>
              </a:rPr>
              <a:t>uin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147" dirty="0">
                <a:latin typeface="Century Schoolbook"/>
                <a:cs typeface="Century Schoolbook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ti</a:t>
            </a:r>
            <a:r>
              <a:rPr sz="1550" spc="9" dirty="0">
                <a:latin typeface="Century Schoolbook"/>
                <a:cs typeface="Century Schoolbook"/>
              </a:rPr>
              <a:t>f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tes</a:t>
            </a:r>
            <a:r>
              <a:rPr sz="1550" spc="212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n</a:t>
            </a:r>
            <a:r>
              <a:rPr sz="1550" spc="68" dirty="0">
                <a:latin typeface="Century Schoolbook"/>
                <a:cs typeface="Century Schoolbook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9" dirty="0">
                <a:latin typeface="Century Schoolbook"/>
                <a:cs typeface="Century Schoolbook"/>
              </a:rPr>
              <a:t>sp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t</a:t>
            </a:r>
            <a:r>
              <a:rPr sz="1550" spc="172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of</a:t>
            </a:r>
            <a:r>
              <a:rPr sz="1550" spc="70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F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9" dirty="0">
                <a:latin typeface="Century Schoolbook"/>
                <a:cs typeface="Century Schoolbook"/>
              </a:rPr>
              <a:t>g</a:t>
            </a:r>
            <a:r>
              <a:rPr sz="1550" spc="0" dirty="0">
                <a:latin typeface="Century Schoolbook"/>
                <a:cs typeface="Century Schoolbook"/>
              </a:rPr>
              <a:t>n</a:t>
            </a:r>
            <a:r>
              <a:rPr sz="1550" spc="150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T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59" dirty="0">
                <a:latin typeface="Century Schoolbook"/>
                <a:cs typeface="Century Schoolbook"/>
              </a:rPr>
              <a:t> </a:t>
            </a:r>
            <a:r>
              <a:rPr sz="1550" spc="-10" dirty="0">
                <a:latin typeface="Century Schoolbook"/>
                <a:cs typeface="Century Schoolbook"/>
              </a:rPr>
              <a:t>P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5" dirty="0">
                <a:latin typeface="Century Schoolbook"/>
                <a:cs typeface="Century Schoolbook"/>
              </a:rPr>
              <a:t>li</a:t>
            </a:r>
            <a:r>
              <a:rPr sz="1550" spc="15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y</a:t>
            </a:r>
            <a:endParaRPr sz="1550">
              <a:latin typeface="Century Schoolbook"/>
              <a:cs typeface="Century Schoolbook"/>
            </a:endParaRPr>
          </a:p>
          <a:p>
            <a:pPr marL="287020" marR="30220">
              <a:lnSpc>
                <a:spcPct val="100179"/>
              </a:lnSpc>
            </a:pP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d</a:t>
            </a:r>
            <a:r>
              <a:rPr sz="1550" spc="118" dirty="0">
                <a:latin typeface="Century Schoolbook"/>
                <a:cs typeface="Century Schoolbook"/>
              </a:rPr>
              <a:t> </a:t>
            </a:r>
            <a:r>
              <a:rPr sz="1550" spc="-10" dirty="0">
                <a:latin typeface="Century Schoolbook"/>
                <a:cs typeface="Century Schoolbook"/>
              </a:rPr>
              <a:t>P</a:t>
            </a:r>
            <a:r>
              <a:rPr sz="1550" spc="15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15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10" dirty="0">
                <a:latin typeface="Century Schoolbook"/>
                <a:cs typeface="Century Schoolbook"/>
              </a:rPr>
              <a:t>d</a:t>
            </a:r>
            <a:r>
              <a:rPr sz="1550" spc="5" dirty="0">
                <a:latin typeface="Century Schoolbook"/>
                <a:cs typeface="Century Schoolbook"/>
              </a:rPr>
              <a:t>u</a:t>
            </a:r>
            <a:r>
              <a:rPr sz="1550" spc="15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es</a:t>
            </a:r>
            <a:endParaRPr sz="1550">
              <a:latin typeface="Century Schoolbook"/>
              <a:cs typeface="Century Schoolbook"/>
            </a:endParaRPr>
          </a:p>
          <a:p>
            <a:pPr marL="12700">
              <a:lnSpc>
                <a:spcPct val="100179"/>
              </a:lnSpc>
              <a:spcBef>
                <a:spcPts val="656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100" spc="0" dirty="0">
                <a:solidFill>
                  <a:srgbClr val="FD8537"/>
                </a:solidFill>
                <a:latin typeface="Times New Roman"/>
                <a:cs typeface="Times New Roman"/>
              </a:rPr>
              <a:t>   </a:t>
            </a:r>
            <a:r>
              <a:rPr sz="1100" spc="74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0" dirty="0">
                <a:latin typeface="Century Schoolbook"/>
                <a:cs typeface="Century Schoolbook"/>
              </a:rPr>
              <a:t>.</a:t>
            </a:r>
            <a:r>
              <a:rPr sz="1550" spc="97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A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9" dirty="0">
                <a:latin typeface="Century Schoolbook"/>
                <a:cs typeface="Century Schoolbook"/>
              </a:rPr>
              <a:t>v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9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176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on</a:t>
            </a:r>
            <a:r>
              <a:rPr sz="1550" spc="74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el</a:t>
            </a:r>
            <a:r>
              <a:rPr sz="1550" spc="4" dirty="0">
                <a:latin typeface="Century Schoolbook"/>
                <a:cs typeface="Century Schoolbook"/>
              </a:rPr>
              <a:t>l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4" dirty="0">
                <a:latin typeface="Century Schoolbook"/>
                <a:cs typeface="Century Schoolbook"/>
              </a:rPr>
              <a:t>u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l</a:t>
            </a:r>
            <a:r>
              <a:rPr sz="1550" spc="240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P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-9" dirty="0">
                <a:latin typeface="Century Schoolbook"/>
                <a:cs typeface="Century Schoolbook"/>
              </a:rPr>
              <a:t>p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y</a:t>
            </a:r>
            <a:r>
              <a:rPr sz="1550" spc="210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l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en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9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177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d</a:t>
            </a:r>
            <a:r>
              <a:rPr sz="1550" spc="113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9" dirty="0">
                <a:latin typeface="Century Schoolbook"/>
                <a:cs typeface="Century Schoolbook"/>
              </a:rPr>
              <a:t>f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9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201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of</a:t>
            </a:r>
            <a:r>
              <a:rPr sz="1550" spc="35" dirty="0">
                <a:latin typeface="Century Schoolbook"/>
                <a:cs typeface="Century Schoolbook"/>
              </a:rPr>
              <a:t> </a:t>
            </a:r>
            <a:r>
              <a:rPr sz="1550" spc="10" dirty="0">
                <a:latin typeface="Century Schoolbook"/>
                <a:cs typeface="Century Schoolbook"/>
              </a:rPr>
              <a:t>Ag</a:t>
            </a:r>
            <a:r>
              <a:rPr sz="1550" spc="15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ee</a:t>
            </a:r>
            <a:r>
              <a:rPr sz="1550" spc="-5" dirty="0">
                <a:latin typeface="Century Schoolbook"/>
                <a:cs typeface="Century Schoolbook"/>
              </a:rPr>
              <a:t>m</a:t>
            </a:r>
            <a:r>
              <a:rPr sz="1550" spc="0" dirty="0">
                <a:latin typeface="Century Schoolbook"/>
                <a:cs typeface="Century Schoolbook"/>
              </a:rPr>
              <a:t>ents</a:t>
            </a:r>
            <a:endParaRPr sz="1550">
              <a:latin typeface="Century Schoolbook"/>
              <a:cs typeface="Century Schoolbook"/>
            </a:endParaRPr>
          </a:p>
          <a:p>
            <a:pPr marL="12700" marR="30220">
              <a:lnSpc>
                <a:spcPct val="100179"/>
              </a:lnSpc>
              <a:spcBef>
                <a:spcPts val="658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100" spc="0" dirty="0">
                <a:solidFill>
                  <a:srgbClr val="FD8537"/>
                </a:solidFill>
                <a:latin typeface="Times New Roman"/>
                <a:cs typeface="Times New Roman"/>
              </a:rPr>
              <a:t>   </a:t>
            </a:r>
            <a:r>
              <a:rPr sz="1100" spc="74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E</a:t>
            </a:r>
            <a:r>
              <a:rPr sz="1550" spc="0" dirty="0">
                <a:latin typeface="Century Schoolbook"/>
                <a:cs typeface="Century Schoolbook"/>
              </a:rPr>
              <a:t>.</a:t>
            </a:r>
            <a:r>
              <a:rPr sz="1550" spc="60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A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ti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108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s</a:t>
            </a:r>
            <a:r>
              <a:rPr sz="1550" spc="91" dirty="0">
                <a:latin typeface="Century Schoolbook"/>
                <a:cs typeface="Century Schoolbook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9" dirty="0">
                <a:latin typeface="Century Schoolbook"/>
                <a:cs typeface="Century Schoolbook"/>
              </a:rPr>
              <a:t>g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te</a:t>
            </a:r>
            <a:r>
              <a:rPr sz="1550" spc="9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ed</a:t>
            </a:r>
            <a:r>
              <a:rPr sz="1550" spc="209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T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94" dirty="0">
                <a:latin typeface="Century Schoolbook"/>
                <a:cs typeface="Century Schoolbook"/>
              </a:rPr>
              <a:t> </a:t>
            </a:r>
            <a:r>
              <a:rPr sz="1550" spc="19" dirty="0">
                <a:latin typeface="Century Schoolbook"/>
                <a:cs typeface="Century Schoolbook"/>
              </a:rPr>
              <a:t>M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ks</a:t>
            </a:r>
            <a:r>
              <a:rPr sz="1550" spc="117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Ag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t</a:t>
            </a:r>
            <a:endParaRPr sz="1550">
              <a:latin typeface="Century Schoolbook"/>
              <a:cs typeface="Century Schoolbook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322691" y="5908334"/>
            <a:ext cx="253320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1F41E641-62B9-4260-9495-BC0DEB908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49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88976" y="2048255"/>
            <a:ext cx="4264152" cy="4320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3702" y="1131512"/>
            <a:ext cx="74027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25"/>
              </a:lnSpc>
              <a:spcBef>
                <a:spcPts val="146"/>
              </a:spcBef>
            </a:pP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6027" y="1131512"/>
            <a:ext cx="101994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25"/>
              </a:lnSpc>
              <a:spcBef>
                <a:spcPts val="146"/>
              </a:spcBef>
            </a:pP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90295" y="1131512"/>
            <a:ext cx="221376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25"/>
              </a:lnSpc>
              <a:spcBef>
                <a:spcPts val="146"/>
              </a:spcBef>
            </a:pP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37672" y="1131512"/>
            <a:ext cx="313664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25"/>
              </a:lnSpc>
              <a:spcBef>
                <a:spcPts val="146"/>
              </a:spcBef>
            </a:pP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32503" y="2440167"/>
            <a:ext cx="3724193" cy="28713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10"/>
              </a:lnSpc>
              <a:spcBef>
                <a:spcPts val="170"/>
              </a:spcBef>
            </a:pPr>
            <a:r>
              <a:rPr sz="3200" spc="0" dirty="0">
                <a:solidFill>
                  <a:srgbClr val="333333"/>
                </a:solidFill>
                <a:latin typeface="Times New Roman"/>
                <a:cs typeface="Times New Roman"/>
              </a:rPr>
              <a:t>Lack </a:t>
            </a:r>
            <a:r>
              <a:rPr sz="3200" spc="247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3200" spc="516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333333"/>
                </a:solidFill>
                <a:latin typeface="Times New Roman"/>
                <a:cs typeface="Times New Roman"/>
              </a:rPr>
              <a:t>pl</a:t>
            </a:r>
            <a:r>
              <a:rPr sz="3200" spc="-18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3200" spc="0" dirty="0">
                <a:solidFill>
                  <a:srgbClr val="333333"/>
                </a:solidFill>
                <a:latin typeface="Times New Roman"/>
                <a:cs typeface="Times New Roman"/>
              </a:rPr>
              <a:t>nning</a:t>
            </a:r>
            <a:r>
              <a:rPr sz="320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endParaRPr sz="3200">
              <a:latin typeface="Times New Roman"/>
              <a:cs typeface="Times New Roman"/>
            </a:endParaRPr>
          </a:p>
          <a:p>
            <a:pPr marL="12700" marR="20321">
              <a:lnSpc>
                <a:spcPct val="100041"/>
              </a:lnSpc>
            </a:pPr>
            <a:r>
              <a:rPr sz="3200" dirty="0">
                <a:solidFill>
                  <a:srgbClr val="333333"/>
                </a:solidFill>
                <a:latin typeface="Times New Roman"/>
                <a:cs typeface="Times New Roman"/>
              </a:rPr>
              <a:t>ca</a:t>
            </a:r>
            <a:r>
              <a:rPr sz="3200" spc="-9" dirty="0">
                <a:solidFill>
                  <a:srgbClr val="333333"/>
                </a:solidFill>
                <a:latin typeface="Times New Roman"/>
                <a:cs typeface="Times New Roman"/>
              </a:rPr>
              <a:t>u</a:t>
            </a:r>
            <a:r>
              <a:rPr sz="3200" spc="0" dirty="0">
                <a:solidFill>
                  <a:srgbClr val="333333"/>
                </a:solidFill>
                <a:latin typeface="Times New Roman"/>
                <a:cs typeface="Times New Roman"/>
              </a:rPr>
              <a:t>sing oversp</a:t>
            </a:r>
            <a:r>
              <a:rPr sz="3200" spc="12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3200" spc="0" dirty="0">
                <a:solidFill>
                  <a:srgbClr val="333333"/>
                </a:solidFill>
                <a:latin typeface="Times New Roman"/>
                <a:cs typeface="Times New Roman"/>
              </a:rPr>
              <a:t>nd</a:t>
            </a:r>
            <a:r>
              <a:rPr sz="3200" spc="-18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3200" spc="0" dirty="0">
                <a:solidFill>
                  <a:srgbClr val="333333"/>
                </a:solidFill>
                <a:latin typeface="Times New Roman"/>
                <a:cs typeface="Times New Roman"/>
              </a:rPr>
              <a:t>ng</a:t>
            </a:r>
            <a:r>
              <a:rPr sz="3200" spc="-123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333333"/>
                </a:solidFill>
                <a:latin typeface="Times New Roman"/>
                <a:cs typeface="Times New Roman"/>
              </a:rPr>
              <a:t>and cash</a:t>
            </a:r>
            <a:r>
              <a:rPr sz="3200" spc="-172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333333"/>
                </a:solidFill>
                <a:latin typeface="Times New Roman"/>
                <a:cs typeface="Times New Roman"/>
              </a:rPr>
              <a:t>flow</a:t>
            </a:r>
            <a:r>
              <a:rPr sz="3200" spc="597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333333"/>
                </a:solidFill>
                <a:latin typeface="Times New Roman"/>
                <a:cs typeface="Times New Roman"/>
              </a:rPr>
              <a:t>is becoming</a:t>
            </a:r>
            <a:endParaRPr sz="3200">
              <a:latin typeface="Times New Roman"/>
              <a:cs typeface="Times New Roman"/>
            </a:endParaRPr>
          </a:p>
          <a:p>
            <a:pPr marL="12700" marR="61036">
              <a:lnSpc>
                <a:spcPts val="3675"/>
              </a:lnSpc>
              <a:spcBef>
                <a:spcPts val="188"/>
              </a:spcBef>
            </a:pPr>
            <a:r>
              <a:rPr sz="3200" spc="0" dirty="0">
                <a:solidFill>
                  <a:srgbClr val="333333"/>
                </a:solidFill>
                <a:latin typeface="Times New Roman"/>
                <a:cs typeface="Times New Roman"/>
              </a:rPr>
              <a:t>increasingly</a:t>
            </a:r>
            <a:r>
              <a:rPr sz="3200" spc="-77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333333"/>
                </a:solidFill>
                <a:latin typeface="Times New Roman"/>
                <a:cs typeface="Times New Roman"/>
              </a:rPr>
              <a:t>tigh</a:t>
            </a:r>
            <a:r>
              <a:rPr sz="3200" spc="9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3200" spc="0" dirty="0">
                <a:solidFill>
                  <a:srgbClr val="333333"/>
                </a:solidFill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5E5DCCC3-AFED-4481-8DD3-B926D813AE9D}"/>
              </a:ext>
            </a:extLst>
          </p:cNvPr>
          <p:cNvSpPr/>
          <p:nvPr/>
        </p:nvSpPr>
        <p:spPr>
          <a:xfrm>
            <a:off x="1371600" y="0"/>
            <a:ext cx="7772399" cy="1220724"/>
          </a:xfrm>
          <a:custGeom>
            <a:avLst/>
            <a:gdLst/>
            <a:ahLst/>
            <a:cxnLst/>
            <a:rect l="l" t="t" r="r" b="b"/>
            <a:pathLst>
              <a:path w="8023859" h="1220724">
                <a:moveTo>
                  <a:pt x="8023859" y="0"/>
                </a:moveTo>
                <a:lnTo>
                  <a:pt x="0" y="0"/>
                </a:lnTo>
                <a:lnTo>
                  <a:pt x="0" y="1220724"/>
                </a:lnTo>
                <a:lnTo>
                  <a:pt x="8023859" y="1220724"/>
                </a:lnTo>
                <a:lnTo>
                  <a:pt x="802385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39BAF7FA-E597-439E-BCF5-A871140AB2AB}"/>
              </a:ext>
            </a:extLst>
          </p:cNvPr>
          <p:cNvSpPr/>
          <p:nvPr/>
        </p:nvSpPr>
        <p:spPr>
          <a:xfrm>
            <a:off x="0" y="0"/>
            <a:ext cx="1371600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9CC7DD-8F1C-40EA-AD65-D3FD2CD5D61A}"/>
              </a:ext>
            </a:extLst>
          </p:cNvPr>
          <p:cNvSpPr/>
          <p:nvPr/>
        </p:nvSpPr>
        <p:spPr>
          <a:xfrm>
            <a:off x="1667675" y="1371600"/>
            <a:ext cx="5342725" cy="443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2925"/>
              </a:lnSpc>
              <a:spcBef>
                <a:spcPts val="146"/>
              </a:spcBef>
            </a:pPr>
            <a:r>
              <a:rPr lang="en-US" sz="2400" b="1" dirty="0">
                <a:latin typeface="Times New Roman"/>
                <a:cs typeface="Times New Roman"/>
              </a:rPr>
              <a:t>The</a:t>
            </a:r>
            <a:r>
              <a:rPr lang="en-US" sz="2400" b="1" spc="682" dirty="0">
                <a:latin typeface="Times New Roman"/>
                <a:cs typeface="Times New Roman"/>
              </a:rPr>
              <a:t> </a:t>
            </a:r>
            <a:r>
              <a:rPr lang="en-US" sz="2400" b="1" dirty="0">
                <a:latin typeface="Times New Roman"/>
                <a:cs typeface="Times New Roman"/>
              </a:rPr>
              <a:t>ma</a:t>
            </a:r>
            <a:r>
              <a:rPr lang="en-US" sz="2400" b="1" spc="-12" dirty="0">
                <a:latin typeface="Times New Roman"/>
                <a:cs typeface="Times New Roman"/>
              </a:rPr>
              <a:t>i</a:t>
            </a:r>
            <a:r>
              <a:rPr lang="en-US" sz="2400" b="1" dirty="0">
                <a:latin typeface="Times New Roman"/>
                <a:cs typeface="Times New Roman"/>
              </a:rPr>
              <a:t>n</a:t>
            </a:r>
            <a:r>
              <a:rPr lang="en-US" sz="2400" b="1" spc="85" dirty="0">
                <a:latin typeface="Times New Roman"/>
                <a:cs typeface="Times New Roman"/>
              </a:rPr>
              <a:t> </a:t>
            </a:r>
            <a:r>
              <a:rPr lang="en-US" sz="2400" b="1" dirty="0">
                <a:latin typeface="Times New Roman"/>
                <a:cs typeface="Times New Roman"/>
              </a:rPr>
              <a:t>challenges</a:t>
            </a:r>
            <a:r>
              <a:rPr lang="en-US" sz="2400" b="1" spc="-66" dirty="0">
                <a:latin typeface="Times New Roman"/>
                <a:cs typeface="Times New Roman"/>
              </a:rPr>
              <a:t> </a:t>
            </a:r>
            <a:r>
              <a:rPr lang="en-US" sz="2400" b="1" dirty="0">
                <a:latin typeface="Times New Roman"/>
                <a:cs typeface="Times New Roman"/>
              </a:rPr>
              <a:t>for </a:t>
            </a:r>
            <a:r>
              <a:rPr lang="en-US" sz="2400" b="1" spc="67" dirty="0">
                <a:latin typeface="Times New Roman"/>
                <a:cs typeface="Times New Roman"/>
              </a:rPr>
              <a:t> </a:t>
            </a:r>
            <a:r>
              <a:rPr lang="en-US" sz="2400" b="1" dirty="0">
                <a:latin typeface="Times New Roman"/>
                <a:cs typeface="Times New Roman"/>
              </a:rPr>
              <a:t>Sta</a:t>
            </a:r>
            <a:r>
              <a:rPr lang="en-US" sz="2400" b="1" spc="-17" dirty="0">
                <a:latin typeface="Times New Roman"/>
                <a:cs typeface="Times New Roman"/>
              </a:rPr>
              <a:t>r</a:t>
            </a:r>
            <a:r>
              <a:rPr lang="en-US" sz="2400" b="1" dirty="0">
                <a:latin typeface="Times New Roman"/>
                <a:cs typeface="Times New Roman"/>
              </a:rPr>
              <a:t>tups</a:t>
            </a:r>
            <a:r>
              <a:rPr lang="en-US" sz="2400" b="1" spc="70" dirty="0">
                <a:latin typeface="Times New Roman"/>
                <a:cs typeface="Times New Roman"/>
              </a:rPr>
              <a:t> </a:t>
            </a:r>
            <a:r>
              <a:rPr lang="en-US" sz="2400" b="1" dirty="0">
                <a:latin typeface="Times New Roman"/>
                <a:cs typeface="Times New Roman"/>
              </a:rPr>
              <a:t>a</a:t>
            </a:r>
            <a:r>
              <a:rPr lang="en-US" sz="2400" b="1" spc="-9" dirty="0">
                <a:latin typeface="Times New Roman"/>
                <a:cs typeface="Times New Roman"/>
              </a:rPr>
              <a:t>r</a:t>
            </a:r>
            <a:r>
              <a:rPr lang="en-US" sz="2400" b="1" dirty="0">
                <a:latin typeface="Times New Roman"/>
                <a:cs typeface="Times New Roman"/>
              </a:rPr>
              <a:t>e: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AF1A775-A890-4C29-A2B4-C4C19282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8764523" y="1065276"/>
            <a:ext cx="0" cy="5792722"/>
          </a:xfrm>
          <a:custGeom>
            <a:avLst/>
            <a:gdLst/>
            <a:ahLst/>
            <a:cxnLst/>
            <a:rect l="l" t="t" r="r" b="b"/>
            <a:pathLst>
              <a:path h="5792722">
                <a:moveTo>
                  <a:pt x="0" y="0"/>
                </a:moveTo>
                <a:lnTo>
                  <a:pt x="0" y="5792722"/>
                </a:lnTo>
              </a:path>
            </a:pathLst>
          </a:custGeom>
          <a:ln w="36576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37676" y="1065276"/>
            <a:ext cx="306323" cy="5792722"/>
          </a:xfrm>
          <a:custGeom>
            <a:avLst/>
            <a:gdLst/>
            <a:ahLst/>
            <a:cxnLst/>
            <a:rect l="l" t="t" r="r" b="b"/>
            <a:pathLst>
              <a:path w="306323" h="5792722">
                <a:moveTo>
                  <a:pt x="0" y="5792722"/>
                </a:moveTo>
                <a:lnTo>
                  <a:pt x="306323" y="5792722"/>
                </a:lnTo>
                <a:lnTo>
                  <a:pt x="306323" y="0"/>
                </a:lnTo>
                <a:lnTo>
                  <a:pt x="0" y="0"/>
                </a:lnTo>
                <a:lnTo>
                  <a:pt x="0" y="5792722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15400" y="1065276"/>
            <a:ext cx="0" cy="5792722"/>
          </a:xfrm>
          <a:custGeom>
            <a:avLst/>
            <a:gdLst/>
            <a:ahLst/>
            <a:cxnLst/>
            <a:rect l="l" t="t" r="r" b="b"/>
            <a:pathLst>
              <a:path h="5792722">
                <a:moveTo>
                  <a:pt x="0" y="0"/>
                </a:moveTo>
                <a:lnTo>
                  <a:pt x="0" y="5792722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93876" y="0"/>
            <a:ext cx="7850124" cy="1065276"/>
          </a:xfrm>
          <a:custGeom>
            <a:avLst/>
            <a:gdLst/>
            <a:ahLst/>
            <a:cxnLst/>
            <a:rect l="l" t="t" r="r" b="b"/>
            <a:pathLst>
              <a:path w="7850124" h="1065276">
                <a:moveTo>
                  <a:pt x="7850123" y="0"/>
                </a:moveTo>
                <a:lnTo>
                  <a:pt x="0" y="0"/>
                </a:lnTo>
                <a:lnTo>
                  <a:pt x="0" y="1065276"/>
                </a:lnTo>
                <a:lnTo>
                  <a:pt x="7850123" y="1065276"/>
                </a:lnTo>
                <a:lnTo>
                  <a:pt x="7850123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066" y="2285"/>
            <a:ext cx="35662" cy="6857998"/>
          </a:xfrm>
          <a:custGeom>
            <a:avLst/>
            <a:gdLst/>
            <a:ahLst/>
            <a:cxnLst/>
            <a:rect l="l" t="t" r="r" b="b"/>
            <a:pathLst>
              <a:path w="35662" h="6857998">
                <a:moveTo>
                  <a:pt x="35661" y="0"/>
                </a:moveTo>
                <a:lnTo>
                  <a:pt x="0" y="0"/>
                </a:lnTo>
                <a:lnTo>
                  <a:pt x="1" y="6855711"/>
                </a:lnTo>
                <a:lnTo>
                  <a:pt x="35662" y="6855711"/>
                </a:lnTo>
                <a:lnTo>
                  <a:pt x="35661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292" y="2285"/>
            <a:ext cx="11888" cy="6857998"/>
          </a:xfrm>
          <a:custGeom>
            <a:avLst/>
            <a:gdLst/>
            <a:ahLst/>
            <a:cxnLst/>
            <a:rect l="l" t="t" r="r" b="b"/>
            <a:pathLst>
              <a:path w="11888" h="6857998">
                <a:moveTo>
                  <a:pt x="11887" y="0"/>
                </a:moveTo>
                <a:lnTo>
                  <a:pt x="0" y="0"/>
                </a:lnTo>
                <a:lnTo>
                  <a:pt x="1" y="6855711"/>
                </a:lnTo>
                <a:lnTo>
                  <a:pt x="11888" y="6855711"/>
                </a:lnTo>
                <a:lnTo>
                  <a:pt x="1188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1371600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034032" y="127213"/>
            <a:ext cx="6515158" cy="8536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200"/>
              </a:lnSpc>
              <a:spcBef>
                <a:spcPts val="160"/>
              </a:spcBef>
            </a:pPr>
            <a:r>
              <a:rPr sz="3000" b="1" spc="-14" dirty="0">
                <a:solidFill>
                  <a:srgbClr val="565F6C"/>
                </a:solidFill>
                <a:latin typeface="Century Schoolbook"/>
                <a:cs typeface="Century Schoolbook"/>
              </a:rPr>
              <a:t>M</a:t>
            </a:r>
            <a:r>
              <a:rPr sz="30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ANAGE</a:t>
            </a:r>
            <a:r>
              <a:rPr sz="3000" b="1" spc="-19" dirty="0">
                <a:solidFill>
                  <a:srgbClr val="565F6C"/>
                </a:solidFill>
                <a:latin typeface="Century Schoolbook"/>
                <a:cs typeface="Century Schoolbook"/>
              </a:rPr>
              <a:t>M</a:t>
            </a:r>
            <a:r>
              <a:rPr sz="30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ENT</a:t>
            </a:r>
            <a:r>
              <a:rPr sz="3000" b="1" spc="-136" dirty="0">
                <a:solidFill>
                  <a:srgbClr val="565F6C"/>
                </a:solidFill>
                <a:latin typeface="Century Schoolbook"/>
                <a:cs typeface="Century Schoolbook"/>
              </a:rPr>
              <a:t> </a:t>
            </a:r>
            <a:r>
              <a:rPr sz="30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C</a:t>
            </a:r>
            <a:r>
              <a:rPr sz="30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O</a:t>
            </a:r>
            <a:r>
              <a:rPr sz="3000" b="1" spc="-9" dirty="0">
                <a:solidFill>
                  <a:srgbClr val="565F6C"/>
                </a:solidFill>
                <a:latin typeface="Century Schoolbook"/>
                <a:cs typeface="Century Schoolbook"/>
              </a:rPr>
              <a:t>NS</a:t>
            </a:r>
            <a:r>
              <a:rPr sz="30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ULTAN</a:t>
            </a:r>
            <a:r>
              <a:rPr sz="3000" b="1" spc="9" dirty="0">
                <a:solidFill>
                  <a:srgbClr val="565F6C"/>
                </a:solidFill>
                <a:latin typeface="Century Schoolbook"/>
                <a:cs typeface="Century Schoolbook"/>
              </a:rPr>
              <a:t>C</a:t>
            </a:r>
            <a:r>
              <a:rPr sz="30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Y</a:t>
            </a:r>
            <a:endParaRPr sz="3000">
              <a:latin typeface="Century Schoolbook"/>
              <a:cs typeface="Century Schoolbook"/>
            </a:endParaRPr>
          </a:p>
          <a:p>
            <a:pPr marL="2071334" marR="2216157" algn="ctr">
              <a:lnSpc>
                <a:spcPts val="3525"/>
              </a:lnSpc>
              <a:spcBef>
                <a:spcPts val="16"/>
              </a:spcBef>
            </a:pPr>
            <a:r>
              <a:rPr sz="3000" b="1" spc="-14" dirty="0">
                <a:solidFill>
                  <a:srgbClr val="565F6C"/>
                </a:solidFill>
                <a:latin typeface="Century Schoolbook"/>
                <a:cs typeface="Century Schoolbook"/>
              </a:rPr>
              <a:t>S</a:t>
            </a:r>
            <a:r>
              <a:rPr sz="30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E</a:t>
            </a:r>
            <a:r>
              <a:rPr sz="3000" b="1" spc="4" dirty="0">
                <a:solidFill>
                  <a:srgbClr val="565F6C"/>
                </a:solidFill>
                <a:latin typeface="Century Schoolbook"/>
                <a:cs typeface="Century Schoolbook"/>
              </a:rPr>
              <a:t>R</a:t>
            </a:r>
            <a:r>
              <a:rPr sz="30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VI</a:t>
            </a:r>
            <a:r>
              <a:rPr sz="3000" b="1" spc="14" dirty="0">
                <a:solidFill>
                  <a:srgbClr val="565F6C"/>
                </a:solidFill>
                <a:latin typeface="Century Schoolbook"/>
                <a:cs typeface="Century Schoolbook"/>
              </a:rPr>
              <a:t>C</a:t>
            </a:r>
            <a:r>
              <a:rPr sz="3000" b="1" spc="0" dirty="0">
                <a:solidFill>
                  <a:srgbClr val="565F6C"/>
                </a:solidFill>
                <a:latin typeface="Century Schoolbook"/>
                <a:cs typeface="Century Schoolbook"/>
              </a:rPr>
              <a:t>ES</a:t>
            </a:r>
            <a:endParaRPr sz="3000">
              <a:latin typeface="Century Schoolbook"/>
              <a:cs typeface="Century School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6244" y="1438973"/>
            <a:ext cx="2639981" cy="226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  <a:spcBef>
                <a:spcPts val="87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100" spc="0" dirty="0">
                <a:solidFill>
                  <a:srgbClr val="FD8537"/>
                </a:solidFill>
                <a:latin typeface="Times New Roman"/>
                <a:cs typeface="Times New Roman"/>
              </a:rPr>
              <a:t>   </a:t>
            </a:r>
            <a:r>
              <a:rPr sz="1100" spc="74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1550" b="1" spc="-9" dirty="0">
                <a:latin typeface="Century Gothic"/>
                <a:cs typeface="Century Gothic"/>
              </a:rPr>
              <a:t>I</a:t>
            </a:r>
            <a:r>
              <a:rPr sz="1550" b="1" spc="-14" dirty="0">
                <a:latin typeface="Century Gothic"/>
                <a:cs typeface="Century Gothic"/>
              </a:rPr>
              <a:t>n</a:t>
            </a:r>
            <a:r>
              <a:rPr sz="1550" b="1" spc="-9" dirty="0">
                <a:latin typeface="Century Gothic"/>
                <a:cs typeface="Century Gothic"/>
              </a:rPr>
              <a:t>f</a:t>
            </a:r>
            <a:r>
              <a:rPr sz="1550" b="1" spc="0" dirty="0">
                <a:latin typeface="Century Gothic"/>
                <a:cs typeface="Century Gothic"/>
              </a:rPr>
              <a:t>o</a:t>
            </a:r>
            <a:r>
              <a:rPr sz="1550" b="1" spc="-4" dirty="0">
                <a:latin typeface="Century Gothic"/>
                <a:cs typeface="Century Gothic"/>
              </a:rPr>
              <a:t>r</a:t>
            </a:r>
            <a:r>
              <a:rPr sz="1550" b="1" spc="-9" dirty="0">
                <a:latin typeface="Century Gothic"/>
                <a:cs typeface="Century Gothic"/>
              </a:rPr>
              <a:t>m</a:t>
            </a:r>
            <a:r>
              <a:rPr sz="1550" b="1" spc="0" dirty="0">
                <a:latin typeface="Century Gothic"/>
                <a:cs typeface="Century Gothic"/>
              </a:rPr>
              <a:t>a</a:t>
            </a:r>
            <a:r>
              <a:rPr sz="1550" b="1" spc="-4" dirty="0">
                <a:latin typeface="Century Gothic"/>
                <a:cs typeface="Century Gothic"/>
              </a:rPr>
              <a:t>t</a:t>
            </a:r>
            <a:r>
              <a:rPr sz="1550" b="1" spc="14" dirty="0">
                <a:latin typeface="Century Gothic"/>
                <a:cs typeface="Century Gothic"/>
              </a:rPr>
              <a:t>i</a:t>
            </a:r>
            <a:r>
              <a:rPr sz="1550" b="1" spc="0" dirty="0">
                <a:latin typeface="Century Gothic"/>
                <a:cs typeface="Century Gothic"/>
              </a:rPr>
              <a:t>on</a:t>
            </a:r>
            <a:r>
              <a:rPr sz="1550" b="1" spc="330" dirty="0">
                <a:latin typeface="Century Gothic"/>
                <a:cs typeface="Century Gothic"/>
              </a:rPr>
              <a:t> </a:t>
            </a:r>
            <a:r>
              <a:rPr sz="1550" b="1" spc="-15" dirty="0">
                <a:latin typeface="Century Gothic"/>
                <a:cs typeface="Century Gothic"/>
              </a:rPr>
              <a:t>T</a:t>
            </a:r>
            <a:r>
              <a:rPr sz="1550" b="1" spc="0" dirty="0">
                <a:latin typeface="Century Gothic"/>
                <a:cs typeface="Century Gothic"/>
              </a:rPr>
              <a:t>e</a:t>
            </a:r>
            <a:r>
              <a:rPr sz="1550" b="1" spc="-5" dirty="0">
                <a:latin typeface="Century Gothic"/>
                <a:cs typeface="Century Gothic"/>
              </a:rPr>
              <a:t>c</a:t>
            </a:r>
            <a:r>
              <a:rPr sz="1550" b="1" spc="-15" dirty="0">
                <a:latin typeface="Century Gothic"/>
                <a:cs typeface="Century Gothic"/>
              </a:rPr>
              <a:t>hn</a:t>
            </a:r>
            <a:r>
              <a:rPr sz="1550" b="1" spc="0" dirty="0">
                <a:latin typeface="Century Gothic"/>
                <a:cs typeface="Century Gothic"/>
              </a:rPr>
              <a:t>o</a:t>
            </a:r>
            <a:r>
              <a:rPr sz="1550" b="1" spc="10" dirty="0">
                <a:latin typeface="Century Gothic"/>
                <a:cs typeface="Century Gothic"/>
              </a:rPr>
              <a:t>l</a:t>
            </a:r>
            <a:r>
              <a:rPr sz="1550" b="1" spc="0" dirty="0">
                <a:latin typeface="Century Gothic"/>
                <a:cs typeface="Century Gothic"/>
              </a:rPr>
              <a:t>ogy</a:t>
            </a:r>
            <a:endParaRPr sz="155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244" y="1933069"/>
            <a:ext cx="2954713" cy="2265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100" spc="0" dirty="0">
                <a:solidFill>
                  <a:srgbClr val="FD8537"/>
                </a:solidFill>
                <a:latin typeface="Times New Roman"/>
                <a:cs typeface="Times New Roman"/>
              </a:rPr>
              <a:t>   </a:t>
            </a:r>
            <a:r>
              <a:rPr sz="1100" spc="74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om</a:t>
            </a:r>
            <a:r>
              <a:rPr sz="1550" spc="-9" dirty="0">
                <a:latin typeface="Century Schoolbook"/>
                <a:cs typeface="Century Schoolbook"/>
              </a:rPr>
              <a:t>p</a:t>
            </a:r>
            <a:r>
              <a:rPr sz="1550" spc="4" dirty="0">
                <a:latin typeface="Century Schoolbook"/>
                <a:cs typeface="Century Schoolbook"/>
              </a:rPr>
              <a:t>li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243" dirty="0">
                <a:latin typeface="Century Schoolbook"/>
                <a:cs typeface="Century Schoolbook"/>
              </a:rPr>
              <a:t> </a:t>
            </a:r>
            <a:r>
              <a:rPr sz="1550" spc="-4" dirty="0">
                <a:latin typeface="Century Schoolbook"/>
                <a:cs typeface="Century Schoolbook"/>
              </a:rPr>
              <a:t>w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th</a:t>
            </a:r>
            <a:r>
              <a:rPr sz="1550" spc="139" dirty="0">
                <a:latin typeface="Century Schoolbook"/>
                <a:cs typeface="Century Schoolbook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9" dirty="0">
                <a:latin typeface="Century Schoolbook"/>
                <a:cs typeface="Century Schoolbook"/>
              </a:rPr>
              <a:t>y</a:t>
            </a:r>
            <a:r>
              <a:rPr sz="1550" spc="-19" dirty="0">
                <a:latin typeface="Century Schoolbook"/>
                <a:cs typeface="Century Schoolbook"/>
              </a:rPr>
              <a:t>b</a:t>
            </a:r>
            <a:r>
              <a:rPr sz="1550" spc="0" dirty="0">
                <a:latin typeface="Century Schoolbook"/>
                <a:cs typeface="Century Schoolbook"/>
              </a:rPr>
              <a:t>er</a:t>
            </a:r>
            <a:r>
              <a:rPr sz="1550" spc="126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l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-4" dirty="0">
                <a:latin typeface="Century Schoolbook"/>
                <a:cs typeface="Century Schoolbook"/>
              </a:rPr>
              <a:t>w</a:t>
            </a:r>
            <a:r>
              <a:rPr sz="1550" spc="0" dirty="0">
                <a:latin typeface="Century Schoolbook"/>
                <a:cs typeface="Century Schoolbook"/>
              </a:rPr>
              <a:t>s</a:t>
            </a:r>
            <a:endParaRPr sz="1550">
              <a:latin typeface="Century Schoolbook"/>
              <a:cs typeface="Century School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6244" y="2573153"/>
            <a:ext cx="5568933" cy="4740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100" spc="0" dirty="0">
                <a:solidFill>
                  <a:srgbClr val="FD8537"/>
                </a:solidFill>
                <a:latin typeface="Times New Roman"/>
                <a:cs typeface="Times New Roman"/>
              </a:rPr>
              <a:t>   </a:t>
            </a:r>
            <a:r>
              <a:rPr sz="1100" spc="74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on</a:t>
            </a:r>
            <a:r>
              <a:rPr sz="1550" spc="-4" dirty="0">
                <a:latin typeface="Century Schoolbook"/>
                <a:cs typeface="Century Schoolbook"/>
              </a:rPr>
              <a:t>d</a:t>
            </a:r>
            <a:r>
              <a:rPr sz="1550" spc="4" dirty="0">
                <a:latin typeface="Century Schoolbook"/>
                <a:cs typeface="Century Schoolbook"/>
              </a:rPr>
              <a:t>u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9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249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B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d</a:t>
            </a:r>
            <a:r>
              <a:rPr sz="1550" spc="111" dirty="0">
                <a:latin typeface="Century Schoolbook"/>
                <a:cs typeface="Century Schoolbook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M</a:t>
            </a:r>
            <a:r>
              <a:rPr sz="1550" spc="0" dirty="0">
                <a:latin typeface="Century Schoolbook"/>
                <a:cs typeface="Century Schoolbook"/>
              </a:rPr>
              <a:t>ee</a:t>
            </a:r>
            <a:r>
              <a:rPr sz="1550" spc="-9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9" dirty="0">
                <a:latin typeface="Century Schoolbook"/>
                <a:cs typeface="Century Schoolbook"/>
              </a:rPr>
              <a:t>ng</a:t>
            </a:r>
            <a:r>
              <a:rPr sz="1550" spc="0" dirty="0">
                <a:latin typeface="Century Schoolbook"/>
                <a:cs typeface="Century Schoolbook"/>
              </a:rPr>
              <a:t>s</a:t>
            </a:r>
            <a:r>
              <a:rPr sz="1550" spc="191" dirty="0">
                <a:latin typeface="Century Schoolbook"/>
                <a:cs typeface="Century Schoolbook"/>
              </a:rPr>
              <a:t> 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4" dirty="0">
                <a:latin typeface="Century Schoolbook"/>
                <a:cs typeface="Century Schoolbook"/>
              </a:rPr>
              <a:t>h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ou</a:t>
            </a:r>
            <a:r>
              <a:rPr sz="1550" spc="14" dirty="0">
                <a:latin typeface="Century Schoolbook"/>
                <a:cs typeface="Century Schoolbook"/>
              </a:rPr>
              <a:t>g</a:t>
            </a:r>
            <a:r>
              <a:rPr sz="1550" spc="0" dirty="0">
                <a:latin typeface="Century Schoolbook"/>
                <a:cs typeface="Century Schoolbook"/>
              </a:rPr>
              <a:t>h</a:t>
            </a:r>
            <a:r>
              <a:rPr sz="1550" spc="154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v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-4" dirty="0">
                <a:latin typeface="Century Schoolbook"/>
                <a:cs typeface="Century Schoolbook"/>
              </a:rPr>
              <a:t>d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o</a:t>
            </a:r>
            <a:r>
              <a:rPr sz="1550" spc="9" dirty="0">
                <a:latin typeface="Century Schoolbook"/>
                <a:cs typeface="Century Schoolbook"/>
              </a:rPr>
              <a:t>-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on</a:t>
            </a:r>
            <a:r>
              <a:rPr sz="1550" spc="9" dirty="0">
                <a:latin typeface="Century Schoolbook"/>
                <a:cs typeface="Century Schoolbook"/>
              </a:rPr>
              <a:t>f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en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endParaRPr sz="1550">
              <a:latin typeface="Century Schoolbook"/>
              <a:cs typeface="Century Schoolbook"/>
            </a:endParaRPr>
          </a:p>
          <a:p>
            <a:pPr marL="287020" marR="30220">
              <a:lnSpc>
                <a:spcPct val="100179"/>
              </a:lnSpc>
            </a:pPr>
            <a:r>
              <a:rPr sz="1550" dirty="0">
                <a:latin typeface="Century Schoolbook"/>
                <a:cs typeface="Century Schoolbook"/>
              </a:rPr>
              <a:t>tele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9" dirty="0">
                <a:latin typeface="Century Schoolbook"/>
                <a:cs typeface="Century Schoolbook"/>
              </a:rPr>
              <a:t>f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4" dirty="0">
                <a:latin typeface="Century Schoolbook"/>
                <a:cs typeface="Century Schoolbook"/>
              </a:rPr>
              <a:t>in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endParaRPr sz="1550">
              <a:latin typeface="Century Schoolbook"/>
              <a:cs typeface="Century School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14812" y="2573153"/>
            <a:ext cx="404180" cy="2268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nd</a:t>
            </a:r>
            <a:endParaRPr sz="1550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244" y="3461006"/>
            <a:ext cx="2855794" cy="226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100" spc="0" dirty="0">
                <a:solidFill>
                  <a:srgbClr val="FD8537"/>
                </a:solidFill>
                <a:latin typeface="Times New Roman"/>
                <a:cs typeface="Times New Roman"/>
              </a:rPr>
              <a:t>   </a:t>
            </a:r>
            <a:r>
              <a:rPr sz="1100" spc="74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A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9" dirty="0">
                <a:latin typeface="Century Schoolbook"/>
                <a:cs typeface="Century Schoolbook"/>
              </a:rPr>
              <a:t>v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4" dirty="0">
                <a:latin typeface="Century Schoolbook"/>
                <a:cs typeface="Century Schoolbook"/>
              </a:rPr>
              <a:t>in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170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on</a:t>
            </a:r>
            <a:r>
              <a:rPr sz="1550" spc="74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IT</a:t>
            </a:r>
            <a:r>
              <a:rPr sz="1550" spc="63" dirty="0">
                <a:latin typeface="Century Schoolbook"/>
                <a:cs typeface="Century Schoolbook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4" dirty="0">
                <a:latin typeface="Century Schoolbook"/>
                <a:cs typeface="Century Schoolbook"/>
              </a:rPr>
              <a:t>l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ted</a:t>
            </a:r>
            <a:r>
              <a:rPr sz="1550" spc="196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-5" dirty="0">
                <a:latin typeface="Century Schoolbook"/>
                <a:cs typeface="Century Schoolbook"/>
              </a:rPr>
              <a:t>P</a:t>
            </a:r>
            <a:r>
              <a:rPr sz="1550" spc="0" dirty="0">
                <a:latin typeface="Century Schoolbook"/>
                <a:cs typeface="Century Schoolbook"/>
              </a:rPr>
              <a:t>R</a:t>
            </a:r>
            <a:endParaRPr sz="1550">
              <a:latin typeface="Century Schoolbook"/>
              <a:cs typeface="Century School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244" y="4101217"/>
            <a:ext cx="4606368" cy="2268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100" spc="0" dirty="0">
                <a:solidFill>
                  <a:srgbClr val="FD8537"/>
                </a:solidFill>
                <a:latin typeface="Times New Roman"/>
                <a:cs typeface="Times New Roman"/>
              </a:rPr>
              <a:t>   </a:t>
            </a:r>
            <a:r>
              <a:rPr sz="1100" spc="74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9" dirty="0">
                <a:latin typeface="Century Schoolbook"/>
                <a:cs typeface="Century Schoolbook"/>
              </a:rPr>
              <a:t>v</a:t>
            </a:r>
            <a:r>
              <a:rPr sz="1550" spc="0" dirty="0">
                <a:latin typeface="Century Schoolbook"/>
                <a:cs typeface="Century Schoolbook"/>
              </a:rPr>
              <a:t>elo</a:t>
            </a:r>
            <a:r>
              <a:rPr sz="1550" spc="-9" dirty="0">
                <a:latin typeface="Century Schoolbook"/>
                <a:cs typeface="Century Schoolbook"/>
              </a:rPr>
              <a:t>p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9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244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m</a:t>
            </a:r>
            <a:r>
              <a:rPr sz="1550" spc="-25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9" dirty="0">
                <a:latin typeface="Century Schoolbook"/>
                <a:cs typeface="Century Schoolbook"/>
              </a:rPr>
              <a:t>g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4" dirty="0">
                <a:latin typeface="Century Schoolbook"/>
                <a:cs typeface="Century Schoolbook"/>
              </a:rPr>
              <a:t>m</a:t>
            </a:r>
            <a:r>
              <a:rPr sz="1550" spc="0" dirty="0">
                <a:latin typeface="Century Schoolbook"/>
                <a:cs typeface="Century Schoolbook"/>
              </a:rPr>
              <a:t>ent</a:t>
            </a:r>
            <a:r>
              <a:rPr sz="1550" spc="332" dirty="0">
                <a:latin typeface="Century Schoolbook"/>
                <a:cs typeface="Century Schoolbook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9" dirty="0">
                <a:latin typeface="Century Schoolbook"/>
                <a:cs typeface="Century Schoolbook"/>
              </a:rPr>
              <a:t>p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s</a:t>
            </a:r>
            <a:r>
              <a:rPr sz="1550" spc="162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d</a:t>
            </a:r>
            <a:r>
              <a:rPr sz="1550" spc="113" dirty="0">
                <a:latin typeface="Century Schoolbook"/>
                <a:cs typeface="Century Schoolbook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ont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ols</a:t>
            </a:r>
            <a:endParaRPr sz="155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244" y="4742055"/>
            <a:ext cx="4871295" cy="226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100" spc="0" dirty="0">
                <a:solidFill>
                  <a:srgbClr val="FD8537"/>
                </a:solidFill>
                <a:latin typeface="Times New Roman"/>
                <a:cs typeface="Times New Roman"/>
              </a:rPr>
              <a:t>   </a:t>
            </a:r>
            <a:r>
              <a:rPr sz="1100" spc="74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1550" spc="19" dirty="0">
                <a:latin typeface="Century Schoolbook"/>
                <a:cs typeface="Century Schoolbook"/>
              </a:rPr>
              <a:t>M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in</a:t>
            </a:r>
            <a:r>
              <a:rPr sz="1550" spc="0" dirty="0">
                <a:latin typeface="Century Schoolbook"/>
                <a:cs typeface="Century Schoolbook"/>
              </a:rPr>
              <a:t>t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inin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263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t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tuto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y</a:t>
            </a:r>
            <a:r>
              <a:rPr sz="1550" spc="252" dirty="0">
                <a:latin typeface="Century Schoolbook"/>
                <a:cs typeface="Century Schoolbook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0" dirty="0">
                <a:latin typeface="Century Schoolbook"/>
                <a:cs typeface="Century Schoolbook"/>
              </a:rPr>
              <a:t>s</a:t>
            </a:r>
            <a:r>
              <a:rPr sz="1550" spc="129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n</a:t>
            </a:r>
            <a:r>
              <a:rPr sz="1550" spc="68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4" dirty="0">
                <a:latin typeface="Century Schoolbook"/>
                <a:cs typeface="Century Schoolbook"/>
              </a:rPr>
              <a:t>l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t</a:t>
            </a:r>
            <a:r>
              <a:rPr sz="1550" spc="9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4" dirty="0">
                <a:latin typeface="Century Schoolbook"/>
                <a:cs typeface="Century Schoolbook"/>
              </a:rPr>
              <a:t>ni</a:t>
            </a:r>
            <a:r>
              <a:rPr sz="1550" spc="0" dirty="0">
                <a:latin typeface="Century Schoolbook"/>
                <a:cs typeface="Century Schoolbook"/>
              </a:rPr>
              <a:t>c</a:t>
            </a:r>
            <a:r>
              <a:rPr sz="1550" spc="188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f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m</a:t>
            </a:r>
            <a:endParaRPr sz="1550">
              <a:latin typeface="Century Schoolbook"/>
              <a:cs typeface="Century School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5382266"/>
            <a:ext cx="6405370" cy="4694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100" spc="0" dirty="0">
                <a:solidFill>
                  <a:srgbClr val="FD8537"/>
                </a:solidFill>
                <a:latin typeface="Times New Roman"/>
                <a:cs typeface="Times New Roman"/>
              </a:rPr>
              <a:t>   </a:t>
            </a:r>
            <a:r>
              <a:rPr sz="1100" spc="74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E-</a:t>
            </a:r>
            <a:r>
              <a:rPr sz="1550" spc="-14" dirty="0">
                <a:latin typeface="Century Schoolbook"/>
                <a:cs typeface="Century Schoolbook"/>
              </a:rPr>
              <a:t>F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4" dirty="0">
                <a:latin typeface="Century Schoolbook"/>
                <a:cs typeface="Century Schoolbook"/>
              </a:rPr>
              <a:t>l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168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of</a:t>
            </a:r>
            <a:r>
              <a:rPr sz="1550" spc="35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f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-4" dirty="0">
                <a:latin typeface="Century Schoolbook"/>
                <a:cs typeface="Century Schoolbook"/>
              </a:rPr>
              <a:t>m</a:t>
            </a:r>
            <a:r>
              <a:rPr sz="1550" spc="-14" dirty="0">
                <a:latin typeface="Century Schoolbook"/>
                <a:cs typeface="Century Schoolbook"/>
              </a:rPr>
              <a:t>s</a:t>
            </a:r>
            <a:r>
              <a:rPr sz="1550" spc="-9" dirty="0">
                <a:latin typeface="Century Schoolbook"/>
                <a:cs typeface="Century Schoolbook"/>
              </a:rPr>
              <a:t>/d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um</a:t>
            </a:r>
            <a:r>
              <a:rPr sz="1550" spc="-4" dirty="0">
                <a:latin typeface="Century Schoolbook"/>
                <a:cs typeface="Century Schoolbook"/>
              </a:rPr>
              <a:t>e</a:t>
            </a:r>
            <a:r>
              <a:rPr sz="1550" spc="0" dirty="0">
                <a:latin typeface="Century Schoolbook"/>
                <a:cs typeface="Century Schoolbook"/>
              </a:rPr>
              <a:t>nts</a:t>
            </a:r>
            <a:r>
              <a:rPr sz="1550" spc="409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in</a:t>
            </a:r>
            <a:r>
              <a:rPr sz="1550" spc="33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ele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on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c</a:t>
            </a:r>
            <a:r>
              <a:rPr sz="1550" spc="188" dirty="0">
                <a:latin typeface="Century Schoolbook"/>
                <a:cs typeface="Century Schoolbook"/>
              </a:rPr>
              <a:t> </a:t>
            </a:r>
            <a:r>
              <a:rPr sz="1550" spc="-4" dirty="0">
                <a:latin typeface="Century Schoolbook"/>
                <a:cs typeface="Century Schoolbook"/>
              </a:rPr>
              <a:t>m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6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w</a:t>
            </a:r>
            <a:r>
              <a:rPr sz="1550" spc="0" dirty="0">
                <a:latin typeface="Century Schoolbook"/>
                <a:cs typeface="Century Schoolbook"/>
              </a:rPr>
              <a:t>ith</a:t>
            </a:r>
            <a:r>
              <a:rPr sz="1550" spc="139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9" dirty="0">
                <a:latin typeface="Century Schoolbook"/>
                <a:cs typeface="Century Schoolbook"/>
              </a:rPr>
              <a:t>g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r</a:t>
            </a:r>
            <a:r>
              <a:rPr sz="1550" spc="185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of</a:t>
            </a:r>
            <a:endParaRPr sz="1550">
              <a:latin typeface="Century Schoolbook"/>
              <a:cs typeface="Century Schoolbook"/>
            </a:endParaRPr>
          </a:p>
          <a:p>
            <a:pPr marL="287020" marR="30220">
              <a:lnSpc>
                <a:spcPct val="100179"/>
              </a:lnSpc>
            </a:pPr>
            <a:r>
              <a:rPr sz="1550" spc="9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om</a:t>
            </a:r>
            <a:r>
              <a:rPr sz="1550" spc="-9" dirty="0">
                <a:latin typeface="Century Schoolbook"/>
                <a:cs typeface="Century Schoolbook"/>
              </a:rPr>
              <a:t>p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ni</a:t>
            </a:r>
            <a:r>
              <a:rPr sz="1550" spc="0" dirty="0">
                <a:latin typeface="Century Schoolbook"/>
                <a:cs typeface="Century Schoolbook"/>
              </a:rPr>
              <a:t>es</a:t>
            </a:r>
            <a:r>
              <a:rPr sz="1550" spc="253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d</a:t>
            </a:r>
            <a:r>
              <a:rPr sz="1550" spc="118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other</a:t>
            </a:r>
            <a:r>
              <a:rPr sz="1550" spc="130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t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tuto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y</a:t>
            </a:r>
            <a:r>
              <a:rPr sz="1550" spc="252" dirty="0">
                <a:latin typeface="Century Schoolbook"/>
                <a:cs typeface="Century Schoolbook"/>
              </a:rPr>
              <a:t> </a:t>
            </a:r>
            <a:r>
              <a:rPr sz="1550" spc="-20" dirty="0">
                <a:latin typeface="Century Schoolbook"/>
                <a:cs typeface="Century Schoolbook"/>
              </a:rPr>
              <a:t>a</a:t>
            </a:r>
            <a:r>
              <a:rPr sz="1550" spc="5" dirty="0">
                <a:latin typeface="Century Schoolbook"/>
                <a:cs typeface="Century Schoolbook"/>
              </a:rPr>
              <a:t>u</a:t>
            </a:r>
            <a:r>
              <a:rPr sz="1550" spc="0" dirty="0">
                <a:latin typeface="Century Schoolbook"/>
                <a:cs typeface="Century Schoolbook"/>
              </a:rPr>
              <a:t>tho</a:t>
            </a:r>
            <a:r>
              <a:rPr sz="1550" spc="20" dirty="0">
                <a:latin typeface="Century Schoolbook"/>
                <a:cs typeface="Century Schoolbook"/>
              </a:rPr>
              <a:t>r</a:t>
            </a:r>
            <a:r>
              <a:rPr sz="1550" spc="5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ties</a:t>
            </a:r>
            <a:endParaRPr sz="1550">
              <a:latin typeface="Century Schoolbook"/>
              <a:cs typeface="Century Schoolbook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322691" y="5908334"/>
            <a:ext cx="253320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F3D1379A-2FCD-4736-B971-0E91C37B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50</a:t>
            </a:fld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8764523" y="1143000"/>
            <a:ext cx="0" cy="5714998"/>
          </a:xfrm>
          <a:custGeom>
            <a:avLst/>
            <a:gdLst/>
            <a:ahLst/>
            <a:cxnLst/>
            <a:rect l="l" t="t" r="r" b="b"/>
            <a:pathLst>
              <a:path h="5714998">
                <a:moveTo>
                  <a:pt x="0" y="0"/>
                </a:moveTo>
                <a:lnTo>
                  <a:pt x="0" y="5714998"/>
                </a:lnTo>
              </a:path>
            </a:pathLst>
          </a:custGeom>
          <a:ln w="36576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837676" y="1143000"/>
            <a:ext cx="306323" cy="5714998"/>
          </a:xfrm>
          <a:custGeom>
            <a:avLst/>
            <a:gdLst/>
            <a:ahLst/>
            <a:cxnLst/>
            <a:rect l="l" t="t" r="r" b="b"/>
            <a:pathLst>
              <a:path w="306323" h="5714998">
                <a:moveTo>
                  <a:pt x="0" y="5714998"/>
                </a:moveTo>
                <a:lnTo>
                  <a:pt x="306323" y="5714998"/>
                </a:lnTo>
                <a:lnTo>
                  <a:pt x="306323" y="0"/>
                </a:lnTo>
                <a:lnTo>
                  <a:pt x="0" y="0"/>
                </a:lnTo>
                <a:lnTo>
                  <a:pt x="0" y="5714998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15400" y="1143000"/>
            <a:ext cx="0" cy="5714998"/>
          </a:xfrm>
          <a:custGeom>
            <a:avLst/>
            <a:gdLst/>
            <a:ahLst/>
            <a:cxnLst/>
            <a:rect l="l" t="t" r="r" b="b"/>
            <a:pathLst>
              <a:path h="5714998">
                <a:moveTo>
                  <a:pt x="0" y="0"/>
                </a:moveTo>
                <a:lnTo>
                  <a:pt x="0" y="5714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93876" y="0"/>
            <a:ext cx="7850124" cy="1143000"/>
          </a:xfrm>
          <a:custGeom>
            <a:avLst/>
            <a:gdLst/>
            <a:ahLst/>
            <a:cxnLst/>
            <a:rect l="l" t="t" r="r" b="b"/>
            <a:pathLst>
              <a:path w="7850124" h="1143000">
                <a:moveTo>
                  <a:pt x="7850123" y="0"/>
                </a:moveTo>
                <a:lnTo>
                  <a:pt x="0" y="0"/>
                </a:lnTo>
                <a:lnTo>
                  <a:pt x="0" y="1143000"/>
                </a:lnTo>
                <a:lnTo>
                  <a:pt x="7850123" y="1143000"/>
                </a:lnTo>
                <a:lnTo>
                  <a:pt x="7850123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4066" y="2285"/>
            <a:ext cx="35662" cy="6857998"/>
          </a:xfrm>
          <a:custGeom>
            <a:avLst/>
            <a:gdLst/>
            <a:ahLst/>
            <a:cxnLst/>
            <a:rect l="l" t="t" r="r" b="b"/>
            <a:pathLst>
              <a:path w="35662" h="6857998">
                <a:moveTo>
                  <a:pt x="35661" y="0"/>
                </a:moveTo>
                <a:lnTo>
                  <a:pt x="0" y="0"/>
                </a:lnTo>
                <a:lnTo>
                  <a:pt x="1" y="6855711"/>
                </a:lnTo>
                <a:lnTo>
                  <a:pt x="35662" y="6855711"/>
                </a:lnTo>
                <a:lnTo>
                  <a:pt x="35661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292" y="2285"/>
            <a:ext cx="11888" cy="6857998"/>
          </a:xfrm>
          <a:custGeom>
            <a:avLst/>
            <a:gdLst/>
            <a:ahLst/>
            <a:cxnLst/>
            <a:rect l="l" t="t" r="r" b="b"/>
            <a:pathLst>
              <a:path w="11888" h="6857998">
                <a:moveTo>
                  <a:pt x="11887" y="0"/>
                </a:moveTo>
                <a:lnTo>
                  <a:pt x="0" y="0"/>
                </a:lnTo>
                <a:lnTo>
                  <a:pt x="1" y="6855711"/>
                </a:lnTo>
                <a:lnTo>
                  <a:pt x="11888" y="6855711"/>
                </a:lnTo>
                <a:lnTo>
                  <a:pt x="1188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-1"/>
            <a:ext cx="1371600" cy="11958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676406" y="78995"/>
            <a:ext cx="7088116" cy="944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50"/>
              </a:lnSpc>
              <a:spcBef>
                <a:spcPts val="177"/>
              </a:spcBef>
            </a:pPr>
            <a:r>
              <a:rPr sz="3350" spc="42" dirty="0">
                <a:solidFill>
                  <a:srgbClr val="565F6C"/>
                </a:solidFill>
                <a:latin typeface="Algerian"/>
                <a:cs typeface="Algerian"/>
              </a:rPr>
              <a:t>R</a:t>
            </a:r>
            <a:r>
              <a:rPr sz="3350" spc="47" dirty="0">
                <a:solidFill>
                  <a:srgbClr val="565F6C"/>
                </a:solidFill>
                <a:latin typeface="Algerian"/>
                <a:cs typeface="Algerian"/>
              </a:rPr>
              <a:t>o</a:t>
            </a:r>
            <a:r>
              <a:rPr sz="3350" spc="4" dirty="0">
                <a:solidFill>
                  <a:srgbClr val="565F6C"/>
                </a:solidFill>
                <a:latin typeface="Algerian"/>
                <a:cs typeface="Algerian"/>
              </a:rPr>
              <a:t>l</a:t>
            </a:r>
            <a:r>
              <a:rPr sz="3350" spc="0" dirty="0">
                <a:solidFill>
                  <a:srgbClr val="565F6C"/>
                </a:solidFill>
                <a:latin typeface="Algerian"/>
                <a:cs typeface="Algerian"/>
              </a:rPr>
              <a:t>e</a:t>
            </a:r>
            <a:r>
              <a:rPr sz="3350" spc="-118" dirty="0">
                <a:solidFill>
                  <a:srgbClr val="565F6C"/>
                </a:solidFill>
                <a:latin typeface="Algerian"/>
                <a:cs typeface="Algerian"/>
              </a:rPr>
              <a:t> </a:t>
            </a:r>
            <a:r>
              <a:rPr sz="3350" spc="50" dirty="0">
                <a:solidFill>
                  <a:srgbClr val="565F6C"/>
                </a:solidFill>
                <a:latin typeface="Algerian"/>
                <a:cs typeface="Algerian"/>
              </a:rPr>
              <a:t>o</a:t>
            </a:r>
            <a:r>
              <a:rPr sz="3350" spc="0" dirty="0">
                <a:solidFill>
                  <a:srgbClr val="565F6C"/>
                </a:solidFill>
                <a:latin typeface="Algerian"/>
                <a:cs typeface="Algerian"/>
              </a:rPr>
              <a:t>f</a:t>
            </a:r>
            <a:r>
              <a:rPr sz="3350" spc="-286" dirty="0">
                <a:solidFill>
                  <a:srgbClr val="565F6C"/>
                </a:solidFill>
                <a:latin typeface="Algerian"/>
                <a:cs typeface="Algerian"/>
              </a:rPr>
              <a:t> </a:t>
            </a:r>
            <a:r>
              <a:rPr sz="3350" spc="39" dirty="0">
                <a:solidFill>
                  <a:srgbClr val="565F6C"/>
                </a:solidFill>
                <a:latin typeface="Algerian"/>
                <a:cs typeface="Algerian"/>
              </a:rPr>
              <a:t>C</a:t>
            </a:r>
            <a:r>
              <a:rPr sz="3350" spc="0" dirty="0">
                <a:solidFill>
                  <a:srgbClr val="565F6C"/>
                </a:solidFill>
                <a:latin typeface="Algerian"/>
                <a:cs typeface="Algerian"/>
              </a:rPr>
              <a:t>S</a:t>
            </a:r>
            <a:r>
              <a:rPr sz="3350" spc="-290" dirty="0">
                <a:solidFill>
                  <a:srgbClr val="565F6C"/>
                </a:solidFill>
                <a:latin typeface="Algerian"/>
                <a:cs typeface="Algerian"/>
              </a:rPr>
              <a:t> </a:t>
            </a:r>
            <a:r>
              <a:rPr sz="3350" spc="29" dirty="0">
                <a:solidFill>
                  <a:srgbClr val="565F6C"/>
                </a:solidFill>
                <a:latin typeface="Algerian"/>
                <a:cs typeface="Algerian"/>
              </a:rPr>
              <a:t>u</a:t>
            </a:r>
            <a:r>
              <a:rPr sz="3350" spc="14" dirty="0">
                <a:solidFill>
                  <a:srgbClr val="565F6C"/>
                </a:solidFill>
                <a:latin typeface="Algerian"/>
                <a:cs typeface="Algerian"/>
              </a:rPr>
              <a:t>n</a:t>
            </a:r>
            <a:r>
              <a:rPr sz="3350" spc="39" dirty="0">
                <a:solidFill>
                  <a:srgbClr val="565F6C"/>
                </a:solidFill>
                <a:latin typeface="Algerian"/>
                <a:cs typeface="Algerian"/>
              </a:rPr>
              <a:t>d</a:t>
            </a:r>
            <a:r>
              <a:rPr sz="3350" spc="-9" dirty="0">
                <a:solidFill>
                  <a:srgbClr val="565F6C"/>
                </a:solidFill>
                <a:latin typeface="Algerian"/>
                <a:cs typeface="Algerian"/>
              </a:rPr>
              <a:t>e</a:t>
            </a:r>
            <a:r>
              <a:rPr sz="3350" spc="0" dirty="0">
                <a:solidFill>
                  <a:srgbClr val="565F6C"/>
                </a:solidFill>
                <a:latin typeface="Algerian"/>
                <a:cs typeface="Algerian"/>
              </a:rPr>
              <a:t>r</a:t>
            </a:r>
            <a:endParaRPr sz="3350" dirty="0">
              <a:latin typeface="Algerian"/>
              <a:cs typeface="Algerian"/>
            </a:endParaRPr>
          </a:p>
          <a:p>
            <a:pPr marL="26415" marR="18134">
              <a:lnSpc>
                <a:spcPts val="3854"/>
              </a:lnSpc>
              <a:spcBef>
                <a:spcPts val="15"/>
              </a:spcBef>
            </a:pPr>
            <a:r>
              <a:rPr sz="3350" spc="37" dirty="0">
                <a:solidFill>
                  <a:srgbClr val="565F6C"/>
                </a:solidFill>
                <a:latin typeface="Algerian"/>
                <a:cs typeface="Algerian"/>
              </a:rPr>
              <a:t>C</a:t>
            </a:r>
            <a:r>
              <a:rPr sz="3350" spc="47" dirty="0">
                <a:solidFill>
                  <a:srgbClr val="565F6C"/>
                </a:solidFill>
                <a:latin typeface="Algerian"/>
                <a:cs typeface="Algerian"/>
              </a:rPr>
              <a:t>o</a:t>
            </a:r>
            <a:r>
              <a:rPr sz="3350" spc="0" dirty="0">
                <a:solidFill>
                  <a:srgbClr val="565F6C"/>
                </a:solidFill>
                <a:latin typeface="Algerian"/>
                <a:cs typeface="Algerian"/>
              </a:rPr>
              <a:t>mpe</a:t>
            </a:r>
            <a:r>
              <a:rPr sz="3350" spc="4" dirty="0">
                <a:solidFill>
                  <a:srgbClr val="565F6C"/>
                </a:solidFill>
                <a:latin typeface="Algerian"/>
                <a:cs typeface="Algerian"/>
              </a:rPr>
              <a:t>t</a:t>
            </a:r>
            <a:r>
              <a:rPr sz="3350" spc="0" dirty="0">
                <a:solidFill>
                  <a:srgbClr val="565F6C"/>
                </a:solidFill>
                <a:latin typeface="Algerian"/>
                <a:cs typeface="Algerian"/>
              </a:rPr>
              <a:t>i</a:t>
            </a:r>
            <a:r>
              <a:rPr sz="3350" spc="-23" dirty="0">
                <a:solidFill>
                  <a:srgbClr val="565F6C"/>
                </a:solidFill>
                <a:latin typeface="Algerian"/>
                <a:cs typeface="Algerian"/>
              </a:rPr>
              <a:t>t</a:t>
            </a:r>
            <a:r>
              <a:rPr sz="3350" spc="0" dirty="0">
                <a:solidFill>
                  <a:srgbClr val="565F6C"/>
                </a:solidFill>
                <a:latin typeface="Algerian"/>
                <a:cs typeface="Algerian"/>
              </a:rPr>
              <a:t>ion</a:t>
            </a:r>
            <a:r>
              <a:rPr sz="3350" spc="-119" dirty="0">
                <a:solidFill>
                  <a:srgbClr val="565F6C"/>
                </a:solidFill>
                <a:latin typeface="Algerian"/>
                <a:cs typeface="Algerian"/>
              </a:rPr>
              <a:t> </a:t>
            </a:r>
            <a:r>
              <a:rPr lang="en-IN" sz="3350" spc="-119" dirty="0">
                <a:solidFill>
                  <a:srgbClr val="565F6C"/>
                </a:solidFill>
                <a:latin typeface="Algerian"/>
                <a:cs typeface="Algerian"/>
              </a:rPr>
              <a:t> </a:t>
            </a:r>
            <a:r>
              <a:rPr sz="3350" spc="39" dirty="0">
                <a:solidFill>
                  <a:srgbClr val="565F6C"/>
                </a:solidFill>
                <a:latin typeface="Algerian"/>
                <a:cs typeface="Algerian"/>
              </a:rPr>
              <a:t>L</a:t>
            </a:r>
            <a:r>
              <a:rPr sz="3350" spc="14" dirty="0">
                <a:solidFill>
                  <a:srgbClr val="565F6C"/>
                </a:solidFill>
                <a:latin typeface="Algerian"/>
                <a:cs typeface="Algerian"/>
              </a:rPr>
              <a:t>a</a:t>
            </a:r>
            <a:r>
              <a:rPr sz="3350" spc="0" dirty="0">
                <a:solidFill>
                  <a:srgbClr val="565F6C"/>
                </a:solidFill>
                <a:latin typeface="Algerian"/>
                <a:cs typeface="Algerian"/>
              </a:rPr>
              <a:t>w</a:t>
            </a:r>
            <a:endParaRPr sz="3350" dirty="0">
              <a:latin typeface="Algerian"/>
              <a:cs typeface="Algeri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15669" y="1518287"/>
            <a:ext cx="6388523" cy="4689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550" spc="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om</a:t>
            </a:r>
            <a:r>
              <a:rPr sz="1550" spc="-14" dirty="0">
                <a:latin typeface="Century Schoolbook"/>
                <a:cs typeface="Century Schoolbook"/>
              </a:rPr>
              <a:t>p</a:t>
            </a:r>
            <a:r>
              <a:rPr sz="1550" spc="0" dirty="0">
                <a:latin typeface="Century Schoolbook"/>
                <a:cs typeface="Century Schoolbook"/>
              </a:rPr>
              <a:t>etition</a:t>
            </a:r>
            <a:r>
              <a:rPr sz="1550" spc="291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l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w</a:t>
            </a:r>
            <a:r>
              <a:rPr sz="1550" spc="115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n</a:t>
            </a:r>
            <a:r>
              <a:rPr sz="1550" spc="38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In</a:t>
            </a:r>
            <a:r>
              <a:rPr sz="1550" spc="-4" dirty="0">
                <a:latin typeface="Century Schoolbook"/>
                <a:cs typeface="Century Schoolbook"/>
              </a:rPr>
              <a:t>d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a</a:t>
            </a:r>
            <a:r>
              <a:rPr sz="1550" spc="131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s</a:t>
            </a:r>
            <a:r>
              <a:rPr sz="1550" spc="49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n</a:t>
            </a:r>
            <a:r>
              <a:rPr sz="1550" spc="76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m</a:t>
            </a:r>
            <a:r>
              <a:rPr sz="1550" spc="-14" dirty="0">
                <a:latin typeface="Century Schoolbook"/>
                <a:cs typeface="Century Schoolbook"/>
              </a:rPr>
              <a:t>p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t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nt</a:t>
            </a:r>
            <a:r>
              <a:rPr sz="1550" spc="254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-9" dirty="0">
                <a:latin typeface="Century Schoolbook"/>
                <a:cs typeface="Century Schoolbook"/>
              </a:rPr>
              <a:t>sp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t</a:t>
            </a:r>
            <a:r>
              <a:rPr sz="1550" spc="195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of</a:t>
            </a:r>
            <a:r>
              <a:rPr sz="1550" spc="70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the</a:t>
            </a:r>
            <a:r>
              <a:rPr sz="1550" spc="81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l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9" dirty="0">
                <a:latin typeface="Century Schoolbook"/>
                <a:cs typeface="Century Schoolbook"/>
              </a:rPr>
              <a:t>g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l</a:t>
            </a:r>
            <a:r>
              <a:rPr sz="1550" spc="108" dirty="0">
                <a:latin typeface="Century Schoolbook"/>
                <a:cs typeface="Century Schoolbook"/>
              </a:rPr>
              <a:t> </a:t>
            </a:r>
            <a:r>
              <a:rPr sz="1550" spc="-10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tu</a:t>
            </a:r>
            <a:r>
              <a:rPr sz="1550" spc="-10" dirty="0">
                <a:latin typeface="Century Schoolbook"/>
                <a:cs typeface="Century Schoolbook"/>
              </a:rPr>
              <a:t>d</a:t>
            </a:r>
            <a:r>
              <a:rPr sz="1550" spc="5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es</a:t>
            </a:r>
            <a:endParaRPr sz="1550">
              <a:latin typeface="Century Schoolbook"/>
              <a:cs typeface="Century Schoolbook"/>
            </a:endParaRPr>
          </a:p>
          <a:p>
            <a:pPr marL="12700" marR="30175">
              <a:lnSpc>
                <a:spcPct val="100179"/>
              </a:lnSpc>
            </a:pP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he</a:t>
            </a:r>
            <a:r>
              <a:rPr sz="1550" spc="86" dirty="0">
                <a:latin typeface="Century Schoolbook"/>
                <a:cs typeface="Century Schoolbook"/>
              </a:rPr>
              <a:t> </a:t>
            </a:r>
            <a:r>
              <a:rPr sz="1550" spc="-14" dirty="0">
                <a:latin typeface="Century Schoolbook"/>
                <a:cs typeface="Century Schoolbook"/>
              </a:rPr>
              <a:t>P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9" dirty="0">
                <a:latin typeface="Century Schoolbook"/>
                <a:cs typeface="Century Schoolbook"/>
              </a:rPr>
              <a:t>f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14" dirty="0">
                <a:latin typeface="Century Schoolbook"/>
                <a:cs typeface="Century Schoolbook"/>
              </a:rPr>
              <a:t>ss</a:t>
            </a:r>
            <a:r>
              <a:rPr sz="1550" spc="0" dirty="0">
                <a:latin typeface="Century Schoolbook"/>
                <a:cs typeface="Century Schoolbook"/>
              </a:rPr>
              <a:t>io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ls</a:t>
            </a:r>
            <a:r>
              <a:rPr sz="1550" spc="324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l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ke</a:t>
            </a:r>
            <a:r>
              <a:rPr sz="1550" spc="63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solidFill>
                  <a:srgbClr val="234583"/>
                </a:solidFill>
                <a:latin typeface="Century Schoolbook"/>
                <a:cs typeface="Century Schoolbook"/>
              </a:rPr>
              <a:t>C</a:t>
            </a:r>
            <a:r>
              <a:rPr sz="1550" spc="0" dirty="0">
                <a:solidFill>
                  <a:srgbClr val="234583"/>
                </a:solidFill>
                <a:latin typeface="Century Schoolbook"/>
                <a:cs typeface="Century Schoolbook"/>
              </a:rPr>
              <a:t>o</a:t>
            </a:r>
            <a:r>
              <a:rPr sz="1550" spc="-9" dirty="0">
                <a:solidFill>
                  <a:srgbClr val="234583"/>
                </a:solidFill>
                <a:latin typeface="Century Schoolbook"/>
                <a:cs typeface="Century Schoolbook"/>
              </a:rPr>
              <a:t>mp</a:t>
            </a:r>
            <a:r>
              <a:rPr sz="1550" spc="-19" dirty="0">
                <a:solidFill>
                  <a:srgbClr val="234583"/>
                </a:solidFill>
                <a:latin typeface="Century Schoolbook"/>
                <a:cs typeface="Century Schoolbook"/>
              </a:rPr>
              <a:t>a</a:t>
            </a:r>
            <a:r>
              <a:rPr sz="1550" spc="0" dirty="0">
                <a:solidFill>
                  <a:srgbClr val="234583"/>
                </a:solidFill>
                <a:latin typeface="Century Schoolbook"/>
                <a:cs typeface="Century Schoolbook"/>
              </a:rPr>
              <a:t>ny</a:t>
            </a:r>
            <a:r>
              <a:rPr sz="1550" spc="255" dirty="0">
                <a:solidFill>
                  <a:srgbClr val="234583"/>
                </a:solidFill>
                <a:latin typeface="Century Schoolbook"/>
                <a:cs typeface="Century Schoolbook"/>
              </a:rPr>
              <a:t> </a:t>
            </a:r>
            <a:r>
              <a:rPr sz="1550" spc="4" dirty="0">
                <a:solidFill>
                  <a:srgbClr val="234583"/>
                </a:solidFill>
                <a:latin typeface="Century Schoolbook"/>
                <a:cs typeface="Century Schoolbook"/>
              </a:rPr>
              <a:t>S</a:t>
            </a:r>
            <a:r>
              <a:rPr sz="1550" spc="0" dirty="0">
                <a:solidFill>
                  <a:srgbClr val="234583"/>
                </a:solidFill>
                <a:latin typeface="Century Schoolbook"/>
                <a:cs typeface="Century Schoolbook"/>
              </a:rPr>
              <a:t>e</a:t>
            </a:r>
            <a:r>
              <a:rPr sz="1550" spc="14" dirty="0">
                <a:solidFill>
                  <a:srgbClr val="234583"/>
                </a:solidFill>
                <a:latin typeface="Century Schoolbook"/>
                <a:cs typeface="Century Schoolbook"/>
              </a:rPr>
              <a:t>cr</a:t>
            </a:r>
            <a:r>
              <a:rPr sz="1550" spc="0" dirty="0">
                <a:solidFill>
                  <a:srgbClr val="234583"/>
                </a:solidFill>
                <a:latin typeface="Century Schoolbook"/>
                <a:cs typeface="Century Schoolbook"/>
              </a:rPr>
              <a:t>e</a:t>
            </a:r>
            <a:r>
              <a:rPr sz="1550" spc="-4" dirty="0">
                <a:solidFill>
                  <a:srgbClr val="234583"/>
                </a:solidFill>
                <a:latin typeface="Century Schoolbook"/>
                <a:cs typeface="Century Schoolbook"/>
              </a:rPr>
              <a:t>t</a:t>
            </a:r>
            <a:r>
              <a:rPr sz="1550" spc="-19" dirty="0">
                <a:solidFill>
                  <a:srgbClr val="234583"/>
                </a:solidFill>
                <a:latin typeface="Century Schoolbook"/>
                <a:cs typeface="Century Schoolbook"/>
              </a:rPr>
              <a:t>a</a:t>
            </a:r>
            <a:r>
              <a:rPr sz="1550" spc="14" dirty="0">
                <a:solidFill>
                  <a:srgbClr val="234583"/>
                </a:solidFill>
                <a:latin typeface="Century Schoolbook"/>
                <a:cs typeface="Century Schoolbook"/>
              </a:rPr>
              <a:t>r</a:t>
            </a:r>
            <a:r>
              <a:rPr sz="1550" spc="0" dirty="0">
                <a:solidFill>
                  <a:srgbClr val="234583"/>
                </a:solidFill>
                <a:latin typeface="Century Schoolbook"/>
                <a:cs typeface="Century Schoolbook"/>
              </a:rPr>
              <a:t>ies</a:t>
            </a:r>
            <a:r>
              <a:rPr sz="1550" spc="245" dirty="0">
                <a:solidFill>
                  <a:srgbClr val="234583"/>
                </a:solidFill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eed</a:t>
            </a:r>
            <a:r>
              <a:rPr sz="1550" spc="132" dirty="0">
                <a:latin typeface="Century Schoolbook"/>
                <a:cs typeface="Century Schoolbook"/>
              </a:rPr>
              <a:t> 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67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m</a:t>
            </a:r>
            <a:r>
              <a:rPr sz="1550" spc="-20" dirty="0">
                <a:latin typeface="Century Schoolbook"/>
                <a:cs typeface="Century Schoolbook"/>
              </a:rPr>
              <a:t>a</a:t>
            </a:r>
            <a:r>
              <a:rPr sz="1550" spc="-15" dirty="0">
                <a:latin typeface="Century Schoolbook"/>
                <a:cs typeface="Century Schoolbook"/>
              </a:rPr>
              <a:t>s</a:t>
            </a:r>
            <a:r>
              <a:rPr sz="1550" spc="-5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20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.</a:t>
            </a:r>
            <a:endParaRPr sz="1550">
              <a:latin typeface="Century Schoolbook"/>
              <a:cs typeface="Century School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15427" y="1518287"/>
            <a:ext cx="444666" cy="2265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550" dirty="0">
                <a:latin typeface="Century Schoolbook"/>
                <a:cs typeface="Century Schoolbook"/>
              </a:rPr>
              <a:t>th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t</a:t>
            </a:r>
            <a:endParaRPr sz="1550">
              <a:latin typeface="Century Schoolbook"/>
              <a:cs typeface="Century School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1044" y="1568463"/>
            <a:ext cx="172943" cy="1671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5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15669" y="2401191"/>
            <a:ext cx="6486400" cy="4689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550" spc="4" dirty="0">
                <a:solidFill>
                  <a:srgbClr val="234583"/>
                </a:solidFill>
                <a:latin typeface="Century Schoolbook"/>
                <a:cs typeface="Century Schoolbook"/>
              </a:rPr>
              <a:t>C</a:t>
            </a:r>
            <a:r>
              <a:rPr sz="1550" spc="0" dirty="0">
                <a:solidFill>
                  <a:srgbClr val="234583"/>
                </a:solidFill>
                <a:latin typeface="Century Schoolbook"/>
                <a:cs typeface="Century Schoolbook"/>
              </a:rPr>
              <a:t>om</a:t>
            </a:r>
            <a:r>
              <a:rPr sz="1550" spc="-14" dirty="0">
                <a:solidFill>
                  <a:srgbClr val="234583"/>
                </a:solidFill>
                <a:latin typeface="Century Schoolbook"/>
                <a:cs typeface="Century Schoolbook"/>
              </a:rPr>
              <a:t>p</a:t>
            </a:r>
            <a:r>
              <a:rPr sz="1550" spc="-19" dirty="0">
                <a:solidFill>
                  <a:srgbClr val="234583"/>
                </a:solidFill>
                <a:latin typeface="Century Schoolbook"/>
                <a:cs typeface="Century Schoolbook"/>
              </a:rPr>
              <a:t>a</a:t>
            </a:r>
            <a:r>
              <a:rPr sz="1550" spc="0" dirty="0">
                <a:solidFill>
                  <a:srgbClr val="234583"/>
                </a:solidFill>
                <a:latin typeface="Century Schoolbook"/>
                <a:cs typeface="Century Schoolbook"/>
              </a:rPr>
              <a:t>ny</a:t>
            </a:r>
            <a:r>
              <a:rPr sz="1550" spc="260" dirty="0">
                <a:solidFill>
                  <a:srgbClr val="234583"/>
                </a:solidFill>
                <a:latin typeface="Century Schoolbook"/>
                <a:cs typeface="Century Schoolbook"/>
              </a:rPr>
              <a:t> </a:t>
            </a:r>
            <a:r>
              <a:rPr sz="1550" spc="9" dirty="0">
                <a:solidFill>
                  <a:srgbClr val="234583"/>
                </a:solidFill>
                <a:latin typeface="Century Schoolbook"/>
                <a:cs typeface="Century Schoolbook"/>
              </a:rPr>
              <a:t>S</a:t>
            </a:r>
            <a:r>
              <a:rPr sz="1550" spc="0" dirty="0">
                <a:solidFill>
                  <a:srgbClr val="234583"/>
                </a:solidFill>
                <a:latin typeface="Century Schoolbook"/>
                <a:cs typeface="Century Schoolbook"/>
              </a:rPr>
              <a:t>e</a:t>
            </a:r>
            <a:r>
              <a:rPr sz="1550" spc="14" dirty="0">
                <a:solidFill>
                  <a:srgbClr val="234583"/>
                </a:solidFill>
                <a:latin typeface="Century Schoolbook"/>
                <a:cs typeface="Century Schoolbook"/>
              </a:rPr>
              <a:t>cr</a:t>
            </a:r>
            <a:r>
              <a:rPr sz="1550" spc="0" dirty="0">
                <a:solidFill>
                  <a:srgbClr val="234583"/>
                </a:solidFill>
                <a:latin typeface="Century Schoolbook"/>
                <a:cs typeface="Century Schoolbook"/>
              </a:rPr>
              <a:t>et</a:t>
            </a:r>
            <a:r>
              <a:rPr sz="1550" spc="-19" dirty="0">
                <a:solidFill>
                  <a:srgbClr val="234583"/>
                </a:solidFill>
                <a:latin typeface="Century Schoolbook"/>
                <a:cs typeface="Century Schoolbook"/>
              </a:rPr>
              <a:t>a</a:t>
            </a:r>
            <a:r>
              <a:rPr sz="1550" spc="14" dirty="0">
                <a:solidFill>
                  <a:srgbClr val="234583"/>
                </a:solidFill>
                <a:latin typeface="Century Schoolbook"/>
                <a:cs typeface="Century Schoolbook"/>
              </a:rPr>
              <a:t>r</a:t>
            </a:r>
            <a:r>
              <a:rPr sz="1550" spc="4" dirty="0">
                <a:solidFill>
                  <a:srgbClr val="234583"/>
                </a:solidFill>
                <a:latin typeface="Century Schoolbook"/>
                <a:cs typeface="Century Schoolbook"/>
              </a:rPr>
              <a:t>i</a:t>
            </a:r>
            <a:r>
              <a:rPr sz="1550" spc="0" dirty="0">
                <a:solidFill>
                  <a:srgbClr val="234583"/>
                </a:solidFill>
                <a:latin typeface="Century Schoolbook"/>
                <a:cs typeface="Century Schoolbook"/>
              </a:rPr>
              <a:t>es</a:t>
            </a:r>
            <a:r>
              <a:rPr sz="1550" spc="240" dirty="0">
                <a:solidFill>
                  <a:srgbClr val="234583"/>
                </a:solidFill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need</a:t>
            </a:r>
            <a:r>
              <a:rPr sz="1550" spc="97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to</a:t>
            </a:r>
            <a:r>
              <a:rPr sz="1550" spc="62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b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07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f</a:t>
            </a:r>
            <a:r>
              <a:rPr sz="1550" spc="0" dirty="0">
                <a:latin typeface="Century Schoolbook"/>
                <a:cs typeface="Century Schoolbook"/>
              </a:rPr>
              <a:t>u</a:t>
            </a:r>
            <a:r>
              <a:rPr sz="1550" spc="9" dirty="0">
                <a:latin typeface="Century Schoolbook"/>
                <a:cs typeface="Century Schoolbook"/>
              </a:rPr>
              <a:t>l</a:t>
            </a:r>
            <a:r>
              <a:rPr sz="1550" spc="4" dirty="0">
                <a:latin typeface="Century Schoolbook"/>
                <a:cs typeface="Century Schoolbook"/>
              </a:rPr>
              <a:t>l</a:t>
            </a:r>
            <a:r>
              <a:rPr sz="1550" spc="0" dirty="0">
                <a:latin typeface="Century Schoolbook"/>
                <a:cs typeface="Century Schoolbook"/>
              </a:rPr>
              <a:t>y</a:t>
            </a:r>
            <a:r>
              <a:rPr sz="1550" spc="80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-9" dirty="0">
                <a:latin typeface="Century Schoolbook"/>
                <a:cs typeface="Century Schoolbook"/>
              </a:rPr>
              <a:t>w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97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of</a:t>
            </a:r>
            <a:r>
              <a:rPr sz="1550" spc="40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the</a:t>
            </a:r>
            <a:r>
              <a:rPr sz="1550" spc="81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l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9" dirty="0">
                <a:latin typeface="Century Schoolbook"/>
                <a:cs typeface="Century Schoolbook"/>
              </a:rPr>
              <a:t>g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l</a:t>
            </a:r>
            <a:r>
              <a:rPr sz="1550" spc="143" dirty="0">
                <a:latin typeface="Century Schoolbook"/>
                <a:cs typeface="Century Schoolbook"/>
              </a:rPr>
              <a:t> </a:t>
            </a:r>
            <a:r>
              <a:rPr sz="1550" spc="5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m</a:t>
            </a:r>
            <a:r>
              <a:rPr sz="1550" spc="-15" dirty="0">
                <a:latin typeface="Century Schoolbook"/>
                <a:cs typeface="Century Schoolbook"/>
              </a:rPr>
              <a:t>p</a:t>
            </a:r>
            <a:r>
              <a:rPr sz="1550" spc="5" dirty="0">
                <a:latin typeface="Century Schoolbook"/>
                <a:cs typeface="Century Schoolbook"/>
              </a:rPr>
              <a:t>li</a:t>
            </a:r>
            <a:r>
              <a:rPr sz="1550" spc="15" dirty="0">
                <a:latin typeface="Century Schoolbook"/>
                <a:cs typeface="Century Schoolbook"/>
              </a:rPr>
              <a:t>c</a:t>
            </a:r>
            <a:r>
              <a:rPr sz="1550" spc="-20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tio</a:t>
            </a:r>
            <a:r>
              <a:rPr sz="1550" spc="5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s</a:t>
            </a:r>
            <a:endParaRPr sz="1550">
              <a:latin typeface="Century Schoolbook"/>
              <a:cs typeface="Century Schoolbook"/>
            </a:endParaRPr>
          </a:p>
          <a:p>
            <a:pPr marL="12700" marR="30175">
              <a:lnSpc>
                <a:spcPct val="100179"/>
              </a:lnSpc>
            </a:pPr>
            <a:r>
              <a:rPr sz="1550" spc="0" dirty="0">
                <a:latin typeface="Century Schoolbook"/>
                <a:cs typeface="Century Schoolbook"/>
              </a:rPr>
              <a:t>need</a:t>
            </a:r>
            <a:r>
              <a:rPr sz="1550" spc="132" dirty="0">
                <a:latin typeface="Century Schoolbook"/>
                <a:cs typeface="Century Schoolbook"/>
              </a:rPr>
              <a:t> 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62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b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67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19" dirty="0">
                <a:latin typeface="Century Schoolbook"/>
                <a:cs typeface="Century Schoolbook"/>
              </a:rPr>
              <a:t>q</a:t>
            </a:r>
            <a:r>
              <a:rPr sz="1550" spc="0" dirty="0">
                <a:latin typeface="Century Schoolbook"/>
                <a:cs typeface="Century Schoolbook"/>
              </a:rPr>
              <a:t>u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-9" dirty="0">
                <a:latin typeface="Century Schoolbook"/>
                <a:cs typeface="Century Schoolbook"/>
              </a:rPr>
              <a:t>pp</a:t>
            </a:r>
            <a:r>
              <a:rPr sz="1550" spc="0" dirty="0">
                <a:latin typeface="Century Schoolbook"/>
                <a:cs typeface="Century Schoolbook"/>
              </a:rPr>
              <a:t>ed</a:t>
            </a:r>
            <a:r>
              <a:rPr sz="1550" spc="265" dirty="0">
                <a:latin typeface="Century Schoolbook"/>
                <a:cs typeface="Century Schoolbook"/>
              </a:rPr>
              <a:t> 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62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9" dirty="0">
                <a:latin typeface="Century Schoolbook"/>
                <a:cs typeface="Century Schoolbook"/>
              </a:rPr>
              <a:t>v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19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60" dirty="0">
                <a:latin typeface="Century Schoolbook"/>
                <a:cs typeface="Century Schoolbook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-9" dirty="0">
                <a:latin typeface="Century Schoolbook"/>
                <a:cs typeface="Century Schoolbook"/>
              </a:rPr>
              <a:t>mp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n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es</a:t>
            </a:r>
            <a:r>
              <a:rPr sz="1550" spc="245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.</a:t>
            </a:r>
            <a:endParaRPr sz="1550">
              <a:latin typeface="Century Schoolbook"/>
              <a:cs typeface="Century School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13304" y="2401191"/>
            <a:ext cx="403607" cy="2265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nd</a:t>
            </a:r>
            <a:endParaRPr sz="1550">
              <a:latin typeface="Century Schoolbook"/>
              <a:cs typeface="Century School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1044" y="2451367"/>
            <a:ext cx="172943" cy="1671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5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15669" y="3284222"/>
            <a:ext cx="6435456" cy="9585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796">
              <a:lnSpc>
                <a:spcPts val="1735"/>
              </a:lnSpc>
              <a:spcBef>
                <a:spcPts val="86"/>
              </a:spcBef>
            </a:pPr>
            <a:r>
              <a:rPr sz="1550" spc="4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s</a:t>
            </a:r>
            <a:r>
              <a:rPr sz="1550" spc="61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the</a:t>
            </a:r>
            <a:r>
              <a:rPr sz="1550" spc="81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n</a:t>
            </a:r>
            <a:r>
              <a:rPr sz="1550" spc="-14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tio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l</a:t>
            </a:r>
            <a:r>
              <a:rPr sz="1550" spc="194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b</a:t>
            </a:r>
            <a:r>
              <a:rPr sz="1550" spc="0" dirty="0">
                <a:latin typeface="Century Schoolbook"/>
                <a:cs typeface="Century Schoolbook"/>
              </a:rPr>
              <a:t>ou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es</a:t>
            </a:r>
            <a:r>
              <a:rPr sz="1550" spc="293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-9" dirty="0">
                <a:latin typeface="Century Schoolbook"/>
                <a:cs typeface="Century Schoolbook"/>
              </a:rPr>
              <a:t>pp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r</a:t>
            </a:r>
            <a:r>
              <a:rPr sz="1550" spc="301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w</a:t>
            </a:r>
            <a:r>
              <a:rPr sz="1550" spc="0" dirty="0">
                <a:latin typeface="Century Schoolbook"/>
                <a:cs typeface="Century Schoolbook"/>
              </a:rPr>
              <a:t>hen</a:t>
            </a:r>
            <a:r>
              <a:rPr sz="1550" spc="157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t</a:t>
            </a:r>
            <a:r>
              <a:rPr sz="1550" spc="21" dirty="0">
                <a:latin typeface="Century Schoolbook"/>
                <a:cs typeface="Century Schoolbook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omes</a:t>
            </a:r>
            <a:r>
              <a:rPr sz="1550" spc="141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to</a:t>
            </a:r>
            <a:r>
              <a:rPr sz="1550" spc="62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t</a:t>
            </a:r>
            <a:r>
              <a:rPr sz="1550" spc="9" dirty="0">
                <a:latin typeface="Century Schoolbook"/>
                <a:cs typeface="Century Schoolbook"/>
              </a:rPr>
              <a:t>r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51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nd</a:t>
            </a:r>
            <a:endParaRPr sz="1550">
              <a:latin typeface="Century Schoolbook"/>
              <a:cs typeface="Century Schoolbook"/>
            </a:endParaRPr>
          </a:p>
          <a:p>
            <a:pPr marL="12700">
              <a:lnSpc>
                <a:spcPct val="102683"/>
              </a:lnSpc>
            </a:pP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-9" dirty="0">
                <a:latin typeface="Century Schoolbook"/>
                <a:cs typeface="Century Schoolbook"/>
              </a:rPr>
              <a:t>m</a:t>
            </a:r>
            <a:r>
              <a:rPr sz="1550" spc="-4" dirty="0">
                <a:latin typeface="Century Schoolbook"/>
                <a:cs typeface="Century Schoolbook"/>
              </a:rPr>
              <a:t>m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rc</a:t>
            </a:r>
            <a:r>
              <a:rPr sz="1550" spc="0" dirty="0">
                <a:latin typeface="Century Schoolbook"/>
                <a:cs typeface="Century Schoolbook"/>
              </a:rPr>
              <a:t>e,</a:t>
            </a:r>
            <a:r>
              <a:rPr sz="1550" spc="216" dirty="0">
                <a:latin typeface="Century Schoolbook"/>
                <a:cs typeface="Century Schoolbook"/>
              </a:rPr>
              <a:t> 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he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10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is</a:t>
            </a:r>
            <a:r>
              <a:rPr sz="1550" spc="54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n</a:t>
            </a:r>
            <a:r>
              <a:rPr sz="1550" spc="76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14" dirty="0">
                <a:latin typeface="Century Schoolbook"/>
                <a:cs typeface="Century Schoolbook"/>
              </a:rPr>
              <a:t>cr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-14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88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in</a:t>
            </a:r>
            <a:r>
              <a:rPr sz="1550" spc="68" dirty="0">
                <a:latin typeface="Century Schoolbook"/>
                <a:cs typeface="Century Schoolbook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-9" dirty="0">
                <a:latin typeface="Century Schoolbook"/>
                <a:cs typeface="Century Schoolbook"/>
              </a:rPr>
              <a:t>mp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ition</a:t>
            </a:r>
            <a:r>
              <a:rPr sz="1550" spc="243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nd</a:t>
            </a:r>
            <a:r>
              <a:rPr sz="1550" spc="118" dirty="0">
                <a:latin typeface="Century Schoolbook"/>
                <a:cs typeface="Century Schoolbook"/>
              </a:rPr>
              <a:t> </a:t>
            </a:r>
            <a:r>
              <a:rPr sz="1550" spc="-4" dirty="0">
                <a:latin typeface="Century Schoolbook"/>
                <a:cs typeface="Century Schoolbook"/>
              </a:rPr>
              <a:t>m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2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p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14" dirty="0">
                <a:latin typeface="Century Schoolbook"/>
                <a:cs typeface="Century Schoolbook"/>
              </a:rPr>
              <a:t>ss</a:t>
            </a:r>
            <a:r>
              <a:rPr sz="1550" spc="0" dirty="0">
                <a:latin typeface="Century Schoolbook"/>
                <a:cs typeface="Century Schoolbook"/>
              </a:rPr>
              <a:t>u</a:t>
            </a:r>
            <a:r>
              <a:rPr sz="1550" spc="19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93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on o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9" dirty="0">
                <a:latin typeface="Century Schoolbook"/>
                <a:cs typeface="Century Schoolbook"/>
              </a:rPr>
              <a:t>g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n</a:t>
            </a:r>
            <a:r>
              <a:rPr sz="1550" spc="9" dirty="0">
                <a:latin typeface="Century Schoolbook"/>
                <a:cs typeface="Century Schoolbook"/>
              </a:rPr>
              <a:t>i</a:t>
            </a:r>
            <a:r>
              <a:rPr sz="1550" spc="-4" dirty="0">
                <a:latin typeface="Century Schoolbook"/>
                <a:cs typeface="Century Schoolbook"/>
              </a:rPr>
              <a:t>z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tio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s</a:t>
            </a:r>
            <a:r>
              <a:rPr sz="1550" spc="289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to</a:t>
            </a:r>
            <a:r>
              <a:rPr sz="1550" spc="62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b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ome</a:t>
            </a:r>
            <a:r>
              <a:rPr sz="1550" spc="209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l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ner</a:t>
            </a:r>
            <a:r>
              <a:rPr sz="1550" spc="145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w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th</a:t>
            </a:r>
            <a:r>
              <a:rPr sz="1550" spc="139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t</a:t>
            </a:r>
            <a:r>
              <a:rPr sz="1550" spc="9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s</a:t>
            </a:r>
            <a:r>
              <a:rPr sz="1550" spc="144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on</a:t>
            </a:r>
            <a:r>
              <a:rPr sz="1550" spc="74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h</a:t>
            </a:r>
            <a:r>
              <a:rPr sz="1550" spc="9" dirty="0">
                <a:latin typeface="Century Schoolbook"/>
                <a:cs typeface="Century Schoolbook"/>
              </a:rPr>
              <a:t>ig</a:t>
            </a:r>
            <a:r>
              <a:rPr sz="1550" spc="0" dirty="0">
                <a:latin typeface="Century Schoolbook"/>
                <a:cs typeface="Century Schoolbook"/>
              </a:rPr>
              <a:t>her</a:t>
            </a:r>
            <a:r>
              <a:rPr sz="1550" spc="118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9" dirty="0">
                <a:latin typeface="Century Schoolbook"/>
                <a:cs typeface="Century Schoolbook"/>
              </a:rPr>
              <a:t>ff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en</a:t>
            </a:r>
            <a:r>
              <a:rPr sz="1550" spc="19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y</a:t>
            </a:r>
            <a:r>
              <a:rPr sz="1550" spc="149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nd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h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9" dirty="0">
                <a:latin typeface="Century Schoolbook"/>
                <a:cs typeface="Century Schoolbook"/>
              </a:rPr>
              <a:t>v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187" dirty="0">
                <a:latin typeface="Century Schoolbook"/>
                <a:cs typeface="Century Schoolbook"/>
              </a:rPr>
              <a:t> 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h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olo</a:t>
            </a:r>
            <a:r>
              <a:rPr sz="1550" spc="14" dirty="0">
                <a:latin typeface="Century Schoolbook"/>
                <a:cs typeface="Century Schoolbook"/>
              </a:rPr>
              <a:t>g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19" dirty="0">
                <a:latin typeface="Century Schoolbook"/>
                <a:cs typeface="Century Schoolbook"/>
              </a:rPr>
              <a:t>c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l</a:t>
            </a:r>
            <a:r>
              <a:rPr sz="1550" spc="261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9" dirty="0">
                <a:latin typeface="Century Schoolbook"/>
                <a:cs typeface="Century Schoolbook"/>
              </a:rPr>
              <a:t>x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el</a:t>
            </a:r>
            <a:r>
              <a:rPr sz="1550" spc="4" dirty="0">
                <a:latin typeface="Century Schoolbook"/>
                <a:cs typeface="Century Schoolbook"/>
              </a:rPr>
              <a:t>l</a:t>
            </a:r>
            <a:r>
              <a:rPr sz="1550" spc="0" dirty="0">
                <a:latin typeface="Century Schoolbook"/>
                <a:cs typeface="Century Schoolbook"/>
              </a:rPr>
              <a:t>en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e.</a:t>
            </a:r>
            <a:endParaRPr sz="1550">
              <a:latin typeface="Century Schoolbook"/>
              <a:cs typeface="Century School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1044" y="3334398"/>
            <a:ext cx="172943" cy="1671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5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15669" y="4656711"/>
            <a:ext cx="6557790" cy="473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550" spc="0" dirty="0">
                <a:latin typeface="Century Schoolbook"/>
                <a:cs typeface="Century Schoolbook"/>
              </a:rPr>
              <a:t>In</a:t>
            </a:r>
            <a:r>
              <a:rPr sz="1550" spc="76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u</a:t>
            </a:r>
            <a:r>
              <a:rPr sz="1550" spc="19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h</a:t>
            </a:r>
            <a:r>
              <a:rPr sz="1550" spc="105" dirty="0">
                <a:latin typeface="Century Schoolbook"/>
                <a:cs typeface="Century Schoolbook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-9" dirty="0">
                <a:latin typeface="Century Schoolbook"/>
                <a:cs typeface="Century Schoolbook"/>
              </a:rPr>
              <a:t>p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te</a:t>
            </a:r>
            <a:r>
              <a:rPr sz="1550" spc="204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en</a:t>
            </a:r>
            <a:r>
              <a:rPr sz="1550" spc="-14" dirty="0">
                <a:latin typeface="Century Schoolbook"/>
                <a:cs typeface="Century Schoolbook"/>
              </a:rPr>
              <a:t>a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os</a:t>
            </a:r>
            <a:r>
              <a:rPr sz="1550" spc="217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solidFill>
                  <a:srgbClr val="234583"/>
                </a:solidFill>
                <a:latin typeface="Century Schoolbook"/>
                <a:cs typeface="Century Schoolbook"/>
              </a:rPr>
              <a:t>C</a:t>
            </a:r>
            <a:r>
              <a:rPr sz="1550" spc="0" dirty="0">
                <a:solidFill>
                  <a:srgbClr val="234583"/>
                </a:solidFill>
                <a:latin typeface="Century Schoolbook"/>
                <a:cs typeface="Century Schoolbook"/>
              </a:rPr>
              <a:t>om</a:t>
            </a:r>
            <a:r>
              <a:rPr sz="1550" spc="-14" dirty="0">
                <a:solidFill>
                  <a:srgbClr val="234583"/>
                </a:solidFill>
                <a:latin typeface="Century Schoolbook"/>
                <a:cs typeface="Century Schoolbook"/>
              </a:rPr>
              <a:t>p</a:t>
            </a:r>
            <a:r>
              <a:rPr sz="1550" spc="-19" dirty="0">
                <a:solidFill>
                  <a:srgbClr val="234583"/>
                </a:solidFill>
                <a:latin typeface="Century Schoolbook"/>
                <a:cs typeface="Century Schoolbook"/>
              </a:rPr>
              <a:t>a</a:t>
            </a:r>
            <a:r>
              <a:rPr sz="1550" spc="0" dirty="0">
                <a:solidFill>
                  <a:srgbClr val="234583"/>
                </a:solidFill>
                <a:latin typeface="Century Schoolbook"/>
                <a:cs typeface="Century Schoolbook"/>
              </a:rPr>
              <a:t>ny</a:t>
            </a:r>
            <a:r>
              <a:rPr sz="1550" spc="260" dirty="0">
                <a:solidFill>
                  <a:srgbClr val="234583"/>
                </a:solidFill>
                <a:latin typeface="Century Schoolbook"/>
                <a:cs typeface="Century Schoolbook"/>
              </a:rPr>
              <a:t> </a:t>
            </a:r>
            <a:r>
              <a:rPr sz="1550" spc="9" dirty="0">
                <a:solidFill>
                  <a:srgbClr val="234583"/>
                </a:solidFill>
                <a:latin typeface="Century Schoolbook"/>
                <a:cs typeface="Century Schoolbook"/>
              </a:rPr>
              <a:t>S</a:t>
            </a:r>
            <a:r>
              <a:rPr sz="1550" spc="0" dirty="0">
                <a:solidFill>
                  <a:srgbClr val="234583"/>
                </a:solidFill>
                <a:latin typeface="Century Schoolbook"/>
                <a:cs typeface="Century Schoolbook"/>
              </a:rPr>
              <a:t>e</a:t>
            </a:r>
            <a:r>
              <a:rPr sz="1550" spc="14" dirty="0">
                <a:solidFill>
                  <a:srgbClr val="234583"/>
                </a:solidFill>
                <a:latin typeface="Century Schoolbook"/>
                <a:cs typeface="Century Schoolbook"/>
              </a:rPr>
              <a:t>cr</a:t>
            </a:r>
            <a:r>
              <a:rPr sz="1550" spc="0" dirty="0">
                <a:solidFill>
                  <a:srgbClr val="234583"/>
                </a:solidFill>
                <a:latin typeface="Century Schoolbook"/>
                <a:cs typeface="Century Schoolbook"/>
              </a:rPr>
              <a:t>et</a:t>
            </a:r>
            <a:r>
              <a:rPr sz="1550" spc="-19" dirty="0">
                <a:solidFill>
                  <a:srgbClr val="234583"/>
                </a:solidFill>
                <a:latin typeface="Century Schoolbook"/>
                <a:cs typeface="Century Schoolbook"/>
              </a:rPr>
              <a:t>a</a:t>
            </a:r>
            <a:r>
              <a:rPr sz="1550" spc="14" dirty="0">
                <a:solidFill>
                  <a:srgbClr val="234583"/>
                </a:solidFill>
                <a:latin typeface="Century Schoolbook"/>
                <a:cs typeface="Century Schoolbook"/>
              </a:rPr>
              <a:t>r</a:t>
            </a:r>
            <a:r>
              <a:rPr sz="1550" spc="4" dirty="0">
                <a:solidFill>
                  <a:srgbClr val="234583"/>
                </a:solidFill>
                <a:latin typeface="Century Schoolbook"/>
                <a:cs typeface="Century Schoolbook"/>
              </a:rPr>
              <a:t>i</a:t>
            </a:r>
            <a:r>
              <a:rPr sz="1550" spc="0" dirty="0">
                <a:solidFill>
                  <a:srgbClr val="234583"/>
                </a:solidFill>
                <a:latin typeface="Century Schoolbook"/>
                <a:cs typeface="Century Schoolbook"/>
              </a:rPr>
              <a:t>es</a:t>
            </a:r>
            <a:r>
              <a:rPr sz="1550" spc="240" dirty="0">
                <a:solidFill>
                  <a:srgbClr val="234583"/>
                </a:solidFill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need</a:t>
            </a:r>
            <a:r>
              <a:rPr sz="1550" spc="97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to</a:t>
            </a:r>
            <a:r>
              <a:rPr sz="1550" spc="62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ba</a:t>
            </a:r>
            <a:r>
              <a:rPr sz="1550" spc="4" dirty="0">
                <a:latin typeface="Century Schoolbook"/>
                <a:cs typeface="Century Schoolbook"/>
              </a:rPr>
              <a:t>l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n</a:t>
            </a:r>
            <a:r>
              <a:rPr sz="1550" spc="19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219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the</a:t>
            </a:r>
            <a:endParaRPr sz="1550">
              <a:latin typeface="Century Schoolbook"/>
              <a:cs typeface="Century Schoolbook"/>
            </a:endParaRPr>
          </a:p>
          <a:p>
            <a:pPr marL="12700" marR="30175">
              <a:lnSpc>
                <a:spcPct val="100179"/>
              </a:lnSpc>
            </a:pP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19" dirty="0">
                <a:latin typeface="Century Schoolbook"/>
                <a:cs typeface="Century Schoolbook"/>
              </a:rPr>
              <a:t>q</a:t>
            </a:r>
            <a:r>
              <a:rPr sz="1550" spc="0" dirty="0">
                <a:latin typeface="Century Schoolbook"/>
                <a:cs typeface="Century Schoolbook"/>
              </a:rPr>
              <a:t>u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9" dirty="0">
                <a:latin typeface="Century Schoolbook"/>
                <a:cs typeface="Century Schoolbook"/>
              </a:rPr>
              <a:t>m</a:t>
            </a:r>
            <a:r>
              <a:rPr sz="1550" spc="0" dirty="0">
                <a:latin typeface="Century Schoolbook"/>
                <a:cs typeface="Century Schoolbook"/>
              </a:rPr>
              <a:t>ents</a:t>
            </a:r>
            <a:r>
              <a:rPr sz="1550" spc="282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of</a:t>
            </a:r>
            <a:r>
              <a:rPr sz="1550" spc="70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b</a:t>
            </a:r>
            <a:r>
              <a:rPr sz="1550" spc="0" dirty="0">
                <a:latin typeface="Century Schoolbook"/>
                <a:cs typeface="Century Schoolbook"/>
              </a:rPr>
              <a:t>u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14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s</a:t>
            </a:r>
            <a:r>
              <a:rPr sz="1550" spc="183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b</a:t>
            </a:r>
            <a:r>
              <a:rPr sz="1550" spc="0" dirty="0">
                <a:latin typeface="Century Schoolbook"/>
                <a:cs typeface="Century Schoolbook"/>
              </a:rPr>
              <a:t>y</a:t>
            </a:r>
            <a:r>
              <a:rPr sz="1550" spc="118" dirty="0">
                <a:latin typeface="Century Schoolbook"/>
                <a:cs typeface="Century Schoolbook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-9" dirty="0">
                <a:latin typeface="Century Schoolbook"/>
                <a:cs typeface="Century Schoolbook"/>
              </a:rPr>
              <a:t>mp</a:t>
            </a:r>
            <a:r>
              <a:rPr sz="1550" spc="0" dirty="0">
                <a:latin typeface="Century Schoolbook"/>
                <a:cs typeface="Century Schoolbook"/>
              </a:rPr>
              <a:t>l</a:t>
            </a:r>
            <a:r>
              <a:rPr sz="1550" spc="14" dirty="0">
                <a:latin typeface="Century Schoolbook"/>
                <a:cs typeface="Century Schoolbook"/>
              </a:rPr>
              <a:t>y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196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w</a:t>
            </a:r>
            <a:r>
              <a:rPr sz="1550" spc="0" dirty="0">
                <a:latin typeface="Century Schoolbook"/>
                <a:cs typeface="Century Schoolbook"/>
              </a:rPr>
              <a:t>ith</a:t>
            </a:r>
            <a:r>
              <a:rPr sz="1550" spc="139" dirty="0">
                <a:latin typeface="Century Schoolbook"/>
                <a:cs typeface="Century Schoolbook"/>
              </a:rPr>
              <a:t> 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he </a:t>
            </a:r>
            <a:r>
              <a:rPr sz="1550" spc="86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le</a:t>
            </a:r>
            <a:r>
              <a:rPr sz="1550" spc="15" dirty="0">
                <a:latin typeface="Century Schoolbook"/>
                <a:cs typeface="Century Schoolbook"/>
              </a:rPr>
              <a:t>g</a:t>
            </a:r>
            <a:r>
              <a:rPr sz="1550" spc="-20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l</a:t>
            </a:r>
            <a:r>
              <a:rPr sz="1550" spc="5" dirty="0">
                <a:latin typeface="Century Schoolbook"/>
                <a:cs typeface="Century Schoolbook"/>
              </a:rPr>
              <a:t>i</a:t>
            </a:r>
            <a:r>
              <a:rPr sz="1550" spc="-5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ie</a:t>
            </a:r>
            <a:r>
              <a:rPr sz="1550" spc="-10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.</a:t>
            </a:r>
            <a:endParaRPr sz="1550">
              <a:latin typeface="Century Schoolbook"/>
              <a:cs typeface="Century School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044" y="4706887"/>
            <a:ext cx="172943" cy="1671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5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5669" y="5544339"/>
            <a:ext cx="6954247" cy="9584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796">
              <a:lnSpc>
                <a:spcPts val="1735"/>
              </a:lnSpc>
              <a:spcBef>
                <a:spcPts val="86"/>
              </a:spcBef>
            </a:pPr>
            <a:r>
              <a:rPr sz="1550" spc="-14" dirty="0">
                <a:latin typeface="Century Schoolbook"/>
                <a:cs typeface="Century Schoolbook"/>
              </a:rPr>
              <a:t>P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9" dirty="0">
                <a:latin typeface="Century Schoolbook"/>
                <a:cs typeface="Century Schoolbook"/>
              </a:rPr>
              <a:t>f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9" dirty="0">
                <a:latin typeface="Century Schoolbook"/>
                <a:cs typeface="Century Schoolbook"/>
              </a:rPr>
              <a:t>ss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on</a:t>
            </a:r>
            <a:r>
              <a:rPr sz="1550" spc="-14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l</a:t>
            </a:r>
            <a:r>
              <a:rPr sz="1550" spc="0" dirty="0">
                <a:latin typeface="Century Schoolbook"/>
                <a:cs typeface="Century Schoolbook"/>
              </a:rPr>
              <a:t>s</a:t>
            </a:r>
            <a:r>
              <a:rPr sz="1550" spc="284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li</a:t>
            </a:r>
            <a:r>
              <a:rPr sz="1550" spc="0" dirty="0">
                <a:latin typeface="Century Schoolbook"/>
                <a:cs typeface="Century Schoolbook"/>
              </a:rPr>
              <a:t>ke</a:t>
            </a:r>
            <a:r>
              <a:rPr sz="1550" spc="103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solidFill>
                  <a:srgbClr val="234583"/>
                </a:solidFill>
                <a:latin typeface="Century Schoolbook"/>
                <a:cs typeface="Century Schoolbook"/>
              </a:rPr>
              <a:t>C</a:t>
            </a:r>
            <a:r>
              <a:rPr sz="1550" spc="0" dirty="0">
                <a:solidFill>
                  <a:srgbClr val="234583"/>
                </a:solidFill>
                <a:latin typeface="Century Schoolbook"/>
                <a:cs typeface="Century Schoolbook"/>
              </a:rPr>
              <a:t>om</a:t>
            </a:r>
            <a:r>
              <a:rPr sz="1550" spc="-14" dirty="0">
                <a:solidFill>
                  <a:srgbClr val="234583"/>
                </a:solidFill>
                <a:latin typeface="Century Schoolbook"/>
                <a:cs typeface="Century Schoolbook"/>
              </a:rPr>
              <a:t>p</a:t>
            </a:r>
            <a:r>
              <a:rPr sz="1550" spc="-19" dirty="0">
                <a:solidFill>
                  <a:srgbClr val="234583"/>
                </a:solidFill>
                <a:latin typeface="Century Schoolbook"/>
                <a:cs typeface="Century Schoolbook"/>
              </a:rPr>
              <a:t>a</a:t>
            </a:r>
            <a:r>
              <a:rPr sz="1550" spc="0" dirty="0">
                <a:solidFill>
                  <a:srgbClr val="234583"/>
                </a:solidFill>
                <a:latin typeface="Century Schoolbook"/>
                <a:cs typeface="Century Schoolbook"/>
              </a:rPr>
              <a:t>ny</a:t>
            </a:r>
            <a:r>
              <a:rPr sz="1550" spc="260" dirty="0">
                <a:solidFill>
                  <a:srgbClr val="234583"/>
                </a:solidFill>
                <a:latin typeface="Century Schoolbook"/>
                <a:cs typeface="Century Schoolbook"/>
              </a:rPr>
              <a:t> </a:t>
            </a:r>
            <a:r>
              <a:rPr sz="1550" spc="9" dirty="0">
                <a:solidFill>
                  <a:srgbClr val="234583"/>
                </a:solidFill>
                <a:latin typeface="Century Schoolbook"/>
                <a:cs typeface="Century Schoolbook"/>
              </a:rPr>
              <a:t>S</a:t>
            </a:r>
            <a:r>
              <a:rPr sz="1550" spc="0" dirty="0">
                <a:solidFill>
                  <a:srgbClr val="234583"/>
                </a:solidFill>
                <a:latin typeface="Century Schoolbook"/>
                <a:cs typeface="Century Schoolbook"/>
              </a:rPr>
              <a:t>e</a:t>
            </a:r>
            <a:r>
              <a:rPr sz="1550" spc="14" dirty="0">
                <a:solidFill>
                  <a:srgbClr val="234583"/>
                </a:solidFill>
                <a:latin typeface="Century Schoolbook"/>
                <a:cs typeface="Century Schoolbook"/>
              </a:rPr>
              <a:t>cr</a:t>
            </a:r>
            <a:r>
              <a:rPr sz="1550" spc="0" dirty="0">
                <a:solidFill>
                  <a:srgbClr val="234583"/>
                </a:solidFill>
                <a:latin typeface="Century Schoolbook"/>
                <a:cs typeface="Century Schoolbook"/>
              </a:rPr>
              <a:t>et</a:t>
            </a:r>
            <a:r>
              <a:rPr sz="1550" spc="-19" dirty="0">
                <a:solidFill>
                  <a:srgbClr val="234583"/>
                </a:solidFill>
                <a:latin typeface="Century Schoolbook"/>
                <a:cs typeface="Century Schoolbook"/>
              </a:rPr>
              <a:t>a</a:t>
            </a:r>
            <a:r>
              <a:rPr sz="1550" spc="14" dirty="0">
                <a:solidFill>
                  <a:srgbClr val="234583"/>
                </a:solidFill>
                <a:latin typeface="Century Schoolbook"/>
                <a:cs typeface="Century Schoolbook"/>
              </a:rPr>
              <a:t>r</a:t>
            </a:r>
            <a:r>
              <a:rPr sz="1550" spc="4" dirty="0">
                <a:solidFill>
                  <a:srgbClr val="234583"/>
                </a:solidFill>
                <a:latin typeface="Century Schoolbook"/>
                <a:cs typeface="Century Schoolbook"/>
              </a:rPr>
              <a:t>i</a:t>
            </a:r>
            <a:r>
              <a:rPr sz="1550" spc="0" dirty="0">
                <a:solidFill>
                  <a:srgbClr val="234583"/>
                </a:solidFill>
                <a:latin typeface="Century Schoolbook"/>
                <a:cs typeface="Century Schoolbook"/>
              </a:rPr>
              <a:t>es </a:t>
            </a:r>
            <a:r>
              <a:rPr sz="1550" spc="245" dirty="0">
                <a:solidFill>
                  <a:srgbClr val="234583"/>
                </a:solidFill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21" dirty="0">
                <a:latin typeface="Century Schoolbook"/>
                <a:cs typeface="Century Schoolbook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ll</a:t>
            </a:r>
            <a:r>
              <a:rPr sz="1550" spc="0" dirty="0">
                <a:latin typeface="Century Schoolbook"/>
                <a:cs typeface="Century Schoolbook"/>
              </a:rPr>
              <a:t>ed</a:t>
            </a:r>
            <a:r>
              <a:rPr sz="1550" spc="108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u</a:t>
            </a:r>
            <a:r>
              <a:rPr sz="1550" spc="-4" dirty="0">
                <a:latin typeface="Century Schoolbook"/>
                <a:cs typeface="Century Schoolbook"/>
              </a:rPr>
              <a:t>p</a:t>
            </a:r>
            <a:r>
              <a:rPr sz="1550" spc="0" dirty="0">
                <a:latin typeface="Century Schoolbook"/>
                <a:cs typeface="Century Schoolbook"/>
              </a:rPr>
              <a:t>on</a:t>
            </a:r>
            <a:r>
              <a:rPr sz="1550" spc="151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to</a:t>
            </a:r>
            <a:r>
              <a:rPr sz="1550" spc="62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l</a:t>
            </a:r>
            <a:r>
              <a:rPr sz="1550" spc="0" dirty="0">
                <a:latin typeface="Century Schoolbook"/>
                <a:cs typeface="Century Schoolbook"/>
              </a:rPr>
              <a:t>ook</a:t>
            </a:r>
            <a:r>
              <a:rPr sz="1550" spc="94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nto</a:t>
            </a:r>
            <a:r>
              <a:rPr sz="1550" spc="91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the</a:t>
            </a:r>
            <a:endParaRPr sz="1550">
              <a:latin typeface="Century Schoolbook"/>
              <a:cs typeface="Century Schoolbook"/>
            </a:endParaRPr>
          </a:p>
          <a:p>
            <a:pPr marL="12700">
              <a:lnSpc>
                <a:spcPct val="103585"/>
              </a:lnSpc>
            </a:pPr>
            <a:r>
              <a:rPr sz="1550" spc="9" dirty="0">
                <a:latin typeface="Century Schoolbook"/>
                <a:cs typeface="Century Schoolbook"/>
              </a:rPr>
              <a:t>f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n</a:t>
            </a:r>
            <a:r>
              <a:rPr sz="1550" spc="19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39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nd</a:t>
            </a:r>
            <a:r>
              <a:rPr sz="1550" spc="118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14" dirty="0">
                <a:latin typeface="Century Schoolbook"/>
                <a:cs typeface="Century Schoolbook"/>
              </a:rPr>
              <a:t>cc</a:t>
            </a:r>
            <a:r>
              <a:rPr sz="1550" spc="0" dirty="0">
                <a:latin typeface="Century Schoolbook"/>
                <a:cs typeface="Century Schoolbook"/>
              </a:rPr>
              <a:t>ounti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9" dirty="0">
                <a:latin typeface="Century Schoolbook"/>
                <a:cs typeface="Century Schoolbook"/>
              </a:rPr>
              <a:t>g</a:t>
            </a:r>
            <a:r>
              <a:rPr sz="1550" spc="0" dirty="0">
                <a:latin typeface="Century Schoolbook"/>
                <a:cs typeface="Century Schoolbook"/>
              </a:rPr>
              <a:t>,</a:t>
            </a:r>
            <a:r>
              <a:rPr sz="1550" spc="228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u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0" dirty="0">
                <a:latin typeface="Century Schoolbook"/>
                <a:cs typeface="Century Schoolbook"/>
              </a:rPr>
              <a:t>it</a:t>
            </a:r>
            <a:r>
              <a:rPr sz="1550" spc="145" dirty="0">
                <a:latin typeface="Century Schoolbook"/>
                <a:cs typeface="Century Schoolbook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9" dirty="0">
                <a:latin typeface="Century Schoolbook"/>
                <a:cs typeface="Century Schoolbook"/>
              </a:rPr>
              <a:t>p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-14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,</a:t>
            </a:r>
            <a:r>
              <a:rPr sz="1550" spc="211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b</a:t>
            </a:r>
            <a:r>
              <a:rPr sz="1550" spc="0" dirty="0">
                <a:latin typeface="Century Schoolbook"/>
                <a:cs typeface="Century Schoolbook"/>
              </a:rPr>
              <a:t>u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9" dirty="0">
                <a:latin typeface="Century Schoolbook"/>
                <a:cs typeface="Century Schoolbook"/>
              </a:rPr>
              <a:t>g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9" dirty="0">
                <a:latin typeface="Century Schoolbook"/>
                <a:cs typeface="Century Schoolbook"/>
              </a:rPr>
              <a:t>g</a:t>
            </a:r>
            <a:r>
              <a:rPr sz="1550" spc="0" dirty="0">
                <a:latin typeface="Century Schoolbook"/>
                <a:cs typeface="Century Schoolbook"/>
              </a:rPr>
              <a:t>,</a:t>
            </a:r>
            <a:r>
              <a:rPr sz="1550" spc="251" dirty="0">
                <a:latin typeface="Century Schoolbook"/>
                <a:cs typeface="Century Schoolbook"/>
              </a:rPr>
              <a:t> </a:t>
            </a:r>
            <a:r>
              <a:rPr sz="1550" spc="-4" dirty="0">
                <a:latin typeface="Century Schoolbook"/>
                <a:cs typeface="Century Schoolbook"/>
              </a:rPr>
              <a:t>m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-14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ls</a:t>
            </a:r>
            <a:r>
              <a:rPr sz="1550" spc="237" dirty="0">
                <a:latin typeface="Century Schoolbook"/>
                <a:cs typeface="Century Schoolbook"/>
              </a:rPr>
              <a:t> </a:t>
            </a:r>
            <a:r>
              <a:rPr sz="1550" spc="-5" dirty="0">
                <a:latin typeface="Century Schoolbook"/>
                <a:cs typeface="Century Schoolbook"/>
              </a:rPr>
              <a:t>m</a:t>
            </a:r>
            <a:r>
              <a:rPr sz="1550" spc="-20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n</a:t>
            </a:r>
            <a:r>
              <a:rPr sz="1550" spc="-15" dirty="0">
                <a:latin typeface="Century Schoolbook"/>
                <a:cs typeface="Century Schoolbook"/>
              </a:rPr>
              <a:t>a</a:t>
            </a:r>
            <a:r>
              <a:rPr sz="1550" spc="10" dirty="0">
                <a:latin typeface="Century Schoolbook"/>
                <a:cs typeface="Century Schoolbook"/>
              </a:rPr>
              <a:t>g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10" dirty="0">
                <a:latin typeface="Century Schoolbook"/>
                <a:cs typeface="Century Schoolbook"/>
              </a:rPr>
              <a:t>m</a:t>
            </a:r>
            <a:r>
              <a:rPr sz="1550" spc="0" dirty="0">
                <a:latin typeface="Century Schoolbook"/>
                <a:cs typeface="Century Schoolbook"/>
              </a:rPr>
              <a:t>ent, 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om</a:t>
            </a:r>
            <a:r>
              <a:rPr sz="1550" spc="-9" dirty="0">
                <a:latin typeface="Century Schoolbook"/>
                <a:cs typeface="Century Schoolbook"/>
              </a:rPr>
              <a:t>m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rc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l</a:t>
            </a:r>
            <a:r>
              <a:rPr sz="1550" spc="238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nd</a:t>
            </a:r>
            <a:r>
              <a:rPr sz="1550" spc="123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9" dirty="0">
                <a:latin typeface="Century Schoolbook"/>
                <a:cs typeface="Century Schoolbook"/>
              </a:rPr>
              <a:t>v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l</a:t>
            </a:r>
            <a:r>
              <a:rPr sz="1550" spc="0" dirty="0">
                <a:latin typeface="Century Schoolbook"/>
                <a:cs typeface="Century Schoolbook"/>
              </a:rPr>
              <a:t>l</a:t>
            </a:r>
            <a:r>
              <a:rPr sz="1550" spc="137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0" dirty="0">
                <a:latin typeface="Century Schoolbook"/>
                <a:cs typeface="Century Schoolbook"/>
              </a:rPr>
              <a:t>mi</a:t>
            </a:r>
            <a:r>
              <a:rPr sz="1550" spc="4" dirty="0">
                <a:latin typeface="Century Schoolbook"/>
                <a:cs typeface="Century Schoolbook"/>
              </a:rPr>
              <a:t>ni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t</a:t>
            </a:r>
            <a:r>
              <a:rPr sz="1550" spc="9" dirty="0">
                <a:latin typeface="Century Schoolbook"/>
                <a:cs typeface="Century Schoolbook"/>
              </a:rPr>
              <a:t>r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tio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,</a:t>
            </a:r>
            <a:r>
              <a:rPr sz="1550" spc="398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b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0" dirty="0">
                <a:latin typeface="Century Schoolbook"/>
                <a:cs typeface="Century Schoolbook"/>
              </a:rPr>
              <a:t>es</a:t>
            </a:r>
            <a:r>
              <a:rPr sz="1550" spc="199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the</a:t>
            </a:r>
            <a:r>
              <a:rPr sz="1550" spc="81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t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n</a:t>
            </a:r>
            <a:r>
              <a:rPr sz="1550" spc="-4" dirty="0">
                <a:latin typeface="Century Schoolbook"/>
                <a:cs typeface="Century Schoolbook"/>
              </a:rPr>
              <a:t>d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d</a:t>
            </a:r>
            <a:r>
              <a:rPr sz="1550" spc="263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l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9" dirty="0">
                <a:latin typeface="Century Schoolbook"/>
                <a:cs typeface="Century Schoolbook"/>
              </a:rPr>
              <a:t>g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l</a:t>
            </a:r>
            <a:r>
              <a:rPr sz="1550" spc="108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nd </a:t>
            </a:r>
            <a:r>
              <a:rPr sz="1550" spc="-14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cr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-14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l</a:t>
            </a:r>
            <a:r>
              <a:rPr sz="1550" spc="227" dirty="0">
                <a:latin typeface="Century Schoolbook"/>
                <a:cs typeface="Century Schoolbook"/>
              </a:rPr>
              <a:t> </a:t>
            </a:r>
            <a:r>
              <a:rPr sz="1550" spc="10" dirty="0">
                <a:latin typeface="Century Schoolbook"/>
                <a:cs typeface="Century Schoolbook"/>
              </a:rPr>
              <a:t>f</a:t>
            </a:r>
            <a:r>
              <a:rPr sz="1550" spc="0" dirty="0">
                <a:latin typeface="Century Schoolbook"/>
                <a:cs typeface="Century Schoolbook"/>
              </a:rPr>
              <a:t>u</a:t>
            </a:r>
            <a:r>
              <a:rPr sz="1550" spc="5" dirty="0">
                <a:latin typeface="Century Schoolbook"/>
                <a:cs typeface="Century Schoolbook"/>
              </a:rPr>
              <a:t>n</a:t>
            </a:r>
            <a:r>
              <a:rPr sz="1550" spc="15" dirty="0">
                <a:latin typeface="Century Schoolbook"/>
                <a:cs typeface="Century Schoolbook"/>
              </a:rPr>
              <a:t>c</a:t>
            </a:r>
            <a:r>
              <a:rPr sz="1550" spc="-5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io</a:t>
            </a:r>
            <a:r>
              <a:rPr sz="1550" spc="5" dirty="0">
                <a:latin typeface="Century Schoolbook"/>
                <a:cs typeface="Century Schoolbook"/>
              </a:rPr>
              <a:t>n</a:t>
            </a:r>
            <a:r>
              <a:rPr sz="1550" spc="-15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.</a:t>
            </a:r>
            <a:endParaRPr sz="1550">
              <a:latin typeface="Century Schoolbook"/>
              <a:cs typeface="Century School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1044" y="5594515"/>
            <a:ext cx="172943" cy="1671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5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322691" y="5908334"/>
            <a:ext cx="253320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518C26BE-37EE-481A-A8C4-C910D036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51</a:t>
            </a:fld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1293876" y="0"/>
            <a:ext cx="7470648" cy="1143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7399">
              <a:lnSpc>
                <a:spcPct val="100179"/>
              </a:lnSpc>
              <a:spcBef>
                <a:spcPts val="4038"/>
              </a:spcBef>
            </a:pPr>
            <a:r>
              <a:rPr sz="3000" spc="0" dirty="0">
                <a:latin typeface="Century Schoolbook"/>
                <a:cs typeface="Century Schoolbook"/>
              </a:rPr>
              <a:t>.</a:t>
            </a:r>
            <a:endParaRPr sz="3000">
              <a:latin typeface="Century Schoolbook"/>
              <a:cs typeface="Century Schoolboo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764523" y="1143000"/>
            <a:ext cx="0" cy="5714998"/>
          </a:xfrm>
          <a:custGeom>
            <a:avLst/>
            <a:gdLst/>
            <a:ahLst/>
            <a:cxnLst/>
            <a:rect l="l" t="t" r="r" b="b"/>
            <a:pathLst>
              <a:path h="5714998">
                <a:moveTo>
                  <a:pt x="0" y="0"/>
                </a:moveTo>
                <a:lnTo>
                  <a:pt x="0" y="5714998"/>
                </a:lnTo>
              </a:path>
            </a:pathLst>
          </a:custGeom>
          <a:ln w="36576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37676" y="1143000"/>
            <a:ext cx="306323" cy="5714998"/>
          </a:xfrm>
          <a:custGeom>
            <a:avLst/>
            <a:gdLst/>
            <a:ahLst/>
            <a:cxnLst/>
            <a:rect l="l" t="t" r="r" b="b"/>
            <a:pathLst>
              <a:path w="306323" h="5714998">
                <a:moveTo>
                  <a:pt x="0" y="5714998"/>
                </a:moveTo>
                <a:lnTo>
                  <a:pt x="306323" y="5714998"/>
                </a:lnTo>
                <a:lnTo>
                  <a:pt x="306323" y="0"/>
                </a:lnTo>
                <a:lnTo>
                  <a:pt x="0" y="0"/>
                </a:lnTo>
                <a:lnTo>
                  <a:pt x="0" y="5714998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15400" y="1143000"/>
            <a:ext cx="0" cy="5714998"/>
          </a:xfrm>
          <a:custGeom>
            <a:avLst/>
            <a:gdLst/>
            <a:ahLst/>
            <a:cxnLst/>
            <a:rect l="l" t="t" r="r" b="b"/>
            <a:pathLst>
              <a:path h="5714998">
                <a:moveTo>
                  <a:pt x="0" y="0"/>
                </a:moveTo>
                <a:lnTo>
                  <a:pt x="0" y="5714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93876" y="0"/>
            <a:ext cx="7850124" cy="1143000"/>
          </a:xfrm>
          <a:custGeom>
            <a:avLst/>
            <a:gdLst/>
            <a:ahLst/>
            <a:cxnLst/>
            <a:rect l="l" t="t" r="r" b="b"/>
            <a:pathLst>
              <a:path w="7850124" h="1143000">
                <a:moveTo>
                  <a:pt x="7850123" y="0"/>
                </a:moveTo>
                <a:lnTo>
                  <a:pt x="0" y="0"/>
                </a:lnTo>
                <a:lnTo>
                  <a:pt x="0" y="1143000"/>
                </a:lnTo>
                <a:lnTo>
                  <a:pt x="7850123" y="1143000"/>
                </a:lnTo>
                <a:lnTo>
                  <a:pt x="7850123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066" y="2285"/>
            <a:ext cx="35662" cy="6857998"/>
          </a:xfrm>
          <a:custGeom>
            <a:avLst/>
            <a:gdLst/>
            <a:ahLst/>
            <a:cxnLst/>
            <a:rect l="l" t="t" r="r" b="b"/>
            <a:pathLst>
              <a:path w="35662" h="6857998">
                <a:moveTo>
                  <a:pt x="35661" y="0"/>
                </a:moveTo>
                <a:lnTo>
                  <a:pt x="0" y="0"/>
                </a:lnTo>
                <a:lnTo>
                  <a:pt x="1" y="6855711"/>
                </a:lnTo>
                <a:lnTo>
                  <a:pt x="35662" y="6855711"/>
                </a:lnTo>
                <a:lnTo>
                  <a:pt x="35661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292" y="2285"/>
            <a:ext cx="11888" cy="6857998"/>
          </a:xfrm>
          <a:custGeom>
            <a:avLst/>
            <a:gdLst/>
            <a:ahLst/>
            <a:cxnLst/>
            <a:rect l="l" t="t" r="r" b="b"/>
            <a:pathLst>
              <a:path w="11888" h="6857998">
                <a:moveTo>
                  <a:pt x="11887" y="0"/>
                </a:moveTo>
                <a:lnTo>
                  <a:pt x="0" y="0"/>
                </a:lnTo>
                <a:lnTo>
                  <a:pt x="1" y="6855711"/>
                </a:lnTo>
                <a:lnTo>
                  <a:pt x="11888" y="6855711"/>
                </a:lnTo>
                <a:lnTo>
                  <a:pt x="1188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3716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38604" y="411219"/>
            <a:ext cx="6417190" cy="3482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00"/>
              </a:lnSpc>
              <a:spcBef>
                <a:spcPts val="135"/>
              </a:spcBef>
            </a:pPr>
            <a:r>
              <a:rPr sz="2550" spc="51" dirty="0">
                <a:solidFill>
                  <a:srgbClr val="565F6C"/>
                </a:solidFill>
                <a:latin typeface="Algerian"/>
                <a:cs typeface="Algerian"/>
              </a:rPr>
              <a:t>R</a:t>
            </a:r>
            <a:r>
              <a:rPr sz="2550" spc="4" dirty="0">
                <a:solidFill>
                  <a:srgbClr val="565F6C"/>
                </a:solidFill>
                <a:latin typeface="Algerian"/>
                <a:cs typeface="Algerian"/>
              </a:rPr>
              <a:t>o</a:t>
            </a:r>
            <a:r>
              <a:rPr sz="2550" spc="9" dirty="0">
                <a:solidFill>
                  <a:srgbClr val="565F6C"/>
                </a:solidFill>
                <a:latin typeface="Algerian"/>
                <a:cs typeface="Algerian"/>
              </a:rPr>
              <a:t>l</a:t>
            </a:r>
            <a:r>
              <a:rPr sz="2550" spc="0" dirty="0">
                <a:solidFill>
                  <a:srgbClr val="565F6C"/>
                </a:solidFill>
                <a:latin typeface="Algerian"/>
                <a:cs typeface="Algerian"/>
              </a:rPr>
              <a:t>e</a:t>
            </a:r>
            <a:r>
              <a:rPr sz="2550" spc="-112" dirty="0">
                <a:solidFill>
                  <a:srgbClr val="565F6C"/>
                </a:solidFill>
                <a:latin typeface="Algerian"/>
                <a:cs typeface="Algerian"/>
              </a:rPr>
              <a:t> </a:t>
            </a:r>
            <a:r>
              <a:rPr sz="2550" spc="44" dirty="0">
                <a:solidFill>
                  <a:srgbClr val="565F6C"/>
                </a:solidFill>
                <a:latin typeface="Algerian"/>
                <a:cs typeface="Algerian"/>
              </a:rPr>
              <a:t>o</a:t>
            </a:r>
            <a:r>
              <a:rPr sz="2550" spc="0" dirty="0">
                <a:solidFill>
                  <a:srgbClr val="565F6C"/>
                </a:solidFill>
                <a:latin typeface="Algerian"/>
                <a:cs typeface="Algerian"/>
              </a:rPr>
              <a:t>f</a:t>
            </a:r>
            <a:r>
              <a:rPr sz="2550" spc="-234" dirty="0">
                <a:solidFill>
                  <a:srgbClr val="565F6C"/>
                </a:solidFill>
                <a:latin typeface="Algerian"/>
                <a:cs typeface="Algerian"/>
              </a:rPr>
              <a:t> </a:t>
            </a:r>
            <a:r>
              <a:rPr sz="2550" spc="32" dirty="0">
                <a:solidFill>
                  <a:srgbClr val="565F6C"/>
                </a:solidFill>
                <a:latin typeface="Algerian"/>
                <a:cs typeface="Algerian"/>
              </a:rPr>
              <a:t>C</a:t>
            </a:r>
            <a:r>
              <a:rPr sz="2550" spc="0" dirty="0">
                <a:solidFill>
                  <a:srgbClr val="565F6C"/>
                </a:solidFill>
                <a:latin typeface="Algerian"/>
                <a:cs typeface="Algerian"/>
              </a:rPr>
              <a:t>S</a:t>
            </a:r>
            <a:r>
              <a:rPr sz="2550" spc="-59" dirty="0">
                <a:solidFill>
                  <a:srgbClr val="565F6C"/>
                </a:solidFill>
                <a:latin typeface="Algerian"/>
                <a:cs typeface="Algerian"/>
              </a:rPr>
              <a:t> </a:t>
            </a:r>
            <a:r>
              <a:rPr sz="2550" spc="46" dirty="0">
                <a:solidFill>
                  <a:srgbClr val="565F6C"/>
                </a:solidFill>
                <a:latin typeface="Algerian"/>
                <a:cs typeface="Algerian"/>
              </a:rPr>
              <a:t>u</a:t>
            </a:r>
            <a:r>
              <a:rPr sz="2550" spc="23" dirty="0">
                <a:solidFill>
                  <a:srgbClr val="565F6C"/>
                </a:solidFill>
                <a:latin typeface="Algerian"/>
                <a:cs typeface="Algerian"/>
              </a:rPr>
              <a:t>n</a:t>
            </a:r>
            <a:r>
              <a:rPr sz="2550" spc="-13" dirty="0">
                <a:solidFill>
                  <a:srgbClr val="565F6C"/>
                </a:solidFill>
                <a:latin typeface="Algerian"/>
                <a:cs typeface="Algerian"/>
              </a:rPr>
              <a:t>d</a:t>
            </a:r>
            <a:r>
              <a:rPr sz="2550" spc="9" dirty="0">
                <a:solidFill>
                  <a:srgbClr val="565F6C"/>
                </a:solidFill>
                <a:latin typeface="Algerian"/>
                <a:cs typeface="Algerian"/>
              </a:rPr>
              <a:t>e</a:t>
            </a:r>
            <a:r>
              <a:rPr sz="2550" spc="0" dirty="0">
                <a:solidFill>
                  <a:srgbClr val="565F6C"/>
                </a:solidFill>
                <a:latin typeface="Algerian"/>
                <a:cs typeface="Algerian"/>
              </a:rPr>
              <a:t>R</a:t>
            </a:r>
            <a:r>
              <a:rPr sz="2550" spc="-107" dirty="0">
                <a:solidFill>
                  <a:srgbClr val="565F6C"/>
                </a:solidFill>
                <a:latin typeface="Algerian"/>
                <a:cs typeface="Algerian"/>
              </a:rPr>
              <a:t> </a:t>
            </a:r>
            <a:r>
              <a:rPr sz="2550" spc="32" dirty="0">
                <a:solidFill>
                  <a:srgbClr val="565F6C"/>
                </a:solidFill>
                <a:latin typeface="Algerian"/>
                <a:cs typeface="Algerian"/>
              </a:rPr>
              <a:t>C</a:t>
            </a:r>
            <a:r>
              <a:rPr sz="2550" spc="42" dirty="0">
                <a:solidFill>
                  <a:srgbClr val="565F6C"/>
                </a:solidFill>
                <a:latin typeface="Algerian"/>
                <a:cs typeface="Algerian"/>
              </a:rPr>
              <a:t>o</a:t>
            </a:r>
            <a:r>
              <a:rPr sz="2550" spc="32" dirty="0">
                <a:solidFill>
                  <a:srgbClr val="565F6C"/>
                </a:solidFill>
                <a:latin typeface="Algerian"/>
                <a:cs typeface="Algerian"/>
              </a:rPr>
              <a:t>m</a:t>
            </a:r>
            <a:r>
              <a:rPr sz="2550" spc="13" dirty="0">
                <a:solidFill>
                  <a:srgbClr val="565F6C"/>
                </a:solidFill>
                <a:latin typeface="Algerian"/>
                <a:cs typeface="Algerian"/>
              </a:rPr>
              <a:t>p</a:t>
            </a:r>
            <a:r>
              <a:rPr sz="2550" spc="-18" dirty="0">
                <a:solidFill>
                  <a:srgbClr val="565F6C"/>
                </a:solidFill>
                <a:latin typeface="Algerian"/>
                <a:cs typeface="Algerian"/>
              </a:rPr>
              <a:t>e</a:t>
            </a:r>
            <a:r>
              <a:rPr sz="2550" spc="-23" dirty="0">
                <a:solidFill>
                  <a:srgbClr val="565F6C"/>
                </a:solidFill>
                <a:latin typeface="Algerian"/>
                <a:cs typeface="Algerian"/>
              </a:rPr>
              <a:t>t</a:t>
            </a:r>
            <a:r>
              <a:rPr sz="2550" spc="-13" dirty="0">
                <a:solidFill>
                  <a:srgbClr val="565F6C"/>
                </a:solidFill>
                <a:latin typeface="Algerian"/>
                <a:cs typeface="Algerian"/>
              </a:rPr>
              <a:t>i</a:t>
            </a:r>
            <a:r>
              <a:rPr sz="2550" spc="4" dirty="0">
                <a:solidFill>
                  <a:srgbClr val="565F6C"/>
                </a:solidFill>
                <a:latin typeface="Algerian"/>
                <a:cs typeface="Algerian"/>
              </a:rPr>
              <a:t>t</a:t>
            </a:r>
            <a:r>
              <a:rPr sz="2550" spc="13" dirty="0">
                <a:solidFill>
                  <a:srgbClr val="565F6C"/>
                </a:solidFill>
                <a:latin typeface="Algerian"/>
                <a:cs typeface="Algerian"/>
              </a:rPr>
              <a:t>i</a:t>
            </a:r>
            <a:r>
              <a:rPr sz="2550" spc="4" dirty="0">
                <a:solidFill>
                  <a:srgbClr val="565F6C"/>
                </a:solidFill>
                <a:latin typeface="Algerian"/>
                <a:cs typeface="Algerian"/>
              </a:rPr>
              <a:t>o</a:t>
            </a:r>
            <a:r>
              <a:rPr sz="2550" spc="0" dirty="0">
                <a:solidFill>
                  <a:srgbClr val="565F6C"/>
                </a:solidFill>
                <a:latin typeface="Algerian"/>
                <a:cs typeface="Algerian"/>
              </a:rPr>
              <a:t>n</a:t>
            </a:r>
            <a:r>
              <a:rPr sz="2550" spc="-131" dirty="0">
                <a:solidFill>
                  <a:srgbClr val="565F6C"/>
                </a:solidFill>
                <a:latin typeface="Algerian"/>
                <a:cs typeface="Algerian"/>
              </a:rPr>
              <a:t> </a:t>
            </a:r>
            <a:r>
              <a:rPr sz="2550" spc="46" dirty="0">
                <a:solidFill>
                  <a:srgbClr val="565F6C"/>
                </a:solidFill>
                <a:latin typeface="Algerian"/>
                <a:cs typeface="Algerian"/>
              </a:rPr>
              <a:t>l</a:t>
            </a:r>
            <a:r>
              <a:rPr sz="2550" spc="42" dirty="0">
                <a:solidFill>
                  <a:srgbClr val="565F6C"/>
                </a:solidFill>
                <a:latin typeface="Algerian"/>
                <a:cs typeface="Algerian"/>
              </a:rPr>
              <a:t>a</a:t>
            </a:r>
            <a:r>
              <a:rPr sz="2550" spc="0" dirty="0">
                <a:solidFill>
                  <a:srgbClr val="565F6C"/>
                </a:solidFill>
                <a:latin typeface="Algerian"/>
                <a:cs typeface="Algerian"/>
              </a:rPr>
              <a:t>w</a:t>
            </a:r>
            <a:r>
              <a:rPr sz="2550" spc="-115" dirty="0">
                <a:solidFill>
                  <a:srgbClr val="565F6C"/>
                </a:solidFill>
                <a:latin typeface="Algerian"/>
                <a:cs typeface="Algerian"/>
              </a:rPr>
              <a:t> </a:t>
            </a:r>
            <a:r>
              <a:rPr sz="2550" spc="34" dirty="0">
                <a:solidFill>
                  <a:srgbClr val="565F6C"/>
                </a:solidFill>
                <a:latin typeface="Algerian"/>
                <a:cs typeface="Algerian"/>
              </a:rPr>
              <a:t>C</a:t>
            </a:r>
            <a:r>
              <a:rPr sz="2550" spc="44" dirty="0">
                <a:solidFill>
                  <a:srgbClr val="565F6C"/>
                </a:solidFill>
                <a:latin typeface="Algerian"/>
                <a:cs typeface="Algerian"/>
              </a:rPr>
              <a:t>o</a:t>
            </a:r>
            <a:r>
              <a:rPr sz="2550" spc="25" dirty="0">
                <a:solidFill>
                  <a:srgbClr val="565F6C"/>
                </a:solidFill>
                <a:latin typeface="Algerian"/>
                <a:cs typeface="Algerian"/>
              </a:rPr>
              <a:t>n</a:t>
            </a:r>
            <a:r>
              <a:rPr sz="2550" spc="4" dirty="0">
                <a:solidFill>
                  <a:srgbClr val="565F6C"/>
                </a:solidFill>
                <a:latin typeface="Algerian"/>
                <a:cs typeface="Algerian"/>
              </a:rPr>
              <a:t>t</a:t>
            </a:r>
            <a:r>
              <a:rPr sz="2550" spc="0" dirty="0">
                <a:solidFill>
                  <a:srgbClr val="565F6C"/>
                </a:solidFill>
                <a:latin typeface="Algerian"/>
                <a:cs typeface="Algerian"/>
              </a:rPr>
              <a:t>…</a:t>
            </a:r>
            <a:endParaRPr sz="2550">
              <a:latin typeface="Algerian"/>
              <a:cs typeface="Algeri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564" y="1670437"/>
            <a:ext cx="7008447" cy="1933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550" spc="-4" dirty="0">
                <a:latin typeface="Century Schoolbook"/>
                <a:cs typeface="Century Schoolbook"/>
              </a:rPr>
              <a:t>W</a:t>
            </a:r>
            <a:r>
              <a:rPr sz="1550" spc="0" dirty="0">
                <a:latin typeface="Century Schoolbook"/>
                <a:cs typeface="Century Schoolbook"/>
              </a:rPr>
              <a:t>ith</a:t>
            </a:r>
            <a:r>
              <a:rPr sz="1550" spc="145" dirty="0">
                <a:latin typeface="Century Schoolbook"/>
                <a:cs typeface="Century Schoolbook"/>
              </a:rPr>
              <a:t> 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4" dirty="0">
                <a:latin typeface="Century Schoolbook"/>
                <a:cs typeface="Century Schoolbook"/>
              </a:rPr>
              <a:t>h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81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-9" dirty="0">
                <a:latin typeface="Century Schoolbook"/>
                <a:cs typeface="Century Schoolbook"/>
              </a:rPr>
              <a:t>p</a:t>
            </a:r>
            <a:r>
              <a:rPr sz="1550" spc="0" dirty="0">
                <a:latin typeface="Century Schoolbook"/>
                <a:cs typeface="Century Schoolbook"/>
              </a:rPr>
              <a:t>en</a:t>
            </a:r>
            <a:r>
              <a:rPr sz="1550" spc="4" dirty="0">
                <a:latin typeface="Century Schoolbook"/>
                <a:cs typeface="Century Schoolbook"/>
              </a:rPr>
              <a:t>in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162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u</a:t>
            </a:r>
            <a:r>
              <a:rPr sz="1550" spc="0" dirty="0">
                <a:latin typeface="Century Schoolbook"/>
                <a:cs typeface="Century Schoolbook"/>
              </a:rPr>
              <a:t>p</a:t>
            </a:r>
            <a:r>
              <a:rPr sz="1550" spc="96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of</a:t>
            </a:r>
            <a:r>
              <a:rPr sz="1550" spc="35" dirty="0">
                <a:latin typeface="Century Schoolbook"/>
                <a:cs typeface="Century Schoolbook"/>
              </a:rPr>
              <a:t> 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4" dirty="0">
                <a:latin typeface="Century Schoolbook"/>
                <a:cs typeface="Century Schoolbook"/>
              </a:rPr>
              <a:t>h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81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onomy</a:t>
            </a:r>
            <a:r>
              <a:rPr sz="1550" spc="208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d</a:t>
            </a:r>
            <a:r>
              <a:rPr sz="1550" spc="113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9" dirty="0">
                <a:latin typeface="Century Schoolbook"/>
                <a:cs typeface="Century Schoolbook"/>
              </a:rPr>
              <a:t>n</a:t>
            </a:r>
            <a:r>
              <a:rPr sz="1550" spc="14" dirty="0">
                <a:latin typeface="Century Schoolbook"/>
                <a:cs typeface="Century Schoolbook"/>
              </a:rPr>
              <a:t>cr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-14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9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198" dirty="0">
                <a:latin typeface="Century Schoolbook"/>
                <a:cs typeface="Century Schoolbook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-4" dirty="0">
                <a:latin typeface="Century Schoolbook"/>
                <a:cs typeface="Century Schoolbook"/>
              </a:rPr>
              <a:t>m</a:t>
            </a:r>
            <a:r>
              <a:rPr sz="1550" spc="-9" dirty="0">
                <a:latin typeface="Century Schoolbook"/>
                <a:cs typeface="Century Schoolbook"/>
              </a:rPr>
              <a:t>p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itio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,</a:t>
            </a:r>
            <a:r>
              <a:rPr sz="1550" spc="311" dirty="0">
                <a:latin typeface="Century Schoolbook"/>
                <a:cs typeface="Century Schoolbook"/>
              </a:rPr>
              <a:t> 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4" dirty="0">
                <a:latin typeface="Century Schoolbook"/>
                <a:cs typeface="Century Schoolbook"/>
              </a:rPr>
              <a:t>h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10" dirty="0">
                <a:latin typeface="Century Schoolbook"/>
                <a:cs typeface="Century Schoolbook"/>
              </a:rPr>
              <a:t> </a:t>
            </a:r>
            <a:r>
              <a:rPr sz="1550" spc="-20" dirty="0">
                <a:latin typeface="Century Schoolbook"/>
                <a:cs typeface="Century Schoolbook"/>
              </a:rPr>
              <a:t>a</a:t>
            </a:r>
            <a:r>
              <a:rPr sz="1550" spc="15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endParaRPr sz="1550">
              <a:latin typeface="Century Schoolbook"/>
              <a:cs typeface="Century Schoolbook"/>
            </a:endParaRPr>
          </a:p>
          <a:p>
            <a:pPr marL="12700" marR="4362">
              <a:lnSpc>
                <a:spcPct val="103284"/>
              </a:lnSpc>
            </a:pPr>
            <a:r>
              <a:rPr sz="1550" spc="0" dirty="0">
                <a:latin typeface="Century Schoolbook"/>
                <a:cs typeface="Century Schoolbook"/>
              </a:rPr>
              <a:t>m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y</a:t>
            </a:r>
            <a:r>
              <a:rPr sz="1550" spc="165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ti</a:t>
            </a:r>
            <a:r>
              <a:rPr sz="1550" spc="9" dirty="0">
                <a:latin typeface="Century Schoolbook"/>
                <a:cs typeface="Century Schoolbook"/>
              </a:rPr>
              <a:t>v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ties</a:t>
            </a:r>
            <a:r>
              <a:rPr sz="1550" spc="190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4" dirty="0">
                <a:latin typeface="Century Schoolbook"/>
                <a:cs typeface="Century Schoolbook"/>
              </a:rPr>
              <a:t>u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h</a:t>
            </a:r>
            <a:r>
              <a:rPr sz="1550" spc="105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s</a:t>
            </a:r>
            <a:r>
              <a:rPr sz="1550" spc="56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joi</a:t>
            </a:r>
            <a:r>
              <a:rPr sz="1550" spc="9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t</a:t>
            </a:r>
            <a:r>
              <a:rPr sz="1550" spc="135" dirty="0">
                <a:latin typeface="Century Schoolbook"/>
                <a:cs typeface="Century Schoolbook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4" dirty="0">
                <a:latin typeface="Century Schoolbook"/>
                <a:cs typeface="Century Schoolbook"/>
              </a:rPr>
              <a:t>ll</a:t>
            </a:r>
            <a:r>
              <a:rPr sz="1550" spc="-19" dirty="0">
                <a:latin typeface="Century Schoolbook"/>
                <a:cs typeface="Century Schoolbook"/>
              </a:rPr>
              <a:t>ab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tio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,</a:t>
            </a:r>
            <a:r>
              <a:rPr sz="1550" spc="294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f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9" dirty="0">
                <a:latin typeface="Century Schoolbook"/>
                <a:cs typeface="Century Schoolbook"/>
              </a:rPr>
              <a:t>g</a:t>
            </a:r>
            <a:r>
              <a:rPr sz="1550" spc="0" dirty="0">
                <a:latin typeface="Century Schoolbook"/>
                <a:cs typeface="Century Schoolbook"/>
              </a:rPr>
              <a:t>n</a:t>
            </a:r>
            <a:r>
              <a:rPr sz="1550" spc="140" dirty="0">
                <a:latin typeface="Century Schoolbook"/>
                <a:cs typeface="Century Schoolbook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4" dirty="0">
                <a:latin typeface="Century Schoolbook"/>
                <a:cs typeface="Century Schoolbook"/>
              </a:rPr>
              <a:t>ll</a:t>
            </a:r>
            <a:r>
              <a:rPr sz="1550" spc="-19" dirty="0">
                <a:latin typeface="Century Schoolbook"/>
                <a:cs typeface="Century Schoolbook"/>
              </a:rPr>
              <a:t>ab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tio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, 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keo</a:t>
            </a:r>
            <a:r>
              <a:rPr sz="1550" spc="4" dirty="0">
                <a:latin typeface="Century Schoolbook"/>
                <a:cs typeface="Century Schoolbook"/>
              </a:rPr>
              <a:t>v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-14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,</a:t>
            </a:r>
            <a:r>
              <a:rPr sz="1550" spc="100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-19" dirty="0">
                <a:latin typeface="Century Schoolbook"/>
                <a:cs typeface="Century Schoolbook"/>
              </a:rPr>
              <a:t>q</a:t>
            </a:r>
            <a:r>
              <a:rPr sz="1550" spc="4" dirty="0">
                <a:latin typeface="Century Schoolbook"/>
                <a:cs typeface="Century Schoolbook"/>
              </a:rPr>
              <a:t>u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itio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-14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,</a:t>
            </a:r>
            <a:r>
              <a:rPr sz="1550" spc="314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m</a:t>
            </a:r>
            <a:r>
              <a:rPr sz="1550" spc="-4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9" dirty="0">
                <a:latin typeface="Century Schoolbook"/>
                <a:cs typeface="Century Schoolbook"/>
              </a:rPr>
              <a:t>g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-14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,</a:t>
            </a:r>
            <a:r>
              <a:rPr sz="1550" spc="190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9" dirty="0">
                <a:latin typeface="Century Schoolbook"/>
                <a:cs typeface="Century Schoolbook"/>
              </a:rPr>
              <a:t>nf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m</a:t>
            </a:r>
            <a:r>
              <a:rPr sz="1550" spc="-25" dirty="0">
                <a:latin typeface="Century Schoolbook"/>
                <a:cs typeface="Century Schoolbook"/>
              </a:rPr>
              <a:t>a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ion</a:t>
            </a:r>
            <a:r>
              <a:rPr sz="1550" spc="249" dirty="0">
                <a:latin typeface="Century Schoolbook"/>
                <a:cs typeface="Century Schoolbook"/>
              </a:rPr>
              <a:t> 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4" dirty="0">
                <a:latin typeface="Century Schoolbook"/>
                <a:cs typeface="Century Schoolbook"/>
              </a:rPr>
              <a:t>hn</a:t>
            </a:r>
            <a:r>
              <a:rPr sz="1550" spc="0" dirty="0">
                <a:latin typeface="Century Schoolbook"/>
                <a:cs typeface="Century Schoolbook"/>
              </a:rPr>
              <a:t>olo</a:t>
            </a:r>
            <a:r>
              <a:rPr sz="1550" spc="14" dirty="0">
                <a:latin typeface="Century Schoolbook"/>
                <a:cs typeface="Century Schoolbook"/>
              </a:rPr>
              <a:t>g</a:t>
            </a:r>
            <a:r>
              <a:rPr sz="1550" spc="0" dirty="0">
                <a:latin typeface="Century Schoolbook"/>
                <a:cs typeface="Century Schoolbook"/>
              </a:rPr>
              <a:t>y</a:t>
            </a:r>
            <a:r>
              <a:rPr sz="1550" spc="203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d</a:t>
            </a:r>
            <a:r>
              <a:rPr sz="1550" spc="113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-14" dirty="0">
                <a:latin typeface="Century Schoolbook"/>
                <a:cs typeface="Century Schoolbook"/>
              </a:rPr>
              <a:t>ss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-14" dirty="0">
                <a:latin typeface="Century Schoolbook"/>
                <a:cs typeface="Century Schoolbook"/>
              </a:rPr>
              <a:t>a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ed 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9" dirty="0">
                <a:latin typeface="Century Schoolbook"/>
                <a:cs typeface="Century Schoolbook"/>
              </a:rPr>
              <a:t>y</a:t>
            </a:r>
            <a:r>
              <a:rPr sz="1550" spc="-19" dirty="0">
                <a:latin typeface="Century Schoolbook"/>
                <a:cs typeface="Century Schoolbook"/>
              </a:rPr>
              <a:t>b</a:t>
            </a:r>
            <a:r>
              <a:rPr sz="1550" spc="0" dirty="0">
                <a:latin typeface="Century Schoolbook"/>
                <a:cs typeface="Century Schoolbook"/>
              </a:rPr>
              <a:t>er</a:t>
            </a:r>
            <a:r>
              <a:rPr sz="1550" spc="126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l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-4" dirty="0">
                <a:latin typeface="Century Schoolbook"/>
                <a:cs typeface="Century Schoolbook"/>
              </a:rPr>
              <a:t>w</a:t>
            </a:r>
            <a:r>
              <a:rPr sz="1550" spc="0" dirty="0">
                <a:latin typeface="Century Schoolbook"/>
                <a:cs typeface="Century Schoolbook"/>
              </a:rPr>
              <a:t>s</a:t>
            </a:r>
            <a:r>
              <a:rPr sz="1550" spc="125" dirty="0">
                <a:latin typeface="Century Schoolbook"/>
                <a:cs typeface="Century Schoolbook"/>
              </a:rPr>
              <a:t> </a:t>
            </a:r>
            <a:r>
              <a:rPr sz="1550" spc="-4" dirty="0">
                <a:latin typeface="Century Schoolbook"/>
                <a:cs typeface="Century Schoolbook"/>
              </a:rPr>
              <a:t>w</a:t>
            </a:r>
            <a:r>
              <a:rPr sz="1550" spc="4" dirty="0">
                <a:latin typeface="Century Schoolbook"/>
                <a:cs typeface="Century Schoolbook"/>
              </a:rPr>
              <a:t>hi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h</a:t>
            </a:r>
            <a:r>
              <a:rPr sz="1550" spc="125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81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4" dirty="0">
                <a:latin typeface="Century Schoolbook"/>
                <a:cs typeface="Century Schoolbook"/>
              </a:rPr>
              <a:t>w</a:t>
            </a:r>
            <a:r>
              <a:rPr sz="1550" spc="0" dirty="0">
                <a:latin typeface="Century Schoolbook"/>
                <a:cs typeface="Century Schoolbook"/>
              </a:rPr>
              <a:t>er</a:t>
            </a:r>
            <a:r>
              <a:rPr sz="1550" spc="177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s</a:t>
            </a:r>
            <a:r>
              <a:rPr sz="1550" spc="137" dirty="0">
                <a:latin typeface="Century Schoolbook"/>
                <a:cs typeface="Century Schoolbook"/>
              </a:rPr>
              <a:t> </a:t>
            </a:r>
            <a:r>
              <a:rPr sz="1550" spc="-4" dirty="0">
                <a:latin typeface="Century Schoolbook"/>
                <a:cs typeface="Century Schoolbook"/>
              </a:rPr>
              <a:t>w</a:t>
            </a:r>
            <a:r>
              <a:rPr sz="1550" spc="4" dirty="0">
                <a:latin typeface="Century Schoolbook"/>
                <a:cs typeface="Century Schoolbook"/>
              </a:rPr>
              <a:t>h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62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l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9" dirty="0">
                <a:latin typeface="Century Schoolbook"/>
                <a:cs typeface="Century Schoolbook"/>
              </a:rPr>
              <a:t>g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l</a:t>
            </a:r>
            <a:r>
              <a:rPr sz="1550" spc="108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d</a:t>
            </a:r>
            <a:r>
              <a:rPr sz="1550" spc="118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t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tuto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y</a:t>
            </a:r>
            <a:r>
              <a:rPr sz="1550" spc="252" dirty="0">
                <a:latin typeface="Century Schoolbook"/>
                <a:cs typeface="Century Schoolbook"/>
              </a:rPr>
              <a:t> </a:t>
            </a:r>
            <a:r>
              <a:rPr sz="1550" spc="-10" dirty="0">
                <a:latin typeface="Century Schoolbook"/>
                <a:cs typeface="Century Schoolbook"/>
              </a:rPr>
              <a:t>p</a:t>
            </a:r>
            <a:r>
              <a:rPr sz="1550" spc="15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10" dirty="0">
                <a:latin typeface="Century Schoolbook"/>
                <a:cs typeface="Century Schoolbook"/>
              </a:rPr>
              <a:t>v</a:t>
            </a:r>
            <a:r>
              <a:rPr sz="1550" spc="5" dirty="0">
                <a:latin typeface="Century Schoolbook"/>
                <a:cs typeface="Century Schoolbook"/>
              </a:rPr>
              <a:t>i</a:t>
            </a:r>
            <a:r>
              <a:rPr sz="1550" spc="-10" dirty="0">
                <a:latin typeface="Century Schoolbook"/>
                <a:cs typeface="Century Schoolbook"/>
              </a:rPr>
              <a:t>s</a:t>
            </a:r>
            <a:r>
              <a:rPr sz="1550" spc="5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5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s 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eed</a:t>
            </a:r>
            <a:r>
              <a:rPr sz="1550" spc="127" dirty="0">
                <a:latin typeface="Century Schoolbook"/>
                <a:cs typeface="Century Schoolbook"/>
              </a:rPr>
              <a:t> 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62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b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67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looked</a:t>
            </a:r>
            <a:r>
              <a:rPr sz="1550" spc="152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9" dirty="0">
                <a:latin typeface="Century Schoolbook"/>
                <a:cs typeface="Century Schoolbook"/>
              </a:rPr>
              <a:t>n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91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d</a:t>
            </a:r>
            <a:r>
              <a:rPr sz="1550" spc="128" dirty="0">
                <a:latin typeface="Century Schoolbook"/>
                <a:cs typeface="Century Schoolbook"/>
              </a:rPr>
              <a:t> </a:t>
            </a:r>
            <a:r>
              <a:rPr sz="1550" i="1" spc="14" dirty="0">
                <a:solidFill>
                  <a:srgbClr val="3668C4"/>
                </a:solidFill>
                <a:latin typeface="Century Schoolbook"/>
                <a:cs typeface="Century Schoolbook"/>
              </a:rPr>
              <a:t>c</a:t>
            </a:r>
            <a:r>
              <a:rPr sz="1550" i="1" spc="0" dirty="0">
                <a:solidFill>
                  <a:srgbClr val="3668C4"/>
                </a:solidFill>
                <a:latin typeface="Century Schoolbook"/>
                <a:cs typeface="Century Schoolbook"/>
              </a:rPr>
              <a:t>o</a:t>
            </a:r>
            <a:r>
              <a:rPr sz="1550" i="1" spc="-4" dirty="0">
                <a:solidFill>
                  <a:srgbClr val="3668C4"/>
                </a:solidFill>
                <a:latin typeface="Century Schoolbook"/>
                <a:cs typeface="Century Schoolbook"/>
              </a:rPr>
              <a:t>m</a:t>
            </a:r>
            <a:r>
              <a:rPr sz="1550" i="1" spc="-9" dirty="0">
                <a:solidFill>
                  <a:srgbClr val="3668C4"/>
                </a:solidFill>
                <a:latin typeface="Century Schoolbook"/>
                <a:cs typeface="Century Schoolbook"/>
              </a:rPr>
              <a:t>pa</a:t>
            </a:r>
            <a:r>
              <a:rPr sz="1550" i="1" spc="4" dirty="0">
                <a:solidFill>
                  <a:srgbClr val="3668C4"/>
                </a:solidFill>
                <a:latin typeface="Century Schoolbook"/>
                <a:cs typeface="Century Schoolbook"/>
              </a:rPr>
              <a:t>n</a:t>
            </a:r>
            <a:r>
              <a:rPr sz="1550" i="1" spc="9" dirty="0">
                <a:solidFill>
                  <a:srgbClr val="3668C4"/>
                </a:solidFill>
                <a:latin typeface="Century Schoolbook"/>
                <a:cs typeface="Century Schoolbook"/>
              </a:rPr>
              <a:t>i</a:t>
            </a:r>
            <a:r>
              <a:rPr sz="1550" i="1" spc="14" dirty="0">
                <a:solidFill>
                  <a:srgbClr val="3668C4"/>
                </a:solidFill>
                <a:latin typeface="Century Schoolbook"/>
                <a:cs typeface="Century Schoolbook"/>
              </a:rPr>
              <a:t>e</a:t>
            </a:r>
            <a:r>
              <a:rPr sz="1550" i="1" spc="0" dirty="0">
                <a:solidFill>
                  <a:srgbClr val="3668C4"/>
                </a:solidFill>
                <a:latin typeface="Century Schoolbook"/>
                <a:cs typeface="Century Schoolbook"/>
              </a:rPr>
              <a:t>s</a:t>
            </a:r>
            <a:r>
              <a:rPr sz="1550" i="1" spc="238" dirty="0">
                <a:solidFill>
                  <a:srgbClr val="3668C4"/>
                </a:solidFill>
                <a:latin typeface="Century Schoolbook"/>
                <a:cs typeface="Century Schoolbook"/>
              </a:rPr>
              <a:t> </a:t>
            </a:r>
            <a:r>
              <a:rPr sz="1550" i="1" spc="-9" dirty="0">
                <a:solidFill>
                  <a:srgbClr val="3668C4"/>
                </a:solidFill>
                <a:latin typeface="Century Schoolbook"/>
                <a:cs typeface="Century Schoolbook"/>
              </a:rPr>
              <a:t>a</a:t>
            </a:r>
            <a:r>
              <a:rPr sz="1550" i="1" spc="14" dirty="0">
                <a:solidFill>
                  <a:srgbClr val="3668C4"/>
                </a:solidFill>
                <a:latin typeface="Century Schoolbook"/>
                <a:cs typeface="Century Schoolbook"/>
              </a:rPr>
              <a:t>r</a:t>
            </a:r>
            <a:r>
              <a:rPr sz="1550" i="1" spc="0" dirty="0">
                <a:solidFill>
                  <a:srgbClr val="3668C4"/>
                </a:solidFill>
                <a:latin typeface="Century Schoolbook"/>
                <a:cs typeface="Century Schoolbook"/>
              </a:rPr>
              <a:t>e</a:t>
            </a:r>
            <a:r>
              <a:rPr sz="1550" i="1" spc="95" dirty="0">
                <a:solidFill>
                  <a:srgbClr val="3668C4"/>
                </a:solidFill>
                <a:latin typeface="Century Schoolbook"/>
                <a:cs typeface="Century Schoolbook"/>
              </a:rPr>
              <a:t> </a:t>
            </a:r>
            <a:r>
              <a:rPr sz="1550" i="1" spc="-19" dirty="0">
                <a:solidFill>
                  <a:srgbClr val="3668C4"/>
                </a:solidFill>
                <a:latin typeface="Century Schoolbook"/>
                <a:cs typeface="Century Schoolbook"/>
              </a:rPr>
              <a:t>t</a:t>
            </a:r>
            <a:r>
              <a:rPr sz="1550" i="1" spc="4" dirty="0">
                <a:solidFill>
                  <a:srgbClr val="3668C4"/>
                </a:solidFill>
                <a:latin typeface="Century Schoolbook"/>
                <a:cs typeface="Century Schoolbook"/>
              </a:rPr>
              <a:t>u</a:t>
            </a:r>
            <a:r>
              <a:rPr sz="1550" i="1" spc="14" dirty="0">
                <a:solidFill>
                  <a:srgbClr val="3668C4"/>
                </a:solidFill>
                <a:latin typeface="Century Schoolbook"/>
                <a:cs typeface="Century Schoolbook"/>
              </a:rPr>
              <a:t>r</a:t>
            </a:r>
            <a:r>
              <a:rPr sz="1550" i="1" spc="4" dirty="0">
                <a:solidFill>
                  <a:srgbClr val="3668C4"/>
                </a:solidFill>
                <a:latin typeface="Century Schoolbook"/>
                <a:cs typeface="Century Schoolbook"/>
              </a:rPr>
              <a:t>n</a:t>
            </a:r>
            <a:r>
              <a:rPr sz="1550" i="1" spc="9" dirty="0">
                <a:solidFill>
                  <a:srgbClr val="3668C4"/>
                </a:solidFill>
                <a:latin typeface="Century Schoolbook"/>
                <a:cs typeface="Century Schoolbook"/>
              </a:rPr>
              <a:t>i</a:t>
            </a:r>
            <a:r>
              <a:rPr sz="1550" i="1" spc="4" dirty="0">
                <a:solidFill>
                  <a:srgbClr val="3668C4"/>
                </a:solidFill>
                <a:latin typeface="Century Schoolbook"/>
                <a:cs typeface="Century Schoolbook"/>
              </a:rPr>
              <a:t>n</a:t>
            </a:r>
            <a:r>
              <a:rPr sz="1550" i="1" spc="0" dirty="0">
                <a:solidFill>
                  <a:srgbClr val="3668C4"/>
                </a:solidFill>
                <a:latin typeface="Century Schoolbook"/>
                <a:cs typeface="Century Schoolbook"/>
              </a:rPr>
              <a:t>g</a:t>
            </a:r>
            <a:r>
              <a:rPr sz="1550" i="1" spc="158" dirty="0">
                <a:solidFill>
                  <a:srgbClr val="3668C4"/>
                </a:solidFill>
                <a:latin typeface="Century Schoolbook"/>
                <a:cs typeface="Century Schoolbook"/>
              </a:rPr>
              <a:t> </a:t>
            </a:r>
            <a:r>
              <a:rPr sz="1550" i="1" spc="9" dirty="0">
                <a:solidFill>
                  <a:srgbClr val="3668C4"/>
                </a:solidFill>
                <a:latin typeface="Century Schoolbook"/>
                <a:cs typeface="Century Schoolbook"/>
              </a:rPr>
              <a:t>f</a:t>
            </a:r>
            <a:r>
              <a:rPr sz="1550" i="1" spc="0" dirty="0">
                <a:solidFill>
                  <a:srgbClr val="3668C4"/>
                </a:solidFill>
                <a:latin typeface="Century Schoolbook"/>
                <a:cs typeface="Century Schoolbook"/>
              </a:rPr>
              <a:t>or</a:t>
            </a:r>
            <a:r>
              <a:rPr sz="1550" i="1" spc="89" dirty="0">
                <a:solidFill>
                  <a:srgbClr val="3668C4"/>
                </a:solidFill>
                <a:latin typeface="Century Schoolbook"/>
                <a:cs typeface="Century Schoolbook"/>
              </a:rPr>
              <a:t> </a:t>
            </a:r>
            <a:r>
              <a:rPr sz="1550" i="1" spc="-9" dirty="0">
                <a:solidFill>
                  <a:srgbClr val="3668C4"/>
                </a:solidFill>
                <a:latin typeface="Century Schoolbook"/>
                <a:cs typeface="Century Schoolbook"/>
              </a:rPr>
              <a:t>a</a:t>
            </a:r>
            <a:r>
              <a:rPr sz="1550" i="1" spc="4" dirty="0">
                <a:solidFill>
                  <a:srgbClr val="3668C4"/>
                </a:solidFill>
                <a:latin typeface="Century Schoolbook"/>
                <a:cs typeface="Century Schoolbook"/>
              </a:rPr>
              <a:t>d</a:t>
            </a:r>
            <a:r>
              <a:rPr sz="1550" i="1" spc="0" dirty="0">
                <a:solidFill>
                  <a:srgbClr val="3668C4"/>
                </a:solidFill>
                <a:latin typeface="Century Schoolbook"/>
                <a:cs typeface="Century Schoolbook"/>
              </a:rPr>
              <a:t>v</a:t>
            </a:r>
            <a:r>
              <a:rPr sz="1550" i="1" spc="14" dirty="0">
                <a:solidFill>
                  <a:srgbClr val="3668C4"/>
                </a:solidFill>
                <a:latin typeface="Century Schoolbook"/>
                <a:cs typeface="Century Schoolbook"/>
              </a:rPr>
              <a:t>ic</a:t>
            </a:r>
            <a:r>
              <a:rPr sz="1550" i="1" spc="0" dirty="0">
                <a:solidFill>
                  <a:srgbClr val="3668C4"/>
                </a:solidFill>
                <a:latin typeface="Century Schoolbook"/>
                <a:cs typeface="Century Schoolbook"/>
              </a:rPr>
              <a:t>e</a:t>
            </a:r>
            <a:r>
              <a:rPr sz="1550" i="1" spc="105" dirty="0">
                <a:solidFill>
                  <a:srgbClr val="3668C4"/>
                </a:solidFill>
                <a:latin typeface="Century Schoolbook"/>
                <a:cs typeface="Century Schoolbook"/>
              </a:rPr>
              <a:t> </a:t>
            </a:r>
            <a:r>
              <a:rPr sz="1550" i="1" spc="-9" dirty="0">
                <a:solidFill>
                  <a:srgbClr val="3668C4"/>
                </a:solidFill>
                <a:latin typeface="Century Schoolbook"/>
                <a:cs typeface="Century Schoolbook"/>
              </a:rPr>
              <a:t>a</a:t>
            </a:r>
            <a:r>
              <a:rPr sz="1550" i="1" spc="4" dirty="0">
                <a:solidFill>
                  <a:srgbClr val="3668C4"/>
                </a:solidFill>
                <a:latin typeface="Century Schoolbook"/>
                <a:cs typeface="Century Schoolbook"/>
              </a:rPr>
              <a:t>n</a:t>
            </a:r>
            <a:r>
              <a:rPr sz="1550" i="1" spc="0" dirty="0">
                <a:solidFill>
                  <a:srgbClr val="3668C4"/>
                </a:solidFill>
                <a:latin typeface="Century Schoolbook"/>
                <a:cs typeface="Century Schoolbook"/>
              </a:rPr>
              <a:t>d</a:t>
            </a:r>
            <a:r>
              <a:rPr sz="1550" i="1" spc="130" dirty="0">
                <a:solidFill>
                  <a:srgbClr val="3668C4"/>
                </a:solidFill>
                <a:latin typeface="Century Schoolbook"/>
                <a:cs typeface="Century Schoolbook"/>
              </a:rPr>
              <a:t> </a:t>
            </a:r>
            <a:r>
              <a:rPr sz="1550" i="1" spc="9" dirty="0">
                <a:solidFill>
                  <a:srgbClr val="3668C4"/>
                </a:solidFill>
                <a:latin typeface="Century Schoolbook"/>
                <a:cs typeface="Century Schoolbook"/>
              </a:rPr>
              <a:t>g</a:t>
            </a:r>
            <a:r>
              <a:rPr sz="1550" i="1" spc="4" dirty="0">
                <a:solidFill>
                  <a:srgbClr val="3668C4"/>
                </a:solidFill>
                <a:latin typeface="Century Schoolbook"/>
                <a:cs typeface="Century Schoolbook"/>
              </a:rPr>
              <a:t>u</a:t>
            </a:r>
            <a:r>
              <a:rPr sz="1550" i="1" spc="9" dirty="0">
                <a:solidFill>
                  <a:srgbClr val="3668C4"/>
                </a:solidFill>
                <a:latin typeface="Century Schoolbook"/>
                <a:cs typeface="Century Schoolbook"/>
              </a:rPr>
              <a:t>i</a:t>
            </a:r>
            <a:r>
              <a:rPr sz="1550" i="1" spc="4" dirty="0">
                <a:solidFill>
                  <a:srgbClr val="3668C4"/>
                </a:solidFill>
                <a:latin typeface="Century Schoolbook"/>
                <a:cs typeface="Century Schoolbook"/>
              </a:rPr>
              <a:t>d</a:t>
            </a:r>
            <a:r>
              <a:rPr sz="1550" i="1" spc="-9" dirty="0">
                <a:solidFill>
                  <a:srgbClr val="3668C4"/>
                </a:solidFill>
                <a:latin typeface="Century Schoolbook"/>
                <a:cs typeface="Century Schoolbook"/>
              </a:rPr>
              <a:t>a</a:t>
            </a:r>
            <a:r>
              <a:rPr sz="1550" i="1" spc="4" dirty="0">
                <a:solidFill>
                  <a:srgbClr val="3668C4"/>
                </a:solidFill>
                <a:latin typeface="Century Schoolbook"/>
                <a:cs typeface="Century Schoolbook"/>
              </a:rPr>
              <a:t>n</a:t>
            </a:r>
            <a:r>
              <a:rPr sz="1550" i="1" spc="14" dirty="0">
                <a:solidFill>
                  <a:srgbClr val="3668C4"/>
                </a:solidFill>
                <a:latin typeface="Century Schoolbook"/>
                <a:cs typeface="Century Schoolbook"/>
              </a:rPr>
              <a:t>c</a:t>
            </a:r>
            <a:r>
              <a:rPr sz="1550" i="1" spc="0" dirty="0">
                <a:solidFill>
                  <a:srgbClr val="3668C4"/>
                </a:solidFill>
                <a:latin typeface="Century Schoolbook"/>
                <a:cs typeface="Century Schoolbook"/>
              </a:rPr>
              <a:t>e </a:t>
            </a:r>
            <a:r>
              <a:rPr sz="1550" i="1" spc="9" dirty="0">
                <a:solidFill>
                  <a:srgbClr val="3668C4"/>
                </a:solidFill>
                <a:latin typeface="Century Schoolbook"/>
                <a:cs typeface="Century Schoolbook"/>
              </a:rPr>
              <a:t>f</a:t>
            </a:r>
            <a:r>
              <a:rPr sz="1550" i="1" spc="14" dirty="0">
                <a:solidFill>
                  <a:srgbClr val="3668C4"/>
                </a:solidFill>
                <a:latin typeface="Century Schoolbook"/>
                <a:cs typeface="Century Schoolbook"/>
              </a:rPr>
              <a:t>r</a:t>
            </a:r>
            <a:r>
              <a:rPr sz="1550" i="1" spc="0" dirty="0">
                <a:solidFill>
                  <a:srgbClr val="3668C4"/>
                </a:solidFill>
                <a:latin typeface="Century Schoolbook"/>
                <a:cs typeface="Century Schoolbook"/>
              </a:rPr>
              <a:t>om</a:t>
            </a:r>
            <a:r>
              <a:rPr sz="1550" i="1" spc="102" dirty="0">
                <a:solidFill>
                  <a:srgbClr val="3668C4"/>
                </a:solidFill>
                <a:latin typeface="Century Schoolbook"/>
                <a:cs typeface="Century Schoolbook"/>
              </a:rPr>
              <a:t> </a:t>
            </a:r>
            <a:r>
              <a:rPr sz="1550" i="1" spc="9" dirty="0">
                <a:solidFill>
                  <a:srgbClr val="3668C4"/>
                </a:solidFill>
                <a:latin typeface="Century Schoolbook"/>
                <a:cs typeface="Century Schoolbook"/>
              </a:rPr>
              <a:t>C</a:t>
            </a:r>
            <a:r>
              <a:rPr sz="1550" i="1" spc="0" dirty="0">
                <a:solidFill>
                  <a:srgbClr val="3668C4"/>
                </a:solidFill>
                <a:latin typeface="Century Schoolbook"/>
                <a:cs typeface="Century Schoolbook"/>
              </a:rPr>
              <a:t>om</a:t>
            </a:r>
            <a:r>
              <a:rPr sz="1550" i="1" spc="-9" dirty="0">
                <a:solidFill>
                  <a:srgbClr val="3668C4"/>
                </a:solidFill>
                <a:latin typeface="Century Schoolbook"/>
                <a:cs typeface="Century Schoolbook"/>
              </a:rPr>
              <a:t>pa</a:t>
            </a:r>
            <a:r>
              <a:rPr sz="1550" i="1" spc="4" dirty="0">
                <a:solidFill>
                  <a:srgbClr val="3668C4"/>
                </a:solidFill>
                <a:latin typeface="Century Schoolbook"/>
                <a:cs typeface="Century Schoolbook"/>
              </a:rPr>
              <a:t>n</a:t>
            </a:r>
            <a:r>
              <a:rPr sz="1550" i="1" spc="0" dirty="0">
                <a:solidFill>
                  <a:srgbClr val="3668C4"/>
                </a:solidFill>
                <a:latin typeface="Century Schoolbook"/>
                <a:cs typeface="Century Schoolbook"/>
              </a:rPr>
              <a:t>y</a:t>
            </a:r>
            <a:r>
              <a:rPr sz="1550" i="1" spc="250" dirty="0">
                <a:solidFill>
                  <a:srgbClr val="3668C4"/>
                </a:solidFill>
                <a:latin typeface="Century Schoolbook"/>
                <a:cs typeface="Century Schoolbook"/>
              </a:rPr>
              <a:t> </a:t>
            </a:r>
            <a:r>
              <a:rPr sz="1550" spc="9" dirty="0">
                <a:solidFill>
                  <a:srgbClr val="3668C4"/>
                </a:solidFill>
                <a:latin typeface="Century Schoolbook"/>
                <a:cs typeface="Century Schoolbook"/>
              </a:rPr>
              <a:t>S</a:t>
            </a:r>
            <a:r>
              <a:rPr sz="1550" spc="0" dirty="0">
                <a:solidFill>
                  <a:srgbClr val="3668C4"/>
                </a:solidFill>
                <a:latin typeface="Century Schoolbook"/>
                <a:cs typeface="Century Schoolbook"/>
              </a:rPr>
              <a:t>e</a:t>
            </a:r>
            <a:r>
              <a:rPr sz="1550" spc="14" dirty="0">
                <a:solidFill>
                  <a:srgbClr val="3668C4"/>
                </a:solidFill>
                <a:latin typeface="Century Schoolbook"/>
                <a:cs typeface="Century Schoolbook"/>
              </a:rPr>
              <a:t>cr</a:t>
            </a:r>
            <a:r>
              <a:rPr sz="1550" spc="0" dirty="0">
                <a:solidFill>
                  <a:srgbClr val="3668C4"/>
                </a:solidFill>
                <a:latin typeface="Century Schoolbook"/>
                <a:cs typeface="Century Schoolbook"/>
              </a:rPr>
              <a:t>et</a:t>
            </a:r>
            <a:r>
              <a:rPr sz="1550" spc="-19" dirty="0">
                <a:solidFill>
                  <a:srgbClr val="3668C4"/>
                </a:solidFill>
                <a:latin typeface="Century Schoolbook"/>
                <a:cs typeface="Century Schoolbook"/>
              </a:rPr>
              <a:t>a</a:t>
            </a:r>
            <a:r>
              <a:rPr sz="1550" spc="14" dirty="0">
                <a:solidFill>
                  <a:srgbClr val="3668C4"/>
                </a:solidFill>
                <a:latin typeface="Century Schoolbook"/>
                <a:cs typeface="Century Schoolbook"/>
              </a:rPr>
              <a:t>r</a:t>
            </a:r>
            <a:r>
              <a:rPr sz="1550" spc="4" dirty="0">
                <a:solidFill>
                  <a:srgbClr val="3668C4"/>
                </a:solidFill>
                <a:latin typeface="Century Schoolbook"/>
                <a:cs typeface="Century Schoolbook"/>
              </a:rPr>
              <a:t>i</a:t>
            </a:r>
            <a:r>
              <a:rPr sz="1550" spc="0" dirty="0">
                <a:solidFill>
                  <a:srgbClr val="3668C4"/>
                </a:solidFill>
                <a:latin typeface="Century Schoolbook"/>
                <a:cs typeface="Century Schoolbook"/>
              </a:rPr>
              <a:t>es</a:t>
            </a:r>
            <a:r>
              <a:rPr sz="1550" spc="230" dirty="0">
                <a:solidFill>
                  <a:srgbClr val="3668C4"/>
                </a:solidFill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n</a:t>
            </a:r>
            <a:r>
              <a:rPr sz="1550" spc="38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4" dirty="0">
                <a:latin typeface="Century Schoolbook"/>
                <a:cs typeface="Century Schoolbook"/>
              </a:rPr>
              <a:t>u</a:t>
            </a:r>
            <a:r>
              <a:rPr sz="1550" spc="19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h</a:t>
            </a:r>
            <a:r>
              <a:rPr sz="1550" spc="105" dirty="0">
                <a:latin typeface="Century Schoolbook"/>
                <a:cs typeface="Century Schoolbook"/>
              </a:rPr>
              <a:t> </a:t>
            </a:r>
            <a:r>
              <a:rPr sz="1550" spc="-14" dirty="0">
                <a:latin typeface="Century Schoolbook"/>
                <a:cs typeface="Century Schoolbook"/>
              </a:rPr>
              <a:t>a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-4" dirty="0">
                <a:latin typeface="Century Schoolbook"/>
                <a:cs typeface="Century Schoolbook"/>
              </a:rPr>
              <a:t>p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9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t</a:t>
            </a:r>
            <a:r>
              <a:rPr sz="1550" spc="-14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.</a:t>
            </a:r>
            <a:r>
              <a:rPr sz="1550" spc="253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S</a:t>
            </a:r>
            <a:r>
              <a:rPr sz="1550" spc="4" dirty="0">
                <a:latin typeface="Century Schoolbook"/>
                <a:cs typeface="Century Schoolbook"/>
              </a:rPr>
              <a:t>u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t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inin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240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m</a:t>
            </a:r>
            <a:r>
              <a:rPr sz="1550" spc="-14" dirty="0">
                <a:latin typeface="Century Schoolbook"/>
                <a:cs typeface="Century Schoolbook"/>
              </a:rPr>
              <a:t>a</a:t>
            </a:r>
            <a:r>
              <a:rPr sz="1550" spc="19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ket</a:t>
            </a:r>
            <a:r>
              <a:rPr sz="1550" spc="209" dirty="0">
                <a:latin typeface="Century Schoolbook"/>
                <a:cs typeface="Century Schoolbook"/>
              </a:rPr>
              <a:t> </a:t>
            </a:r>
            <a:r>
              <a:rPr sz="1550" spc="19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9" dirty="0">
                <a:latin typeface="Century Schoolbook"/>
                <a:cs typeface="Century Schoolbook"/>
              </a:rPr>
              <a:t>nf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-4" dirty="0">
                <a:latin typeface="Century Schoolbook"/>
                <a:cs typeface="Century Schoolbook"/>
              </a:rPr>
              <a:t>d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9" dirty="0">
                <a:latin typeface="Century Schoolbook"/>
                <a:cs typeface="Century Schoolbook"/>
              </a:rPr>
              <a:t>n</a:t>
            </a:r>
            <a:r>
              <a:rPr sz="1550" spc="19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e, </a:t>
            </a:r>
            <a:r>
              <a:rPr sz="1550" i="1" spc="14" dirty="0">
                <a:solidFill>
                  <a:srgbClr val="3668C4"/>
                </a:solidFill>
                <a:latin typeface="Century Schoolbook"/>
                <a:cs typeface="Century Schoolbook"/>
              </a:rPr>
              <a:t>se</a:t>
            </a:r>
            <a:r>
              <a:rPr sz="1550" i="1" spc="-19" dirty="0">
                <a:solidFill>
                  <a:srgbClr val="3668C4"/>
                </a:solidFill>
                <a:latin typeface="Century Schoolbook"/>
                <a:cs typeface="Century Schoolbook"/>
              </a:rPr>
              <a:t>tt</a:t>
            </a:r>
            <a:r>
              <a:rPr sz="1550" i="1" spc="9" dirty="0">
                <a:solidFill>
                  <a:srgbClr val="3668C4"/>
                </a:solidFill>
                <a:latin typeface="Century Schoolbook"/>
                <a:cs typeface="Century Schoolbook"/>
              </a:rPr>
              <a:t>li</a:t>
            </a:r>
            <a:r>
              <a:rPr sz="1550" i="1" spc="4" dirty="0">
                <a:solidFill>
                  <a:srgbClr val="3668C4"/>
                </a:solidFill>
                <a:latin typeface="Century Schoolbook"/>
                <a:cs typeface="Century Schoolbook"/>
              </a:rPr>
              <a:t>n</a:t>
            </a:r>
            <a:r>
              <a:rPr sz="1550" i="1" spc="0" dirty="0">
                <a:solidFill>
                  <a:srgbClr val="3668C4"/>
                </a:solidFill>
                <a:latin typeface="Century Schoolbook"/>
                <a:cs typeface="Century Schoolbook"/>
              </a:rPr>
              <a:t>g</a:t>
            </a:r>
            <a:r>
              <a:rPr sz="1550" i="1" spc="155" dirty="0">
                <a:solidFill>
                  <a:srgbClr val="3668C4"/>
                </a:solidFill>
                <a:latin typeface="Century Schoolbook"/>
                <a:cs typeface="Century Schoolbook"/>
              </a:rPr>
              <a:t> </a:t>
            </a:r>
            <a:r>
              <a:rPr sz="1550" i="1" spc="0" dirty="0">
                <a:solidFill>
                  <a:srgbClr val="3668C4"/>
                </a:solidFill>
                <a:latin typeface="Century Schoolbook"/>
                <a:cs typeface="Century Schoolbook"/>
              </a:rPr>
              <a:t>of</a:t>
            </a:r>
            <a:r>
              <a:rPr sz="1550" i="1" spc="70" dirty="0">
                <a:solidFill>
                  <a:srgbClr val="3668C4"/>
                </a:solidFill>
                <a:latin typeface="Century Schoolbook"/>
                <a:cs typeface="Century Schoolbook"/>
              </a:rPr>
              <a:t> </a:t>
            </a:r>
            <a:r>
              <a:rPr sz="1550" i="1" spc="14" dirty="0">
                <a:solidFill>
                  <a:srgbClr val="3668C4"/>
                </a:solidFill>
                <a:latin typeface="Century Schoolbook"/>
                <a:cs typeface="Century Schoolbook"/>
              </a:rPr>
              <a:t>c</a:t>
            </a:r>
            <a:r>
              <a:rPr sz="1550" i="1" spc="0" dirty="0">
                <a:solidFill>
                  <a:srgbClr val="3668C4"/>
                </a:solidFill>
                <a:latin typeface="Century Schoolbook"/>
                <a:cs typeface="Century Schoolbook"/>
              </a:rPr>
              <a:t>o</a:t>
            </a:r>
            <a:r>
              <a:rPr sz="1550" i="1" spc="-4" dirty="0">
                <a:solidFill>
                  <a:srgbClr val="3668C4"/>
                </a:solidFill>
                <a:latin typeface="Century Schoolbook"/>
                <a:cs typeface="Century Schoolbook"/>
              </a:rPr>
              <a:t>m</a:t>
            </a:r>
            <a:r>
              <a:rPr sz="1550" i="1" spc="0" dirty="0">
                <a:solidFill>
                  <a:srgbClr val="3668C4"/>
                </a:solidFill>
                <a:latin typeface="Century Schoolbook"/>
                <a:cs typeface="Century Schoolbook"/>
              </a:rPr>
              <a:t>m</a:t>
            </a:r>
            <a:r>
              <a:rPr sz="1550" i="1" spc="9" dirty="0">
                <a:solidFill>
                  <a:srgbClr val="3668C4"/>
                </a:solidFill>
                <a:latin typeface="Century Schoolbook"/>
                <a:cs typeface="Century Schoolbook"/>
              </a:rPr>
              <a:t>e</a:t>
            </a:r>
            <a:r>
              <a:rPr sz="1550" i="1" spc="14" dirty="0">
                <a:solidFill>
                  <a:srgbClr val="3668C4"/>
                </a:solidFill>
                <a:latin typeface="Century Schoolbook"/>
                <a:cs typeface="Century Schoolbook"/>
              </a:rPr>
              <a:t>rc</a:t>
            </a:r>
            <a:r>
              <a:rPr sz="1550" i="1" spc="9" dirty="0">
                <a:solidFill>
                  <a:srgbClr val="3668C4"/>
                </a:solidFill>
                <a:latin typeface="Century Schoolbook"/>
                <a:cs typeface="Century Schoolbook"/>
              </a:rPr>
              <a:t>i</a:t>
            </a:r>
            <a:r>
              <a:rPr sz="1550" i="1" spc="-9" dirty="0">
                <a:solidFill>
                  <a:srgbClr val="3668C4"/>
                </a:solidFill>
                <a:latin typeface="Century Schoolbook"/>
                <a:cs typeface="Century Schoolbook"/>
              </a:rPr>
              <a:t>a</a:t>
            </a:r>
            <a:r>
              <a:rPr sz="1550" i="1" spc="0" dirty="0">
                <a:solidFill>
                  <a:srgbClr val="3668C4"/>
                </a:solidFill>
                <a:latin typeface="Century Schoolbook"/>
                <a:cs typeface="Century Schoolbook"/>
              </a:rPr>
              <a:t>l</a:t>
            </a:r>
            <a:r>
              <a:rPr sz="1550" i="1" spc="208" dirty="0">
                <a:solidFill>
                  <a:srgbClr val="3668C4"/>
                </a:solidFill>
                <a:latin typeface="Century Schoolbook"/>
                <a:cs typeface="Century Schoolbook"/>
              </a:rPr>
              <a:t> </a:t>
            </a:r>
            <a:r>
              <a:rPr sz="1550" i="1" spc="4" dirty="0">
                <a:solidFill>
                  <a:srgbClr val="3668C4"/>
                </a:solidFill>
                <a:latin typeface="Century Schoolbook"/>
                <a:cs typeface="Century Schoolbook"/>
              </a:rPr>
              <a:t>d</a:t>
            </a:r>
            <a:r>
              <a:rPr sz="1550" i="1" spc="9" dirty="0">
                <a:solidFill>
                  <a:srgbClr val="3668C4"/>
                </a:solidFill>
                <a:latin typeface="Century Schoolbook"/>
                <a:cs typeface="Century Schoolbook"/>
              </a:rPr>
              <a:t>i</a:t>
            </a:r>
            <a:r>
              <a:rPr sz="1550" i="1" spc="14" dirty="0">
                <a:solidFill>
                  <a:srgbClr val="3668C4"/>
                </a:solidFill>
                <a:latin typeface="Century Schoolbook"/>
                <a:cs typeface="Century Schoolbook"/>
              </a:rPr>
              <a:t>s</a:t>
            </a:r>
            <a:r>
              <a:rPr sz="1550" i="1" spc="-9" dirty="0">
                <a:solidFill>
                  <a:srgbClr val="3668C4"/>
                </a:solidFill>
                <a:latin typeface="Century Schoolbook"/>
                <a:cs typeface="Century Schoolbook"/>
              </a:rPr>
              <a:t>p</a:t>
            </a:r>
            <a:r>
              <a:rPr sz="1550" i="1" spc="4" dirty="0">
                <a:solidFill>
                  <a:srgbClr val="3668C4"/>
                </a:solidFill>
                <a:latin typeface="Century Schoolbook"/>
                <a:cs typeface="Century Schoolbook"/>
              </a:rPr>
              <a:t>u</a:t>
            </a:r>
            <a:r>
              <a:rPr sz="1550" i="1" spc="-19" dirty="0">
                <a:solidFill>
                  <a:srgbClr val="3668C4"/>
                </a:solidFill>
                <a:latin typeface="Century Schoolbook"/>
                <a:cs typeface="Century Schoolbook"/>
              </a:rPr>
              <a:t>t</a:t>
            </a:r>
            <a:r>
              <a:rPr sz="1550" i="1" spc="14" dirty="0">
                <a:solidFill>
                  <a:srgbClr val="3668C4"/>
                </a:solidFill>
                <a:latin typeface="Century Schoolbook"/>
                <a:cs typeface="Century Schoolbook"/>
              </a:rPr>
              <a:t>e</a:t>
            </a:r>
            <a:r>
              <a:rPr sz="1550" i="1" spc="0" dirty="0">
                <a:solidFill>
                  <a:srgbClr val="3668C4"/>
                </a:solidFill>
                <a:latin typeface="Century Schoolbook"/>
                <a:cs typeface="Century Schoolbook"/>
              </a:rPr>
              <a:t>s</a:t>
            </a:r>
            <a:r>
              <a:rPr sz="1550" i="1" spc="207" dirty="0">
                <a:solidFill>
                  <a:srgbClr val="3668C4"/>
                </a:solidFill>
                <a:latin typeface="Century Schoolbook"/>
                <a:cs typeface="Century Schoolbook"/>
              </a:rPr>
              <a:t> </a:t>
            </a:r>
            <a:r>
              <a:rPr sz="1550" i="1" spc="-9" dirty="0">
                <a:solidFill>
                  <a:srgbClr val="3668C4"/>
                </a:solidFill>
                <a:latin typeface="Century Schoolbook"/>
                <a:cs typeface="Century Schoolbook"/>
              </a:rPr>
              <a:t>a</a:t>
            </a:r>
            <a:r>
              <a:rPr sz="1550" i="1" spc="14" dirty="0">
                <a:solidFill>
                  <a:srgbClr val="3668C4"/>
                </a:solidFill>
                <a:latin typeface="Century Schoolbook"/>
                <a:cs typeface="Century Schoolbook"/>
              </a:rPr>
              <a:t>r</a:t>
            </a:r>
            <a:r>
              <a:rPr sz="1550" i="1" spc="0" dirty="0">
                <a:solidFill>
                  <a:srgbClr val="3668C4"/>
                </a:solidFill>
                <a:latin typeface="Century Schoolbook"/>
                <a:cs typeface="Century Schoolbook"/>
              </a:rPr>
              <a:t>e</a:t>
            </a:r>
            <a:r>
              <a:rPr sz="1550" i="1" spc="95" dirty="0">
                <a:solidFill>
                  <a:srgbClr val="3668C4"/>
                </a:solidFill>
                <a:latin typeface="Century Schoolbook"/>
                <a:cs typeface="Century Schoolbook"/>
              </a:rPr>
              <a:t> </a:t>
            </a:r>
            <a:r>
              <a:rPr sz="1550" i="1" spc="4" dirty="0">
                <a:solidFill>
                  <a:srgbClr val="3668C4"/>
                </a:solidFill>
                <a:latin typeface="Century Schoolbook"/>
                <a:cs typeface="Century Schoolbook"/>
              </a:rPr>
              <a:t>n</a:t>
            </a:r>
            <a:r>
              <a:rPr sz="1550" i="1" spc="14" dirty="0">
                <a:solidFill>
                  <a:srgbClr val="3668C4"/>
                </a:solidFill>
                <a:latin typeface="Century Schoolbook"/>
                <a:cs typeface="Century Schoolbook"/>
              </a:rPr>
              <a:t>e</a:t>
            </a:r>
            <a:r>
              <a:rPr sz="1550" i="1" spc="0" dirty="0">
                <a:solidFill>
                  <a:srgbClr val="3668C4"/>
                </a:solidFill>
                <a:latin typeface="Century Schoolbook"/>
                <a:cs typeface="Century Schoolbook"/>
              </a:rPr>
              <a:t>w</a:t>
            </a:r>
            <a:r>
              <a:rPr sz="1550" i="1" spc="86" dirty="0">
                <a:solidFill>
                  <a:srgbClr val="3668C4"/>
                </a:solidFill>
                <a:latin typeface="Century Schoolbook"/>
                <a:cs typeface="Century Schoolbook"/>
              </a:rPr>
              <a:t> </a:t>
            </a:r>
            <a:r>
              <a:rPr sz="1550" i="1" spc="9" dirty="0">
                <a:solidFill>
                  <a:srgbClr val="3668C4"/>
                </a:solidFill>
                <a:latin typeface="Century Schoolbook"/>
                <a:cs typeface="Century Schoolbook"/>
              </a:rPr>
              <a:t>f</a:t>
            </a:r>
            <a:r>
              <a:rPr sz="1550" i="1" spc="0" dirty="0">
                <a:solidFill>
                  <a:srgbClr val="3668C4"/>
                </a:solidFill>
                <a:latin typeface="Century Schoolbook"/>
                <a:cs typeface="Century Schoolbook"/>
              </a:rPr>
              <a:t>o</a:t>
            </a:r>
            <a:r>
              <a:rPr sz="1550" i="1" spc="14" dirty="0">
                <a:solidFill>
                  <a:srgbClr val="3668C4"/>
                </a:solidFill>
                <a:latin typeface="Century Schoolbook"/>
                <a:cs typeface="Century Schoolbook"/>
              </a:rPr>
              <a:t>c</a:t>
            </a:r>
            <a:r>
              <a:rPr sz="1550" i="1" spc="4" dirty="0">
                <a:solidFill>
                  <a:srgbClr val="3668C4"/>
                </a:solidFill>
                <a:latin typeface="Century Schoolbook"/>
                <a:cs typeface="Century Schoolbook"/>
              </a:rPr>
              <a:t>u</a:t>
            </a:r>
            <a:r>
              <a:rPr sz="1550" i="1" spc="0" dirty="0">
                <a:solidFill>
                  <a:srgbClr val="3668C4"/>
                </a:solidFill>
                <a:latin typeface="Century Schoolbook"/>
                <a:cs typeface="Century Schoolbook"/>
              </a:rPr>
              <a:t>s</a:t>
            </a:r>
            <a:r>
              <a:rPr sz="1550" i="1" spc="87" dirty="0">
                <a:solidFill>
                  <a:srgbClr val="3668C4"/>
                </a:solidFill>
                <a:latin typeface="Century Schoolbook"/>
                <a:cs typeface="Century Schoolbook"/>
              </a:rPr>
              <a:t> </a:t>
            </a:r>
            <a:r>
              <a:rPr sz="1550" i="1" spc="-9" dirty="0">
                <a:solidFill>
                  <a:srgbClr val="3668C4"/>
                </a:solidFill>
                <a:latin typeface="Century Schoolbook"/>
                <a:cs typeface="Century Schoolbook"/>
              </a:rPr>
              <a:t>a</a:t>
            </a:r>
            <a:r>
              <a:rPr sz="1550" i="1" spc="14" dirty="0">
                <a:solidFill>
                  <a:srgbClr val="3668C4"/>
                </a:solidFill>
                <a:latin typeface="Century Schoolbook"/>
                <a:cs typeface="Century Schoolbook"/>
              </a:rPr>
              <a:t>re</a:t>
            </a:r>
            <a:r>
              <a:rPr sz="1550" i="1" spc="-9" dirty="0">
                <a:solidFill>
                  <a:srgbClr val="3668C4"/>
                </a:solidFill>
                <a:latin typeface="Century Schoolbook"/>
                <a:cs typeface="Century Schoolbook"/>
              </a:rPr>
              <a:t>a</a:t>
            </a:r>
            <a:r>
              <a:rPr sz="1550" i="1" spc="0" dirty="0">
                <a:solidFill>
                  <a:srgbClr val="3668C4"/>
                </a:solidFill>
                <a:latin typeface="Century Schoolbook"/>
                <a:cs typeface="Century Schoolbook"/>
              </a:rPr>
              <a:t>s</a:t>
            </a:r>
            <a:r>
              <a:rPr sz="1550" i="1" spc="126" dirty="0">
                <a:solidFill>
                  <a:srgbClr val="3668C4"/>
                </a:solidFill>
                <a:latin typeface="Century Schoolbook"/>
                <a:cs typeface="Century Schoolbook"/>
              </a:rPr>
              <a:t> </a:t>
            </a:r>
            <a:r>
              <a:rPr sz="1550" i="1" spc="-9" dirty="0">
                <a:solidFill>
                  <a:srgbClr val="3668C4"/>
                </a:solidFill>
                <a:latin typeface="Century Schoolbook"/>
                <a:cs typeface="Century Schoolbook"/>
              </a:rPr>
              <a:t>w</a:t>
            </a:r>
            <a:r>
              <a:rPr sz="1550" i="1" spc="4" dirty="0">
                <a:solidFill>
                  <a:srgbClr val="3668C4"/>
                </a:solidFill>
                <a:latin typeface="Century Schoolbook"/>
                <a:cs typeface="Century Schoolbook"/>
              </a:rPr>
              <a:t>h</a:t>
            </a:r>
            <a:r>
              <a:rPr sz="1550" i="1" spc="14" dirty="0">
                <a:solidFill>
                  <a:srgbClr val="3668C4"/>
                </a:solidFill>
                <a:latin typeface="Century Schoolbook"/>
                <a:cs typeface="Century Schoolbook"/>
              </a:rPr>
              <a:t>er</a:t>
            </a:r>
            <a:r>
              <a:rPr sz="1550" i="1" spc="0" dirty="0">
                <a:solidFill>
                  <a:srgbClr val="3668C4"/>
                </a:solidFill>
                <a:latin typeface="Century Schoolbook"/>
                <a:cs typeface="Century Schoolbook"/>
              </a:rPr>
              <a:t>e</a:t>
            </a:r>
            <a:r>
              <a:rPr sz="1550" i="1" spc="134" dirty="0">
                <a:solidFill>
                  <a:srgbClr val="3668C4"/>
                </a:solidFill>
                <a:latin typeface="Century Schoolbook"/>
                <a:cs typeface="Century Schoolbook"/>
              </a:rPr>
              <a:t> </a:t>
            </a:r>
            <a:r>
              <a:rPr sz="1550" i="1" spc="15" dirty="0">
                <a:solidFill>
                  <a:srgbClr val="3668C4"/>
                </a:solidFill>
                <a:latin typeface="Century Schoolbook"/>
                <a:cs typeface="Century Schoolbook"/>
              </a:rPr>
              <a:t>c</a:t>
            </a:r>
            <a:r>
              <a:rPr sz="1550" i="1" spc="0" dirty="0">
                <a:solidFill>
                  <a:srgbClr val="3668C4"/>
                </a:solidFill>
                <a:latin typeface="Century Schoolbook"/>
                <a:cs typeface="Century Schoolbook"/>
              </a:rPr>
              <a:t>o</a:t>
            </a:r>
            <a:r>
              <a:rPr sz="1550" i="1" spc="-5" dirty="0">
                <a:solidFill>
                  <a:srgbClr val="3668C4"/>
                </a:solidFill>
                <a:latin typeface="Century Schoolbook"/>
                <a:cs typeface="Century Schoolbook"/>
              </a:rPr>
              <a:t>m</a:t>
            </a:r>
            <a:r>
              <a:rPr sz="1550" i="1" spc="-10" dirty="0">
                <a:solidFill>
                  <a:srgbClr val="3668C4"/>
                </a:solidFill>
                <a:latin typeface="Century Schoolbook"/>
                <a:cs typeface="Century Schoolbook"/>
              </a:rPr>
              <a:t>pa</a:t>
            </a:r>
            <a:r>
              <a:rPr sz="1550" i="1" spc="5" dirty="0">
                <a:solidFill>
                  <a:srgbClr val="3668C4"/>
                </a:solidFill>
                <a:latin typeface="Century Schoolbook"/>
                <a:cs typeface="Century Schoolbook"/>
              </a:rPr>
              <a:t>n</a:t>
            </a:r>
            <a:r>
              <a:rPr sz="1550" i="1" spc="0" dirty="0">
                <a:solidFill>
                  <a:srgbClr val="3668C4"/>
                </a:solidFill>
                <a:latin typeface="Century Schoolbook"/>
                <a:cs typeface="Century Schoolbook"/>
              </a:rPr>
              <a:t>y </a:t>
            </a:r>
            <a:r>
              <a:rPr sz="1550" i="1" spc="14" dirty="0">
                <a:solidFill>
                  <a:srgbClr val="3668C4"/>
                </a:solidFill>
                <a:latin typeface="Century Schoolbook"/>
                <a:cs typeface="Century Schoolbook"/>
              </a:rPr>
              <a:t>secre</a:t>
            </a:r>
            <a:r>
              <a:rPr sz="1550" i="1" spc="-19" dirty="0">
                <a:solidFill>
                  <a:srgbClr val="3668C4"/>
                </a:solidFill>
                <a:latin typeface="Century Schoolbook"/>
                <a:cs typeface="Century Schoolbook"/>
              </a:rPr>
              <a:t>t</a:t>
            </a:r>
            <a:r>
              <a:rPr sz="1550" i="1" spc="-9" dirty="0">
                <a:solidFill>
                  <a:srgbClr val="3668C4"/>
                </a:solidFill>
                <a:latin typeface="Century Schoolbook"/>
                <a:cs typeface="Century Schoolbook"/>
              </a:rPr>
              <a:t>a</a:t>
            </a:r>
            <a:r>
              <a:rPr sz="1550" i="1" spc="14" dirty="0">
                <a:solidFill>
                  <a:srgbClr val="3668C4"/>
                </a:solidFill>
                <a:latin typeface="Century Schoolbook"/>
                <a:cs typeface="Century Schoolbook"/>
              </a:rPr>
              <a:t>r</a:t>
            </a:r>
            <a:r>
              <a:rPr sz="1550" i="1" spc="9" dirty="0">
                <a:solidFill>
                  <a:srgbClr val="3668C4"/>
                </a:solidFill>
                <a:latin typeface="Century Schoolbook"/>
                <a:cs typeface="Century Schoolbook"/>
              </a:rPr>
              <a:t>i</a:t>
            </a:r>
            <a:r>
              <a:rPr sz="1550" i="1" spc="14" dirty="0">
                <a:solidFill>
                  <a:srgbClr val="3668C4"/>
                </a:solidFill>
                <a:latin typeface="Century Schoolbook"/>
                <a:cs typeface="Century Schoolbook"/>
              </a:rPr>
              <a:t>e</a:t>
            </a:r>
            <a:r>
              <a:rPr sz="1550" i="1" spc="0" dirty="0">
                <a:solidFill>
                  <a:srgbClr val="3668C4"/>
                </a:solidFill>
                <a:latin typeface="Century Schoolbook"/>
                <a:cs typeface="Century Schoolbook"/>
              </a:rPr>
              <a:t>s</a:t>
            </a:r>
            <a:r>
              <a:rPr sz="1550" i="1" spc="168" dirty="0">
                <a:solidFill>
                  <a:srgbClr val="3668C4"/>
                </a:solidFill>
                <a:latin typeface="Century Schoolbook"/>
                <a:cs typeface="Century Schoolbook"/>
              </a:rPr>
              <a:t> </a:t>
            </a:r>
            <a:r>
              <a:rPr sz="1550" i="1" spc="4" dirty="0">
                <a:solidFill>
                  <a:srgbClr val="3668C4"/>
                </a:solidFill>
                <a:latin typeface="Century Schoolbook"/>
                <a:cs typeface="Century Schoolbook"/>
              </a:rPr>
              <a:t>n</a:t>
            </a:r>
            <a:r>
              <a:rPr sz="1550" i="1" spc="14" dirty="0">
                <a:solidFill>
                  <a:srgbClr val="3668C4"/>
                </a:solidFill>
                <a:latin typeface="Century Schoolbook"/>
                <a:cs typeface="Century Schoolbook"/>
              </a:rPr>
              <a:t>ee</a:t>
            </a:r>
            <a:r>
              <a:rPr sz="1550" i="1" spc="0" dirty="0">
                <a:solidFill>
                  <a:srgbClr val="3668C4"/>
                </a:solidFill>
                <a:latin typeface="Century Schoolbook"/>
                <a:cs typeface="Century Schoolbook"/>
              </a:rPr>
              <a:t>d</a:t>
            </a:r>
            <a:r>
              <a:rPr sz="1550" i="1" spc="75" dirty="0">
                <a:solidFill>
                  <a:srgbClr val="3668C4"/>
                </a:solidFill>
                <a:latin typeface="Century Schoolbook"/>
                <a:cs typeface="Century Schoolbook"/>
              </a:rPr>
              <a:t> </a:t>
            </a:r>
            <a:r>
              <a:rPr sz="1550" i="1" spc="-19" dirty="0">
                <a:solidFill>
                  <a:srgbClr val="3668C4"/>
                </a:solidFill>
                <a:latin typeface="Century Schoolbook"/>
                <a:cs typeface="Century Schoolbook"/>
              </a:rPr>
              <a:t>t</a:t>
            </a:r>
            <a:r>
              <a:rPr sz="1550" i="1" spc="0" dirty="0">
                <a:solidFill>
                  <a:srgbClr val="3668C4"/>
                </a:solidFill>
                <a:latin typeface="Century Schoolbook"/>
                <a:cs typeface="Century Schoolbook"/>
              </a:rPr>
              <a:t>o</a:t>
            </a:r>
            <a:r>
              <a:rPr sz="1550" i="1" spc="101" dirty="0">
                <a:solidFill>
                  <a:srgbClr val="3668C4"/>
                </a:solidFill>
                <a:latin typeface="Century Schoolbook"/>
                <a:cs typeface="Century Schoolbook"/>
              </a:rPr>
              <a:t> </a:t>
            </a:r>
            <a:r>
              <a:rPr sz="1550" i="1" spc="14" dirty="0">
                <a:solidFill>
                  <a:srgbClr val="3668C4"/>
                </a:solidFill>
                <a:latin typeface="Century Schoolbook"/>
                <a:cs typeface="Century Schoolbook"/>
              </a:rPr>
              <a:t>s</a:t>
            </a:r>
            <a:r>
              <a:rPr sz="1550" i="1" spc="4" dirty="0">
                <a:solidFill>
                  <a:srgbClr val="3668C4"/>
                </a:solidFill>
                <a:latin typeface="Century Schoolbook"/>
                <a:cs typeface="Century Schoolbook"/>
              </a:rPr>
              <a:t>h</a:t>
            </a:r>
            <a:r>
              <a:rPr sz="1550" i="1" spc="0" dirty="0">
                <a:solidFill>
                  <a:srgbClr val="3668C4"/>
                </a:solidFill>
                <a:latin typeface="Century Schoolbook"/>
                <a:cs typeface="Century Schoolbook"/>
              </a:rPr>
              <a:t>ow</a:t>
            </a:r>
            <a:r>
              <a:rPr sz="1550" i="1" spc="102" dirty="0">
                <a:solidFill>
                  <a:srgbClr val="3668C4"/>
                </a:solidFill>
                <a:latin typeface="Century Schoolbook"/>
                <a:cs typeface="Century Schoolbook"/>
              </a:rPr>
              <a:t> </a:t>
            </a:r>
            <a:r>
              <a:rPr sz="1550" i="1" spc="-19" dirty="0">
                <a:solidFill>
                  <a:srgbClr val="3668C4"/>
                </a:solidFill>
                <a:latin typeface="Century Schoolbook"/>
                <a:cs typeface="Century Schoolbook"/>
              </a:rPr>
              <a:t>t</a:t>
            </a:r>
            <a:r>
              <a:rPr sz="1550" i="1" spc="4" dirty="0">
                <a:solidFill>
                  <a:srgbClr val="3668C4"/>
                </a:solidFill>
                <a:latin typeface="Century Schoolbook"/>
                <a:cs typeface="Century Schoolbook"/>
              </a:rPr>
              <a:t>h</a:t>
            </a:r>
            <a:r>
              <a:rPr sz="1550" i="1" spc="14" dirty="0">
                <a:solidFill>
                  <a:srgbClr val="3668C4"/>
                </a:solidFill>
                <a:latin typeface="Century Schoolbook"/>
                <a:cs typeface="Century Schoolbook"/>
              </a:rPr>
              <a:t>e</a:t>
            </a:r>
            <a:r>
              <a:rPr sz="1550" i="1" spc="9" dirty="0">
                <a:solidFill>
                  <a:srgbClr val="3668C4"/>
                </a:solidFill>
                <a:latin typeface="Century Schoolbook"/>
                <a:cs typeface="Century Schoolbook"/>
              </a:rPr>
              <a:t>i</a:t>
            </a:r>
            <a:r>
              <a:rPr sz="1550" i="1" spc="0" dirty="0">
                <a:solidFill>
                  <a:srgbClr val="3668C4"/>
                </a:solidFill>
                <a:latin typeface="Century Schoolbook"/>
                <a:cs typeface="Century Schoolbook"/>
              </a:rPr>
              <a:t>r</a:t>
            </a:r>
            <a:r>
              <a:rPr sz="1550" i="1" spc="117" dirty="0">
                <a:solidFill>
                  <a:srgbClr val="3668C4"/>
                </a:solidFill>
                <a:latin typeface="Century Schoolbook"/>
                <a:cs typeface="Century Schoolbook"/>
              </a:rPr>
              <a:t> </a:t>
            </a:r>
            <a:r>
              <a:rPr sz="1550" i="1" spc="14" dirty="0">
                <a:solidFill>
                  <a:srgbClr val="3668C4"/>
                </a:solidFill>
                <a:latin typeface="Century Schoolbook"/>
                <a:cs typeface="Century Schoolbook"/>
              </a:rPr>
              <a:t>c</a:t>
            </a:r>
            <a:r>
              <a:rPr sz="1550" i="1" spc="0" dirty="0">
                <a:solidFill>
                  <a:srgbClr val="3668C4"/>
                </a:solidFill>
                <a:latin typeface="Century Schoolbook"/>
                <a:cs typeface="Century Schoolbook"/>
              </a:rPr>
              <a:t>om</a:t>
            </a:r>
            <a:r>
              <a:rPr sz="1550" i="1" spc="-9" dirty="0">
                <a:solidFill>
                  <a:srgbClr val="3668C4"/>
                </a:solidFill>
                <a:latin typeface="Century Schoolbook"/>
                <a:cs typeface="Century Schoolbook"/>
              </a:rPr>
              <a:t>p</a:t>
            </a:r>
            <a:r>
              <a:rPr sz="1550" i="1" spc="14" dirty="0">
                <a:solidFill>
                  <a:srgbClr val="3668C4"/>
                </a:solidFill>
                <a:latin typeface="Century Schoolbook"/>
                <a:cs typeface="Century Schoolbook"/>
              </a:rPr>
              <a:t>e</a:t>
            </a:r>
            <a:r>
              <a:rPr sz="1550" i="1" spc="-19" dirty="0">
                <a:solidFill>
                  <a:srgbClr val="3668C4"/>
                </a:solidFill>
                <a:latin typeface="Century Schoolbook"/>
                <a:cs typeface="Century Schoolbook"/>
              </a:rPr>
              <a:t>t</a:t>
            </a:r>
            <a:r>
              <a:rPr sz="1550" i="1" spc="14" dirty="0">
                <a:solidFill>
                  <a:srgbClr val="3668C4"/>
                </a:solidFill>
                <a:latin typeface="Century Schoolbook"/>
                <a:cs typeface="Century Schoolbook"/>
              </a:rPr>
              <a:t>e</a:t>
            </a:r>
            <a:r>
              <a:rPr sz="1550" i="1" spc="4" dirty="0">
                <a:solidFill>
                  <a:srgbClr val="3668C4"/>
                </a:solidFill>
                <a:latin typeface="Century Schoolbook"/>
                <a:cs typeface="Century Schoolbook"/>
              </a:rPr>
              <a:t>n</a:t>
            </a:r>
            <a:r>
              <a:rPr sz="1550" i="1" spc="14" dirty="0">
                <a:solidFill>
                  <a:srgbClr val="3668C4"/>
                </a:solidFill>
                <a:latin typeface="Century Schoolbook"/>
                <a:cs typeface="Century Schoolbook"/>
              </a:rPr>
              <a:t>c</a:t>
            </a:r>
            <a:r>
              <a:rPr sz="1550" i="1" spc="0" dirty="0">
                <a:solidFill>
                  <a:srgbClr val="3668C4"/>
                </a:solidFill>
                <a:latin typeface="Century Schoolbook"/>
                <a:cs typeface="Century Schoolbook"/>
              </a:rPr>
              <a:t>e</a:t>
            </a:r>
            <a:r>
              <a:rPr sz="1550" i="1" spc="209" dirty="0">
                <a:solidFill>
                  <a:srgbClr val="3668C4"/>
                </a:solidFill>
                <a:latin typeface="Century Schoolbook"/>
                <a:cs typeface="Century Schoolbook"/>
              </a:rPr>
              <a:t> </a:t>
            </a:r>
            <a:r>
              <a:rPr sz="1550" i="1" spc="-9" dirty="0">
                <a:solidFill>
                  <a:srgbClr val="3668C4"/>
                </a:solidFill>
                <a:latin typeface="Century Schoolbook"/>
                <a:cs typeface="Century Schoolbook"/>
              </a:rPr>
              <a:t>a</a:t>
            </a:r>
            <a:r>
              <a:rPr sz="1550" i="1" spc="4" dirty="0">
                <a:solidFill>
                  <a:srgbClr val="3668C4"/>
                </a:solidFill>
                <a:latin typeface="Century Schoolbook"/>
                <a:cs typeface="Century Schoolbook"/>
              </a:rPr>
              <a:t>n</a:t>
            </a:r>
            <a:r>
              <a:rPr sz="1550" i="1" spc="0" dirty="0">
                <a:solidFill>
                  <a:srgbClr val="3668C4"/>
                </a:solidFill>
                <a:latin typeface="Century Schoolbook"/>
                <a:cs typeface="Century Schoolbook"/>
              </a:rPr>
              <a:t>d</a:t>
            </a:r>
            <a:r>
              <a:rPr sz="1550" i="1" spc="135" dirty="0">
                <a:solidFill>
                  <a:srgbClr val="3668C4"/>
                </a:solidFill>
                <a:latin typeface="Century Schoolbook"/>
                <a:cs typeface="Century Schoolbook"/>
              </a:rPr>
              <a:t> </a:t>
            </a:r>
            <a:r>
              <a:rPr sz="1550" i="1" spc="-19" dirty="0">
                <a:solidFill>
                  <a:srgbClr val="3668C4"/>
                </a:solidFill>
                <a:latin typeface="Century Schoolbook"/>
                <a:cs typeface="Century Schoolbook"/>
              </a:rPr>
              <a:t>b</a:t>
            </a:r>
            <a:r>
              <a:rPr sz="1550" i="1" spc="4" dirty="0">
                <a:solidFill>
                  <a:srgbClr val="3668C4"/>
                </a:solidFill>
                <a:latin typeface="Century Schoolbook"/>
                <a:cs typeface="Century Schoolbook"/>
              </a:rPr>
              <a:t>u</a:t>
            </a:r>
            <a:r>
              <a:rPr sz="1550" i="1" spc="9" dirty="0">
                <a:solidFill>
                  <a:srgbClr val="3668C4"/>
                </a:solidFill>
                <a:latin typeface="Century Schoolbook"/>
                <a:cs typeface="Century Schoolbook"/>
              </a:rPr>
              <a:t>il</a:t>
            </a:r>
            <a:r>
              <a:rPr sz="1550" i="1" spc="0" dirty="0">
                <a:solidFill>
                  <a:srgbClr val="3668C4"/>
                </a:solidFill>
                <a:latin typeface="Century Schoolbook"/>
                <a:cs typeface="Century Schoolbook"/>
              </a:rPr>
              <a:t>d</a:t>
            </a:r>
            <a:r>
              <a:rPr sz="1550" i="1" spc="115" dirty="0">
                <a:solidFill>
                  <a:srgbClr val="3668C4"/>
                </a:solidFill>
                <a:latin typeface="Century Schoolbook"/>
                <a:cs typeface="Century Schoolbook"/>
              </a:rPr>
              <a:t> </a:t>
            </a:r>
            <a:r>
              <a:rPr sz="1550" i="1" spc="-19" dirty="0">
                <a:solidFill>
                  <a:srgbClr val="3668C4"/>
                </a:solidFill>
                <a:latin typeface="Century Schoolbook"/>
                <a:cs typeface="Century Schoolbook"/>
              </a:rPr>
              <a:t>t</a:t>
            </a:r>
            <a:r>
              <a:rPr sz="1550" i="1" spc="4" dirty="0">
                <a:solidFill>
                  <a:srgbClr val="3668C4"/>
                </a:solidFill>
                <a:latin typeface="Century Schoolbook"/>
                <a:cs typeface="Century Schoolbook"/>
              </a:rPr>
              <a:t>h</a:t>
            </a:r>
            <a:r>
              <a:rPr sz="1550" i="1" spc="14" dirty="0">
                <a:solidFill>
                  <a:srgbClr val="3668C4"/>
                </a:solidFill>
                <a:latin typeface="Century Schoolbook"/>
                <a:cs typeface="Century Schoolbook"/>
              </a:rPr>
              <a:t>e</a:t>
            </a:r>
            <a:r>
              <a:rPr sz="1550" i="1" spc="9" dirty="0">
                <a:solidFill>
                  <a:srgbClr val="3668C4"/>
                </a:solidFill>
                <a:latin typeface="Century Schoolbook"/>
                <a:cs typeface="Century Schoolbook"/>
              </a:rPr>
              <a:t>i</a:t>
            </a:r>
            <a:r>
              <a:rPr sz="1550" i="1" spc="0" dirty="0">
                <a:solidFill>
                  <a:srgbClr val="3668C4"/>
                </a:solidFill>
                <a:latin typeface="Century Schoolbook"/>
                <a:cs typeface="Century Schoolbook"/>
              </a:rPr>
              <a:t>r</a:t>
            </a:r>
            <a:r>
              <a:rPr sz="1550" i="1" spc="117" dirty="0">
                <a:solidFill>
                  <a:srgbClr val="3668C4"/>
                </a:solidFill>
                <a:latin typeface="Century Schoolbook"/>
                <a:cs typeface="Century Schoolbook"/>
              </a:rPr>
              <a:t> </a:t>
            </a:r>
            <a:r>
              <a:rPr sz="1550" i="1" spc="14" dirty="0">
                <a:solidFill>
                  <a:srgbClr val="3668C4"/>
                </a:solidFill>
                <a:latin typeface="Century Schoolbook"/>
                <a:cs typeface="Century Schoolbook"/>
              </a:rPr>
              <a:t>e</a:t>
            </a:r>
            <a:r>
              <a:rPr sz="1550" i="1" spc="0" dirty="0">
                <a:solidFill>
                  <a:srgbClr val="3668C4"/>
                </a:solidFill>
                <a:latin typeface="Century Schoolbook"/>
                <a:cs typeface="Century Schoolbook"/>
              </a:rPr>
              <a:t>x</a:t>
            </a:r>
            <a:r>
              <a:rPr sz="1550" i="1" spc="-9" dirty="0">
                <a:solidFill>
                  <a:srgbClr val="3668C4"/>
                </a:solidFill>
                <a:latin typeface="Century Schoolbook"/>
                <a:cs typeface="Century Schoolbook"/>
              </a:rPr>
              <a:t>p</a:t>
            </a:r>
            <a:r>
              <a:rPr sz="1550" i="1" spc="14" dirty="0">
                <a:solidFill>
                  <a:srgbClr val="3668C4"/>
                </a:solidFill>
                <a:latin typeface="Century Schoolbook"/>
                <a:cs typeface="Century Schoolbook"/>
              </a:rPr>
              <a:t>er</a:t>
            </a:r>
            <a:r>
              <a:rPr sz="1550" i="1" spc="-19" dirty="0">
                <a:solidFill>
                  <a:srgbClr val="3668C4"/>
                </a:solidFill>
                <a:latin typeface="Century Schoolbook"/>
                <a:cs typeface="Century Schoolbook"/>
              </a:rPr>
              <a:t>t</a:t>
            </a:r>
            <a:r>
              <a:rPr sz="1550" i="1" spc="9" dirty="0">
                <a:solidFill>
                  <a:srgbClr val="3668C4"/>
                </a:solidFill>
                <a:latin typeface="Century Schoolbook"/>
                <a:cs typeface="Century Schoolbook"/>
              </a:rPr>
              <a:t>i</a:t>
            </a:r>
            <a:r>
              <a:rPr sz="1550" i="1" spc="14" dirty="0">
                <a:solidFill>
                  <a:srgbClr val="3668C4"/>
                </a:solidFill>
                <a:latin typeface="Century Schoolbook"/>
                <a:cs typeface="Century Schoolbook"/>
              </a:rPr>
              <a:t>s</a:t>
            </a:r>
            <a:r>
              <a:rPr sz="1550" i="1" spc="0" dirty="0">
                <a:solidFill>
                  <a:srgbClr val="3668C4"/>
                </a:solidFill>
                <a:latin typeface="Century Schoolbook"/>
                <a:cs typeface="Century Schoolbook"/>
              </a:rPr>
              <a:t>e</a:t>
            </a:r>
            <a:r>
              <a:rPr sz="1550" i="1" spc="173" dirty="0">
                <a:solidFill>
                  <a:srgbClr val="3668C4"/>
                </a:solidFill>
                <a:latin typeface="Century Schoolbook"/>
                <a:cs typeface="Century Schoolbook"/>
              </a:rPr>
              <a:t> </a:t>
            </a:r>
            <a:r>
              <a:rPr sz="1550" i="1" spc="9" dirty="0">
                <a:solidFill>
                  <a:srgbClr val="3668C4"/>
                </a:solidFill>
                <a:latin typeface="Century Schoolbook"/>
                <a:cs typeface="Century Schoolbook"/>
              </a:rPr>
              <a:t>i</a:t>
            </a:r>
            <a:r>
              <a:rPr sz="1550" i="1" spc="4" dirty="0">
                <a:solidFill>
                  <a:srgbClr val="3668C4"/>
                </a:solidFill>
                <a:latin typeface="Century Schoolbook"/>
                <a:cs typeface="Century Schoolbook"/>
              </a:rPr>
              <a:t>n</a:t>
            </a:r>
            <a:r>
              <a:rPr sz="1550" i="1" spc="0" dirty="0">
                <a:solidFill>
                  <a:srgbClr val="3668C4"/>
                </a:solidFill>
                <a:latin typeface="Century Schoolbook"/>
                <a:cs typeface="Century Schoolbook"/>
              </a:rPr>
              <a:t>.</a:t>
            </a:r>
            <a:endParaRPr sz="1550">
              <a:latin typeface="Century Schoolbook"/>
              <a:cs typeface="Century School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244" y="1720863"/>
            <a:ext cx="172943" cy="1671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5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0564" y="4017397"/>
            <a:ext cx="6908716" cy="16907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550" spc="0" dirty="0">
                <a:latin typeface="Century Schoolbook"/>
                <a:cs typeface="Century Schoolbook"/>
              </a:rPr>
              <a:t>In</a:t>
            </a:r>
            <a:r>
              <a:rPr sz="1550" spc="76" dirty="0">
                <a:latin typeface="Century Schoolbook"/>
                <a:cs typeface="Century Schoolbook"/>
              </a:rPr>
              <a:t> 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4" dirty="0">
                <a:latin typeface="Century Schoolbook"/>
                <a:cs typeface="Century Schoolbook"/>
              </a:rPr>
              <a:t>h</a:t>
            </a:r>
            <a:r>
              <a:rPr sz="1550" spc="0" dirty="0">
                <a:latin typeface="Century Schoolbook"/>
                <a:cs typeface="Century Schoolbook"/>
              </a:rPr>
              <a:t>is</a:t>
            </a:r>
            <a:r>
              <a:rPr sz="1550" spc="84" dirty="0">
                <a:latin typeface="Century Schoolbook"/>
                <a:cs typeface="Century Schoolbook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9" dirty="0">
                <a:latin typeface="Century Schoolbook"/>
                <a:cs typeface="Century Schoolbook"/>
              </a:rPr>
              <a:t>g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d</a:t>
            </a:r>
            <a:r>
              <a:rPr sz="1550" spc="154" dirty="0">
                <a:latin typeface="Century Schoolbook"/>
                <a:cs typeface="Century Schoolbook"/>
              </a:rPr>
              <a:t> 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4" dirty="0">
                <a:latin typeface="Century Schoolbook"/>
                <a:cs typeface="Century Schoolbook"/>
              </a:rPr>
              <a:t>h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81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9" dirty="0">
                <a:latin typeface="Century Schoolbook"/>
                <a:cs typeface="Century Schoolbook"/>
              </a:rPr>
              <a:t>CS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72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9" dirty="0">
                <a:latin typeface="Century Schoolbook"/>
                <a:cs typeface="Century Schoolbook"/>
              </a:rPr>
              <a:t>n</a:t>
            </a:r>
            <a:r>
              <a:rPr sz="1550" spc="-14" dirty="0">
                <a:latin typeface="Century Schoolbook"/>
                <a:cs typeface="Century Schoolbook"/>
              </a:rPr>
              <a:t>s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itute</a:t>
            </a:r>
            <a:r>
              <a:rPr sz="1550" spc="228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h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s</a:t>
            </a:r>
            <a:r>
              <a:rPr sz="1550" spc="75" dirty="0">
                <a:latin typeface="Century Schoolbook"/>
                <a:cs typeface="Century Schoolbook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on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-4" dirty="0">
                <a:latin typeface="Century Schoolbook"/>
                <a:cs typeface="Century Schoolbook"/>
              </a:rPr>
              <a:t>d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-19" dirty="0">
                <a:latin typeface="Century Schoolbook"/>
                <a:cs typeface="Century Schoolbook"/>
              </a:rPr>
              <a:t>ab</a:t>
            </a:r>
            <a:r>
              <a:rPr sz="1550" spc="0" dirty="0">
                <a:latin typeface="Century Schoolbook"/>
                <a:cs typeface="Century Schoolbook"/>
              </a:rPr>
              <a:t>le</a:t>
            </a:r>
            <a:r>
              <a:rPr sz="1550" spc="288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f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14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14" dirty="0">
                <a:latin typeface="Century Schoolbook"/>
                <a:cs typeface="Century Schoolbook"/>
              </a:rPr>
              <a:t>g</a:t>
            </a:r>
            <a:r>
              <a:rPr sz="1550" spc="4" dirty="0">
                <a:latin typeface="Century Schoolbook"/>
                <a:cs typeface="Century Schoolbook"/>
              </a:rPr>
              <a:t>h</a:t>
            </a:r>
            <a:r>
              <a:rPr sz="1550" spc="0" dirty="0">
                <a:latin typeface="Century Schoolbook"/>
                <a:cs typeface="Century Schoolbook"/>
              </a:rPr>
              <a:t>t</a:t>
            </a:r>
            <a:r>
              <a:rPr sz="1550" spc="196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in</a:t>
            </a:r>
            <a:r>
              <a:rPr sz="1550" spc="38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9" dirty="0">
                <a:latin typeface="Century Schoolbook"/>
                <a:cs typeface="Century Schoolbook"/>
              </a:rPr>
              <a:t>ff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9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160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its</a:t>
            </a:r>
            <a:endParaRPr sz="1550">
              <a:latin typeface="Century Schoolbook"/>
              <a:cs typeface="Century Schoolbook"/>
            </a:endParaRPr>
          </a:p>
          <a:p>
            <a:pPr marL="12700" marR="47318">
              <a:lnSpc>
                <a:spcPct val="103384"/>
              </a:lnSpc>
            </a:pP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9" dirty="0">
                <a:latin typeface="Century Schoolbook"/>
                <a:cs typeface="Century Schoolbook"/>
              </a:rPr>
              <a:t>x</a:t>
            </a:r>
            <a:r>
              <a:rPr sz="1550" spc="-9" dirty="0">
                <a:latin typeface="Century Schoolbook"/>
                <a:cs typeface="Century Schoolbook"/>
              </a:rPr>
              <a:t>p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t</a:t>
            </a:r>
            <a:r>
              <a:rPr sz="1550" spc="161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9" dirty="0">
                <a:latin typeface="Century Schoolbook"/>
                <a:cs typeface="Century Schoolbook"/>
              </a:rPr>
              <a:t>v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es</a:t>
            </a:r>
            <a:r>
              <a:rPr sz="1550" spc="138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to</a:t>
            </a:r>
            <a:r>
              <a:rPr sz="1550" spc="62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the</a:t>
            </a:r>
            <a:r>
              <a:rPr sz="1550" spc="86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g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9" dirty="0">
                <a:latin typeface="Century Schoolbook"/>
                <a:cs typeface="Century Schoolbook"/>
              </a:rPr>
              <a:t>v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me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t</a:t>
            </a:r>
            <a:r>
              <a:rPr sz="1550" spc="240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b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.</a:t>
            </a:r>
            <a:r>
              <a:rPr sz="1550" spc="198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T</a:t>
            </a:r>
            <a:r>
              <a:rPr sz="1550" spc="4" dirty="0">
                <a:latin typeface="Century Schoolbook"/>
                <a:cs typeface="Century Schoolbook"/>
              </a:rPr>
              <a:t>h</a:t>
            </a:r>
            <a:r>
              <a:rPr sz="1550" spc="0" dirty="0">
                <a:latin typeface="Century Schoolbook"/>
                <a:cs typeface="Century Schoolbook"/>
              </a:rPr>
              <a:t>ey</a:t>
            </a:r>
            <a:r>
              <a:rPr sz="1550" spc="156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l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131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g</a:t>
            </a:r>
            <a:r>
              <a:rPr sz="1550" spc="4" dirty="0">
                <a:latin typeface="Century Schoolbook"/>
                <a:cs typeface="Century Schoolbook"/>
              </a:rPr>
              <a:t>ui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13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p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ti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4" dirty="0">
                <a:latin typeface="Century Schoolbook"/>
                <a:cs typeface="Century Schoolbook"/>
              </a:rPr>
              <a:t>in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188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d </a:t>
            </a:r>
            <a:r>
              <a:rPr sz="1550" spc="-9" dirty="0">
                <a:latin typeface="Century Schoolbook"/>
                <a:cs typeface="Century Schoolbook"/>
              </a:rPr>
              <a:t>w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ki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201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S</a:t>
            </a:r>
            <a:r>
              <a:rPr sz="1550" spc="51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p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9" dirty="0">
                <a:latin typeface="Century Schoolbook"/>
                <a:cs typeface="Century Schoolbook"/>
              </a:rPr>
              <a:t>f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14" dirty="0">
                <a:latin typeface="Century Schoolbook"/>
                <a:cs typeface="Century Schoolbook"/>
              </a:rPr>
              <a:t>ss</a:t>
            </a:r>
            <a:r>
              <a:rPr sz="1550" spc="0" dirty="0">
                <a:latin typeface="Century Schoolbook"/>
                <a:cs typeface="Century Schoolbook"/>
              </a:rPr>
              <a:t>io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ls</a:t>
            </a:r>
            <a:r>
              <a:rPr sz="1550" spc="321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in</a:t>
            </a:r>
            <a:r>
              <a:rPr sz="1550" spc="38" dirty="0">
                <a:latin typeface="Century Schoolbook"/>
                <a:cs typeface="Century Schoolbook"/>
              </a:rPr>
              <a:t> </a:t>
            </a:r>
            <a:r>
              <a:rPr sz="1550" spc="-14" dirty="0">
                <a:latin typeface="Century Schoolbook"/>
                <a:cs typeface="Century Schoolbook"/>
              </a:rPr>
              <a:t>s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9" dirty="0">
                <a:latin typeface="Century Schoolbook"/>
                <a:cs typeface="Century Schoolbook"/>
              </a:rPr>
              <a:t>y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9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190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u</a:t>
            </a:r>
            <a:r>
              <a:rPr sz="1550" spc="-9" dirty="0">
                <a:latin typeface="Century Schoolbook"/>
                <a:cs typeface="Century Schoolbook"/>
              </a:rPr>
              <a:t>pd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ed</a:t>
            </a:r>
            <a:r>
              <a:rPr sz="1550" spc="251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w</a:t>
            </a:r>
            <a:r>
              <a:rPr sz="1550" spc="0" dirty="0">
                <a:latin typeface="Century Schoolbook"/>
                <a:cs typeface="Century Schoolbook"/>
              </a:rPr>
              <a:t>ith</a:t>
            </a:r>
            <a:r>
              <a:rPr sz="1550" spc="139" dirty="0">
                <a:latin typeface="Century Schoolbook"/>
                <a:cs typeface="Century Schoolbook"/>
              </a:rPr>
              <a:t> 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4" dirty="0">
                <a:latin typeface="Century Schoolbook"/>
                <a:cs typeface="Century Schoolbook"/>
              </a:rPr>
              <a:t>h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81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l</a:t>
            </a:r>
            <a:r>
              <a:rPr sz="1550" spc="-14" dirty="0">
                <a:latin typeface="Century Schoolbook"/>
                <a:cs typeface="Century Schoolbook"/>
              </a:rPr>
              <a:t>a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14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t</a:t>
            </a:r>
            <a:r>
              <a:rPr sz="1550" spc="150" dirty="0">
                <a:latin typeface="Century Schoolbook"/>
                <a:cs typeface="Century Schoolbook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4" dirty="0">
                <a:latin typeface="Century Schoolbook"/>
                <a:cs typeface="Century Schoolbook"/>
              </a:rPr>
              <a:t>h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9" dirty="0">
                <a:latin typeface="Century Schoolbook"/>
                <a:cs typeface="Century Schoolbook"/>
              </a:rPr>
              <a:t>g</a:t>
            </a:r>
            <a:r>
              <a:rPr sz="1550" spc="0" dirty="0">
                <a:latin typeface="Century Schoolbook"/>
                <a:cs typeface="Century Schoolbook"/>
              </a:rPr>
              <a:t>es</a:t>
            </a:r>
            <a:r>
              <a:rPr sz="1550" spc="175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in the</a:t>
            </a:r>
            <a:r>
              <a:rPr sz="1550" spc="86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l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9" dirty="0">
                <a:latin typeface="Century Schoolbook"/>
                <a:cs typeface="Century Schoolbook"/>
              </a:rPr>
              <a:t>g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l</a:t>
            </a:r>
            <a:r>
              <a:rPr sz="1550" spc="108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d</a:t>
            </a:r>
            <a:r>
              <a:rPr sz="1550" spc="118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t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tuto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y</a:t>
            </a:r>
            <a:r>
              <a:rPr sz="1550" spc="252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12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n</a:t>
            </a:r>
            <a:r>
              <a:rPr sz="1550" spc="68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the</a:t>
            </a:r>
            <a:r>
              <a:rPr sz="1550" spc="86" dirty="0">
                <a:latin typeface="Century Schoolbook"/>
                <a:cs typeface="Century Schoolbook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4" dirty="0">
                <a:latin typeface="Century Schoolbook"/>
                <a:cs typeface="Century Schoolbook"/>
              </a:rPr>
              <a:t>un</a:t>
            </a:r>
            <a:r>
              <a:rPr sz="1550" spc="0" dirty="0">
                <a:latin typeface="Century Schoolbook"/>
                <a:cs typeface="Century Schoolbook"/>
              </a:rPr>
              <a:t>t</a:t>
            </a:r>
            <a:r>
              <a:rPr sz="1550" spc="9" dirty="0">
                <a:latin typeface="Century Schoolbook"/>
                <a:cs typeface="Century Schoolbook"/>
              </a:rPr>
              <a:t>ry</a:t>
            </a:r>
            <a:r>
              <a:rPr sz="1550" spc="0" dirty="0">
                <a:latin typeface="Century Schoolbook"/>
                <a:cs typeface="Century Schoolbook"/>
              </a:rPr>
              <a:t>;</a:t>
            </a:r>
            <a:r>
              <a:rPr sz="1550" spc="148" dirty="0">
                <a:latin typeface="Century Schoolbook"/>
                <a:cs typeface="Century Schoolbook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ti</a:t>
            </a:r>
            <a:r>
              <a:rPr sz="1550" spc="4" dirty="0">
                <a:latin typeface="Century Schoolbook"/>
                <a:cs typeface="Century Schoolbook"/>
              </a:rPr>
              <a:t>nuin</a:t>
            </a:r>
            <a:r>
              <a:rPr sz="1550" spc="0" dirty="0">
                <a:latin typeface="Century Schoolbook"/>
                <a:cs typeface="Century Schoolbook"/>
              </a:rPr>
              <a:t>g</a:t>
            </a:r>
            <a:r>
              <a:rPr sz="1550" spc="197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10" dirty="0">
                <a:latin typeface="Century Schoolbook"/>
                <a:cs typeface="Century Schoolbook"/>
              </a:rPr>
              <a:t>d</a:t>
            </a:r>
            <a:r>
              <a:rPr sz="1550" spc="5" dirty="0">
                <a:latin typeface="Century Schoolbook"/>
                <a:cs typeface="Century Schoolbook"/>
              </a:rPr>
              <a:t>u</a:t>
            </a:r>
            <a:r>
              <a:rPr sz="1550" spc="15" dirty="0">
                <a:latin typeface="Century Schoolbook"/>
                <a:cs typeface="Century Schoolbook"/>
              </a:rPr>
              <a:t>c</a:t>
            </a:r>
            <a:r>
              <a:rPr sz="1550" spc="-20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tion </a:t>
            </a:r>
            <a:r>
              <a:rPr sz="1550" spc="-9" dirty="0">
                <a:latin typeface="Century Schoolbook"/>
                <a:cs typeface="Century Schoolbook"/>
              </a:rPr>
              <a:t>p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9" dirty="0">
                <a:latin typeface="Century Schoolbook"/>
                <a:cs typeface="Century Schoolbook"/>
              </a:rPr>
              <a:t>g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m</a:t>
            </a:r>
            <a:r>
              <a:rPr sz="1550" spc="-9" dirty="0">
                <a:latin typeface="Century Schoolbook"/>
                <a:cs typeface="Century Schoolbook"/>
              </a:rPr>
              <a:t>m</a:t>
            </a:r>
            <a:r>
              <a:rPr sz="1550" spc="0" dirty="0">
                <a:latin typeface="Century Schoolbook"/>
                <a:cs typeface="Century Schoolbook"/>
              </a:rPr>
              <a:t>es</a:t>
            </a:r>
            <a:r>
              <a:rPr sz="1550" spc="274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16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l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91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f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m</a:t>
            </a:r>
            <a:r>
              <a:rPr sz="1550" spc="-4" dirty="0">
                <a:latin typeface="Century Schoolbook"/>
                <a:cs typeface="Century Schoolbook"/>
              </a:rPr>
              <a:t>e</a:t>
            </a:r>
            <a:r>
              <a:rPr sz="1550" spc="0" dirty="0">
                <a:latin typeface="Century Schoolbook"/>
                <a:cs typeface="Century Schoolbook"/>
              </a:rPr>
              <a:t>d</a:t>
            </a:r>
            <a:r>
              <a:rPr sz="1550" spc="160" dirty="0">
                <a:latin typeface="Century Schoolbook"/>
                <a:cs typeface="Century Schoolbook"/>
              </a:rPr>
              <a:t> 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62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keep</a:t>
            </a:r>
            <a:r>
              <a:rPr sz="1550" spc="127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-4" dirty="0">
                <a:latin typeface="Century Schoolbook"/>
                <a:cs typeface="Century Schoolbook"/>
              </a:rPr>
              <a:t>m</a:t>
            </a:r>
            <a:r>
              <a:rPr sz="1550" spc="-9" dirty="0">
                <a:latin typeface="Century Schoolbook"/>
                <a:cs typeface="Century Schoolbook"/>
              </a:rPr>
              <a:t>p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y</a:t>
            </a:r>
            <a:r>
              <a:rPr sz="1550" spc="255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cr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ies</a:t>
            </a:r>
            <a:r>
              <a:rPr sz="1550" spc="225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u</a:t>
            </a:r>
            <a:r>
              <a:rPr sz="1550" spc="-9" dirty="0">
                <a:latin typeface="Century Schoolbook"/>
                <a:cs typeface="Century Schoolbook"/>
              </a:rPr>
              <a:t>pd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-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ed</a:t>
            </a:r>
            <a:r>
              <a:rPr sz="1550" spc="251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in </a:t>
            </a:r>
            <a:r>
              <a:rPr sz="1550" spc="4" dirty="0">
                <a:latin typeface="Century Schoolbook"/>
                <a:cs typeface="Century Schoolbook"/>
              </a:rPr>
              <a:t>l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te</a:t>
            </a:r>
            <a:r>
              <a:rPr sz="1550" spc="-19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t</a:t>
            </a:r>
            <a:r>
              <a:rPr sz="1550" spc="150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d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9" dirty="0">
                <a:latin typeface="Century Schoolbook"/>
                <a:cs typeface="Century Schoolbook"/>
              </a:rPr>
              <a:t>v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4" dirty="0">
                <a:latin typeface="Century Schoolbook"/>
                <a:cs typeface="Century Schoolbook"/>
              </a:rPr>
              <a:t>l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-9" dirty="0">
                <a:latin typeface="Century Schoolbook"/>
                <a:cs typeface="Century Schoolbook"/>
              </a:rPr>
              <a:t>p</a:t>
            </a:r>
            <a:r>
              <a:rPr sz="1550" spc="0" dirty="0">
                <a:latin typeface="Century Schoolbook"/>
                <a:cs typeface="Century Schoolbook"/>
              </a:rPr>
              <a:t>me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ts</a:t>
            </a:r>
            <a:r>
              <a:rPr sz="1550" spc="361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i</a:t>
            </a:r>
            <a:r>
              <a:rPr sz="1550" spc="0" dirty="0">
                <a:latin typeface="Century Schoolbook"/>
                <a:cs typeface="Century Schoolbook"/>
              </a:rPr>
              <a:t>n</a:t>
            </a:r>
            <a:r>
              <a:rPr sz="1550" spc="38" dirty="0">
                <a:latin typeface="Century Schoolbook"/>
                <a:cs typeface="Century Schoolbook"/>
              </a:rPr>
              <a:t> </a:t>
            </a:r>
            <a:r>
              <a:rPr sz="1550" spc="4" dirty="0">
                <a:latin typeface="Century Schoolbook"/>
                <a:cs typeface="Century Schoolbook"/>
              </a:rPr>
              <a:t>l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-4" dirty="0">
                <a:latin typeface="Century Schoolbook"/>
                <a:cs typeface="Century Schoolbook"/>
              </a:rPr>
              <a:t>w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,</a:t>
            </a:r>
            <a:r>
              <a:rPr sz="1550" spc="173" dirty="0">
                <a:latin typeface="Century Schoolbook"/>
                <a:cs typeface="Century Schoolbook"/>
              </a:rPr>
              <a:t> </a:t>
            </a:r>
            <a:r>
              <a:rPr sz="1550" spc="-9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t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tute</a:t>
            </a:r>
            <a:r>
              <a:rPr sz="1550" spc="-14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,</a:t>
            </a:r>
            <a:r>
              <a:rPr sz="1550" spc="264" dirty="0">
                <a:latin typeface="Century Schoolbook"/>
                <a:cs typeface="Century Schoolbook"/>
              </a:rPr>
              <a:t> 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-9" dirty="0">
                <a:latin typeface="Century Schoolbook"/>
                <a:cs typeface="Century Schoolbook"/>
              </a:rPr>
              <a:t>p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te</a:t>
            </a:r>
            <a:r>
              <a:rPr sz="1550" spc="204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g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9" dirty="0">
                <a:latin typeface="Century Schoolbook"/>
                <a:cs typeface="Century Schoolbook"/>
              </a:rPr>
              <a:t>v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237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4" dirty="0">
                <a:latin typeface="Century Schoolbook"/>
                <a:cs typeface="Century Schoolbook"/>
              </a:rPr>
              <a:t>n</a:t>
            </a:r>
            <a:r>
              <a:rPr sz="1550" spc="0" dirty="0">
                <a:latin typeface="Century Schoolbook"/>
                <a:cs typeface="Century Schoolbook"/>
              </a:rPr>
              <a:t>d</a:t>
            </a:r>
            <a:r>
              <a:rPr sz="1550" spc="118" dirty="0">
                <a:latin typeface="Century Schoolbook"/>
                <a:cs typeface="Century Schoolbook"/>
              </a:rPr>
              <a:t> </a:t>
            </a:r>
            <a:r>
              <a:rPr sz="1550" spc="0" dirty="0">
                <a:latin typeface="Century Schoolbook"/>
                <a:cs typeface="Century Schoolbook"/>
              </a:rPr>
              <a:t>other </a:t>
            </a:r>
            <a:r>
              <a:rPr sz="1550" spc="9" dirty="0">
                <a:latin typeface="Century Schoolbook"/>
                <a:cs typeface="Century Schoolbook"/>
              </a:rPr>
              <a:t>f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14" dirty="0">
                <a:latin typeface="Century Schoolbook"/>
                <a:cs typeface="Century Schoolbook"/>
              </a:rPr>
              <a:t>c</a:t>
            </a:r>
            <a:r>
              <a:rPr sz="1550" spc="4" dirty="0">
                <a:latin typeface="Century Schoolbook"/>
                <a:cs typeface="Century Schoolbook"/>
              </a:rPr>
              <a:t>u</a:t>
            </a:r>
            <a:r>
              <a:rPr sz="1550" spc="0" dirty="0">
                <a:latin typeface="Century Schoolbook"/>
                <a:cs typeface="Century Schoolbook"/>
              </a:rPr>
              <a:t>s</a:t>
            </a:r>
            <a:r>
              <a:rPr sz="1550" spc="97" dirty="0">
                <a:latin typeface="Century Schoolbook"/>
                <a:cs typeface="Century Schoolbook"/>
              </a:rPr>
              <a:t> 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-14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.</a:t>
            </a:r>
            <a:endParaRPr sz="1550">
              <a:latin typeface="Century Schoolbook"/>
              <a:cs typeface="Century School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4067823"/>
            <a:ext cx="172943" cy="1671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5"/>
              </a:spcBef>
            </a:pPr>
            <a:r>
              <a:rPr sz="11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322691" y="5908334"/>
            <a:ext cx="253320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1ADFD03C-8CD4-467C-A5A6-311442C98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52</a:t>
            </a:fld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8764523" y="1293876"/>
            <a:ext cx="0" cy="5564122"/>
          </a:xfrm>
          <a:custGeom>
            <a:avLst/>
            <a:gdLst/>
            <a:ahLst/>
            <a:cxnLst/>
            <a:rect l="l" t="t" r="r" b="b"/>
            <a:pathLst>
              <a:path h="5564122">
                <a:moveTo>
                  <a:pt x="0" y="0"/>
                </a:moveTo>
                <a:lnTo>
                  <a:pt x="0" y="5564122"/>
                </a:lnTo>
              </a:path>
            </a:pathLst>
          </a:custGeom>
          <a:ln w="36576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837676" y="1293876"/>
            <a:ext cx="306323" cy="5564122"/>
          </a:xfrm>
          <a:custGeom>
            <a:avLst/>
            <a:gdLst/>
            <a:ahLst/>
            <a:cxnLst/>
            <a:rect l="l" t="t" r="r" b="b"/>
            <a:pathLst>
              <a:path w="306323" h="5564122">
                <a:moveTo>
                  <a:pt x="0" y="5564122"/>
                </a:moveTo>
                <a:lnTo>
                  <a:pt x="306323" y="5564122"/>
                </a:lnTo>
                <a:lnTo>
                  <a:pt x="306323" y="0"/>
                </a:lnTo>
                <a:lnTo>
                  <a:pt x="0" y="0"/>
                </a:lnTo>
                <a:lnTo>
                  <a:pt x="0" y="5564122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15400" y="1293876"/>
            <a:ext cx="0" cy="5564122"/>
          </a:xfrm>
          <a:custGeom>
            <a:avLst/>
            <a:gdLst/>
            <a:ahLst/>
            <a:cxnLst/>
            <a:rect l="l" t="t" r="r" b="b"/>
            <a:pathLst>
              <a:path h="5564122">
                <a:moveTo>
                  <a:pt x="0" y="0"/>
                </a:moveTo>
                <a:lnTo>
                  <a:pt x="0" y="5564122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92708" y="0"/>
            <a:ext cx="8001000" cy="1293876"/>
          </a:xfrm>
          <a:custGeom>
            <a:avLst/>
            <a:gdLst/>
            <a:ahLst/>
            <a:cxnLst/>
            <a:rect l="l" t="t" r="r" b="b"/>
            <a:pathLst>
              <a:path w="8001000" h="1293876">
                <a:moveTo>
                  <a:pt x="8000999" y="0"/>
                </a:moveTo>
                <a:lnTo>
                  <a:pt x="0" y="0"/>
                </a:lnTo>
                <a:lnTo>
                  <a:pt x="0" y="1293876"/>
                </a:lnTo>
                <a:lnTo>
                  <a:pt x="8000999" y="1293876"/>
                </a:lnTo>
                <a:lnTo>
                  <a:pt x="800099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IN" dirty="0"/>
              <a:t> </a:t>
            </a:r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4066" y="2285"/>
            <a:ext cx="35662" cy="6857998"/>
          </a:xfrm>
          <a:custGeom>
            <a:avLst/>
            <a:gdLst/>
            <a:ahLst/>
            <a:cxnLst/>
            <a:rect l="l" t="t" r="r" b="b"/>
            <a:pathLst>
              <a:path w="35662" h="6857998">
                <a:moveTo>
                  <a:pt x="35661" y="0"/>
                </a:moveTo>
                <a:lnTo>
                  <a:pt x="0" y="0"/>
                </a:lnTo>
                <a:lnTo>
                  <a:pt x="1" y="6855711"/>
                </a:lnTo>
                <a:lnTo>
                  <a:pt x="35662" y="6855711"/>
                </a:lnTo>
                <a:lnTo>
                  <a:pt x="35661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292" y="2285"/>
            <a:ext cx="11888" cy="6857998"/>
          </a:xfrm>
          <a:custGeom>
            <a:avLst/>
            <a:gdLst/>
            <a:ahLst/>
            <a:cxnLst/>
            <a:rect l="l" t="t" r="r" b="b"/>
            <a:pathLst>
              <a:path w="11888" h="6857998">
                <a:moveTo>
                  <a:pt x="11887" y="0"/>
                </a:moveTo>
                <a:lnTo>
                  <a:pt x="0" y="0"/>
                </a:lnTo>
                <a:lnTo>
                  <a:pt x="1" y="6855711"/>
                </a:lnTo>
                <a:lnTo>
                  <a:pt x="11888" y="6855711"/>
                </a:lnTo>
                <a:lnTo>
                  <a:pt x="1188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1371600" cy="1293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566163" y="397896"/>
            <a:ext cx="7527544" cy="5462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95"/>
              </a:lnSpc>
              <a:spcBef>
                <a:spcPts val="214"/>
              </a:spcBef>
            </a:pPr>
            <a:r>
              <a:rPr sz="4100" spc="37" dirty="0">
                <a:solidFill>
                  <a:srgbClr val="565F6C"/>
                </a:solidFill>
                <a:latin typeface="Algerian"/>
                <a:cs typeface="Algerian"/>
              </a:rPr>
              <a:t>C</a:t>
            </a:r>
            <a:r>
              <a:rPr sz="3300" spc="28" dirty="0">
                <a:solidFill>
                  <a:srgbClr val="565F6C"/>
                </a:solidFill>
                <a:latin typeface="Algerian"/>
                <a:cs typeface="Algerian"/>
              </a:rPr>
              <a:t>E</a:t>
            </a:r>
            <a:r>
              <a:rPr sz="3300" spc="23" dirty="0">
                <a:solidFill>
                  <a:srgbClr val="565F6C"/>
                </a:solidFill>
                <a:latin typeface="Algerian"/>
                <a:cs typeface="Algerian"/>
              </a:rPr>
              <a:t>R</a:t>
            </a:r>
            <a:r>
              <a:rPr sz="3300" spc="-9" dirty="0">
                <a:solidFill>
                  <a:srgbClr val="565F6C"/>
                </a:solidFill>
                <a:latin typeface="Algerian"/>
                <a:cs typeface="Algerian"/>
              </a:rPr>
              <a:t>T</a:t>
            </a:r>
            <a:r>
              <a:rPr sz="3300" spc="9" dirty="0">
                <a:solidFill>
                  <a:srgbClr val="565F6C"/>
                </a:solidFill>
                <a:latin typeface="Algerian"/>
                <a:cs typeface="Algerian"/>
              </a:rPr>
              <a:t>I</a:t>
            </a:r>
            <a:r>
              <a:rPr sz="3300" spc="0" dirty="0">
                <a:solidFill>
                  <a:srgbClr val="565F6C"/>
                </a:solidFill>
                <a:latin typeface="Algerian"/>
                <a:cs typeface="Algerian"/>
              </a:rPr>
              <a:t>F</a:t>
            </a:r>
            <a:r>
              <a:rPr sz="3300" spc="-18" dirty="0">
                <a:solidFill>
                  <a:srgbClr val="565F6C"/>
                </a:solidFill>
                <a:latin typeface="Algerian"/>
                <a:cs typeface="Algerian"/>
              </a:rPr>
              <a:t>I</a:t>
            </a:r>
            <a:r>
              <a:rPr sz="3300" spc="9" dirty="0">
                <a:solidFill>
                  <a:srgbClr val="565F6C"/>
                </a:solidFill>
                <a:latin typeface="Algerian"/>
                <a:cs typeface="Algerian"/>
              </a:rPr>
              <a:t>C</a:t>
            </a:r>
            <a:r>
              <a:rPr sz="3300" spc="-28" dirty="0">
                <a:solidFill>
                  <a:srgbClr val="565F6C"/>
                </a:solidFill>
                <a:latin typeface="Algerian"/>
                <a:cs typeface="Algerian"/>
              </a:rPr>
              <a:t>A</a:t>
            </a:r>
            <a:r>
              <a:rPr sz="3300" spc="-9" dirty="0">
                <a:solidFill>
                  <a:srgbClr val="565F6C"/>
                </a:solidFill>
                <a:latin typeface="Algerian"/>
                <a:cs typeface="Algerian"/>
              </a:rPr>
              <a:t>T</a:t>
            </a:r>
            <a:r>
              <a:rPr sz="3300" spc="9" dirty="0">
                <a:solidFill>
                  <a:srgbClr val="565F6C"/>
                </a:solidFill>
                <a:latin typeface="Algerian"/>
                <a:cs typeface="Algerian"/>
              </a:rPr>
              <a:t>I</a:t>
            </a:r>
            <a:r>
              <a:rPr sz="3300" spc="-9" dirty="0">
                <a:solidFill>
                  <a:srgbClr val="565F6C"/>
                </a:solidFill>
                <a:latin typeface="Algerian"/>
                <a:cs typeface="Algerian"/>
              </a:rPr>
              <a:t>O</a:t>
            </a:r>
            <a:r>
              <a:rPr sz="3300" spc="0" dirty="0">
                <a:solidFill>
                  <a:srgbClr val="565F6C"/>
                </a:solidFill>
                <a:latin typeface="Algerian"/>
                <a:cs typeface="Algerian"/>
              </a:rPr>
              <a:t>N</a:t>
            </a:r>
            <a:r>
              <a:rPr sz="3300" spc="259" dirty="0">
                <a:solidFill>
                  <a:srgbClr val="565F6C"/>
                </a:solidFill>
                <a:latin typeface="Algerian"/>
                <a:cs typeface="Algerian"/>
              </a:rPr>
              <a:t> </a:t>
            </a:r>
            <a:r>
              <a:rPr sz="3300" spc="37" dirty="0">
                <a:solidFill>
                  <a:srgbClr val="565F6C"/>
                </a:solidFill>
                <a:latin typeface="Algerian"/>
                <a:cs typeface="Algerian"/>
              </a:rPr>
              <a:t>U</a:t>
            </a:r>
            <a:r>
              <a:rPr sz="3300" spc="23" dirty="0">
                <a:solidFill>
                  <a:srgbClr val="565F6C"/>
                </a:solidFill>
                <a:latin typeface="Algerian"/>
                <a:cs typeface="Algerian"/>
              </a:rPr>
              <a:t>N</a:t>
            </a:r>
            <a:r>
              <a:rPr sz="3300" spc="13" dirty="0">
                <a:solidFill>
                  <a:srgbClr val="565F6C"/>
                </a:solidFill>
                <a:latin typeface="Algerian"/>
                <a:cs typeface="Algerian"/>
              </a:rPr>
              <a:t>D</a:t>
            </a:r>
            <a:r>
              <a:rPr sz="3300" spc="0" dirty="0">
                <a:solidFill>
                  <a:srgbClr val="565F6C"/>
                </a:solidFill>
                <a:latin typeface="Algerian"/>
                <a:cs typeface="Algerian"/>
              </a:rPr>
              <a:t>ER</a:t>
            </a:r>
            <a:r>
              <a:rPr lang="en-IN" sz="3300" spc="0" dirty="0">
                <a:solidFill>
                  <a:srgbClr val="565F6C"/>
                </a:solidFill>
                <a:latin typeface="Algerian"/>
                <a:cs typeface="Algerian"/>
              </a:rPr>
              <a:t> v</a:t>
            </a:r>
            <a:r>
              <a:rPr sz="3300" spc="39" dirty="0">
                <a:solidFill>
                  <a:srgbClr val="565F6C"/>
                </a:solidFill>
                <a:latin typeface="Algerian"/>
                <a:cs typeface="Algerian"/>
              </a:rPr>
              <a:t>A</a:t>
            </a:r>
            <a:r>
              <a:rPr sz="3300" spc="-9" dirty="0">
                <a:solidFill>
                  <a:srgbClr val="565F6C"/>
                </a:solidFill>
                <a:latin typeface="Algerian"/>
                <a:cs typeface="Algerian"/>
              </a:rPr>
              <a:t>R</a:t>
            </a:r>
            <a:r>
              <a:rPr sz="3300" spc="9" dirty="0">
                <a:solidFill>
                  <a:srgbClr val="565F6C"/>
                </a:solidFill>
                <a:latin typeface="Algerian"/>
                <a:cs typeface="Algerian"/>
              </a:rPr>
              <a:t>I</a:t>
            </a:r>
            <a:r>
              <a:rPr sz="3300" spc="-14" dirty="0">
                <a:solidFill>
                  <a:srgbClr val="565F6C"/>
                </a:solidFill>
                <a:latin typeface="Algerian"/>
                <a:cs typeface="Algerian"/>
              </a:rPr>
              <a:t>O</a:t>
            </a:r>
            <a:r>
              <a:rPr sz="3300" spc="0" dirty="0">
                <a:solidFill>
                  <a:srgbClr val="565F6C"/>
                </a:solidFill>
                <a:latin typeface="Algerian"/>
                <a:cs typeface="Algerian"/>
              </a:rPr>
              <a:t>US</a:t>
            </a:r>
            <a:r>
              <a:rPr lang="en-IN" sz="3300" spc="0" dirty="0">
                <a:solidFill>
                  <a:srgbClr val="565F6C"/>
                </a:solidFill>
                <a:latin typeface="Algerian"/>
                <a:cs typeface="Algerian"/>
              </a:rPr>
              <a:t> Laws</a:t>
            </a:r>
            <a:endParaRPr sz="3300" dirty="0">
              <a:latin typeface="Algerian"/>
              <a:cs typeface="Algeri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31430" y="478744"/>
            <a:ext cx="1154641" cy="4449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75"/>
              </a:lnSpc>
              <a:spcBef>
                <a:spcPts val="173"/>
              </a:spcBef>
            </a:pPr>
            <a:r>
              <a:rPr lang="en-IN" sz="3300" spc="50" dirty="0">
                <a:solidFill>
                  <a:srgbClr val="565F6C"/>
                </a:solidFill>
                <a:latin typeface="Algerian"/>
                <a:cs typeface="Algerian"/>
              </a:rPr>
              <a:t>   </a:t>
            </a:r>
            <a:endParaRPr sz="3300" dirty="0">
              <a:latin typeface="Algerian"/>
              <a:cs typeface="Algeri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0564" y="1908954"/>
            <a:ext cx="6862882" cy="10498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79">
              <a:lnSpc>
                <a:spcPts val="2375"/>
              </a:lnSpc>
              <a:spcBef>
                <a:spcPts val="118"/>
              </a:spcBef>
            </a:pPr>
            <a:r>
              <a:rPr sz="2200" spc="0" dirty="0">
                <a:latin typeface="Century Schoolbook"/>
                <a:cs typeface="Century Schoolbook"/>
              </a:rPr>
              <a:t>An</a:t>
            </a:r>
            <a:r>
              <a:rPr sz="2200" spc="-14" dirty="0">
                <a:latin typeface="Century Schoolbook"/>
                <a:cs typeface="Century Schoolbook"/>
              </a:rPr>
              <a:t>n</a:t>
            </a:r>
            <a:r>
              <a:rPr sz="2200" spc="-4" dirty="0">
                <a:latin typeface="Century Schoolbook"/>
                <a:cs typeface="Century Schoolbook"/>
              </a:rPr>
              <a:t>u</a:t>
            </a:r>
            <a:r>
              <a:rPr sz="2200" spc="0" dirty="0">
                <a:latin typeface="Century Schoolbook"/>
                <a:cs typeface="Century Schoolbook"/>
              </a:rPr>
              <a:t>al</a:t>
            </a:r>
            <a:r>
              <a:rPr sz="2200" spc="-5" dirty="0">
                <a:latin typeface="Century Schoolbook"/>
                <a:cs typeface="Century Schoolbook"/>
              </a:rPr>
              <a:t> </a:t>
            </a:r>
            <a:r>
              <a:rPr sz="2200" spc="0" dirty="0">
                <a:latin typeface="Century Schoolbook"/>
                <a:cs typeface="Century Schoolbook"/>
              </a:rPr>
              <a:t>C</a:t>
            </a:r>
            <a:r>
              <a:rPr sz="2200" spc="19" dirty="0">
                <a:latin typeface="Century Schoolbook"/>
                <a:cs typeface="Century Schoolbook"/>
              </a:rPr>
              <a:t>e</a:t>
            </a:r>
            <a:r>
              <a:rPr sz="2200" spc="0" dirty="0">
                <a:latin typeface="Century Schoolbook"/>
                <a:cs typeface="Century Schoolbook"/>
              </a:rPr>
              <a:t>r</a:t>
            </a:r>
            <a:r>
              <a:rPr sz="2200" spc="4" dirty="0">
                <a:latin typeface="Century Schoolbook"/>
                <a:cs typeface="Century Schoolbook"/>
              </a:rPr>
              <a:t>t</a:t>
            </a:r>
            <a:r>
              <a:rPr sz="2200" spc="-9" dirty="0">
                <a:latin typeface="Century Schoolbook"/>
                <a:cs typeface="Century Schoolbook"/>
              </a:rPr>
              <a:t>ifi</a:t>
            </a:r>
            <a:r>
              <a:rPr sz="2200" spc="0" dirty="0">
                <a:latin typeface="Century Schoolbook"/>
                <a:cs typeface="Century Schoolbook"/>
              </a:rPr>
              <a:t>ca</a:t>
            </a:r>
            <a:r>
              <a:rPr sz="2200" spc="14" dirty="0">
                <a:latin typeface="Century Schoolbook"/>
                <a:cs typeface="Century Schoolbook"/>
              </a:rPr>
              <a:t>t</a:t>
            </a:r>
            <a:r>
              <a:rPr sz="2200" spc="-9" dirty="0">
                <a:latin typeface="Century Schoolbook"/>
                <a:cs typeface="Century Schoolbook"/>
              </a:rPr>
              <a:t>i</a:t>
            </a:r>
            <a:r>
              <a:rPr sz="2200" spc="19" dirty="0">
                <a:latin typeface="Century Schoolbook"/>
                <a:cs typeface="Century Schoolbook"/>
              </a:rPr>
              <a:t>o</a:t>
            </a:r>
            <a:r>
              <a:rPr sz="2200" spc="0" dirty="0">
                <a:latin typeface="Century Schoolbook"/>
                <a:cs typeface="Century Schoolbook"/>
              </a:rPr>
              <a:t>n</a:t>
            </a:r>
            <a:r>
              <a:rPr sz="2200" spc="-107" dirty="0">
                <a:latin typeface="Century Schoolbook"/>
                <a:cs typeface="Century Schoolbook"/>
              </a:rPr>
              <a:t> </a:t>
            </a:r>
            <a:r>
              <a:rPr sz="2200" spc="19" dirty="0">
                <a:latin typeface="Century Schoolbook"/>
                <a:cs typeface="Century Schoolbook"/>
              </a:rPr>
              <a:t>o</a:t>
            </a:r>
            <a:r>
              <a:rPr sz="2200" spc="0" dirty="0">
                <a:latin typeface="Century Schoolbook"/>
                <a:cs typeface="Century Schoolbook"/>
              </a:rPr>
              <a:t>f</a:t>
            </a:r>
            <a:r>
              <a:rPr sz="2200" spc="-28" dirty="0">
                <a:latin typeface="Century Schoolbook"/>
                <a:cs typeface="Century Schoolbook"/>
              </a:rPr>
              <a:t> </a:t>
            </a:r>
            <a:r>
              <a:rPr sz="2200" spc="0" dirty="0">
                <a:latin typeface="Century Schoolbook"/>
                <a:cs typeface="Century Schoolbook"/>
              </a:rPr>
              <a:t>a</a:t>
            </a:r>
            <a:r>
              <a:rPr sz="2200" spc="-12" dirty="0">
                <a:latin typeface="Century Schoolbook"/>
                <a:cs typeface="Century Schoolbook"/>
              </a:rPr>
              <a:t> </a:t>
            </a:r>
            <a:r>
              <a:rPr sz="2200" spc="14" dirty="0">
                <a:latin typeface="Century Schoolbook"/>
                <a:cs typeface="Century Schoolbook"/>
              </a:rPr>
              <a:t>L</a:t>
            </a:r>
            <a:r>
              <a:rPr sz="2200" spc="-9" dirty="0">
                <a:latin typeface="Century Schoolbook"/>
                <a:cs typeface="Century Schoolbook"/>
              </a:rPr>
              <a:t>i</a:t>
            </a:r>
            <a:r>
              <a:rPr sz="2200" spc="0" dirty="0">
                <a:latin typeface="Century Schoolbook"/>
                <a:cs typeface="Century Schoolbook"/>
              </a:rPr>
              <a:t>st</a:t>
            </a:r>
            <a:r>
              <a:rPr sz="2200" spc="19" dirty="0">
                <a:latin typeface="Century Schoolbook"/>
                <a:cs typeface="Century Schoolbook"/>
              </a:rPr>
              <a:t>e</a:t>
            </a:r>
            <a:r>
              <a:rPr sz="2200" spc="0" dirty="0">
                <a:latin typeface="Century Schoolbook"/>
                <a:cs typeface="Century Schoolbook"/>
              </a:rPr>
              <a:t>d</a:t>
            </a:r>
            <a:r>
              <a:rPr sz="2200" spc="-86" dirty="0">
                <a:latin typeface="Century Schoolbook"/>
                <a:cs typeface="Century Schoolbook"/>
              </a:rPr>
              <a:t> </a:t>
            </a:r>
            <a:r>
              <a:rPr sz="2200" spc="0" dirty="0">
                <a:latin typeface="Century Schoolbook"/>
                <a:cs typeface="Century Schoolbook"/>
              </a:rPr>
              <a:t>C</a:t>
            </a:r>
            <a:r>
              <a:rPr sz="2200" spc="19" dirty="0">
                <a:latin typeface="Century Schoolbook"/>
                <a:cs typeface="Century Schoolbook"/>
              </a:rPr>
              <a:t>o</a:t>
            </a:r>
            <a:r>
              <a:rPr sz="2200" spc="0" dirty="0">
                <a:latin typeface="Century Schoolbook"/>
                <a:cs typeface="Century Schoolbook"/>
              </a:rPr>
              <a:t>mpany</a:t>
            </a:r>
            <a:r>
              <a:rPr sz="2200" spc="-96" dirty="0">
                <a:latin typeface="Century Schoolbook"/>
                <a:cs typeface="Century Schoolbook"/>
              </a:rPr>
              <a:t> </a:t>
            </a:r>
            <a:r>
              <a:rPr sz="2200" spc="-4" dirty="0">
                <a:latin typeface="Century Schoolbook"/>
                <a:cs typeface="Century Schoolbook"/>
              </a:rPr>
              <a:t>un</a:t>
            </a:r>
            <a:r>
              <a:rPr sz="2200" spc="0" dirty="0">
                <a:latin typeface="Century Schoolbook"/>
                <a:cs typeface="Century Schoolbook"/>
              </a:rPr>
              <a:t>d</a:t>
            </a:r>
            <a:r>
              <a:rPr sz="2200" spc="19" dirty="0">
                <a:latin typeface="Century Schoolbook"/>
                <a:cs typeface="Century Schoolbook"/>
              </a:rPr>
              <a:t>e</a:t>
            </a:r>
            <a:r>
              <a:rPr sz="2200" spc="0" dirty="0">
                <a:latin typeface="Century Schoolbook"/>
                <a:cs typeface="Century Schoolbook"/>
              </a:rPr>
              <a:t>r</a:t>
            </a:r>
            <a:endParaRPr sz="2200">
              <a:latin typeface="Century Schoolbook"/>
              <a:cs typeface="Century Schoolbook"/>
            </a:endParaRPr>
          </a:p>
          <a:p>
            <a:pPr marL="12700" marR="41879">
              <a:lnSpc>
                <a:spcPts val="2630"/>
              </a:lnSpc>
              <a:spcBef>
                <a:spcPts val="12"/>
              </a:spcBef>
            </a:pPr>
            <a:r>
              <a:rPr sz="3300" spc="0" baseline="-1260" dirty="0">
                <a:latin typeface="Century Schoolbook"/>
                <a:cs typeface="Century Schoolbook"/>
              </a:rPr>
              <a:t>C</a:t>
            </a:r>
            <a:r>
              <a:rPr sz="3300" spc="14" baseline="-1260" dirty="0">
                <a:latin typeface="Century Schoolbook"/>
                <a:cs typeface="Century Schoolbook"/>
              </a:rPr>
              <a:t>o</a:t>
            </a:r>
            <a:r>
              <a:rPr sz="3300" spc="-9" baseline="-1260" dirty="0">
                <a:latin typeface="Century Schoolbook"/>
                <a:cs typeface="Century Schoolbook"/>
              </a:rPr>
              <a:t>m</a:t>
            </a:r>
            <a:r>
              <a:rPr sz="3300" spc="0" baseline="-1260" dirty="0">
                <a:latin typeface="Century Schoolbook"/>
                <a:cs typeface="Century Schoolbook"/>
              </a:rPr>
              <a:t>pany</a:t>
            </a:r>
            <a:r>
              <a:rPr sz="3300" spc="-96" baseline="-1260" dirty="0">
                <a:latin typeface="Century Schoolbook"/>
                <a:cs typeface="Century Schoolbook"/>
              </a:rPr>
              <a:t> </a:t>
            </a:r>
            <a:r>
              <a:rPr sz="3300" spc="14" baseline="-1260" dirty="0">
                <a:latin typeface="Century Schoolbook"/>
                <a:cs typeface="Century Schoolbook"/>
              </a:rPr>
              <a:t>L</a:t>
            </a:r>
            <a:r>
              <a:rPr sz="3300" spc="0" baseline="-1260" dirty="0">
                <a:latin typeface="Century Schoolbook"/>
                <a:cs typeface="Century Schoolbook"/>
              </a:rPr>
              <a:t>a</a:t>
            </a:r>
            <a:r>
              <a:rPr sz="3300" spc="-9" baseline="-1260" dirty="0">
                <a:latin typeface="Century Schoolbook"/>
                <a:cs typeface="Century Schoolbook"/>
              </a:rPr>
              <a:t>w</a:t>
            </a:r>
            <a:r>
              <a:rPr sz="3300" spc="0" baseline="-1260" dirty="0">
                <a:latin typeface="Century Schoolbook"/>
                <a:cs typeface="Century Schoolbook"/>
              </a:rPr>
              <a:t>.</a:t>
            </a:r>
            <a:endParaRPr sz="2200">
              <a:latin typeface="Century Schoolbook"/>
              <a:cs typeface="Century Schoolbook"/>
            </a:endParaRPr>
          </a:p>
          <a:p>
            <a:pPr marL="12700">
              <a:lnSpc>
                <a:spcPct val="100179"/>
              </a:lnSpc>
              <a:spcBef>
                <a:spcPts val="465"/>
              </a:spcBef>
            </a:pPr>
            <a:r>
              <a:rPr sz="2200" spc="9" dirty="0">
                <a:latin typeface="Century Schoolbook"/>
                <a:cs typeface="Century Schoolbook"/>
              </a:rPr>
              <a:t>P</a:t>
            </a:r>
            <a:r>
              <a:rPr sz="2200" spc="0" dirty="0">
                <a:latin typeface="Century Schoolbook"/>
                <a:cs typeface="Century Schoolbook"/>
              </a:rPr>
              <a:t>re</a:t>
            </a:r>
            <a:r>
              <a:rPr sz="2200" spc="-19" dirty="0">
                <a:latin typeface="Century Schoolbook"/>
                <a:cs typeface="Century Schoolbook"/>
              </a:rPr>
              <a:t> </a:t>
            </a:r>
            <a:r>
              <a:rPr sz="2200" spc="0" dirty="0">
                <a:latin typeface="Century Schoolbook"/>
                <a:cs typeface="Century Schoolbook"/>
              </a:rPr>
              <a:t>C</a:t>
            </a:r>
            <a:r>
              <a:rPr sz="2200" spc="14" dirty="0">
                <a:latin typeface="Century Schoolbook"/>
                <a:cs typeface="Century Schoolbook"/>
              </a:rPr>
              <a:t>e</a:t>
            </a:r>
            <a:r>
              <a:rPr sz="2200" spc="0" dirty="0">
                <a:latin typeface="Century Schoolbook"/>
                <a:cs typeface="Century Schoolbook"/>
              </a:rPr>
              <a:t>r</a:t>
            </a:r>
            <a:r>
              <a:rPr sz="2200" spc="4" dirty="0">
                <a:latin typeface="Century Schoolbook"/>
                <a:cs typeface="Century Schoolbook"/>
              </a:rPr>
              <a:t>t</a:t>
            </a:r>
            <a:r>
              <a:rPr sz="2200" spc="-9" dirty="0">
                <a:latin typeface="Century Schoolbook"/>
                <a:cs typeface="Century Schoolbook"/>
              </a:rPr>
              <a:t>ifi</a:t>
            </a:r>
            <a:r>
              <a:rPr sz="2200" spc="0" dirty="0">
                <a:latin typeface="Century Schoolbook"/>
                <a:cs typeface="Century Schoolbook"/>
              </a:rPr>
              <a:t>ca</a:t>
            </a:r>
            <a:r>
              <a:rPr sz="2200" spc="9" dirty="0">
                <a:latin typeface="Century Schoolbook"/>
                <a:cs typeface="Century Schoolbook"/>
              </a:rPr>
              <a:t>t</a:t>
            </a:r>
            <a:r>
              <a:rPr sz="2200" spc="-9" dirty="0">
                <a:latin typeface="Century Schoolbook"/>
                <a:cs typeface="Century Schoolbook"/>
              </a:rPr>
              <a:t>i</a:t>
            </a:r>
            <a:r>
              <a:rPr sz="2200" spc="19" dirty="0">
                <a:latin typeface="Century Schoolbook"/>
                <a:cs typeface="Century Schoolbook"/>
              </a:rPr>
              <a:t>o</a:t>
            </a:r>
            <a:r>
              <a:rPr sz="2200" spc="0" dirty="0">
                <a:latin typeface="Century Schoolbook"/>
                <a:cs typeface="Century Schoolbook"/>
              </a:rPr>
              <a:t>n</a:t>
            </a:r>
            <a:r>
              <a:rPr sz="2200" spc="-50" dirty="0">
                <a:latin typeface="Century Schoolbook"/>
                <a:cs typeface="Century Schoolbook"/>
              </a:rPr>
              <a:t> </a:t>
            </a:r>
            <a:r>
              <a:rPr sz="2200" spc="19" dirty="0">
                <a:latin typeface="Century Schoolbook"/>
                <a:cs typeface="Century Schoolbook"/>
              </a:rPr>
              <a:t>o</a:t>
            </a:r>
            <a:r>
              <a:rPr sz="2200" spc="0" dirty="0">
                <a:latin typeface="Century Schoolbook"/>
                <a:cs typeface="Century Schoolbook"/>
              </a:rPr>
              <a:t>f</a:t>
            </a:r>
            <a:r>
              <a:rPr sz="2200" spc="-28" dirty="0">
                <a:latin typeface="Century Schoolbook"/>
                <a:cs typeface="Century Schoolbook"/>
              </a:rPr>
              <a:t> </a:t>
            </a:r>
            <a:r>
              <a:rPr sz="2200" spc="0" dirty="0">
                <a:latin typeface="Century Schoolbook"/>
                <a:cs typeface="Century Schoolbook"/>
              </a:rPr>
              <a:t>a</a:t>
            </a:r>
            <a:r>
              <a:rPr sz="2200" spc="-12" dirty="0">
                <a:latin typeface="Century Schoolbook"/>
                <a:cs typeface="Century Schoolbook"/>
              </a:rPr>
              <a:t> </a:t>
            </a:r>
            <a:r>
              <a:rPr sz="2200" spc="0" dirty="0">
                <a:latin typeface="Century Schoolbook"/>
                <a:cs typeface="Century Schoolbook"/>
              </a:rPr>
              <a:t>c</a:t>
            </a:r>
            <a:r>
              <a:rPr sz="2200" spc="19" dirty="0">
                <a:latin typeface="Century Schoolbook"/>
                <a:cs typeface="Century Schoolbook"/>
              </a:rPr>
              <a:t>o</a:t>
            </a:r>
            <a:r>
              <a:rPr sz="2200" spc="-9" dirty="0">
                <a:latin typeface="Century Schoolbook"/>
                <a:cs typeface="Century Schoolbook"/>
              </a:rPr>
              <a:t>m</a:t>
            </a:r>
            <a:r>
              <a:rPr sz="2200" spc="0" dirty="0">
                <a:latin typeface="Century Schoolbook"/>
                <a:cs typeface="Century Schoolbook"/>
              </a:rPr>
              <a:t>pany</a:t>
            </a:r>
            <a:r>
              <a:rPr sz="2200" spc="-29" dirty="0">
                <a:latin typeface="Century Schoolbook"/>
                <a:cs typeface="Century Schoolbook"/>
              </a:rPr>
              <a:t> </a:t>
            </a:r>
            <a:r>
              <a:rPr sz="2200" spc="-9" dirty="0">
                <a:latin typeface="Century Schoolbook"/>
                <a:cs typeface="Century Schoolbook"/>
              </a:rPr>
              <a:t>un</a:t>
            </a:r>
            <a:r>
              <a:rPr sz="2200" spc="0" dirty="0">
                <a:latin typeface="Century Schoolbook"/>
                <a:cs typeface="Century Schoolbook"/>
              </a:rPr>
              <a:t>d</a:t>
            </a:r>
            <a:r>
              <a:rPr sz="2200" spc="14" dirty="0">
                <a:latin typeface="Century Schoolbook"/>
                <a:cs typeface="Century Schoolbook"/>
              </a:rPr>
              <a:t>e</a:t>
            </a:r>
            <a:r>
              <a:rPr sz="2200" spc="0" dirty="0">
                <a:latin typeface="Century Schoolbook"/>
                <a:cs typeface="Century Schoolbook"/>
              </a:rPr>
              <a:t>r</a:t>
            </a:r>
            <a:r>
              <a:rPr sz="2200" spc="-23" dirty="0">
                <a:latin typeface="Century Schoolbook"/>
                <a:cs typeface="Century Schoolbook"/>
              </a:rPr>
              <a:t> </a:t>
            </a:r>
            <a:r>
              <a:rPr sz="2200" spc="0" dirty="0">
                <a:latin typeface="Century Schoolbook"/>
                <a:cs typeface="Century Schoolbook"/>
              </a:rPr>
              <a:t>C</a:t>
            </a:r>
            <a:r>
              <a:rPr sz="2200" spc="14" dirty="0">
                <a:latin typeface="Century Schoolbook"/>
                <a:cs typeface="Century Schoolbook"/>
              </a:rPr>
              <a:t>o</a:t>
            </a:r>
            <a:r>
              <a:rPr sz="2200" spc="-9" dirty="0">
                <a:latin typeface="Century Schoolbook"/>
                <a:cs typeface="Century Schoolbook"/>
              </a:rPr>
              <a:t>m</a:t>
            </a:r>
            <a:r>
              <a:rPr sz="2200" spc="0" dirty="0">
                <a:latin typeface="Century Schoolbook"/>
                <a:cs typeface="Century Schoolbook"/>
              </a:rPr>
              <a:t>pany</a:t>
            </a:r>
            <a:r>
              <a:rPr sz="2200" spc="-56" dirty="0">
                <a:latin typeface="Century Schoolbook"/>
                <a:cs typeface="Century Schoolbook"/>
              </a:rPr>
              <a:t> </a:t>
            </a:r>
            <a:r>
              <a:rPr sz="2200" spc="9" dirty="0">
                <a:latin typeface="Century Schoolbook"/>
                <a:cs typeface="Century Schoolbook"/>
              </a:rPr>
              <a:t>L</a:t>
            </a:r>
            <a:r>
              <a:rPr sz="2200" spc="0" dirty="0">
                <a:latin typeface="Century Schoolbook"/>
                <a:cs typeface="Century Schoolbook"/>
              </a:rPr>
              <a:t>a</a:t>
            </a:r>
            <a:r>
              <a:rPr sz="2200" spc="-9" dirty="0">
                <a:latin typeface="Century Schoolbook"/>
                <a:cs typeface="Century Schoolbook"/>
              </a:rPr>
              <a:t>w</a:t>
            </a:r>
            <a:r>
              <a:rPr sz="2200" spc="0" dirty="0">
                <a:latin typeface="Century Schoolbook"/>
                <a:cs typeface="Century Schoolbook"/>
              </a:rPr>
              <a:t>.</a:t>
            </a:r>
            <a:endParaRPr sz="2200">
              <a:latin typeface="Century Schoolbook"/>
              <a:cs typeface="Century School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6244" y="1978432"/>
            <a:ext cx="230056" cy="2219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80"/>
              </a:lnSpc>
              <a:spcBef>
                <a:spcPts val="84"/>
              </a:spcBef>
            </a:pPr>
            <a:r>
              <a:rPr sz="155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6244" y="2723675"/>
            <a:ext cx="230373" cy="222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85"/>
              </a:lnSpc>
              <a:spcBef>
                <a:spcPts val="84"/>
              </a:spcBef>
            </a:pPr>
            <a:r>
              <a:rPr sz="155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0564" y="3066055"/>
            <a:ext cx="4803384" cy="22903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80"/>
              </a:lnSpc>
              <a:spcBef>
                <a:spcPts val="119"/>
              </a:spcBef>
            </a:pPr>
            <a:r>
              <a:rPr sz="2200" spc="0" dirty="0">
                <a:latin typeface="Century Schoolbook"/>
                <a:cs typeface="Century Schoolbook"/>
              </a:rPr>
              <a:t>C</a:t>
            </a:r>
            <a:r>
              <a:rPr sz="2200" spc="14" dirty="0">
                <a:latin typeface="Century Schoolbook"/>
                <a:cs typeface="Century Schoolbook"/>
              </a:rPr>
              <a:t>o</a:t>
            </a:r>
            <a:r>
              <a:rPr sz="2200" spc="-9" dirty="0">
                <a:latin typeface="Century Schoolbook"/>
                <a:cs typeface="Century Schoolbook"/>
              </a:rPr>
              <a:t>m</a:t>
            </a:r>
            <a:r>
              <a:rPr sz="2200" spc="0" dirty="0">
                <a:latin typeface="Century Schoolbook"/>
                <a:cs typeface="Century Schoolbook"/>
              </a:rPr>
              <a:t>p</a:t>
            </a:r>
            <a:r>
              <a:rPr sz="2200" spc="-9" dirty="0">
                <a:latin typeface="Century Schoolbook"/>
                <a:cs typeface="Century Schoolbook"/>
              </a:rPr>
              <a:t>li</a:t>
            </a:r>
            <a:r>
              <a:rPr sz="2200" spc="0" dirty="0">
                <a:latin typeface="Century Schoolbook"/>
                <a:cs typeface="Century Schoolbook"/>
              </a:rPr>
              <a:t>ance</a:t>
            </a:r>
            <a:r>
              <a:rPr sz="2200" spc="-31" dirty="0">
                <a:latin typeface="Century Schoolbook"/>
                <a:cs typeface="Century Schoolbook"/>
              </a:rPr>
              <a:t> </a:t>
            </a:r>
            <a:r>
              <a:rPr sz="2200" spc="0" dirty="0">
                <a:latin typeface="Century Schoolbook"/>
                <a:cs typeface="Century Schoolbook"/>
              </a:rPr>
              <a:t>C</a:t>
            </a:r>
            <a:r>
              <a:rPr sz="2200" spc="14" dirty="0">
                <a:latin typeface="Century Schoolbook"/>
                <a:cs typeface="Century Schoolbook"/>
              </a:rPr>
              <a:t>e</a:t>
            </a:r>
            <a:r>
              <a:rPr sz="2200" spc="0" dirty="0">
                <a:latin typeface="Century Schoolbook"/>
                <a:cs typeface="Century Schoolbook"/>
              </a:rPr>
              <a:t>r</a:t>
            </a:r>
            <a:r>
              <a:rPr sz="2200" spc="4" dirty="0">
                <a:latin typeface="Century Schoolbook"/>
                <a:cs typeface="Century Schoolbook"/>
              </a:rPr>
              <a:t>t</a:t>
            </a:r>
            <a:r>
              <a:rPr sz="2200" spc="-9" dirty="0">
                <a:latin typeface="Century Schoolbook"/>
                <a:cs typeface="Century Schoolbook"/>
              </a:rPr>
              <a:t>ifi</a:t>
            </a:r>
            <a:r>
              <a:rPr sz="2200" spc="0" dirty="0">
                <a:latin typeface="Century Schoolbook"/>
                <a:cs typeface="Century Schoolbook"/>
              </a:rPr>
              <a:t>ca</a:t>
            </a:r>
            <a:r>
              <a:rPr sz="2200" spc="9" dirty="0">
                <a:latin typeface="Century Schoolbook"/>
                <a:cs typeface="Century Schoolbook"/>
              </a:rPr>
              <a:t>t</a:t>
            </a:r>
            <a:r>
              <a:rPr sz="2200" spc="0" dirty="0">
                <a:latin typeface="Century Schoolbook"/>
                <a:cs typeface="Century Schoolbook"/>
              </a:rPr>
              <a:t>e</a:t>
            </a:r>
            <a:r>
              <a:rPr sz="2200" spc="-25" dirty="0">
                <a:latin typeface="Century Schoolbook"/>
                <a:cs typeface="Century Schoolbook"/>
              </a:rPr>
              <a:t> </a:t>
            </a:r>
            <a:r>
              <a:rPr sz="2200" spc="19" dirty="0">
                <a:latin typeface="Century Schoolbook"/>
                <a:cs typeface="Century Schoolbook"/>
              </a:rPr>
              <a:t>o</a:t>
            </a:r>
            <a:r>
              <a:rPr sz="2200" spc="0" dirty="0">
                <a:latin typeface="Century Schoolbook"/>
                <a:cs typeface="Century Schoolbook"/>
              </a:rPr>
              <a:t>f</a:t>
            </a:r>
            <a:r>
              <a:rPr sz="2200" spc="-28" dirty="0">
                <a:latin typeface="Century Schoolbook"/>
                <a:cs typeface="Century Schoolbook"/>
              </a:rPr>
              <a:t> </a:t>
            </a:r>
            <a:r>
              <a:rPr sz="2200" spc="0" dirty="0">
                <a:latin typeface="Century Schoolbook"/>
                <a:cs typeface="Century Schoolbook"/>
              </a:rPr>
              <a:t>a</a:t>
            </a:r>
            <a:r>
              <a:rPr sz="2200" spc="-12" dirty="0">
                <a:latin typeface="Century Schoolbook"/>
                <a:cs typeface="Century Schoolbook"/>
              </a:rPr>
              <a:t> </a:t>
            </a:r>
            <a:r>
              <a:rPr sz="2200" spc="0" dirty="0">
                <a:latin typeface="Century Schoolbook"/>
                <a:cs typeface="Century Schoolbook"/>
              </a:rPr>
              <a:t>c</a:t>
            </a:r>
            <a:r>
              <a:rPr sz="2200" spc="19" dirty="0">
                <a:latin typeface="Century Schoolbook"/>
                <a:cs typeface="Century Schoolbook"/>
              </a:rPr>
              <a:t>o</a:t>
            </a:r>
            <a:r>
              <a:rPr sz="2200" spc="-9" dirty="0">
                <a:latin typeface="Century Schoolbook"/>
                <a:cs typeface="Century Schoolbook"/>
              </a:rPr>
              <a:t>m</a:t>
            </a:r>
            <a:r>
              <a:rPr sz="2200" spc="0" dirty="0">
                <a:latin typeface="Century Schoolbook"/>
                <a:cs typeface="Century Schoolbook"/>
              </a:rPr>
              <a:t>pany</a:t>
            </a:r>
            <a:endParaRPr sz="2200" dirty="0">
              <a:latin typeface="Century Schoolbook"/>
              <a:cs typeface="Century Schoolbook"/>
            </a:endParaRPr>
          </a:p>
          <a:p>
            <a:pPr marL="12700" marR="41879">
              <a:lnSpc>
                <a:spcPct val="100179"/>
              </a:lnSpc>
            </a:pPr>
            <a:r>
              <a:rPr sz="2200" spc="9" dirty="0">
                <a:latin typeface="Century Schoolbook"/>
                <a:cs typeface="Century Schoolbook"/>
              </a:rPr>
              <a:t>L</a:t>
            </a:r>
            <a:r>
              <a:rPr sz="2200" spc="0" dirty="0">
                <a:latin typeface="Century Schoolbook"/>
                <a:cs typeface="Century Schoolbook"/>
              </a:rPr>
              <a:t>a</a:t>
            </a:r>
            <a:r>
              <a:rPr sz="2200" spc="-9" dirty="0">
                <a:latin typeface="Century Schoolbook"/>
                <a:cs typeface="Century Schoolbook"/>
              </a:rPr>
              <a:t>w</a:t>
            </a:r>
            <a:r>
              <a:rPr sz="2200" spc="0" dirty="0">
                <a:latin typeface="Century Schoolbook"/>
                <a:cs typeface="Century Schoolbook"/>
              </a:rPr>
              <a:t>.</a:t>
            </a:r>
            <a:endParaRPr sz="2200" dirty="0">
              <a:latin typeface="Century Schoolbook"/>
              <a:cs typeface="Century Schoolbook"/>
            </a:endParaRPr>
          </a:p>
          <a:p>
            <a:pPr marL="12700" marR="41879">
              <a:lnSpc>
                <a:spcPct val="100179"/>
              </a:lnSpc>
              <a:spcBef>
                <a:spcPts val="598"/>
              </a:spcBef>
            </a:pPr>
            <a:r>
              <a:rPr sz="2200" spc="0" dirty="0">
                <a:latin typeface="Century Schoolbook"/>
                <a:cs typeface="Century Schoolbook"/>
              </a:rPr>
              <a:t>C</a:t>
            </a:r>
            <a:r>
              <a:rPr sz="2200" spc="14" dirty="0">
                <a:latin typeface="Century Schoolbook"/>
                <a:cs typeface="Century Schoolbook"/>
              </a:rPr>
              <a:t>e</a:t>
            </a:r>
            <a:r>
              <a:rPr sz="2200" spc="0" dirty="0">
                <a:latin typeface="Century Schoolbook"/>
                <a:cs typeface="Century Schoolbook"/>
              </a:rPr>
              <a:t>r</a:t>
            </a:r>
            <a:r>
              <a:rPr sz="2200" spc="4" dirty="0">
                <a:latin typeface="Century Schoolbook"/>
                <a:cs typeface="Century Schoolbook"/>
              </a:rPr>
              <a:t>t</a:t>
            </a:r>
            <a:r>
              <a:rPr sz="2200" spc="-9" dirty="0">
                <a:latin typeface="Century Schoolbook"/>
                <a:cs typeface="Century Schoolbook"/>
              </a:rPr>
              <a:t>ifi</a:t>
            </a:r>
            <a:r>
              <a:rPr sz="2200" spc="0" dirty="0">
                <a:latin typeface="Century Schoolbook"/>
                <a:cs typeface="Century Schoolbook"/>
              </a:rPr>
              <a:t>ca</a:t>
            </a:r>
            <a:r>
              <a:rPr sz="2200" spc="9" dirty="0">
                <a:latin typeface="Century Schoolbook"/>
                <a:cs typeface="Century Schoolbook"/>
              </a:rPr>
              <a:t>t</a:t>
            </a:r>
            <a:r>
              <a:rPr sz="2200" spc="19" dirty="0">
                <a:latin typeface="Century Schoolbook"/>
                <a:cs typeface="Century Schoolbook"/>
              </a:rPr>
              <a:t>e</a:t>
            </a:r>
            <a:r>
              <a:rPr sz="2200" spc="0" dirty="0">
                <a:latin typeface="Century Schoolbook"/>
                <a:cs typeface="Century Schoolbook"/>
              </a:rPr>
              <a:t>s</a:t>
            </a:r>
            <a:r>
              <a:rPr sz="2200" spc="-85" dirty="0">
                <a:latin typeface="Century Schoolbook"/>
                <a:cs typeface="Century Schoolbook"/>
              </a:rPr>
              <a:t> </a:t>
            </a:r>
            <a:r>
              <a:rPr sz="2200" spc="-9" dirty="0">
                <a:latin typeface="Century Schoolbook"/>
                <a:cs typeface="Century Schoolbook"/>
              </a:rPr>
              <a:t>f</a:t>
            </a:r>
            <a:r>
              <a:rPr sz="2200" spc="19" dirty="0">
                <a:latin typeface="Century Schoolbook"/>
                <a:cs typeface="Century Schoolbook"/>
              </a:rPr>
              <a:t>o</a:t>
            </a:r>
            <a:r>
              <a:rPr sz="2200" spc="0" dirty="0">
                <a:latin typeface="Century Schoolbook"/>
                <a:cs typeface="Century Schoolbook"/>
              </a:rPr>
              <a:t>r</a:t>
            </a:r>
            <a:r>
              <a:rPr sz="2200" spc="16" dirty="0">
                <a:latin typeface="Century Schoolbook"/>
                <a:cs typeface="Century Schoolbook"/>
              </a:rPr>
              <a:t> </a:t>
            </a:r>
            <a:r>
              <a:rPr sz="2200" spc="0" dirty="0">
                <a:latin typeface="Century Schoolbook"/>
                <a:cs typeface="Century Schoolbook"/>
              </a:rPr>
              <a:t>Ban</a:t>
            </a:r>
            <a:r>
              <a:rPr sz="2200" spc="-9" dirty="0">
                <a:latin typeface="Century Schoolbook"/>
                <a:cs typeface="Century Schoolbook"/>
              </a:rPr>
              <a:t>k</a:t>
            </a:r>
            <a:r>
              <a:rPr sz="2200" spc="0" dirty="0">
                <a:latin typeface="Century Schoolbook"/>
                <a:cs typeface="Century Schoolbook"/>
              </a:rPr>
              <a:t>s</a:t>
            </a:r>
            <a:endParaRPr sz="2200" dirty="0">
              <a:latin typeface="Century Schoolbook"/>
              <a:cs typeface="Century Schoolbook"/>
            </a:endParaRPr>
          </a:p>
          <a:p>
            <a:pPr marL="12700" marR="408460">
              <a:lnSpc>
                <a:spcPts val="2644"/>
              </a:lnSpc>
              <a:spcBef>
                <a:spcPts val="597"/>
              </a:spcBef>
            </a:pPr>
            <a:r>
              <a:rPr sz="2200" spc="14" dirty="0">
                <a:latin typeface="Century Schoolbook"/>
                <a:cs typeface="Century Schoolbook"/>
              </a:rPr>
              <a:t>F</a:t>
            </a:r>
            <a:r>
              <a:rPr sz="2200" spc="0" dirty="0">
                <a:latin typeface="Century Schoolbook"/>
                <a:cs typeface="Century Schoolbook"/>
              </a:rPr>
              <a:t>C</a:t>
            </a:r>
            <a:r>
              <a:rPr sz="2200" spc="-9" dirty="0">
                <a:latin typeface="Century Schoolbook"/>
                <a:cs typeface="Century Schoolbook"/>
              </a:rPr>
              <a:t>-</a:t>
            </a:r>
            <a:r>
              <a:rPr sz="2200" spc="-14" dirty="0">
                <a:latin typeface="Century Schoolbook"/>
                <a:cs typeface="Century Schoolbook"/>
              </a:rPr>
              <a:t>G</a:t>
            </a:r>
            <a:r>
              <a:rPr sz="2200" spc="9" dirty="0">
                <a:latin typeface="Century Schoolbook"/>
                <a:cs typeface="Century Schoolbook"/>
              </a:rPr>
              <a:t>P</a:t>
            </a:r>
            <a:r>
              <a:rPr sz="2200" spc="0" dirty="0">
                <a:latin typeface="Century Schoolbook"/>
                <a:cs typeface="Century Schoolbook"/>
              </a:rPr>
              <a:t>R</a:t>
            </a:r>
            <a:r>
              <a:rPr sz="2200" spc="-50" dirty="0">
                <a:latin typeface="Century Schoolbook"/>
                <a:cs typeface="Century Schoolbook"/>
              </a:rPr>
              <a:t> </a:t>
            </a:r>
            <a:r>
              <a:rPr sz="2200" spc="-9" dirty="0">
                <a:latin typeface="Century Schoolbook"/>
                <a:cs typeface="Century Schoolbook"/>
              </a:rPr>
              <a:t>un</a:t>
            </a:r>
            <a:r>
              <a:rPr sz="2200" spc="0" dirty="0">
                <a:latin typeface="Century Schoolbook"/>
                <a:cs typeface="Century Schoolbook"/>
              </a:rPr>
              <a:t>d</a:t>
            </a:r>
            <a:r>
              <a:rPr sz="2200" spc="14" dirty="0">
                <a:latin typeface="Century Schoolbook"/>
                <a:cs typeface="Century Schoolbook"/>
              </a:rPr>
              <a:t>e</a:t>
            </a:r>
            <a:r>
              <a:rPr sz="2200" spc="0" dirty="0">
                <a:latin typeface="Century Schoolbook"/>
                <a:cs typeface="Century Schoolbook"/>
              </a:rPr>
              <a:t>r</a:t>
            </a:r>
            <a:r>
              <a:rPr sz="2200" spc="-50" dirty="0">
                <a:latin typeface="Century Schoolbook"/>
                <a:cs typeface="Century Schoolbook"/>
              </a:rPr>
              <a:t> </a:t>
            </a:r>
            <a:r>
              <a:rPr sz="2200" spc="4" dirty="0">
                <a:latin typeface="Century Schoolbook"/>
                <a:cs typeface="Century Schoolbook"/>
              </a:rPr>
              <a:t>F</a:t>
            </a:r>
            <a:r>
              <a:rPr sz="2200" spc="0" dirty="0">
                <a:latin typeface="Century Schoolbook"/>
                <a:cs typeface="Century Schoolbook"/>
              </a:rPr>
              <a:t>E</a:t>
            </a:r>
            <a:r>
              <a:rPr sz="2200" spc="9" dirty="0">
                <a:latin typeface="Century Schoolbook"/>
                <a:cs typeface="Century Schoolbook"/>
              </a:rPr>
              <a:t>M</a:t>
            </a:r>
            <a:r>
              <a:rPr sz="2200" spc="0" dirty="0">
                <a:latin typeface="Century Schoolbook"/>
                <a:cs typeface="Century Schoolbook"/>
              </a:rPr>
              <a:t>A</a:t>
            </a:r>
            <a:r>
              <a:rPr sz="2200" spc="-67" dirty="0">
                <a:latin typeface="Century Schoolbook"/>
                <a:cs typeface="Century Schoolbook"/>
              </a:rPr>
              <a:t> </a:t>
            </a:r>
            <a:r>
              <a:rPr sz="2200" spc="0" dirty="0">
                <a:latin typeface="Century Schoolbook"/>
                <a:cs typeface="Century Schoolbook"/>
              </a:rPr>
              <a:t>pr</a:t>
            </a:r>
            <a:r>
              <a:rPr sz="2200" spc="14" dirty="0">
                <a:latin typeface="Century Schoolbook"/>
                <a:cs typeface="Century Schoolbook"/>
              </a:rPr>
              <a:t>o</a:t>
            </a:r>
            <a:r>
              <a:rPr sz="2200" spc="4" dirty="0">
                <a:latin typeface="Century Schoolbook"/>
                <a:cs typeface="Century Schoolbook"/>
              </a:rPr>
              <a:t>v</a:t>
            </a:r>
            <a:r>
              <a:rPr sz="2200" spc="-9" dirty="0">
                <a:latin typeface="Century Schoolbook"/>
                <a:cs typeface="Century Schoolbook"/>
              </a:rPr>
              <a:t>isi</a:t>
            </a:r>
            <a:r>
              <a:rPr sz="2200" spc="14" dirty="0">
                <a:latin typeface="Century Schoolbook"/>
                <a:cs typeface="Century Schoolbook"/>
              </a:rPr>
              <a:t>o</a:t>
            </a:r>
            <a:r>
              <a:rPr sz="2200" spc="-9" dirty="0">
                <a:latin typeface="Century Schoolbook"/>
                <a:cs typeface="Century Schoolbook"/>
              </a:rPr>
              <a:t>ns</a:t>
            </a:r>
            <a:r>
              <a:rPr sz="2200" spc="0" dirty="0">
                <a:latin typeface="Century Schoolbook"/>
                <a:cs typeface="Century Schoolbook"/>
              </a:rPr>
              <a:t>. </a:t>
            </a:r>
            <a:endParaRPr sz="2200" dirty="0">
              <a:latin typeface="Century Schoolbook"/>
              <a:cs typeface="Century Schoolbook"/>
            </a:endParaRPr>
          </a:p>
          <a:p>
            <a:pPr marL="12700" marR="408460">
              <a:lnSpc>
                <a:spcPts val="2644"/>
              </a:lnSpc>
              <a:spcBef>
                <a:spcPts val="597"/>
              </a:spcBef>
            </a:pPr>
            <a:r>
              <a:rPr sz="2200" spc="0" dirty="0">
                <a:latin typeface="Century Schoolbook"/>
                <a:cs typeface="Century Schoolbook"/>
              </a:rPr>
              <a:t>R</a:t>
            </a:r>
            <a:r>
              <a:rPr lang="en-IN" sz="2200" spc="0" dirty="0">
                <a:latin typeface="Century Schoolbook"/>
                <a:cs typeface="Century Schoolbook"/>
              </a:rPr>
              <a:t>BI</a:t>
            </a:r>
            <a:r>
              <a:rPr sz="2200" spc="-34" dirty="0">
                <a:latin typeface="Century Schoolbook"/>
                <a:cs typeface="Century Schoolbook"/>
              </a:rPr>
              <a:t> </a:t>
            </a:r>
            <a:r>
              <a:rPr sz="2200" spc="0" dirty="0">
                <a:latin typeface="Century Schoolbook"/>
                <a:cs typeface="Century Schoolbook"/>
              </a:rPr>
              <a:t>due</a:t>
            </a:r>
            <a:r>
              <a:rPr sz="2200" spc="-22" dirty="0">
                <a:latin typeface="Century Schoolbook"/>
                <a:cs typeface="Century Schoolbook"/>
              </a:rPr>
              <a:t> </a:t>
            </a:r>
            <a:r>
              <a:rPr sz="2200" spc="0" dirty="0">
                <a:latin typeface="Century Schoolbook"/>
                <a:cs typeface="Century Schoolbook"/>
              </a:rPr>
              <a:t>di</a:t>
            </a:r>
            <a:r>
              <a:rPr sz="2200" spc="-9" dirty="0">
                <a:latin typeface="Century Schoolbook"/>
                <a:cs typeface="Century Schoolbook"/>
              </a:rPr>
              <a:t>li</a:t>
            </a:r>
            <a:r>
              <a:rPr sz="2200" spc="9" dirty="0">
                <a:latin typeface="Century Schoolbook"/>
                <a:cs typeface="Century Schoolbook"/>
              </a:rPr>
              <a:t>g</a:t>
            </a:r>
            <a:r>
              <a:rPr sz="2200" spc="19" dirty="0">
                <a:latin typeface="Century Schoolbook"/>
                <a:cs typeface="Century Schoolbook"/>
              </a:rPr>
              <a:t>e</a:t>
            </a:r>
            <a:r>
              <a:rPr sz="2200" spc="-4" dirty="0">
                <a:latin typeface="Century Schoolbook"/>
                <a:cs typeface="Century Schoolbook"/>
              </a:rPr>
              <a:t>n</a:t>
            </a:r>
            <a:r>
              <a:rPr sz="2200" spc="0" dirty="0">
                <a:latin typeface="Century Schoolbook"/>
                <a:cs typeface="Century Schoolbook"/>
              </a:rPr>
              <a:t>ce</a:t>
            </a:r>
            <a:r>
              <a:rPr sz="2200" spc="-63" dirty="0">
                <a:latin typeface="Century Schoolbook"/>
                <a:cs typeface="Century Schoolbook"/>
              </a:rPr>
              <a:t> </a:t>
            </a:r>
            <a:r>
              <a:rPr sz="2200" spc="0" dirty="0">
                <a:latin typeface="Century Schoolbook"/>
                <a:cs typeface="Century Schoolbook"/>
              </a:rPr>
              <a:t>c</a:t>
            </a:r>
            <a:r>
              <a:rPr sz="2200" spc="19" dirty="0">
                <a:latin typeface="Century Schoolbook"/>
                <a:cs typeface="Century Schoolbook"/>
              </a:rPr>
              <a:t>e</a:t>
            </a:r>
            <a:r>
              <a:rPr sz="2200" spc="0" dirty="0">
                <a:latin typeface="Century Schoolbook"/>
                <a:cs typeface="Century Schoolbook"/>
              </a:rPr>
              <a:t>r</a:t>
            </a:r>
            <a:r>
              <a:rPr sz="2200" spc="4" dirty="0">
                <a:latin typeface="Century Schoolbook"/>
                <a:cs typeface="Century Schoolbook"/>
              </a:rPr>
              <a:t>t</a:t>
            </a:r>
            <a:r>
              <a:rPr sz="2200" spc="-9" dirty="0">
                <a:latin typeface="Century Schoolbook"/>
                <a:cs typeface="Century Schoolbook"/>
              </a:rPr>
              <a:t>ifi</a:t>
            </a:r>
            <a:r>
              <a:rPr sz="2200" spc="0" dirty="0">
                <a:latin typeface="Century Schoolbook"/>
                <a:cs typeface="Century Schoolbook"/>
              </a:rPr>
              <a:t>ca</a:t>
            </a:r>
            <a:r>
              <a:rPr sz="2200" spc="14" dirty="0">
                <a:latin typeface="Century Schoolbook"/>
                <a:cs typeface="Century Schoolbook"/>
              </a:rPr>
              <a:t>t</a:t>
            </a:r>
            <a:r>
              <a:rPr sz="2200" spc="0" dirty="0">
                <a:latin typeface="Century Schoolbook"/>
                <a:cs typeface="Century Schoolbook"/>
              </a:rPr>
              <a:t>e</a:t>
            </a:r>
            <a:endParaRPr sz="2200" dirty="0">
              <a:latin typeface="Century Schoolbook"/>
              <a:cs typeface="Century Schoolbook"/>
            </a:endParaRPr>
          </a:p>
          <a:p>
            <a:pPr marL="12700" marR="41879">
              <a:lnSpc>
                <a:spcPct val="100179"/>
              </a:lnSpc>
              <a:spcBef>
                <a:spcPts val="597"/>
              </a:spcBef>
            </a:pPr>
            <a:r>
              <a:rPr sz="2200" spc="-14" dirty="0">
                <a:latin typeface="Century Schoolbook"/>
                <a:cs typeface="Century Schoolbook"/>
              </a:rPr>
              <a:t>S</a:t>
            </a:r>
            <a:r>
              <a:rPr lang="en-IN" sz="2200" spc="19" dirty="0">
                <a:latin typeface="Century Schoolbook"/>
                <a:cs typeface="Century Schoolbook"/>
              </a:rPr>
              <a:t>EBI</a:t>
            </a:r>
            <a:r>
              <a:rPr sz="2200" spc="-43" dirty="0">
                <a:latin typeface="Century Schoolbook"/>
                <a:cs typeface="Century Schoolbook"/>
              </a:rPr>
              <a:t> </a:t>
            </a:r>
            <a:r>
              <a:rPr lang="en-IN" sz="2200" spc="-9" dirty="0">
                <a:latin typeface="Century Schoolbook"/>
                <a:cs typeface="Century Schoolbook"/>
              </a:rPr>
              <a:t>LODR </a:t>
            </a:r>
            <a:r>
              <a:rPr sz="2200" spc="0" dirty="0">
                <a:latin typeface="Century Schoolbook"/>
                <a:cs typeface="Century Schoolbook"/>
              </a:rPr>
              <a:t>c</a:t>
            </a:r>
            <a:r>
              <a:rPr sz="2200" spc="19" dirty="0">
                <a:latin typeface="Century Schoolbook"/>
                <a:cs typeface="Century Schoolbook"/>
              </a:rPr>
              <a:t>e</a:t>
            </a:r>
            <a:r>
              <a:rPr sz="2200" spc="0" dirty="0">
                <a:latin typeface="Century Schoolbook"/>
                <a:cs typeface="Century Schoolbook"/>
              </a:rPr>
              <a:t>r</a:t>
            </a:r>
            <a:r>
              <a:rPr sz="2200" spc="4" dirty="0">
                <a:latin typeface="Century Schoolbook"/>
                <a:cs typeface="Century Schoolbook"/>
              </a:rPr>
              <a:t>t</a:t>
            </a:r>
            <a:r>
              <a:rPr sz="2200" spc="-9" dirty="0">
                <a:latin typeface="Century Schoolbook"/>
                <a:cs typeface="Century Schoolbook"/>
              </a:rPr>
              <a:t>ifi</a:t>
            </a:r>
            <a:r>
              <a:rPr sz="2200" spc="0" dirty="0">
                <a:latin typeface="Century Schoolbook"/>
                <a:cs typeface="Century Schoolbook"/>
              </a:rPr>
              <a:t>ca</a:t>
            </a:r>
            <a:r>
              <a:rPr sz="2200" spc="14" dirty="0">
                <a:latin typeface="Century Schoolbook"/>
                <a:cs typeface="Century Schoolbook"/>
              </a:rPr>
              <a:t>t</a:t>
            </a:r>
            <a:r>
              <a:rPr sz="2200" spc="-9" dirty="0">
                <a:latin typeface="Century Schoolbook"/>
                <a:cs typeface="Century Schoolbook"/>
              </a:rPr>
              <a:t>i</a:t>
            </a:r>
            <a:r>
              <a:rPr sz="2200" spc="19" dirty="0">
                <a:latin typeface="Century Schoolbook"/>
                <a:cs typeface="Century Schoolbook"/>
              </a:rPr>
              <a:t>o</a:t>
            </a:r>
            <a:r>
              <a:rPr sz="2200" spc="-4" dirty="0">
                <a:latin typeface="Century Schoolbook"/>
                <a:cs typeface="Century Schoolbook"/>
              </a:rPr>
              <a:t>n</a:t>
            </a:r>
            <a:r>
              <a:rPr sz="2200" spc="0" dirty="0">
                <a:latin typeface="Century Schoolbook"/>
                <a:cs typeface="Century Schoolbook"/>
              </a:rPr>
              <a:t>.</a:t>
            </a:r>
            <a:endParaRPr sz="2200" dirty="0">
              <a:latin typeface="Century Schoolbook"/>
              <a:cs typeface="Century School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24196" y="3066055"/>
            <a:ext cx="833073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80"/>
              </a:lnSpc>
              <a:spcBef>
                <a:spcPts val="119"/>
              </a:spcBef>
            </a:pPr>
            <a:r>
              <a:rPr sz="2200" spc="0" dirty="0">
                <a:latin typeface="Century Schoolbook"/>
                <a:cs typeface="Century Schoolbook"/>
              </a:rPr>
              <a:t>u</a:t>
            </a:r>
            <a:r>
              <a:rPr sz="2200" spc="-9" dirty="0">
                <a:latin typeface="Century Schoolbook"/>
                <a:cs typeface="Century Schoolbook"/>
              </a:rPr>
              <a:t>n</a:t>
            </a:r>
            <a:r>
              <a:rPr sz="2200" spc="0" dirty="0">
                <a:latin typeface="Century Schoolbook"/>
                <a:cs typeface="Century Schoolbook"/>
              </a:rPr>
              <a:t>d</a:t>
            </a:r>
            <a:r>
              <a:rPr sz="2200" spc="14" dirty="0">
                <a:latin typeface="Century Schoolbook"/>
                <a:cs typeface="Century Schoolbook"/>
              </a:rPr>
              <a:t>e</a:t>
            </a:r>
            <a:r>
              <a:rPr sz="2200" spc="0" dirty="0">
                <a:latin typeface="Century Schoolbook"/>
                <a:cs typeface="Century Schoolbook"/>
              </a:rPr>
              <a:t>r</a:t>
            </a:r>
            <a:endParaRPr sz="2200">
              <a:latin typeface="Century Schoolbook"/>
              <a:cs typeface="Century School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71838" y="3066055"/>
            <a:ext cx="1293601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80"/>
              </a:lnSpc>
              <a:spcBef>
                <a:spcPts val="119"/>
              </a:spcBef>
            </a:pPr>
            <a:r>
              <a:rPr sz="2200" spc="0" dirty="0">
                <a:latin typeface="Century Schoolbook"/>
                <a:cs typeface="Century Schoolbook"/>
              </a:rPr>
              <a:t>C</a:t>
            </a:r>
            <a:r>
              <a:rPr sz="2200" spc="14" dirty="0">
                <a:latin typeface="Century Schoolbook"/>
                <a:cs typeface="Century Schoolbook"/>
              </a:rPr>
              <a:t>o</a:t>
            </a:r>
            <a:r>
              <a:rPr sz="2200" spc="-9" dirty="0">
                <a:latin typeface="Century Schoolbook"/>
                <a:cs typeface="Century Schoolbook"/>
              </a:rPr>
              <a:t>m</a:t>
            </a:r>
            <a:r>
              <a:rPr sz="2200" spc="0" dirty="0">
                <a:latin typeface="Century Schoolbook"/>
                <a:cs typeface="Century Schoolbook"/>
              </a:rPr>
              <a:t>pany</a:t>
            </a:r>
            <a:endParaRPr sz="2200">
              <a:latin typeface="Century Schoolbook"/>
              <a:cs typeface="Century School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6244" y="3135536"/>
            <a:ext cx="230373" cy="222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85"/>
              </a:lnSpc>
              <a:spcBef>
                <a:spcPts val="84"/>
              </a:spcBef>
            </a:pPr>
            <a:r>
              <a:rPr sz="155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244" y="3886226"/>
            <a:ext cx="230056" cy="2219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80"/>
              </a:lnSpc>
              <a:spcBef>
                <a:spcPts val="84"/>
              </a:spcBef>
            </a:pPr>
            <a:r>
              <a:rPr sz="155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6244" y="4297960"/>
            <a:ext cx="230056" cy="2219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80"/>
              </a:lnSpc>
              <a:spcBef>
                <a:spcPts val="84"/>
              </a:spcBef>
            </a:pPr>
            <a:r>
              <a:rPr sz="155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6244" y="4709694"/>
            <a:ext cx="230056" cy="2219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80"/>
              </a:lnSpc>
              <a:spcBef>
                <a:spcPts val="84"/>
              </a:spcBef>
            </a:pPr>
            <a:r>
              <a:rPr sz="155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244" y="5121555"/>
            <a:ext cx="230056" cy="2219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80"/>
              </a:lnSpc>
              <a:spcBef>
                <a:spcPts val="84"/>
              </a:spcBef>
            </a:pPr>
            <a:r>
              <a:rPr sz="155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0564" y="5463836"/>
            <a:ext cx="6656277" cy="715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79">
              <a:lnSpc>
                <a:spcPts val="2375"/>
              </a:lnSpc>
              <a:spcBef>
                <a:spcPts val="118"/>
              </a:spcBef>
            </a:pPr>
            <a:r>
              <a:rPr sz="2200" spc="0" dirty="0">
                <a:latin typeface="Century Schoolbook"/>
                <a:cs typeface="Century Schoolbook"/>
              </a:rPr>
              <a:t>R</a:t>
            </a:r>
            <a:r>
              <a:rPr sz="2200" spc="19" dirty="0">
                <a:latin typeface="Century Schoolbook"/>
                <a:cs typeface="Century Schoolbook"/>
              </a:rPr>
              <a:t>e</a:t>
            </a:r>
            <a:r>
              <a:rPr sz="2200" spc="0" dirty="0">
                <a:latin typeface="Century Schoolbook"/>
                <a:cs typeface="Century Schoolbook"/>
              </a:rPr>
              <a:t>c</a:t>
            </a:r>
            <a:r>
              <a:rPr sz="2200" spc="19" dirty="0">
                <a:latin typeface="Century Schoolbook"/>
                <a:cs typeface="Century Schoolbook"/>
              </a:rPr>
              <a:t>o</a:t>
            </a:r>
            <a:r>
              <a:rPr sz="2200" spc="-4" dirty="0">
                <a:latin typeface="Century Schoolbook"/>
                <a:cs typeface="Century Schoolbook"/>
              </a:rPr>
              <a:t>n</a:t>
            </a:r>
            <a:r>
              <a:rPr sz="2200" spc="0" dirty="0">
                <a:latin typeface="Century Schoolbook"/>
                <a:cs typeface="Century Schoolbook"/>
              </a:rPr>
              <a:t>c</a:t>
            </a:r>
            <a:r>
              <a:rPr sz="2200" spc="-9" dirty="0">
                <a:latin typeface="Century Schoolbook"/>
                <a:cs typeface="Century Schoolbook"/>
              </a:rPr>
              <a:t>ili</a:t>
            </a:r>
            <a:r>
              <a:rPr sz="2200" spc="0" dirty="0">
                <a:latin typeface="Century Schoolbook"/>
                <a:cs typeface="Century Schoolbook"/>
              </a:rPr>
              <a:t>a</a:t>
            </a:r>
            <a:r>
              <a:rPr sz="2200" spc="9" dirty="0">
                <a:latin typeface="Century Schoolbook"/>
                <a:cs typeface="Century Schoolbook"/>
              </a:rPr>
              <a:t>t</a:t>
            </a:r>
            <a:r>
              <a:rPr sz="2200" spc="-9" dirty="0">
                <a:latin typeface="Century Schoolbook"/>
                <a:cs typeface="Century Schoolbook"/>
              </a:rPr>
              <a:t>i</a:t>
            </a:r>
            <a:r>
              <a:rPr sz="2200" spc="19" dirty="0">
                <a:latin typeface="Century Schoolbook"/>
                <a:cs typeface="Century Schoolbook"/>
              </a:rPr>
              <a:t>o</a:t>
            </a:r>
            <a:r>
              <a:rPr sz="2200" spc="0" dirty="0">
                <a:latin typeface="Century Schoolbook"/>
                <a:cs typeface="Century Schoolbook"/>
              </a:rPr>
              <a:t>n</a:t>
            </a:r>
            <a:r>
              <a:rPr sz="2200" spc="-106" dirty="0">
                <a:latin typeface="Century Schoolbook"/>
                <a:cs typeface="Century Schoolbook"/>
              </a:rPr>
              <a:t> </a:t>
            </a:r>
            <a:r>
              <a:rPr sz="2200" spc="19" dirty="0">
                <a:latin typeface="Century Schoolbook"/>
                <a:cs typeface="Century Schoolbook"/>
              </a:rPr>
              <a:t>o</a:t>
            </a:r>
            <a:r>
              <a:rPr sz="2200" spc="0" dirty="0">
                <a:latin typeface="Century Schoolbook"/>
                <a:cs typeface="Century Schoolbook"/>
              </a:rPr>
              <a:t>f</a:t>
            </a:r>
            <a:r>
              <a:rPr sz="2200" spc="-28" dirty="0">
                <a:latin typeface="Century Schoolbook"/>
                <a:cs typeface="Century Schoolbook"/>
              </a:rPr>
              <a:t> </a:t>
            </a:r>
            <a:r>
              <a:rPr sz="2200" spc="-9" dirty="0">
                <a:latin typeface="Century Schoolbook"/>
                <a:cs typeface="Century Schoolbook"/>
              </a:rPr>
              <a:t>S</a:t>
            </a:r>
            <a:r>
              <a:rPr sz="2200" spc="-4" dirty="0">
                <a:latin typeface="Century Schoolbook"/>
                <a:cs typeface="Century Schoolbook"/>
              </a:rPr>
              <a:t>h</a:t>
            </a:r>
            <a:r>
              <a:rPr sz="2200" spc="0" dirty="0">
                <a:latin typeface="Century Schoolbook"/>
                <a:cs typeface="Century Schoolbook"/>
              </a:rPr>
              <a:t>are Ca</a:t>
            </a:r>
            <a:r>
              <a:rPr sz="2200" spc="4" dirty="0">
                <a:latin typeface="Century Schoolbook"/>
                <a:cs typeface="Century Schoolbook"/>
              </a:rPr>
              <a:t>p</a:t>
            </a:r>
            <a:r>
              <a:rPr sz="2200" spc="-9" dirty="0">
                <a:latin typeface="Century Schoolbook"/>
                <a:cs typeface="Century Schoolbook"/>
              </a:rPr>
              <a:t>i</a:t>
            </a:r>
            <a:r>
              <a:rPr sz="2200" spc="4" dirty="0">
                <a:latin typeface="Century Schoolbook"/>
                <a:cs typeface="Century Schoolbook"/>
              </a:rPr>
              <a:t>t</a:t>
            </a:r>
            <a:r>
              <a:rPr sz="2200" spc="0" dirty="0">
                <a:latin typeface="Century Schoolbook"/>
                <a:cs typeface="Century Schoolbook"/>
              </a:rPr>
              <a:t>al</a:t>
            </a:r>
            <a:r>
              <a:rPr sz="2200" spc="-68" dirty="0">
                <a:latin typeface="Century Schoolbook"/>
                <a:cs typeface="Century Schoolbook"/>
              </a:rPr>
              <a:t> </a:t>
            </a:r>
            <a:r>
              <a:rPr sz="2200" spc="0" dirty="0">
                <a:latin typeface="Century Schoolbook"/>
                <a:cs typeface="Century Schoolbook"/>
              </a:rPr>
              <a:t>A</a:t>
            </a:r>
            <a:r>
              <a:rPr sz="2200" spc="-4" dirty="0">
                <a:latin typeface="Century Schoolbook"/>
                <a:cs typeface="Century Schoolbook"/>
              </a:rPr>
              <a:t>u</a:t>
            </a:r>
            <a:r>
              <a:rPr sz="2200" spc="0" dirty="0">
                <a:latin typeface="Century Schoolbook"/>
                <a:cs typeface="Century Schoolbook"/>
              </a:rPr>
              <a:t>dit</a:t>
            </a:r>
            <a:r>
              <a:rPr sz="2200" spc="-57" dirty="0">
                <a:latin typeface="Century Schoolbook"/>
                <a:cs typeface="Century Schoolbook"/>
              </a:rPr>
              <a:t> </a:t>
            </a:r>
            <a:r>
              <a:rPr sz="2200" spc="0" dirty="0">
                <a:latin typeface="Century Schoolbook"/>
                <a:cs typeface="Century Schoolbook"/>
              </a:rPr>
              <a:t>u</a:t>
            </a:r>
            <a:r>
              <a:rPr sz="2200" spc="-9" dirty="0">
                <a:latin typeface="Century Schoolbook"/>
                <a:cs typeface="Century Schoolbook"/>
              </a:rPr>
              <a:t>n</a:t>
            </a:r>
            <a:r>
              <a:rPr sz="2200" spc="0" dirty="0">
                <a:latin typeface="Century Schoolbook"/>
                <a:cs typeface="Century Schoolbook"/>
              </a:rPr>
              <a:t>d</a:t>
            </a:r>
            <a:r>
              <a:rPr sz="2200" spc="19" dirty="0">
                <a:latin typeface="Century Schoolbook"/>
                <a:cs typeface="Century Schoolbook"/>
              </a:rPr>
              <a:t>e</a:t>
            </a:r>
            <a:r>
              <a:rPr sz="2200" spc="0" dirty="0">
                <a:latin typeface="Century Schoolbook"/>
                <a:cs typeface="Century Schoolbook"/>
              </a:rPr>
              <a:t>r</a:t>
            </a:r>
            <a:r>
              <a:rPr sz="2200" spc="-15" dirty="0">
                <a:latin typeface="Century Schoolbook"/>
                <a:cs typeface="Century Schoolbook"/>
              </a:rPr>
              <a:t> </a:t>
            </a:r>
            <a:r>
              <a:rPr sz="2200" spc="-14" dirty="0">
                <a:latin typeface="Century Schoolbook"/>
                <a:cs typeface="Century Schoolbook"/>
              </a:rPr>
              <a:t>S</a:t>
            </a:r>
            <a:r>
              <a:rPr sz="2200" spc="0" dirty="0">
                <a:latin typeface="Century Schoolbook"/>
                <a:cs typeface="Century Schoolbook"/>
              </a:rPr>
              <a:t>EB</a:t>
            </a:r>
            <a:r>
              <a:rPr sz="2200" spc="4" dirty="0">
                <a:latin typeface="Century Schoolbook"/>
                <a:cs typeface="Century Schoolbook"/>
              </a:rPr>
              <a:t>I</a:t>
            </a:r>
            <a:r>
              <a:rPr sz="2200" spc="0" dirty="0">
                <a:latin typeface="Century Schoolbook"/>
                <a:cs typeface="Century Schoolbook"/>
              </a:rPr>
              <a:t>.</a:t>
            </a:r>
            <a:endParaRPr sz="2200">
              <a:latin typeface="Century Schoolbook"/>
              <a:cs typeface="Century Schoolbook"/>
            </a:endParaRPr>
          </a:p>
          <a:p>
            <a:pPr marL="12700">
              <a:lnSpc>
                <a:spcPct val="100179"/>
              </a:lnSpc>
              <a:spcBef>
                <a:spcPts val="476"/>
              </a:spcBef>
            </a:pPr>
            <a:r>
              <a:rPr sz="2200" spc="0" dirty="0">
                <a:latin typeface="Century Schoolbook"/>
                <a:cs typeface="Century Schoolbook"/>
              </a:rPr>
              <a:t>C</a:t>
            </a:r>
            <a:r>
              <a:rPr sz="2200" spc="14" dirty="0">
                <a:latin typeface="Century Schoolbook"/>
                <a:cs typeface="Century Schoolbook"/>
              </a:rPr>
              <a:t>e</a:t>
            </a:r>
            <a:r>
              <a:rPr sz="2200" spc="0" dirty="0">
                <a:latin typeface="Century Schoolbook"/>
                <a:cs typeface="Century Schoolbook"/>
              </a:rPr>
              <a:t>r</a:t>
            </a:r>
            <a:r>
              <a:rPr sz="2200" spc="4" dirty="0">
                <a:latin typeface="Century Schoolbook"/>
                <a:cs typeface="Century Schoolbook"/>
              </a:rPr>
              <a:t>t</a:t>
            </a:r>
            <a:r>
              <a:rPr sz="2200" spc="-9" dirty="0">
                <a:latin typeface="Century Schoolbook"/>
                <a:cs typeface="Century Schoolbook"/>
              </a:rPr>
              <a:t>ifi</a:t>
            </a:r>
            <a:r>
              <a:rPr sz="2200" spc="0" dirty="0">
                <a:latin typeface="Century Schoolbook"/>
                <a:cs typeface="Century Schoolbook"/>
              </a:rPr>
              <a:t>ca</a:t>
            </a:r>
            <a:r>
              <a:rPr sz="2200" spc="9" dirty="0">
                <a:latin typeface="Century Schoolbook"/>
                <a:cs typeface="Century Schoolbook"/>
              </a:rPr>
              <a:t>t</a:t>
            </a:r>
            <a:r>
              <a:rPr sz="2200" spc="0" dirty="0">
                <a:latin typeface="Century Schoolbook"/>
                <a:cs typeface="Century Schoolbook"/>
              </a:rPr>
              <a:t>e</a:t>
            </a:r>
            <a:r>
              <a:rPr sz="2200" spc="-60" dirty="0">
                <a:latin typeface="Century Schoolbook"/>
                <a:cs typeface="Century Schoolbook"/>
              </a:rPr>
              <a:t> </a:t>
            </a:r>
            <a:r>
              <a:rPr sz="2200" spc="19" dirty="0">
                <a:latin typeface="Century Schoolbook"/>
                <a:cs typeface="Century Schoolbook"/>
              </a:rPr>
              <a:t>o</a:t>
            </a:r>
            <a:r>
              <a:rPr sz="2200" spc="0" dirty="0">
                <a:latin typeface="Century Schoolbook"/>
                <a:cs typeface="Century Schoolbook"/>
              </a:rPr>
              <a:t>f</a:t>
            </a:r>
            <a:r>
              <a:rPr sz="2200" spc="-28" dirty="0">
                <a:latin typeface="Century Schoolbook"/>
                <a:cs typeface="Century Schoolbook"/>
              </a:rPr>
              <a:t> </a:t>
            </a:r>
            <a:r>
              <a:rPr sz="2200" spc="19" dirty="0">
                <a:latin typeface="Century Schoolbook"/>
                <a:cs typeface="Century Schoolbook"/>
              </a:rPr>
              <a:t>e</a:t>
            </a:r>
            <a:r>
              <a:rPr sz="2200" spc="4" dirty="0">
                <a:latin typeface="Century Schoolbook"/>
                <a:cs typeface="Century Schoolbook"/>
              </a:rPr>
              <a:t>xt</a:t>
            </a:r>
            <a:r>
              <a:rPr sz="2200" spc="-9" dirty="0">
                <a:latin typeface="Century Schoolbook"/>
                <a:cs typeface="Century Schoolbook"/>
              </a:rPr>
              <a:t>in</a:t>
            </a:r>
            <a:r>
              <a:rPr sz="2200" spc="4" dirty="0">
                <a:latin typeface="Century Schoolbook"/>
                <a:cs typeface="Century Schoolbook"/>
              </a:rPr>
              <a:t>g</a:t>
            </a:r>
            <a:r>
              <a:rPr sz="2200" spc="-9" dirty="0">
                <a:latin typeface="Century Schoolbook"/>
                <a:cs typeface="Century Schoolbook"/>
              </a:rPr>
              <a:t>ui</a:t>
            </a:r>
            <a:r>
              <a:rPr sz="2200" spc="-4" dirty="0">
                <a:latin typeface="Century Schoolbook"/>
                <a:cs typeface="Century Schoolbook"/>
              </a:rPr>
              <a:t>s</a:t>
            </a:r>
            <a:r>
              <a:rPr sz="2200" spc="-9" dirty="0">
                <a:latin typeface="Century Schoolbook"/>
                <a:cs typeface="Century Schoolbook"/>
              </a:rPr>
              <a:t>hm</a:t>
            </a:r>
            <a:r>
              <a:rPr sz="2200" spc="19" dirty="0">
                <a:latin typeface="Century Schoolbook"/>
                <a:cs typeface="Century Schoolbook"/>
              </a:rPr>
              <a:t>e</a:t>
            </a:r>
            <a:r>
              <a:rPr sz="2200" spc="-9" dirty="0">
                <a:latin typeface="Century Schoolbook"/>
                <a:cs typeface="Century Schoolbook"/>
              </a:rPr>
              <a:t>n</a:t>
            </a:r>
            <a:r>
              <a:rPr sz="2200" spc="0" dirty="0">
                <a:latin typeface="Century Schoolbook"/>
                <a:cs typeface="Century Schoolbook"/>
              </a:rPr>
              <a:t>t</a:t>
            </a:r>
            <a:r>
              <a:rPr sz="2200" spc="-37" dirty="0">
                <a:latin typeface="Century Schoolbook"/>
                <a:cs typeface="Century Schoolbook"/>
              </a:rPr>
              <a:t> </a:t>
            </a:r>
            <a:r>
              <a:rPr sz="2200" spc="19" dirty="0">
                <a:latin typeface="Century Schoolbook"/>
                <a:cs typeface="Century Schoolbook"/>
              </a:rPr>
              <a:t>o</a:t>
            </a:r>
            <a:r>
              <a:rPr sz="2200" spc="0" dirty="0">
                <a:latin typeface="Century Schoolbook"/>
                <a:cs typeface="Century Schoolbook"/>
              </a:rPr>
              <a:t>f</a:t>
            </a:r>
            <a:r>
              <a:rPr sz="2200" spc="-28" dirty="0">
                <a:latin typeface="Century Schoolbook"/>
                <a:cs typeface="Century Schoolbook"/>
              </a:rPr>
              <a:t> </a:t>
            </a:r>
            <a:r>
              <a:rPr sz="2200" spc="-14" dirty="0">
                <a:latin typeface="Century Schoolbook"/>
                <a:cs typeface="Century Schoolbook"/>
              </a:rPr>
              <a:t>S</a:t>
            </a:r>
            <a:r>
              <a:rPr sz="2200" spc="-9" dirty="0">
                <a:latin typeface="Century Schoolbook"/>
                <a:cs typeface="Century Schoolbook"/>
              </a:rPr>
              <a:t>h</a:t>
            </a:r>
            <a:r>
              <a:rPr sz="2200" spc="0" dirty="0">
                <a:latin typeface="Century Schoolbook"/>
                <a:cs typeface="Century Schoolbook"/>
              </a:rPr>
              <a:t>ar</a:t>
            </a:r>
            <a:r>
              <a:rPr sz="2200" spc="19" dirty="0">
                <a:latin typeface="Century Schoolbook"/>
                <a:cs typeface="Century Schoolbook"/>
              </a:rPr>
              <a:t>e</a:t>
            </a:r>
            <a:r>
              <a:rPr sz="2200" spc="-4" dirty="0">
                <a:latin typeface="Century Schoolbook"/>
                <a:cs typeface="Century Schoolbook"/>
              </a:rPr>
              <a:t>s</a:t>
            </a:r>
            <a:r>
              <a:rPr sz="2200" spc="-9" dirty="0">
                <a:latin typeface="Century Schoolbook"/>
                <a:cs typeface="Century Schoolbook"/>
              </a:rPr>
              <a:t>(</a:t>
            </a:r>
            <a:r>
              <a:rPr sz="2200" spc="0" dirty="0">
                <a:latin typeface="Century Schoolbook"/>
                <a:cs typeface="Century Schoolbook"/>
              </a:rPr>
              <a:t>B</a:t>
            </a:r>
            <a:r>
              <a:rPr sz="2200" spc="-9" dirty="0">
                <a:latin typeface="Century Schoolbook"/>
                <a:cs typeface="Century Schoolbook"/>
              </a:rPr>
              <a:t>u</a:t>
            </a:r>
            <a:r>
              <a:rPr sz="2200" spc="0" dirty="0">
                <a:latin typeface="Century Schoolbook"/>
                <a:cs typeface="Century Schoolbook"/>
              </a:rPr>
              <a:t>y</a:t>
            </a:r>
            <a:r>
              <a:rPr sz="2200" spc="27" dirty="0">
                <a:latin typeface="Century Schoolbook"/>
                <a:cs typeface="Century Schoolbook"/>
              </a:rPr>
              <a:t> </a:t>
            </a:r>
            <a:r>
              <a:rPr sz="2200" spc="0" dirty="0">
                <a:latin typeface="Century Schoolbook"/>
                <a:cs typeface="Century Schoolbook"/>
              </a:rPr>
              <a:t>Back</a:t>
            </a:r>
            <a:r>
              <a:rPr sz="2200" spc="-14" dirty="0">
                <a:latin typeface="Century Schoolbook"/>
                <a:cs typeface="Century Schoolbook"/>
              </a:rPr>
              <a:t>)</a:t>
            </a:r>
            <a:r>
              <a:rPr sz="2200" spc="0" dirty="0">
                <a:latin typeface="Century Schoolbook"/>
                <a:cs typeface="Century Schoolbook"/>
              </a:rPr>
              <a:t>.</a:t>
            </a:r>
            <a:endParaRPr sz="22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244" y="5533314"/>
            <a:ext cx="230056" cy="2219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80"/>
              </a:lnSpc>
              <a:spcBef>
                <a:spcPts val="84"/>
              </a:spcBef>
            </a:pPr>
            <a:r>
              <a:rPr sz="155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22691" y="5908334"/>
            <a:ext cx="253320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6244" y="5944548"/>
            <a:ext cx="230373" cy="222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85"/>
              </a:lnSpc>
              <a:spcBef>
                <a:spcPts val="84"/>
              </a:spcBef>
            </a:pPr>
            <a:r>
              <a:rPr sz="155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BF95B874-8B27-4F6B-8289-2375ED07D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53</a:t>
            </a:fld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764523" y="1371600"/>
            <a:ext cx="0" cy="5486398"/>
          </a:xfrm>
          <a:custGeom>
            <a:avLst/>
            <a:gdLst/>
            <a:ahLst/>
            <a:cxnLst/>
            <a:rect l="l" t="t" r="r" b="b"/>
            <a:pathLst>
              <a:path h="5486398">
                <a:moveTo>
                  <a:pt x="0" y="0"/>
                </a:moveTo>
                <a:lnTo>
                  <a:pt x="0" y="5486398"/>
                </a:lnTo>
              </a:path>
            </a:pathLst>
          </a:custGeom>
          <a:ln w="36576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37676" y="1371600"/>
            <a:ext cx="306323" cy="5486398"/>
          </a:xfrm>
          <a:custGeom>
            <a:avLst/>
            <a:gdLst/>
            <a:ahLst/>
            <a:cxnLst/>
            <a:rect l="l" t="t" r="r" b="b"/>
            <a:pathLst>
              <a:path w="306323" h="5486398">
                <a:moveTo>
                  <a:pt x="0" y="5486398"/>
                </a:moveTo>
                <a:lnTo>
                  <a:pt x="306323" y="5486398"/>
                </a:lnTo>
                <a:lnTo>
                  <a:pt x="306323" y="0"/>
                </a:lnTo>
                <a:lnTo>
                  <a:pt x="0" y="0"/>
                </a:lnTo>
                <a:lnTo>
                  <a:pt x="0" y="5486398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15400" y="1371600"/>
            <a:ext cx="0" cy="5486398"/>
          </a:xfrm>
          <a:custGeom>
            <a:avLst/>
            <a:gdLst/>
            <a:ahLst/>
            <a:cxnLst/>
            <a:rect l="l" t="t" r="r" b="b"/>
            <a:pathLst>
              <a:path h="5486398">
                <a:moveTo>
                  <a:pt x="0" y="0"/>
                </a:moveTo>
                <a:lnTo>
                  <a:pt x="0" y="54863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20724" y="0"/>
            <a:ext cx="7923276" cy="1371600"/>
          </a:xfrm>
          <a:custGeom>
            <a:avLst/>
            <a:gdLst/>
            <a:ahLst/>
            <a:cxnLst/>
            <a:rect l="l" t="t" r="r" b="b"/>
            <a:pathLst>
              <a:path w="7923276" h="1371600">
                <a:moveTo>
                  <a:pt x="0" y="1371600"/>
                </a:moveTo>
                <a:lnTo>
                  <a:pt x="7923276" y="1371600"/>
                </a:lnTo>
                <a:lnTo>
                  <a:pt x="7923276" y="0"/>
                </a:lnTo>
                <a:lnTo>
                  <a:pt x="0" y="0"/>
                </a:lnTo>
                <a:lnTo>
                  <a:pt x="0" y="13716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066" y="2285"/>
            <a:ext cx="35662" cy="6857998"/>
          </a:xfrm>
          <a:custGeom>
            <a:avLst/>
            <a:gdLst/>
            <a:ahLst/>
            <a:cxnLst/>
            <a:rect l="l" t="t" r="r" b="b"/>
            <a:pathLst>
              <a:path w="35662" h="6857998">
                <a:moveTo>
                  <a:pt x="35661" y="0"/>
                </a:moveTo>
                <a:lnTo>
                  <a:pt x="0" y="0"/>
                </a:lnTo>
                <a:lnTo>
                  <a:pt x="1" y="6855711"/>
                </a:lnTo>
                <a:lnTo>
                  <a:pt x="35662" y="6855711"/>
                </a:lnTo>
                <a:lnTo>
                  <a:pt x="35661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292" y="2285"/>
            <a:ext cx="11888" cy="6857998"/>
          </a:xfrm>
          <a:custGeom>
            <a:avLst/>
            <a:gdLst/>
            <a:ahLst/>
            <a:cxnLst/>
            <a:rect l="l" t="t" r="r" b="b"/>
            <a:pathLst>
              <a:path w="11888" h="6857998">
                <a:moveTo>
                  <a:pt x="11887" y="0"/>
                </a:moveTo>
                <a:lnTo>
                  <a:pt x="0" y="0"/>
                </a:lnTo>
                <a:lnTo>
                  <a:pt x="1" y="6855711"/>
                </a:lnTo>
                <a:lnTo>
                  <a:pt x="11888" y="6855711"/>
                </a:lnTo>
                <a:lnTo>
                  <a:pt x="1188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37160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51175" y="138435"/>
            <a:ext cx="5524836" cy="1141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4295"/>
              </a:lnSpc>
              <a:spcBef>
                <a:spcPts val="214"/>
              </a:spcBef>
            </a:pPr>
            <a:r>
              <a:rPr sz="4100" spc="37" dirty="0">
                <a:solidFill>
                  <a:srgbClr val="565F6C"/>
                </a:solidFill>
                <a:latin typeface="Algerian"/>
                <a:cs typeface="Algerian"/>
              </a:rPr>
              <a:t>P</a:t>
            </a:r>
            <a:r>
              <a:rPr sz="4100" spc="42" dirty="0">
                <a:solidFill>
                  <a:srgbClr val="565F6C"/>
                </a:solidFill>
                <a:latin typeface="Algerian"/>
                <a:cs typeface="Algerian"/>
              </a:rPr>
              <a:t>R</a:t>
            </a:r>
            <a:r>
              <a:rPr sz="4100" spc="28" dirty="0">
                <a:solidFill>
                  <a:srgbClr val="565F6C"/>
                </a:solidFill>
                <a:latin typeface="Algerian"/>
                <a:cs typeface="Algerian"/>
              </a:rPr>
              <a:t>E</a:t>
            </a:r>
            <a:r>
              <a:rPr sz="4100" spc="0" dirty="0">
                <a:solidFill>
                  <a:srgbClr val="565F6C"/>
                </a:solidFill>
                <a:latin typeface="Algerian"/>
                <a:cs typeface="Algerian"/>
              </a:rPr>
              <a:t>C</a:t>
            </a:r>
            <a:r>
              <a:rPr sz="4100" spc="9" dirty="0">
                <a:solidFill>
                  <a:srgbClr val="565F6C"/>
                </a:solidFill>
                <a:latin typeface="Algerian"/>
                <a:cs typeface="Algerian"/>
              </a:rPr>
              <a:t>AU</a:t>
            </a:r>
            <a:r>
              <a:rPr sz="4100" spc="13" dirty="0">
                <a:solidFill>
                  <a:srgbClr val="565F6C"/>
                </a:solidFill>
                <a:latin typeface="Algerian"/>
                <a:cs typeface="Algerian"/>
              </a:rPr>
              <a:t>T</a:t>
            </a:r>
            <a:r>
              <a:rPr sz="4100" spc="28" dirty="0">
                <a:solidFill>
                  <a:srgbClr val="565F6C"/>
                </a:solidFill>
                <a:latin typeface="Algerian"/>
                <a:cs typeface="Algerian"/>
              </a:rPr>
              <a:t>I</a:t>
            </a:r>
            <a:r>
              <a:rPr sz="4100" spc="-9" dirty="0">
                <a:solidFill>
                  <a:srgbClr val="565F6C"/>
                </a:solidFill>
                <a:latin typeface="Algerian"/>
                <a:cs typeface="Algerian"/>
              </a:rPr>
              <a:t>O</a:t>
            </a:r>
            <a:r>
              <a:rPr sz="4100" spc="32" dirty="0">
                <a:solidFill>
                  <a:srgbClr val="565F6C"/>
                </a:solidFill>
                <a:latin typeface="Algerian"/>
                <a:cs typeface="Algerian"/>
              </a:rPr>
              <a:t>N</a:t>
            </a:r>
            <a:r>
              <a:rPr sz="4100" spc="0" dirty="0">
                <a:solidFill>
                  <a:srgbClr val="565F6C"/>
                </a:solidFill>
                <a:latin typeface="Algerian"/>
                <a:cs typeface="Algerian"/>
              </a:rPr>
              <a:t>S</a:t>
            </a:r>
            <a:r>
              <a:rPr sz="4100" spc="-68" dirty="0">
                <a:solidFill>
                  <a:srgbClr val="565F6C"/>
                </a:solidFill>
                <a:latin typeface="Algerian"/>
                <a:cs typeface="Algerian"/>
              </a:rPr>
              <a:t> </a:t>
            </a:r>
            <a:r>
              <a:rPr sz="4100" spc="50" dirty="0">
                <a:solidFill>
                  <a:srgbClr val="565F6C"/>
                </a:solidFill>
                <a:latin typeface="Algerian"/>
                <a:cs typeface="Algerian"/>
              </a:rPr>
              <a:t>F</a:t>
            </a:r>
            <a:r>
              <a:rPr sz="4100" spc="19" dirty="0">
                <a:solidFill>
                  <a:srgbClr val="565F6C"/>
                </a:solidFill>
                <a:latin typeface="Algerian"/>
                <a:cs typeface="Algerian"/>
              </a:rPr>
              <a:t>O</a:t>
            </a:r>
            <a:r>
              <a:rPr sz="4100" spc="0" dirty="0">
                <a:solidFill>
                  <a:srgbClr val="565F6C"/>
                </a:solidFill>
                <a:latin typeface="Algerian"/>
                <a:cs typeface="Algerian"/>
              </a:rPr>
              <a:t>R</a:t>
            </a:r>
            <a:endParaRPr sz="4100" dirty="0">
              <a:latin typeface="Algerian"/>
              <a:cs typeface="Algerian"/>
            </a:endParaRPr>
          </a:p>
          <a:p>
            <a:pPr marL="189539" marR="226932" algn="ctr">
              <a:lnSpc>
                <a:spcPts val="4685"/>
              </a:lnSpc>
              <a:spcBef>
                <a:spcPts val="19"/>
              </a:spcBef>
            </a:pPr>
            <a:r>
              <a:rPr sz="4100" spc="39" dirty="0">
                <a:solidFill>
                  <a:srgbClr val="565F6C"/>
                </a:solidFill>
                <a:latin typeface="Algerian"/>
                <a:cs typeface="Algerian"/>
              </a:rPr>
              <a:t>C</a:t>
            </a:r>
            <a:r>
              <a:rPr sz="4100" spc="29" dirty="0">
                <a:solidFill>
                  <a:srgbClr val="565F6C"/>
                </a:solidFill>
                <a:latin typeface="Algerian"/>
                <a:cs typeface="Algerian"/>
              </a:rPr>
              <a:t>E</a:t>
            </a:r>
            <a:r>
              <a:rPr sz="4100" spc="44" dirty="0">
                <a:solidFill>
                  <a:srgbClr val="565F6C"/>
                </a:solidFill>
                <a:latin typeface="Algerian"/>
                <a:cs typeface="Algerian"/>
              </a:rPr>
              <a:t>R</a:t>
            </a:r>
            <a:r>
              <a:rPr sz="4100" spc="14" dirty="0">
                <a:solidFill>
                  <a:srgbClr val="565F6C"/>
                </a:solidFill>
                <a:latin typeface="Algerian"/>
                <a:cs typeface="Algerian"/>
              </a:rPr>
              <a:t>T</a:t>
            </a:r>
            <a:r>
              <a:rPr sz="4100" spc="0" dirty="0">
                <a:solidFill>
                  <a:srgbClr val="565F6C"/>
                </a:solidFill>
                <a:latin typeface="Algerian"/>
                <a:cs typeface="Algerian"/>
              </a:rPr>
              <a:t>I</a:t>
            </a:r>
            <a:r>
              <a:rPr sz="4100" spc="14" dirty="0">
                <a:solidFill>
                  <a:srgbClr val="565F6C"/>
                </a:solidFill>
                <a:latin typeface="Algerian"/>
                <a:cs typeface="Algerian"/>
              </a:rPr>
              <a:t>F</a:t>
            </a:r>
            <a:r>
              <a:rPr sz="4100" spc="29" dirty="0">
                <a:solidFill>
                  <a:srgbClr val="565F6C"/>
                </a:solidFill>
                <a:latin typeface="Algerian"/>
                <a:cs typeface="Algerian"/>
              </a:rPr>
              <a:t>I</a:t>
            </a:r>
            <a:r>
              <a:rPr sz="4100" spc="0" dirty="0">
                <a:solidFill>
                  <a:srgbClr val="565F6C"/>
                </a:solidFill>
                <a:latin typeface="Algerian"/>
                <a:cs typeface="Algerian"/>
              </a:rPr>
              <a:t>C</a:t>
            </a:r>
            <a:r>
              <a:rPr sz="4100" spc="9" dirty="0">
                <a:solidFill>
                  <a:srgbClr val="565F6C"/>
                </a:solidFill>
                <a:latin typeface="Algerian"/>
                <a:cs typeface="Algerian"/>
              </a:rPr>
              <a:t>A</a:t>
            </a:r>
            <a:r>
              <a:rPr sz="4100" spc="14" dirty="0">
                <a:solidFill>
                  <a:srgbClr val="565F6C"/>
                </a:solidFill>
                <a:latin typeface="Algerian"/>
                <a:cs typeface="Algerian"/>
              </a:rPr>
              <a:t>T</a:t>
            </a:r>
            <a:r>
              <a:rPr sz="4100" spc="0" dirty="0">
                <a:solidFill>
                  <a:srgbClr val="565F6C"/>
                </a:solidFill>
                <a:latin typeface="Algerian"/>
                <a:cs typeface="Algerian"/>
              </a:rPr>
              <a:t>I</a:t>
            </a:r>
            <a:r>
              <a:rPr sz="4100" spc="19" dirty="0">
                <a:solidFill>
                  <a:srgbClr val="565F6C"/>
                </a:solidFill>
                <a:latin typeface="Algerian"/>
                <a:cs typeface="Algerian"/>
              </a:rPr>
              <a:t>O</a:t>
            </a:r>
            <a:r>
              <a:rPr sz="4100" spc="0" dirty="0">
                <a:solidFill>
                  <a:srgbClr val="565F6C"/>
                </a:solidFill>
                <a:latin typeface="Algerian"/>
                <a:cs typeface="Algerian"/>
              </a:rPr>
              <a:t>NS</a:t>
            </a:r>
            <a:endParaRPr sz="4100" dirty="0">
              <a:latin typeface="Algerian"/>
              <a:cs typeface="Algeri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244" y="1703388"/>
            <a:ext cx="4120948" cy="9949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20"/>
              </a:lnSpc>
              <a:spcBef>
                <a:spcPts val="171"/>
              </a:spcBef>
            </a:pPr>
            <a:r>
              <a:rPr sz="220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2200" spc="-379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latin typeface="Century Schoolbook"/>
                <a:cs typeface="Century Schoolbook"/>
              </a:rPr>
              <a:t>B</a:t>
            </a:r>
            <a:r>
              <a:rPr sz="3200" spc="-25" dirty="0">
                <a:latin typeface="Century Schoolbook"/>
                <a:cs typeface="Century Schoolbook"/>
              </a:rPr>
              <a:t>a</a:t>
            </a:r>
            <a:r>
              <a:rPr sz="3200" spc="14" dirty="0">
                <a:latin typeface="Century Schoolbook"/>
                <a:cs typeface="Century Schoolbook"/>
              </a:rPr>
              <a:t>c</a:t>
            </a:r>
            <a:r>
              <a:rPr sz="3200" spc="0" dirty="0">
                <a:latin typeface="Century Schoolbook"/>
                <a:cs typeface="Century Schoolbook"/>
              </a:rPr>
              <a:t>k</a:t>
            </a:r>
            <a:r>
              <a:rPr sz="3200" spc="9" dirty="0">
                <a:latin typeface="Century Schoolbook"/>
                <a:cs typeface="Century Schoolbook"/>
              </a:rPr>
              <a:t> </a:t>
            </a:r>
            <a:r>
              <a:rPr sz="3200" spc="0" dirty="0">
                <a:latin typeface="Century Schoolbook"/>
                <a:cs typeface="Century Schoolbook"/>
              </a:rPr>
              <a:t>up</a:t>
            </a:r>
            <a:r>
              <a:rPr sz="3200" spc="-24" dirty="0">
                <a:latin typeface="Century Schoolbook"/>
                <a:cs typeface="Century Schoolbook"/>
              </a:rPr>
              <a:t> </a:t>
            </a:r>
            <a:r>
              <a:rPr sz="3200" spc="0" dirty="0">
                <a:latin typeface="Century Schoolbook"/>
                <a:cs typeface="Century Schoolbook"/>
              </a:rPr>
              <a:t>D</a:t>
            </a:r>
            <a:r>
              <a:rPr sz="3200" spc="9" dirty="0">
                <a:latin typeface="Century Schoolbook"/>
                <a:cs typeface="Century Schoolbook"/>
              </a:rPr>
              <a:t>o</a:t>
            </a:r>
            <a:r>
              <a:rPr sz="3200" spc="14" dirty="0">
                <a:latin typeface="Century Schoolbook"/>
                <a:cs typeface="Century Schoolbook"/>
              </a:rPr>
              <a:t>c</a:t>
            </a:r>
            <a:r>
              <a:rPr sz="3200" spc="-9" dirty="0">
                <a:latin typeface="Century Schoolbook"/>
                <a:cs typeface="Century Schoolbook"/>
              </a:rPr>
              <a:t>u</a:t>
            </a:r>
            <a:r>
              <a:rPr sz="3200" spc="0" dirty="0">
                <a:latin typeface="Century Schoolbook"/>
                <a:cs typeface="Century Schoolbook"/>
              </a:rPr>
              <a:t>m</a:t>
            </a:r>
            <a:r>
              <a:rPr sz="3200" spc="14" dirty="0">
                <a:latin typeface="Century Schoolbook"/>
                <a:cs typeface="Century Schoolbook"/>
              </a:rPr>
              <a:t>e</a:t>
            </a:r>
            <a:r>
              <a:rPr sz="3200" spc="-9" dirty="0">
                <a:latin typeface="Century Schoolbook"/>
                <a:cs typeface="Century Schoolbook"/>
              </a:rPr>
              <a:t>n</a:t>
            </a:r>
            <a:r>
              <a:rPr sz="3200" spc="9" dirty="0">
                <a:latin typeface="Century Schoolbook"/>
                <a:cs typeface="Century Schoolbook"/>
              </a:rPr>
              <a:t>t</a:t>
            </a:r>
            <a:r>
              <a:rPr sz="3200" spc="0" dirty="0">
                <a:latin typeface="Century Schoolbook"/>
                <a:cs typeface="Century Schoolbook"/>
              </a:rPr>
              <a:t>s</a:t>
            </a:r>
            <a:endParaRPr sz="3200">
              <a:latin typeface="Century Schoolbook"/>
              <a:cs typeface="Century Schoolbook"/>
            </a:endParaRPr>
          </a:p>
          <a:p>
            <a:pPr marL="12700" marR="61036">
              <a:lnSpc>
                <a:spcPts val="3835"/>
              </a:lnSpc>
              <a:spcBef>
                <a:spcPts val="603"/>
              </a:spcBef>
            </a:pPr>
            <a:r>
              <a:rPr sz="3300" baseline="-273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3300" spc="-379" baseline="-2635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4800" spc="0" baseline="-1733" dirty="0">
                <a:latin typeface="Century Schoolbook"/>
                <a:cs typeface="Century Schoolbook"/>
              </a:rPr>
              <a:t>C</a:t>
            </a:r>
            <a:r>
              <a:rPr sz="4800" spc="4" baseline="-1733" dirty="0">
                <a:latin typeface="Century Schoolbook"/>
                <a:cs typeface="Century Schoolbook"/>
              </a:rPr>
              <a:t>o</a:t>
            </a:r>
            <a:r>
              <a:rPr sz="4800" spc="0" baseline="-1733" dirty="0">
                <a:latin typeface="Century Schoolbook"/>
                <a:cs typeface="Century Schoolbook"/>
              </a:rPr>
              <a:t>mpli</a:t>
            </a:r>
            <a:r>
              <a:rPr sz="4800" spc="-25" baseline="-1733" dirty="0">
                <a:latin typeface="Century Schoolbook"/>
                <a:cs typeface="Century Schoolbook"/>
              </a:rPr>
              <a:t>a</a:t>
            </a:r>
            <a:r>
              <a:rPr sz="4800" spc="-9" baseline="-1733" dirty="0">
                <a:latin typeface="Century Schoolbook"/>
                <a:cs typeface="Century Schoolbook"/>
              </a:rPr>
              <a:t>n</a:t>
            </a:r>
            <a:r>
              <a:rPr sz="4800" spc="14" baseline="-1733" dirty="0">
                <a:latin typeface="Century Schoolbook"/>
                <a:cs typeface="Century Schoolbook"/>
              </a:rPr>
              <a:t>c</a:t>
            </a:r>
            <a:r>
              <a:rPr sz="4800" spc="0" baseline="-1733" dirty="0">
                <a:latin typeface="Century Schoolbook"/>
                <a:cs typeface="Century Schoolbook"/>
              </a:rPr>
              <a:t>e </a:t>
            </a:r>
            <a:r>
              <a:rPr sz="4800" spc="14" baseline="-1733" dirty="0">
                <a:latin typeface="Century Schoolbook"/>
                <a:cs typeface="Century Schoolbook"/>
              </a:rPr>
              <a:t>o</a:t>
            </a:r>
            <a:r>
              <a:rPr sz="4800" spc="0" baseline="-1733" dirty="0">
                <a:latin typeface="Century Schoolbook"/>
                <a:cs typeface="Century Schoolbook"/>
              </a:rPr>
              <a:t>f</a:t>
            </a:r>
            <a:r>
              <a:rPr sz="4800" spc="-9" baseline="-1733" dirty="0">
                <a:latin typeface="Century Schoolbook"/>
                <a:cs typeface="Century Schoolbook"/>
              </a:rPr>
              <a:t> </a:t>
            </a:r>
            <a:r>
              <a:rPr sz="4800" spc="-14" baseline="-1733" dirty="0">
                <a:latin typeface="Century Schoolbook"/>
                <a:cs typeface="Century Schoolbook"/>
              </a:rPr>
              <a:t>La</a:t>
            </a:r>
            <a:r>
              <a:rPr sz="4800" spc="0" baseline="-1733" dirty="0">
                <a:latin typeface="Century Schoolbook"/>
                <a:cs typeface="Century Schoolbook"/>
              </a:rPr>
              <a:t>w</a:t>
            </a:r>
            <a:endParaRPr sz="32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244" y="2828486"/>
            <a:ext cx="2742654" cy="9997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20"/>
              </a:lnSpc>
              <a:spcBef>
                <a:spcPts val="171"/>
              </a:spcBef>
            </a:pPr>
            <a:r>
              <a:rPr sz="220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2200" spc="-379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latin typeface="Century Schoolbook"/>
                <a:cs typeface="Century Schoolbook"/>
              </a:rPr>
              <a:t>I</a:t>
            </a:r>
            <a:r>
              <a:rPr sz="3200" spc="-19" dirty="0">
                <a:latin typeface="Century Schoolbook"/>
                <a:cs typeface="Century Schoolbook"/>
              </a:rPr>
              <a:t>n</a:t>
            </a:r>
            <a:r>
              <a:rPr sz="3200" spc="0" dirty="0">
                <a:latin typeface="Century Schoolbook"/>
                <a:cs typeface="Century Schoolbook"/>
              </a:rPr>
              <a:t>d</a:t>
            </a:r>
            <a:r>
              <a:rPr sz="3200" spc="9" dirty="0">
                <a:latin typeface="Century Schoolbook"/>
                <a:cs typeface="Century Schoolbook"/>
              </a:rPr>
              <a:t>e</a:t>
            </a:r>
            <a:r>
              <a:rPr sz="3200" spc="0" dirty="0">
                <a:latin typeface="Century Schoolbook"/>
                <a:cs typeface="Century Schoolbook"/>
              </a:rPr>
              <a:t>p</a:t>
            </a:r>
            <a:r>
              <a:rPr sz="3200" spc="9" dirty="0">
                <a:latin typeface="Century Schoolbook"/>
                <a:cs typeface="Century Schoolbook"/>
              </a:rPr>
              <a:t>e</a:t>
            </a:r>
            <a:r>
              <a:rPr sz="3200" spc="-9" dirty="0">
                <a:latin typeface="Century Schoolbook"/>
                <a:cs typeface="Century Schoolbook"/>
              </a:rPr>
              <a:t>n</a:t>
            </a:r>
            <a:r>
              <a:rPr sz="3200" spc="0" dirty="0">
                <a:latin typeface="Century Schoolbook"/>
                <a:cs typeface="Century Schoolbook"/>
              </a:rPr>
              <a:t>d</a:t>
            </a:r>
            <a:r>
              <a:rPr sz="3200" spc="9" dirty="0">
                <a:latin typeface="Century Schoolbook"/>
                <a:cs typeface="Century Schoolbook"/>
              </a:rPr>
              <a:t>e</a:t>
            </a:r>
            <a:r>
              <a:rPr sz="3200" spc="-9" dirty="0">
                <a:latin typeface="Century Schoolbook"/>
                <a:cs typeface="Century Schoolbook"/>
              </a:rPr>
              <a:t>n</a:t>
            </a:r>
            <a:r>
              <a:rPr sz="3200" spc="0" dirty="0">
                <a:latin typeface="Century Schoolbook"/>
                <a:cs typeface="Century Schoolbook"/>
              </a:rPr>
              <a:t>t</a:t>
            </a:r>
            <a:endParaRPr sz="3200">
              <a:latin typeface="Century Schoolbook"/>
              <a:cs typeface="Century Schoolbook"/>
            </a:endParaRPr>
          </a:p>
          <a:p>
            <a:pPr marL="12700" marR="61081">
              <a:lnSpc>
                <a:spcPts val="3835"/>
              </a:lnSpc>
              <a:spcBef>
                <a:spcPts val="639"/>
              </a:spcBef>
            </a:pPr>
            <a:r>
              <a:rPr sz="3300" baseline="-273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3300" spc="-379" baseline="-2635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4800" spc="0" baseline="-1733" dirty="0">
                <a:latin typeface="Century Schoolbook"/>
                <a:cs typeface="Century Schoolbook"/>
              </a:rPr>
              <a:t>R</a:t>
            </a:r>
            <a:r>
              <a:rPr sz="4800" spc="4" baseline="-1733" dirty="0">
                <a:latin typeface="Century Schoolbook"/>
                <a:cs typeface="Century Schoolbook"/>
              </a:rPr>
              <a:t>e</a:t>
            </a:r>
            <a:r>
              <a:rPr sz="4800" spc="0" baseline="-1733" dirty="0">
                <a:latin typeface="Century Schoolbook"/>
                <a:cs typeface="Century Schoolbook"/>
              </a:rPr>
              <a:t>w</a:t>
            </a:r>
            <a:r>
              <a:rPr sz="4800" spc="-25" baseline="-1733" dirty="0">
                <a:latin typeface="Century Schoolbook"/>
                <a:cs typeface="Century Schoolbook"/>
              </a:rPr>
              <a:t>a</a:t>
            </a:r>
            <a:r>
              <a:rPr sz="4800" spc="14" baseline="-1733" dirty="0">
                <a:latin typeface="Century Schoolbook"/>
                <a:cs typeface="Century Schoolbook"/>
              </a:rPr>
              <a:t>r</a:t>
            </a:r>
            <a:r>
              <a:rPr sz="4800" spc="0" baseline="-1733" dirty="0">
                <a:latin typeface="Century Schoolbook"/>
                <a:cs typeface="Century Schoolbook"/>
              </a:rPr>
              <a:t>ds</a:t>
            </a:r>
            <a:endParaRPr sz="3200">
              <a:latin typeface="Century Schoolbook"/>
              <a:cs typeface="Century School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9042" y="2828486"/>
            <a:ext cx="1387054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0" dirty="0">
                <a:latin typeface="Century Schoolbook"/>
                <a:cs typeface="Century Schoolbook"/>
              </a:rPr>
              <a:t>S</a:t>
            </a:r>
            <a:r>
              <a:rPr sz="3200" spc="14" dirty="0">
                <a:latin typeface="Century Schoolbook"/>
                <a:cs typeface="Century Schoolbook"/>
              </a:rPr>
              <a:t>e</a:t>
            </a:r>
            <a:r>
              <a:rPr sz="3200" spc="-14" dirty="0">
                <a:latin typeface="Century Schoolbook"/>
                <a:cs typeface="Century Schoolbook"/>
              </a:rPr>
              <a:t>a</a:t>
            </a:r>
            <a:r>
              <a:rPr sz="3200" spc="14" dirty="0">
                <a:latin typeface="Century Schoolbook"/>
                <a:cs typeface="Century Schoolbook"/>
              </a:rPr>
              <a:t>rc</a:t>
            </a:r>
            <a:r>
              <a:rPr sz="3200" spc="0" dirty="0">
                <a:latin typeface="Century Schoolbook"/>
                <a:cs typeface="Century Schoolbook"/>
              </a:rPr>
              <a:t>h</a:t>
            </a:r>
            <a:endParaRPr sz="3200">
              <a:latin typeface="Century Schoolbook"/>
              <a:cs typeface="Century Schoolbook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322691" y="5908334"/>
            <a:ext cx="253320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5F124AB7-6430-4F42-AE78-28E84395B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54</a:t>
            </a:fld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8764523" y="1220724"/>
            <a:ext cx="0" cy="5637274"/>
          </a:xfrm>
          <a:custGeom>
            <a:avLst/>
            <a:gdLst/>
            <a:ahLst/>
            <a:cxnLst/>
            <a:rect l="l" t="t" r="r" b="b"/>
            <a:pathLst>
              <a:path h="5637274">
                <a:moveTo>
                  <a:pt x="0" y="0"/>
                </a:moveTo>
                <a:lnTo>
                  <a:pt x="0" y="5637274"/>
                </a:lnTo>
              </a:path>
            </a:pathLst>
          </a:custGeom>
          <a:ln w="36576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37676" y="1220724"/>
            <a:ext cx="306323" cy="5637274"/>
          </a:xfrm>
          <a:custGeom>
            <a:avLst/>
            <a:gdLst/>
            <a:ahLst/>
            <a:cxnLst/>
            <a:rect l="l" t="t" r="r" b="b"/>
            <a:pathLst>
              <a:path w="306323" h="5637274">
                <a:moveTo>
                  <a:pt x="0" y="5637274"/>
                </a:moveTo>
                <a:lnTo>
                  <a:pt x="306323" y="5637274"/>
                </a:lnTo>
                <a:lnTo>
                  <a:pt x="306323" y="0"/>
                </a:lnTo>
                <a:lnTo>
                  <a:pt x="0" y="0"/>
                </a:lnTo>
                <a:lnTo>
                  <a:pt x="0" y="5637274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15400" y="1220724"/>
            <a:ext cx="0" cy="5637274"/>
          </a:xfrm>
          <a:custGeom>
            <a:avLst/>
            <a:gdLst/>
            <a:ahLst/>
            <a:cxnLst/>
            <a:rect l="l" t="t" r="r" b="b"/>
            <a:pathLst>
              <a:path h="5637274">
                <a:moveTo>
                  <a:pt x="0" y="0"/>
                </a:moveTo>
                <a:lnTo>
                  <a:pt x="0" y="5637274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43000" y="0"/>
            <a:ext cx="8001000" cy="1220724"/>
          </a:xfrm>
          <a:custGeom>
            <a:avLst/>
            <a:gdLst/>
            <a:ahLst/>
            <a:cxnLst/>
            <a:rect l="l" t="t" r="r" b="b"/>
            <a:pathLst>
              <a:path w="8001000" h="1220724">
                <a:moveTo>
                  <a:pt x="8000999" y="0"/>
                </a:moveTo>
                <a:lnTo>
                  <a:pt x="0" y="0"/>
                </a:lnTo>
                <a:lnTo>
                  <a:pt x="0" y="1220724"/>
                </a:lnTo>
                <a:lnTo>
                  <a:pt x="8000999" y="1220724"/>
                </a:lnTo>
                <a:lnTo>
                  <a:pt x="800099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066" y="2285"/>
            <a:ext cx="35662" cy="6857998"/>
          </a:xfrm>
          <a:custGeom>
            <a:avLst/>
            <a:gdLst/>
            <a:ahLst/>
            <a:cxnLst/>
            <a:rect l="l" t="t" r="r" b="b"/>
            <a:pathLst>
              <a:path w="35662" h="6857998">
                <a:moveTo>
                  <a:pt x="35661" y="0"/>
                </a:moveTo>
                <a:lnTo>
                  <a:pt x="0" y="0"/>
                </a:lnTo>
                <a:lnTo>
                  <a:pt x="1" y="6855711"/>
                </a:lnTo>
                <a:lnTo>
                  <a:pt x="35662" y="6855711"/>
                </a:lnTo>
                <a:lnTo>
                  <a:pt x="35661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292" y="2285"/>
            <a:ext cx="11888" cy="6857998"/>
          </a:xfrm>
          <a:custGeom>
            <a:avLst/>
            <a:gdLst/>
            <a:ahLst/>
            <a:cxnLst/>
            <a:rect l="l" t="t" r="r" b="b"/>
            <a:pathLst>
              <a:path w="11888" h="6857998">
                <a:moveTo>
                  <a:pt x="11887" y="0"/>
                </a:moveTo>
                <a:lnTo>
                  <a:pt x="0" y="0"/>
                </a:lnTo>
                <a:lnTo>
                  <a:pt x="1" y="6855711"/>
                </a:lnTo>
                <a:lnTo>
                  <a:pt x="11888" y="6855711"/>
                </a:lnTo>
                <a:lnTo>
                  <a:pt x="1188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371600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52421" y="337259"/>
            <a:ext cx="3151036" cy="5992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715"/>
              </a:lnSpc>
              <a:spcBef>
                <a:spcPts val="235"/>
              </a:spcBef>
            </a:pPr>
            <a:r>
              <a:rPr sz="4500" spc="29" dirty="0">
                <a:solidFill>
                  <a:srgbClr val="565F6C"/>
                </a:solidFill>
                <a:latin typeface="Algerian"/>
                <a:cs typeface="Algerian"/>
              </a:rPr>
              <a:t>Eme</a:t>
            </a:r>
            <a:r>
              <a:rPr sz="4500" spc="44" dirty="0">
                <a:solidFill>
                  <a:srgbClr val="565F6C"/>
                </a:solidFill>
                <a:latin typeface="Algerian"/>
                <a:cs typeface="Algerian"/>
              </a:rPr>
              <a:t>r</a:t>
            </a:r>
            <a:r>
              <a:rPr sz="4500" spc="25" dirty="0">
                <a:solidFill>
                  <a:srgbClr val="565F6C"/>
                </a:solidFill>
                <a:latin typeface="Algerian"/>
                <a:cs typeface="Algerian"/>
              </a:rPr>
              <a:t>g</a:t>
            </a:r>
            <a:r>
              <a:rPr sz="4500" spc="-14" dirty="0">
                <a:solidFill>
                  <a:srgbClr val="565F6C"/>
                </a:solidFill>
                <a:latin typeface="Algerian"/>
                <a:cs typeface="Algerian"/>
              </a:rPr>
              <a:t>i</a:t>
            </a:r>
            <a:r>
              <a:rPr sz="4500" spc="14" dirty="0">
                <a:solidFill>
                  <a:srgbClr val="565F6C"/>
                </a:solidFill>
                <a:latin typeface="Algerian"/>
                <a:cs typeface="Algerian"/>
              </a:rPr>
              <a:t>n</a:t>
            </a:r>
            <a:r>
              <a:rPr sz="4500" spc="0" dirty="0">
                <a:solidFill>
                  <a:srgbClr val="565F6C"/>
                </a:solidFill>
                <a:latin typeface="Algerian"/>
                <a:cs typeface="Algerian"/>
              </a:rPr>
              <a:t>g</a:t>
            </a:r>
            <a:endParaRPr sz="4500" dirty="0">
              <a:latin typeface="Algerian"/>
              <a:cs typeface="Algeri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19019" y="337259"/>
            <a:ext cx="1938217" cy="5992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715"/>
              </a:lnSpc>
              <a:spcBef>
                <a:spcPts val="235"/>
              </a:spcBef>
            </a:pPr>
            <a:r>
              <a:rPr sz="4500" spc="25" dirty="0">
                <a:solidFill>
                  <a:srgbClr val="565F6C"/>
                </a:solidFill>
                <a:latin typeface="Algerian"/>
                <a:cs typeface="Algerian"/>
              </a:rPr>
              <a:t>a</a:t>
            </a:r>
            <a:r>
              <a:rPr sz="4500" spc="44" dirty="0">
                <a:solidFill>
                  <a:srgbClr val="565F6C"/>
                </a:solidFill>
                <a:latin typeface="Algerian"/>
                <a:cs typeface="Algerian"/>
              </a:rPr>
              <a:t>r</a:t>
            </a:r>
            <a:r>
              <a:rPr sz="4500" spc="29" dirty="0">
                <a:solidFill>
                  <a:srgbClr val="565F6C"/>
                </a:solidFill>
                <a:latin typeface="Algerian"/>
                <a:cs typeface="Algerian"/>
              </a:rPr>
              <a:t>e</a:t>
            </a:r>
            <a:r>
              <a:rPr sz="4500" spc="25" dirty="0">
                <a:solidFill>
                  <a:srgbClr val="565F6C"/>
                </a:solidFill>
                <a:latin typeface="Algerian"/>
                <a:cs typeface="Algerian"/>
              </a:rPr>
              <a:t>a</a:t>
            </a:r>
            <a:r>
              <a:rPr sz="4500" spc="0" dirty="0">
                <a:solidFill>
                  <a:srgbClr val="565F6C"/>
                </a:solidFill>
                <a:latin typeface="Algerian"/>
                <a:cs typeface="Algerian"/>
              </a:rPr>
              <a:t>s</a:t>
            </a:r>
            <a:endParaRPr sz="4500" dirty="0">
              <a:latin typeface="Algerian"/>
              <a:cs typeface="Algeri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652229"/>
            <a:ext cx="7234711" cy="45686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6002">
              <a:lnSpc>
                <a:spcPts val="3200"/>
              </a:lnSpc>
              <a:spcBef>
                <a:spcPts val="160"/>
              </a:spcBef>
            </a:pPr>
            <a:r>
              <a:rPr sz="210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2100" spc="-229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3000" spc="0" dirty="0">
                <a:latin typeface="Century Schoolbook"/>
                <a:cs typeface="Century Schoolbook"/>
              </a:rPr>
              <a:t>Hu</a:t>
            </a:r>
            <a:r>
              <a:rPr sz="3000" spc="9" dirty="0">
                <a:latin typeface="Century Schoolbook"/>
                <a:cs typeface="Century Schoolbook"/>
              </a:rPr>
              <a:t>m</a:t>
            </a:r>
            <a:r>
              <a:rPr sz="3000" spc="0" dirty="0">
                <a:latin typeface="Century Schoolbook"/>
                <a:cs typeface="Century Schoolbook"/>
              </a:rPr>
              <a:t>an</a:t>
            </a:r>
            <a:r>
              <a:rPr sz="3000" spc="-69" dirty="0">
                <a:latin typeface="Century Schoolbook"/>
                <a:cs typeface="Century Schoolbook"/>
              </a:rPr>
              <a:t> </a:t>
            </a:r>
            <a:r>
              <a:rPr sz="3000" spc="0" dirty="0">
                <a:latin typeface="Century Schoolbook"/>
                <a:cs typeface="Century Schoolbook"/>
              </a:rPr>
              <a:t>R</a:t>
            </a:r>
            <a:r>
              <a:rPr sz="3000" spc="19" dirty="0">
                <a:latin typeface="Century Schoolbook"/>
                <a:cs typeface="Century Schoolbook"/>
              </a:rPr>
              <a:t>e</a:t>
            </a:r>
            <a:r>
              <a:rPr sz="3000" spc="-14" dirty="0">
                <a:latin typeface="Century Schoolbook"/>
                <a:cs typeface="Century Schoolbook"/>
              </a:rPr>
              <a:t>s</a:t>
            </a:r>
            <a:r>
              <a:rPr sz="3000" spc="14" dirty="0">
                <a:latin typeface="Century Schoolbook"/>
                <a:cs typeface="Century Schoolbook"/>
              </a:rPr>
              <a:t>o</a:t>
            </a:r>
            <a:r>
              <a:rPr sz="3000" spc="9" dirty="0">
                <a:latin typeface="Century Schoolbook"/>
                <a:cs typeface="Century Schoolbook"/>
              </a:rPr>
              <a:t>u</a:t>
            </a:r>
            <a:r>
              <a:rPr sz="3000" spc="0" dirty="0">
                <a:latin typeface="Century Schoolbook"/>
                <a:cs typeface="Century Schoolbook"/>
              </a:rPr>
              <a:t>r</a:t>
            </a:r>
            <a:r>
              <a:rPr sz="3000" spc="9" dirty="0">
                <a:latin typeface="Century Schoolbook"/>
                <a:cs typeface="Century Schoolbook"/>
              </a:rPr>
              <a:t>c</a:t>
            </a:r>
            <a:r>
              <a:rPr sz="3000" spc="14" dirty="0">
                <a:latin typeface="Century Schoolbook"/>
                <a:cs typeface="Century Schoolbook"/>
              </a:rPr>
              <a:t>e</a:t>
            </a:r>
            <a:r>
              <a:rPr sz="3000" spc="0" dirty="0">
                <a:latin typeface="Century Schoolbook"/>
                <a:cs typeface="Century Schoolbook"/>
              </a:rPr>
              <a:t>s</a:t>
            </a:r>
            <a:endParaRPr sz="3000" dirty="0">
              <a:latin typeface="Century Schoolbook"/>
              <a:cs typeface="Century Schoolbook"/>
            </a:endParaRPr>
          </a:p>
          <a:p>
            <a:pPr marL="12700" marR="56002">
              <a:lnSpc>
                <a:spcPct val="100179"/>
              </a:lnSpc>
              <a:spcBef>
                <a:spcPts val="85"/>
              </a:spcBef>
            </a:pPr>
            <a:r>
              <a:rPr sz="210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2100" spc="-229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3000" spc="0" dirty="0">
                <a:latin typeface="Century Schoolbook"/>
                <a:cs typeface="Century Schoolbook"/>
              </a:rPr>
              <a:t>Carb</a:t>
            </a:r>
            <a:r>
              <a:rPr sz="3000" spc="14" dirty="0">
                <a:latin typeface="Century Schoolbook"/>
                <a:cs typeface="Century Schoolbook"/>
              </a:rPr>
              <a:t>o</a:t>
            </a:r>
            <a:r>
              <a:rPr sz="3000" spc="0" dirty="0">
                <a:latin typeface="Century Schoolbook"/>
                <a:cs typeface="Century Schoolbook"/>
              </a:rPr>
              <a:t>n</a:t>
            </a:r>
            <a:r>
              <a:rPr sz="3000" spc="-61" dirty="0">
                <a:latin typeface="Century Schoolbook"/>
                <a:cs typeface="Century Schoolbook"/>
              </a:rPr>
              <a:t> </a:t>
            </a:r>
            <a:r>
              <a:rPr sz="3000" spc="0" dirty="0">
                <a:latin typeface="Century Schoolbook"/>
                <a:cs typeface="Century Schoolbook"/>
              </a:rPr>
              <a:t>C</a:t>
            </a:r>
            <a:r>
              <a:rPr sz="3000" spc="4" dirty="0">
                <a:latin typeface="Century Schoolbook"/>
                <a:cs typeface="Century Schoolbook"/>
              </a:rPr>
              <a:t>r</a:t>
            </a:r>
            <a:r>
              <a:rPr sz="3000" spc="14" dirty="0">
                <a:latin typeface="Century Schoolbook"/>
                <a:cs typeface="Century Schoolbook"/>
              </a:rPr>
              <a:t>e</a:t>
            </a:r>
            <a:r>
              <a:rPr sz="3000" spc="9" dirty="0">
                <a:latin typeface="Century Schoolbook"/>
                <a:cs typeface="Century Schoolbook"/>
              </a:rPr>
              <a:t>d</a:t>
            </a:r>
            <a:r>
              <a:rPr sz="3000" spc="0" dirty="0">
                <a:latin typeface="Century Schoolbook"/>
                <a:cs typeface="Century Schoolbook"/>
              </a:rPr>
              <a:t>i</a:t>
            </a:r>
            <a:r>
              <a:rPr sz="3000" spc="-9" dirty="0">
                <a:latin typeface="Century Schoolbook"/>
                <a:cs typeface="Century Schoolbook"/>
              </a:rPr>
              <a:t>t</a:t>
            </a:r>
            <a:r>
              <a:rPr sz="3000" spc="0" dirty="0">
                <a:latin typeface="Century Schoolbook"/>
                <a:cs typeface="Century Schoolbook"/>
              </a:rPr>
              <a:t>s</a:t>
            </a:r>
            <a:endParaRPr sz="3000" dirty="0">
              <a:latin typeface="Century Schoolbook"/>
              <a:cs typeface="Century Schoolbook"/>
            </a:endParaRPr>
          </a:p>
          <a:p>
            <a:pPr marL="12700" marR="56002">
              <a:lnSpc>
                <a:spcPct val="100179"/>
              </a:lnSpc>
              <a:spcBef>
                <a:spcPts val="260"/>
              </a:spcBef>
            </a:pPr>
            <a:r>
              <a:rPr sz="205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2050" spc="-196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2950" spc="4" dirty="0">
                <a:latin typeface="Century Schoolbook"/>
                <a:cs typeface="Century Schoolbook"/>
              </a:rPr>
              <a:t>I</a:t>
            </a:r>
            <a:r>
              <a:rPr sz="2950" spc="-10" dirty="0">
                <a:latin typeface="Century Schoolbook"/>
                <a:cs typeface="Century Schoolbook"/>
              </a:rPr>
              <a:t>F</a:t>
            </a:r>
            <a:r>
              <a:rPr sz="2950" spc="0" dirty="0">
                <a:latin typeface="Century Schoolbook"/>
                <a:cs typeface="Century Schoolbook"/>
              </a:rPr>
              <a:t>RS</a:t>
            </a:r>
            <a:endParaRPr sz="2950" dirty="0">
              <a:latin typeface="Century Schoolbook"/>
              <a:cs typeface="Century Schoolbook"/>
            </a:endParaRPr>
          </a:p>
          <a:p>
            <a:pPr marL="287020" indent="-274320">
              <a:lnSpc>
                <a:spcPts val="3546"/>
              </a:lnSpc>
              <a:spcBef>
                <a:spcPts val="601"/>
              </a:spcBef>
            </a:pPr>
            <a:r>
              <a:rPr sz="205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2050" spc="-196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2950" spc="4" dirty="0">
                <a:latin typeface="Century Schoolbook"/>
                <a:cs typeface="Century Schoolbook"/>
              </a:rPr>
              <a:t>I</a:t>
            </a:r>
            <a:r>
              <a:rPr sz="2950" spc="-10" dirty="0">
                <a:latin typeface="Century Schoolbook"/>
                <a:cs typeface="Century Schoolbook"/>
              </a:rPr>
              <a:t>P</a:t>
            </a:r>
            <a:r>
              <a:rPr sz="2950" spc="0" dirty="0">
                <a:latin typeface="Century Schoolbook"/>
                <a:cs typeface="Century Schoolbook"/>
              </a:rPr>
              <a:t>R</a:t>
            </a:r>
            <a:r>
              <a:rPr sz="2950" spc="-4" dirty="0">
                <a:latin typeface="Century Schoolbook"/>
                <a:cs typeface="Century Schoolbook"/>
              </a:rPr>
              <a:t>s</a:t>
            </a:r>
            <a:r>
              <a:rPr sz="2950" spc="0" dirty="0">
                <a:latin typeface="Century Schoolbook"/>
                <a:cs typeface="Century Schoolbook"/>
              </a:rPr>
              <a:t>- </a:t>
            </a:r>
            <a:endParaRPr sz="3000" dirty="0">
              <a:latin typeface="Century Schoolbook"/>
              <a:cs typeface="Century Schoolbook"/>
            </a:endParaRPr>
          </a:p>
          <a:p>
            <a:pPr marL="287020">
              <a:lnSpc>
                <a:spcPts val="3606"/>
              </a:lnSpc>
            </a:pPr>
            <a:r>
              <a:rPr sz="3000" spc="4" dirty="0">
                <a:latin typeface="Century Schoolbook"/>
                <a:cs typeface="Century Schoolbook"/>
              </a:rPr>
              <a:t>I</a:t>
            </a:r>
            <a:r>
              <a:rPr sz="3000" spc="9" dirty="0">
                <a:latin typeface="Century Schoolbook"/>
                <a:cs typeface="Century Schoolbook"/>
              </a:rPr>
              <a:t>n</a:t>
            </a:r>
            <a:r>
              <a:rPr sz="3000" spc="14" dirty="0">
                <a:latin typeface="Century Schoolbook"/>
                <a:cs typeface="Century Schoolbook"/>
              </a:rPr>
              <a:t>ve</a:t>
            </a:r>
            <a:r>
              <a:rPr sz="3000" spc="-14" dirty="0">
                <a:latin typeface="Century Schoolbook"/>
                <a:cs typeface="Century Schoolbook"/>
              </a:rPr>
              <a:t>s</a:t>
            </a:r>
            <a:r>
              <a:rPr sz="3000" spc="0" dirty="0">
                <a:latin typeface="Century Schoolbook"/>
                <a:cs typeface="Century Schoolbook"/>
              </a:rPr>
              <a:t>t</a:t>
            </a:r>
            <a:r>
              <a:rPr sz="3000" spc="-9" dirty="0">
                <a:latin typeface="Century Schoolbook"/>
                <a:cs typeface="Century Schoolbook"/>
              </a:rPr>
              <a:t>i</a:t>
            </a:r>
            <a:r>
              <a:rPr sz="3000" spc="14" dirty="0">
                <a:latin typeface="Century Schoolbook"/>
                <a:cs typeface="Century Schoolbook"/>
              </a:rPr>
              <a:t>g</a:t>
            </a:r>
            <a:r>
              <a:rPr sz="3000" spc="0" dirty="0">
                <a:latin typeface="Century Schoolbook"/>
                <a:cs typeface="Century Schoolbook"/>
              </a:rPr>
              <a:t>a</a:t>
            </a:r>
            <a:r>
              <a:rPr sz="3000" spc="-14" dirty="0">
                <a:latin typeface="Century Schoolbook"/>
                <a:cs typeface="Century Schoolbook"/>
              </a:rPr>
              <a:t>t</a:t>
            </a:r>
            <a:r>
              <a:rPr sz="3000" spc="0" dirty="0">
                <a:latin typeface="Century Schoolbook"/>
                <a:cs typeface="Century Schoolbook"/>
              </a:rPr>
              <a:t>i</a:t>
            </a:r>
            <a:r>
              <a:rPr sz="3000" spc="9" dirty="0">
                <a:latin typeface="Century Schoolbook"/>
                <a:cs typeface="Century Schoolbook"/>
              </a:rPr>
              <a:t>on</a:t>
            </a:r>
            <a:r>
              <a:rPr sz="3000" spc="0" dirty="0">
                <a:latin typeface="Century Schoolbook"/>
                <a:cs typeface="Century Schoolbook"/>
              </a:rPr>
              <a:t>,maint</a:t>
            </a:r>
            <a:r>
              <a:rPr sz="3000" spc="14" dirty="0">
                <a:latin typeface="Century Schoolbook"/>
                <a:cs typeface="Century Schoolbook"/>
              </a:rPr>
              <a:t>e</a:t>
            </a:r>
            <a:r>
              <a:rPr sz="3000" spc="9" dirty="0">
                <a:latin typeface="Century Schoolbook"/>
                <a:cs typeface="Century Schoolbook"/>
              </a:rPr>
              <a:t>n</a:t>
            </a:r>
            <a:r>
              <a:rPr sz="3000" spc="0" dirty="0">
                <a:latin typeface="Century Schoolbook"/>
                <a:cs typeface="Century Schoolbook"/>
              </a:rPr>
              <a:t>an</a:t>
            </a:r>
            <a:r>
              <a:rPr sz="3000" spc="9" dirty="0">
                <a:latin typeface="Century Schoolbook"/>
                <a:cs typeface="Century Schoolbook"/>
              </a:rPr>
              <a:t>c</a:t>
            </a:r>
            <a:r>
              <a:rPr sz="3000" spc="14" dirty="0">
                <a:latin typeface="Century Schoolbook"/>
                <a:cs typeface="Century Schoolbook"/>
              </a:rPr>
              <a:t>e</a:t>
            </a:r>
            <a:r>
              <a:rPr sz="3000" spc="0" dirty="0">
                <a:latin typeface="Century Schoolbook"/>
                <a:cs typeface="Century Schoolbook"/>
              </a:rPr>
              <a:t>,ag</a:t>
            </a:r>
            <a:r>
              <a:rPr sz="3000" spc="9" dirty="0">
                <a:latin typeface="Century Schoolbook"/>
                <a:cs typeface="Century Schoolbook"/>
              </a:rPr>
              <a:t>r</a:t>
            </a:r>
            <a:r>
              <a:rPr sz="3000" spc="14" dirty="0">
                <a:latin typeface="Century Schoolbook"/>
                <a:cs typeface="Century Schoolbook"/>
              </a:rPr>
              <a:t>ee</a:t>
            </a:r>
            <a:r>
              <a:rPr sz="3000" spc="0" dirty="0">
                <a:latin typeface="Century Schoolbook"/>
                <a:cs typeface="Century Schoolbook"/>
              </a:rPr>
              <a:t>m</a:t>
            </a:r>
            <a:r>
              <a:rPr sz="3000" spc="25" dirty="0">
                <a:latin typeface="Century Schoolbook"/>
                <a:cs typeface="Century Schoolbook"/>
              </a:rPr>
              <a:t>e</a:t>
            </a:r>
            <a:r>
              <a:rPr sz="3000" spc="9" dirty="0">
                <a:latin typeface="Century Schoolbook"/>
                <a:cs typeface="Century Schoolbook"/>
              </a:rPr>
              <a:t>n</a:t>
            </a:r>
            <a:r>
              <a:rPr sz="3000" spc="0" dirty="0">
                <a:latin typeface="Century Schoolbook"/>
                <a:cs typeface="Century Schoolbook"/>
              </a:rPr>
              <a:t>ts </a:t>
            </a:r>
            <a:endParaRPr sz="3000" dirty="0">
              <a:latin typeface="Century Schoolbook"/>
              <a:cs typeface="Century Schoolbook"/>
            </a:endParaRPr>
          </a:p>
          <a:p>
            <a:pPr marL="287020">
              <a:lnSpc>
                <a:spcPts val="3606"/>
              </a:lnSpc>
            </a:pPr>
            <a:r>
              <a:rPr sz="3000" spc="0" dirty="0">
                <a:latin typeface="Century Schoolbook"/>
                <a:cs typeface="Century Schoolbook"/>
              </a:rPr>
              <a:t>and</a:t>
            </a:r>
            <a:r>
              <a:rPr sz="3000" spc="-32" dirty="0">
                <a:latin typeface="Century Schoolbook"/>
                <a:cs typeface="Century Schoolbook"/>
              </a:rPr>
              <a:t> </a:t>
            </a:r>
            <a:r>
              <a:rPr sz="3000" spc="0" dirty="0">
                <a:latin typeface="Century Schoolbook"/>
                <a:cs typeface="Century Schoolbook"/>
              </a:rPr>
              <a:t>au</a:t>
            </a:r>
            <a:r>
              <a:rPr sz="3000" spc="14" dirty="0">
                <a:latin typeface="Century Schoolbook"/>
                <a:cs typeface="Century Schoolbook"/>
              </a:rPr>
              <a:t>d</a:t>
            </a:r>
            <a:r>
              <a:rPr sz="3000" spc="0" dirty="0">
                <a:latin typeface="Century Schoolbook"/>
                <a:cs typeface="Century Schoolbook"/>
              </a:rPr>
              <a:t>i</a:t>
            </a:r>
            <a:r>
              <a:rPr sz="3000" spc="-9" dirty="0">
                <a:latin typeface="Century Schoolbook"/>
                <a:cs typeface="Century Schoolbook"/>
              </a:rPr>
              <a:t>t</a:t>
            </a:r>
            <a:r>
              <a:rPr sz="3000" spc="0" dirty="0">
                <a:latin typeface="Century Schoolbook"/>
                <a:cs typeface="Century Schoolbook"/>
              </a:rPr>
              <a:t>s</a:t>
            </a:r>
            <a:endParaRPr sz="3000" dirty="0">
              <a:latin typeface="Century Schoolbook"/>
              <a:cs typeface="Century Schoolbook"/>
            </a:endParaRPr>
          </a:p>
          <a:p>
            <a:pPr marL="12700" marR="56002">
              <a:lnSpc>
                <a:spcPct val="100179"/>
              </a:lnSpc>
            </a:pPr>
            <a:r>
              <a:rPr sz="210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2100" spc="-229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3000" spc="4" dirty="0">
                <a:latin typeface="Century Schoolbook"/>
                <a:cs typeface="Century Schoolbook"/>
              </a:rPr>
              <a:t>I</a:t>
            </a:r>
            <a:r>
              <a:rPr sz="3000" spc="9" dirty="0">
                <a:latin typeface="Century Schoolbook"/>
                <a:cs typeface="Century Schoolbook"/>
              </a:rPr>
              <a:t>n</a:t>
            </a:r>
            <a:r>
              <a:rPr sz="3000" spc="0" dirty="0">
                <a:latin typeface="Century Schoolbook"/>
                <a:cs typeface="Century Schoolbook"/>
              </a:rPr>
              <a:t>t</a:t>
            </a:r>
            <a:r>
              <a:rPr sz="3000" spc="-14" dirty="0">
                <a:latin typeface="Century Schoolbook"/>
                <a:cs typeface="Century Schoolbook"/>
              </a:rPr>
              <a:t>a</a:t>
            </a:r>
            <a:r>
              <a:rPr sz="3000" spc="9" dirty="0">
                <a:latin typeface="Century Schoolbook"/>
                <a:cs typeface="Century Schoolbook"/>
              </a:rPr>
              <a:t>n</a:t>
            </a:r>
            <a:r>
              <a:rPr sz="3000" spc="14" dirty="0">
                <a:latin typeface="Century Schoolbook"/>
                <a:cs typeface="Century Schoolbook"/>
              </a:rPr>
              <a:t>g</a:t>
            </a:r>
            <a:r>
              <a:rPr sz="3000" spc="0" dirty="0">
                <a:latin typeface="Century Schoolbook"/>
                <a:cs typeface="Century Schoolbook"/>
              </a:rPr>
              <a:t>ib</a:t>
            </a:r>
            <a:r>
              <a:rPr sz="3000" spc="-9" dirty="0">
                <a:latin typeface="Century Schoolbook"/>
                <a:cs typeface="Century Schoolbook"/>
              </a:rPr>
              <a:t>l</a:t>
            </a:r>
            <a:r>
              <a:rPr sz="3000" spc="0" dirty="0">
                <a:latin typeface="Century Schoolbook"/>
                <a:cs typeface="Century Schoolbook"/>
              </a:rPr>
              <a:t>e</a:t>
            </a:r>
            <a:r>
              <a:rPr sz="3000" spc="-98" dirty="0">
                <a:latin typeface="Century Schoolbook"/>
                <a:cs typeface="Century Schoolbook"/>
              </a:rPr>
              <a:t> </a:t>
            </a:r>
            <a:r>
              <a:rPr sz="3000" spc="0" dirty="0">
                <a:latin typeface="Century Schoolbook"/>
                <a:cs typeface="Century Schoolbook"/>
              </a:rPr>
              <a:t>A</a:t>
            </a:r>
            <a:r>
              <a:rPr sz="3000" spc="-9" dirty="0">
                <a:latin typeface="Century Schoolbook"/>
                <a:cs typeface="Century Schoolbook"/>
              </a:rPr>
              <a:t>s</a:t>
            </a:r>
            <a:r>
              <a:rPr sz="3000" spc="-14" dirty="0">
                <a:latin typeface="Century Schoolbook"/>
                <a:cs typeface="Century Schoolbook"/>
              </a:rPr>
              <a:t>s</a:t>
            </a:r>
            <a:r>
              <a:rPr sz="3000" spc="14" dirty="0">
                <a:latin typeface="Century Schoolbook"/>
                <a:cs typeface="Century Schoolbook"/>
              </a:rPr>
              <a:t>e</a:t>
            </a:r>
            <a:r>
              <a:rPr sz="3000" spc="0" dirty="0">
                <a:latin typeface="Century Schoolbook"/>
                <a:cs typeface="Century Schoolbook"/>
              </a:rPr>
              <a:t>ts</a:t>
            </a:r>
            <a:r>
              <a:rPr sz="3000" spc="-49" dirty="0">
                <a:latin typeface="Century Schoolbook"/>
                <a:cs typeface="Century Schoolbook"/>
              </a:rPr>
              <a:t> </a:t>
            </a:r>
            <a:r>
              <a:rPr sz="3000" spc="0" dirty="0">
                <a:latin typeface="Century Schoolbook"/>
                <a:cs typeface="Century Schoolbook"/>
              </a:rPr>
              <a:t>Valuat</a:t>
            </a:r>
            <a:r>
              <a:rPr sz="3000" spc="-9" dirty="0">
                <a:latin typeface="Century Schoolbook"/>
                <a:cs typeface="Century Schoolbook"/>
              </a:rPr>
              <a:t>i</a:t>
            </a:r>
            <a:r>
              <a:rPr sz="3000" spc="14" dirty="0">
                <a:latin typeface="Century Schoolbook"/>
                <a:cs typeface="Century Schoolbook"/>
              </a:rPr>
              <a:t>o</a:t>
            </a:r>
            <a:r>
              <a:rPr sz="3000" spc="0" dirty="0">
                <a:latin typeface="Century Schoolbook"/>
                <a:cs typeface="Century Schoolbook"/>
              </a:rPr>
              <a:t>n</a:t>
            </a:r>
            <a:endParaRPr sz="3000" dirty="0">
              <a:latin typeface="Century Schoolbook"/>
              <a:cs typeface="Century Schoolbook"/>
            </a:endParaRPr>
          </a:p>
          <a:p>
            <a:pPr marL="12700" marR="56002">
              <a:lnSpc>
                <a:spcPct val="100179"/>
              </a:lnSpc>
              <a:spcBef>
                <a:spcPts val="260"/>
              </a:spcBef>
            </a:pPr>
            <a:r>
              <a:rPr lang="en-IN" sz="200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2050" spc="517" dirty="0">
                <a:solidFill>
                  <a:srgbClr val="FD8537"/>
                </a:solidFill>
                <a:latin typeface="Courier New"/>
                <a:cs typeface="Courier New"/>
              </a:rPr>
              <a:t> </a:t>
            </a:r>
            <a:r>
              <a:rPr sz="2950" spc="-9" dirty="0">
                <a:latin typeface="Century Schoolbook"/>
                <a:cs typeface="Century Schoolbook"/>
              </a:rPr>
              <a:t>L</a:t>
            </a:r>
            <a:r>
              <a:rPr sz="2950" spc="0" dirty="0">
                <a:latin typeface="Century Schoolbook"/>
                <a:cs typeface="Century Schoolbook"/>
              </a:rPr>
              <a:t>a</a:t>
            </a:r>
            <a:r>
              <a:rPr sz="2950" spc="-14" dirty="0">
                <a:latin typeface="Century Schoolbook"/>
                <a:cs typeface="Century Schoolbook"/>
              </a:rPr>
              <a:t>b</a:t>
            </a:r>
            <a:r>
              <a:rPr sz="2950" spc="14" dirty="0">
                <a:latin typeface="Century Schoolbook"/>
                <a:cs typeface="Century Schoolbook"/>
              </a:rPr>
              <a:t>o</a:t>
            </a:r>
            <a:r>
              <a:rPr sz="2950" spc="0" dirty="0">
                <a:latin typeface="Century Schoolbook"/>
                <a:cs typeface="Century Schoolbook"/>
              </a:rPr>
              <a:t>r</a:t>
            </a:r>
            <a:r>
              <a:rPr sz="2950" spc="130" dirty="0">
                <a:latin typeface="Century Schoolbook"/>
                <a:cs typeface="Century Schoolbook"/>
              </a:rPr>
              <a:t> </a:t>
            </a:r>
            <a:r>
              <a:rPr sz="2950" spc="-9" dirty="0">
                <a:latin typeface="Century Schoolbook"/>
                <a:cs typeface="Century Schoolbook"/>
              </a:rPr>
              <a:t>L</a:t>
            </a:r>
            <a:r>
              <a:rPr sz="2950" spc="0" dirty="0">
                <a:latin typeface="Century Schoolbook"/>
                <a:cs typeface="Century Schoolbook"/>
              </a:rPr>
              <a:t>aw</a:t>
            </a:r>
            <a:r>
              <a:rPr sz="2950" spc="108" dirty="0">
                <a:latin typeface="Century Schoolbook"/>
                <a:cs typeface="Century Schoolbook"/>
              </a:rPr>
              <a:t> </a:t>
            </a:r>
            <a:r>
              <a:rPr sz="2950" spc="0" dirty="0">
                <a:latin typeface="Century Schoolbook"/>
                <a:cs typeface="Century Schoolbook"/>
              </a:rPr>
              <a:t>C</a:t>
            </a:r>
            <a:r>
              <a:rPr sz="2950" spc="15" dirty="0">
                <a:latin typeface="Century Schoolbook"/>
                <a:cs typeface="Century Schoolbook"/>
              </a:rPr>
              <a:t>o</a:t>
            </a:r>
            <a:r>
              <a:rPr sz="2950" spc="0" dirty="0">
                <a:latin typeface="Century Schoolbook"/>
                <a:cs typeface="Century Schoolbook"/>
              </a:rPr>
              <a:t>m</a:t>
            </a:r>
            <a:r>
              <a:rPr sz="2950" spc="15" dirty="0">
                <a:latin typeface="Century Schoolbook"/>
                <a:cs typeface="Century Schoolbook"/>
              </a:rPr>
              <a:t>p</a:t>
            </a:r>
            <a:r>
              <a:rPr sz="2950" spc="0" dirty="0">
                <a:latin typeface="Century Schoolbook"/>
                <a:cs typeface="Century Schoolbook"/>
              </a:rPr>
              <a:t>l</a:t>
            </a:r>
            <a:r>
              <a:rPr sz="2950" spc="-10" dirty="0">
                <a:latin typeface="Century Schoolbook"/>
                <a:cs typeface="Century Schoolbook"/>
              </a:rPr>
              <a:t>i</a:t>
            </a:r>
            <a:r>
              <a:rPr sz="2950" spc="0" dirty="0">
                <a:latin typeface="Century Schoolbook"/>
                <a:cs typeface="Century Schoolbook"/>
              </a:rPr>
              <a:t>an</a:t>
            </a:r>
            <a:r>
              <a:rPr sz="2950" spc="4" dirty="0">
                <a:latin typeface="Century Schoolbook"/>
                <a:cs typeface="Century Schoolbook"/>
              </a:rPr>
              <a:t>c</a:t>
            </a:r>
            <a:r>
              <a:rPr sz="2950" spc="0" dirty="0">
                <a:latin typeface="Century Schoolbook"/>
                <a:cs typeface="Century Schoolbook"/>
              </a:rPr>
              <a:t>e</a:t>
            </a:r>
            <a:endParaRPr sz="2950" dirty="0">
              <a:latin typeface="Century Schoolbook"/>
              <a:cs typeface="Century Schoolbook"/>
            </a:endParaRPr>
          </a:p>
          <a:p>
            <a:pPr marL="287020" marR="56002">
              <a:lnSpc>
                <a:spcPts val="3250"/>
              </a:lnSpc>
              <a:spcBef>
                <a:spcPts val="162"/>
              </a:spcBef>
            </a:pPr>
            <a:r>
              <a:rPr sz="3000" spc="0" dirty="0">
                <a:latin typeface="Century Schoolbook"/>
                <a:cs typeface="Century Schoolbook"/>
              </a:rPr>
              <a:t>C</a:t>
            </a:r>
            <a:r>
              <a:rPr sz="3000" spc="19" dirty="0">
                <a:latin typeface="Century Schoolbook"/>
                <a:cs typeface="Century Schoolbook"/>
              </a:rPr>
              <a:t>e</a:t>
            </a:r>
            <a:r>
              <a:rPr sz="3000" spc="0" dirty="0">
                <a:latin typeface="Century Schoolbook"/>
                <a:cs typeface="Century Schoolbook"/>
              </a:rPr>
              <a:t>rtifi</a:t>
            </a:r>
            <a:r>
              <a:rPr sz="3000" spc="9" dirty="0">
                <a:latin typeface="Century Schoolbook"/>
                <a:cs typeface="Century Schoolbook"/>
              </a:rPr>
              <a:t>c</a:t>
            </a:r>
            <a:r>
              <a:rPr sz="3000" spc="0" dirty="0">
                <a:latin typeface="Century Schoolbook"/>
                <a:cs typeface="Century Schoolbook"/>
              </a:rPr>
              <a:t>a</a:t>
            </a:r>
            <a:r>
              <a:rPr sz="3000" spc="-14" dirty="0">
                <a:latin typeface="Century Schoolbook"/>
                <a:cs typeface="Century Schoolbook"/>
              </a:rPr>
              <a:t>t</a:t>
            </a:r>
            <a:r>
              <a:rPr sz="3000" spc="14" dirty="0">
                <a:latin typeface="Century Schoolbook"/>
                <a:cs typeface="Century Schoolbook"/>
              </a:rPr>
              <a:t>e</a:t>
            </a:r>
            <a:r>
              <a:rPr sz="3000" spc="0" dirty="0">
                <a:latin typeface="Century Schoolbook"/>
                <a:cs typeface="Century Schoolbook"/>
              </a:rPr>
              <a:t>/A</a:t>
            </a:r>
            <a:r>
              <a:rPr sz="3000" spc="9" dirty="0">
                <a:latin typeface="Century Schoolbook"/>
                <a:cs typeface="Century Schoolbook"/>
              </a:rPr>
              <a:t>ud</a:t>
            </a:r>
            <a:r>
              <a:rPr sz="3000" spc="0" dirty="0">
                <a:latin typeface="Century Schoolbook"/>
                <a:cs typeface="Century Schoolbook"/>
              </a:rPr>
              <a:t>i</a:t>
            </a:r>
            <a:r>
              <a:rPr sz="3000" spc="-9" dirty="0">
                <a:latin typeface="Century Schoolbook"/>
                <a:cs typeface="Century Schoolbook"/>
              </a:rPr>
              <a:t>t</a:t>
            </a:r>
            <a:r>
              <a:rPr sz="3000" spc="0" dirty="0">
                <a:latin typeface="Century Schoolbook"/>
                <a:cs typeface="Century Schoolbook"/>
              </a:rPr>
              <a:t>s</a:t>
            </a:r>
            <a:endParaRPr sz="3000" dirty="0">
              <a:latin typeface="Century Schoolbook"/>
              <a:cs typeface="Century Schoolbook"/>
            </a:endParaRPr>
          </a:p>
          <a:p>
            <a:pPr marL="12700" marR="56002">
              <a:lnSpc>
                <a:spcPct val="100179"/>
              </a:lnSpc>
              <a:spcBef>
                <a:spcPts val="137"/>
              </a:spcBef>
            </a:pPr>
            <a:r>
              <a:rPr sz="205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2050" spc="-196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2950" spc="14" dirty="0">
                <a:latin typeface="Century Schoolbook"/>
                <a:cs typeface="Century Schoolbook"/>
              </a:rPr>
              <a:t>D</a:t>
            </a:r>
            <a:r>
              <a:rPr sz="2950" spc="9" dirty="0">
                <a:latin typeface="Century Schoolbook"/>
                <a:cs typeface="Century Schoolbook"/>
              </a:rPr>
              <a:t>u</a:t>
            </a:r>
            <a:r>
              <a:rPr sz="2950" spc="0" dirty="0">
                <a:latin typeface="Century Schoolbook"/>
                <a:cs typeface="Century Schoolbook"/>
              </a:rPr>
              <a:t>e</a:t>
            </a:r>
            <a:r>
              <a:rPr sz="2950" spc="85" dirty="0">
                <a:latin typeface="Century Schoolbook"/>
                <a:cs typeface="Century Schoolbook"/>
              </a:rPr>
              <a:t> </a:t>
            </a:r>
            <a:r>
              <a:rPr sz="2950" spc="10" dirty="0">
                <a:latin typeface="Century Schoolbook"/>
                <a:cs typeface="Century Schoolbook"/>
              </a:rPr>
              <a:t>D</a:t>
            </a:r>
            <a:r>
              <a:rPr sz="2950" spc="0" dirty="0">
                <a:latin typeface="Century Schoolbook"/>
                <a:cs typeface="Century Schoolbook"/>
              </a:rPr>
              <a:t>ili</a:t>
            </a:r>
            <a:r>
              <a:rPr sz="2950" spc="4" dirty="0">
                <a:latin typeface="Century Schoolbook"/>
                <a:cs typeface="Century Schoolbook"/>
              </a:rPr>
              <a:t>g</a:t>
            </a:r>
            <a:r>
              <a:rPr sz="2950" spc="20" dirty="0">
                <a:latin typeface="Century Schoolbook"/>
                <a:cs typeface="Century Schoolbook"/>
              </a:rPr>
              <a:t>e</a:t>
            </a:r>
            <a:r>
              <a:rPr sz="2950" spc="10" dirty="0">
                <a:latin typeface="Century Schoolbook"/>
                <a:cs typeface="Century Schoolbook"/>
              </a:rPr>
              <a:t>n</a:t>
            </a:r>
            <a:r>
              <a:rPr sz="2950" spc="0" dirty="0">
                <a:latin typeface="Century Schoolbook"/>
                <a:cs typeface="Century Schoolbook"/>
              </a:rPr>
              <a:t>ce</a:t>
            </a:r>
            <a:endParaRPr sz="2950" dirty="0">
              <a:latin typeface="Century Schoolbook"/>
              <a:cs typeface="Century Schoolbook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322691" y="5908334"/>
            <a:ext cx="253320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00005AB-26DB-4F5D-A184-3F09D47D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55</a:t>
            </a:fld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8764523" y="1293876"/>
            <a:ext cx="0" cy="5564122"/>
          </a:xfrm>
          <a:custGeom>
            <a:avLst/>
            <a:gdLst/>
            <a:ahLst/>
            <a:cxnLst/>
            <a:rect l="l" t="t" r="r" b="b"/>
            <a:pathLst>
              <a:path h="5564122">
                <a:moveTo>
                  <a:pt x="0" y="0"/>
                </a:moveTo>
                <a:lnTo>
                  <a:pt x="0" y="5564122"/>
                </a:lnTo>
              </a:path>
            </a:pathLst>
          </a:custGeom>
          <a:ln w="36576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837676" y="1293876"/>
            <a:ext cx="306323" cy="5564122"/>
          </a:xfrm>
          <a:custGeom>
            <a:avLst/>
            <a:gdLst/>
            <a:ahLst/>
            <a:cxnLst/>
            <a:rect l="l" t="t" r="r" b="b"/>
            <a:pathLst>
              <a:path w="306323" h="5564122">
                <a:moveTo>
                  <a:pt x="0" y="5564122"/>
                </a:moveTo>
                <a:lnTo>
                  <a:pt x="306323" y="5564122"/>
                </a:lnTo>
                <a:lnTo>
                  <a:pt x="306323" y="0"/>
                </a:lnTo>
                <a:lnTo>
                  <a:pt x="0" y="0"/>
                </a:lnTo>
                <a:lnTo>
                  <a:pt x="0" y="5564122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15400" y="1293876"/>
            <a:ext cx="0" cy="5564122"/>
          </a:xfrm>
          <a:custGeom>
            <a:avLst/>
            <a:gdLst/>
            <a:ahLst/>
            <a:cxnLst/>
            <a:rect l="l" t="t" r="r" b="b"/>
            <a:pathLst>
              <a:path h="5564122">
                <a:moveTo>
                  <a:pt x="0" y="0"/>
                </a:moveTo>
                <a:lnTo>
                  <a:pt x="0" y="5564122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21308" y="0"/>
            <a:ext cx="7822692" cy="1293876"/>
          </a:xfrm>
          <a:custGeom>
            <a:avLst/>
            <a:gdLst/>
            <a:ahLst/>
            <a:cxnLst/>
            <a:rect l="l" t="t" r="r" b="b"/>
            <a:pathLst>
              <a:path w="7822692" h="1293876">
                <a:moveTo>
                  <a:pt x="7822691" y="0"/>
                </a:moveTo>
                <a:lnTo>
                  <a:pt x="0" y="0"/>
                </a:lnTo>
                <a:lnTo>
                  <a:pt x="0" y="1293876"/>
                </a:lnTo>
                <a:lnTo>
                  <a:pt x="7822691" y="1293876"/>
                </a:lnTo>
                <a:lnTo>
                  <a:pt x="7822691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4066" y="2285"/>
            <a:ext cx="35662" cy="6857998"/>
          </a:xfrm>
          <a:custGeom>
            <a:avLst/>
            <a:gdLst/>
            <a:ahLst/>
            <a:cxnLst/>
            <a:rect l="l" t="t" r="r" b="b"/>
            <a:pathLst>
              <a:path w="35662" h="6857998">
                <a:moveTo>
                  <a:pt x="35661" y="0"/>
                </a:moveTo>
                <a:lnTo>
                  <a:pt x="0" y="0"/>
                </a:lnTo>
                <a:lnTo>
                  <a:pt x="1" y="6855711"/>
                </a:lnTo>
                <a:lnTo>
                  <a:pt x="35662" y="6855711"/>
                </a:lnTo>
                <a:lnTo>
                  <a:pt x="35661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292" y="2285"/>
            <a:ext cx="11888" cy="6857998"/>
          </a:xfrm>
          <a:custGeom>
            <a:avLst/>
            <a:gdLst/>
            <a:ahLst/>
            <a:cxnLst/>
            <a:rect l="l" t="t" r="r" b="b"/>
            <a:pathLst>
              <a:path w="11888" h="6857998">
                <a:moveTo>
                  <a:pt x="11887" y="0"/>
                </a:moveTo>
                <a:lnTo>
                  <a:pt x="0" y="0"/>
                </a:lnTo>
                <a:lnTo>
                  <a:pt x="1" y="6855711"/>
                </a:lnTo>
                <a:lnTo>
                  <a:pt x="11888" y="6855711"/>
                </a:lnTo>
                <a:lnTo>
                  <a:pt x="1188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1371600" cy="12938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153653" y="405839"/>
            <a:ext cx="5176779" cy="5992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715"/>
              </a:lnSpc>
              <a:spcBef>
                <a:spcPts val="235"/>
              </a:spcBef>
            </a:pPr>
            <a:r>
              <a:rPr sz="4500" spc="28" dirty="0">
                <a:solidFill>
                  <a:srgbClr val="565F6C"/>
                </a:solidFill>
                <a:latin typeface="Algerian"/>
                <a:cs typeface="Algerian"/>
              </a:rPr>
              <a:t>Eme</a:t>
            </a:r>
            <a:r>
              <a:rPr sz="4500" spc="42" dirty="0">
                <a:solidFill>
                  <a:srgbClr val="565F6C"/>
                </a:solidFill>
                <a:latin typeface="Algerian"/>
                <a:cs typeface="Algerian"/>
              </a:rPr>
              <a:t>r</a:t>
            </a:r>
            <a:r>
              <a:rPr sz="4500" spc="23" dirty="0">
                <a:solidFill>
                  <a:srgbClr val="565F6C"/>
                </a:solidFill>
                <a:latin typeface="Algerian"/>
                <a:cs typeface="Algerian"/>
              </a:rPr>
              <a:t>g</a:t>
            </a:r>
            <a:r>
              <a:rPr sz="4500" spc="-9" dirty="0">
                <a:solidFill>
                  <a:srgbClr val="565F6C"/>
                </a:solidFill>
                <a:latin typeface="Algerian"/>
                <a:cs typeface="Algerian"/>
              </a:rPr>
              <a:t>i</a:t>
            </a:r>
            <a:r>
              <a:rPr sz="4500" spc="14" dirty="0">
                <a:solidFill>
                  <a:srgbClr val="565F6C"/>
                </a:solidFill>
                <a:latin typeface="Algerian"/>
                <a:cs typeface="Algerian"/>
              </a:rPr>
              <a:t>n</a:t>
            </a:r>
            <a:r>
              <a:rPr sz="4500" spc="0" dirty="0">
                <a:solidFill>
                  <a:srgbClr val="565F6C"/>
                </a:solidFill>
                <a:latin typeface="Algerian"/>
                <a:cs typeface="Algerian"/>
              </a:rPr>
              <a:t>g</a:t>
            </a:r>
            <a:r>
              <a:rPr sz="4500" spc="-60" dirty="0">
                <a:solidFill>
                  <a:srgbClr val="565F6C"/>
                </a:solidFill>
                <a:latin typeface="Algerian"/>
                <a:cs typeface="Algerian"/>
              </a:rPr>
              <a:t> </a:t>
            </a:r>
            <a:r>
              <a:rPr sz="4500" spc="29" dirty="0">
                <a:solidFill>
                  <a:srgbClr val="565F6C"/>
                </a:solidFill>
                <a:latin typeface="Algerian"/>
                <a:cs typeface="Algerian"/>
              </a:rPr>
              <a:t>a</a:t>
            </a:r>
            <a:r>
              <a:rPr sz="4500" spc="44" dirty="0">
                <a:solidFill>
                  <a:srgbClr val="565F6C"/>
                </a:solidFill>
                <a:latin typeface="Algerian"/>
                <a:cs typeface="Algerian"/>
              </a:rPr>
              <a:t>r</a:t>
            </a:r>
            <a:r>
              <a:rPr sz="4500" spc="29" dirty="0">
                <a:solidFill>
                  <a:srgbClr val="565F6C"/>
                </a:solidFill>
                <a:latin typeface="Algerian"/>
                <a:cs typeface="Algerian"/>
              </a:rPr>
              <a:t>ea</a:t>
            </a:r>
            <a:r>
              <a:rPr sz="4500" spc="0" dirty="0">
                <a:solidFill>
                  <a:srgbClr val="565F6C"/>
                </a:solidFill>
                <a:latin typeface="Algerian"/>
                <a:cs typeface="Algerian"/>
              </a:rPr>
              <a:t>s</a:t>
            </a:r>
            <a:endParaRPr sz="4500" dirty="0">
              <a:latin typeface="Algerian"/>
              <a:cs typeface="Algeri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6244" y="1447387"/>
            <a:ext cx="3774991" cy="2814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85"/>
              </a:lnSpc>
              <a:spcBef>
                <a:spcPts val="109"/>
              </a:spcBef>
            </a:pPr>
            <a:r>
              <a:rPr sz="1400" spc="0" dirty="0">
                <a:solidFill>
                  <a:srgbClr val="FD8537"/>
                </a:solidFill>
                <a:latin typeface="Wingdings"/>
                <a:cs typeface="Wingdings"/>
              </a:rPr>
              <a:t></a:t>
            </a:r>
            <a:r>
              <a:rPr sz="1400" spc="0" dirty="0">
                <a:solidFill>
                  <a:srgbClr val="FD8537"/>
                </a:solidFill>
                <a:latin typeface="Times New Roman"/>
                <a:cs typeface="Times New Roman"/>
              </a:rPr>
              <a:t>    </a:t>
            </a:r>
            <a:r>
              <a:rPr sz="2000" spc="-235" dirty="0">
                <a:latin typeface="Century Schoolbook"/>
                <a:cs typeface="Century Schoolbook"/>
              </a:rPr>
              <a:t> </a:t>
            </a:r>
            <a:r>
              <a:rPr sz="2000" u="heavy" spc="14" dirty="0">
                <a:latin typeface="Century Schoolbook"/>
                <a:cs typeface="Century Schoolbook"/>
              </a:rPr>
              <a:t>G</a:t>
            </a:r>
            <a:r>
              <a:rPr sz="2000" u="heavy" spc="-9" dirty="0">
                <a:latin typeface="Century Schoolbook"/>
                <a:cs typeface="Century Schoolbook"/>
              </a:rPr>
              <a:t>S</a:t>
            </a:r>
            <a:r>
              <a:rPr sz="2000" u="heavy" spc="0" dirty="0">
                <a:latin typeface="Century Schoolbook"/>
                <a:cs typeface="Century Schoolbook"/>
              </a:rPr>
              <a:t>T</a:t>
            </a:r>
            <a:r>
              <a:rPr sz="2000" spc="-24" dirty="0">
                <a:latin typeface="Century Schoolbook"/>
                <a:cs typeface="Century Schoolbook"/>
              </a:rPr>
              <a:t> </a:t>
            </a:r>
            <a:r>
              <a:rPr sz="2000" u="heavy" spc="9" dirty="0">
                <a:latin typeface="Century Schoolbook"/>
                <a:cs typeface="Century Schoolbook"/>
              </a:rPr>
              <a:t>(</a:t>
            </a:r>
            <a:r>
              <a:rPr sz="2000" u="heavy" spc="14" dirty="0">
                <a:latin typeface="Century Schoolbook"/>
                <a:cs typeface="Century Schoolbook"/>
              </a:rPr>
              <a:t>G</a:t>
            </a:r>
            <a:r>
              <a:rPr sz="2000" u="heavy" spc="0" dirty="0">
                <a:latin typeface="Century Schoolbook"/>
                <a:cs typeface="Century Schoolbook"/>
              </a:rPr>
              <a:t>oods</a:t>
            </a:r>
            <a:r>
              <a:rPr sz="2000" u="heavy" spc="-124" dirty="0">
                <a:latin typeface="Century Schoolbook"/>
                <a:cs typeface="Century Schoolbook"/>
              </a:rPr>
              <a:t> </a:t>
            </a:r>
            <a:r>
              <a:rPr sz="2000" u="heavy" spc="0" dirty="0">
                <a:latin typeface="Century Schoolbook"/>
                <a:cs typeface="Century Schoolbook"/>
              </a:rPr>
              <a:t>a</a:t>
            </a:r>
            <a:r>
              <a:rPr sz="2000" u="heavy" spc="-9" dirty="0">
                <a:latin typeface="Century Schoolbook"/>
                <a:cs typeface="Century Schoolbook"/>
              </a:rPr>
              <a:t>n</a:t>
            </a:r>
            <a:r>
              <a:rPr sz="2000" u="heavy" spc="0" dirty="0">
                <a:latin typeface="Century Schoolbook"/>
                <a:cs typeface="Century Schoolbook"/>
              </a:rPr>
              <a:t>d</a:t>
            </a:r>
            <a:r>
              <a:rPr sz="2000" u="heavy" spc="15" dirty="0">
                <a:latin typeface="Century Schoolbook"/>
                <a:cs typeface="Century Schoolbook"/>
              </a:rPr>
              <a:t> </a:t>
            </a:r>
            <a:r>
              <a:rPr sz="2000" u="heavy" spc="-9" dirty="0">
                <a:latin typeface="Century Schoolbook"/>
                <a:cs typeface="Century Schoolbook"/>
              </a:rPr>
              <a:t>S</a:t>
            </a:r>
            <a:r>
              <a:rPr sz="2000" u="heavy" spc="0" dirty="0">
                <a:latin typeface="Century Schoolbook"/>
                <a:cs typeface="Century Schoolbook"/>
              </a:rPr>
              <a:t>erv</a:t>
            </a:r>
            <a:r>
              <a:rPr sz="2000" u="heavy" spc="14" dirty="0">
                <a:latin typeface="Century Schoolbook"/>
                <a:cs typeface="Century Schoolbook"/>
              </a:rPr>
              <a:t>i</a:t>
            </a:r>
            <a:r>
              <a:rPr sz="2000" u="heavy" spc="0" dirty="0">
                <a:latin typeface="Century Schoolbook"/>
                <a:cs typeface="Century Schoolbook"/>
              </a:rPr>
              <a:t>ce</a:t>
            </a:r>
            <a:r>
              <a:rPr sz="2000" u="heavy" spc="-79" dirty="0">
                <a:latin typeface="Century Schoolbook"/>
                <a:cs typeface="Century Schoolbook"/>
              </a:rPr>
              <a:t> </a:t>
            </a:r>
            <a:r>
              <a:rPr sz="2000" u="heavy" spc="-9" dirty="0">
                <a:latin typeface="Century Schoolbook"/>
                <a:cs typeface="Century Schoolbook"/>
              </a:rPr>
              <a:t>T</a:t>
            </a:r>
            <a:r>
              <a:rPr sz="2000" u="heavy" spc="0" dirty="0">
                <a:latin typeface="Century Schoolbook"/>
                <a:cs typeface="Century Schoolbook"/>
              </a:rPr>
              <a:t>a</a:t>
            </a:r>
            <a:r>
              <a:rPr sz="2000" u="heavy" spc="-9" dirty="0">
                <a:latin typeface="Century Schoolbook"/>
                <a:cs typeface="Century Schoolbook"/>
              </a:rPr>
              <a:t>x</a:t>
            </a:r>
            <a:r>
              <a:rPr sz="2000" u="heavy" spc="0" dirty="0">
                <a:latin typeface="Century Schoolbook"/>
                <a:cs typeface="Century Schoolbook"/>
              </a:rPr>
              <a:t>)</a:t>
            </a:r>
            <a:endParaRPr sz="2000">
              <a:latin typeface="Century Schoolbook"/>
              <a:cs typeface="Century School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04441" y="1827117"/>
            <a:ext cx="149212" cy="14251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47">
              <a:lnSpc>
                <a:spcPts val="2185"/>
              </a:lnSpc>
              <a:spcBef>
                <a:spcPts val="109"/>
              </a:spcBef>
            </a:pPr>
            <a:r>
              <a:rPr sz="2000" spc="0" dirty="0">
                <a:latin typeface="Century Schoolbook"/>
                <a:cs typeface="Century Schoolbook"/>
              </a:rPr>
              <a:t>-</a:t>
            </a:r>
            <a:endParaRPr sz="2000">
              <a:latin typeface="Century Schoolbook"/>
              <a:cs typeface="Century Schoolbook"/>
            </a:endParaRPr>
          </a:p>
          <a:p>
            <a:pPr marL="12700">
              <a:lnSpc>
                <a:spcPct val="100179"/>
              </a:lnSpc>
              <a:spcBef>
                <a:spcPts val="474"/>
              </a:spcBef>
            </a:pPr>
            <a:r>
              <a:rPr sz="2000" spc="0" dirty="0">
                <a:latin typeface="Century Schoolbook"/>
                <a:cs typeface="Century Schoolbook"/>
              </a:rPr>
              <a:t>-</a:t>
            </a:r>
            <a:endParaRPr sz="2000">
              <a:latin typeface="Century Schoolbook"/>
              <a:cs typeface="Century Schoolbook"/>
            </a:endParaRPr>
          </a:p>
          <a:p>
            <a:pPr marL="12700">
              <a:lnSpc>
                <a:spcPct val="100179"/>
              </a:lnSpc>
              <a:spcBef>
                <a:spcPts val="621"/>
              </a:spcBef>
            </a:pPr>
            <a:r>
              <a:rPr sz="2000" spc="0" dirty="0">
                <a:latin typeface="Century Schoolbook"/>
                <a:cs typeface="Century Schoolbook"/>
              </a:rPr>
              <a:t>-</a:t>
            </a:r>
            <a:endParaRPr sz="2000">
              <a:latin typeface="Century Schoolbook"/>
              <a:cs typeface="Century Schoolbook"/>
            </a:endParaRPr>
          </a:p>
          <a:p>
            <a:pPr marL="12700">
              <a:lnSpc>
                <a:spcPct val="100179"/>
              </a:lnSpc>
              <a:spcBef>
                <a:spcPts val="586"/>
              </a:spcBef>
            </a:pPr>
            <a:r>
              <a:rPr sz="2000" spc="0" dirty="0">
                <a:latin typeface="Century Schoolbook"/>
                <a:cs typeface="Century Schoolbook"/>
              </a:rPr>
              <a:t>-</a:t>
            </a:r>
            <a:endParaRPr sz="2000">
              <a:latin typeface="Century Schoolbook"/>
              <a:cs typeface="Century School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59889" y="1827117"/>
            <a:ext cx="3388256" cy="14251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801">
              <a:lnSpc>
                <a:spcPts val="2185"/>
              </a:lnSpc>
              <a:spcBef>
                <a:spcPts val="109"/>
              </a:spcBef>
            </a:pPr>
            <a:r>
              <a:rPr sz="2000" spc="-14" dirty="0">
                <a:latin typeface="Century Schoolbook"/>
                <a:cs typeface="Century Schoolbook"/>
              </a:rPr>
              <a:t>C</a:t>
            </a:r>
            <a:r>
              <a:rPr sz="2000" spc="14" dirty="0">
                <a:latin typeface="Century Schoolbook"/>
                <a:cs typeface="Century Schoolbook"/>
              </a:rPr>
              <a:t>G</a:t>
            </a:r>
            <a:r>
              <a:rPr sz="2000" spc="-9" dirty="0">
                <a:latin typeface="Century Schoolbook"/>
                <a:cs typeface="Century Schoolbook"/>
              </a:rPr>
              <a:t>S</a:t>
            </a:r>
            <a:r>
              <a:rPr sz="2000" spc="0" dirty="0">
                <a:latin typeface="Century Schoolbook"/>
                <a:cs typeface="Century Schoolbook"/>
              </a:rPr>
              <a:t>T</a:t>
            </a:r>
            <a:endParaRPr sz="2000">
              <a:latin typeface="Century Schoolbook"/>
              <a:cs typeface="Century Schoolbook"/>
            </a:endParaRPr>
          </a:p>
          <a:p>
            <a:pPr marL="12700" marR="45801">
              <a:lnSpc>
                <a:spcPct val="100179"/>
              </a:lnSpc>
              <a:spcBef>
                <a:spcPts val="474"/>
              </a:spcBef>
            </a:pPr>
            <a:r>
              <a:rPr sz="2000" spc="-10" dirty="0">
                <a:latin typeface="Century Schoolbook"/>
                <a:cs typeface="Century Schoolbook"/>
              </a:rPr>
              <a:t>S</a:t>
            </a:r>
            <a:r>
              <a:rPr sz="2000" spc="15" dirty="0">
                <a:latin typeface="Century Schoolbook"/>
                <a:cs typeface="Century Schoolbook"/>
              </a:rPr>
              <a:t>G</a:t>
            </a:r>
            <a:r>
              <a:rPr sz="2000" spc="-10" dirty="0">
                <a:latin typeface="Century Schoolbook"/>
                <a:cs typeface="Century Schoolbook"/>
              </a:rPr>
              <a:t>S</a:t>
            </a:r>
            <a:r>
              <a:rPr sz="2000" spc="0" dirty="0">
                <a:latin typeface="Century Schoolbook"/>
                <a:cs typeface="Century Schoolbook"/>
              </a:rPr>
              <a:t>T</a:t>
            </a:r>
            <a:endParaRPr sz="2000">
              <a:latin typeface="Century Schoolbook"/>
              <a:cs typeface="Century Schoolbook"/>
            </a:endParaRPr>
          </a:p>
          <a:p>
            <a:pPr marL="12700">
              <a:lnSpc>
                <a:spcPct val="100179"/>
              </a:lnSpc>
              <a:spcBef>
                <a:spcPts val="621"/>
              </a:spcBef>
            </a:pPr>
            <a:r>
              <a:rPr sz="2000" spc="4" dirty="0">
                <a:latin typeface="Century Schoolbook"/>
                <a:cs typeface="Century Schoolbook"/>
              </a:rPr>
              <a:t>I</a:t>
            </a:r>
            <a:r>
              <a:rPr sz="2000" spc="14" dirty="0">
                <a:latin typeface="Century Schoolbook"/>
                <a:cs typeface="Century Schoolbook"/>
              </a:rPr>
              <a:t>G</a:t>
            </a:r>
            <a:r>
              <a:rPr sz="2000" spc="-9" dirty="0">
                <a:latin typeface="Century Schoolbook"/>
                <a:cs typeface="Century Schoolbook"/>
              </a:rPr>
              <a:t>ST</a:t>
            </a:r>
            <a:r>
              <a:rPr sz="2000" spc="0" dirty="0">
                <a:latin typeface="Century Schoolbook"/>
                <a:cs typeface="Century Schoolbook"/>
              </a:rPr>
              <a:t>,</a:t>
            </a:r>
            <a:r>
              <a:rPr sz="2000" spc="-17" dirty="0">
                <a:latin typeface="Century Schoolbook"/>
                <a:cs typeface="Century Schoolbook"/>
              </a:rPr>
              <a:t> </a:t>
            </a:r>
            <a:r>
              <a:rPr sz="2000" spc="4" dirty="0">
                <a:latin typeface="Century Schoolbook"/>
                <a:cs typeface="Century Schoolbook"/>
              </a:rPr>
              <a:t>I</a:t>
            </a:r>
            <a:r>
              <a:rPr sz="2000" spc="-4" dirty="0">
                <a:latin typeface="Century Schoolbook"/>
                <a:cs typeface="Century Schoolbook"/>
              </a:rPr>
              <a:t>n</a:t>
            </a:r>
            <a:r>
              <a:rPr sz="2000" spc="9" dirty="0">
                <a:latin typeface="Century Schoolbook"/>
                <a:cs typeface="Century Schoolbook"/>
              </a:rPr>
              <a:t>t</a:t>
            </a:r>
            <a:r>
              <a:rPr sz="2000" spc="0" dirty="0">
                <a:latin typeface="Century Schoolbook"/>
                <a:cs typeface="Century Schoolbook"/>
              </a:rPr>
              <a:t>egra</a:t>
            </a:r>
            <a:r>
              <a:rPr sz="2000" spc="9" dirty="0">
                <a:latin typeface="Century Schoolbook"/>
                <a:cs typeface="Century Schoolbook"/>
              </a:rPr>
              <a:t>t</a:t>
            </a:r>
            <a:r>
              <a:rPr sz="2000" spc="0" dirty="0">
                <a:latin typeface="Century Schoolbook"/>
                <a:cs typeface="Century Schoolbook"/>
              </a:rPr>
              <a:t>ed</a:t>
            </a:r>
            <a:r>
              <a:rPr sz="2000" spc="-72" dirty="0">
                <a:latin typeface="Century Schoolbook"/>
                <a:cs typeface="Century Schoolbook"/>
              </a:rPr>
              <a:t> </a:t>
            </a:r>
            <a:r>
              <a:rPr sz="2000" spc="14" dirty="0">
                <a:latin typeface="Century Schoolbook"/>
                <a:cs typeface="Century Schoolbook"/>
              </a:rPr>
              <a:t>G</a:t>
            </a:r>
            <a:r>
              <a:rPr sz="2000" spc="0" dirty="0">
                <a:latin typeface="Century Schoolbook"/>
                <a:cs typeface="Century Schoolbook"/>
              </a:rPr>
              <a:t>oods</a:t>
            </a:r>
            <a:r>
              <a:rPr sz="2000" spc="-64" dirty="0">
                <a:latin typeface="Century Schoolbook"/>
                <a:cs typeface="Century Schoolbook"/>
              </a:rPr>
              <a:t> </a:t>
            </a:r>
            <a:r>
              <a:rPr sz="2000" spc="0" dirty="0">
                <a:latin typeface="Century Schoolbook"/>
                <a:cs typeface="Century Schoolbook"/>
              </a:rPr>
              <a:t>a</a:t>
            </a:r>
            <a:r>
              <a:rPr sz="2000" spc="-9" dirty="0">
                <a:latin typeface="Century Schoolbook"/>
                <a:cs typeface="Century Schoolbook"/>
              </a:rPr>
              <a:t>n</a:t>
            </a:r>
            <a:r>
              <a:rPr sz="2000" spc="0" dirty="0">
                <a:latin typeface="Century Schoolbook"/>
                <a:cs typeface="Century Schoolbook"/>
              </a:rPr>
              <a:t>d</a:t>
            </a:r>
            <a:endParaRPr sz="2000">
              <a:latin typeface="Century Schoolbook"/>
              <a:cs typeface="Century Schoolbook"/>
            </a:endParaRPr>
          </a:p>
          <a:p>
            <a:pPr marL="12700" marR="45801">
              <a:lnSpc>
                <a:spcPct val="100179"/>
              </a:lnSpc>
              <a:spcBef>
                <a:spcPts val="586"/>
              </a:spcBef>
            </a:pPr>
            <a:r>
              <a:rPr sz="2000" spc="10" dirty="0">
                <a:latin typeface="Century Schoolbook"/>
                <a:cs typeface="Century Schoolbook"/>
              </a:rPr>
              <a:t>U</a:t>
            </a:r>
            <a:r>
              <a:rPr sz="2000" spc="15" dirty="0">
                <a:latin typeface="Century Schoolbook"/>
                <a:cs typeface="Century Schoolbook"/>
              </a:rPr>
              <a:t>G</a:t>
            </a:r>
            <a:r>
              <a:rPr sz="2000" spc="-10" dirty="0">
                <a:latin typeface="Century Schoolbook"/>
                <a:cs typeface="Century Schoolbook"/>
              </a:rPr>
              <a:t>S</a:t>
            </a:r>
            <a:r>
              <a:rPr sz="2000" spc="0" dirty="0">
                <a:latin typeface="Century Schoolbook"/>
                <a:cs typeface="Century Schoolbook"/>
              </a:rPr>
              <a:t>T</a:t>
            </a:r>
            <a:endParaRPr sz="2000">
              <a:latin typeface="Century Schoolbook"/>
              <a:cs typeface="Century School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45329" y="2590645"/>
            <a:ext cx="929243" cy="2817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85"/>
              </a:lnSpc>
              <a:spcBef>
                <a:spcPts val="109"/>
              </a:spcBef>
            </a:pPr>
            <a:r>
              <a:rPr sz="2000" spc="-9" dirty="0">
                <a:latin typeface="Century Schoolbook"/>
                <a:cs typeface="Century Schoolbook"/>
              </a:rPr>
              <a:t>S</a:t>
            </a:r>
            <a:r>
              <a:rPr sz="2000" spc="0" dirty="0">
                <a:latin typeface="Century Schoolbook"/>
                <a:cs typeface="Century Schoolbook"/>
              </a:rPr>
              <a:t>e</a:t>
            </a:r>
            <a:r>
              <a:rPr sz="2000" spc="4" dirty="0">
                <a:latin typeface="Century Schoolbook"/>
                <a:cs typeface="Century Schoolbook"/>
              </a:rPr>
              <a:t>r</a:t>
            </a:r>
            <a:r>
              <a:rPr sz="2000" spc="0" dirty="0">
                <a:latin typeface="Century Schoolbook"/>
                <a:cs typeface="Century Schoolbook"/>
              </a:rPr>
              <a:t>v</a:t>
            </a:r>
            <a:r>
              <a:rPr sz="2000" spc="9" dirty="0">
                <a:latin typeface="Century Schoolbook"/>
                <a:cs typeface="Century Schoolbook"/>
              </a:rPr>
              <a:t>i</a:t>
            </a:r>
            <a:r>
              <a:rPr sz="2000" spc="4" dirty="0">
                <a:latin typeface="Century Schoolbook"/>
                <a:cs typeface="Century Schoolbook"/>
              </a:rPr>
              <a:t>c</a:t>
            </a:r>
            <a:r>
              <a:rPr sz="2000" spc="0" dirty="0">
                <a:latin typeface="Century Schoolbook"/>
                <a:cs typeface="Century Schoolbook"/>
              </a:rPr>
              <a:t>e</a:t>
            </a:r>
            <a:endParaRPr sz="2000">
              <a:latin typeface="Century Schoolbook"/>
              <a:cs typeface="Century School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75062" y="2590645"/>
            <a:ext cx="513532" cy="2817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85"/>
              </a:lnSpc>
              <a:spcBef>
                <a:spcPts val="109"/>
              </a:spcBef>
            </a:pPr>
            <a:r>
              <a:rPr sz="2000" spc="-9" dirty="0">
                <a:latin typeface="Century Schoolbook"/>
                <a:cs typeface="Century Schoolbook"/>
              </a:rPr>
              <a:t>T</a:t>
            </a:r>
            <a:r>
              <a:rPr sz="2000" spc="0" dirty="0">
                <a:latin typeface="Century Schoolbook"/>
                <a:cs typeface="Century Schoolbook"/>
              </a:rPr>
              <a:t>ax</a:t>
            </a:r>
            <a:endParaRPr sz="2000">
              <a:latin typeface="Century Schoolbook"/>
              <a:cs typeface="Century School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244" y="3350482"/>
            <a:ext cx="2124486" cy="2814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85"/>
              </a:lnSpc>
              <a:spcBef>
                <a:spcPts val="109"/>
              </a:spcBef>
            </a:pPr>
            <a:r>
              <a:rPr sz="1400" spc="0" dirty="0">
                <a:solidFill>
                  <a:srgbClr val="FD8537"/>
                </a:solidFill>
                <a:latin typeface="Wingdings"/>
                <a:cs typeface="Wingdings"/>
              </a:rPr>
              <a:t></a:t>
            </a:r>
            <a:r>
              <a:rPr sz="1400" spc="0" dirty="0">
                <a:solidFill>
                  <a:srgbClr val="FD8537"/>
                </a:solidFill>
                <a:latin typeface="Times New Roman"/>
                <a:cs typeface="Times New Roman"/>
              </a:rPr>
              <a:t>    </a:t>
            </a:r>
            <a:r>
              <a:rPr sz="2000" spc="-235" dirty="0">
                <a:latin typeface="Century Schoolbook"/>
                <a:cs typeface="Century Schoolbook"/>
              </a:rPr>
              <a:t> </a:t>
            </a:r>
            <a:r>
              <a:rPr sz="2000" u="heavy" spc="4" dirty="0">
                <a:latin typeface="Century Schoolbook"/>
                <a:cs typeface="Century Schoolbook"/>
              </a:rPr>
              <a:t>I</a:t>
            </a:r>
            <a:r>
              <a:rPr sz="2000" u="heavy" spc="14" dirty="0">
                <a:latin typeface="Century Schoolbook"/>
                <a:cs typeface="Century Schoolbook"/>
              </a:rPr>
              <a:t>N</a:t>
            </a:r>
            <a:r>
              <a:rPr sz="2000" u="heavy" spc="-9" dirty="0">
                <a:latin typeface="Century Schoolbook"/>
                <a:cs typeface="Century Schoolbook"/>
              </a:rPr>
              <a:t>S</a:t>
            </a:r>
            <a:r>
              <a:rPr sz="2000" u="heavy" spc="14" dirty="0">
                <a:latin typeface="Century Schoolbook"/>
                <a:cs typeface="Century Schoolbook"/>
              </a:rPr>
              <a:t>O</a:t>
            </a:r>
            <a:r>
              <a:rPr sz="2000" u="heavy" spc="-9" dirty="0">
                <a:latin typeface="Century Schoolbook"/>
                <a:cs typeface="Century Schoolbook"/>
              </a:rPr>
              <a:t>L</a:t>
            </a:r>
            <a:r>
              <a:rPr sz="2000" u="heavy" spc="-14" dirty="0">
                <a:latin typeface="Century Schoolbook"/>
                <a:cs typeface="Century Schoolbook"/>
              </a:rPr>
              <a:t>VE</a:t>
            </a:r>
            <a:r>
              <a:rPr sz="2000" u="heavy" spc="14" dirty="0">
                <a:latin typeface="Century Schoolbook"/>
                <a:cs typeface="Century Schoolbook"/>
              </a:rPr>
              <a:t>N</a:t>
            </a:r>
            <a:r>
              <a:rPr sz="2000" u="heavy" spc="-14" dirty="0">
                <a:latin typeface="Century Schoolbook"/>
                <a:cs typeface="Century Schoolbook"/>
              </a:rPr>
              <a:t>C</a:t>
            </a:r>
            <a:r>
              <a:rPr sz="2000" u="heavy" spc="0" dirty="0">
                <a:latin typeface="Century Schoolbook"/>
                <a:cs typeface="Century Schoolbook"/>
              </a:rPr>
              <a:t>Y</a:t>
            </a:r>
            <a:endParaRPr sz="2000">
              <a:latin typeface="Century Schoolbook"/>
              <a:cs typeface="Century School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04441" y="3734911"/>
            <a:ext cx="149212" cy="1040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47">
              <a:lnSpc>
                <a:spcPts val="2185"/>
              </a:lnSpc>
              <a:spcBef>
                <a:spcPts val="109"/>
              </a:spcBef>
            </a:pPr>
            <a:r>
              <a:rPr sz="2000" spc="0" dirty="0">
                <a:latin typeface="Century Schoolbook"/>
                <a:cs typeface="Century Schoolbook"/>
              </a:rPr>
              <a:t>-</a:t>
            </a:r>
            <a:endParaRPr sz="2000">
              <a:latin typeface="Century Schoolbook"/>
              <a:cs typeface="Century Schoolbook"/>
            </a:endParaRPr>
          </a:p>
          <a:p>
            <a:pPr marL="12700" marR="147">
              <a:lnSpc>
                <a:spcPct val="100179"/>
              </a:lnSpc>
              <a:spcBef>
                <a:spcPts val="476"/>
              </a:spcBef>
            </a:pPr>
            <a:r>
              <a:rPr sz="2000" spc="0" dirty="0">
                <a:latin typeface="Century Schoolbook"/>
                <a:cs typeface="Century Schoolbook"/>
              </a:rPr>
              <a:t>-</a:t>
            </a:r>
            <a:endParaRPr sz="2000">
              <a:latin typeface="Century Schoolbook"/>
              <a:cs typeface="Century Schoolbook"/>
            </a:endParaRPr>
          </a:p>
          <a:p>
            <a:pPr marL="12700">
              <a:lnSpc>
                <a:spcPct val="100179"/>
              </a:lnSpc>
              <a:spcBef>
                <a:spcPts val="583"/>
              </a:spcBef>
            </a:pPr>
            <a:r>
              <a:rPr sz="2000" spc="0" dirty="0">
                <a:latin typeface="Century Schoolbook"/>
                <a:cs typeface="Century Schoolbook"/>
              </a:rPr>
              <a:t>-</a:t>
            </a:r>
            <a:endParaRPr sz="2000">
              <a:latin typeface="Century Schoolbook"/>
              <a:cs typeface="Century School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59889" y="3734911"/>
            <a:ext cx="2252594" cy="1040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85"/>
              </a:lnSpc>
              <a:spcBef>
                <a:spcPts val="109"/>
              </a:spcBef>
            </a:pPr>
            <a:r>
              <a:rPr sz="2000" spc="-14" dirty="0">
                <a:latin typeface="Century Schoolbook"/>
                <a:cs typeface="Century Schoolbook"/>
              </a:rPr>
              <a:t>R</a:t>
            </a:r>
            <a:r>
              <a:rPr sz="2000" spc="0" dirty="0">
                <a:latin typeface="Century Schoolbook"/>
                <a:cs typeface="Century Schoolbook"/>
              </a:rPr>
              <a:t>e</a:t>
            </a:r>
            <a:r>
              <a:rPr sz="2000" spc="4" dirty="0">
                <a:latin typeface="Century Schoolbook"/>
                <a:cs typeface="Century Schoolbook"/>
              </a:rPr>
              <a:t>s</a:t>
            </a:r>
            <a:r>
              <a:rPr sz="2000" spc="0" dirty="0">
                <a:latin typeface="Century Schoolbook"/>
                <a:cs typeface="Century Schoolbook"/>
              </a:rPr>
              <a:t>o</a:t>
            </a:r>
            <a:r>
              <a:rPr sz="2000" spc="14" dirty="0">
                <a:latin typeface="Century Schoolbook"/>
                <a:cs typeface="Century Schoolbook"/>
              </a:rPr>
              <a:t>l</a:t>
            </a:r>
            <a:r>
              <a:rPr sz="2000" spc="0" dirty="0">
                <a:latin typeface="Century Schoolbook"/>
                <a:cs typeface="Century Schoolbook"/>
              </a:rPr>
              <a:t>ut</a:t>
            </a:r>
            <a:r>
              <a:rPr sz="2000" spc="19" dirty="0">
                <a:latin typeface="Century Schoolbook"/>
                <a:cs typeface="Century Schoolbook"/>
              </a:rPr>
              <a:t>i</a:t>
            </a:r>
            <a:r>
              <a:rPr sz="2000" spc="0" dirty="0">
                <a:latin typeface="Century Schoolbook"/>
                <a:cs typeface="Century Schoolbook"/>
              </a:rPr>
              <a:t>on</a:t>
            </a:r>
            <a:r>
              <a:rPr sz="2000" spc="-119" dirty="0">
                <a:latin typeface="Century Schoolbook"/>
                <a:cs typeface="Century Schoolbook"/>
              </a:rPr>
              <a:t> </a:t>
            </a:r>
            <a:r>
              <a:rPr sz="2000" spc="0" dirty="0">
                <a:latin typeface="Century Schoolbook"/>
                <a:cs typeface="Century Schoolbook"/>
              </a:rPr>
              <a:t>pr</a:t>
            </a:r>
            <a:r>
              <a:rPr sz="2000" spc="4" dirty="0">
                <a:latin typeface="Century Schoolbook"/>
                <a:cs typeface="Century Schoolbook"/>
              </a:rPr>
              <a:t>oc</a:t>
            </a:r>
            <a:r>
              <a:rPr sz="2000" spc="0" dirty="0">
                <a:latin typeface="Century Schoolbook"/>
                <a:cs typeface="Century Schoolbook"/>
              </a:rPr>
              <a:t>e</a:t>
            </a:r>
            <a:r>
              <a:rPr sz="2000" spc="4" dirty="0">
                <a:latin typeface="Century Schoolbook"/>
                <a:cs typeface="Century Schoolbook"/>
              </a:rPr>
              <a:t>s</a:t>
            </a:r>
            <a:r>
              <a:rPr sz="2000" spc="0" dirty="0">
                <a:latin typeface="Century Schoolbook"/>
                <a:cs typeface="Century Schoolbook"/>
              </a:rPr>
              <a:t>s</a:t>
            </a:r>
            <a:endParaRPr sz="2000" dirty="0">
              <a:latin typeface="Century Schoolbook"/>
              <a:cs typeface="Century Schoolbook"/>
            </a:endParaRPr>
          </a:p>
          <a:p>
            <a:pPr marL="12700" marR="38404">
              <a:lnSpc>
                <a:spcPct val="100179"/>
              </a:lnSpc>
              <a:spcBef>
                <a:spcPts val="476"/>
              </a:spcBef>
            </a:pPr>
            <a:r>
              <a:rPr sz="2000" spc="-9" dirty="0">
                <a:latin typeface="Century Schoolbook"/>
                <a:cs typeface="Century Schoolbook"/>
              </a:rPr>
              <a:t>L</a:t>
            </a:r>
            <a:r>
              <a:rPr sz="2000" spc="14" dirty="0">
                <a:latin typeface="Century Schoolbook"/>
                <a:cs typeface="Century Schoolbook"/>
              </a:rPr>
              <a:t>i</a:t>
            </a:r>
            <a:r>
              <a:rPr sz="2000" spc="0" dirty="0">
                <a:latin typeface="Century Schoolbook"/>
                <a:cs typeface="Century Schoolbook"/>
              </a:rPr>
              <a:t>q</a:t>
            </a:r>
            <a:r>
              <a:rPr sz="2000" spc="-9" dirty="0">
                <a:latin typeface="Century Schoolbook"/>
                <a:cs typeface="Century Schoolbook"/>
              </a:rPr>
              <a:t>u</a:t>
            </a:r>
            <a:r>
              <a:rPr sz="2000" spc="14" dirty="0">
                <a:latin typeface="Century Schoolbook"/>
                <a:cs typeface="Century Schoolbook"/>
              </a:rPr>
              <a:t>i</a:t>
            </a:r>
            <a:r>
              <a:rPr sz="2000" spc="0" dirty="0">
                <a:latin typeface="Century Schoolbook"/>
                <a:cs typeface="Century Schoolbook"/>
              </a:rPr>
              <a:t>dat</a:t>
            </a:r>
            <a:r>
              <a:rPr sz="2000" spc="14" dirty="0">
                <a:latin typeface="Century Schoolbook"/>
                <a:cs typeface="Century Schoolbook"/>
              </a:rPr>
              <a:t>i</a:t>
            </a:r>
            <a:r>
              <a:rPr sz="2000" spc="0" dirty="0">
                <a:latin typeface="Century Schoolbook"/>
                <a:cs typeface="Century Schoolbook"/>
              </a:rPr>
              <a:t>on</a:t>
            </a:r>
            <a:endParaRPr sz="2000" dirty="0">
              <a:latin typeface="Century Schoolbook"/>
              <a:cs typeface="Century Schoolbook"/>
            </a:endParaRPr>
          </a:p>
          <a:p>
            <a:pPr marL="12700" marR="38404">
              <a:lnSpc>
                <a:spcPct val="100179"/>
              </a:lnSpc>
              <a:spcBef>
                <a:spcPts val="583"/>
              </a:spcBef>
            </a:pPr>
            <a:r>
              <a:rPr sz="2000" spc="-14" dirty="0">
                <a:latin typeface="Century Schoolbook"/>
                <a:cs typeface="Century Schoolbook"/>
              </a:rPr>
              <a:t>B</a:t>
            </a:r>
            <a:r>
              <a:rPr sz="2000" spc="0" dirty="0">
                <a:latin typeface="Century Schoolbook"/>
                <a:cs typeface="Century Schoolbook"/>
              </a:rPr>
              <a:t>a</a:t>
            </a:r>
            <a:r>
              <a:rPr sz="2000" spc="-9" dirty="0">
                <a:latin typeface="Century Schoolbook"/>
                <a:cs typeface="Century Schoolbook"/>
              </a:rPr>
              <a:t>n</a:t>
            </a:r>
            <a:r>
              <a:rPr sz="2000" spc="-4" dirty="0">
                <a:latin typeface="Century Schoolbook"/>
                <a:cs typeface="Century Schoolbook"/>
              </a:rPr>
              <a:t>k</a:t>
            </a:r>
            <a:r>
              <a:rPr sz="2000" spc="4" dirty="0">
                <a:latin typeface="Century Schoolbook"/>
                <a:cs typeface="Century Schoolbook"/>
              </a:rPr>
              <a:t>r</a:t>
            </a:r>
            <a:r>
              <a:rPr sz="2000" spc="-4" dirty="0">
                <a:latin typeface="Century Schoolbook"/>
                <a:cs typeface="Century Schoolbook"/>
              </a:rPr>
              <a:t>u</a:t>
            </a:r>
            <a:r>
              <a:rPr sz="2000" spc="0" dirty="0">
                <a:latin typeface="Century Schoolbook"/>
                <a:cs typeface="Century Schoolbook"/>
              </a:rPr>
              <a:t>pt</a:t>
            </a:r>
            <a:r>
              <a:rPr sz="2000" spc="9" dirty="0">
                <a:latin typeface="Century Schoolbook"/>
                <a:cs typeface="Century Schoolbook"/>
              </a:rPr>
              <a:t>c</a:t>
            </a:r>
            <a:r>
              <a:rPr sz="2000" spc="0" dirty="0">
                <a:latin typeface="Century Schoolbook"/>
                <a:cs typeface="Century Schoolbook"/>
              </a:rPr>
              <a:t>y</a:t>
            </a:r>
            <a:endParaRPr sz="2000" dirty="0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244" y="5029200"/>
            <a:ext cx="5538428" cy="124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404">
              <a:lnSpc>
                <a:spcPts val="2185"/>
              </a:lnSpc>
              <a:spcBef>
                <a:spcPts val="109"/>
              </a:spcBef>
            </a:pPr>
            <a:r>
              <a:rPr sz="1400" spc="0" dirty="0">
                <a:solidFill>
                  <a:srgbClr val="FD8537"/>
                </a:solidFill>
                <a:latin typeface="Wingdings"/>
                <a:cs typeface="Wingdings"/>
              </a:rPr>
              <a:t></a:t>
            </a:r>
            <a:r>
              <a:rPr sz="1400" spc="0" dirty="0">
                <a:solidFill>
                  <a:srgbClr val="FD8537"/>
                </a:solidFill>
                <a:latin typeface="Times New Roman"/>
                <a:cs typeface="Times New Roman"/>
              </a:rPr>
              <a:t>    </a:t>
            </a:r>
            <a:r>
              <a:rPr sz="2000" spc="-235" dirty="0">
                <a:latin typeface="Century Schoolbook"/>
                <a:cs typeface="Century Schoolbook"/>
              </a:rPr>
              <a:t> </a:t>
            </a:r>
            <a:r>
              <a:rPr sz="2000" u="heavy" spc="-14" dirty="0">
                <a:latin typeface="Century Schoolbook"/>
                <a:cs typeface="Century Schoolbook"/>
              </a:rPr>
              <a:t>VA</a:t>
            </a:r>
            <a:r>
              <a:rPr sz="2000" u="heavy" spc="-9" dirty="0">
                <a:latin typeface="Century Schoolbook"/>
                <a:cs typeface="Century Schoolbook"/>
              </a:rPr>
              <a:t>L</a:t>
            </a:r>
            <a:r>
              <a:rPr sz="2000" u="heavy" spc="9" dirty="0">
                <a:latin typeface="Century Schoolbook"/>
                <a:cs typeface="Century Schoolbook"/>
              </a:rPr>
              <a:t>U</a:t>
            </a:r>
            <a:r>
              <a:rPr sz="2000" u="heavy" spc="-14" dirty="0">
                <a:latin typeface="Century Schoolbook"/>
                <a:cs typeface="Century Schoolbook"/>
              </a:rPr>
              <a:t>A</a:t>
            </a:r>
            <a:r>
              <a:rPr sz="2000" u="heavy" spc="-9" dirty="0">
                <a:latin typeface="Century Schoolbook"/>
                <a:cs typeface="Century Schoolbook"/>
              </a:rPr>
              <a:t>T</a:t>
            </a:r>
            <a:r>
              <a:rPr sz="2000" u="heavy" spc="4" dirty="0">
                <a:latin typeface="Century Schoolbook"/>
                <a:cs typeface="Century Schoolbook"/>
              </a:rPr>
              <a:t>I</a:t>
            </a:r>
            <a:r>
              <a:rPr sz="2000" u="heavy" spc="14" dirty="0">
                <a:latin typeface="Century Schoolbook"/>
                <a:cs typeface="Century Schoolbook"/>
              </a:rPr>
              <a:t>O</a:t>
            </a:r>
            <a:r>
              <a:rPr sz="2000" u="heavy" spc="0" dirty="0">
                <a:latin typeface="Century Schoolbook"/>
                <a:cs typeface="Century Schoolbook"/>
              </a:rPr>
              <a:t>N</a:t>
            </a:r>
            <a:endParaRPr sz="2000" dirty="0">
              <a:latin typeface="Century Schoolbook"/>
              <a:cs typeface="Century Schoolbook"/>
            </a:endParaRPr>
          </a:p>
          <a:p>
            <a:pPr marL="1293444" marR="38404">
              <a:lnSpc>
                <a:spcPct val="100179"/>
              </a:lnSpc>
              <a:spcBef>
                <a:spcPts val="365"/>
              </a:spcBef>
            </a:pPr>
            <a:r>
              <a:rPr sz="1350" spc="0" dirty="0">
                <a:solidFill>
                  <a:srgbClr val="BCC9E9"/>
                </a:solidFill>
                <a:latin typeface="Wingdings"/>
                <a:cs typeface="Wingdings"/>
              </a:rPr>
              <a:t></a:t>
            </a:r>
            <a:r>
              <a:rPr sz="1350" spc="0" dirty="0">
                <a:solidFill>
                  <a:srgbClr val="BCC9E9"/>
                </a:solidFill>
                <a:latin typeface="Times New Roman"/>
                <a:cs typeface="Times New Roman"/>
              </a:rPr>
              <a:t> </a:t>
            </a:r>
            <a:r>
              <a:rPr sz="1350" spc="146" dirty="0">
                <a:solidFill>
                  <a:srgbClr val="BCC9E9"/>
                </a:solidFill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Century Schoolbook"/>
                <a:cs typeface="Century Schoolbook"/>
              </a:rPr>
              <a:t>T</a:t>
            </a:r>
            <a:r>
              <a:rPr sz="2000" spc="0" dirty="0">
                <a:latin typeface="Century Schoolbook"/>
                <a:cs typeface="Century Schoolbook"/>
              </a:rPr>
              <a:t>a</a:t>
            </a:r>
            <a:r>
              <a:rPr sz="2000" spc="-9" dirty="0">
                <a:latin typeface="Century Schoolbook"/>
                <a:cs typeface="Century Schoolbook"/>
              </a:rPr>
              <a:t>n</a:t>
            </a:r>
            <a:r>
              <a:rPr sz="2000" spc="0" dirty="0">
                <a:latin typeface="Century Schoolbook"/>
                <a:cs typeface="Century Schoolbook"/>
              </a:rPr>
              <a:t>g</a:t>
            </a:r>
            <a:r>
              <a:rPr sz="2000" spc="9" dirty="0">
                <a:latin typeface="Century Schoolbook"/>
                <a:cs typeface="Century Schoolbook"/>
              </a:rPr>
              <a:t>i</a:t>
            </a:r>
            <a:r>
              <a:rPr sz="2000" spc="0" dirty="0">
                <a:latin typeface="Century Schoolbook"/>
                <a:cs typeface="Century Schoolbook"/>
              </a:rPr>
              <a:t>b</a:t>
            </a:r>
            <a:r>
              <a:rPr sz="2000" spc="4" dirty="0">
                <a:latin typeface="Century Schoolbook"/>
                <a:cs typeface="Century Schoolbook"/>
              </a:rPr>
              <a:t>l</a:t>
            </a:r>
            <a:r>
              <a:rPr sz="2000" spc="0" dirty="0">
                <a:latin typeface="Century Schoolbook"/>
                <a:cs typeface="Century Schoolbook"/>
              </a:rPr>
              <a:t>e</a:t>
            </a:r>
            <a:r>
              <a:rPr sz="2000" spc="-49" dirty="0">
                <a:latin typeface="Century Schoolbook"/>
                <a:cs typeface="Century Schoolbook"/>
              </a:rPr>
              <a:t> </a:t>
            </a:r>
            <a:r>
              <a:rPr sz="2000" spc="0" dirty="0">
                <a:latin typeface="Century Schoolbook"/>
                <a:cs typeface="Century Schoolbook"/>
              </a:rPr>
              <a:t>asse</a:t>
            </a:r>
            <a:r>
              <a:rPr sz="2000" spc="4" dirty="0">
                <a:latin typeface="Century Schoolbook"/>
                <a:cs typeface="Century Schoolbook"/>
              </a:rPr>
              <a:t>t</a:t>
            </a:r>
            <a:r>
              <a:rPr sz="2000" spc="0" dirty="0">
                <a:latin typeface="Century Schoolbook"/>
                <a:cs typeface="Century Schoolbook"/>
              </a:rPr>
              <a:t>s</a:t>
            </a:r>
            <a:endParaRPr sz="2000" dirty="0">
              <a:latin typeface="Century Schoolbook"/>
              <a:cs typeface="Century Schoolbook"/>
            </a:endParaRPr>
          </a:p>
          <a:p>
            <a:pPr marL="1293444">
              <a:lnSpc>
                <a:spcPct val="100179"/>
              </a:lnSpc>
              <a:spcBef>
                <a:spcPts val="475"/>
              </a:spcBef>
            </a:pPr>
            <a:r>
              <a:rPr sz="1350" spc="0" dirty="0">
                <a:solidFill>
                  <a:srgbClr val="BCC9E9"/>
                </a:solidFill>
                <a:latin typeface="Wingdings"/>
                <a:cs typeface="Wingdings"/>
              </a:rPr>
              <a:t></a:t>
            </a:r>
            <a:r>
              <a:rPr sz="1350" spc="0" dirty="0">
                <a:solidFill>
                  <a:srgbClr val="BCC9E9"/>
                </a:solidFill>
                <a:latin typeface="Times New Roman"/>
                <a:cs typeface="Times New Roman"/>
              </a:rPr>
              <a:t> </a:t>
            </a:r>
            <a:r>
              <a:rPr sz="1350" spc="146" dirty="0">
                <a:solidFill>
                  <a:srgbClr val="BCC9E9"/>
                </a:solidFill>
                <a:latin typeface="Times New Roman"/>
                <a:cs typeface="Times New Roman"/>
              </a:rPr>
              <a:t> </a:t>
            </a:r>
            <a:r>
              <a:rPr sz="2000" spc="4" dirty="0">
                <a:latin typeface="Century Schoolbook"/>
                <a:cs typeface="Century Schoolbook"/>
              </a:rPr>
              <a:t>I</a:t>
            </a:r>
            <a:r>
              <a:rPr sz="2000" spc="-9" dirty="0">
                <a:latin typeface="Century Schoolbook"/>
                <a:cs typeface="Century Schoolbook"/>
              </a:rPr>
              <a:t>n</a:t>
            </a:r>
            <a:r>
              <a:rPr sz="2000" spc="4" dirty="0">
                <a:latin typeface="Century Schoolbook"/>
                <a:cs typeface="Century Schoolbook"/>
              </a:rPr>
              <a:t>t</a:t>
            </a:r>
            <a:r>
              <a:rPr sz="2000" spc="0" dirty="0">
                <a:latin typeface="Century Schoolbook"/>
                <a:cs typeface="Century Schoolbook"/>
              </a:rPr>
              <a:t>a</a:t>
            </a:r>
            <a:r>
              <a:rPr sz="2000" spc="-9" dirty="0">
                <a:latin typeface="Century Schoolbook"/>
                <a:cs typeface="Century Schoolbook"/>
              </a:rPr>
              <a:t>n</a:t>
            </a:r>
            <a:r>
              <a:rPr sz="2000" spc="0" dirty="0">
                <a:latin typeface="Century Schoolbook"/>
                <a:cs typeface="Century Schoolbook"/>
              </a:rPr>
              <a:t>g</a:t>
            </a:r>
            <a:r>
              <a:rPr sz="2000" spc="9" dirty="0">
                <a:latin typeface="Century Schoolbook"/>
                <a:cs typeface="Century Schoolbook"/>
              </a:rPr>
              <a:t>i</a:t>
            </a:r>
            <a:r>
              <a:rPr sz="2000" spc="0" dirty="0">
                <a:latin typeface="Century Schoolbook"/>
                <a:cs typeface="Century Schoolbook"/>
              </a:rPr>
              <a:t>b</a:t>
            </a:r>
            <a:r>
              <a:rPr sz="2000" spc="4" dirty="0">
                <a:latin typeface="Century Schoolbook"/>
                <a:cs typeface="Century Schoolbook"/>
              </a:rPr>
              <a:t>l</a:t>
            </a:r>
            <a:r>
              <a:rPr sz="2000" spc="0" dirty="0">
                <a:latin typeface="Century Schoolbook"/>
                <a:cs typeface="Century Schoolbook"/>
              </a:rPr>
              <a:t>e</a:t>
            </a:r>
            <a:r>
              <a:rPr sz="2000" spc="-84" dirty="0">
                <a:latin typeface="Century Schoolbook"/>
                <a:cs typeface="Century Schoolbook"/>
              </a:rPr>
              <a:t> </a:t>
            </a:r>
            <a:r>
              <a:rPr sz="2000" spc="0" dirty="0">
                <a:latin typeface="Century Schoolbook"/>
                <a:cs typeface="Century Schoolbook"/>
              </a:rPr>
              <a:t>asse</a:t>
            </a:r>
            <a:r>
              <a:rPr sz="2000" spc="4" dirty="0">
                <a:latin typeface="Century Schoolbook"/>
                <a:cs typeface="Century Schoolbook"/>
              </a:rPr>
              <a:t>t</a:t>
            </a:r>
            <a:r>
              <a:rPr sz="2000" spc="0" dirty="0">
                <a:latin typeface="Century Schoolbook"/>
                <a:cs typeface="Century Schoolbook"/>
              </a:rPr>
              <a:t>s</a:t>
            </a:r>
            <a:r>
              <a:rPr sz="2000" spc="-84" dirty="0">
                <a:latin typeface="Century Schoolbook"/>
                <a:cs typeface="Century Schoolbook"/>
              </a:rPr>
              <a:t> </a:t>
            </a:r>
            <a:r>
              <a:rPr sz="2000" spc="9" dirty="0">
                <a:latin typeface="Century Schoolbook"/>
                <a:cs typeface="Century Schoolbook"/>
              </a:rPr>
              <a:t>(</a:t>
            </a:r>
            <a:r>
              <a:rPr sz="2000" spc="14" dirty="0">
                <a:latin typeface="Century Schoolbook"/>
                <a:cs typeface="Century Schoolbook"/>
              </a:rPr>
              <a:t>G</a:t>
            </a:r>
            <a:r>
              <a:rPr sz="2000" spc="0" dirty="0">
                <a:latin typeface="Century Schoolbook"/>
                <a:cs typeface="Century Schoolbook"/>
              </a:rPr>
              <a:t>ood</a:t>
            </a:r>
            <a:r>
              <a:rPr sz="2000" spc="9" dirty="0">
                <a:latin typeface="Century Schoolbook"/>
                <a:cs typeface="Century Schoolbook"/>
              </a:rPr>
              <a:t>wi</a:t>
            </a:r>
            <a:r>
              <a:rPr sz="2000" spc="-19" dirty="0">
                <a:latin typeface="Century Schoolbook"/>
                <a:cs typeface="Century Schoolbook"/>
              </a:rPr>
              <a:t>ll</a:t>
            </a:r>
            <a:r>
              <a:rPr sz="2000" spc="0" dirty="0">
                <a:latin typeface="Century Schoolbook"/>
                <a:cs typeface="Century Schoolbook"/>
              </a:rPr>
              <a:t>&amp;</a:t>
            </a:r>
            <a:r>
              <a:rPr sz="2000" spc="-86" dirty="0">
                <a:latin typeface="Century Schoolbook"/>
                <a:cs typeface="Century Schoolbook"/>
              </a:rPr>
              <a:t> </a:t>
            </a:r>
            <a:r>
              <a:rPr sz="2000" spc="4" dirty="0">
                <a:latin typeface="Century Schoolbook"/>
                <a:cs typeface="Century Schoolbook"/>
              </a:rPr>
              <a:t>I</a:t>
            </a:r>
            <a:r>
              <a:rPr sz="2000" spc="-9" dirty="0">
                <a:latin typeface="Century Schoolbook"/>
                <a:cs typeface="Century Schoolbook"/>
              </a:rPr>
              <a:t>P</a:t>
            </a:r>
            <a:r>
              <a:rPr sz="2000" spc="-14" dirty="0">
                <a:latin typeface="Century Schoolbook"/>
                <a:cs typeface="Century Schoolbook"/>
              </a:rPr>
              <a:t>R</a:t>
            </a:r>
            <a:r>
              <a:rPr sz="2000" spc="0" dirty="0">
                <a:latin typeface="Century Schoolbook"/>
                <a:cs typeface="Century Schoolbook"/>
              </a:rPr>
              <a:t>)</a:t>
            </a:r>
            <a:endParaRPr sz="2000" dirty="0">
              <a:latin typeface="Century Schoolbook"/>
              <a:cs typeface="Century School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22691" y="5908334"/>
            <a:ext cx="253320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31872" y="1530350"/>
            <a:ext cx="5450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730650" y="1530350"/>
            <a:ext cx="7214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3666352" y="1530350"/>
            <a:ext cx="6020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8C9DFDBA-1ECE-4371-A715-D4EBA9BC5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56</a:t>
            </a:fld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8764523" y="1220724"/>
            <a:ext cx="0" cy="5637274"/>
          </a:xfrm>
          <a:custGeom>
            <a:avLst/>
            <a:gdLst/>
            <a:ahLst/>
            <a:cxnLst/>
            <a:rect l="l" t="t" r="r" b="b"/>
            <a:pathLst>
              <a:path h="5637274">
                <a:moveTo>
                  <a:pt x="0" y="0"/>
                </a:moveTo>
                <a:lnTo>
                  <a:pt x="0" y="5637274"/>
                </a:lnTo>
              </a:path>
            </a:pathLst>
          </a:custGeom>
          <a:ln w="36576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837676" y="1220724"/>
            <a:ext cx="306323" cy="5637274"/>
          </a:xfrm>
          <a:custGeom>
            <a:avLst/>
            <a:gdLst/>
            <a:ahLst/>
            <a:cxnLst/>
            <a:rect l="l" t="t" r="r" b="b"/>
            <a:pathLst>
              <a:path w="306323" h="5637274">
                <a:moveTo>
                  <a:pt x="0" y="5637274"/>
                </a:moveTo>
                <a:lnTo>
                  <a:pt x="306323" y="5637274"/>
                </a:lnTo>
                <a:lnTo>
                  <a:pt x="306323" y="0"/>
                </a:lnTo>
                <a:lnTo>
                  <a:pt x="0" y="0"/>
                </a:lnTo>
                <a:lnTo>
                  <a:pt x="0" y="5637274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15400" y="1220724"/>
            <a:ext cx="0" cy="5637274"/>
          </a:xfrm>
          <a:custGeom>
            <a:avLst/>
            <a:gdLst/>
            <a:ahLst/>
            <a:cxnLst/>
            <a:rect l="l" t="t" r="r" b="b"/>
            <a:pathLst>
              <a:path h="5637274">
                <a:moveTo>
                  <a:pt x="0" y="0"/>
                </a:moveTo>
                <a:lnTo>
                  <a:pt x="0" y="5637274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43000" y="0"/>
            <a:ext cx="8001000" cy="1220724"/>
          </a:xfrm>
          <a:custGeom>
            <a:avLst/>
            <a:gdLst/>
            <a:ahLst/>
            <a:cxnLst/>
            <a:rect l="l" t="t" r="r" b="b"/>
            <a:pathLst>
              <a:path w="8001000" h="1220724">
                <a:moveTo>
                  <a:pt x="8000999" y="0"/>
                </a:moveTo>
                <a:lnTo>
                  <a:pt x="0" y="0"/>
                </a:lnTo>
                <a:lnTo>
                  <a:pt x="0" y="1220724"/>
                </a:lnTo>
                <a:lnTo>
                  <a:pt x="8000999" y="1220724"/>
                </a:lnTo>
                <a:lnTo>
                  <a:pt x="800099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066" y="2285"/>
            <a:ext cx="35662" cy="6857998"/>
          </a:xfrm>
          <a:custGeom>
            <a:avLst/>
            <a:gdLst/>
            <a:ahLst/>
            <a:cxnLst/>
            <a:rect l="l" t="t" r="r" b="b"/>
            <a:pathLst>
              <a:path w="35662" h="6857998">
                <a:moveTo>
                  <a:pt x="35661" y="0"/>
                </a:moveTo>
                <a:lnTo>
                  <a:pt x="0" y="0"/>
                </a:lnTo>
                <a:lnTo>
                  <a:pt x="1" y="6855711"/>
                </a:lnTo>
                <a:lnTo>
                  <a:pt x="35662" y="6855711"/>
                </a:lnTo>
                <a:lnTo>
                  <a:pt x="35661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292" y="2285"/>
            <a:ext cx="11888" cy="6857998"/>
          </a:xfrm>
          <a:custGeom>
            <a:avLst/>
            <a:gdLst/>
            <a:ahLst/>
            <a:cxnLst/>
            <a:rect l="l" t="t" r="r" b="b"/>
            <a:pathLst>
              <a:path w="11888" h="6857998">
                <a:moveTo>
                  <a:pt x="11887" y="0"/>
                </a:moveTo>
                <a:lnTo>
                  <a:pt x="0" y="0"/>
                </a:lnTo>
                <a:lnTo>
                  <a:pt x="1" y="6855711"/>
                </a:lnTo>
                <a:lnTo>
                  <a:pt x="11888" y="6855711"/>
                </a:lnTo>
                <a:lnTo>
                  <a:pt x="1188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1371600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61004" y="1371600"/>
            <a:ext cx="4608576" cy="2779776"/>
          </a:xfrm>
          <a:custGeom>
            <a:avLst/>
            <a:gdLst/>
            <a:ahLst/>
            <a:cxnLst/>
            <a:rect l="l" t="t" r="r" b="b"/>
            <a:pathLst>
              <a:path w="4608576" h="2779776">
                <a:moveTo>
                  <a:pt x="3218688" y="2432304"/>
                </a:moveTo>
                <a:lnTo>
                  <a:pt x="3218688" y="2779776"/>
                </a:lnTo>
                <a:lnTo>
                  <a:pt x="4608576" y="1389888"/>
                </a:lnTo>
                <a:lnTo>
                  <a:pt x="3218688" y="0"/>
                </a:lnTo>
                <a:lnTo>
                  <a:pt x="3218688" y="347472"/>
                </a:lnTo>
                <a:lnTo>
                  <a:pt x="0" y="347472"/>
                </a:lnTo>
                <a:lnTo>
                  <a:pt x="0" y="2432304"/>
                </a:lnTo>
                <a:lnTo>
                  <a:pt x="3218688" y="2432304"/>
                </a:lnTo>
                <a:close/>
              </a:path>
            </a:pathLst>
          </a:custGeom>
          <a:solidFill>
            <a:srgbClr val="FFD9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61004" y="1371600"/>
            <a:ext cx="4608576" cy="2779776"/>
          </a:xfrm>
          <a:custGeom>
            <a:avLst/>
            <a:gdLst/>
            <a:ahLst/>
            <a:cxnLst/>
            <a:rect l="l" t="t" r="r" b="b"/>
            <a:pathLst>
              <a:path w="4608576" h="2779776">
                <a:moveTo>
                  <a:pt x="0" y="347472"/>
                </a:moveTo>
                <a:lnTo>
                  <a:pt x="3218688" y="347472"/>
                </a:lnTo>
                <a:lnTo>
                  <a:pt x="3218688" y="0"/>
                </a:lnTo>
                <a:lnTo>
                  <a:pt x="4608576" y="1389888"/>
                </a:lnTo>
                <a:lnTo>
                  <a:pt x="3218688" y="2779776"/>
                </a:lnTo>
                <a:lnTo>
                  <a:pt x="3218688" y="2432304"/>
                </a:lnTo>
                <a:lnTo>
                  <a:pt x="0" y="2432304"/>
                </a:lnTo>
                <a:lnTo>
                  <a:pt x="0" y="347472"/>
                </a:lnTo>
                <a:close/>
              </a:path>
            </a:pathLst>
          </a:custGeom>
          <a:ln w="27432">
            <a:solidFill>
              <a:srgbClr val="FFD9C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9476" y="1536191"/>
            <a:ext cx="3072384" cy="2253996"/>
          </a:xfrm>
          <a:custGeom>
            <a:avLst/>
            <a:gdLst/>
            <a:ahLst/>
            <a:cxnLst/>
            <a:rect l="l" t="t" r="r" b="b"/>
            <a:pathLst>
              <a:path w="3072384" h="2253996">
                <a:moveTo>
                  <a:pt x="0" y="375666"/>
                </a:moveTo>
                <a:lnTo>
                  <a:pt x="0" y="1878330"/>
                </a:lnTo>
                <a:lnTo>
                  <a:pt x="1245" y="1909146"/>
                </a:lnTo>
                <a:lnTo>
                  <a:pt x="10918" y="1968620"/>
                </a:lnTo>
                <a:lnTo>
                  <a:pt x="29522" y="2024574"/>
                </a:lnTo>
                <a:lnTo>
                  <a:pt x="56285" y="2076234"/>
                </a:lnTo>
                <a:lnTo>
                  <a:pt x="90433" y="2122827"/>
                </a:lnTo>
                <a:lnTo>
                  <a:pt x="131191" y="2163580"/>
                </a:lnTo>
                <a:lnTo>
                  <a:pt x="177787" y="2197722"/>
                </a:lnTo>
                <a:lnTo>
                  <a:pt x="229448" y="2224480"/>
                </a:lnTo>
                <a:lnTo>
                  <a:pt x="285399" y="2243080"/>
                </a:lnTo>
                <a:lnTo>
                  <a:pt x="344867" y="2252750"/>
                </a:lnTo>
                <a:lnTo>
                  <a:pt x="375678" y="2253996"/>
                </a:lnTo>
                <a:lnTo>
                  <a:pt x="2696718" y="2253996"/>
                </a:lnTo>
                <a:lnTo>
                  <a:pt x="2757663" y="2249080"/>
                </a:lnTo>
                <a:lnTo>
                  <a:pt x="2815474" y="2234848"/>
                </a:lnTo>
                <a:lnTo>
                  <a:pt x="2869377" y="2212073"/>
                </a:lnTo>
                <a:lnTo>
                  <a:pt x="2918600" y="2181526"/>
                </a:lnTo>
                <a:lnTo>
                  <a:pt x="2962370" y="2143982"/>
                </a:lnTo>
                <a:lnTo>
                  <a:pt x="2999914" y="2100212"/>
                </a:lnTo>
                <a:lnTo>
                  <a:pt x="3030461" y="2050989"/>
                </a:lnTo>
                <a:lnTo>
                  <a:pt x="3053236" y="1997086"/>
                </a:lnTo>
                <a:lnTo>
                  <a:pt x="3067468" y="1939275"/>
                </a:lnTo>
                <a:lnTo>
                  <a:pt x="3072384" y="1878330"/>
                </a:lnTo>
                <a:lnTo>
                  <a:pt x="3072384" y="375666"/>
                </a:lnTo>
                <a:lnTo>
                  <a:pt x="3067468" y="314720"/>
                </a:lnTo>
                <a:lnTo>
                  <a:pt x="3053236" y="256909"/>
                </a:lnTo>
                <a:lnTo>
                  <a:pt x="3030461" y="203006"/>
                </a:lnTo>
                <a:lnTo>
                  <a:pt x="2999914" y="153783"/>
                </a:lnTo>
                <a:lnTo>
                  <a:pt x="2962370" y="110013"/>
                </a:lnTo>
                <a:lnTo>
                  <a:pt x="2918600" y="72469"/>
                </a:lnTo>
                <a:lnTo>
                  <a:pt x="2869377" y="41922"/>
                </a:lnTo>
                <a:lnTo>
                  <a:pt x="2815474" y="19147"/>
                </a:lnTo>
                <a:lnTo>
                  <a:pt x="2757663" y="4915"/>
                </a:lnTo>
                <a:lnTo>
                  <a:pt x="2696718" y="0"/>
                </a:lnTo>
                <a:lnTo>
                  <a:pt x="375678" y="0"/>
                </a:lnTo>
                <a:lnTo>
                  <a:pt x="314742" y="4915"/>
                </a:lnTo>
                <a:lnTo>
                  <a:pt x="256935" y="19147"/>
                </a:lnTo>
                <a:lnTo>
                  <a:pt x="203033" y="41922"/>
                </a:lnTo>
                <a:lnTo>
                  <a:pt x="153808" y="72469"/>
                </a:lnTo>
                <a:lnTo>
                  <a:pt x="110034" y="110013"/>
                </a:lnTo>
                <a:lnTo>
                  <a:pt x="72484" y="153783"/>
                </a:lnTo>
                <a:lnTo>
                  <a:pt x="41932" y="203006"/>
                </a:lnTo>
                <a:lnTo>
                  <a:pt x="19152" y="256909"/>
                </a:lnTo>
                <a:lnTo>
                  <a:pt x="4917" y="314720"/>
                </a:lnTo>
                <a:lnTo>
                  <a:pt x="0" y="375666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9476" y="1536191"/>
            <a:ext cx="3072384" cy="2253996"/>
          </a:xfrm>
          <a:custGeom>
            <a:avLst/>
            <a:gdLst/>
            <a:ahLst/>
            <a:cxnLst/>
            <a:rect l="l" t="t" r="r" b="b"/>
            <a:pathLst>
              <a:path w="3072384" h="2253996">
                <a:moveTo>
                  <a:pt x="0" y="375666"/>
                </a:moveTo>
                <a:lnTo>
                  <a:pt x="4917" y="314720"/>
                </a:lnTo>
                <a:lnTo>
                  <a:pt x="19152" y="256909"/>
                </a:lnTo>
                <a:lnTo>
                  <a:pt x="41932" y="203006"/>
                </a:lnTo>
                <a:lnTo>
                  <a:pt x="72484" y="153783"/>
                </a:lnTo>
                <a:lnTo>
                  <a:pt x="110034" y="110013"/>
                </a:lnTo>
                <a:lnTo>
                  <a:pt x="153808" y="72469"/>
                </a:lnTo>
                <a:lnTo>
                  <a:pt x="203033" y="41922"/>
                </a:lnTo>
                <a:lnTo>
                  <a:pt x="256935" y="19147"/>
                </a:lnTo>
                <a:lnTo>
                  <a:pt x="314742" y="4915"/>
                </a:lnTo>
                <a:lnTo>
                  <a:pt x="375678" y="0"/>
                </a:lnTo>
                <a:lnTo>
                  <a:pt x="2696718" y="0"/>
                </a:lnTo>
                <a:lnTo>
                  <a:pt x="2757663" y="4915"/>
                </a:lnTo>
                <a:lnTo>
                  <a:pt x="2815474" y="19147"/>
                </a:lnTo>
                <a:lnTo>
                  <a:pt x="2869377" y="41922"/>
                </a:lnTo>
                <a:lnTo>
                  <a:pt x="2918600" y="72469"/>
                </a:lnTo>
                <a:lnTo>
                  <a:pt x="2962370" y="110013"/>
                </a:lnTo>
                <a:lnTo>
                  <a:pt x="2999914" y="153783"/>
                </a:lnTo>
                <a:lnTo>
                  <a:pt x="3030461" y="203006"/>
                </a:lnTo>
                <a:lnTo>
                  <a:pt x="3053236" y="256909"/>
                </a:lnTo>
                <a:lnTo>
                  <a:pt x="3067468" y="314720"/>
                </a:lnTo>
                <a:lnTo>
                  <a:pt x="3072384" y="375666"/>
                </a:lnTo>
                <a:lnTo>
                  <a:pt x="3072384" y="1878330"/>
                </a:lnTo>
                <a:lnTo>
                  <a:pt x="3067468" y="1939275"/>
                </a:lnTo>
                <a:lnTo>
                  <a:pt x="3053236" y="1997086"/>
                </a:lnTo>
                <a:lnTo>
                  <a:pt x="3030461" y="2050989"/>
                </a:lnTo>
                <a:lnTo>
                  <a:pt x="2999914" y="2100212"/>
                </a:lnTo>
                <a:lnTo>
                  <a:pt x="2962370" y="2143982"/>
                </a:lnTo>
                <a:lnTo>
                  <a:pt x="2918600" y="2181526"/>
                </a:lnTo>
                <a:lnTo>
                  <a:pt x="2869377" y="2212073"/>
                </a:lnTo>
                <a:lnTo>
                  <a:pt x="2815474" y="2234848"/>
                </a:lnTo>
                <a:lnTo>
                  <a:pt x="2757663" y="2249080"/>
                </a:lnTo>
                <a:lnTo>
                  <a:pt x="2696718" y="2253996"/>
                </a:lnTo>
                <a:lnTo>
                  <a:pt x="375678" y="2253996"/>
                </a:lnTo>
                <a:lnTo>
                  <a:pt x="314742" y="2249080"/>
                </a:lnTo>
                <a:lnTo>
                  <a:pt x="256935" y="2234848"/>
                </a:lnTo>
                <a:lnTo>
                  <a:pt x="203033" y="2212073"/>
                </a:lnTo>
                <a:lnTo>
                  <a:pt x="153808" y="2181526"/>
                </a:lnTo>
                <a:lnTo>
                  <a:pt x="110034" y="2143982"/>
                </a:lnTo>
                <a:lnTo>
                  <a:pt x="72484" y="2100212"/>
                </a:lnTo>
                <a:lnTo>
                  <a:pt x="41932" y="2050989"/>
                </a:lnTo>
                <a:lnTo>
                  <a:pt x="19152" y="1997086"/>
                </a:lnTo>
                <a:lnTo>
                  <a:pt x="4917" y="1939275"/>
                </a:lnTo>
                <a:lnTo>
                  <a:pt x="0" y="1878330"/>
                </a:lnTo>
                <a:lnTo>
                  <a:pt x="0" y="375666"/>
                </a:lnTo>
                <a:close/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65576" y="3735324"/>
            <a:ext cx="4613148" cy="2628900"/>
          </a:xfrm>
          <a:custGeom>
            <a:avLst/>
            <a:gdLst/>
            <a:ahLst/>
            <a:cxnLst/>
            <a:rect l="l" t="t" r="r" b="b"/>
            <a:pathLst>
              <a:path w="4613148" h="2628900">
                <a:moveTo>
                  <a:pt x="3298698" y="2300287"/>
                </a:moveTo>
                <a:lnTo>
                  <a:pt x="3298698" y="2628900"/>
                </a:lnTo>
                <a:lnTo>
                  <a:pt x="4613148" y="1314450"/>
                </a:lnTo>
                <a:lnTo>
                  <a:pt x="3298698" y="0"/>
                </a:lnTo>
                <a:lnTo>
                  <a:pt x="3298698" y="328549"/>
                </a:lnTo>
                <a:lnTo>
                  <a:pt x="0" y="328549"/>
                </a:lnTo>
                <a:lnTo>
                  <a:pt x="0" y="2300287"/>
                </a:lnTo>
                <a:lnTo>
                  <a:pt x="3298698" y="2300287"/>
                </a:lnTo>
                <a:close/>
              </a:path>
            </a:pathLst>
          </a:custGeom>
          <a:solidFill>
            <a:srgbClr val="FFD9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65576" y="3735324"/>
            <a:ext cx="4613148" cy="2628900"/>
          </a:xfrm>
          <a:custGeom>
            <a:avLst/>
            <a:gdLst/>
            <a:ahLst/>
            <a:cxnLst/>
            <a:rect l="l" t="t" r="r" b="b"/>
            <a:pathLst>
              <a:path w="4613148" h="2628900">
                <a:moveTo>
                  <a:pt x="0" y="328549"/>
                </a:moveTo>
                <a:lnTo>
                  <a:pt x="3298698" y="328549"/>
                </a:lnTo>
                <a:lnTo>
                  <a:pt x="3298698" y="0"/>
                </a:lnTo>
                <a:lnTo>
                  <a:pt x="4613148" y="1314450"/>
                </a:lnTo>
                <a:lnTo>
                  <a:pt x="3298698" y="2628900"/>
                </a:lnTo>
                <a:lnTo>
                  <a:pt x="3298698" y="2300287"/>
                </a:lnTo>
                <a:lnTo>
                  <a:pt x="0" y="2300287"/>
                </a:lnTo>
                <a:lnTo>
                  <a:pt x="0" y="328549"/>
                </a:lnTo>
                <a:close/>
              </a:path>
            </a:pathLst>
          </a:custGeom>
          <a:ln w="27432">
            <a:solidFill>
              <a:srgbClr val="FFD9C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4048" y="4151376"/>
            <a:ext cx="3076955" cy="2258568"/>
          </a:xfrm>
          <a:custGeom>
            <a:avLst/>
            <a:gdLst/>
            <a:ahLst/>
            <a:cxnLst/>
            <a:rect l="l" t="t" r="r" b="b"/>
            <a:pathLst>
              <a:path w="3076955" h="2258568">
                <a:moveTo>
                  <a:pt x="0" y="376428"/>
                </a:moveTo>
                <a:lnTo>
                  <a:pt x="0" y="1882127"/>
                </a:lnTo>
                <a:lnTo>
                  <a:pt x="1247" y="1913000"/>
                </a:lnTo>
                <a:lnTo>
                  <a:pt x="10940" y="1972589"/>
                </a:lnTo>
                <a:lnTo>
                  <a:pt x="29583" y="2028653"/>
                </a:lnTo>
                <a:lnTo>
                  <a:pt x="56400" y="2080418"/>
                </a:lnTo>
                <a:lnTo>
                  <a:pt x="90617" y="2127109"/>
                </a:lnTo>
                <a:lnTo>
                  <a:pt x="131458" y="2167950"/>
                </a:lnTo>
                <a:lnTo>
                  <a:pt x="178149" y="2202167"/>
                </a:lnTo>
                <a:lnTo>
                  <a:pt x="229914" y="2228984"/>
                </a:lnTo>
                <a:lnTo>
                  <a:pt x="285978" y="2247627"/>
                </a:lnTo>
                <a:lnTo>
                  <a:pt x="345567" y="2257320"/>
                </a:lnTo>
                <a:lnTo>
                  <a:pt x="376440" y="2258568"/>
                </a:lnTo>
                <a:lnTo>
                  <a:pt x="2700528" y="2258568"/>
                </a:lnTo>
                <a:lnTo>
                  <a:pt x="2761587" y="2253640"/>
                </a:lnTo>
                <a:lnTo>
                  <a:pt x="2819509" y="2239376"/>
                </a:lnTo>
                <a:lnTo>
                  <a:pt x="2873519" y="2216549"/>
                </a:lnTo>
                <a:lnTo>
                  <a:pt x="2922843" y="2185935"/>
                </a:lnTo>
                <a:lnTo>
                  <a:pt x="2966704" y="2148309"/>
                </a:lnTo>
                <a:lnTo>
                  <a:pt x="3004328" y="2104446"/>
                </a:lnTo>
                <a:lnTo>
                  <a:pt x="3034940" y="2055121"/>
                </a:lnTo>
                <a:lnTo>
                  <a:pt x="3057765" y="2001110"/>
                </a:lnTo>
                <a:lnTo>
                  <a:pt x="3072029" y="1943187"/>
                </a:lnTo>
                <a:lnTo>
                  <a:pt x="3076955" y="1882127"/>
                </a:lnTo>
                <a:lnTo>
                  <a:pt x="3076955" y="376428"/>
                </a:lnTo>
                <a:lnTo>
                  <a:pt x="3072029" y="315368"/>
                </a:lnTo>
                <a:lnTo>
                  <a:pt x="3057765" y="257446"/>
                </a:lnTo>
                <a:lnTo>
                  <a:pt x="3034940" y="203436"/>
                </a:lnTo>
                <a:lnTo>
                  <a:pt x="3004328" y="154112"/>
                </a:lnTo>
                <a:lnTo>
                  <a:pt x="2966704" y="110251"/>
                </a:lnTo>
                <a:lnTo>
                  <a:pt x="2922843" y="72627"/>
                </a:lnTo>
                <a:lnTo>
                  <a:pt x="2873519" y="42015"/>
                </a:lnTo>
                <a:lnTo>
                  <a:pt x="2819509" y="19190"/>
                </a:lnTo>
                <a:lnTo>
                  <a:pt x="2761587" y="4926"/>
                </a:lnTo>
                <a:lnTo>
                  <a:pt x="2700528" y="0"/>
                </a:lnTo>
                <a:lnTo>
                  <a:pt x="376440" y="0"/>
                </a:lnTo>
                <a:lnTo>
                  <a:pt x="315380" y="4926"/>
                </a:lnTo>
                <a:lnTo>
                  <a:pt x="257457" y="19190"/>
                </a:lnTo>
                <a:lnTo>
                  <a:pt x="203446" y="42015"/>
                </a:lnTo>
                <a:lnTo>
                  <a:pt x="154121" y="72627"/>
                </a:lnTo>
                <a:lnTo>
                  <a:pt x="110258" y="110251"/>
                </a:lnTo>
                <a:lnTo>
                  <a:pt x="72632" y="154112"/>
                </a:lnTo>
                <a:lnTo>
                  <a:pt x="42018" y="203436"/>
                </a:lnTo>
                <a:lnTo>
                  <a:pt x="19191" y="257446"/>
                </a:lnTo>
                <a:lnTo>
                  <a:pt x="4927" y="315368"/>
                </a:lnTo>
                <a:lnTo>
                  <a:pt x="0" y="376428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4048" y="4151376"/>
            <a:ext cx="3076955" cy="2258568"/>
          </a:xfrm>
          <a:custGeom>
            <a:avLst/>
            <a:gdLst/>
            <a:ahLst/>
            <a:cxnLst/>
            <a:rect l="l" t="t" r="r" b="b"/>
            <a:pathLst>
              <a:path w="3076955" h="2258568">
                <a:moveTo>
                  <a:pt x="0" y="376428"/>
                </a:moveTo>
                <a:lnTo>
                  <a:pt x="4927" y="315368"/>
                </a:lnTo>
                <a:lnTo>
                  <a:pt x="19191" y="257446"/>
                </a:lnTo>
                <a:lnTo>
                  <a:pt x="42018" y="203436"/>
                </a:lnTo>
                <a:lnTo>
                  <a:pt x="72632" y="154112"/>
                </a:lnTo>
                <a:lnTo>
                  <a:pt x="110258" y="110251"/>
                </a:lnTo>
                <a:lnTo>
                  <a:pt x="154121" y="72627"/>
                </a:lnTo>
                <a:lnTo>
                  <a:pt x="203446" y="42015"/>
                </a:lnTo>
                <a:lnTo>
                  <a:pt x="257457" y="19190"/>
                </a:lnTo>
                <a:lnTo>
                  <a:pt x="315380" y="4926"/>
                </a:lnTo>
                <a:lnTo>
                  <a:pt x="376440" y="0"/>
                </a:lnTo>
                <a:lnTo>
                  <a:pt x="2700528" y="0"/>
                </a:lnTo>
                <a:lnTo>
                  <a:pt x="2761587" y="4926"/>
                </a:lnTo>
                <a:lnTo>
                  <a:pt x="2819509" y="19190"/>
                </a:lnTo>
                <a:lnTo>
                  <a:pt x="2873519" y="42015"/>
                </a:lnTo>
                <a:lnTo>
                  <a:pt x="2922843" y="72627"/>
                </a:lnTo>
                <a:lnTo>
                  <a:pt x="2966704" y="110251"/>
                </a:lnTo>
                <a:lnTo>
                  <a:pt x="3004328" y="154112"/>
                </a:lnTo>
                <a:lnTo>
                  <a:pt x="3034940" y="203436"/>
                </a:lnTo>
                <a:lnTo>
                  <a:pt x="3057765" y="257446"/>
                </a:lnTo>
                <a:lnTo>
                  <a:pt x="3072029" y="315368"/>
                </a:lnTo>
                <a:lnTo>
                  <a:pt x="3076955" y="376428"/>
                </a:lnTo>
                <a:lnTo>
                  <a:pt x="3076955" y="1882127"/>
                </a:lnTo>
                <a:lnTo>
                  <a:pt x="3072029" y="1943187"/>
                </a:lnTo>
                <a:lnTo>
                  <a:pt x="3057765" y="2001110"/>
                </a:lnTo>
                <a:lnTo>
                  <a:pt x="3034940" y="2055121"/>
                </a:lnTo>
                <a:lnTo>
                  <a:pt x="3004328" y="2104446"/>
                </a:lnTo>
                <a:lnTo>
                  <a:pt x="2966704" y="2148309"/>
                </a:lnTo>
                <a:lnTo>
                  <a:pt x="2922843" y="2185935"/>
                </a:lnTo>
                <a:lnTo>
                  <a:pt x="2873519" y="2216549"/>
                </a:lnTo>
                <a:lnTo>
                  <a:pt x="2819509" y="2239376"/>
                </a:lnTo>
                <a:lnTo>
                  <a:pt x="2761587" y="2253640"/>
                </a:lnTo>
                <a:lnTo>
                  <a:pt x="2700528" y="2258568"/>
                </a:lnTo>
                <a:lnTo>
                  <a:pt x="376440" y="2258568"/>
                </a:lnTo>
                <a:lnTo>
                  <a:pt x="315380" y="2253640"/>
                </a:lnTo>
                <a:lnTo>
                  <a:pt x="257457" y="2239376"/>
                </a:lnTo>
                <a:lnTo>
                  <a:pt x="203446" y="2216549"/>
                </a:lnTo>
                <a:lnTo>
                  <a:pt x="154121" y="2185935"/>
                </a:lnTo>
                <a:lnTo>
                  <a:pt x="110258" y="2148309"/>
                </a:lnTo>
                <a:lnTo>
                  <a:pt x="72632" y="2104446"/>
                </a:lnTo>
                <a:lnTo>
                  <a:pt x="42018" y="2055121"/>
                </a:lnTo>
                <a:lnTo>
                  <a:pt x="19191" y="2001110"/>
                </a:lnTo>
                <a:lnTo>
                  <a:pt x="4927" y="1943187"/>
                </a:lnTo>
                <a:lnTo>
                  <a:pt x="0" y="1882127"/>
                </a:lnTo>
                <a:lnTo>
                  <a:pt x="0" y="376428"/>
                </a:lnTo>
                <a:close/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770756" y="425807"/>
            <a:ext cx="3315843" cy="4883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29"/>
              </a:lnSpc>
              <a:spcBef>
                <a:spcPts val="191"/>
              </a:spcBef>
            </a:pPr>
            <a:r>
              <a:rPr sz="3650" spc="42" dirty="0">
                <a:solidFill>
                  <a:srgbClr val="565F6C"/>
                </a:solidFill>
                <a:latin typeface="Algerian"/>
                <a:cs typeface="Algerian"/>
              </a:rPr>
              <a:t>A</a:t>
            </a:r>
            <a:r>
              <a:rPr sz="3650" spc="0" dirty="0">
                <a:solidFill>
                  <a:srgbClr val="565F6C"/>
                </a:solidFill>
                <a:latin typeface="Algerian"/>
                <a:cs typeface="Algerian"/>
              </a:rPr>
              <a:t>UTHORI</a:t>
            </a:r>
            <a:r>
              <a:rPr sz="3650" spc="-28" dirty="0">
                <a:solidFill>
                  <a:srgbClr val="565F6C"/>
                </a:solidFill>
                <a:latin typeface="Algerian"/>
                <a:cs typeface="Algerian"/>
              </a:rPr>
              <a:t>T</a:t>
            </a:r>
            <a:r>
              <a:rPr sz="3650" spc="-13" dirty="0">
                <a:solidFill>
                  <a:srgbClr val="565F6C"/>
                </a:solidFill>
                <a:latin typeface="Algerian"/>
                <a:cs typeface="Algerian"/>
              </a:rPr>
              <a:t>I</a:t>
            </a:r>
            <a:r>
              <a:rPr sz="3650" spc="9" dirty="0">
                <a:solidFill>
                  <a:srgbClr val="565F6C"/>
                </a:solidFill>
                <a:latin typeface="Algerian"/>
                <a:cs typeface="Algerian"/>
              </a:rPr>
              <a:t>E</a:t>
            </a:r>
            <a:r>
              <a:rPr sz="3650" spc="0" dirty="0">
                <a:solidFill>
                  <a:srgbClr val="565F6C"/>
                </a:solidFill>
                <a:latin typeface="Algerian"/>
                <a:cs typeface="Algerian"/>
              </a:rPr>
              <a:t>S</a:t>
            </a:r>
            <a:endParaRPr sz="3650" dirty="0">
              <a:latin typeface="Algerian"/>
              <a:cs typeface="Algeri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60241" y="1732921"/>
            <a:ext cx="177713" cy="15079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550" spc="0" dirty="0">
                <a:latin typeface="Century Schoolbook"/>
                <a:cs typeface="Century Schoolbook"/>
              </a:rPr>
              <a:t>•</a:t>
            </a:r>
            <a:endParaRPr sz="1550">
              <a:latin typeface="Century Schoolbook"/>
              <a:cs typeface="Century Schoolbook"/>
            </a:endParaRPr>
          </a:p>
          <a:p>
            <a:pPr marL="12700" marR="230">
              <a:lnSpc>
                <a:spcPct val="100179"/>
              </a:lnSpc>
              <a:spcBef>
                <a:spcPts val="68"/>
              </a:spcBef>
            </a:pPr>
            <a:r>
              <a:rPr sz="1550" spc="0" dirty="0">
                <a:latin typeface="Century Schoolbook"/>
                <a:cs typeface="Century Schoolbook"/>
              </a:rPr>
              <a:t>•</a:t>
            </a:r>
            <a:endParaRPr sz="1550">
              <a:latin typeface="Century Schoolbook"/>
              <a:cs typeface="Century Schoolbook"/>
            </a:endParaRPr>
          </a:p>
          <a:p>
            <a:pPr marL="12700" marR="230">
              <a:lnSpc>
                <a:spcPct val="100179"/>
              </a:lnSpc>
              <a:spcBef>
                <a:spcPts val="155"/>
              </a:spcBef>
            </a:pPr>
            <a:r>
              <a:rPr sz="1550" spc="0" dirty="0">
                <a:latin typeface="Century Schoolbook"/>
                <a:cs typeface="Century Schoolbook"/>
              </a:rPr>
              <a:t>•</a:t>
            </a:r>
            <a:endParaRPr sz="1550">
              <a:latin typeface="Century Schoolbook"/>
              <a:cs typeface="Century Schoolbook"/>
            </a:endParaRPr>
          </a:p>
          <a:p>
            <a:pPr marL="12700">
              <a:lnSpc>
                <a:spcPct val="100179"/>
              </a:lnSpc>
              <a:spcBef>
                <a:spcPts val="150"/>
              </a:spcBef>
            </a:pPr>
            <a:r>
              <a:rPr sz="1550" spc="0" dirty="0">
                <a:latin typeface="Century Schoolbook"/>
                <a:cs typeface="Century Schoolbook"/>
              </a:rPr>
              <a:t>•</a:t>
            </a:r>
            <a:endParaRPr sz="1550">
              <a:latin typeface="Century Schoolbook"/>
              <a:cs typeface="Century Schoolbook"/>
            </a:endParaRPr>
          </a:p>
          <a:p>
            <a:pPr marL="12700" marR="230">
              <a:lnSpc>
                <a:spcPct val="100179"/>
              </a:lnSpc>
              <a:spcBef>
                <a:spcPts val="155"/>
              </a:spcBef>
            </a:pPr>
            <a:r>
              <a:rPr sz="1550" spc="0" dirty="0">
                <a:latin typeface="Century Schoolbook"/>
                <a:cs typeface="Century Schoolbook"/>
              </a:rPr>
              <a:t>•</a:t>
            </a:r>
            <a:endParaRPr sz="1550">
              <a:latin typeface="Century Schoolbook"/>
              <a:cs typeface="Century Schoolbook"/>
            </a:endParaRPr>
          </a:p>
          <a:p>
            <a:pPr marL="12700">
              <a:lnSpc>
                <a:spcPct val="100179"/>
              </a:lnSpc>
              <a:spcBef>
                <a:spcPts val="150"/>
              </a:spcBef>
            </a:pPr>
            <a:r>
              <a:rPr sz="1550" spc="0" dirty="0">
                <a:latin typeface="Century Schoolbook"/>
                <a:cs typeface="Century Schoolbook"/>
              </a:rPr>
              <a:t>•</a:t>
            </a:r>
            <a:endParaRPr sz="1550">
              <a:latin typeface="Century Schoolbook"/>
              <a:cs typeface="Century School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33978" y="1732921"/>
            <a:ext cx="2747920" cy="44149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796">
              <a:lnSpc>
                <a:spcPts val="1735"/>
              </a:lnSpc>
              <a:spcBef>
                <a:spcPts val="86"/>
              </a:spcBef>
            </a:pPr>
            <a:r>
              <a:rPr sz="1550" spc="5" dirty="0">
                <a:latin typeface="Century Schoolbook"/>
                <a:cs typeface="Century Schoolbook"/>
              </a:rPr>
              <a:t>R</a:t>
            </a:r>
            <a:r>
              <a:rPr sz="1550" spc="-10" dirty="0">
                <a:latin typeface="Century Schoolbook"/>
                <a:cs typeface="Century Schoolbook"/>
              </a:rPr>
              <a:t>O</a:t>
            </a:r>
            <a:r>
              <a:rPr sz="1550" spc="0" dirty="0">
                <a:latin typeface="Century Schoolbook"/>
                <a:cs typeface="Century Schoolbook"/>
              </a:rPr>
              <a:t>C</a:t>
            </a:r>
            <a:endParaRPr sz="1550">
              <a:latin typeface="Century Schoolbook"/>
              <a:cs typeface="Century Schoolbook"/>
            </a:endParaRPr>
          </a:p>
          <a:p>
            <a:pPr marL="12700" marR="22796">
              <a:lnSpc>
                <a:spcPct val="100179"/>
              </a:lnSpc>
              <a:spcBef>
                <a:spcPts val="68"/>
              </a:spcBef>
            </a:pPr>
            <a:r>
              <a:rPr sz="1550" spc="9" dirty="0">
                <a:latin typeface="Century Schoolbook"/>
                <a:cs typeface="Century Schoolbook"/>
              </a:rPr>
              <a:t>RBI</a:t>
            </a:r>
            <a:endParaRPr sz="1550">
              <a:latin typeface="Century Schoolbook"/>
              <a:cs typeface="Century Schoolbook"/>
            </a:endParaRPr>
          </a:p>
          <a:p>
            <a:pPr marL="12700" marR="22796">
              <a:lnSpc>
                <a:spcPct val="100179"/>
              </a:lnSpc>
              <a:spcBef>
                <a:spcPts val="155"/>
              </a:spcBef>
            </a:pPr>
            <a:r>
              <a:rPr sz="1550" spc="4" dirty="0">
                <a:latin typeface="Century Schoolbook"/>
                <a:cs typeface="Century Schoolbook"/>
              </a:rPr>
              <a:t>B</a:t>
            </a:r>
            <a:r>
              <a:rPr sz="1550" spc="9" dirty="0">
                <a:latin typeface="Century Schoolbook"/>
                <a:cs typeface="Century Schoolbook"/>
              </a:rPr>
              <a:t>S</a:t>
            </a:r>
            <a:r>
              <a:rPr sz="1550" spc="4" dirty="0">
                <a:latin typeface="Century Schoolbook"/>
                <a:cs typeface="Century Schoolbook"/>
              </a:rPr>
              <a:t>E</a:t>
            </a:r>
            <a:r>
              <a:rPr sz="1550" spc="0" dirty="0">
                <a:latin typeface="Century Schoolbook"/>
                <a:cs typeface="Century Schoolbook"/>
              </a:rPr>
              <a:t>/</a:t>
            </a:r>
            <a:r>
              <a:rPr sz="1550" spc="102" dirty="0">
                <a:latin typeface="Century Schoolbook"/>
                <a:cs typeface="Century Schoolbook"/>
              </a:rPr>
              <a:t> </a:t>
            </a:r>
            <a:r>
              <a:rPr sz="1550" spc="5" dirty="0">
                <a:latin typeface="Century Schoolbook"/>
                <a:cs typeface="Century Schoolbook"/>
              </a:rPr>
              <a:t>N</a:t>
            </a:r>
            <a:r>
              <a:rPr sz="1550" spc="10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endParaRPr sz="1550">
              <a:latin typeface="Century Schoolbook"/>
              <a:cs typeface="Century Schoolbook"/>
            </a:endParaRPr>
          </a:p>
          <a:p>
            <a:pPr marL="12700" marR="22796">
              <a:lnSpc>
                <a:spcPct val="100179"/>
              </a:lnSpc>
              <a:spcBef>
                <a:spcPts val="150"/>
              </a:spcBef>
            </a:pPr>
            <a:r>
              <a:rPr sz="1550" spc="5" dirty="0">
                <a:latin typeface="Century Schoolbook"/>
                <a:cs typeface="Century Schoolbook"/>
              </a:rPr>
              <a:t>SEB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endParaRPr sz="1550">
              <a:latin typeface="Century Schoolbook"/>
              <a:cs typeface="Century Schoolbook"/>
            </a:endParaRPr>
          </a:p>
          <a:p>
            <a:pPr marL="12700">
              <a:lnSpc>
                <a:spcPct val="100679"/>
              </a:lnSpc>
              <a:spcBef>
                <a:spcPts val="155"/>
              </a:spcBef>
            </a:pP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-9" dirty="0">
                <a:latin typeface="Century Schoolbook"/>
                <a:cs typeface="Century Schoolbook"/>
              </a:rPr>
              <a:t>T</a:t>
            </a:r>
            <a:r>
              <a:rPr sz="1550" spc="4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T</a:t>
            </a:r>
            <a:r>
              <a:rPr sz="1550" spc="136" dirty="0">
                <a:latin typeface="Century Schoolbook"/>
                <a:cs typeface="Century Schoolbook"/>
              </a:rPr>
              <a:t> </a:t>
            </a:r>
            <a:r>
              <a:rPr sz="1550" spc="5" dirty="0">
                <a:latin typeface="Century Schoolbook"/>
                <a:cs typeface="Century Schoolbook"/>
              </a:rPr>
              <a:t>&amp;CE</a:t>
            </a:r>
            <a:r>
              <a:rPr sz="1550" spc="10" dirty="0">
                <a:latin typeface="Century Schoolbook"/>
                <a:cs typeface="Century Schoolbook"/>
              </a:rPr>
              <a:t>S</a:t>
            </a:r>
            <a:r>
              <a:rPr sz="1550" spc="-15" dirty="0">
                <a:latin typeface="Century Schoolbook"/>
                <a:cs typeface="Century Schoolbook"/>
              </a:rPr>
              <a:t>T</a:t>
            </a:r>
            <a:r>
              <a:rPr sz="1550" spc="5" dirty="0">
                <a:latin typeface="Century Schoolbook"/>
                <a:cs typeface="Century Schoolbook"/>
              </a:rPr>
              <a:t>A</a:t>
            </a:r>
            <a:r>
              <a:rPr sz="1550" spc="0" dirty="0">
                <a:latin typeface="Century Schoolbook"/>
                <a:cs typeface="Century Schoolbook"/>
              </a:rPr>
              <a:t>T </a:t>
            </a:r>
            <a:r>
              <a:rPr sz="1550" spc="4" dirty="0">
                <a:latin typeface="Century Schoolbook"/>
                <a:cs typeface="Century Schoolbook"/>
              </a:rPr>
              <a:t>C</a:t>
            </a:r>
            <a:r>
              <a:rPr sz="1550" spc="-9" dirty="0">
                <a:latin typeface="Century Schoolbook"/>
                <a:cs typeface="Century Schoolbook"/>
              </a:rPr>
              <a:t>O</a:t>
            </a:r>
            <a:r>
              <a:rPr sz="1550" spc="0" dirty="0">
                <a:latin typeface="Century Schoolbook"/>
                <a:cs typeface="Century Schoolbook"/>
              </a:rPr>
              <a:t>N</a:t>
            </a:r>
            <a:r>
              <a:rPr sz="1550" spc="9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U</a:t>
            </a:r>
            <a:r>
              <a:rPr sz="1550" spc="14" dirty="0">
                <a:latin typeface="Century Schoolbook"/>
                <a:cs typeface="Century Schoolbook"/>
              </a:rPr>
              <a:t>M</a:t>
            </a:r>
            <a:r>
              <a:rPr sz="1550" spc="4" dirty="0">
                <a:latin typeface="Century Schoolbook"/>
                <a:cs typeface="Century Schoolbook"/>
              </a:rPr>
              <a:t>E</a:t>
            </a:r>
            <a:r>
              <a:rPr sz="1550" spc="0" dirty="0">
                <a:latin typeface="Century Schoolbook"/>
                <a:cs typeface="Century Schoolbook"/>
              </a:rPr>
              <a:t>R</a:t>
            </a:r>
            <a:r>
              <a:rPr sz="1550" spc="270" dirty="0">
                <a:latin typeface="Century Schoolbook"/>
                <a:cs typeface="Century Schoolbook"/>
              </a:rPr>
              <a:t> </a:t>
            </a:r>
            <a:r>
              <a:rPr sz="1550" spc="-15" dirty="0">
                <a:latin typeface="Century Schoolbook"/>
                <a:cs typeface="Century Schoolbook"/>
              </a:rPr>
              <a:t>P</a:t>
            </a:r>
            <a:r>
              <a:rPr sz="1550" spc="5" dirty="0">
                <a:latin typeface="Century Schoolbook"/>
                <a:cs typeface="Century Schoolbook"/>
              </a:rPr>
              <a:t>R</a:t>
            </a:r>
            <a:r>
              <a:rPr sz="1550" spc="-10" dirty="0">
                <a:latin typeface="Century Schoolbook"/>
                <a:cs typeface="Century Schoolbook"/>
              </a:rPr>
              <a:t>O</a:t>
            </a:r>
            <a:r>
              <a:rPr sz="1550" spc="-15" dirty="0">
                <a:latin typeface="Century Schoolbook"/>
                <a:cs typeface="Century Schoolbook"/>
              </a:rPr>
              <a:t>T</a:t>
            </a:r>
            <a:r>
              <a:rPr sz="1550" spc="5" dirty="0">
                <a:latin typeface="Century Schoolbook"/>
                <a:cs typeface="Century Schoolbook"/>
              </a:rPr>
              <a:t>EC</a:t>
            </a:r>
            <a:r>
              <a:rPr sz="1550" spc="-15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-10" dirty="0">
                <a:latin typeface="Century Schoolbook"/>
                <a:cs typeface="Century Schoolbook"/>
              </a:rPr>
              <a:t>O</a:t>
            </a:r>
            <a:r>
              <a:rPr sz="1550" spc="0" dirty="0">
                <a:latin typeface="Century Schoolbook"/>
                <a:cs typeface="Century Schoolbook"/>
              </a:rPr>
              <a:t>N </a:t>
            </a:r>
            <a:r>
              <a:rPr sz="1550" spc="5" dirty="0">
                <a:latin typeface="Century Schoolbook"/>
                <a:cs typeface="Century Schoolbook"/>
              </a:rPr>
              <a:t>C</a:t>
            </a:r>
            <a:r>
              <a:rPr sz="1550" spc="-10" dirty="0">
                <a:latin typeface="Century Schoolbook"/>
                <a:cs typeface="Century Schoolbook"/>
              </a:rPr>
              <a:t>O</a:t>
            </a:r>
            <a:r>
              <a:rPr sz="1550" spc="5" dirty="0">
                <a:latin typeface="Century Schoolbook"/>
                <a:cs typeface="Century Schoolbook"/>
              </a:rPr>
              <a:t>UNC</a:t>
            </a:r>
            <a:r>
              <a:rPr sz="1550" spc="0" dirty="0">
                <a:latin typeface="Century Schoolbook"/>
                <a:cs typeface="Century Schoolbook"/>
              </a:rPr>
              <a:t>IL</a:t>
            </a:r>
            <a:endParaRPr sz="1550">
              <a:latin typeface="Century Schoolbook"/>
              <a:cs typeface="Century Schoolbook"/>
            </a:endParaRPr>
          </a:p>
          <a:p>
            <a:pPr marL="12700" marR="22796">
              <a:lnSpc>
                <a:spcPct val="100179"/>
              </a:lnSpc>
              <a:spcBef>
                <a:spcPts val="140"/>
              </a:spcBef>
            </a:pPr>
            <a:r>
              <a:rPr sz="1550" spc="0" dirty="0">
                <a:latin typeface="Century Schoolbook"/>
                <a:cs typeface="Century Schoolbook"/>
              </a:rPr>
              <a:t>N</a:t>
            </a:r>
            <a:r>
              <a:rPr sz="1550" spc="10" dirty="0">
                <a:latin typeface="Century Schoolbook"/>
                <a:cs typeface="Century Schoolbook"/>
              </a:rPr>
              <a:t>C</a:t>
            </a:r>
            <a:r>
              <a:rPr sz="1550" spc="-15" dirty="0">
                <a:latin typeface="Century Schoolbook"/>
                <a:cs typeface="Century Schoolbook"/>
              </a:rPr>
              <a:t>L</a:t>
            </a:r>
            <a:r>
              <a:rPr sz="1550" spc="0" dirty="0">
                <a:latin typeface="Century Schoolbook"/>
                <a:cs typeface="Century Schoolbook"/>
              </a:rPr>
              <a:t>T</a:t>
            </a:r>
            <a:endParaRPr sz="1550">
              <a:latin typeface="Century Schoolbook"/>
              <a:cs typeface="Century Schoolbook"/>
            </a:endParaRPr>
          </a:p>
          <a:p>
            <a:pPr marL="12700" marR="22796">
              <a:lnSpc>
                <a:spcPct val="100179"/>
              </a:lnSpc>
              <a:spcBef>
                <a:spcPts val="155"/>
              </a:spcBef>
            </a:pPr>
            <a:r>
              <a:rPr sz="1550" spc="4" dirty="0">
                <a:latin typeface="Century Schoolbook"/>
                <a:cs typeface="Century Schoolbook"/>
              </a:rPr>
              <a:t>B</a:t>
            </a:r>
            <a:r>
              <a:rPr sz="1550" spc="0" dirty="0">
                <a:latin typeface="Century Schoolbook"/>
                <a:cs typeface="Century Schoolbook"/>
              </a:rPr>
              <a:t>o</a:t>
            </a:r>
            <a:r>
              <a:rPr sz="1550" spc="-19" dirty="0">
                <a:latin typeface="Century Schoolbook"/>
                <a:cs typeface="Century Schoolbook"/>
              </a:rPr>
              <a:t>a</a:t>
            </a:r>
            <a:r>
              <a:rPr sz="1550" spc="14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d</a:t>
            </a:r>
            <a:r>
              <a:rPr sz="1550" spc="151" dirty="0">
                <a:latin typeface="Century Schoolbook"/>
                <a:cs typeface="Century Schoolbook"/>
              </a:rPr>
              <a:t> </a:t>
            </a:r>
            <a:r>
              <a:rPr sz="1550" spc="9" dirty="0">
                <a:latin typeface="Century Schoolbook"/>
                <a:cs typeface="Century Schoolbook"/>
              </a:rPr>
              <a:t>(S</a:t>
            </a:r>
            <a:r>
              <a:rPr sz="1550" spc="4" dirty="0">
                <a:latin typeface="Century Schoolbook"/>
                <a:cs typeface="Century Schoolbook"/>
              </a:rPr>
              <a:t>E</a:t>
            </a:r>
            <a:r>
              <a:rPr sz="1550" spc="0" dirty="0">
                <a:latin typeface="Century Schoolbook"/>
                <a:cs typeface="Century Schoolbook"/>
              </a:rPr>
              <a:t>Z)</a:t>
            </a:r>
            <a:endParaRPr sz="1550">
              <a:latin typeface="Century Schoolbook"/>
              <a:cs typeface="Century Schoolbook"/>
            </a:endParaRPr>
          </a:p>
          <a:p>
            <a:pPr marL="15748" marR="20951">
              <a:lnSpc>
                <a:spcPct val="100679"/>
              </a:lnSpc>
              <a:spcBef>
                <a:spcPts val="756"/>
              </a:spcBef>
            </a:pPr>
            <a:r>
              <a:rPr sz="1550" spc="4" dirty="0">
                <a:latin typeface="Century Schoolbook"/>
                <a:cs typeface="Century Schoolbook"/>
              </a:rPr>
              <a:t>ENER</a:t>
            </a:r>
            <a:r>
              <a:rPr sz="1550" spc="-9" dirty="0">
                <a:latin typeface="Century Schoolbook"/>
                <a:cs typeface="Century Schoolbook"/>
              </a:rPr>
              <a:t>G</a:t>
            </a:r>
            <a:r>
              <a:rPr sz="1550" spc="0" dirty="0">
                <a:latin typeface="Century Schoolbook"/>
                <a:cs typeface="Century Schoolbook"/>
              </a:rPr>
              <a:t>Y</a:t>
            </a:r>
            <a:r>
              <a:rPr sz="1550" spc="213" dirty="0">
                <a:latin typeface="Century Schoolbook"/>
                <a:cs typeface="Century Schoolbook"/>
              </a:rPr>
              <a:t> </a:t>
            </a:r>
            <a:r>
              <a:rPr sz="1550" spc="5" dirty="0">
                <a:latin typeface="Century Schoolbook"/>
                <a:cs typeface="Century Schoolbook"/>
              </a:rPr>
              <a:t>C</a:t>
            </a:r>
            <a:r>
              <a:rPr sz="1550" spc="-10" dirty="0">
                <a:latin typeface="Century Schoolbook"/>
                <a:cs typeface="Century Schoolbook"/>
              </a:rPr>
              <a:t>O</a:t>
            </a:r>
            <a:r>
              <a:rPr sz="1550" spc="5" dirty="0">
                <a:latin typeface="Century Schoolbook"/>
                <a:cs typeface="Century Schoolbook"/>
              </a:rPr>
              <a:t>N</a:t>
            </a:r>
            <a:r>
              <a:rPr sz="1550" spc="10" dirty="0">
                <a:latin typeface="Century Schoolbook"/>
                <a:cs typeface="Century Schoolbook"/>
              </a:rPr>
              <a:t>S</a:t>
            </a:r>
            <a:r>
              <a:rPr sz="1550" spc="5" dirty="0">
                <a:latin typeface="Century Schoolbook"/>
                <a:cs typeface="Century Schoolbook"/>
              </a:rPr>
              <a:t>ERVA</a:t>
            </a:r>
            <a:r>
              <a:rPr sz="1550" spc="-15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-5" dirty="0">
                <a:latin typeface="Century Schoolbook"/>
                <a:cs typeface="Century Schoolbook"/>
              </a:rPr>
              <a:t>O</a:t>
            </a:r>
            <a:r>
              <a:rPr sz="1550" spc="0" dirty="0">
                <a:latin typeface="Century Schoolbook"/>
                <a:cs typeface="Century Schoolbook"/>
              </a:rPr>
              <a:t>N </a:t>
            </a:r>
            <a:r>
              <a:rPr sz="1550" spc="4" dirty="0">
                <a:latin typeface="Century Schoolbook"/>
                <a:cs typeface="Century Schoolbook"/>
              </a:rPr>
              <a:t>A</a:t>
            </a:r>
            <a:r>
              <a:rPr sz="1550" spc="-14" dirty="0">
                <a:latin typeface="Century Schoolbook"/>
                <a:cs typeface="Century Schoolbook"/>
              </a:rPr>
              <a:t>PP</a:t>
            </a:r>
            <a:r>
              <a:rPr sz="1550" spc="4" dirty="0">
                <a:latin typeface="Century Schoolbook"/>
                <a:cs typeface="Century Schoolbook"/>
              </a:rPr>
              <a:t>E</a:t>
            </a:r>
            <a:r>
              <a:rPr sz="1550" spc="-14" dirty="0">
                <a:latin typeface="Century Schoolbook"/>
                <a:cs typeface="Century Schoolbook"/>
              </a:rPr>
              <a:t>L</a:t>
            </a:r>
            <a:r>
              <a:rPr sz="1550" spc="4" dirty="0">
                <a:latin typeface="Century Schoolbook"/>
                <a:cs typeface="Century Schoolbook"/>
              </a:rPr>
              <a:t>A</a:t>
            </a:r>
            <a:r>
              <a:rPr sz="1550" spc="-14" dirty="0">
                <a:latin typeface="Century Schoolbook"/>
                <a:cs typeface="Century Schoolbook"/>
              </a:rPr>
              <a:t>T</a:t>
            </a:r>
            <a:r>
              <a:rPr sz="1550" spc="0" dirty="0">
                <a:latin typeface="Century Schoolbook"/>
                <a:cs typeface="Century Schoolbook"/>
              </a:rPr>
              <a:t>E</a:t>
            </a:r>
            <a:r>
              <a:rPr sz="1550" spc="287" dirty="0">
                <a:latin typeface="Century Schoolbook"/>
                <a:cs typeface="Century Schoolbook"/>
              </a:rPr>
              <a:t> </a:t>
            </a:r>
            <a:r>
              <a:rPr sz="1550" spc="-15" dirty="0">
                <a:latin typeface="Century Schoolbook"/>
                <a:cs typeface="Century Schoolbook"/>
              </a:rPr>
              <a:t>T</a:t>
            </a:r>
            <a:r>
              <a:rPr sz="1550" spc="5" dirty="0">
                <a:latin typeface="Century Schoolbook"/>
                <a:cs typeface="Century Schoolbook"/>
              </a:rPr>
              <a:t>R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r>
              <a:rPr sz="1550" spc="5" dirty="0">
                <a:latin typeface="Century Schoolbook"/>
                <a:cs typeface="Century Schoolbook"/>
              </a:rPr>
              <a:t>B</a:t>
            </a:r>
            <a:r>
              <a:rPr sz="1550" spc="0" dirty="0">
                <a:latin typeface="Century Schoolbook"/>
                <a:cs typeface="Century Schoolbook"/>
              </a:rPr>
              <a:t>U</a:t>
            </a:r>
            <a:r>
              <a:rPr sz="1550" spc="5" dirty="0">
                <a:latin typeface="Century Schoolbook"/>
                <a:cs typeface="Century Schoolbook"/>
              </a:rPr>
              <a:t>NA</a:t>
            </a:r>
            <a:r>
              <a:rPr sz="1550" spc="0" dirty="0">
                <a:latin typeface="Century Schoolbook"/>
                <a:cs typeface="Century Schoolbook"/>
              </a:rPr>
              <a:t>L I</a:t>
            </a:r>
            <a:r>
              <a:rPr sz="1550" spc="10" dirty="0">
                <a:latin typeface="Century Schoolbook"/>
                <a:cs typeface="Century Schoolbook"/>
              </a:rPr>
              <a:t>R</a:t>
            </a:r>
            <a:r>
              <a:rPr sz="1550" spc="-10" dirty="0">
                <a:latin typeface="Century Schoolbook"/>
                <a:cs typeface="Century Schoolbook"/>
              </a:rPr>
              <a:t>D</a:t>
            </a:r>
            <a:r>
              <a:rPr sz="1550" spc="0" dirty="0">
                <a:latin typeface="Century Schoolbook"/>
                <a:cs typeface="Century Schoolbook"/>
              </a:rPr>
              <a:t>A</a:t>
            </a:r>
            <a:endParaRPr sz="1550">
              <a:latin typeface="Century Schoolbook"/>
              <a:cs typeface="Century Schoolbook"/>
            </a:endParaRPr>
          </a:p>
          <a:p>
            <a:pPr marL="15748" marR="22796">
              <a:lnSpc>
                <a:spcPct val="100179"/>
              </a:lnSpc>
              <a:spcBef>
                <a:spcPts val="140"/>
              </a:spcBef>
            </a:pPr>
            <a:r>
              <a:rPr sz="1550" spc="-15" dirty="0">
                <a:latin typeface="Century Schoolbook"/>
                <a:cs typeface="Century Schoolbook"/>
              </a:rPr>
              <a:t>T</a:t>
            </a:r>
            <a:r>
              <a:rPr sz="1550" spc="5" dirty="0">
                <a:latin typeface="Century Schoolbook"/>
                <a:cs typeface="Century Schoolbook"/>
              </a:rPr>
              <a:t>RA</a:t>
            </a:r>
            <a:r>
              <a:rPr sz="1550" spc="0" dirty="0">
                <a:latin typeface="Century Schoolbook"/>
                <a:cs typeface="Century Schoolbook"/>
              </a:rPr>
              <a:t>I</a:t>
            </a:r>
            <a:endParaRPr sz="1550">
              <a:latin typeface="Century Schoolbook"/>
              <a:cs typeface="Century Schoolbook"/>
            </a:endParaRPr>
          </a:p>
          <a:p>
            <a:pPr marL="70612" marR="22796">
              <a:lnSpc>
                <a:spcPct val="100179"/>
              </a:lnSpc>
              <a:spcBef>
                <a:spcPts val="70"/>
              </a:spcBef>
            </a:pPr>
            <a:r>
              <a:rPr sz="2000" spc="-9" dirty="0">
                <a:latin typeface="Century Schoolbook"/>
                <a:cs typeface="Century Schoolbook"/>
              </a:rPr>
              <a:t>F</a:t>
            </a:r>
            <a:r>
              <a:rPr sz="2000" spc="0" dirty="0">
                <a:latin typeface="Century Schoolbook"/>
                <a:cs typeface="Century Schoolbook"/>
              </a:rPr>
              <a:t>or</a:t>
            </a:r>
            <a:r>
              <a:rPr sz="2000" spc="19" dirty="0">
                <a:latin typeface="Century Schoolbook"/>
                <a:cs typeface="Century Schoolbook"/>
              </a:rPr>
              <a:t>w</a:t>
            </a:r>
            <a:r>
              <a:rPr sz="2000" spc="0" dirty="0">
                <a:latin typeface="Century Schoolbook"/>
                <a:cs typeface="Century Schoolbook"/>
              </a:rPr>
              <a:t>ard</a:t>
            </a:r>
            <a:r>
              <a:rPr sz="2000" spc="-54" dirty="0">
                <a:latin typeface="Century Schoolbook"/>
                <a:cs typeface="Century Schoolbook"/>
              </a:rPr>
              <a:t> </a:t>
            </a:r>
            <a:r>
              <a:rPr sz="2000" spc="0" dirty="0">
                <a:latin typeface="Century Schoolbook"/>
                <a:cs typeface="Century Schoolbook"/>
              </a:rPr>
              <a:t>Market</a:t>
            </a:r>
            <a:endParaRPr sz="2000">
              <a:latin typeface="Century Schoolbook"/>
              <a:cs typeface="Century Schoolbook"/>
            </a:endParaRPr>
          </a:p>
          <a:p>
            <a:pPr marL="70612" marR="22796">
              <a:lnSpc>
                <a:spcPts val="2160"/>
              </a:lnSpc>
              <a:spcBef>
                <a:spcPts val="108"/>
              </a:spcBef>
            </a:pPr>
            <a:r>
              <a:rPr sz="2000" spc="-19" dirty="0">
                <a:latin typeface="Century Schoolbook"/>
                <a:cs typeface="Century Schoolbook"/>
              </a:rPr>
              <a:t>C</a:t>
            </a:r>
            <a:r>
              <a:rPr sz="2000" spc="0" dirty="0">
                <a:latin typeface="Century Schoolbook"/>
                <a:cs typeface="Century Schoolbook"/>
              </a:rPr>
              <a:t>om</a:t>
            </a:r>
            <a:r>
              <a:rPr sz="2000" spc="4" dirty="0">
                <a:latin typeface="Century Schoolbook"/>
                <a:cs typeface="Century Schoolbook"/>
              </a:rPr>
              <a:t>m</a:t>
            </a:r>
            <a:r>
              <a:rPr sz="2000" spc="9" dirty="0">
                <a:latin typeface="Century Schoolbook"/>
                <a:cs typeface="Century Schoolbook"/>
              </a:rPr>
              <a:t>i</a:t>
            </a:r>
            <a:r>
              <a:rPr sz="2000" spc="0" dirty="0">
                <a:latin typeface="Century Schoolbook"/>
                <a:cs typeface="Century Schoolbook"/>
              </a:rPr>
              <a:t>ss</a:t>
            </a:r>
            <a:r>
              <a:rPr sz="2000" spc="14" dirty="0">
                <a:latin typeface="Century Schoolbook"/>
                <a:cs typeface="Century Schoolbook"/>
              </a:rPr>
              <a:t>i</a:t>
            </a:r>
            <a:r>
              <a:rPr sz="2000" spc="0" dirty="0">
                <a:latin typeface="Century Schoolbook"/>
                <a:cs typeface="Century Schoolbook"/>
              </a:rPr>
              <a:t>on</a:t>
            </a:r>
            <a:endParaRPr sz="2000">
              <a:latin typeface="Century Schoolbook"/>
              <a:cs typeface="Century Schoolbook"/>
            </a:endParaRPr>
          </a:p>
          <a:p>
            <a:pPr marL="15748" marR="22796">
              <a:lnSpc>
                <a:spcPct val="100179"/>
              </a:lnSpc>
              <a:spcBef>
                <a:spcPts val="92"/>
              </a:spcBef>
            </a:pPr>
            <a:r>
              <a:rPr sz="1550" spc="-10" dirty="0">
                <a:latin typeface="Century Schoolbook"/>
                <a:cs typeface="Century Schoolbook"/>
              </a:rPr>
              <a:t>G</a:t>
            </a:r>
            <a:r>
              <a:rPr sz="1550" spc="5" dirty="0">
                <a:latin typeface="Century Schoolbook"/>
                <a:cs typeface="Century Schoolbook"/>
              </a:rPr>
              <a:t>S</a:t>
            </a:r>
            <a:r>
              <a:rPr sz="1550" spc="0" dirty="0">
                <a:latin typeface="Century Schoolbook"/>
                <a:cs typeface="Century Schoolbook"/>
              </a:rPr>
              <a:t>T</a:t>
            </a:r>
            <a:endParaRPr sz="1550">
              <a:latin typeface="Century Schoolbook"/>
              <a:cs typeface="Century Schoolbook"/>
            </a:endParaRPr>
          </a:p>
          <a:p>
            <a:pPr marL="15748" marR="22796">
              <a:lnSpc>
                <a:spcPct val="97859"/>
              </a:lnSpc>
              <a:spcBef>
                <a:spcPts val="215"/>
              </a:spcBef>
            </a:pPr>
            <a:r>
              <a:rPr sz="1550" spc="-10" dirty="0">
                <a:latin typeface="Rockwell"/>
                <a:cs typeface="Rockwell"/>
              </a:rPr>
              <a:t>PF</a:t>
            </a:r>
            <a:r>
              <a:rPr sz="1550" spc="15" dirty="0">
                <a:latin typeface="Rockwell"/>
                <a:cs typeface="Rockwell"/>
              </a:rPr>
              <a:t>R</a:t>
            </a:r>
            <a:r>
              <a:rPr sz="1550" spc="0" dirty="0">
                <a:latin typeface="Rockwell"/>
                <a:cs typeface="Rockwell"/>
              </a:rPr>
              <a:t>DA</a:t>
            </a:r>
            <a:endParaRPr sz="1550">
              <a:latin typeface="Rockwell"/>
              <a:cs typeface="Rockwel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8547" y="2441064"/>
            <a:ext cx="2241915" cy="4463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15"/>
              </a:lnSpc>
              <a:spcBef>
                <a:spcPts val="175"/>
              </a:spcBef>
            </a:pPr>
            <a:r>
              <a:rPr sz="3300" spc="-14" dirty="0">
                <a:solidFill>
                  <a:srgbClr val="FFFFFF"/>
                </a:solidFill>
                <a:latin typeface="Century Schoolbook"/>
                <a:cs typeface="Century Schoolbook"/>
              </a:rPr>
              <a:t>E</a:t>
            </a:r>
            <a:r>
              <a:rPr sz="3300" spc="0" dirty="0">
                <a:solidFill>
                  <a:srgbClr val="FFFFFF"/>
                </a:solidFill>
                <a:latin typeface="Century Schoolbook"/>
                <a:cs typeface="Century Schoolbook"/>
              </a:rPr>
              <a:t>XIS</a:t>
            </a:r>
            <a:r>
              <a:rPr sz="3300" spc="-14" dirty="0">
                <a:solidFill>
                  <a:srgbClr val="FFFFFF"/>
                </a:solidFill>
                <a:latin typeface="Century Schoolbook"/>
                <a:cs typeface="Century Schoolbook"/>
              </a:rPr>
              <a:t>TI</a:t>
            </a:r>
            <a:r>
              <a:rPr sz="3300" spc="0" dirty="0">
                <a:solidFill>
                  <a:srgbClr val="FFFFFF"/>
                </a:solidFill>
                <a:latin typeface="Century Schoolbook"/>
                <a:cs typeface="Century Schoolbook"/>
              </a:rPr>
              <a:t>NG</a:t>
            </a:r>
            <a:endParaRPr sz="3300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60241" y="3489712"/>
            <a:ext cx="180531" cy="8159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817">
              <a:lnSpc>
                <a:spcPts val="1735"/>
              </a:lnSpc>
              <a:spcBef>
                <a:spcPts val="86"/>
              </a:spcBef>
            </a:pPr>
            <a:r>
              <a:rPr sz="1550" spc="0" dirty="0">
                <a:latin typeface="Century Schoolbook"/>
                <a:cs typeface="Century Schoolbook"/>
              </a:rPr>
              <a:t>•</a:t>
            </a:r>
            <a:endParaRPr sz="1550">
              <a:latin typeface="Century Schoolbook"/>
              <a:cs typeface="Century Schoolbook"/>
            </a:endParaRPr>
          </a:p>
          <a:p>
            <a:pPr marL="12700" marR="3048">
              <a:lnSpc>
                <a:spcPct val="100179"/>
              </a:lnSpc>
              <a:spcBef>
                <a:spcPts val="68"/>
              </a:spcBef>
            </a:pPr>
            <a:r>
              <a:rPr sz="1550" spc="0" dirty="0">
                <a:latin typeface="Century Schoolbook"/>
                <a:cs typeface="Century Schoolbook"/>
              </a:rPr>
              <a:t>•</a:t>
            </a:r>
            <a:endParaRPr sz="1550">
              <a:latin typeface="Century Schoolbook"/>
              <a:cs typeface="Century Schoolbook"/>
            </a:endParaRPr>
          </a:p>
          <a:p>
            <a:pPr marL="15748">
              <a:lnSpc>
                <a:spcPct val="100179"/>
              </a:lnSpc>
              <a:spcBef>
                <a:spcPts val="756"/>
              </a:spcBef>
            </a:pPr>
            <a:r>
              <a:rPr sz="1550" spc="0" dirty="0">
                <a:latin typeface="Century Schoolbook"/>
                <a:cs typeface="Century Schoolbook"/>
              </a:rPr>
              <a:t>•</a:t>
            </a:r>
            <a:endParaRPr sz="1550">
              <a:latin typeface="Century Schoolbook"/>
              <a:cs typeface="Century School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3290" y="4554984"/>
            <a:ext cx="218960" cy="7944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404">
              <a:lnSpc>
                <a:spcPts val="1735"/>
              </a:lnSpc>
              <a:spcBef>
                <a:spcPts val="86"/>
              </a:spcBef>
            </a:pPr>
            <a:r>
              <a:rPr sz="1550" spc="0" dirty="0">
                <a:latin typeface="Century Schoolbook"/>
                <a:cs typeface="Century Schoolbook"/>
              </a:rPr>
              <a:t>•</a:t>
            </a:r>
            <a:endParaRPr sz="1550">
              <a:latin typeface="Century Schoolbook"/>
              <a:cs typeface="Century Schoolbook"/>
            </a:endParaRPr>
          </a:p>
          <a:p>
            <a:pPr marL="12700" marR="38404">
              <a:lnSpc>
                <a:spcPct val="100179"/>
              </a:lnSpc>
              <a:spcBef>
                <a:spcPts val="63"/>
              </a:spcBef>
            </a:pPr>
            <a:r>
              <a:rPr sz="1550" spc="0" dirty="0">
                <a:latin typeface="Century Schoolbook"/>
                <a:cs typeface="Century Schoolbook"/>
              </a:rPr>
              <a:t>•</a:t>
            </a:r>
            <a:endParaRPr sz="1550">
              <a:latin typeface="Century Schoolbook"/>
              <a:cs typeface="Century Schoolbook"/>
            </a:endParaRPr>
          </a:p>
          <a:p>
            <a:pPr marL="12700">
              <a:lnSpc>
                <a:spcPct val="100179"/>
              </a:lnSpc>
              <a:spcBef>
                <a:spcPts val="70"/>
              </a:spcBef>
            </a:pPr>
            <a:r>
              <a:rPr sz="2000" spc="0" dirty="0">
                <a:latin typeface="Century Schoolbook"/>
                <a:cs typeface="Century Schoolbook"/>
              </a:rPr>
              <a:t>•</a:t>
            </a:r>
            <a:endParaRPr sz="20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2185" y="5060566"/>
            <a:ext cx="2560979" cy="4463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15"/>
              </a:lnSpc>
              <a:spcBef>
                <a:spcPts val="175"/>
              </a:spcBef>
            </a:pPr>
            <a:r>
              <a:rPr sz="3300" spc="-14" dirty="0">
                <a:solidFill>
                  <a:srgbClr val="FFFFFF"/>
                </a:solidFill>
                <a:latin typeface="Century Schoolbook"/>
                <a:cs typeface="Century Schoolbook"/>
              </a:rPr>
              <a:t>E</a:t>
            </a:r>
            <a:r>
              <a:rPr sz="3300" spc="0" dirty="0">
                <a:solidFill>
                  <a:srgbClr val="FFFFFF"/>
                </a:solidFill>
                <a:latin typeface="Century Schoolbook"/>
                <a:cs typeface="Century Schoolbook"/>
              </a:rPr>
              <a:t>M</a:t>
            </a:r>
            <a:r>
              <a:rPr sz="3300" spc="-9" dirty="0">
                <a:solidFill>
                  <a:srgbClr val="FFFFFF"/>
                </a:solidFill>
                <a:latin typeface="Century Schoolbook"/>
                <a:cs typeface="Century Schoolbook"/>
              </a:rPr>
              <a:t>E</a:t>
            </a:r>
            <a:r>
              <a:rPr sz="3300" spc="-14" dirty="0">
                <a:solidFill>
                  <a:srgbClr val="FFFFFF"/>
                </a:solidFill>
                <a:latin typeface="Century Schoolbook"/>
                <a:cs typeface="Century Schoolbook"/>
              </a:rPr>
              <a:t>R</a:t>
            </a:r>
            <a:r>
              <a:rPr sz="3300" spc="14" dirty="0">
                <a:solidFill>
                  <a:srgbClr val="FFFFFF"/>
                </a:solidFill>
                <a:latin typeface="Century Schoolbook"/>
                <a:cs typeface="Century Schoolbook"/>
              </a:rPr>
              <a:t>G</a:t>
            </a:r>
            <a:r>
              <a:rPr sz="3300" spc="-14" dirty="0">
                <a:solidFill>
                  <a:srgbClr val="FFFFFF"/>
                </a:solidFill>
                <a:latin typeface="Century Schoolbook"/>
                <a:cs typeface="Century Schoolbook"/>
              </a:rPr>
              <a:t>I</a:t>
            </a:r>
            <a:r>
              <a:rPr sz="3300" spc="0" dirty="0">
                <a:solidFill>
                  <a:srgbClr val="FFFFFF"/>
                </a:solidFill>
                <a:latin typeface="Century Schoolbook"/>
                <a:cs typeface="Century Schoolbook"/>
              </a:rPr>
              <a:t>NG</a:t>
            </a:r>
            <a:endParaRPr sz="3300">
              <a:latin typeface="Century Schoolbook"/>
              <a:cs typeface="Century School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3290" y="5661742"/>
            <a:ext cx="177713" cy="4861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550" spc="0" dirty="0">
                <a:latin typeface="Century Schoolbook"/>
                <a:cs typeface="Century Schoolbook"/>
              </a:rPr>
              <a:t>•</a:t>
            </a:r>
            <a:endParaRPr sz="1550">
              <a:latin typeface="Century Schoolbook"/>
              <a:cs typeface="Century Schoolbook"/>
            </a:endParaRPr>
          </a:p>
          <a:p>
            <a:pPr marL="12700" marR="30220">
              <a:lnSpc>
                <a:spcPct val="97859"/>
              </a:lnSpc>
              <a:spcBef>
                <a:spcPts val="128"/>
              </a:spcBef>
            </a:pPr>
            <a:r>
              <a:rPr sz="1550" spc="0" dirty="0">
                <a:latin typeface="Rockwell"/>
                <a:cs typeface="Rockwell"/>
              </a:rPr>
              <a:t>•</a:t>
            </a:r>
            <a:endParaRPr sz="155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322691" y="5908334"/>
            <a:ext cx="253320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4DFCD284-17D5-494E-86BF-1CE8EAC32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57</a:t>
            </a:fld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8764523" y="1220724"/>
            <a:ext cx="0" cy="5637274"/>
          </a:xfrm>
          <a:custGeom>
            <a:avLst/>
            <a:gdLst/>
            <a:ahLst/>
            <a:cxnLst/>
            <a:rect l="l" t="t" r="r" b="b"/>
            <a:pathLst>
              <a:path h="5637274">
                <a:moveTo>
                  <a:pt x="0" y="0"/>
                </a:moveTo>
                <a:lnTo>
                  <a:pt x="0" y="5637274"/>
                </a:lnTo>
              </a:path>
            </a:pathLst>
          </a:custGeom>
          <a:ln w="36576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37676" y="1220724"/>
            <a:ext cx="306323" cy="5637274"/>
          </a:xfrm>
          <a:custGeom>
            <a:avLst/>
            <a:gdLst/>
            <a:ahLst/>
            <a:cxnLst/>
            <a:rect l="l" t="t" r="r" b="b"/>
            <a:pathLst>
              <a:path w="306323" h="5637274">
                <a:moveTo>
                  <a:pt x="0" y="5637274"/>
                </a:moveTo>
                <a:lnTo>
                  <a:pt x="306323" y="5637274"/>
                </a:lnTo>
                <a:lnTo>
                  <a:pt x="306323" y="0"/>
                </a:lnTo>
                <a:lnTo>
                  <a:pt x="0" y="0"/>
                </a:lnTo>
                <a:lnTo>
                  <a:pt x="0" y="5637274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15400" y="1220724"/>
            <a:ext cx="0" cy="5637274"/>
          </a:xfrm>
          <a:custGeom>
            <a:avLst/>
            <a:gdLst/>
            <a:ahLst/>
            <a:cxnLst/>
            <a:rect l="l" t="t" r="r" b="b"/>
            <a:pathLst>
              <a:path h="5637274">
                <a:moveTo>
                  <a:pt x="0" y="0"/>
                </a:moveTo>
                <a:lnTo>
                  <a:pt x="0" y="5637274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43000" y="0"/>
            <a:ext cx="8001000" cy="1220724"/>
          </a:xfrm>
          <a:custGeom>
            <a:avLst/>
            <a:gdLst/>
            <a:ahLst/>
            <a:cxnLst/>
            <a:rect l="l" t="t" r="r" b="b"/>
            <a:pathLst>
              <a:path w="8001000" h="1220724">
                <a:moveTo>
                  <a:pt x="8000999" y="0"/>
                </a:moveTo>
                <a:lnTo>
                  <a:pt x="0" y="0"/>
                </a:lnTo>
                <a:lnTo>
                  <a:pt x="0" y="1220724"/>
                </a:lnTo>
                <a:lnTo>
                  <a:pt x="8000999" y="1220724"/>
                </a:lnTo>
                <a:lnTo>
                  <a:pt x="800099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066" y="2285"/>
            <a:ext cx="35662" cy="6857998"/>
          </a:xfrm>
          <a:custGeom>
            <a:avLst/>
            <a:gdLst/>
            <a:ahLst/>
            <a:cxnLst/>
            <a:rect l="l" t="t" r="r" b="b"/>
            <a:pathLst>
              <a:path w="35662" h="6857998">
                <a:moveTo>
                  <a:pt x="35661" y="0"/>
                </a:moveTo>
                <a:lnTo>
                  <a:pt x="0" y="0"/>
                </a:lnTo>
                <a:lnTo>
                  <a:pt x="1" y="6855711"/>
                </a:lnTo>
                <a:lnTo>
                  <a:pt x="35662" y="6855711"/>
                </a:lnTo>
                <a:lnTo>
                  <a:pt x="35661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292" y="2285"/>
            <a:ext cx="11888" cy="6857998"/>
          </a:xfrm>
          <a:custGeom>
            <a:avLst/>
            <a:gdLst/>
            <a:ahLst/>
            <a:cxnLst/>
            <a:rect l="l" t="t" r="r" b="b"/>
            <a:pathLst>
              <a:path w="11888" h="6857998">
                <a:moveTo>
                  <a:pt x="11887" y="0"/>
                </a:moveTo>
                <a:lnTo>
                  <a:pt x="0" y="0"/>
                </a:lnTo>
                <a:lnTo>
                  <a:pt x="1" y="6855711"/>
                </a:lnTo>
                <a:lnTo>
                  <a:pt x="11888" y="6855711"/>
                </a:lnTo>
                <a:lnTo>
                  <a:pt x="1188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371600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80464" y="327233"/>
            <a:ext cx="7002688" cy="6136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830"/>
              </a:lnSpc>
              <a:spcBef>
                <a:spcPts val="241"/>
              </a:spcBef>
            </a:pPr>
            <a:r>
              <a:rPr sz="4600" spc="18" dirty="0">
                <a:solidFill>
                  <a:srgbClr val="565F6C"/>
                </a:solidFill>
                <a:latin typeface="Algerian"/>
                <a:cs typeface="Algerian"/>
              </a:rPr>
              <a:t>i</a:t>
            </a:r>
            <a:r>
              <a:rPr sz="4600" spc="28" dirty="0">
                <a:solidFill>
                  <a:srgbClr val="565F6C"/>
                </a:solidFill>
                <a:latin typeface="Algerian"/>
                <a:cs typeface="Algerian"/>
              </a:rPr>
              <a:t>C</a:t>
            </a:r>
            <a:r>
              <a:rPr sz="4600" spc="37" dirty="0">
                <a:solidFill>
                  <a:srgbClr val="565F6C"/>
                </a:solidFill>
                <a:latin typeface="Algerian"/>
                <a:cs typeface="Algerian"/>
              </a:rPr>
              <a:t>S</a:t>
            </a:r>
            <a:r>
              <a:rPr sz="4600" spc="0" dirty="0">
                <a:solidFill>
                  <a:srgbClr val="565F6C"/>
                </a:solidFill>
                <a:latin typeface="Algerian"/>
                <a:cs typeface="Algerian"/>
              </a:rPr>
              <a:t>i</a:t>
            </a:r>
            <a:r>
              <a:rPr sz="4600" spc="-97" dirty="0">
                <a:solidFill>
                  <a:srgbClr val="565F6C"/>
                </a:solidFill>
                <a:latin typeface="Algerian"/>
                <a:cs typeface="Algerian"/>
              </a:rPr>
              <a:t> </a:t>
            </a:r>
            <a:r>
              <a:rPr lang="en-IN" sz="4600" spc="50" dirty="0">
                <a:solidFill>
                  <a:srgbClr val="565F6C"/>
                </a:solidFill>
                <a:latin typeface="Algerian"/>
                <a:cs typeface="Algerian"/>
              </a:rPr>
              <a:t>Regulations</a:t>
            </a:r>
            <a:r>
              <a:rPr sz="4600" spc="19" dirty="0">
                <a:solidFill>
                  <a:srgbClr val="565F6C"/>
                </a:solidFill>
                <a:latin typeface="Algerian"/>
                <a:cs typeface="Algerian"/>
              </a:rPr>
              <a:t>…</a:t>
            </a:r>
            <a:endParaRPr sz="4600" dirty="0">
              <a:latin typeface="Algerian"/>
              <a:cs typeface="Algeri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244" y="1689263"/>
            <a:ext cx="5262876" cy="2825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10"/>
              </a:lnSpc>
              <a:spcBef>
                <a:spcPts val="150"/>
              </a:spcBef>
            </a:pPr>
            <a:r>
              <a:rPr sz="2800" i="1" spc="4" dirty="0">
                <a:latin typeface="Century Schoolbook"/>
                <a:cs typeface="Century Schoolbook"/>
              </a:rPr>
              <a:t>G</a:t>
            </a:r>
            <a:r>
              <a:rPr sz="2800" i="1" spc="-14" dirty="0">
                <a:latin typeface="Century Schoolbook"/>
                <a:cs typeface="Century Schoolbook"/>
              </a:rPr>
              <a:t>E</a:t>
            </a:r>
            <a:r>
              <a:rPr sz="2800" i="1" spc="9" dirty="0">
                <a:latin typeface="Century Schoolbook"/>
                <a:cs typeface="Century Schoolbook"/>
              </a:rPr>
              <a:t>N</a:t>
            </a:r>
            <a:r>
              <a:rPr sz="2800" i="1" spc="-14" dirty="0">
                <a:latin typeface="Century Schoolbook"/>
                <a:cs typeface="Century Schoolbook"/>
              </a:rPr>
              <a:t>E</a:t>
            </a:r>
            <a:r>
              <a:rPr sz="2800" i="1" spc="0" dirty="0">
                <a:latin typeface="Century Schoolbook"/>
                <a:cs typeface="Century Schoolbook"/>
              </a:rPr>
              <a:t>RAL</a:t>
            </a:r>
            <a:r>
              <a:rPr sz="2800" i="1" spc="-50" dirty="0">
                <a:latin typeface="Century Schoolbook"/>
                <a:cs typeface="Century Schoolbook"/>
              </a:rPr>
              <a:t> </a:t>
            </a:r>
            <a:r>
              <a:rPr sz="2800" i="1" spc="0" dirty="0">
                <a:latin typeface="Century Schoolbook"/>
                <a:cs typeface="Century Schoolbook"/>
              </a:rPr>
              <a:t>P</a:t>
            </a:r>
            <a:r>
              <a:rPr sz="2800" i="1" spc="-14" dirty="0">
                <a:latin typeface="Century Schoolbook"/>
                <a:cs typeface="Century Schoolbook"/>
              </a:rPr>
              <a:t>E</a:t>
            </a:r>
            <a:r>
              <a:rPr sz="2800" i="1" spc="0" dirty="0">
                <a:latin typeface="Century Schoolbook"/>
                <a:cs typeface="Century Schoolbook"/>
              </a:rPr>
              <a:t>R</a:t>
            </a:r>
            <a:r>
              <a:rPr sz="2800" i="1" spc="14" dirty="0">
                <a:latin typeface="Century Schoolbook"/>
                <a:cs typeface="Century Schoolbook"/>
              </a:rPr>
              <a:t>M</a:t>
            </a:r>
            <a:r>
              <a:rPr sz="2800" i="1" spc="0" dirty="0">
                <a:latin typeface="Century Schoolbook"/>
                <a:cs typeface="Century Schoolbook"/>
              </a:rPr>
              <a:t>ISS</a:t>
            </a:r>
            <a:r>
              <a:rPr sz="2800" i="1" spc="4" dirty="0">
                <a:latin typeface="Century Schoolbook"/>
                <a:cs typeface="Century Schoolbook"/>
              </a:rPr>
              <a:t>IO</a:t>
            </a:r>
            <a:r>
              <a:rPr sz="2800" i="1" spc="9" dirty="0">
                <a:latin typeface="Century Schoolbook"/>
                <a:cs typeface="Century Schoolbook"/>
              </a:rPr>
              <a:t>N</a:t>
            </a:r>
            <a:r>
              <a:rPr sz="2800" i="1" spc="0" dirty="0">
                <a:latin typeface="Century Schoolbook"/>
                <a:cs typeface="Century Schoolbook"/>
              </a:rPr>
              <a:t>S</a:t>
            </a:r>
            <a:r>
              <a:rPr sz="2800" i="1" spc="-129" dirty="0">
                <a:latin typeface="Century Schoolbook"/>
                <a:cs typeface="Century Schoolbook"/>
              </a:rPr>
              <a:t> </a:t>
            </a:r>
            <a:r>
              <a:rPr sz="2800" i="1" spc="-14" dirty="0">
                <a:latin typeface="Century Schoolbook"/>
                <a:cs typeface="Century Schoolbook"/>
              </a:rPr>
              <a:t>B</a:t>
            </a:r>
            <a:r>
              <a:rPr sz="2800" i="1" spc="0" dirty="0">
                <a:latin typeface="Century Schoolbook"/>
                <a:cs typeface="Century Schoolbook"/>
              </a:rPr>
              <a:t>Y</a:t>
            </a:r>
            <a:endParaRPr sz="2800">
              <a:latin typeface="Century Schoolbook"/>
              <a:cs typeface="Century Schoolbook"/>
            </a:endParaRPr>
          </a:p>
          <a:p>
            <a:pPr marL="287020" marR="53538">
              <a:lnSpc>
                <a:spcPct val="100179"/>
              </a:lnSpc>
            </a:pPr>
            <a:r>
              <a:rPr sz="2800" i="1" spc="-9" dirty="0">
                <a:latin typeface="Century Schoolbook"/>
                <a:cs typeface="Century Schoolbook"/>
              </a:rPr>
              <a:t>C</a:t>
            </a:r>
            <a:r>
              <a:rPr sz="2800" i="1" spc="9" dirty="0">
                <a:latin typeface="Century Schoolbook"/>
                <a:cs typeface="Century Schoolbook"/>
              </a:rPr>
              <a:t>O</a:t>
            </a:r>
            <a:r>
              <a:rPr sz="2800" i="1" spc="14" dirty="0">
                <a:latin typeface="Century Schoolbook"/>
                <a:cs typeface="Century Schoolbook"/>
              </a:rPr>
              <a:t>UN</a:t>
            </a:r>
            <a:r>
              <a:rPr sz="2800" i="1" spc="-9" dirty="0">
                <a:latin typeface="Century Schoolbook"/>
                <a:cs typeface="Century Schoolbook"/>
              </a:rPr>
              <a:t>C</a:t>
            </a:r>
            <a:r>
              <a:rPr sz="2800" i="1" spc="9" dirty="0">
                <a:latin typeface="Century Schoolbook"/>
                <a:cs typeface="Century Schoolbook"/>
              </a:rPr>
              <a:t>I</a:t>
            </a:r>
            <a:r>
              <a:rPr sz="2800" i="1" spc="0" dirty="0">
                <a:latin typeface="Century Schoolbook"/>
                <a:cs typeface="Century Schoolbook"/>
              </a:rPr>
              <a:t>L</a:t>
            </a:r>
            <a:endParaRPr sz="2800">
              <a:latin typeface="Century Schoolbook"/>
              <a:cs typeface="Century Schoolbook"/>
            </a:endParaRPr>
          </a:p>
          <a:p>
            <a:pPr marL="12700" marR="53538">
              <a:lnSpc>
                <a:spcPct val="100179"/>
              </a:lnSpc>
              <a:spcBef>
                <a:spcPts val="597"/>
              </a:spcBef>
            </a:pPr>
            <a:r>
              <a:rPr sz="195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950" spc="-77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2800" spc="-9" dirty="0">
                <a:latin typeface="Century Schoolbook"/>
                <a:cs typeface="Century Schoolbook"/>
              </a:rPr>
              <a:t>A</a:t>
            </a:r>
            <a:r>
              <a:rPr sz="2800" spc="0" dirty="0">
                <a:latin typeface="Century Schoolbook"/>
                <a:cs typeface="Century Schoolbook"/>
              </a:rPr>
              <a:t>s a </a:t>
            </a:r>
            <a:r>
              <a:rPr sz="2800" spc="14" dirty="0">
                <a:latin typeface="Century Schoolbook"/>
                <a:cs typeface="Century Schoolbook"/>
              </a:rPr>
              <a:t>D</a:t>
            </a:r>
            <a:r>
              <a:rPr sz="2800" spc="9" dirty="0">
                <a:latin typeface="Century Schoolbook"/>
                <a:cs typeface="Century Schoolbook"/>
              </a:rPr>
              <a:t>ir</a:t>
            </a:r>
            <a:r>
              <a:rPr sz="2800" spc="0" dirty="0">
                <a:latin typeface="Century Schoolbook"/>
                <a:cs typeface="Century Schoolbook"/>
              </a:rPr>
              <a:t>e</a:t>
            </a:r>
            <a:r>
              <a:rPr sz="2800" spc="14" dirty="0">
                <a:latin typeface="Century Schoolbook"/>
                <a:cs typeface="Century Schoolbook"/>
              </a:rPr>
              <a:t>c</a:t>
            </a:r>
            <a:r>
              <a:rPr sz="2800" spc="-9" dirty="0">
                <a:latin typeface="Century Schoolbook"/>
                <a:cs typeface="Century Schoolbook"/>
              </a:rPr>
              <a:t>t</a:t>
            </a:r>
            <a:r>
              <a:rPr sz="2800" spc="0" dirty="0">
                <a:latin typeface="Century Schoolbook"/>
                <a:cs typeface="Century Schoolbook"/>
              </a:rPr>
              <a:t>or</a:t>
            </a:r>
            <a:r>
              <a:rPr sz="2800" spc="-79" dirty="0">
                <a:latin typeface="Century Schoolbook"/>
                <a:cs typeface="Century Schoolbook"/>
              </a:rPr>
              <a:t> </a:t>
            </a:r>
            <a:r>
              <a:rPr sz="2800" spc="9" dirty="0">
                <a:latin typeface="Century Schoolbook"/>
                <a:cs typeface="Century Schoolbook"/>
              </a:rPr>
              <a:t>i</a:t>
            </a:r>
            <a:r>
              <a:rPr sz="2800" spc="0" dirty="0">
                <a:latin typeface="Century Schoolbook"/>
                <a:cs typeface="Century Schoolbook"/>
              </a:rPr>
              <a:t>n</a:t>
            </a:r>
            <a:r>
              <a:rPr sz="2800" spc="-44" dirty="0">
                <a:latin typeface="Century Schoolbook"/>
                <a:cs typeface="Century Schoolbook"/>
              </a:rPr>
              <a:t> </a:t>
            </a:r>
            <a:r>
              <a:rPr sz="2800" spc="0" dirty="0">
                <a:latin typeface="Century Schoolbook"/>
                <a:cs typeface="Century Schoolbook"/>
              </a:rPr>
              <a:t>a </a:t>
            </a:r>
            <a:r>
              <a:rPr sz="2800" spc="9" dirty="0">
                <a:latin typeface="Century Schoolbook"/>
                <a:cs typeface="Century Schoolbook"/>
              </a:rPr>
              <a:t>c</a:t>
            </a:r>
            <a:r>
              <a:rPr sz="2800" spc="0" dirty="0">
                <a:latin typeface="Century Schoolbook"/>
                <a:cs typeface="Century Schoolbook"/>
              </a:rPr>
              <a:t>o</a:t>
            </a:r>
            <a:r>
              <a:rPr sz="2800" spc="-9" dirty="0">
                <a:latin typeface="Century Schoolbook"/>
                <a:cs typeface="Century Schoolbook"/>
              </a:rPr>
              <a:t>m</a:t>
            </a:r>
            <a:r>
              <a:rPr sz="2800" spc="4" dirty="0">
                <a:latin typeface="Century Schoolbook"/>
                <a:cs typeface="Century Schoolbook"/>
              </a:rPr>
              <a:t>p</a:t>
            </a:r>
            <a:r>
              <a:rPr sz="2800" spc="-9" dirty="0">
                <a:latin typeface="Century Schoolbook"/>
                <a:cs typeface="Century Schoolbook"/>
              </a:rPr>
              <a:t>a</a:t>
            </a:r>
            <a:r>
              <a:rPr sz="2800" spc="9" dirty="0">
                <a:latin typeface="Century Schoolbook"/>
                <a:cs typeface="Century Schoolbook"/>
              </a:rPr>
              <a:t>n</a:t>
            </a:r>
            <a:r>
              <a:rPr sz="2800" spc="0" dirty="0">
                <a:latin typeface="Century Schoolbook"/>
                <a:cs typeface="Century Schoolbook"/>
              </a:rPr>
              <a:t>y.</a:t>
            </a:r>
            <a:endParaRPr sz="2800">
              <a:latin typeface="Century Schoolbook"/>
              <a:cs typeface="Century Schoolbook"/>
            </a:endParaRPr>
          </a:p>
          <a:p>
            <a:pPr marL="12700" marR="53538">
              <a:lnSpc>
                <a:spcPct val="100179"/>
              </a:lnSpc>
              <a:spcBef>
                <a:spcPts val="598"/>
              </a:spcBef>
            </a:pPr>
            <a:r>
              <a:rPr sz="195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950" spc="-77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latin typeface="Century Schoolbook"/>
                <a:cs typeface="Century Schoolbook"/>
              </a:rPr>
              <a:t>P</a:t>
            </a:r>
            <a:r>
              <a:rPr sz="2800" spc="-9" dirty="0">
                <a:latin typeface="Century Schoolbook"/>
                <a:cs typeface="Century Schoolbook"/>
              </a:rPr>
              <a:t>a</a:t>
            </a:r>
            <a:r>
              <a:rPr sz="2800" spc="14" dirty="0">
                <a:latin typeface="Century Schoolbook"/>
                <a:cs typeface="Century Schoolbook"/>
              </a:rPr>
              <a:t>r</a:t>
            </a:r>
            <a:r>
              <a:rPr sz="2800" spc="-9" dirty="0">
                <a:latin typeface="Century Schoolbook"/>
                <a:cs typeface="Century Schoolbook"/>
              </a:rPr>
              <a:t>t</a:t>
            </a:r>
            <a:r>
              <a:rPr sz="2800" spc="9" dirty="0">
                <a:latin typeface="Century Schoolbook"/>
                <a:cs typeface="Century Schoolbook"/>
              </a:rPr>
              <a:t>n</a:t>
            </a:r>
            <a:r>
              <a:rPr sz="2800" spc="0" dirty="0">
                <a:latin typeface="Century Schoolbook"/>
                <a:cs typeface="Century Schoolbook"/>
              </a:rPr>
              <a:t>er</a:t>
            </a:r>
            <a:r>
              <a:rPr sz="2800" spc="-39" dirty="0">
                <a:latin typeface="Century Schoolbook"/>
                <a:cs typeface="Century Schoolbook"/>
              </a:rPr>
              <a:t> </a:t>
            </a:r>
            <a:r>
              <a:rPr sz="2800" spc="14" dirty="0">
                <a:latin typeface="Century Schoolbook"/>
                <a:cs typeface="Century Schoolbook"/>
              </a:rPr>
              <a:t>i</a:t>
            </a:r>
            <a:r>
              <a:rPr sz="2800" spc="0" dirty="0">
                <a:latin typeface="Century Schoolbook"/>
                <a:cs typeface="Century Schoolbook"/>
              </a:rPr>
              <a:t>n</a:t>
            </a:r>
            <a:r>
              <a:rPr sz="2800" spc="-9" dirty="0">
                <a:latin typeface="Century Schoolbook"/>
                <a:cs typeface="Century Schoolbook"/>
              </a:rPr>
              <a:t> a</a:t>
            </a:r>
            <a:r>
              <a:rPr sz="2800" spc="0" dirty="0">
                <a:latin typeface="Century Schoolbook"/>
                <a:cs typeface="Century Schoolbook"/>
              </a:rPr>
              <a:t>n</a:t>
            </a:r>
            <a:r>
              <a:rPr sz="2800" spc="-9" dirty="0">
                <a:latin typeface="Century Schoolbook"/>
                <a:cs typeface="Century Schoolbook"/>
              </a:rPr>
              <a:t> </a:t>
            </a:r>
            <a:r>
              <a:rPr sz="2800" spc="0" dirty="0">
                <a:latin typeface="Century Schoolbook"/>
                <a:cs typeface="Century Schoolbook"/>
              </a:rPr>
              <a:t>LLP.</a:t>
            </a:r>
            <a:endParaRPr sz="2800">
              <a:latin typeface="Century Schoolbook"/>
              <a:cs typeface="Century Schoolbook"/>
            </a:endParaRPr>
          </a:p>
          <a:p>
            <a:pPr marL="12700" marR="53538">
              <a:lnSpc>
                <a:spcPct val="100179"/>
              </a:lnSpc>
              <a:spcBef>
                <a:spcPts val="596"/>
              </a:spcBef>
            </a:pPr>
            <a:r>
              <a:rPr sz="195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950" spc="-77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2800" spc="-9" dirty="0">
                <a:latin typeface="Century Schoolbook"/>
                <a:cs typeface="Century Schoolbook"/>
              </a:rPr>
              <a:t>A</a:t>
            </a:r>
            <a:r>
              <a:rPr sz="2800" spc="0" dirty="0">
                <a:latin typeface="Century Schoolbook"/>
                <a:cs typeface="Century Schoolbook"/>
              </a:rPr>
              <a:t>s</a:t>
            </a:r>
            <a:r>
              <a:rPr sz="2800" spc="9" dirty="0">
                <a:latin typeface="Century Schoolbook"/>
                <a:cs typeface="Century Schoolbook"/>
              </a:rPr>
              <a:t> </a:t>
            </a:r>
            <a:r>
              <a:rPr sz="2800" spc="0" dirty="0">
                <a:latin typeface="Century Schoolbook"/>
                <a:cs typeface="Century Schoolbook"/>
              </a:rPr>
              <a:t>a </a:t>
            </a:r>
            <a:r>
              <a:rPr sz="2800" spc="9" dirty="0">
                <a:latin typeface="Century Schoolbook"/>
                <a:cs typeface="Century Schoolbook"/>
              </a:rPr>
              <a:t>p</a:t>
            </a:r>
            <a:r>
              <a:rPr sz="2800" spc="14" dirty="0">
                <a:latin typeface="Century Schoolbook"/>
                <a:cs typeface="Century Schoolbook"/>
              </a:rPr>
              <a:t>r</a:t>
            </a:r>
            <a:r>
              <a:rPr sz="2800" spc="0" dirty="0">
                <a:latin typeface="Century Schoolbook"/>
                <a:cs typeface="Century Schoolbook"/>
              </a:rPr>
              <a:t>ofesso</a:t>
            </a:r>
            <a:r>
              <a:rPr sz="2800" spc="19" dirty="0">
                <a:latin typeface="Century Schoolbook"/>
                <a:cs typeface="Century Schoolbook"/>
              </a:rPr>
              <a:t>r</a:t>
            </a:r>
            <a:r>
              <a:rPr sz="2800" spc="0" dirty="0">
                <a:latin typeface="Century Schoolbook"/>
                <a:cs typeface="Century Schoolbook"/>
              </a:rPr>
              <a:t>.</a:t>
            </a:r>
            <a:endParaRPr sz="2800">
              <a:latin typeface="Century Schoolbook"/>
              <a:cs typeface="Century Schoolbook"/>
            </a:endParaRPr>
          </a:p>
          <a:p>
            <a:pPr marL="12700" marR="53538">
              <a:lnSpc>
                <a:spcPct val="100179"/>
              </a:lnSpc>
              <a:spcBef>
                <a:spcPts val="595"/>
              </a:spcBef>
            </a:pPr>
            <a:r>
              <a:rPr sz="195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950" spc="0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1950" spc="230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latin typeface="Century Schoolbook"/>
                <a:cs typeface="Century Schoolbook"/>
              </a:rPr>
              <a:t>L</a:t>
            </a:r>
            <a:r>
              <a:rPr sz="2800" spc="9" dirty="0">
                <a:latin typeface="Century Schoolbook"/>
                <a:cs typeface="Century Schoolbook"/>
              </a:rPr>
              <a:t>i</a:t>
            </a:r>
            <a:r>
              <a:rPr sz="2800" spc="0" dirty="0">
                <a:latin typeface="Century Schoolbook"/>
                <a:cs typeface="Century Schoolbook"/>
              </a:rPr>
              <a:t>fe</a:t>
            </a:r>
            <a:r>
              <a:rPr sz="2800" spc="-54" dirty="0">
                <a:latin typeface="Century Schoolbook"/>
                <a:cs typeface="Century Schoolbook"/>
              </a:rPr>
              <a:t> </a:t>
            </a:r>
            <a:r>
              <a:rPr sz="2800" spc="0" dirty="0">
                <a:latin typeface="Century Schoolbook"/>
                <a:cs typeface="Century Schoolbook"/>
              </a:rPr>
              <a:t>I</a:t>
            </a:r>
            <a:r>
              <a:rPr sz="2800" spc="14" dirty="0">
                <a:latin typeface="Century Schoolbook"/>
                <a:cs typeface="Century Schoolbook"/>
              </a:rPr>
              <a:t>n</a:t>
            </a:r>
            <a:r>
              <a:rPr sz="2800" spc="0" dirty="0">
                <a:latin typeface="Century Schoolbook"/>
                <a:cs typeface="Century Schoolbook"/>
              </a:rPr>
              <a:t>su</a:t>
            </a:r>
            <a:r>
              <a:rPr sz="2800" spc="14" dirty="0">
                <a:latin typeface="Century Schoolbook"/>
                <a:cs typeface="Century Schoolbook"/>
              </a:rPr>
              <a:t>r</a:t>
            </a:r>
            <a:r>
              <a:rPr sz="2800" spc="-14" dirty="0">
                <a:latin typeface="Century Schoolbook"/>
                <a:cs typeface="Century Schoolbook"/>
              </a:rPr>
              <a:t>a</a:t>
            </a:r>
            <a:r>
              <a:rPr sz="2800" spc="9" dirty="0">
                <a:latin typeface="Century Schoolbook"/>
                <a:cs typeface="Century Schoolbook"/>
              </a:rPr>
              <a:t>nc</a:t>
            </a:r>
            <a:r>
              <a:rPr sz="2800" spc="0" dirty="0">
                <a:latin typeface="Century Schoolbook"/>
                <a:cs typeface="Century Schoolbook"/>
              </a:rPr>
              <a:t>e</a:t>
            </a:r>
            <a:r>
              <a:rPr sz="2800" spc="-94" dirty="0">
                <a:latin typeface="Century Schoolbook"/>
                <a:cs typeface="Century Schoolbook"/>
              </a:rPr>
              <a:t> </a:t>
            </a:r>
            <a:r>
              <a:rPr sz="2800" spc="-14" dirty="0">
                <a:latin typeface="Century Schoolbook"/>
                <a:cs typeface="Century Schoolbook"/>
              </a:rPr>
              <a:t>A</a:t>
            </a:r>
            <a:r>
              <a:rPr sz="2800" spc="0" dirty="0">
                <a:latin typeface="Century Schoolbook"/>
                <a:cs typeface="Century Schoolbook"/>
              </a:rPr>
              <a:t>ge</a:t>
            </a:r>
            <a:r>
              <a:rPr sz="2800" spc="9" dirty="0">
                <a:latin typeface="Century Schoolbook"/>
                <a:cs typeface="Century Schoolbook"/>
              </a:rPr>
              <a:t>n</a:t>
            </a:r>
            <a:r>
              <a:rPr sz="2800" spc="-14" dirty="0">
                <a:latin typeface="Century Schoolbook"/>
                <a:cs typeface="Century Schoolbook"/>
              </a:rPr>
              <a:t>t</a:t>
            </a:r>
            <a:r>
              <a:rPr sz="2800" spc="0" dirty="0">
                <a:latin typeface="Century Schoolbook"/>
                <a:cs typeface="Century Schoolbook"/>
              </a:rPr>
              <a:t>.</a:t>
            </a:r>
            <a:endParaRPr sz="2800">
              <a:latin typeface="Century Schoolbook"/>
              <a:cs typeface="Century School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18315" y="1689263"/>
            <a:ext cx="876361" cy="382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10"/>
              </a:lnSpc>
              <a:spcBef>
                <a:spcPts val="150"/>
              </a:spcBef>
            </a:pPr>
            <a:r>
              <a:rPr sz="2800" i="1" spc="-14" dirty="0">
                <a:latin typeface="Century Schoolbook"/>
                <a:cs typeface="Century Schoolbook"/>
              </a:rPr>
              <a:t>T</a:t>
            </a:r>
            <a:r>
              <a:rPr sz="2800" i="1" spc="0" dirty="0">
                <a:latin typeface="Century Schoolbook"/>
                <a:cs typeface="Century Schoolbook"/>
              </a:rPr>
              <a:t>HE</a:t>
            </a:r>
            <a:endParaRPr sz="28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244" y="4635663"/>
            <a:ext cx="4587031" cy="382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10"/>
              </a:lnSpc>
              <a:spcBef>
                <a:spcPts val="150"/>
              </a:spcBef>
            </a:pPr>
            <a:r>
              <a:rPr sz="195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950" spc="-77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2800" spc="-9" dirty="0">
                <a:latin typeface="Century Schoolbook"/>
                <a:cs typeface="Century Schoolbook"/>
              </a:rPr>
              <a:t>E</a:t>
            </a:r>
            <a:r>
              <a:rPr sz="2800" spc="4" dirty="0">
                <a:latin typeface="Century Schoolbook"/>
                <a:cs typeface="Century Schoolbook"/>
              </a:rPr>
              <a:t>d</a:t>
            </a:r>
            <a:r>
              <a:rPr sz="2800" spc="9" dirty="0">
                <a:latin typeface="Century Schoolbook"/>
                <a:cs typeface="Century Schoolbook"/>
              </a:rPr>
              <a:t>i</a:t>
            </a:r>
            <a:r>
              <a:rPr sz="2800" spc="-9" dirty="0">
                <a:latin typeface="Century Schoolbook"/>
                <a:cs typeface="Century Schoolbook"/>
              </a:rPr>
              <a:t>t</a:t>
            </a:r>
            <a:r>
              <a:rPr sz="2800" spc="0" dirty="0">
                <a:latin typeface="Century Schoolbook"/>
                <a:cs typeface="Century Schoolbook"/>
              </a:rPr>
              <a:t>o</a:t>
            </a:r>
            <a:r>
              <a:rPr sz="2800" spc="14" dirty="0">
                <a:latin typeface="Century Schoolbook"/>
                <a:cs typeface="Century Schoolbook"/>
              </a:rPr>
              <a:t>r</a:t>
            </a:r>
            <a:r>
              <a:rPr sz="2800" spc="0" dirty="0">
                <a:latin typeface="Century Schoolbook"/>
                <a:cs typeface="Century Schoolbook"/>
              </a:rPr>
              <a:t>s</a:t>
            </a:r>
            <a:r>
              <a:rPr sz="2800" spc="9" dirty="0">
                <a:latin typeface="Century Schoolbook"/>
                <a:cs typeface="Century Schoolbook"/>
              </a:rPr>
              <a:t>hi</a:t>
            </a:r>
            <a:r>
              <a:rPr sz="2800" spc="0" dirty="0">
                <a:latin typeface="Century Schoolbook"/>
                <a:cs typeface="Century Schoolbook"/>
              </a:rPr>
              <a:t>p</a:t>
            </a:r>
            <a:r>
              <a:rPr sz="2800" spc="-50" dirty="0">
                <a:latin typeface="Century Schoolbook"/>
                <a:cs typeface="Century Schoolbook"/>
              </a:rPr>
              <a:t> </a:t>
            </a:r>
            <a:r>
              <a:rPr sz="2800" spc="0" dirty="0">
                <a:latin typeface="Century Schoolbook"/>
                <a:cs typeface="Century Schoolbook"/>
              </a:rPr>
              <a:t>of</a:t>
            </a:r>
            <a:r>
              <a:rPr sz="2800" spc="-14" dirty="0">
                <a:latin typeface="Century Schoolbook"/>
                <a:cs typeface="Century Schoolbook"/>
              </a:rPr>
              <a:t> </a:t>
            </a:r>
            <a:r>
              <a:rPr sz="2800" spc="4" dirty="0">
                <a:latin typeface="Century Schoolbook"/>
                <a:cs typeface="Century Schoolbook"/>
              </a:rPr>
              <a:t>p</a:t>
            </a:r>
            <a:r>
              <a:rPr sz="2800" spc="9" dirty="0">
                <a:latin typeface="Century Schoolbook"/>
                <a:cs typeface="Century Schoolbook"/>
              </a:rPr>
              <a:t>r</a:t>
            </a:r>
            <a:r>
              <a:rPr sz="2800" spc="0" dirty="0">
                <a:latin typeface="Century Schoolbook"/>
                <a:cs typeface="Century Schoolbook"/>
              </a:rPr>
              <a:t>ofess</a:t>
            </a:r>
            <a:r>
              <a:rPr sz="2800" spc="9" dirty="0">
                <a:latin typeface="Century Schoolbook"/>
                <a:cs typeface="Century Schoolbook"/>
              </a:rPr>
              <a:t>i</a:t>
            </a:r>
            <a:r>
              <a:rPr sz="2800" spc="0" dirty="0">
                <a:latin typeface="Century Schoolbook"/>
                <a:cs typeface="Century Schoolbook"/>
              </a:rPr>
              <a:t>o</a:t>
            </a:r>
            <a:r>
              <a:rPr sz="2800" spc="9" dirty="0">
                <a:latin typeface="Century Schoolbook"/>
                <a:cs typeface="Century Schoolbook"/>
              </a:rPr>
              <a:t>n</a:t>
            </a:r>
            <a:r>
              <a:rPr sz="2800" spc="-9" dirty="0">
                <a:latin typeface="Century Schoolbook"/>
                <a:cs typeface="Century Schoolbook"/>
              </a:rPr>
              <a:t>a</a:t>
            </a:r>
            <a:r>
              <a:rPr sz="2800" spc="0" dirty="0">
                <a:latin typeface="Century Schoolbook"/>
                <a:cs typeface="Century Schoolbook"/>
              </a:rPr>
              <a:t>l</a:t>
            </a:r>
            <a:endParaRPr sz="2800">
              <a:latin typeface="Century Schoolbook"/>
              <a:cs typeface="Century School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37158" y="4635663"/>
            <a:ext cx="1536860" cy="382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10"/>
              </a:lnSpc>
              <a:spcBef>
                <a:spcPts val="150"/>
              </a:spcBef>
            </a:pPr>
            <a:r>
              <a:rPr sz="2800" spc="0" dirty="0">
                <a:latin typeface="Century Schoolbook"/>
                <a:cs typeface="Century Schoolbook"/>
              </a:rPr>
              <a:t>jo</a:t>
            </a:r>
            <a:r>
              <a:rPr sz="2800" spc="9" dirty="0">
                <a:latin typeface="Century Schoolbook"/>
                <a:cs typeface="Century Schoolbook"/>
              </a:rPr>
              <a:t>urn</a:t>
            </a:r>
            <a:r>
              <a:rPr sz="2800" spc="-9" dirty="0">
                <a:latin typeface="Century Schoolbook"/>
                <a:cs typeface="Century Schoolbook"/>
              </a:rPr>
              <a:t>a</a:t>
            </a:r>
            <a:r>
              <a:rPr sz="2800" spc="9" dirty="0">
                <a:latin typeface="Century Schoolbook"/>
                <a:cs typeface="Century Schoolbook"/>
              </a:rPr>
              <a:t>l</a:t>
            </a:r>
            <a:r>
              <a:rPr sz="2800" spc="0" dirty="0">
                <a:latin typeface="Century Schoolbook"/>
                <a:cs typeface="Century Schoolbook"/>
              </a:rPr>
              <a:t>s.</a:t>
            </a:r>
            <a:endParaRPr sz="2800">
              <a:latin typeface="Century Schoolbook"/>
              <a:cs typeface="Century Schoolbook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322691" y="5908334"/>
            <a:ext cx="253320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A1688818-1A41-433B-BF6E-F96237C1D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58</a:t>
            </a:fld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8764524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36576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066" y="2285"/>
            <a:ext cx="35662" cy="6857998"/>
          </a:xfrm>
          <a:custGeom>
            <a:avLst/>
            <a:gdLst/>
            <a:ahLst/>
            <a:cxnLst/>
            <a:rect l="l" t="t" r="r" b="b"/>
            <a:pathLst>
              <a:path w="35662" h="6857998">
                <a:moveTo>
                  <a:pt x="35661" y="0"/>
                </a:moveTo>
                <a:lnTo>
                  <a:pt x="0" y="0"/>
                </a:lnTo>
                <a:lnTo>
                  <a:pt x="1" y="6855711"/>
                </a:lnTo>
                <a:lnTo>
                  <a:pt x="35662" y="6855711"/>
                </a:lnTo>
                <a:lnTo>
                  <a:pt x="35661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292" y="2285"/>
            <a:ext cx="11888" cy="6857998"/>
          </a:xfrm>
          <a:custGeom>
            <a:avLst/>
            <a:gdLst/>
            <a:ahLst/>
            <a:cxnLst/>
            <a:rect l="l" t="t" r="r" b="b"/>
            <a:pathLst>
              <a:path w="11888" h="6857998">
                <a:moveTo>
                  <a:pt x="11887" y="0"/>
                </a:moveTo>
                <a:lnTo>
                  <a:pt x="0" y="0"/>
                </a:lnTo>
                <a:lnTo>
                  <a:pt x="1" y="6855711"/>
                </a:lnTo>
                <a:lnTo>
                  <a:pt x="11888" y="6855711"/>
                </a:lnTo>
                <a:lnTo>
                  <a:pt x="1188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37676" y="0"/>
            <a:ext cx="306324" cy="6858000"/>
          </a:xfrm>
          <a:custGeom>
            <a:avLst/>
            <a:gdLst/>
            <a:ahLst/>
            <a:cxnLst/>
            <a:rect l="l" t="t" r="r" b="b"/>
            <a:pathLst>
              <a:path w="306324" h="6858000">
                <a:moveTo>
                  <a:pt x="306323" y="0"/>
                </a:moveTo>
                <a:lnTo>
                  <a:pt x="0" y="0"/>
                </a:lnTo>
                <a:lnTo>
                  <a:pt x="0" y="6857998"/>
                </a:lnTo>
                <a:lnTo>
                  <a:pt x="306323" y="6857998"/>
                </a:lnTo>
                <a:lnTo>
                  <a:pt x="306323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15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00200" y="1961388"/>
            <a:ext cx="6551676" cy="3602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454229" y="1"/>
            <a:ext cx="7383446" cy="12938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20"/>
              </a:lnSpc>
              <a:spcBef>
                <a:spcPts val="171"/>
              </a:spcBef>
            </a:pPr>
            <a:r>
              <a:rPr sz="2400" b="1" spc="14" dirty="0">
                <a:solidFill>
                  <a:srgbClr val="000099"/>
                </a:solidFill>
                <a:latin typeface="Century Schoolbook"/>
                <a:cs typeface="Century Schoolbook"/>
              </a:rPr>
              <a:t>R</a:t>
            </a:r>
            <a:r>
              <a:rPr sz="2400" b="1" spc="-14" dirty="0">
                <a:solidFill>
                  <a:srgbClr val="000099"/>
                </a:solidFill>
                <a:latin typeface="Century Schoolbook"/>
                <a:cs typeface="Century Schoolbook"/>
              </a:rPr>
              <a:t>ol</a:t>
            </a:r>
            <a:r>
              <a:rPr sz="2400" b="1" spc="0" dirty="0">
                <a:solidFill>
                  <a:srgbClr val="000099"/>
                </a:solidFill>
                <a:latin typeface="Century Schoolbook"/>
                <a:cs typeface="Century Schoolbook"/>
              </a:rPr>
              <a:t>e</a:t>
            </a:r>
            <a:r>
              <a:rPr sz="2400" b="1" spc="9" dirty="0">
                <a:solidFill>
                  <a:srgbClr val="000099"/>
                </a:solidFill>
                <a:latin typeface="Century Schoolbook"/>
                <a:cs typeface="Century Schoolbook"/>
              </a:rPr>
              <a:t> </a:t>
            </a:r>
            <a:r>
              <a:rPr sz="2400" b="1" spc="-14" dirty="0">
                <a:solidFill>
                  <a:srgbClr val="000099"/>
                </a:solidFill>
                <a:latin typeface="Century Schoolbook"/>
                <a:cs typeface="Century Schoolbook"/>
              </a:rPr>
              <a:t>o</a:t>
            </a:r>
            <a:r>
              <a:rPr sz="2400" b="1" spc="0" dirty="0">
                <a:solidFill>
                  <a:srgbClr val="000099"/>
                </a:solidFill>
                <a:latin typeface="Century Schoolbook"/>
                <a:cs typeface="Century Schoolbook"/>
              </a:rPr>
              <a:t>f </a:t>
            </a:r>
            <a:r>
              <a:rPr sz="2400" b="1" spc="9" dirty="0">
                <a:solidFill>
                  <a:srgbClr val="000099"/>
                </a:solidFill>
                <a:latin typeface="Century Schoolbook"/>
                <a:cs typeface="Century Schoolbook"/>
              </a:rPr>
              <a:t>P</a:t>
            </a:r>
            <a:r>
              <a:rPr sz="2400" b="1" spc="-9" dirty="0">
                <a:solidFill>
                  <a:srgbClr val="000099"/>
                </a:solidFill>
                <a:latin typeface="Century Schoolbook"/>
                <a:cs typeface="Century Schoolbook"/>
              </a:rPr>
              <a:t>C</a:t>
            </a:r>
            <a:r>
              <a:rPr sz="2400" b="1" spc="0" dirty="0">
                <a:solidFill>
                  <a:srgbClr val="000099"/>
                </a:solidFill>
                <a:latin typeface="Century Schoolbook"/>
                <a:cs typeface="Century Schoolbook"/>
              </a:rPr>
              <a:t>S un</a:t>
            </a:r>
            <a:r>
              <a:rPr sz="2400" b="1" spc="-14" dirty="0">
                <a:solidFill>
                  <a:srgbClr val="000099"/>
                </a:solidFill>
                <a:latin typeface="Century Schoolbook"/>
                <a:cs typeface="Century Schoolbook"/>
              </a:rPr>
              <a:t>d</a:t>
            </a:r>
            <a:r>
              <a:rPr sz="2400" b="1" spc="0" dirty="0">
                <a:solidFill>
                  <a:srgbClr val="000099"/>
                </a:solidFill>
                <a:latin typeface="Century Schoolbook"/>
                <a:cs typeface="Century Schoolbook"/>
              </a:rPr>
              <a:t>er</a:t>
            </a:r>
            <a:r>
              <a:rPr sz="2400" b="1" spc="34" dirty="0">
                <a:solidFill>
                  <a:srgbClr val="000099"/>
                </a:solidFill>
                <a:latin typeface="Century Schoolbook"/>
                <a:cs typeface="Century Schoolbook"/>
              </a:rPr>
              <a:t> </a:t>
            </a:r>
            <a:r>
              <a:rPr sz="2400" b="1" spc="-9" dirty="0">
                <a:solidFill>
                  <a:srgbClr val="000099"/>
                </a:solidFill>
                <a:latin typeface="Century Schoolbook"/>
                <a:cs typeface="Century Schoolbook"/>
              </a:rPr>
              <a:t>T</a:t>
            </a:r>
            <a:r>
              <a:rPr sz="2400" b="1" spc="0" dirty="0">
                <a:solidFill>
                  <a:srgbClr val="000099"/>
                </a:solidFill>
                <a:latin typeface="Century Schoolbook"/>
                <a:cs typeface="Century Schoolbook"/>
              </a:rPr>
              <a:t>he</a:t>
            </a:r>
            <a:r>
              <a:rPr sz="2400" b="1" spc="-24" dirty="0">
                <a:solidFill>
                  <a:srgbClr val="000099"/>
                </a:solidFill>
                <a:latin typeface="Century Schoolbook"/>
                <a:cs typeface="Century Schoolbook"/>
              </a:rPr>
              <a:t> </a:t>
            </a:r>
            <a:r>
              <a:rPr sz="2400" b="1" spc="14" dirty="0">
                <a:solidFill>
                  <a:srgbClr val="000099"/>
                </a:solidFill>
                <a:latin typeface="Century Schoolbook"/>
                <a:cs typeface="Century Schoolbook"/>
              </a:rPr>
              <a:t>R</a:t>
            </a:r>
            <a:r>
              <a:rPr sz="2400" b="1" spc="0" dirty="0">
                <a:solidFill>
                  <a:srgbClr val="000099"/>
                </a:solidFill>
                <a:latin typeface="Century Schoolbook"/>
                <a:cs typeface="Century Schoolbook"/>
              </a:rPr>
              <a:t>e</a:t>
            </a:r>
            <a:r>
              <a:rPr sz="2400" b="1" spc="-19" dirty="0">
                <a:solidFill>
                  <a:srgbClr val="000099"/>
                </a:solidFill>
                <a:latin typeface="Century Schoolbook"/>
                <a:cs typeface="Century Schoolbook"/>
              </a:rPr>
              <a:t>a</a:t>
            </a:r>
            <a:r>
              <a:rPr sz="2400" b="1" spc="0" dirty="0">
                <a:solidFill>
                  <a:srgbClr val="000099"/>
                </a:solidFill>
                <a:latin typeface="Century Schoolbook"/>
                <a:cs typeface="Century Schoolbook"/>
              </a:rPr>
              <a:t>l</a:t>
            </a:r>
            <a:endParaRPr sz="2400" dirty="0">
              <a:latin typeface="Century Schoolbook"/>
              <a:cs typeface="Century Schoolbook"/>
            </a:endParaRPr>
          </a:p>
          <a:p>
            <a:pPr marL="12700" marR="61081">
              <a:lnSpc>
                <a:spcPct val="100179"/>
              </a:lnSpc>
            </a:pPr>
            <a:r>
              <a:rPr sz="2400" b="1" spc="9" dirty="0">
                <a:solidFill>
                  <a:srgbClr val="000099"/>
                </a:solidFill>
                <a:latin typeface="Century Schoolbook"/>
                <a:cs typeface="Century Schoolbook"/>
              </a:rPr>
              <a:t>E</a:t>
            </a:r>
            <a:r>
              <a:rPr sz="2400" b="1" spc="14" dirty="0">
                <a:solidFill>
                  <a:srgbClr val="000099"/>
                </a:solidFill>
                <a:latin typeface="Century Schoolbook"/>
                <a:cs typeface="Century Schoolbook"/>
              </a:rPr>
              <a:t>s</a:t>
            </a:r>
            <a:r>
              <a:rPr sz="2400" b="1" spc="0" dirty="0">
                <a:solidFill>
                  <a:srgbClr val="000099"/>
                </a:solidFill>
                <a:latin typeface="Century Schoolbook"/>
                <a:cs typeface="Century Schoolbook"/>
              </a:rPr>
              <a:t>t</a:t>
            </a:r>
            <a:r>
              <a:rPr sz="2400" b="1" spc="-9" dirty="0">
                <a:solidFill>
                  <a:srgbClr val="000099"/>
                </a:solidFill>
                <a:latin typeface="Century Schoolbook"/>
                <a:cs typeface="Century Schoolbook"/>
              </a:rPr>
              <a:t>a</a:t>
            </a:r>
            <a:r>
              <a:rPr sz="2400" b="1" spc="0" dirty="0">
                <a:solidFill>
                  <a:srgbClr val="000099"/>
                </a:solidFill>
                <a:latin typeface="Century Schoolbook"/>
                <a:cs typeface="Century Schoolbook"/>
              </a:rPr>
              <a:t>te</a:t>
            </a:r>
            <a:r>
              <a:rPr sz="2400" b="1" spc="-54" dirty="0">
                <a:solidFill>
                  <a:srgbClr val="000099"/>
                </a:solidFill>
                <a:latin typeface="Century Schoolbook"/>
                <a:cs typeface="Century Schoolbook"/>
              </a:rPr>
              <a:t> </a:t>
            </a:r>
            <a:r>
              <a:rPr sz="2400" b="1" spc="9" dirty="0">
                <a:solidFill>
                  <a:srgbClr val="000099"/>
                </a:solidFill>
                <a:latin typeface="Century Schoolbook"/>
                <a:cs typeface="Century Schoolbook"/>
              </a:rPr>
              <a:t>(</a:t>
            </a:r>
            <a:r>
              <a:rPr sz="2400" b="1" spc="14" dirty="0">
                <a:solidFill>
                  <a:srgbClr val="000099"/>
                </a:solidFill>
                <a:latin typeface="Century Schoolbook"/>
                <a:cs typeface="Century Schoolbook"/>
              </a:rPr>
              <a:t>R</a:t>
            </a:r>
            <a:r>
              <a:rPr sz="2400" b="1" spc="0" dirty="0">
                <a:solidFill>
                  <a:srgbClr val="000099"/>
                </a:solidFill>
                <a:latin typeface="Century Schoolbook"/>
                <a:cs typeface="Century Schoolbook"/>
              </a:rPr>
              <a:t>e</a:t>
            </a:r>
            <a:r>
              <a:rPr sz="2400" b="1" spc="-19" dirty="0">
                <a:solidFill>
                  <a:srgbClr val="000099"/>
                </a:solidFill>
                <a:latin typeface="Century Schoolbook"/>
                <a:cs typeface="Century Schoolbook"/>
              </a:rPr>
              <a:t>g</a:t>
            </a:r>
            <a:r>
              <a:rPr sz="2400" b="1" spc="0" dirty="0">
                <a:solidFill>
                  <a:srgbClr val="000099"/>
                </a:solidFill>
                <a:latin typeface="Century Schoolbook"/>
                <a:cs typeface="Century Schoolbook"/>
              </a:rPr>
              <a:t>u</a:t>
            </a:r>
            <a:r>
              <a:rPr sz="2400" b="1" spc="-14" dirty="0">
                <a:solidFill>
                  <a:srgbClr val="000099"/>
                </a:solidFill>
                <a:latin typeface="Century Schoolbook"/>
                <a:cs typeface="Century Schoolbook"/>
              </a:rPr>
              <a:t>la</a:t>
            </a:r>
            <a:r>
              <a:rPr sz="2400" b="1" spc="0" dirty="0">
                <a:solidFill>
                  <a:srgbClr val="000099"/>
                </a:solidFill>
                <a:latin typeface="Century Schoolbook"/>
                <a:cs typeface="Century Schoolbook"/>
              </a:rPr>
              <a:t>ti</a:t>
            </a:r>
            <a:r>
              <a:rPr sz="2400" b="1" spc="-9" dirty="0">
                <a:solidFill>
                  <a:srgbClr val="000099"/>
                </a:solidFill>
                <a:latin typeface="Century Schoolbook"/>
                <a:cs typeface="Century Schoolbook"/>
              </a:rPr>
              <a:t>o</a:t>
            </a:r>
            <a:r>
              <a:rPr sz="2400" b="1" spc="0" dirty="0">
                <a:solidFill>
                  <a:srgbClr val="000099"/>
                </a:solidFill>
                <a:latin typeface="Century Schoolbook"/>
                <a:cs typeface="Century Schoolbook"/>
              </a:rPr>
              <a:t>n</a:t>
            </a:r>
            <a:r>
              <a:rPr sz="2400" b="1" spc="14" dirty="0">
                <a:solidFill>
                  <a:srgbClr val="000099"/>
                </a:solidFill>
                <a:latin typeface="Century Schoolbook"/>
                <a:cs typeface="Century Schoolbook"/>
              </a:rPr>
              <a:t> </a:t>
            </a:r>
            <a:r>
              <a:rPr sz="2400" b="1" spc="-14" dirty="0">
                <a:solidFill>
                  <a:srgbClr val="000099"/>
                </a:solidFill>
                <a:latin typeface="Century Schoolbook"/>
                <a:cs typeface="Century Schoolbook"/>
              </a:rPr>
              <a:t>a</a:t>
            </a:r>
            <a:r>
              <a:rPr sz="2400" b="1" spc="0" dirty="0">
                <a:solidFill>
                  <a:srgbClr val="000099"/>
                </a:solidFill>
                <a:latin typeface="Century Schoolbook"/>
                <a:cs typeface="Century Schoolbook"/>
              </a:rPr>
              <a:t>nd</a:t>
            </a:r>
            <a:r>
              <a:rPr lang="en-US" sz="2400" b="1" spc="0" dirty="0">
                <a:solidFill>
                  <a:srgbClr val="000099"/>
                </a:solidFill>
                <a:latin typeface="Century Schoolbook"/>
                <a:cs typeface="Century Schoolbook"/>
              </a:rPr>
              <a:t> </a:t>
            </a:r>
            <a:r>
              <a:rPr sz="3200" b="1" spc="0" baseline="-1733" dirty="0">
                <a:solidFill>
                  <a:srgbClr val="000099"/>
                </a:solidFill>
                <a:latin typeface="Century Schoolbook"/>
                <a:cs typeface="Century Schoolbook"/>
              </a:rPr>
              <a:t>D</a:t>
            </a:r>
            <a:r>
              <a:rPr sz="3200" b="1" spc="-14" baseline="-1733" dirty="0">
                <a:solidFill>
                  <a:srgbClr val="000099"/>
                </a:solidFill>
                <a:latin typeface="Century Schoolbook"/>
                <a:cs typeface="Century Schoolbook"/>
              </a:rPr>
              <a:t>ev</a:t>
            </a:r>
            <a:r>
              <a:rPr sz="3200" b="1" spc="0" baseline="-1733" dirty="0">
                <a:solidFill>
                  <a:srgbClr val="000099"/>
                </a:solidFill>
                <a:latin typeface="Century Schoolbook"/>
                <a:cs typeface="Century Schoolbook"/>
              </a:rPr>
              <a:t>e</a:t>
            </a:r>
            <a:r>
              <a:rPr sz="3200" b="1" spc="-14" baseline="-1733" dirty="0">
                <a:solidFill>
                  <a:srgbClr val="000099"/>
                </a:solidFill>
                <a:latin typeface="Century Schoolbook"/>
                <a:cs typeface="Century Schoolbook"/>
              </a:rPr>
              <a:t>lop</a:t>
            </a:r>
            <a:r>
              <a:rPr sz="3200" b="1" spc="0" baseline="-1733" dirty="0">
                <a:solidFill>
                  <a:srgbClr val="000099"/>
                </a:solidFill>
                <a:latin typeface="Century Schoolbook"/>
                <a:cs typeface="Century Schoolbook"/>
              </a:rPr>
              <a:t>ment)</a:t>
            </a:r>
            <a:r>
              <a:rPr sz="3200" b="1" spc="29" baseline="-1733" dirty="0">
                <a:solidFill>
                  <a:srgbClr val="000099"/>
                </a:solidFill>
                <a:latin typeface="Century Schoolbook"/>
                <a:cs typeface="Century Schoolbook"/>
              </a:rPr>
              <a:t> </a:t>
            </a:r>
            <a:r>
              <a:rPr sz="3200" b="1" spc="9" baseline="-1733" dirty="0">
                <a:solidFill>
                  <a:srgbClr val="000099"/>
                </a:solidFill>
                <a:latin typeface="Century Schoolbook"/>
                <a:cs typeface="Century Schoolbook"/>
              </a:rPr>
              <a:t>A</a:t>
            </a:r>
            <a:r>
              <a:rPr sz="3200" b="1" spc="-19" baseline="-1733" dirty="0">
                <a:solidFill>
                  <a:srgbClr val="000099"/>
                </a:solidFill>
                <a:latin typeface="Century Schoolbook"/>
                <a:cs typeface="Century Schoolbook"/>
              </a:rPr>
              <a:t>c</a:t>
            </a:r>
            <a:r>
              <a:rPr sz="3200" b="1" spc="0" baseline="-1733" dirty="0">
                <a:solidFill>
                  <a:srgbClr val="000099"/>
                </a:solidFill>
                <a:latin typeface="Century Schoolbook"/>
                <a:cs typeface="Century Schoolbook"/>
              </a:rPr>
              <a:t>t,</a:t>
            </a:r>
            <a:r>
              <a:rPr sz="3200" b="1" spc="-9" baseline="-1733" dirty="0">
                <a:solidFill>
                  <a:srgbClr val="000099"/>
                </a:solidFill>
                <a:latin typeface="Century Schoolbook"/>
                <a:cs typeface="Century Schoolbook"/>
              </a:rPr>
              <a:t> </a:t>
            </a:r>
            <a:r>
              <a:rPr sz="3200" b="1" spc="0" baseline="-1733" dirty="0">
                <a:solidFill>
                  <a:srgbClr val="000099"/>
                </a:solidFill>
                <a:latin typeface="Century Schoolbook"/>
                <a:cs typeface="Century Schoolbook"/>
              </a:rPr>
              <a:t>20</a:t>
            </a:r>
            <a:r>
              <a:rPr sz="3200" b="1" spc="-14" baseline="-1733" dirty="0">
                <a:solidFill>
                  <a:srgbClr val="000099"/>
                </a:solidFill>
                <a:latin typeface="Century Schoolbook"/>
                <a:cs typeface="Century Schoolbook"/>
              </a:rPr>
              <a:t>1</a:t>
            </a:r>
            <a:r>
              <a:rPr sz="3200" b="1" spc="0" baseline="-1733" dirty="0">
                <a:solidFill>
                  <a:srgbClr val="000099"/>
                </a:solidFill>
                <a:latin typeface="Century Schoolbook"/>
                <a:cs typeface="Century Schoolbook"/>
              </a:rPr>
              <a:t>6</a:t>
            </a:r>
            <a:endParaRPr sz="3200" dirty="0">
              <a:latin typeface="Century Schoolbook"/>
              <a:cs typeface="Century Schoolbook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951C609-C709-4920-87EA-BBD77293F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59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88976" y="2048255"/>
            <a:ext cx="4264152" cy="4320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3702" y="1131512"/>
            <a:ext cx="721061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25"/>
              </a:lnSpc>
              <a:spcBef>
                <a:spcPts val="146"/>
              </a:spcBef>
            </a:pPr>
            <a:endParaRPr lang="en-IN" sz="2800" b="1" spc="0" dirty="0">
              <a:latin typeface="Times New Roman"/>
              <a:cs typeface="Times New Roman"/>
            </a:endParaRPr>
          </a:p>
          <a:p>
            <a:pPr marL="12700">
              <a:lnSpc>
                <a:spcPts val="2925"/>
              </a:lnSpc>
              <a:spcBef>
                <a:spcPts val="146"/>
              </a:spcBef>
            </a:pPr>
            <a:r>
              <a:rPr sz="2800" b="1" spc="0" dirty="0">
                <a:latin typeface="Times New Roman"/>
                <a:cs typeface="Times New Roman"/>
              </a:rPr>
              <a:t>The</a:t>
            </a:r>
            <a:r>
              <a:rPr sz="2800" b="1" spc="682" dirty="0">
                <a:latin typeface="Times New Roman"/>
                <a:cs typeface="Times New Roman"/>
              </a:rPr>
              <a:t> </a:t>
            </a:r>
            <a:r>
              <a:rPr sz="2800" b="1" spc="0" dirty="0">
                <a:latin typeface="Times New Roman"/>
                <a:cs typeface="Times New Roman"/>
              </a:rPr>
              <a:t>ma</a:t>
            </a:r>
            <a:r>
              <a:rPr sz="2800" b="1" spc="-12" dirty="0">
                <a:latin typeface="Times New Roman"/>
                <a:cs typeface="Times New Roman"/>
              </a:rPr>
              <a:t>i</a:t>
            </a:r>
            <a:r>
              <a:rPr sz="2800" b="1" spc="0" dirty="0">
                <a:latin typeface="Times New Roman"/>
                <a:cs typeface="Times New Roman"/>
              </a:rPr>
              <a:t>n</a:t>
            </a:r>
            <a:r>
              <a:rPr sz="2800" b="1" spc="85" dirty="0">
                <a:latin typeface="Times New Roman"/>
                <a:cs typeface="Times New Roman"/>
              </a:rPr>
              <a:t> </a:t>
            </a:r>
            <a:r>
              <a:rPr sz="2800" b="1" spc="0" dirty="0">
                <a:latin typeface="Times New Roman"/>
                <a:cs typeface="Times New Roman"/>
              </a:rPr>
              <a:t>challenges</a:t>
            </a:r>
            <a:r>
              <a:rPr sz="2800" b="1" spc="-66" dirty="0">
                <a:latin typeface="Times New Roman"/>
                <a:cs typeface="Times New Roman"/>
              </a:rPr>
              <a:t> </a:t>
            </a:r>
            <a:r>
              <a:rPr sz="2800" b="1" spc="0" dirty="0">
                <a:latin typeface="Times New Roman"/>
                <a:cs typeface="Times New Roman"/>
              </a:rPr>
              <a:t>for </a:t>
            </a:r>
            <a:r>
              <a:rPr sz="2800" b="1" spc="67" dirty="0">
                <a:latin typeface="Times New Roman"/>
                <a:cs typeface="Times New Roman"/>
              </a:rPr>
              <a:t> </a:t>
            </a:r>
            <a:r>
              <a:rPr sz="2800" b="1" spc="0" dirty="0">
                <a:latin typeface="Times New Roman"/>
                <a:cs typeface="Times New Roman"/>
              </a:rPr>
              <a:t>Sta</a:t>
            </a:r>
            <a:r>
              <a:rPr sz="2800" b="1" spc="-17" dirty="0">
                <a:latin typeface="Times New Roman"/>
                <a:cs typeface="Times New Roman"/>
              </a:rPr>
              <a:t>r</a:t>
            </a:r>
            <a:r>
              <a:rPr sz="2800" b="1" spc="0" dirty="0">
                <a:latin typeface="Times New Roman"/>
                <a:cs typeface="Times New Roman"/>
              </a:rPr>
              <a:t>tups</a:t>
            </a:r>
            <a:r>
              <a:rPr sz="2800" b="1" spc="70" dirty="0">
                <a:latin typeface="Times New Roman"/>
                <a:cs typeface="Times New Roman"/>
              </a:rPr>
              <a:t> </a:t>
            </a:r>
            <a:r>
              <a:rPr sz="2800" b="1" spc="0" dirty="0">
                <a:latin typeface="Times New Roman"/>
                <a:cs typeface="Times New Roman"/>
              </a:rPr>
              <a:t>a</a:t>
            </a:r>
            <a:r>
              <a:rPr sz="2800" b="1" spc="-9" dirty="0">
                <a:latin typeface="Times New Roman"/>
                <a:cs typeface="Times New Roman"/>
              </a:rPr>
              <a:t>r</a:t>
            </a:r>
            <a:r>
              <a:rPr sz="2800" b="1" spc="0" dirty="0">
                <a:latin typeface="Times New Roman"/>
                <a:cs typeface="Times New Roman"/>
              </a:rPr>
              <a:t>e: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32503" y="2440167"/>
            <a:ext cx="4010250" cy="9200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10"/>
              </a:lnSpc>
              <a:spcBef>
                <a:spcPts val="170"/>
              </a:spcBef>
            </a:pPr>
            <a:r>
              <a:rPr sz="3200" spc="0" dirty="0">
                <a:solidFill>
                  <a:srgbClr val="333333"/>
                </a:solidFill>
                <a:latin typeface="Times New Roman"/>
                <a:cs typeface="Times New Roman"/>
              </a:rPr>
              <a:t>Struggling</a:t>
            </a:r>
            <a:r>
              <a:rPr sz="3200" spc="-3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3200" spc="293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333333"/>
                </a:solidFill>
                <a:latin typeface="Times New Roman"/>
                <a:cs typeface="Times New Roman"/>
              </a:rPr>
              <a:t>bu</a:t>
            </a:r>
            <a:r>
              <a:rPr sz="3200" spc="-17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3200" spc="0" dirty="0">
                <a:solidFill>
                  <a:srgbClr val="333333"/>
                </a:solidFill>
                <a:latin typeface="Times New Roman"/>
                <a:cs typeface="Times New Roman"/>
              </a:rPr>
              <a:t>ld</a:t>
            </a:r>
            <a:r>
              <a:rPr sz="3200" spc="-11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endParaRPr sz="3200">
              <a:latin typeface="Times New Roman"/>
              <a:cs typeface="Times New Roman"/>
            </a:endParaRPr>
          </a:p>
          <a:p>
            <a:pPr marL="12700" marR="61036">
              <a:lnSpc>
                <a:spcPts val="3675"/>
              </a:lnSpc>
              <a:spcBef>
                <a:spcPts val="173"/>
              </a:spcBef>
            </a:pPr>
            <a:r>
              <a:rPr sz="3200" spc="0" dirty="0">
                <a:solidFill>
                  <a:srgbClr val="333333"/>
                </a:solidFill>
                <a:latin typeface="Times New Roman"/>
                <a:cs typeface="Times New Roman"/>
              </a:rPr>
              <a:t>customer</a:t>
            </a:r>
            <a:r>
              <a:rPr sz="3200" spc="-12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333333"/>
                </a:solidFill>
                <a:latin typeface="Times New Roman"/>
                <a:cs typeface="Times New Roman"/>
              </a:rPr>
              <a:t>base.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id="{CEE0F9F0-3105-4A50-89F6-145161ACC43B}"/>
              </a:ext>
            </a:extLst>
          </p:cNvPr>
          <p:cNvSpPr/>
          <p:nvPr/>
        </p:nvSpPr>
        <p:spPr>
          <a:xfrm>
            <a:off x="0" y="0"/>
            <a:ext cx="1371600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8B48D3E1-C4AB-49BF-B1D7-2DE1509DDE2E}"/>
              </a:ext>
            </a:extLst>
          </p:cNvPr>
          <p:cNvSpPr/>
          <p:nvPr/>
        </p:nvSpPr>
        <p:spPr>
          <a:xfrm>
            <a:off x="1371600" y="0"/>
            <a:ext cx="7772399" cy="1220724"/>
          </a:xfrm>
          <a:custGeom>
            <a:avLst/>
            <a:gdLst/>
            <a:ahLst/>
            <a:cxnLst/>
            <a:rect l="l" t="t" r="r" b="b"/>
            <a:pathLst>
              <a:path w="8023859" h="1220724">
                <a:moveTo>
                  <a:pt x="8023859" y="0"/>
                </a:moveTo>
                <a:lnTo>
                  <a:pt x="0" y="0"/>
                </a:lnTo>
                <a:lnTo>
                  <a:pt x="0" y="1220724"/>
                </a:lnTo>
                <a:lnTo>
                  <a:pt x="8023859" y="1220724"/>
                </a:lnTo>
                <a:lnTo>
                  <a:pt x="802385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C212C29-2D7F-4959-84F1-6714C8A2D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8764523" y="992124"/>
            <a:ext cx="0" cy="5865874"/>
          </a:xfrm>
          <a:custGeom>
            <a:avLst/>
            <a:gdLst/>
            <a:ahLst/>
            <a:cxnLst/>
            <a:rect l="l" t="t" r="r" b="b"/>
            <a:pathLst>
              <a:path h="5865874">
                <a:moveTo>
                  <a:pt x="0" y="0"/>
                </a:moveTo>
                <a:lnTo>
                  <a:pt x="0" y="5865874"/>
                </a:lnTo>
              </a:path>
            </a:pathLst>
          </a:custGeom>
          <a:ln w="36576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837676" y="992124"/>
            <a:ext cx="306323" cy="5865874"/>
          </a:xfrm>
          <a:custGeom>
            <a:avLst/>
            <a:gdLst/>
            <a:ahLst/>
            <a:cxnLst/>
            <a:rect l="l" t="t" r="r" b="b"/>
            <a:pathLst>
              <a:path w="306323" h="5865874">
                <a:moveTo>
                  <a:pt x="0" y="5865874"/>
                </a:moveTo>
                <a:lnTo>
                  <a:pt x="306323" y="5865874"/>
                </a:lnTo>
                <a:lnTo>
                  <a:pt x="306323" y="0"/>
                </a:lnTo>
                <a:lnTo>
                  <a:pt x="0" y="0"/>
                </a:lnTo>
                <a:lnTo>
                  <a:pt x="0" y="5865874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915400" y="992124"/>
            <a:ext cx="0" cy="5865874"/>
          </a:xfrm>
          <a:custGeom>
            <a:avLst/>
            <a:gdLst/>
            <a:ahLst/>
            <a:cxnLst/>
            <a:rect l="l" t="t" r="r" b="b"/>
            <a:pathLst>
              <a:path h="5865874">
                <a:moveTo>
                  <a:pt x="0" y="0"/>
                </a:moveTo>
                <a:lnTo>
                  <a:pt x="0" y="5865874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07642" y="0"/>
            <a:ext cx="7436358" cy="992124"/>
          </a:xfrm>
          <a:custGeom>
            <a:avLst/>
            <a:gdLst/>
            <a:ahLst/>
            <a:cxnLst/>
            <a:rect l="l" t="t" r="r" b="b"/>
            <a:pathLst>
              <a:path w="8046720" h="992124">
                <a:moveTo>
                  <a:pt x="0" y="992124"/>
                </a:moveTo>
                <a:lnTo>
                  <a:pt x="8046720" y="992124"/>
                </a:lnTo>
                <a:lnTo>
                  <a:pt x="8046720" y="0"/>
                </a:lnTo>
                <a:lnTo>
                  <a:pt x="0" y="0"/>
                </a:lnTo>
                <a:lnTo>
                  <a:pt x="0" y="992124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 lang="en-US" dirty="0"/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Competencies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4066" y="2285"/>
            <a:ext cx="35662" cy="6857998"/>
          </a:xfrm>
          <a:custGeom>
            <a:avLst/>
            <a:gdLst/>
            <a:ahLst/>
            <a:cxnLst/>
            <a:rect l="l" t="t" r="r" b="b"/>
            <a:pathLst>
              <a:path w="35662" h="6857998">
                <a:moveTo>
                  <a:pt x="35661" y="0"/>
                </a:moveTo>
                <a:lnTo>
                  <a:pt x="0" y="0"/>
                </a:lnTo>
                <a:lnTo>
                  <a:pt x="1" y="6855711"/>
                </a:lnTo>
                <a:lnTo>
                  <a:pt x="35662" y="6855711"/>
                </a:lnTo>
                <a:lnTo>
                  <a:pt x="35661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292" y="2285"/>
            <a:ext cx="11888" cy="6857998"/>
          </a:xfrm>
          <a:custGeom>
            <a:avLst/>
            <a:gdLst/>
            <a:ahLst/>
            <a:cxnLst/>
            <a:rect l="l" t="t" r="r" b="b"/>
            <a:pathLst>
              <a:path w="11888" h="6857998">
                <a:moveTo>
                  <a:pt x="11887" y="0"/>
                </a:moveTo>
                <a:lnTo>
                  <a:pt x="0" y="0"/>
                </a:lnTo>
                <a:lnTo>
                  <a:pt x="1" y="6855711"/>
                </a:lnTo>
                <a:lnTo>
                  <a:pt x="11888" y="6855711"/>
                </a:lnTo>
                <a:lnTo>
                  <a:pt x="1188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0"/>
            <a:ext cx="1371600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05605" y="4757166"/>
            <a:ext cx="1828800" cy="1536191"/>
          </a:xfrm>
          <a:custGeom>
            <a:avLst/>
            <a:gdLst/>
            <a:ahLst/>
            <a:cxnLst/>
            <a:rect l="l" t="t" r="r" b="b"/>
            <a:pathLst>
              <a:path w="1828800" h="1536191">
                <a:moveTo>
                  <a:pt x="221615" y="0"/>
                </a:moveTo>
                <a:lnTo>
                  <a:pt x="168388" y="7443"/>
                </a:lnTo>
                <a:lnTo>
                  <a:pt x="119811" y="28587"/>
                </a:lnTo>
                <a:lnTo>
                  <a:pt x="77428" y="61648"/>
                </a:lnTo>
                <a:lnTo>
                  <a:pt x="42785" y="104845"/>
                </a:lnTo>
                <a:lnTo>
                  <a:pt x="17428" y="156394"/>
                </a:lnTo>
                <a:lnTo>
                  <a:pt x="6446" y="194521"/>
                </a:lnTo>
                <a:lnTo>
                  <a:pt x="735" y="235040"/>
                </a:lnTo>
                <a:lnTo>
                  <a:pt x="0" y="256031"/>
                </a:lnTo>
                <a:lnTo>
                  <a:pt x="0" y="1280159"/>
                </a:lnTo>
                <a:lnTo>
                  <a:pt x="2903" y="1321701"/>
                </a:lnTo>
                <a:lnTo>
                  <a:pt x="11307" y="1361105"/>
                </a:lnTo>
                <a:lnTo>
                  <a:pt x="24753" y="1397843"/>
                </a:lnTo>
                <a:lnTo>
                  <a:pt x="53377" y="1446803"/>
                </a:lnTo>
                <a:lnTo>
                  <a:pt x="90772" y="1486807"/>
                </a:lnTo>
                <a:lnTo>
                  <a:pt x="135391" y="1516078"/>
                </a:lnTo>
                <a:lnTo>
                  <a:pt x="185690" y="1532842"/>
                </a:lnTo>
                <a:lnTo>
                  <a:pt x="221615" y="1536191"/>
                </a:lnTo>
                <a:lnTo>
                  <a:pt x="1607185" y="1536191"/>
                </a:lnTo>
                <a:lnTo>
                  <a:pt x="1660452" y="1528753"/>
                </a:lnTo>
                <a:lnTo>
                  <a:pt x="1709044" y="1507623"/>
                </a:lnTo>
                <a:lnTo>
                  <a:pt x="1751423" y="1474577"/>
                </a:lnTo>
                <a:lnTo>
                  <a:pt x="1786050" y="1431390"/>
                </a:lnTo>
                <a:lnTo>
                  <a:pt x="1811389" y="1379840"/>
                </a:lnTo>
                <a:lnTo>
                  <a:pt x="1822361" y="1341703"/>
                </a:lnTo>
                <a:lnTo>
                  <a:pt x="1828065" y="1301165"/>
                </a:lnTo>
                <a:lnTo>
                  <a:pt x="1828800" y="1280159"/>
                </a:lnTo>
                <a:lnTo>
                  <a:pt x="1828800" y="256031"/>
                </a:lnTo>
                <a:lnTo>
                  <a:pt x="1825900" y="214514"/>
                </a:lnTo>
                <a:lnTo>
                  <a:pt x="1817505" y="175125"/>
                </a:lnTo>
                <a:lnTo>
                  <a:pt x="1804070" y="138393"/>
                </a:lnTo>
                <a:lnTo>
                  <a:pt x="1775464" y="89430"/>
                </a:lnTo>
                <a:lnTo>
                  <a:pt x="1738082" y="49414"/>
                </a:lnTo>
                <a:lnTo>
                  <a:pt x="1693461" y="20127"/>
                </a:lnTo>
                <a:lnTo>
                  <a:pt x="1643140" y="3352"/>
                </a:lnTo>
                <a:lnTo>
                  <a:pt x="1607185" y="0"/>
                </a:lnTo>
                <a:lnTo>
                  <a:pt x="221615" y="0"/>
                </a:lnTo>
                <a:close/>
              </a:path>
            </a:pathLst>
          </a:custGeom>
          <a:ln w="457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05605" y="4757166"/>
            <a:ext cx="1828800" cy="1536191"/>
          </a:xfrm>
          <a:custGeom>
            <a:avLst/>
            <a:gdLst/>
            <a:ahLst/>
            <a:cxnLst/>
            <a:rect l="l" t="t" r="r" b="b"/>
            <a:pathLst>
              <a:path w="1828800" h="1536191">
                <a:moveTo>
                  <a:pt x="221615" y="0"/>
                </a:moveTo>
                <a:lnTo>
                  <a:pt x="168388" y="7443"/>
                </a:lnTo>
                <a:lnTo>
                  <a:pt x="119811" y="28587"/>
                </a:lnTo>
                <a:lnTo>
                  <a:pt x="77428" y="61648"/>
                </a:lnTo>
                <a:lnTo>
                  <a:pt x="42785" y="104845"/>
                </a:lnTo>
                <a:lnTo>
                  <a:pt x="17428" y="156394"/>
                </a:lnTo>
                <a:lnTo>
                  <a:pt x="6446" y="194521"/>
                </a:lnTo>
                <a:lnTo>
                  <a:pt x="735" y="235040"/>
                </a:lnTo>
                <a:lnTo>
                  <a:pt x="0" y="256031"/>
                </a:lnTo>
                <a:lnTo>
                  <a:pt x="0" y="1280159"/>
                </a:lnTo>
                <a:lnTo>
                  <a:pt x="2903" y="1321701"/>
                </a:lnTo>
                <a:lnTo>
                  <a:pt x="11307" y="1361105"/>
                </a:lnTo>
                <a:lnTo>
                  <a:pt x="24753" y="1397843"/>
                </a:lnTo>
                <a:lnTo>
                  <a:pt x="53377" y="1446803"/>
                </a:lnTo>
                <a:lnTo>
                  <a:pt x="90772" y="1486807"/>
                </a:lnTo>
                <a:lnTo>
                  <a:pt x="135391" y="1516078"/>
                </a:lnTo>
                <a:lnTo>
                  <a:pt x="185690" y="1532842"/>
                </a:lnTo>
                <a:lnTo>
                  <a:pt x="221615" y="1536191"/>
                </a:lnTo>
                <a:lnTo>
                  <a:pt x="1607185" y="1536191"/>
                </a:lnTo>
                <a:lnTo>
                  <a:pt x="1660452" y="1528753"/>
                </a:lnTo>
                <a:lnTo>
                  <a:pt x="1709044" y="1507623"/>
                </a:lnTo>
                <a:lnTo>
                  <a:pt x="1751423" y="1474577"/>
                </a:lnTo>
                <a:lnTo>
                  <a:pt x="1786050" y="1431390"/>
                </a:lnTo>
                <a:lnTo>
                  <a:pt x="1811389" y="1379840"/>
                </a:lnTo>
                <a:lnTo>
                  <a:pt x="1822361" y="1341703"/>
                </a:lnTo>
                <a:lnTo>
                  <a:pt x="1828065" y="1301165"/>
                </a:lnTo>
                <a:lnTo>
                  <a:pt x="1828800" y="1280159"/>
                </a:lnTo>
                <a:lnTo>
                  <a:pt x="1828800" y="256031"/>
                </a:lnTo>
                <a:lnTo>
                  <a:pt x="1825900" y="214514"/>
                </a:lnTo>
                <a:lnTo>
                  <a:pt x="1817505" y="175125"/>
                </a:lnTo>
                <a:lnTo>
                  <a:pt x="1804070" y="138393"/>
                </a:lnTo>
                <a:lnTo>
                  <a:pt x="1775464" y="89430"/>
                </a:lnTo>
                <a:lnTo>
                  <a:pt x="1738082" y="49414"/>
                </a:lnTo>
                <a:lnTo>
                  <a:pt x="1693461" y="20127"/>
                </a:lnTo>
                <a:lnTo>
                  <a:pt x="1643140" y="3352"/>
                </a:lnTo>
                <a:lnTo>
                  <a:pt x="1607185" y="0"/>
                </a:lnTo>
                <a:lnTo>
                  <a:pt x="221615" y="0"/>
                </a:lnTo>
                <a:close/>
              </a:path>
            </a:pathLst>
          </a:custGeom>
          <a:ln w="457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67912" y="5138928"/>
            <a:ext cx="1499615" cy="960119"/>
          </a:xfrm>
          <a:custGeom>
            <a:avLst/>
            <a:gdLst/>
            <a:ahLst/>
            <a:cxnLst/>
            <a:rect l="l" t="t" r="r" b="b"/>
            <a:pathLst>
              <a:path w="1499615" h="960120">
                <a:moveTo>
                  <a:pt x="0" y="960120"/>
                </a:moveTo>
                <a:lnTo>
                  <a:pt x="1499615" y="960120"/>
                </a:lnTo>
                <a:lnTo>
                  <a:pt x="1499615" y="0"/>
                </a:lnTo>
                <a:lnTo>
                  <a:pt x="0" y="0"/>
                </a:lnTo>
                <a:lnTo>
                  <a:pt x="0" y="9601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07642" y="4181094"/>
            <a:ext cx="1828799" cy="1540764"/>
          </a:xfrm>
          <a:custGeom>
            <a:avLst/>
            <a:gdLst/>
            <a:ahLst/>
            <a:cxnLst/>
            <a:rect l="l" t="t" r="r" b="b"/>
            <a:pathLst>
              <a:path w="1828799" h="1540764">
                <a:moveTo>
                  <a:pt x="221995" y="0"/>
                </a:moveTo>
                <a:lnTo>
                  <a:pt x="168622" y="7461"/>
                </a:lnTo>
                <a:lnTo>
                  <a:pt x="119942" y="28659"/>
                </a:lnTo>
                <a:lnTo>
                  <a:pt x="77491" y="61814"/>
                </a:lnTo>
                <a:lnTo>
                  <a:pt x="42810" y="105146"/>
                </a:lnTo>
                <a:lnTo>
                  <a:pt x="24764" y="138810"/>
                </a:lnTo>
                <a:lnTo>
                  <a:pt x="11310" y="175678"/>
                </a:lnTo>
                <a:lnTo>
                  <a:pt x="2903" y="215224"/>
                </a:lnTo>
                <a:lnTo>
                  <a:pt x="0" y="256920"/>
                </a:lnTo>
                <a:lnTo>
                  <a:pt x="0" y="1283969"/>
                </a:lnTo>
                <a:lnTo>
                  <a:pt x="2903" y="1325619"/>
                </a:lnTo>
                <a:lnTo>
                  <a:pt x="11310" y="1365130"/>
                </a:lnTo>
                <a:lnTo>
                  <a:pt x="24764" y="1401974"/>
                </a:lnTo>
                <a:lnTo>
                  <a:pt x="42810" y="1435622"/>
                </a:lnTo>
                <a:lnTo>
                  <a:pt x="77491" y="1478944"/>
                </a:lnTo>
                <a:lnTo>
                  <a:pt x="119942" y="1512098"/>
                </a:lnTo>
                <a:lnTo>
                  <a:pt x="168622" y="1533300"/>
                </a:lnTo>
                <a:lnTo>
                  <a:pt x="221995" y="1540763"/>
                </a:lnTo>
                <a:lnTo>
                  <a:pt x="1606931" y="1540763"/>
                </a:lnTo>
                <a:lnTo>
                  <a:pt x="1660296" y="1533300"/>
                </a:lnTo>
                <a:lnTo>
                  <a:pt x="1708957" y="1512098"/>
                </a:lnTo>
                <a:lnTo>
                  <a:pt x="1751381" y="1478944"/>
                </a:lnTo>
                <a:lnTo>
                  <a:pt x="1786034" y="1435622"/>
                </a:lnTo>
                <a:lnTo>
                  <a:pt x="1804063" y="1401974"/>
                </a:lnTo>
                <a:lnTo>
                  <a:pt x="1817503" y="1365130"/>
                </a:lnTo>
                <a:lnTo>
                  <a:pt x="1825900" y="1325619"/>
                </a:lnTo>
                <a:lnTo>
                  <a:pt x="1828799" y="1283969"/>
                </a:lnTo>
                <a:lnTo>
                  <a:pt x="1828799" y="256920"/>
                </a:lnTo>
                <a:lnTo>
                  <a:pt x="1825900" y="215224"/>
                </a:lnTo>
                <a:lnTo>
                  <a:pt x="1817503" y="175678"/>
                </a:lnTo>
                <a:lnTo>
                  <a:pt x="1804063" y="138810"/>
                </a:lnTo>
                <a:lnTo>
                  <a:pt x="1786034" y="105146"/>
                </a:lnTo>
                <a:lnTo>
                  <a:pt x="1751381" y="61814"/>
                </a:lnTo>
                <a:lnTo>
                  <a:pt x="1708957" y="28659"/>
                </a:lnTo>
                <a:lnTo>
                  <a:pt x="1660296" y="7461"/>
                </a:lnTo>
                <a:lnTo>
                  <a:pt x="1606931" y="0"/>
                </a:lnTo>
                <a:lnTo>
                  <a:pt x="221995" y="0"/>
                </a:lnTo>
                <a:close/>
              </a:path>
            </a:pathLst>
          </a:custGeom>
          <a:ln w="457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07642" y="4181094"/>
            <a:ext cx="1828799" cy="1540764"/>
          </a:xfrm>
          <a:custGeom>
            <a:avLst/>
            <a:gdLst/>
            <a:ahLst/>
            <a:cxnLst/>
            <a:rect l="l" t="t" r="r" b="b"/>
            <a:pathLst>
              <a:path w="1828799" h="1540764">
                <a:moveTo>
                  <a:pt x="221995" y="0"/>
                </a:moveTo>
                <a:lnTo>
                  <a:pt x="168622" y="7461"/>
                </a:lnTo>
                <a:lnTo>
                  <a:pt x="119942" y="28659"/>
                </a:lnTo>
                <a:lnTo>
                  <a:pt x="77491" y="61814"/>
                </a:lnTo>
                <a:lnTo>
                  <a:pt x="42810" y="105146"/>
                </a:lnTo>
                <a:lnTo>
                  <a:pt x="24764" y="138810"/>
                </a:lnTo>
                <a:lnTo>
                  <a:pt x="11310" y="175678"/>
                </a:lnTo>
                <a:lnTo>
                  <a:pt x="2903" y="215224"/>
                </a:lnTo>
                <a:lnTo>
                  <a:pt x="0" y="256920"/>
                </a:lnTo>
                <a:lnTo>
                  <a:pt x="0" y="1283969"/>
                </a:lnTo>
                <a:lnTo>
                  <a:pt x="2903" y="1325619"/>
                </a:lnTo>
                <a:lnTo>
                  <a:pt x="11310" y="1365130"/>
                </a:lnTo>
                <a:lnTo>
                  <a:pt x="24764" y="1401974"/>
                </a:lnTo>
                <a:lnTo>
                  <a:pt x="42810" y="1435622"/>
                </a:lnTo>
                <a:lnTo>
                  <a:pt x="77491" y="1478944"/>
                </a:lnTo>
                <a:lnTo>
                  <a:pt x="119942" y="1512098"/>
                </a:lnTo>
                <a:lnTo>
                  <a:pt x="168622" y="1533300"/>
                </a:lnTo>
                <a:lnTo>
                  <a:pt x="221995" y="1540763"/>
                </a:lnTo>
                <a:lnTo>
                  <a:pt x="1606931" y="1540763"/>
                </a:lnTo>
                <a:lnTo>
                  <a:pt x="1660296" y="1533300"/>
                </a:lnTo>
                <a:lnTo>
                  <a:pt x="1708957" y="1512098"/>
                </a:lnTo>
                <a:lnTo>
                  <a:pt x="1751381" y="1478944"/>
                </a:lnTo>
                <a:lnTo>
                  <a:pt x="1786034" y="1435622"/>
                </a:lnTo>
                <a:lnTo>
                  <a:pt x="1804063" y="1401974"/>
                </a:lnTo>
                <a:lnTo>
                  <a:pt x="1817503" y="1365130"/>
                </a:lnTo>
                <a:lnTo>
                  <a:pt x="1825900" y="1325619"/>
                </a:lnTo>
                <a:lnTo>
                  <a:pt x="1828799" y="1283969"/>
                </a:lnTo>
                <a:lnTo>
                  <a:pt x="1828799" y="256920"/>
                </a:lnTo>
                <a:lnTo>
                  <a:pt x="1825900" y="215224"/>
                </a:lnTo>
                <a:lnTo>
                  <a:pt x="1817503" y="175678"/>
                </a:lnTo>
                <a:lnTo>
                  <a:pt x="1804063" y="138810"/>
                </a:lnTo>
                <a:lnTo>
                  <a:pt x="1786034" y="105146"/>
                </a:lnTo>
                <a:lnTo>
                  <a:pt x="1751381" y="61814"/>
                </a:lnTo>
                <a:lnTo>
                  <a:pt x="1708957" y="28659"/>
                </a:lnTo>
                <a:lnTo>
                  <a:pt x="1660296" y="7461"/>
                </a:lnTo>
                <a:lnTo>
                  <a:pt x="1606931" y="0"/>
                </a:lnTo>
                <a:lnTo>
                  <a:pt x="221995" y="0"/>
                </a:lnTo>
                <a:close/>
              </a:path>
            </a:pathLst>
          </a:custGeom>
          <a:ln w="457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34539" y="4370832"/>
            <a:ext cx="1165860" cy="960119"/>
          </a:xfrm>
          <a:custGeom>
            <a:avLst/>
            <a:gdLst/>
            <a:ahLst/>
            <a:cxnLst/>
            <a:rect l="l" t="t" r="r" b="b"/>
            <a:pathLst>
              <a:path w="1165860" h="960119">
                <a:moveTo>
                  <a:pt x="0" y="960119"/>
                </a:moveTo>
                <a:lnTo>
                  <a:pt x="1165860" y="960119"/>
                </a:lnTo>
                <a:lnTo>
                  <a:pt x="1165860" y="0"/>
                </a:lnTo>
                <a:lnTo>
                  <a:pt x="0" y="0"/>
                </a:lnTo>
                <a:lnTo>
                  <a:pt x="0" y="9601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07642" y="2256282"/>
            <a:ext cx="1828799" cy="1540763"/>
          </a:xfrm>
          <a:custGeom>
            <a:avLst/>
            <a:gdLst/>
            <a:ahLst/>
            <a:cxnLst/>
            <a:rect l="l" t="t" r="r" b="b"/>
            <a:pathLst>
              <a:path w="1828799" h="1540764">
                <a:moveTo>
                  <a:pt x="221614" y="0"/>
                </a:moveTo>
                <a:lnTo>
                  <a:pt x="168388" y="7461"/>
                </a:lnTo>
                <a:lnTo>
                  <a:pt x="119811" y="28656"/>
                </a:lnTo>
                <a:lnTo>
                  <a:pt x="77428" y="61803"/>
                </a:lnTo>
                <a:lnTo>
                  <a:pt x="42785" y="105119"/>
                </a:lnTo>
                <a:lnTo>
                  <a:pt x="24753" y="138766"/>
                </a:lnTo>
                <a:lnTo>
                  <a:pt x="11307" y="175613"/>
                </a:lnTo>
                <a:lnTo>
                  <a:pt x="2903" y="215132"/>
                </a:lnTo>
                <a:lnTo>
                  <a:pt x="0" y="256793"/>
                </a:lnTo>
                <a:lnTo>
                  <a:pt x="0" y="1283969"/>
                </a:lnTo>
                <a:lnTo>
                  <a:pt x="2903" y="1325631"/>
                </a:lnTo>
                <a:lnTo>
                  <a:pt x="11307" y="1365150"/>
                </a:lnTo>
                <a:lnTo>
                  <a:pt x="24753" y="1401997"/>
                </a:lnTo>
                <a:lnTo>
                  <a:pt x="42785" y="1435644"/>
                </a:lnTo>
                <a:lnTo>
                  <a:pt x="77428" y="1478960"/>
                </a:lnTo>
                <a:lnTo>
                  <a:pt x="119811" y="1512107"/>
                </a:lnTo>
                <a:lnTo>
                  <a:pt x="168388" y="1533302"/>
                </a:lnTo>
                <a:lnTo>
                  <a:pt x="221614" y="1540763"/>
                </a:lnTo>
                <a:lnTo>
                  <a:pt x="1607184" y="1540763"/>
                </a:lnTo>
                <a:lnTo>
                  <a:pt x="1660452" y="1533302"/>
                </a:lnTo>
                <a:lnTo>
                  <a:pt x="1709044" y="1512107"/>
                </a:lnTo>
                <a:lnTo>
                  <a:pt x="1751423" y="1478960"/>
                </a:lnTo>
                <a:lnTo>
                  <a:pt x="1786050" y="1435644"/>
                </a:lnTo>
                <a:lnTo>
                  <a:pt x="1804070" y="1401997"/>
                </a:lnTo>
                <a:lnTo>
                  <a:pt x="1817505" y="1365150"/>
                </a:lnTo>
                <a:lnTo>
                  <a:pt x="1825900" y="1325631"/>
                </a:lnTo>
                <a:lnTo>
                  <a:pt x="1828799" y="1283969"/>
                </a:lnTo>
                <a:lnTo>
                  <a:pt x="1828799" y="256793"/>
                </a:lnTo>
                <a:lnTo>
                  <a:pt x="1825900" y="215132"/>
                </a:lnTo>
                <a:lnTo>
                  <a:pt x="1817505" y="175613"/>
                </a:lnTo>
                <a:lnTo>
                  <a:pt x="1804070" y="138766"/>
                </a:lnTo>
                <a:lnTo>
                  <a:pt x="1786050" y="105119"/>
                </a:lnTo>
                <a:lnTo>
                  <a:pt x="1751423" y="61803"/>
                </a:lnTo>
                <a:lnTo>
                  <a:pt x="1709044" y="28656"/>
                </a:lnTo>
                <a:lnTo>
                  <a:pt x="1660452" y="7461"/>
                </a:lnTo>
                <a:lnTo>
                  <a:pt x="1607184" y="0"/>
                </a:lnTo>
                <a:lnTo>
                  <a:pt x="221614" y="0"/>
                </a:lnTo>
                <a:close/>
              </a:path>
            </a:pathLst>
          </a:custGeom>
          <a:ln w="457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07642" y="2256282"/>
            <a:ext cx="1828799" cy="1540763"/>
          </a:xfrm>
          <a:custGeom>
            <a:avLst/>
            <a:gdLst/>
            <a:ahLst/>
            <a:cxnLst/>
            <a:rect l="l" t="t" r="r" b="b"/>
            <a:pathLst>
              <a:path w="1828799" h="1540764">
                <a:moveTo>
                  <a:pt x="221614" y="0"/>
                </a:moveTo>
                <a:lnTo>
                  <a:pt x="168388" y="7461"/>
                </a:lnTo>
                <a:lnTo>
                  <a:pt x="119811" y="28656"/>
                </a:lnTo>
                <a:lnTo>
                  <a:pt x="77428" y="61803"/>
                </a:lnTo>
                <a:lnTo>
                  <a:pt x="42785" y="105119"/>
                </a:lnTo>
                <a:lnTo>
                  <a:pt x="24753" y="138766"/>
                </a:lnTo>
                <a:lnTo>
                  <a:pt x="11307" y="175613"/>
                </a:lnTo>
                <a:lnTo>
                  <a:pt x="2903" y="215132"/>
                </a:lnTo>
                <a:lnTo>
                  <a:pt x="0" y="256793"/>
                </a:lnTo>
                <a:lnTo>
                  <a:pt x="0" y="1283969"/>
                </a:lnTo>
                <a:lnTo>
                  <a:pt x="2903" y="1325631"/>
                </a:lnTo>
                <a:lnTo>
                  <a:pt x="11307" y="1365150"/>
                </a:lnTo>
                <a:lnTo>
                  <a:pt x="24753" y="1401997"/>
                </a:lnTo>
                <a:lnTo>
                  <a:pt x="42785" y="1435644"/>
                </a:lnTo>
                <a:lnTo>
                  <a:pt x="77428" y="1478960"/>
                </a:lnTo>
                <a:lnTo>
                  <a:pt x="119811" y="1512107"/>
                </a:lnTo>
                <a:lnTo>
                  <a:pt x="168388" y="1533302"/>
                </a:lnTo>
                <a:lnTo>
                  <a:pt x="221614" y="1540763"/>
                </a:lnTo>
                <a:lnTo>
                  <a:pt x="1607184" y="1540763"/>
                </a:lnTo>
                <a:lnTo>
                  <a:pt x="1660452" y="1533302"/>
                </a:lnTo>
                <a:lnTo>
                  <a:pt x="1709044" y="1512107"/>
                </a:lnTo>
                <a:lnTo>
                  <a:pt x="1751423" y="1478960"/>
                </a:lnTo>
                <a:lnTo>
                  <a:pt x="1786050" y="1435644"/>
                </a:lnTo>
                <a:lnTo>
                  <a:pt x="1804070" y="1401997"/>
                </a:lnTo>
                <a:lnTo>
                  <a:pt x="1817505" y="1365150"/>
                </a:lnTo>
                <a:lnTo>
                  <a:pt x="1825900" y="1325631"/>
                </a:lnTo>
                <a:lnTo>
                  <a:pt x="1828799" y="1283969"/>
                </a:lnTo>
                <a:lnTo>
                  <a:pt x="1828799" y="256793"/>
                </a:lnTo>
                <a:lnTo>
                  <a:pt x="1825900" y="215132"/>
                </a:lnTo>
                <a:lnTo>
                  <a:pt x="1817505" y="175613"/>
                </a:lnTo>
                <a:lnTo>
                  <a:pt x="1804070" y="138766"/>
                </a:lnTo>
                <a:lnTo>
                  <a:pt x="1786050" y="105119"/>
                </a:lnTo>
                <a:lnTo>
                  <a:pt x="1751423" y="61803"/>
                </a:lnTo>
                <a:lnTo>
                  <a:pt x="1709044" y="28656"/>
                </a:lnTo>
                <a:lnTo>
                  <a:pt x="1660452" y="7461"/>
                </a:lnTo>
                <a:lnTo>
                  <a:pt x="1607184" y="0"/>
                </a:lnTo>
                <a:lnTo>
                  <a:pt x="221614" y="0"/>
                </a:lnTo>
                <a:close/>
              </a:path>
            </a:pathLst>
          </a:custGeom>
          <a:ln w="457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34539" y="2446020"/>
            <a:ext cx="1165860" cy="964691"/>
          </a:xfrm>
          <a:custGeom>
            <a:avLst/>
            <a:gdLst/>
            <a:ahLst/>
            <a:cxnLst/>
            <a:rect l="l" t="t" r="r" b="b"/>
            <a:pathLst>
              <a:path w="1165860" h="964691">
                <a:moveTo>
                  <a:pt x="0" y="964691"/>
                </a:moveTo>
                <a:lnTo>
                  <a:pt x="1165860" y="964691"/>
                </a:lnTo>
                <a:lnTo>
                  <a:pt x="1165860" y="0"/>
                </a:lnTo>
                <a:lnTo>
                  <a:pt x="0" y="0"/>
                </a:lnTo>
                <a:lnTo>
                  <a:pt x="0" y="9646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05605" y="1488186"/>
            <a:ext cx="1828800" cy="1540764"/>
          </a:xfrm>
          <a:custGeom>
            <a:avLst/>
            <a:gdLst/>
            <a:ahLst/>
            <a:cxnLst/>
            <a:rect l="l" t="t" r="r" b="b"/>
            <a:pathLst>
              <a:path w="1828800" h="1540764">
                <a:moveTo>
                  <a:pt x="221996" y="0"/>
                </a:moveTo>
                <a:lnTo>
                  <a:pt x="168622" y="7461"/>
                </a:lnTo>
                <a:lnTo>
                  <a:pt x="119942" y="28659"/>
                </a:lnTo>
                <a:lnTo>
                  <a:pt x="77491" y="61814"/>
                </a:lnTo>
                <a:lnTo>
                  <a:pt x="42810" y="105146"/>
                </a:lnTo>
                <a:lnTo>
                  <a:pt x="24764" y="138810"/>
                </a:lnTo>
                <a:lnTo>
                  <a:pt x="11310" y="175678"/>
                </a:lnTo>
                <a:lnTo>
                  <a:pt x="2903" y="215224"/>
                </a:lnTo>
                <a:lnTo>
                  <a:pt x="0" y="256921"/>
                </a:lnTo>
                <a:lnTo>
                  <a:pt x="0" y="1283969"/>
                </a:lnTo>
                <a:lnTo>
                  <a:pt x="2903" y="1325631"/>
                </a:lnTo>
                <a:lnTo>
                  <a:pt x="11310" y="1365150"/>
                </a:lnTo>
                <a:lnTo>
                  <a:pt x="24764" y="1401997"/>
                </a:lnTo>
                <a:lnTo>
                  <a:pt x="42810" y="1435644"/>
                </a:lnTo>
                <a:lnTo>
                  <a:pt x="77491" y="1478960"/>
                </a:lnTo>
                <a:lnTo>
                  <a:pt x="119942" y="1512107"/>
                </a:lnTo>
                <a:lnTo>
                  <a:pt x="168622" y="1533302"/>
                </a:lnTo>
                <a:lnTo>
                  <a:pt x="221996" y="1540764"/>
                </a:lnTo>
                <a:lnTo>
                  <a:pt x="1606931" y="1540764"/>
                </a:lnTo>
                <a:lnTo>
                  <a:pt x="1660296" y="1533302"/>
                </a:lnTo>
                <a:lnTo>
                  <a:pt x="1708957" y="1512107"/>
                </a:lnTo>
                <a:lnTo>
                  <a:pt x="1751381" y="1478960"/>
                </a:lnTo>
                <a:lnTo>
                  <a:pt x="1786034" y="1435644"/>
                </a:lnTo>
                <a:lnTo>
                  <a:pt x="1804063" y="1401997"/>
                </a:lnTo>
                <a:lnTo>
                  <a:pt x="1817503" y="1365150"/>
                </a:lnTo>
                <a:lnTo>
                  <a:pt x="1825900" y="1325631"/>
                </a:lnTo>
                <a:lnTo>
                  <a:pt x="1828800" y="1283969"/>
                </a:lnTo>
                <a:lnTo>
                  <a:pt x="1828800" y="256921"/>
                </a:lnTo>
                <a:lnTo>
                  <a:pt x="1825900" y="215224"/>
                </a:lnTo>
                <a:lnTo>
                  <a:pt x="1817503" y="175678"/>
                </a:lnTo>
                <a:lnTo>
                  <a:pt x="1804063" y="138810"/>
                </a:lnTo>
                <a:lnTo>
                  <a:pt x="1786034" y="105146"/>
                </a:lnTo>
                <a:lnTo>
                  <a:pt x="1751381" y="61814"/>
                </a:lnTo>
                <a:lnTo>
                  <a:pt x="1708957" y="28659"/>
                </a:lnTo>
                <a:lnTo>
                  <a:pt x="1660296" y="7461"/>
                </a:lnTo>
                <a:lnTo>
                  <a:pt x="1606931" y="0"/>
                </a:lnTo>
                <a:lnTo>
                  <a:pt x="221996" y="0"/>
                </a:lnTo>
                <a:close/>
              </a:path>
            </a:pathLst>
          </a:custGeom>
          <a:ln w="457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05605" y="1488186"/>
            <a:ext cx="1828800" cy="1540764"/>
          </a:xfrm>
          <a:custGeom>
            <a:avLst/>
            <a:gdLst/>
            <a:ahLst/>
            <a:cxnLst/>
            <a:rect l="l" t="t" r="r" b="b"/>
            <a:pathLst>
              <a:path w="1828800" h="1540764">
                <a:moveTo>
                  <a:pt x="221996" y="0"/>
                </a:moveTo>
                <a:lnTo>
                  <a:pt x="168622" y="7461"/>
                </a:lnTo>
                <a:lnTo>
                  <a:pt x="119942" y="28659"/>
                </a:lnTo>
                <a:lnTo>
                  <a:pt x="77491" y="61814"/>
                </a:lnTo>
                <a:lnTo>
                  <a:pt x="42810" y="105146"/>
                </a:lnTo>
                <a:lnTo>
                  <a:pt x="24764" y="138810"/>
                </a:lnTo>
                <a:lnTo>
                  <a:pt x="11310" y="175678"/>
                </a:lnTo>
                <a:lnTo>
                  <a:pt x="2903" y="215224"/>
                </a:lnTo>
                <a:lnTo>
                  <a:pt x="0" y="256921"/>
                </a:lnTo>
                <a:lnTo>
                  <a:pt x="0" y="1283969"/>
                </a:lnTo>
                <a:lnTo>
                  <a:pt x="2903" y="1325631"/>
                </a:lnTo>
                <a:lnTo>
                  <a:pt x="11310" y="1365150"/>
                </a:lnTo>
                <a:lnTo>
                  <a:pt x="24764" y="1401997"/>
                </a:lnTo>
                <a:lnTo>
                  <a:pt x="42810" y="1435644"/>
                </a:lnTo>
                <a:lnTo>
                  <a:pt x="77491" y="1478960"/>
                </a:lnTo>
                <a:lnTo>
                  <a:pt x="119942" y="1512107"/>
                </a:lnTo>
                <a:lnTo>
                  <a:pt x="168622" y="1533302"/>
                </a:lnTo>
                <a:lnTo>
                  <a:pt x="221996" y="1540764"/>
                </a:lnTo>
                <a:lnTo>
                  <a:pt x="1606931" y="1540764"/>
                </a:lnTo>
                <a:lnTo>
                  <a:pt x="1660296" y="1533302"/>
                </a:lnTo>
                <a:lnTo>
                  <a:pt x="1708957" y="1512107"/>
                </a:lnTo>
                <a:lnTo>
                  <a:pt x="1751381" y="1478960"/>
                </a:lnTo>
                <a:lnTo>
                  <a:pt x="1786034" y="1435644"/>
                </a:lnTo>
                <a:lnTo>
                  <a:pt x="1804063" y="1401997"/>
                </a:lnTo>
                <a:lnTo>
                  <a:pt x="1817503" y="1365150"/>
                </a:lnTo>
                <a:lnTo>
                  <a:pt x="1825900" y="1325631"/>
                </a:lnTo>
                <a:lnTo>
                  <a:pt x="1828800" y="1283969"/>
                </a:lnTo>
                <a:lnTo>
                  <a:pt x="1828800" y="256921"/>
                </a:lnTo>
                <a:lnTo>
                  <a:pt x="1825900" y="215224"/>
                </a:lnTo>
                <a:lnTo>
                  <a:pt x="1817503" y="175678"/>
                </a:lnTo>
                <a:lnTo>
                  <a:pt x="1804063" y="138810"/>
                </a:lnTo>
                <a:lnTo>
                  <a:pt x="1786034" y="105146"/>
                </a:lnTo>
                <a:lnTo>
                  <a:pt x="1751381" y="61814"/>
                </a:lnTo>
                <a:lnTo>
                  <a:pt x="1708957" y="28659"/>
                </a:lnTo>
                <a:lnTo>
                  <a:pt x="1660296" y="7461"/>
                </a:lnTo>
                <a:lnTo>
                  <a:pt x="1606931" y="0"/>
                </a:lnTo>
                <a:lnTo>
                  <a:pt x="221996" y="0"/>
                </a:lnTo>
                <a:close/>
              </a:path>
            </a:pathLst>
          </a:custGeom>
          <a:ln w="457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67912" y="1682496"/>
            <a:ext cx="1499615" cy="955548"/>
          </a:xfrm>
          <a:custGeom>
            <a:avLst/>
            <a:gdLst/>
            <a:ahLst/>
            <a:cxnLst/>
            <a:rect l="l" t="t" r="r" b="b"/>
            <a:pathLst>
              <a:path w="1499615" h="955548">
                <a:moveTo>
                  <a:pt x="0" y="955548"/>
                </a:moveTo>
                <a:lnTo>
                  <a:pt x="1499615" y="955548"/>
                </a:lnTo>
                <a:lnTo>
                  <a:pt x="1499615" y="0"/>
                </a:lnTo>
                <a:lnTo>
                  <a:pt x="0" y="0"/>
                </a:lnTo>
                <a:lnTo>
                  <a:pt x="0" y="9555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03570" y="2256282"/>
            <a:ext cx="1828800" cy="1540763"/>
          </a:xfrm>
          <a:custGeom>
            <a:avLst/>
            <a:gdLst/>
            <a:ahLst/>
            <a:cxnLst/>
            <a:rect l="l" t="t" r="r" b="b"/>
            <a:pathLst>
              <a:path w="1828800" h="1540764">
                <a:moveTo>
                  <a:pt x="222250" y="0"/>
                </a:moveTo>
                <a:lnTo>
                  <a:pt x="168820" y="7469"/>
                </a:lnTo>
                <a:lnTo>
                  <a:pt x="120085" y="28687"/>
                </a:lnTo>
                <a:lnTo>
                  <a:pt x="77586" y="61868"/>
                </a:lnTo>
                <a:lnTo>
                  <a:pt x="42863" y="105229"/>
                </a:lnTo>
                <a:lnTo>
                  <a:pt x="24795" y="138909"/>
                </a:lnTo>
                <a:lnTo>
                  <a:pt x="11324" y="175792"/>
                </a:lnTo>
                <a:lnTo>
                  <a:pt x="2907" y="215348"/>
                </a:lnTo>
                <a:lnTo>
                  <a:pt x="0" y="257047"/>
                </a:lnTo>
                <a:lnTo>
                  <a:pt x="0" y="1283969"/>
                </a:lnTo>
                <a:lnTo>
                  <a:pt x="2907" y="1325601"/>
                </a:lnTo>
                <a:lnTo>
                  <a:pt x="11324" y="1365101"/>
                </a:lnTo>
                <a:lnTo>
                  <a:pt x="24795" y="1401941"/>
                </a:lnTo>
                <a:lnTo>
                  <a:pt x="42863" y="1435589"/>
                </a:lnTo>
                <a:lnTo>
                  <a:pt x="77586" y="1478918"/>
                </a:lnTo>
                <a:lnTo>
                  <a:pt x="120085" y="1512083"/>
                </a:lnTo>
                <a:lnTo>
                  <a:pt x="168820" y="1533295"/>
                </a:lnTo>
                <a:lnTo>
                  <a:pt x="222250" y="1540763"/>
                </a:lnTo>
                <a:lnTo>
                  <a:pt x="1606803" y="1540763"/>
                </a:lnTo>
                <a:lnTo>
                  <a:pt x="1660218" y="1533295"/>
                </a:lnTo>
                <a:lnTo>
                  <a:pt x="1708913" y="1512083"/>
                </a:lnTo>
                <a:lnTo>
                  <a:pt x="1751359" y="1478918"/>
                </a:lnTo>
                <a:lnTo>
                  <a:pt x="1786026" y="1435589"/>
                </a:lnTo>
                <a:lnTo>
                  <a:pt x="1804059" y="1401941"/>
                </a:lnTo>
                <a:lnTo>
                  <a:pt x="1817502" y="1365101"/>
                </a:lnTo>
                <a:lnTo>
                  <a:pt x="1825899" y="1325601"/>
                </a:lnTo>
                <a:lnTo>
                  <a:pt x="1828800" y="1283969"/>
                </a:lnTo>
                <a:lnTo>
                  <a:pt x="1828800" y="257047"/>
                </a:lnTo>
                <a:lnTo>
                  <a:pt x="1825899" y="215348"/>
                </a:lnTo>
                <a:lnTo>
                  <a:pt x="1817502" y="175792"/>
                </a:lnTo>
                <a:lnTo>
                  <a:pt x="1804059" y="138909"/>
                </a:lnTo>
                <a:lnTo>
                  <a:pt x="1786026" y="105229"/>
                </a:lnTo>
                <a:lnTo>
                  <a:pt x="1751359" y="61868"/>
                </a:lnTo>
                <a:lnTo>
                  <a:pt x="1708913" y="28687"/>
                </a:lnTo>
                <a:lnTo>
                  <a:pt x="1660218" y="7469"/>
                </a:lnTo>
                <a:lnTo>
                  <a:pt x="1606803" y="0"/>
                </a:lnTo>
                <a:lnTo>
                  <a:pt x="222250" y="0"/>
                </a:lnTo>
                <a:close/>
              </a:path>
            </a:pathLst>
          </a:custGeom>
          <a:ln w="457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03570" y="2256282"/>
            <a:ext cx="1828800" cy="1540763"/>
          </a:xfrm>
          <a:custGeom>
            <a:avLst/>
            <a:gdLst/>
            <a:ahLst/>
            <a:cxnLst/>
            <a:rect l="l" t="t" r="r" b="b"/>
            <a:pathLst>
              <a:path w="1828800" h="1540764">
                <a:moveTo>
                  <a:pt x="222250" y="0"/>
                </a:moveTo>
                <a:lnTo>
                  <a:pt x="168820" y="7469"/>
                </a:lnTo>
                <a:lnTo>
                  <a:pt x="120085" y="28687"/>
                </a:lnTo>
                <a:lnTo>
                  <a:pt x="77586" y="61868"/>
                </a:lnTo>
                <a:lnTo>
                  <a:pt x="42863" y="105229"/>
                </a:lnTo>
                <a:lnTo>
                  <a:pt x="24795" y="138909"/>
                </a:lnTo>
                <a:lnTo>
                  <a:pt x="11324" y="175792"/>
                </a:lnTo>
                <a:lnTo>
                  <a:pt x="2907" y="215348"/>
                </a:lnTo>
                <a:lnTo>
                  <a:pt x="0" y="257047"/>
                </a:lnTo>
                <a:lnTo>
                  <a:pt x="0" y="1283969"/>
                </a:lnTo>
                <a:lnTo>
                  <a:pt x="2907" y="1325601"/>
                </a:lnTo>
                <a:lnTo>
                  <a:pt x="11324" y="1365101"/>
                </a:lnTo>
                <a:lnTo>
                  <a:pt x="24795" y="1401941"/>
                </a:lnTo>
                <a:lnTo>
                  <a:pt x="42863" y="1435589"/>
                </a:lnTo>
                <a:lnTo>
                  <a:pt x="77586" y="1478918"/>
                </a:lnTo>
                <a:lnTo>
                  <a:pt x="120085" y="1512083"/>
                </a:lnTo>
                <a:lnTo>
                  <a:pt x="168820" y="1533295"/>
                </a:lnTo>
                <a:lnTo>
                  <a:pt x="222250" y="1540763"/>
                </a:lnTo>
                <a:lnTo>
                  <a:pt x="1606803" y="1540763"/>
                </a:lnTo>
                <a:lnTo>
                  <a:pt x="1660218" y="1533295"/>
                </a:lnTo>
                <a:lnTo>
                  <a:pt x="1708913" y="1512083"/>
                </a:lnTo>
                <a:lnTo>
                  <a:pt x="1751359" y="1478918"/>
                </a:lnTo>
                <a:lnTo>
                  <a:pt x="1786026" y="1435589"/>
                </a:lnTo>
                <a:lnTo>
                  <a:pt x="1804059" y="1401941"/>
                </a:lnTo>
                <a:lnTo>
                  <a:pt x="1817502" y="1365101"/>
                </a:lnTo>
                <a:lnTo>
                  <a:pt x="1825899" y="1325601"/>
                </a:lnTo>
                <a:lnTo>
                  <a:pt x="1828800" y="1283969"/>
                </a:lnTo>
                <a:lnTo>
                  <a:pt x="1828800" y="257047"/>
                </a:lnTo>
                <a:lnTo>
                  <a:pt x="1825899" y="215348"/>
                </a:lnTo>
                <a:lnTo>
                  <a:pt x="1817502" y="175792"/>
                </a:lnTo>
                <a:lnTo>
                  <a:pt x="1804059" y="138909"/>
                </a:lnTo>
                <a:lnTo>
                  <a:pt x="1786026" y="105229"/>
                </a:lnTo>
                <a:lnTo>
                  <a:pt x="1751359" y="61868"/>
                </a:lnTo>
                <a:lnTo>
                  <a:pt x="1708913" y="28687"/>
                </a:lnTo>
                <a:lnTo>
                  <a:pt x="1660218" y="7469"/>
                </a:lnTo>
                <a:lnTo>
                  <a:pt x="1606803" y="0"/>
                </a:lnTo>
                <a:lnTo>
                  <a:pt x="222250" y="0"/>
                </a:lnTo>
                <a:close/>
              </a:path>
            </a:pathLst>
          </a:custGeom>
          <a:ln w="457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65876" y="2446020"/>
            <a:ext cx="1499616" cy="964691"/>
          </a:xfrm>
          <a:custGeom>
            <a:avLst/>
            <a:gdLst/>
            <a:ahLst/>
            <a:cxnLst/>
            <a:rect l="l" t="t" r="r" b="b"/>
            <a:pathLst>
              <a:path w="1499616" h="964691">
                <a:moveTo>
                  <a:pt x="0" y="964691"/>
                </a:moveTo>
                <a:lnTo>
                  <a:pt x="1499616" y="964691"/>
                </a:lnTo>
                <a:lnTo>
                  <a:pt x="1499616" y="0"/>
                </a:lnTo>
                <a:lnTo>
                  <a:pt x="0" y="0"/>
                </a:lnTo>
                <a:lnTo>
                  <a:pt x="0" y="9646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03570" y="4181094"/>
            <a:ext cx="1828800" cy="1540764"/>
          </a:xfrm>
          <a:custGeom>
            <a:avLst/>
            <a:gdLst/>
            <a:ahLst/>
            <a:cxnLst/>
            <a:rect l="l" t="t" r="r" b="b"/>
            <a:pathLst>
              <a:path w="1828800" h="1540764">
                <a:moveTo>
                  <a:pt x="221995" y="0"/>
                </a:moveTo>
                <a:lnTo>
                  <a:pt x="168664" y="7476"/>
                </a:lnTo>
                <a:lnTo>
                  <a:pt x="119998" y="28707"/>
                </a:lnTo>
                <a:lnTo>
                  <a:pt x="77543" y="61899"/>
                </a:lnTo>
                <a:lnTo>
                  <a:pt x="42846" y="105256"/>
                </a:lnTo>
                <a:lnTo>
                  <a:pt x="24788" y="138922"/>
                </a:lnTo>
                <a:lnTo>
                  <a:pt x="11322" y="175776"/>
                </a:lnTo>
                <a:lnTo>
                  <a:pt x="2906" y="215286"/>
                </a:lnTo>
                <a:lnTo>
                  <a:pt x="0" y="256920"/>
                </a:lnTo>
                <a:lnTo>
                  <a:pt x="0" y="1283842"/>
                </a:lnTo>
                <a:lnTo>
                  <a:pt x="2906" y="1325490"/>
                </a:lnTo>
                <a:lnTo>
                  <a:pt x="11322" y="1365007"/>
                </a:lnTo>
                <a:lnTo>
                  <a:pt x="24788" y="1401864"/>
                </a:lnTo>
                <a:lnTo>
                  <a:pt x="42846" y="1435529"/>
                </a:lnTo>
                <a:lnTo>
                  <a:pt x="77543" y="1478881"/>
                </a:lnTo>
                <a:lnTo>
                  <a:pt x="119998" y="1512066"/>
                </a:lnTo>
                <a:lnTo>
                  <a:pt x="168664" y="1533290"/>
                </a:lnTo>
                <a:lnTo>
                  <a:pt x="221995" y="1540763"/>
                </a:lnTo>
                <a:lnTo>
                  <a:pt x="1607184" y="1540763"/>
                </a:lnTo>
                <a:lnTo>
                  <a:pt x="1660452" y="1533290"/>
                </a:lnTo>
                <a:lnTo>
                  <a:pt x="1709044" y="1512066"/>
                </a:lnTo>
                <a:lnTo>
                  <a:pt x="1751423" y="1478881"/>
                </a:lnTo>
                <a:lnTo>
                  <a:pt x="1786050" y="1435529"/>
                </a:lnTo>
                <a:lnTo>
                  <a:pt x="1804070" y="1401864"/>
                </a:lnTo>
                <a:lnTo>
                  <a:pt x="1817505" y="1365007"/>
                </a:lnTo>
                <a:lnTo>
                  <a:pt x="1825900" y="1325490"/>
                </a:lnTo>
                <a:lnTo>
                  <a:pt x="1828800" y="1283842"/>
                </a:lnTo>
                <a:lnTo>
                  <a:pt x="1828800" y="256920"/>
                </a:lnTo>
                <a:lnTo>
                  <a:pt x="1825900" y="215286"/>
                </a:lnTo>
                <a:lnTo>
                  <a:pt x="1817505" y="175776"/>
                </a:lnTo>
                <a:lnTo>
                  <a:pt x="1804070" y="138922"/>
                </a:lnTo>
                <a:lnTo>
                  <a:pt x="1786050" y="105256"/>
                </a:lnTo>
                <a:lnTo>
                  <a:pt x="1751423" y="61899"/>
                </a:lnTo>
                <a:lnTo>
                  <a:pt x="1709044" y="28707"/>
                </a:lnTo>
                <a:lnTo>
                  <a:pt x="1660452" y="7476"/>
                </a:lnTo>
                <a:lnTo>
                  <a:pt x="1607184" y="0"/>
                </a:lnTo>
                <a:lnTo>
                  <a:pt x="221995" y="0"/>
                </a:lnTo>
                <a:close/>
              </a:path>
            </a:pathLst>
          </a:custGeom>
          <a:ln w="457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03570" y="4181094"/>
            <a:ext cx="1828800" cy="1540764"/>
          </a:xfrm>
          <a:custGeom>
            <a:avLst/>
            <a:gdLst/>
            <a:ahLst/>
            <a:cxnLst/>
            <a:rect l="l" t="t" r="r" b="b"/>
            <a:pathLst>
              <a:path w="1828800" h="1540764">
                <a:moveTo>
                  <a:pt x="221995" y="0"/>
                </a:moveTo>
                <a:lnTo>
                  <a:pt x="168664" y="7476"/>
                </a:lnTo>
                <a:lnTo>
                  <a:pt x="119998" y="28707"/>
                </a:lnTo>
                <a:lnTo>
                  <a:pt x="77543" y="61899"/>
                </a:lnTo>
                <a:lnTo>
                  <a:pt x="42846" y="105256"/>
                </a:lnTo>
                <a:lnTo>
                  <a:pt x="24788" y="138922"/>
                </a:lnTo>
                <a:lnTo>
                  <a:pt x="11322" y="175776"/>
                </a:lnTo>
                <a:lnTo>
                  <a:pt x="2906" y="215286"/>
                </a:lnTo>
                <a:lnTo>
                  <a:pt x="0" y="256920"/>
                </a:lnTo>
                <a:lnTo>
                  <a:pt x="0" y="1283842"/>
                </a:lnTo>
                <a:lnTo>
                  <a:pt x="2906" y="1325490"/>
                </a:lnTo>
                <a:lnTo>
                  <a:pt x="11322" y="1365007"/>
                </a:lnTo>
                <a:lnTo>
                  <a:pt x="24788" y="1401864"/>
                </a:lnTo>
                <a:lnTo>
                  <a:pt x="42846" y="1435529"/>
                </a:lnTo>
                <a:lnTo>
                  <a:pt x="77543" y="1478881"/>
                </a:lnTo>
                <a:lnTo>
                  <a:pt x="119998" y="1512066"/>
                </a:lnTo>
                <a:lnTo>
                  <a:pt x="168664" y="1533290"/>
                </a:lnTo>
                <a:lnTo>
                  <a:pt x="221995" y="1540763"/>
                </a:lnTo>
                <a:lnTo>
                  <a:pt x="1607184" y="1540763"/>
                </a:lnTo>
                <a:lnTo>
                  <a:pt x="1660452" y="1533290"/>
                </a:lnTo>
                <a:lnTo>
                  <a:pt x="1709044" y="1512066"/>
                </a:lnTo>
                <a:lnTo>
                  <a:pt x="1751423" y="1478881"/>
                </a:lnTo>
                <a:lnTo>
                  <a:pt x="1786050" y="1435529"/>
                </a:lnTo>
                <a:lnTo>
                  <a:pt x="1804070" y="1401864"/>
                </a:lnTo>
                <a:lnTo>
                  <a:pt x="1817505" y="1365007"/>
                </a:lnTo>
                <a:lnTo>
                  <a:pt x="1825900" y="1325490"/>
                </a:lnTo>
                <a:lnTo>
                  <a:pt x="1828800" y="1283842"/>
                </a:lnTo>
                <a:lnTo>
                  <a:pt x="1828800" y="256920"/>
                </a:lnTo>
                <a:lnTo>
                  <a:pt x="1825900" y="215286"/>
                </a:lnTo>
                <a:lnTo>
                  <a:pt x="1817505" y="175776"/>
                </a:lnTo>
                <a:lnTo>
                  <a:pt x="1804070" y="138922"/>
                </a:lnTo>
                <a:lnTo>
                  <a:pt x="1786050" y="105256"/>
                </a:lnTo>
                <a:lnTo>
                  <a:pt x="1751423" y="61899"/>
                </a:lnTo>
                <a:lnTo>
                  <a:pt x="1709044" y="28707"/>
                </a:lnTo>
                <a:lnTo>
                  <a:pt x="1660452" y="7476"/>
                </a:lnTo>
                <a:lnTo>
                  <a:pt x="1607184" y="0"/>
                </a:lnTo>
                <a:lnTo>
                  <a:pt x="221995" y="0"/>
                </a:lnTo>
                <a:close/>
              </a:path>
            </a:pathLst>
          </a:custGeom>
          <a:ln w="457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65876" y="4370832"/>
            <a:ext cx="1499616" cy="1152144"/>
          </a:xfrm>
          <a:custGeom>
            <a:avLst/>
            <a:gdLst/>
            <a:ahLst/>
            <a:cxnLst/>
            <a:rect l="l" t="t" r="r" b="b"/>
            <a:pathLst>
              <a:path w="1499616" h="1152144">
                <a:moveTo>
                  <a:pt x="0" y="1152144"/>
                </a:moveTo>
                <a:lnTo>
                  <a:pt x="1499616" y="1152144"/>
                </a:lnTo>
                <a:lnTo>
                  <a:pt x="1499616" y="0"/>
                </a:lnTo>
                <a:lnTo>
                  <a:pt x="0" y="0"/>
                </a:lnTo>
                <a:lnTo>
                  <a:pt x="0" y="11521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91483" y="1793723"/>
            <a:ext cx="1394803" cy="6828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8674">
              <a:lnSpc>
                <a:spcPts val="1645"/>
              </a:lnSpc>
              <a:spcBef>
                <a:spcPts val="82"/>
              </a:spcBef>
            </a:pPr>
            <a:r>
              <a:rPr sz="1500" spc="-9" dirty="0">
                <a:latin typeface="Arial"/>
                <a:cs typeface="Arial"/>
              </a:rPr>
              <a:t>Co</a:t>
            </a:r>
            <a:r>
              <a:rPr sz="1500" spc="34" dirty="0">
                <a:latin typeface="Arial"/>
                <a:cs typeface="Arial"/>
              </a:rPr>
              <a:t>mm</a:t>
            </a:r>
            <a:r>
              <a:rPr sz="1500" spc="25" dirty="0">
                <a:latin typeface="Arial"/>
                <a:cs typeface="Arial"/>
              </a:rPr>
              <a:t>i</a:t>
            </a:r>
            <a:r>
              <a:rPr sz="1500" spc="-25" dirty="0">
                <a:latin typeface="Arial"/>
                <a:cs typeface="Arial"/>
              </a:rPr>
              <a:t>t</a:t>
            </a:r>
            <a:r>
              <a:rPr sz="1500" spc="0" dirty="0">
                <a:latin typeface="Arial"/>
                <a:cs typeface="Arial"/>
              </a:rPr>
              <a:t>m</a:t>
            </a:r>
            <a:r>
              <a:rPr sz="1500" spc="-9" dirty="0">
                <a:latin typeface="Arial"/>
                <a:cs typeface="Arial"/>
              </a:rPr>
              <a:t>en</a:t>
            </a:r>
            <a:r>
              <a:rPr sz="1500" spc="0" dirty="0">
                <a:latin typeface="Arial"/>
                <a:cs typeface="Arial"/>
              </a:rPr>
              <a:t>t</a:t>
            </a:r>
            <a:r>
              <a:rPr sz="1500" spc="-71" dirty="0">
                <a:latin typeface="Arial"/>
                <a:cs typeface="Arial"/>
              </a:rPr>
              <a:t> </a:t>
            </a:r>
            <a:r>
              <a:rPr sz="1500" spc="9" dirty="0">
                <a:latin typeface="Arial"/>
                <a:cs typeface="Arial"/>
              </a:rPr>
              <a:t>t</a:t>
            </a:r>
            <a:r>
              <a:rPr sz="1500" spc="0" dirty="0">
                <a:latin typeface="Arial"/>
                <a:cs typeface="Arial"/>
              </a:rPr>
              <a:t>o</a:t>
            </a:r>
            <a:endParaRPr sz="1500">
              <a:latin typeface="Arial"/>
              <a:cs typeface="Arial"/>
            </a:endParaRPr>
          </a:p>
          <a:p>
            <a:pPr marL="12700" marR="28803">
              <a:lnSpc>
                <a:spcPct val="95825"/>
              </a:lnSpc>
              <a:spcBef>
                <a:spcPts val="27"/>
              </a:spcBef>
            </a:pPr>
            <a:r>
              <a:rPr sz="1500" spc="-14" dirty="0">
                <a:latin typeface="Arial"/>
                <a:cs typeface="Arial"/>
              </a:rPr>
              <a:t>Con</a:t>
            </a:r>
            <a:r>
              <a:rPr sz="1500" spc="9" dirty="0">
                <a:latin typeface="Arial"/>
                <a:cs typeface="Arial"/>
              </a:rPr>
              <a:t>t</a:t>
            </a:r>
            <a:r>
              <a:rPr sz="1500" spc="25" dirty="0">
                <a:latin typeface="Arial"/>
                <a:cs typeface="Arial"/>
              </a:rPr>
              <a:t>i</a:t>
            </a:r>
            <a:r>
              <a:rPr sz="1500" spc="-14" dirty="0">
                <a:latin typeface="Arial"/>
                <a:cs typeface="Arial"/>
              </a:rPr>
              <a:t>nuou</a:t>
            </a:r>
            <a:r>
              <a:rPr sz="1500" spc="0" dirty="0">
                <a:latin typeface="Arial"/>
                <a:cs typeface="Arial"/>
              </a:rPr>
              <a:t>s</a:t>
            </a:r>
            <a:endParaRPr sz="1500">
              <a:latin typeface="Arial"/>
              <a:cs typeface="Arial"/>
            </a:endParaRPr>
          </a:p>
          <a:p>
            <a:pPr marL="12700" marR="28803">
              <a:lnSpc>
                <a:spcPct val="95825"/>
              </a:lnSpc>
              <a:spcBef>
                <a:spcPts val="100"/>
              </a:spcBef>
            </a:pPr>
            <a:r>
              <a:rPr sz="1500" spc="25" dirty="0">
                <a:latin typeface="Arial"/>
                <a:cs typeface="Arial"/>
              </a:rPr>
              <a:t>l</a:t>
            </a:r>
            <a:r>
              <a:rPr sz="1500" spc="-9" dirty="0">
                <a:latin typeface="Arial"/>
                <a:cs typeface="Arial"/>
              </a:rPr>
              <a:t>ea</a:t>
            </a:r>
            <a:r>
              <a:rPr sz="1500" spc="0" dirty="0">
                <a:latin typeface="Arial"/>
                <a:cs typeface="Arial"/>
              </a:rPr>
              <a:t>r</a:t>
            </a:r>
            <a:r>
              <a:rPr sz="1500" spc="-9" dirty="0">
                <a:latin typeface="Arial"/>
                <a:cs typeface="Arial"/>
              </a:rPr>
              <a:t>n</a:t>
            </a:r>
            <a:r>
              <a:rPr sz="1500" spc="25" dirty="0">
                <a:latin typeface="Arial"/>
                <a:cs typeface="Arial"/>
              </a:rPr>
              <a:t>i</a:t>
            </a:r>
            <a:r>
              <a:rPr sz="1500" spc="-9" dirty="0">
                <a:latin typeface="Arial"/>
                <a:cs typeface="Arial"/>
              </a:rPr>
              <a:t>n</a:t>
            </a:r>
            <a:r>
              <a:rPr sz="1500" spc="0" dirty="0">
                <a:latin typeface="Arial"/>
                <a:cs typeface="Arial"/>
              </a:rPr>
              <a:t>g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58365" y="2562708"/>
            <a:ext cx="979555" cy="6828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2858">
              <a:lnSpc>
                <a:spcPts val="1645"/>
              </a:lnSpc>
              <a:spcBef>
                <a:spcPts val="82"/>
              </a:spcBef>
            </a:pPr>
            <a:r>
              <a:rPr sz="1500" spc="0" dirty="0">
                <a:latin typeface="Arial"/>
                <a:cs typeface="Arial"/>
              </a:rPr>
              <a:t>M</a:t>
            </a:r>
            <a:r>
              <a:rPr sz="1500" spc="-9" dirty="0">
                <a:latin typeface="Arial"/>
                <a:cs typeface="Arial"/>
              </a:rPr>
              <a:t>a</a:t>
            </a:r>
            <a:r>
              <a:rPr sz="1500" spc="-34" dirty="0">
                <a:latin typeface="Arial"/>
                <a:cs typeface="Arial"/>
              </a:rPr>
              <a:t>s</a:t>
            </a:r>
            <a:r>
              <a:rPr sz="1500" spc="9" dirty="0">
                <a:latin typeface="Arial"/>
                <a:cs typeface="Arial"/>
              </a:rPr>
              <a:t>t</a:t>
            </a:r>
            <a:r>
              <a:rPr sz="1500" spc="-9" dirty="0">
                <a:latin typeface="Arial"/>
                <a:cs typeface="Arial"/>
              </a:rPr>
              <a:t>e</a:t>
            </a:r>
            <a:r>
              <a:rPr sz="1500" spc="0" dirty="0">
                <a:latin typeface="Arial"/>
                <a:cs typeface="Arial"/>
              </a:rPr>
              <a:t>ry</a:t>
            </a:r>
            <a:r>
              <a:rPr sz="1500" spc="19" dirty="0">
                <a:latin typeface="Arial"/>
                <a:cs typeface="Arial"/>
              </a:rPr>
              <a:t> </a:t>
            </a:r>
            <a:r>
              <a:rPr sz="1500" spc="-9" dirty="0">
                <a:latin typeface="Arial"/>
                <a:cs typeface="Arial"/>
              </a:rPr>
              <a:t>o</a:t>
            </a:r>
            <a:r>
              <a:rPr sz="1500" spc="0" dirty="0">
                <a:latin typeface="Arial"/>
                <a:cs typeface="Arial"/>
              </a:rPr>
              <a:t>f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27"/>
              </a:spcBef>
            </a:pPr>
            <a:r>
              <a:rPr sz="1500" spc="-194" dirty="0">
                <a:latin typeface="Arial"/>
                <a:cs typeface="Arial"/>
              </a:rPr>
              <a:t>T</a:t>
            </a:r>
            <a:r>
              <a:rPr sz="1500" spc="-9" dirty="0">
                <a:latin typeface="Arial"/>
                <a:cs typeface="Arial"/>
              </a:rPr>
              <a:t>heo</a:t>
            </a:r>
            <a:r>
              <a:rPr sz="1500" spc="0" dirty="0">
                <a:latin typeface="Arial"/>
                <a:cs typeface="Arial"/>
              </a:rPr>
              <a:t>r</a:t>
            </a:r>
            <a:r>
              <a:rPr sz="1500" spc="-9" dirty="0">
                <a:latin typeface="Arial"/>
                <a:cs typeface="Arial"/>
              </a:rPr>
              <a:t>e</a:t>
            </a:r>
            <a:r>
              <a:rPr sz="1500" spc="9" dirty="0">
                <a:latin typeface="Arial"/>
                <a:cs typeface="Arial"/>
              </a:rPr>
              <a:t>t</a:t>
            </a:r>
            <a:r>
              <a:rPr sz="1500" spc="25" dirty="0">
                <a:latin typeface="Arial"/>
                <a:cs typeface="Arial"/>
              </a:rPr>
              <a:t>i</a:t>
            </a:r>
            <a:r>
              <a:rPr sz="1500" spc="0" dirty="0">
                <a:latin typeface="Arial"/>
                <a:cs typeface="Arial"/>
              </a:rPr>
              <a:t>c</a:t>
            </a:r>
            <a:r>
              <a:rPr sz="1500" spc="-9" dirty="0">
                <a:latin typeface="Arial"/>
                <a:cs typeface="Arial"/>
              </a:rPr>
              <a:t>a</a:t>
            </a:r>
            <a:r>
              <a:rPr sz="1500" spc="0" dirty="0">
                <a:latin typeface="Arial"/>
                <a:cs typeface="Arial"/>
              </a:rPr>
              <a:t>l</a:t>
            </a:r>
            <a:endParaRPr sz="1500">
              <a:latin typeface="Arial"/>
              <a:cs typeface="Arial"/>
            </a:endParaRPr>
          </a:p>
          <a:p>
            <a:pPr marL="12700" marR="12580">
              <a:lnSpc>
                <a:spcPct val="95825"/>
              </a:lnSpc>
              <a:spcBef>
                <a:spcPts val="100"/>
              </a:spcBef>
            </a:pPr>
            <a:r>
              <a:rPr sz="1500" spc="-204" dirty="0">
                <a:latin typeface="Arial"/>
                <a:cs typeface="Arial"/>
              </a:rPr>
              <a:t>K</a:t>
            </a:r>
            <a:r>
              <a:rPr sz="1500" spc="-9" dirty="0">
                <a:latin typeface="Arial"/>
                <a:cs typeface="Arial"/>
              </a:rPr>
              <a:t>no</a:t>
            </a:r>
            <a:r>
              <a:rPr sz="1500" spc="-50" dirty="0">
                <a:latin typeface="Arial"/>
                <a:cs typeface="Arial"/>
              </a:rPr>
              <a:t>w</a:t>
            </a:r>
            <a:r>
              <a:rPr sz="1500" spc="25" dirty="0">
                <a:latin typeface="Arial"/>
                <a:cs typeface="Arial"/>
              </a:rPr>
              <a:t>l</a:t>
            </a:r>
            <a:r>
              <a:rPr sz="1500" spc="-9" dirty="0">
                <a:latin typeface="Arial"/>
                <a:cs typeface="Arial"/>
              </a:rPr>
              <a:t>edg</a:t>
            </a:r>
            <a:r>
              <a:rPr sz="1500" spc="0" dirty="0">
                <a:latin typeface="Arial"/>
                <a:cs typeface="Arial"/>
              </a:rPr>
              <a:t>e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90971" y="2562708"/>
            <a:ext cx="1403828" cy="6828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8674">
              <a:lnSpc>
                <a:spcPts val="1645"/>
              </a:lnSpc>
              <a:spcBef>
                <a:spcPts val="82"/>
              </a:spcBef>
            </a:pPr>
            <a:r>
              <a:rPr sz="1500" spc="0" dirty="0">
                <a:latin typeface="Arial"/>
                <a:cs typeface="Arial"/>
              </a:rPr>
              <a:t>A</a:t>
            </a:r>
            <a:r>
              <a:rPr sz="1500" spc="-14" dirty="0">
                <a:latin typeface="Arial"/>
                <a:cs typeface="Arial"/>
              </a:rPr>
              <a:t>b</a:t>
            </a:r>
            <a:r>
              <a:rPr sz="1500" spc="25" dirty="0">
                <a:latin typeface="Arial"/>
                <a:cs typeface="Arial"/>
              </a:rPr>
              <a:t>ili</a:t>
            </a:r>
            <a:r>
              <a:rPr sz="1500" spc="9" dirty="0">
                <a:latin typeface="Arial"/>
                <a:cs typeface="Arial"/>
              </a:rPr>
              <a:t>t</a:t>
            </a:r>
            <a:r>
              <a:rPr sz="1500" spc="0" dirty="0">
                <a:latin typeface="Arial"/>
                <a:cs typeface="Arial"/>
              </a:rPr>
              <a:t>y</a:t>
            </a:r>
            <a:r>
              <a:rPr sz="1500" spc="-85" dirty="0">
                <a:latin typeface="Arial"/>
                <a:cs typeface="Arial"/>
              </a:rPr>
              <a:t> </a:t>
            </a:r>
            <a:r>
              <a:rPr sz="1500" spc="9" dirty="0">
                <a:latin typeface="Arial"/>
                <a:cs typeface="Arial"/>
              </a:rPr>
              <a:t>t</a:t>
            </a:r>
            <a:r>
              <a:rPr sz="1500" spc="0" dirty="0">
                <a:latin typeface="Arial"/>
                <a:cs typeface="Arial"/>
              </a:rPr>
              <a:t>o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spc="0" dirty="0">
                <a:latin typeface="Arial"/>
                <a:cs typeface="Arial"/>
              </a:rPr>
              <a:t>cr</a:t>
            </a:r>
            <a:r>
              <a:rPr sz="1500" spc="-9" dirty="0">
                <a:latin typeface="Arial"/>
                <a:cs typeface="Arial"/>
              </a:rPr>
              <a:t>ea</a:t>
            </a:r>
            <a:r>
              <a:rPr sz="1500" spc="9" dirty="0">
                <a:latin typeface="Arial"/>
                <a:cs typeface="Arial"/>
              </a:rPr>
              <a:t>t</a:t>
            </a:r>
            <a:r>
              <a:rPr sz="1500" spc="0" dirty="0">
                <a:latin typeface="Arial"/>
                <a:cs typeface="Arial"/>
              </a:rPr>
              <a:t>e</a:t>
            </a:r>
            <a:endParaRPr sz="1500">
              <a:latin typeface="Arial"/>
              <a:cs typeface="Arial"/>
            </a:endParaRPr>
          </a:p>
          <a:p>
            <a:pPr marL="12700" marR="37529">
              <a:lnSpc>
                <a:spcPts val="1724"/>
              </a:lnSpc>
              <a:spcBef>
                <a:spcPts val="27"/>
              </a:spcBef>
            </a:pPr>
            <a:r>
              <a:rPr sz="1500" spc="0" dirty="0">
                <a:latin typeface="Arial"/>
                <a:cs typeface="Arial"/>
              </a:rPr>
              <a:t>k</a:t>
            </a:r>
            <a:r>
              <a:rPr sz="1500" spc="-9" dirty="0">
                <a:latin typeface="Arial"/>
                <a:cs typeface="Arial"/>
              </a:rPr>
              <a:t>no</a:t>
            </a:r>
            <a:r>
              <a:rPr sz="1500" spc="-50" dirty="0">
                <a:latin typeface="Arial"/>
                <a:cs typeface="Arial"/>
              </a:rPr>
              <a:t>w</a:t>
            </a:r>
            <a:r>
              <a:rPr sz="1500" spc="25" dirty="0">
                <a:latin typeface="Arial"/>
                <a:cs typeface="Arial"/>
              </a:rPr>
              <a:t>l</a:t>
            </a:r>
            <a:r>
              <a:rPr sz="1500" spc="-9" dirty="0">
                <a:latin typeface="Arial"/>
                <a:cs typeface="Arial"/>
              </a:rPr>
              <a:t>edg</a:t>
            </a:r>
            <a:r>
              <a:rPr sz="1500" spc="0" dirty="0">
                <a:latin typeface="Arial"/>
                <a:cs typeface="Arial"/>
              </a:rPr>
              <a:t>e</a:t>
            </a:r>
            <a:r>
              <a:rPr sz="1500" spc="39" dirty="0">
                <a:latin typeface="Arial"/>
                <a:cs typeface="Arial"/>
              </a:rPr>
              <a:t> </a:t>
            </a:r>
            <a:r>
              <a:rPr sz="1500" spc="-9" dirty="0">
                <a:latin typeface="Arial"/>
                <a:cs typeface="Arial"/>
              </a:rPr>
              <a:t>a</a:t>
            </a:r>
            <a:r>
              <a:rPr sz="1500" spc="0" dirty="0">
                <a:latin typeface="Arial"/>
                <a:cs typeface="Arial"/>
              </a:rPr>
              <a:t>s </a:t>
            </a:r>
            <a:endParaRPr sz="1500">
              <a:latin typeface="Arial"/>
              <a:cs typeface="Arial"/>
            </a:endParaRPr>
          </a:p>
          <a:p>
            <a:pPr marL="12700" marR="37529">
              <a:lnSpc>
                <a:spcPts val="1724"/>
              </a:lnSpc>
              <a:spcBef>
                <a:spcPts val="101"/>
              </a:spcBef>
            </a:pPr>
            <a:r>
              <a:rPr sz="1500" spc="-50" dirty="0">
                <a:latin typeface="Arial"/>
                <a:cs typeface="Arial"/>
              </a:rPr>
              <a:t>w</a:t>
            </a:r>
            <a:r>
              <a:rPr sz="1500" spc="-9" dirty="0">
                <a:latin typeface="Arial"/>
                <a:cs typeface="Arial"/>
              </a:rPr>
              <a:t>e</a:t>
            </a:r>
            <a:r>
              <a:rPr sz="1500" spc="25" dirty="0">
                <a:latin typeface="Arial"/>
                <a:cs typeface="Arial"/>
              </a:rPr>
              <a:t>l</a:t>
            </a:r>
            <a:r>
              <a:rPr sz="1500" spc="0" dirty="0">
                <a:latin typeface="Arial"/>
                <a:cs typeface="Arial"/>
              </a:rPr>
              <a:t>l</a:t>
            </a:r>
            <a:r>
              <a:rPr sz="1500" spc="39" dirty="0">
                <a:latin typeface="Arial"/>
                <a:cs typeface="Arial"/>
              </a:rPr>
              <a:t> </a:t>
            </a:r>
            <a:r>
              <a:rPr sz="1500" spc="-9" dirty="0">
                <a:latin typeface="Arial"/>
                <a:cs typeface="Arial"/>
              </a:rPr>
              <a:t>a</a:t>
            </a:r>
            <a:r>
              <a:rPr sz="1500" spc="0" dirty="0">
                <a:latin typeface="Arial"/>
                <a:cs typeface="Arial"/>
              </a:rPr>
              <a:t>s</a:t>
            </a:r>
            <a:r>
              <a:rPr sz="1500" spc="-19" dirty="0">
                <a:latin typeface="Arial"/>
                <a:cs typeface="Arial"/>
              </a:rPr>
              <a:t> </a:t>
            </a:r>
            <a:r>
              <a:rPr sz="1500" spc="-9" dirty="0">
                <a:latin typeface="Arial"/>
                <a:cs typeface="Arial"/>
              </a:rPr>
              <a:t>po</a:t>
            </a:r>
            <a:r>
              <a:rPr sz="1500" spc="-34" dirty="0">
                <a:latin typeface="Arial"/>
                <a:cs typeface="Arial"/>
              </a:rPr>
              <a:t>ss</a:t>
            </a:r>
            <a:r>
              <a:rPr sz="1500" spc="-9" dirty="0">
                <a:latin typeface="Arial"/>
                <a:cs typeface="Arial"/>
              </a:rPr>
              <a:t>e</a:t>
            </a:r>
            <a:r>
              <a:rPr sz="1500" spc="-34" dirty="0">
                <a:latin typeface="Arial"/>
                <a:cs typeface="Arial"/>
              </a:rPr>
              <a:t>s</a:t>
            </a:r>
            <a:r>
              <a:rPr sz="1500" spc="0" dirty="0">
                <a:latin typeface="Arial"/>
                <a:cs typeface="Arial"/>
              </a:rPr>
              <a:t>s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80072" y="3028163"/>
            <a:ext cx="153095" cy="2174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45"/>
              </a:lnSpc>
              <a:spcBef>
                <a:spcPts val="82"/>
              </a:spcBef>
            </a:pPr>
            <a:r>
              <a:rPr sz="1500" spc="25" dirty="0">
                <a:latin typeface="Arial"/>
                <a:cs typeface="Arial"/>
              </a:rPr>
              <a:t>i</a:t>
            </a:r>
            <a:r>
              <a:rPr sz="1500" spc="0" dirty="0">
                <a:latin typeface="Arial"/>
                <a:cs typeface="Arial"/>
              </a:rPr>
              <a:t>t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99078" y="3782938"/>
            <a:ext cx="1714300" cy="5503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504">
              <a:lnSpc>
                <a:spcPts val="2050"/>
              </a:lnSpc>
              <a:spcBef>
                <a:spcPts val="102"/>
              </a:spcBef>
            </a:pPr>
            <a:r>
              <a:rPr sz="1900" b="1" spc="-14" dirty="0">
                <a:latin typeface="Arial"/>
                <a:cs typeface="Arial"/>
              </a:rPr>
              <a:t>P</a:t>
            </a:r>
            <a:r>
              <a:rPr sz="1900" b="1" spc="9" dirty="0">
                <a:latin typeface="Arial"/>
                <a:cs typeface="Arial"/>
              </a:rPr>
              <a:t>r</a:t>
            </a:r>
            <a:r>
              <a:rPr sz="1900" b="1" spc="-14" dirty="0">
                <a:latin typeface="Arial"/>
                <a:cs typeface="Arial"/>
              </a:rPr>
              <a:t>o</a:t>
            </a:r>
            <a:r>
              <a:rPr sz="1900" b="1" spc="9" dirty="0">
                <a:latin typeface="Arial"/>
                <a:cs typeface="Arial"/>
              </a:rPr>
              <a:t>f</a:t>
            </a:r>
            <a:r>
              <a:rPr sz="1900" b="1" spc="-14" dirty="0">
                <a:latin typeface="Arial"/>
                <a:cs typeface="Arial"/>
              </a:rPr>
              <a:t>ess</a:t>
            </a:r>
            <a:r>
              <a:rPr sz="1900" b="1" spc="9" dirty="0">
                <a:latin typeface="Arial"/>
                <a:cs typeface="Arial"/>
              </a:rPr>
              <a:t>i</a:t>
            </a:r>
            <a:r>
              <a:rPr sz="1900" b="1" spc="-14" dirty="0">
                <a:latin typeface="Arial"/>
                <a:cs typeface="Arial"/>
              </a:rPr>
              <a:t>ona</a:t>
            </a:r>
            <a:r>
              <a:rPr sz="1900" b="1" spc="0" dirty="0">
                <a:latin typeface="Arial"/>
                <a:cs typeface="Arial"/>
              </a:rPr>
              <a:t>l</a:t>
            </a:r>
            <a:endParaRPr sz="1900">
              <a:latin typeface="Arial"/>
              <a:cs typeface="Arial"/>
            </a:endParaRPr>
          </a:p>
          <a:p>
            <a:pPr marL="12700" marR="9722">
              <a:lnSpc>
                <a:spcPct val="95825"/>
              </a:lnSpc>
            </a:pPr>
            <a:r>
              <a:rPr sz="1900" b="1" spc="-9" dirty="0">
                <a:latin typeface="Arial"/>
                <a:cs typeface="Arial"/>
              </a:rPr>
              <a:t>C</a:t>
            </a:r>
            <a:r>
              <a:rPr sz="1900" b="1" spc="-14" dirty="0">
                <a:latin typeface="Arial"/>
                <a:cs typeface="Arial"/>
              </a:rPr>
              <a:t>o</a:t>
            </a:r>
            <a:r>
              <a:rPr sz="1900" b="1" spc="-4" dirty="0">
                <a:latin typeface="Arial"/>
                <a:cs typeface="Arial"/>
              </a:rPr>
              <a:t>m</a:t>
            </a:r>
            <a:r>
              <a:rPr sz="1900" b="1" spc="-14" dirty="0">
                <a:latin typeface="Arial"/>
                <a:cs typeface="Arial"/>
              </a:rPr>
              <a:t>p</a:t>
            </a:r>
            <a:r>
              <a:rPr sz="1900" b="1" spc="-19" dirty="0">
                <a:latin typeface="Arial"/>
                <a:cs typeface="Arial"/>
              </a:rPr>
              <a:t>e</a:t>
            </a:r>
            <a:r>
              <a:rPr sz="1900" b="1" spc="9" dirty="0">
                <a:latin typeface="Arial"/>
                <a:cs typeface="Arial"/>
              </a:rPr>
              <a:t>t</a:t>
            </a:r>
            <a:r>
              <a:rPr sz="1900" b="1" spc="-19" dirty="0">
                <a:latin typeface="Arial"/>
                <a:cs typeface="Arial"/>
              </a:rPr>
              <a:t>e</a:t>
            </a:r>
            <a:r>
              <a:rPr sz="1900" b="1" spc="-14" dirty="0">
                <a:latin typeface="Arial"/>
                <a:cs typeface="Arial"/>
              </a:rPr>
              <a:t>n</a:t>
            </a:r>
            <a:r>
              <a:rPr sz="1900" b="1" spc="-19" dirty="0">
                <a:latin typeface="Arial"/>
                <a:cs typeface="Arial"/>
              </a:rPr>
              <a:t>c</a:t>
            </a:r>
            <a:r>
              <a:rPr sz="1900" b="1" spc="9" dirty="0">
                <a:latin typeface="Arial"/>
                <a:cs typeface="Arial"/>
              </a:rPr>
              <a:t>i</a:t>
            </a:r>
            <a:r>
              <a:rPr sz="1900" b="1" spc="-19" dirty="0">
                <a:latin typeface="Arial"/>
                <a:cs typeface="Arial"/>
              </a:rPr>
              <a:t>e</a:t>
            </a:r>
            <a:r>
              <a:rPr sz="1900" b="1" spc="0" dirty="0">
                <a:latin typeface="Arial"/>
                <a:cs typeface="Arial"/>
              </a:rPr>
              <a:t>s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58365" y="4487527"/>
            <a:ext cx="1011085" cy="683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45"/>
              </a:lnSpc>
              <a:spcBef>
                <a:spcPts val="82"/>
              </a:spcBef>
            </a:pPr>
            <a:r>
              <a:rPr sz="1500" spc="-14" dirty="0">
                <a:latin typeface="Arial"/>
                <a:cs typeface="Arial"/>
              </a:rPr>
              <a:t>Capa</a:t>
            </a:r>
            <a:r>
              <a:rPr sz="1500" spc="0" dirty="0">
                <a:latin typeface="Arial"/>
                <a:cs typeface="Arial"/>
              </a:rPr>
              <a:t>c</a:t>
            </a:r>
            <a:r>
              <a:rPr sz="1500" spc="19" dirty="0">
                <a:latin typeface="Arial"/>
                <a:cs typeface="Arial"/>
              </a:rPr>
              <a:t>i</a:t>
            </a:r>
            <a:r>
              <a:rPr sz="1500" spc="9" dirty="0">
                <a:latin typeface="Arial"/>
                <a:cs typeface="Arial"/>
              </a:rPr>
              <a:t>t</a:t>
            </a:r>
            <a:r>
              <a:rPr sz="1500" spc="0" dirty="0">
                <a:latin typeface="Arial"/>
                <a:cs typeface="Arial"/>
              </a:rPr>
              <a:t>y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9" dirty="0">
                <a:latin typeface="Arial"/>
                <a:cs typeface="Arial"/>
              </a:rPr>
              <a:t>t</a:t>
            </a:r>
            <a:r>
              <a:rPr sz="1500" spc="0" dirty="0">
                <a:latin typeface="Arial"/>
                <a:cs typeface="Arial"/>
              </a:rPr>
              <a:t>o</a:t>
            </a:r>
            <a:endParaRPr sz="1500">
              <a:latin typeface="Arial"/>
              <a:cs typeface="Arial"/>
            </a:endParaRPr>
          </a:p>
          <a:p>
            <a:pPr marL="12700" marR="195899">
              <a:lnSpc>
                <a:spcPts val="1724"/>
              </a:lnSpc>
              <a:spcBef>
                <a:spcPts val="32"/>
              </a:spcBef>
            </a:pPr>
            <a:r>
              <a:rPr sz="1500" spc="-39" dirty="0">
                <a:latin typeface="Arial"/>
                <a:cs typeface="Arial"/>
              </a:rPr>
              <a:t>s</a:t>
            </a:r>
            <a:r>
              <a:rPr sz="1500" spc="-14" dirty="0">
                <a:latin typeface="Arial"/>
                <a:cs typeface="Arial"/>
              </a:rPr>
              <a:t>o</a:t>
            </a:r>
            <a:r>
              <a:rPr sz="1500" spc="25" dirty="0">
                <a:latin typeface="Arial"/>
                <a:cs typeface="Arial"/>
              </a:rPr>
              <a:t>l</a:t>
            </a:r>
            <a:r>
              <a:rPr sz="1500" spc="69" dirty="0">
                <a:latin typeface="Arial"/>
                <a:cs typeface="Arial"/>
              </a:rPr>
              <a:t>v</a:t>
            </a:r>
            <a:r>
              <a:rPr sz="1500" spc="0" dirty="0">
                <a:latin typeface="Arial"/>
                <a:cs typeface="Arial"/>
              </a:rPr>
              <a:t>e </a:t>
            </a:r>
            <a:endParaRPr sz="1500">
              <a:latin typeface="Arial"/>
              <a:cs typeface="Arial"/>
            </a:endParaRPr>
          </a:p>
          <a:p>
            <a:pPr marL="12700" marR="195899">
              <a:lnSpc>
                <a:spcPts val="1724"/>
              </a:lnSpc>
              <a:spcBef>
                <a:spcPts val="101"/>
              </a:spcBef>
            </a:pPr>
            <a:r>
              <a:rPr sz="1500" spc="-14" dirty="0">
                <a:latin typeface="Arial"/>
                <a:cs typeface="Arial"/>
              </a:rPr>
              <a:t>p</a:t>
            </a:r>
            <a:r>
              <a:rPr sz="1500" spc="-169" dirty="0">
                <a:latin typeface="Arial"/>
                <a:cs typeface="Arial"/>
              </a:rPr>
              <a:t>r</a:t>
            </a:r>
            <a:r>
              <a:rPr sz="1500" spc="-14" dirty="0">
                <a:latin typeface="Arial"/>
                <a:cs typeface="Arial"/>
              </a:rPr>
              <a:t>ob</a:t>
            </a:r>
            <a:r>
              <a:rPr sz="1500" spc="25" dirty="0">
                <a:latin typeface="Arial"/>
                <a:cs typeface="Arial"/>
              </a:rPr>
              <a:t>l</a:t>
            </a:r>
            <a:r>
              <a:rPr sz="1500" spc="-14" dirty="0">
                <a:latin typeface="Arial"/>
                <a:cs typeface="Arial"/>
              </a:rPr>
              <a:t>e</a:t>
            </a:r>
            <a:r>
              <a:rPr sz="1500" spc="34" dirty="0">
                <a:latin typeface="Arial"/>
                <a:cs typeface="Arial"/>
              </a:rPr>
              <a:t>m</a:t>
            </a:r>
            <a:r>
              <a:rPr sz="1500" spc="0" dirty="0">
                <a:latin typeface="Arial"/>
                <a:cs typeface="Arial"/>
              </a:rPr>
              <a:t>s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0971" y="4487527"/>
            <a:ext cx="1171643" cy="9167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8674" marR="20158">
              <a:lnSpc>
                <a:spcPts val="1645"/>
              </a:lnSpc>
              <a:spcBef>
                <a:spcPts val="82"/>
              </a:spcBef>
            </a:pPr>
            <a:r>
              <a:rPr sz="1500" dirty="0">
                <a:latin typeface="Arial"/>
                <a:cs typeface="Arial"/>
              </a:rPr>
              <a:t>A</a:t>
            </a:r>
            <a:r>
              <a:rPr sz="1500" spc="-14" dirty="0">
                <a:latin typeface="Arial"/>
                <a:cs typeface="Arial"/>
              </a:rPr>
              <a:t>pp</a:t>
            </a:r>
            <a:r>
              <a:rPr sz="1500" spc="25" dirty="0">
                <a:latin typeface="Arial"/>
                <a:cs typeface="Arial"/>
              </a:rPr>
              <a:t>l</a:t>
            </a:r>
            <a:r>
              <a:rPr sz="1500" spc="0" dirty="0">
                <a:latin typeface="Arial"/>
                <a:cs typeface="Arial"/>
              </a:rPr>
              <a:t>y</a:t>
            </a:r>
            <a:r>
              <a:rPr sz="1500" spc="19" dirty="0">
                <a:latin typeface="Arial"/>
                <a:cs typeface="Arial"/>
              </a:rPr>
              <a:t>i</a:t>
            </a:r>
            <a:r>
              <a:rPr sz="1500" spc="-14" dirty="0">
                <a:latin typeface="Arial"/>
                <a:cs typeface="Arial"/>
              </a:rPr>
              <a:t>n</a:t>
            </a:r>
            <a:r>
              <a:rPr sz="1500" spc="0" dirty="0">
                <a:latin typeface="Arial"/>
                <a:cs typeface="Arial"/>
              </a:rPr>
              <a:t>g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724"/>
              </a:lnSpc>
              <a:spcBef>
                <a:spcPts val="32"/>
              </a:spcBef>
            </a:pPr>
            <a:r>
              <a:rPr sz="1500" spc="9" dirty="0">
                <a:latin typeface="Arial"/>
                <a:cs typeface="Arial"/>
              </a:rPr>
              <a:t>t</a:t>
            </a:r>
            <a:r>
              <a:rPr sz="1500" spc="-14" dirty="0">
                <a:latin typeface="Arial"/>
                <a:cs typeface="Arial"/>
              </a:rPr>
              <a:t>heo</a:t>
            </a:r>
            <a:r>
              <a:rPr sz="1500" spc="0" dirty="0">
                <a:latin typeface="Arial"/>
                <a:cs typeface="Arial"/>
              </a:rPr>
              <a:t>r</a:t>
            </a:r>
            <a:r>
              <a:rPr sz="1500" spc="-14" dirty="0">
                <a:latin typeface="Arial"/>
                <a:cs typeface="Arial"/>
              </a:rPr>
              <a:t>e</a:t>
            </a:r>
            <a:r>
              <a:rPr sz="1500" spc="9" dirty="0">
                <a:latin typeface="Arial"/>
                <a:cs typeface="Arial"/>
              </a:rPr>
              <a:t>t</a:t>
            </a:r>
            <a:r>
              <a:rPr sz="1500" spc="25" dirty="0">
                <a:latin typeface="Arial"/>
                <a:cs typeface="Arial"/>
              </a:rPr>
              <a:t>i</a:t>
            </a:r>
            <a:r>
              <a:rPr sz="1500" spc="0" dirty="0">
                <a:latin typeface="Arial"/>
                <a:cs typeface="Arial"/>
              </a:rPr>
              <a:t>c</a:t>
            </a:r>
            <a:r>
              <a:rPr sz="1500" spc="-14" dirty="0">
                <a:latin typeface="Arial"/>
                <a:cs typeface="Arial"/>
              </a:rPr>
              <a:t>a</a:t>
            </a:r>
            <a:r>
              <a:rPr sz="1500" spc="0" dirty="0">
                <a:latin typeface="Arial"/>
                <a:cs typeface="Arial"/>
              </a:rPr>
              <a:t>l 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724"/>
              </a:lnSpc>
              <a:spcBef>
                <a:spcPts val="106"/>
              </a:spcBef>
            </a:pPr>
            <a:r>
              <a:rPr sz="1500" spc="0" dirty="0">
                <a:latin typeface="Arial"/>
                <a:cs typeface="Arial"/>
              </a:rPr>
              <a:t>k</a:t>
            </a:r>
            <a:r>
              <a:rPr sz="1500" spc="-14" dirty="0">
                <a:latin typeface="Arial"/>
                <a:cs typeface="Arial"/>
              </a:rPr>
              <a:t>no</a:t>
            </a:r>
            <a:r>
              <a:rPr sz="1500" spc="-50" dirty="0">
                <a:latin typeface="Arial"/>
                <a:cs typeface="Arial"/>
              </a:rPr>
              <a:t>w</a:t>
            </a:r>
            <a:r>
              <a:rPr sz="1500" spc="25" dirty="0">
                <a:latin typeface="Arial"/>
                <a:cs typeface="Arial"/>
              </a:rPr>
              <a:t>l</a:t>
            </a:r>
            <a:r>
              <a:rPr sz="1500" spc="-14" dirty="0">
                <a:latin typeface="Arial"/>
                <a:cs typeface="Arial"/>
              </a:rPr>
              <a:t>edg</a:t>
            </a:r>
            <a:r>
              <a:rPr sz="1500" spc="0" dirty="0">
                <a:latin typeface="Arial"/>
                <a:cs typeface="Arial"/>
              </a:rPr>
              <a:t>e</a:t>
            </a:r>
            <a:r>
              <a:rPr sz="1500" spc="34" dirty="0">
                <a:latin typeface="Arial"/>
                <a:cs typeface="Arial"/>
              </a:rPr>
              <a:t> </a:t>
            </a:r>
            <a:r>
              <a:rPr sz="1500" spc="9" dirty="0">
                <a:latin typeface="Arial"/>
                <a:cs typeface="Arial"/>
              </a:rPr>
              <a:t>t</a:t>
            </a:r>
            <a:r>
              <a:rPr sz="1500" spc="0" dirty="0">
                <a:latin typeface="Arial"/>
                <a:cs typeface="Arial"/>
              </a:rPr>
              <a:t>o 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724"/>
              </a:lnSpc>
              <a:spcBef>
                <a:spcPts val="106"/>
              </a:spcBef>
            </a:pPr>
            <a:r>
              <a:rPr sz="1500" spc="-14" dirty="0">
                <a:latin typeface="Arial"/>
                <a:cs typeface="Arial"/>
              </a:rPr>
              <a:t>p</a:t>
            </a:r>
            <a:r>
              <a:rPr sz="1500" spc="0" dirty="0">
                <a:latin typeface="Arial"/>
                <a:cs typeface="Arial"/>
              </a:rPr>
              <a:t>r</a:t>
            </a:r>
            <a:r>
              <a:rPr sz="1500" spc="-14" dirty="0">
                <a:latin typeface="Arial"/>
                <a:cs typeface="Arial"/>
              </a:rPr>
              <a:t>a</a:t>
            </a:r>
            <a:r>
              <a:rPr sz="1500" spc="0" dirty="0">
                <a:latin typeface="Arial"/>
                <a:cs typeface="Arial"/>
              </a:rPr>
              <a:t>c</a:t>
            </a:r>
            <a:r>
              <a:rPr sz="1500" spc="9" dirty="0">
                <a:latin typeface="Arial"/>
                <a:cs typeface="Arial"/>
              </a:rPr>
              <a:t>t</a:t>
            </a:r>
            <a:r>
              <a:rPr sz="1500" spc="25" dirty="0">
                <a:latin typeface="Arial"/>
                <a:cs typeface="Arial"/>
              </a:rPr>
              <a:t>i</a:t>
            </a:r>
            <a:r>
              <a:rPr sz="1500" spc="0" dirty="0">
                <a:latin typeface="Arial"/>
                <a:cs typeface="Arial"/>
              </a:rPr>
              <a:t>ce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37457" y="5255362"/>
            <a:ext cx="1422374" cy="2174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45"/>
              </a:lnSpc>
              <a:spcBef>
                <a:spcPts val="82"/>
              </a:spcBef>
            </a:pPr>
            <a:r>
              <a:rPr sz="1500" spc="0" dirty="0">
                <a:latin typeface="Arial"/>
                <a:cs typeface="Arial"/>
              </a:rPr>
              <a:t>E</a:t>
            </a:r>
            <a:r>
              <a:rPr sz="1500" spc="-14" dirty="0">
                <a:latin typeface="Arial"/>
                <a:cs typeface="Arial"/>
              </a:rPr>
              <a:t>n</a:t>
            </a:r>
            <a:r>
              <a:rPr sz="1500" spc="9" dirty="0">
                <a:latin typeface="Arial"/>
                <a:cs typeface="Arial"/>
              </a:rPr>
              <a:t>t</a:t>
            </a:r>
            <a:r>
              <a:rPr sz="1500" spc="-9" dirty="0">
                <a:latin typeface="Arial"/>
                <a:cs typeface="Arial"/>
              </a:rPr>
              <a:t>hu</a:t>
            </a:r>
            <a:r>
              <a:rPr sz="1500" spc="-34" dirty="0">
                <a:latin typeface="Arial"/>
                <a:cs typeface="Arial"/>
              </a:rPr>
              <a:t>s</a:t>
            </a:r>
            <a:r>
              <a:rPr sz="1500" spc="25" dirty="0">
                <a:latin typeface="Arial"/>
                <a:cs typeface="Arial"/>
              </a:rPr>
              <a:t>i</a:t>
            </a:r>
            <a:r>
              <a:rPr sz="1500" spc="-9" dirty="0">
                <a:latin typeface="Arial"/>
                <a:cs typeface="Arial"/>
              </a:rPr>
              <a:t>a</a:t>
            </a:r>
            <a:r>
              <a:rPr sz="1500" spc="-34" dirty="0">
                <a:latin typeface="Arial"/>
                <a:cs typeface="Arial"/>
              </a:rPr>
              <a:t>s</a:t>
            </a:r>
            <a:r>
              <a:rPr sz="1500" spc="0" dirty="0">
                <a:latin typeface="Arial"/>
                <a:cs typeface="Arial"/>
              </a:rPr>
              <a:t>m</a:t>
            </a:r>
            <a:r>
              <a:rPr sz="1500" spc="54" dirty="0">
                <a:latin typeface="Arial"/>
                <a:cs typeface="Arial"/>
              </a:rPr>
              <a:t> </a:t>
            </a:r>
            <a:r>
              <a:rPr sz="1500" spc="-9" dirty="0">
                <a:latin typeface="Arial"/>
                <a:cs typeface="Arial"/>
              </a:rPr>
              <a:t>an</a:t>
            </a:r>
            <a:r>
              <a:rPr sz="1500" spc="0" dirty="0">
                <a:latin typeface="Arial"/>
                <a:cs typeface="Arial"/>
              </a:rPr>
              <a:t>d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91483" y="5488788"/>
            <a:ext cx="1348829" cy="4493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45"/>
              </a:lnSpc>
              <a:spcBef>
                <a:spcPts val="82"/>
              </a:spcBef>
            </a:pPr>
            <a:r>
              <a:rPr sz="1500" spc="-9" dirty="0">
                <a:latin typeface="Arial"/>
                <a:cs typeface="Arial"/>
              </a:rPr>
              <a:t>Co</a:t>
            </a:r>
            <a:r>
              <a:rPr sz="1500" spc="34" dirty="0">
                <a:latin typeface="Arial"/>
                <a:cs typeface="Arial"/>
              </a:rPr>
              <a:t>mm</a:t>
            </a:r>
            <a:r>
              <a:rPr sz="1500" spc="25" dirty="0">
                <a:latin typeface="Arial"/>
                <a:cs typeface="Arial"/>
              </a:rPr>
              <a:t>i</a:t>
            </a:r>
            <a:r>
              <a:rPr sz="1500" spc="-25" dirty="0">
                <a:latin typeface="Arial"/>
                <a:cs typeface="Arial"/>
              </a:rPr>
              <a:t>t</a:t>
            </a:r>
            <a:r>
              <a:rPr sz="1500" spc="0" dirty="0">
                <a:latin typeface="Arial"/>
                <a:cs typeface="Arial"/>
              </a:rPr>
              <a:t>m</a:t>
            </a:r>
            <a:r>
              <a:rPr sz="1500" spc="-9" dirty="0">
                <a:latin typeface="Arial"/>
                <a:cs typeface="Arial"/>
              </a:rPr>
              <a:t>en</a:t>
            </a:r>
            <a:r>
              <a:rPr sz="1500" spc="0" dirty="0">
                <a:latin typeface="Arial"/>
                <a:cs typeface="Arial"/>
              </a:rPr>
              <a:t>t</a:t>
            </a:r>
            <a:r>
              <a:rPr sz="1500" spc="-71" dirty="0">
                <a:latin typeface="Arial"/>
                <a:cs typeface="Arial"/>
              </a:rPr>
              <a:t> </a:t>
            </a:r>
            <a:r>
              <a:rPr sz="1500" spc="9" dirty="0">
                <a:latin typeface="Arial"/>
                <a:cs typeface="Arial"/>
              </a:rPr>
              <a:t>t</a:t>
            </a:r>
            <a:r>
              <a:rPr sz="1500" spc="0" dirty="0">
                <a:latin typeface="Arial"/>
                <a:cs typeface="Arial"/>
              </a:rPr>
              <a:t>o</a:t>
            </a:r>
            <a:endParaRPr sz="1500">
              <a:latin typeface="Arial"/>
              <a:cs typeface="Arial"/>
            </a:endParaRPr>
          </a:p>
          <a:p>
            <a:pPr marL="12700" marR="28803">
              <a:lnSpc>
                <a:spcPct val="95825"/>
              </a:lnSpc>
              <a:spcBef>
                <a:spcPts val="17"/>
              </a:spcBef>
            </a:pPr>
            <a:r>
              <a:rPr sz="1500" dirty="0">
                <a:latin typeface="Arial"/>
                <a:cs typeface="Arial"/>
              </a:rPr>
              <a:t>c</a:t>
            </a:r>
            <a:r>
              <a:rPr sz="1500" spc="-9" dirty="0">
                <a:latin typeface="Arial"/>
                <a:cs typeface="Arial"/>
              </a:rPr>
              <a:t>u</a:t>
            </a:r>
            <a:r>
              <a:rPr sz="1500" spc="-34" dirty="0">
                <a:latin typeface="Arial"/>
                <a:cs typeface="Arial"/>
              </a:rPr>
              <a:t>s</a:t>
            </a:r>
            <a:r>
              <a:rPr sz="1500" spc="9" dirty="0">
                <a:latin typeface="Arial"/>
                <a:cs typeface="Arial"/>
              </a:rPr>
              <a:t>t</a:t>
            </a:r>
            <a:r>
              <a:rPr sz="1500" spc="-9" dirty="0">
                <a:latin typeface="Arial"/>
                <a:cs typeface="Arial"/>
              </a:rPr>
              <a:t>o</a:t>
            </a:r>
            <a:r>
              <a:rPr sz="1500" spc="34" dirty="0">
                <a:latin typeface="Arial"/>
                <a:cs typeface="Arial"/>
              </a:rPr>
              <a:t>m</a:t>
            </a:r>
            <a:r>
              <a:rPr sz="1500" spc="-9" dirty="0">
                <a:latin typeface="Arial"/>
                <a:cs typeface="Arial"/>
              </a:rPr>
              <a:t>e</a:t>
            </a:r>
            <a:r>
              <a:rPr sz="1500" spc="0" dirty="0">
                <a:latin typeface="Arial"/>
                <a:cs typeface="Arial"/>
              </a:rPr>
              <a:t>rs</a:t>
            </a:r>
            <a:endParaRPr sz="15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322691" y="5908334"/>
            <a:ext cx="253320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D01036C2-CB60-406E-92CA-FEA9E4E98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60</a:t>
            </a:fld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8764523" y="1293876"/>
            <a:ext cx="0" cy="5564122"/>
          </a:xfrm>
          <a:custGeom>
            <a:avLst/>
            <a:gdLst/>
            <a:ahLst/>
            <a:cxnLst/>
            <a:rect l="l" t="t" r="r" b="b"/>
            <a:pathLst>
              <a:path h="5564122">
                <a:moveTo>
                  <a:pt x="0" y="0"/>
                </a:moveTo>
                <a:lnTo>
                  <a:pt x="0" y="5564122"/>
                </a:lnTo>
              </a:path>
            </a:pathLst>
          </a:custGeom>
          <a:ln w="36576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37676" y="1293876"/>
            <a:ext cx="306323" cy="5564122"/>
          </a:xfrm>
          <a:custGeom>
            <a:avLst/>
            <a:gdLst/>
            <a:ahLst/>
            <a:cxnLst/>
            <a:rect l="l" t="t" r="r" b="b"/>
            <a:pathLst>
              <a:path w="306323" h="5564122">
                <a:moveTo>
                  <a:pt x="0" y="5564122"/>
                </a:moveTo>
                <a:lnTo>
                  <a:pt x="306323" y="5564122"/>
                </a:lnTo>
                <a:lnTo>
                  <a:pt x="306323" y="0"/>
                </a:lnTo>
                <a:lnTo>
                  <a:pt x="0" y="0"/>
                </a:lnTo>
                <a:lnTo>
                  <a:pt x="0" y="5564122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15400" y="1293876"/>
            <a:ext cx="0" cy="5564122"/>
          </a:xfrm>
          <a:custGeom>
            <a:avLst/>
            <a:gdLst/>
            <a:ahLst/>
            <a:cxnLst/>
            <a:rect l="l" t="t" r="r" b="b"/>
            <a:pathLst>
              <a:path h="5564122">
                <a:moveTo>
                  <a:pt x="0" y="0"/>
                </a:moveTo>
                <a:lnTo>
                  <a:pt x="0" y="5564122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43000" y="0"/>
            <a:ext cx="8001000" cy="1293876"/>
          </a:xfrm>
          <a:custGeom>
            <a:avLst/>
            <a:gdLst/>
            <a:ahLst/>
            <a:cxnLst/>
            <a:rect l="l" t="t" r="r" b="b"/>
            <a:pathLst>
              <a:path w="8001000" h="1293876">
                <a:moveTo>
                  <a:pt x="8000999" y="0"/>
                </a:moveTo>
                <a:lnTo>
                  <a:pt x="0" y="0"/>
                </a:lnTo>
                <a:lnTo>
                  <a:pt x="0" y="1293876"/>
                </a:lnTo>
                <a:lnTo>
                  <a:pt x="8000999" y="1293876"/>
                </a:lnTo>
                <a:lnTo>
                  <a:pt x="800099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066" y="2285"/>
            <a:ext cx="35662" cy="6857998"/>
          </a:xfrm>
          <a:custGeom>
            <a:avLst/>
            <a:gdLst/>
            <a:ahLst/>
            <a:cxnLst/>
            <a:rect l="l" t="t" r="r" b="b"/>
            <a:pathLst>
              <a:path w="35662" h="6857998">
                <a:moveTo>
                  <a:pt x="35661" y="0"/>
                </a:moveTo>
                <a:lnTo>
                  <a:pt x="0" y="0"/>
                </a:lnTo>
                <a:lnTo>
                  <a:pt x="1" y="6855711"/>
                </a:lnTo>
                <a:lnTo>
                  <a:pt x="35662" y="6855711"/>
                </a:lnTo>
                <a:lnTo>
                  <a:pt x="35661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292" y="2285"/>
            <a:ext cx="11888" cy="6857998"/>
          </a:xfrm>
          <a:custGeom>
            <a:avLst/>
            <a:gdLst/>
            <a:ahLst/>
            <a:cxnLst/>
            <a:rect l="l" t="t" r="r" b="b"/>
            <a:pathLst>
              <a:path w="11888" h="6857998">
                <a:moveTo>
                  <a:pt x="11887" y="0"/>
                </a:moveTo>
                <a:lnTo>
                  <a:pt x="0" y="0"/>
                </a:lnTo>
                <a:lnTo>
                  <a:pt x="1" y="6855711"/>
                </a:lnTo>
                <a:lnTo>
                  <a:pt x="11888" y="6855711"/>
                </a:lnTo>
                <a:lnTo>
                  <a:pt x="1188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1371600" cy="1293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805810" y="365333"/>
            <a:ext cx="5350637" cy="6136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830"/>
              </a:lnSpc>
              <a:spcBef>
                <a:spcPts val="241"/>
              </a:spcBef>
            </a:pPr>
            <a:r>
              <a:rPr sz="4600" spc="28" dirty="0">
                <a:solidFill>
                  <a:srgbClr val="565F6C"/>
                </a:solidFill>
                <a:latin typeface="Algerian"/>
                <a:cs typeface="Algerian"/>
              </a:rPr>
              <a:t>C</a:t>
            </a:r>
            <a:r>
              <a:rPr sz="4600" spc="23" dirty="0">
                <a:solidFill>
                  <a:srgbClr val="565F6C"/>
                </a:solidFill>
                <a:latin typeface="Algerian"/>
                <a:cs typeface="Algerian"/>
              </a:rPr>
              <a:t>O</a:t>
            </a:r>
            <a:r>
              <a:rPr sz="4600" spc="37" dirty="0">
                <a:solidFill>
                  <a:srgbClr val="565F6C"/>
                </a:solidFill>
                <a:latin typeface="Algerian"/>
                <a:cs typeface="Algerian"/>
              </a:rPr>
              <a:t>D</a:t>
            </a:r>
            <a:r>
              <a:rPr sz="4600" spc="0" dirty="0">
                <a:solidFill>
                  <a:srgbClr val="565F6C"/>
                </a:solidFill>
                <a:latin typeface="Algerian"/>
                <a:cs typeface="Algerian"/>
              </a:rPr>
              <a:t>E</a:t>
            </a:r>
            <a:r>
              <a:rPr sz="4600" spc="-77" dirty="0">
                <a:solidFill>
                  <a:srgbClr val="565F6C"/>
                </a:solidFill>
                <a:latin typeface="Algerian"/>
                <a:cs typeface="Algerian"/>
              </a:rPr>
              <a:t> </a:t>
            </a:r>
            <a:r>
              <a:rPr sz="4600" spc="25" dirty="0">
                <a:solidFill>
                  <a:srgbClr val="565F6C"/>
                </a:solidFill>
                <a:latin typeface="Algerian"/>
                <a:cs typeface="Algerian"/>
              </a:rPr>
              <a:t>O</a:t>
            </a:r>
            <a:r>
              <a:rPr sz="4600" spc="0" dirty="0">
                <a:solidFill>
                  <a:srgbClr val="565F6C"/>
                </a:solidFill>
                <a:latin typeface="Algerian"/>
                <a:cs typeface="Algerian"/>
              </a:rPr>
              <a:t>F</a:t>
            </a:r>
            <a:r>
              <a:rPr sz="4600" spc="-355" dirty="0">
                <a:solidFill>
                  <a:srgbClr val="565F6C"/>
                </a:solidFill>
                <a:latin typeface="Algerian"/>
                <a:cs typeface="Algerian"/>
              </a:rPr>
              <a:t> </a:t>
            </a:r>
            <a:r>
              <a:rPr sz="4600" spc="29" dirty="0">
                <a:solidFill>
                  <a:srgbClr val="565F6C"/>
                </a:solidFill>
                <a:latin typeface="Algerian"/>
                <a:cs typeface="Algerian"/>
              </a:rPr>
              <a:t>C</a:t>
            </a:r>
            <a:r>
              <a:rPr sz="4600" spc="25" dirty="0">
                <a:solidFill>
                  <a:srgbClr val="565F6C"/>
                </a:solidFill>
                <a:latin typeface="Algerian"/>
                <a:cs typeface="Algerian"/>
              </a:rPr>
              <a:t>O</a:t>
            </a:r>
            <a:r>
              <a:rPr sz="4600" spc="19" dirty="0">
                <a:solidFill>
                  <a:srgbClr val="565F6C"/>
                </a:solidFill>
                <a:latin typeface="Algerian"/>
                <a:cs typeface="Algerian"/>
              </a:rPr>
              <a:t>N</a:t>
            </a:r>
            <a:r>
              <a:rPr sz="4600" spc="39" dirty="0">
                <a:solidFill>
                  <a:srgbClr val="565F6C"/>
                </a:solidFill>
                <a:latin typeface="Algerian"/>
                <a:cs typeface="Algerian"/>
              </a:rPr>
              <a:t>D</a:t>
            </a:r>
            <a:r>
              <a:rPr sz="4600" spc="25" dirty="0">
                <a:solidFill>
                  <a:srgbClr val="565F6C"/>
                </a:solidFill>
                <a:latin typeface="Algerian"/>
                <a:cs typeface="Algerian"/>
              </a:rPr>
              <a:t>U</a:t>
            </a:r>
            <a:r>
              <a:rPr sz="4600" spc="0" dirty="0">
                <a:solidFill>
                  <a:srgbClr val="565F6C"/>
                </a:solidFill>
                <a:latin typeface="Algerian"/>
                <a:cs typeface="Algerian"/>
              </a:rPr>
              <a:t>CT</a:t>
            </a:r>
            <a:endParaRPr sz="4600" dirty="0">
              <a:latin typeface="Algerian"/>
              <a:cs typeface="Algeri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6244" y="1692679"/>
            <a:ext cx="5391688" cy="13889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492">
              <a:lnSpc>
                <a:spcPts val="3000"/>
              </a:lnSpc>
              <a:spcBef>
                <a:spcPts val="150"/>
              </a:spcBef>
            </a:pPr>
            <a:r>
              <a:rPr sz="195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950" spc="-77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2800" spc="-64" dirty="0">
                <a:latin typeface="Cambria"/>
                <a:cs typeface="Cambria"/>
              </a:rPr>
              <a:t>F</a:t>
            </a:r>
            <a:r>
              <a:rPr sz="2800" spc="-4" dirty="0">
                <a:latin typeface="Cambria"/>
                <a:cs typeface="Cambria"/>
              </a:rPr>
              <a:t>r</a:t>
            </a:r>
            <a:r>
              <a:rPr sz="2800" spc="9" dirty="0">
                <a:latin typeface="Cambria"/>
                <a:cs typeface="Cambria"/>
              </a:rPr>
              <a:t>i</a:t>
            </a:r>
            <a:r>
              <a:rPr sz="2800" spc="0" dirty="0">
                <a:latin typeface="Cambria"/>
                <a:cs typeface="Cambria"/>
              </a:rPr>
              <a:t>e</a:t>
            </a:r>
            <a:r>
              <a:rPr sz="2800" spc="14" dirty="0">
                <a:latin typeface="Cambria"/>
                <a:cs typeface="Cambria"/>
              </a:rPr>
              <a:t>n</a:t>
            </a:r>
            <a:r>
              <a:rPr sz="2800" spc="-9" dirty="0">
                <a:latin typeface="Cambria"/>
                <a:cs typeface="Cambria"/>
              </a:rPr>
              <a:t>d</a:t>
            </a:r>
            <a:r>
              <a:rPr sz="2800" spc="-79" dirty="0">
                <a:latin typeface="Cambria"/>
                <a:cs typeface="Cambria"/>
              </a:rPr>
              <a:t>l</a:t>
            </a:r>
            <a:r>
              <a:rPr sz="2800" spc="0" dirty="0">
                <a:latin typeface="Cambria"/>
                <a:cs typeface="Cambria"/>
              </a:rPr>
              <a:t>y</a:t>
            </a:r>
            <a:r>
              <a:rPr sz="2800" spc="-9" dirty="0">
                <a:latin typeface="Cambria"/>
                <a:cs typeface="Cambria"/>
              </a:rPr>
              <a:t> </a:t>
            </a:r>
            <a:r>
              <a:rPr sz="2800" spc="0" dirty="0">
                <a:latin typeface="Cambria"/>
                <a:cs typeface="Cambria"/>
              </a:rPr>
              <a:t>e</a:t>
            </a:r>
            <a:r>
              <a:rPr sz="2800" spc="-59" dirty="0">
                <a:latin typeface="Cambria"/>
                <a:cs typeface="Cambria"/>
              </a:rPr>
              <a:t>n</a:t>
            </a:r>
            <a:r>
              <a:rPr sz="2800" spc="-9" dirty="0">
                <a:latin typeface="Cambria"/>
                <a:cs typeface="Cambria"/>
              </a:rPr>
              <a:t>v</a:t>
            </a:r>
            <a:r>
              <a:rPr sz="2800" spc="9" dirty="0">
                <a:latin typeface="Cambria"/>
                <a:cs typeface="Cambria"/>
              </a:rPr>
              <a:t>i</a:t>
            </a:r>
            <a:r>
              <a:rPr sz="2800" spc="-44" dirty="0">
                <a:latin typeface="Cambria"/>
                <a:cs typeface="Cambria"/>
              </a:rPr>
              <a:t>r</a:t>
            </a:r>
            <a:r>
              <a:rPr sz="2800" spc="-14" dirty="0">
                <a:latin typeface="Cambria"/>
                <a:cs typeface="Cambria"/>
              </a:rPr>
              <a:t>o</a:t>
            </a:r>
            <a:r>
              <a:rPr sz="2800" spc="14" dirty="0">
                <a:latin typeface="Cambria"/>
                <a:cs typeface="Cambria"/>
              </a:rPr>
              <a:t>n</a:t>
            </a:r>
            <a:r>
              <a:rPr sz="2800" spc="0" dirty="0">
                <a:latin typeface="Cambria"/>
                <a:cs typeface="Cambria"/>
              </a:rPr>
              <a:t>me</a:t>
            </a:r>
            <a:r>
              <a:rPr sz="2800" spc="19" dirty="0">
                <a:latin typeface="Cambria"/>
                <a:cs typeface="Cambria"/>
              </a:rPr>
              <a:t>n</a:t>
            </a:r>
            <a:r>
              <a:rPr sz="2800" spc="0" dirty="0">
                <a:latin typeface="Cambria"/>
                <a:cs typeface="Cambria"/>
              </a:rPr>
              <a:t>t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ct val="97696"/>
              </a:lnSpc>
              <a:spcBef>
                <a:spcPts val="531"/>
              </a:spcBef>
            </a:pPr>
            <a:r>
              <a:rPr sz="195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950" spc="-77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2800" spc="-9" dirty="0">
                <a:latin typeface="Cambria"/>
                <a:cs typeface="Cambria"/>
              </a:rPr>
              <a:t>P</a:t>
            </a:r>
            <a:r>
              <a:rPr sz="2800" spc="-44" dirty="0">
                <a:latin typeface="Cambria"/>
                <a:cs typeface="Cambria"/>
              </a:rPr>
              <a:t>r</a:t>
            </a:r>
            <a:r>
              <a:rPr sz="2800" spc="-14" dirty="0">
                <a:latin typeface="Cambria"/>
                <a:cs typeface="Cambria"/>
              </a:rPr>
              <a:t>o</a:t>
            </a:r>
            <a:r>
              <a:rPr sz="2800" spc="-19" dirty="0">
                <a:latin typeface="Cambria"/>
                <a:cs typeface="Cambria"/>
              </a:rPr>
              <a:t>f</a:t>
            </a:r>
            <a:r>
              <a:rPr sz="2800" spc="0" dirty="0">
                <a:latin typeface="Cambria"/>
                <a:cs typeface="Cambria"/>
              </a:rPr>
              <a:t>e</a:t>
            </a:r>
            <a:r>
              <a:rPr sz="2800" spc="19" dirty="0">
                <a:latin typeface="Cambria"/>
                <a:cs typeface="Cambria"/>
              </a:rPr>
              <a:t>ss</a:t>
            </a:r>
            <a:r>
              <a:rPr sz="2800" spc="9" dirty="0">
                <a:latin typeface="Cambria"/>
                <a:cs typeface="Cambria"/>
              </a:rPr>
              <a:t>i</a:t>
            </a:r>
            <a:r>
              <a:rPr sz="2800" spc="-14" dirty="0">
                <a:latin typeface="Cambria"/>
                <a:cs typeface="Cambria"/>
              </a:rPr>
              <a:t>o</a:t>
            </a:r>
            <a:r>
              <a:rPr sz="2800" spc="14" dirty="0">
                <a:latin typeface="Cambria"/>
                <a:cs typeface="Cambria"/>
              </a:rPr>
              <a:t>n</a:t>
            </a:r>
            <a:r>
              <a:rPr sz="2800" spc="0" dirty="0">
                <a:latin typeface="Cambria"/>
                <a:cs typeface="Cambria"/>
              </a:rPr>
              <a:t>al</a:t>
            </a:r>
            <a:r>
              <a:rPr sz="2800" spc="-79" dirty="0">
                <a:latin typeface="Cambria"/>
                <a:cs typeface="Cambria"/>
              </a:rPr>
              <a:t> </a:t>
            </a:r>
            <a:r>
              <a:rPr sz="2800" spc="0" dirty="0">
                <a:latin typeface="Cambria"/>
                <a:cs typeface="Cambria"/>
              </a:rPr>
              <a:t>a</a:t>
            </a:r>
            <a:r>
              <a:rPr sz="2800" spc="14" dirty="0">
                <a:latin typeface="Cambria"/>
                <a:cs typeface="Cambria"/>
              </a:rPr>
              <a:t>n</a:t>
            </a:r>
            <a:r>
              <a:rPr sz="2800" spc="0" dirty="0">
                <a:latin typeface="Cambria"/>
                <a:cs typeface="Cambria"/>
              </a:rPr>
              <a:t>d</a:t>
            </a:r>
            <a:r>
              <a:rPr sz="2800" spc="-50" dirty="0">
                <a:latin typeface="Cambria"/>
                <a:cs typeface="Cambria"/>
              </a:rPr>
              <a:t> </a:t>
            </a:r>
            <a:r>
              <a:rPr sz="2800" spc="0" dirty="0">
                <a:latin typeface="Cambria"/>
                <a:cs typeface="Cambria"/>
              </a:rPr>
              <a:t>e</a:t>
            </a:r>
            <a:r>
              <a:rPr sz="2800" spc="-9" dirty="0">
                <a:latin typeface="Cambria"/>
                <a:cs typeface="Cambria"/>
              </a:rPr>
              <a:t>t</a:t>
            </a:r>
            <a:r>
              <a:rPr sz="2800" spc="0" dirty="0">
                <a:latin typeface="Cambria"/>
                <a:cs typeface="Cambria"/>
              </a:rPr>
              <a:t>h</a:t>
            </a:r>
            <a:r>
              <a:rPr sz="2800" spc="9" dirty="0">
                <a:latin typeface="Cambria"/>
                <a:cs typeface="Cambria"/>
              </a:rPr>
              <a:t>i</a:t>
            </a:r>
            <a:r>
              <a:rPr sz="2800" spc="-9" dirty="0">
                <a:latin typeface="Cambria"/>
                <a:cs typeface="Cambria"/>
              </a:rPr>
              <a:t>c</a:t>
            </a:r>
            <a:r>
              <a:rPr sz="2800" spc="0" dirty="0">
                <a:latin typeface="Cambria"/>
                <a:cs typeface="Cambria"/>
              </a:rPr>
              <a:t>al</a:t>
            </a:r>
            <a:r>
              <a:rPr sz="2800" spc="19" dirty="0">
                <a:latin typeface="Cambria"/>
                <a:cs typeface="Cambria"/>
              </a:rPr>
              <a:t> </a:t>
            </a:r>
            <a:r>
              <a:rPr sz="2800" spc="9" dirty="0">
                <a:latin typeface="Cambria"/>
                <a:cs typeface="Cambria"/>
              </a:rPr>
              <a:t>b</a:t>
            </a:r>
            <a:r>
              <a:rPr sz="2800" spc="0" dirty="0">
                <a:latin typeface="Cambria"/>
                <a:cs typeface="Cambria"/>
              </a:rPr>
              <a:t>eh</a:t>
            </a:r>
            <a:r>
              <a:rPr sz="2800" spc="-69" dirty="0">
                <a:latin typeface="Cambria"/>
                <a:cs typeface="Cambria"/>
              </a:rPr>
              <a:t>a</a:t>
            </a:r>
            <a:r>
              <a:rPr sz="2800" spc="-9" dirty="0">
                <a:latin typeface="Cambria"/>
                <a:cs typeface="Cambria"/>
              </a:rPr>
              <a:t>v</a:t>
            </a:r>
            <a:r>
              <a:rPr sz="2800" spc="9" dirty="0">
                <a:latin typeface="Cambria"/>
                <a:cs typeface="Cambria"/>
              </a:rPr>
              <a:t>i</a:t>
            </a:r>
            <a:r>
              <a:rPr sz="2800" spc="-14" dirty="0">
                <a:latin typeface="Cambria"/>
                <a:cs typeface="Cambria"/>
              </a:rPr>
              <a:t>o</a:t>
            </a:r>
            <a:r>
              <a:rPr sz="2800" spc="0" dirty="0">
                <a:latin typeface="Cambria"/>
                <a:cs typeface="Cambria"/>
              </a:rPr>
              <a:t>r</a:t>
            </a:r>
            <a:endParaRPr sz="2800">
              <a:latin typeface="Cambria"/>
              <a:cs typeface="Cambria"/>
            </a:endParaRPr>
          </a:p>
          <a:p>
            <a:pPr marL="12700" marR="53492">
              <a:lnSpc>
                <a:spcPct val="97696"/>
              </a:lnSpc>
              <a:spcBef>
                <a:spcPts val="680"/>
              </a:spcBef>
            </a:pPr>
            <a:r>
              <a:rPr sz="195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950" spc="-77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latin typeface="Cambria"/>
                <a:cs typeface="Cambria"/>
              </a:rPr>
              <a:t>Co</a:t>
            </a:r>
            <a:r>
              <a:rPr sz="2800" spc="9" dirty="0">
                <a:latin typeface="Cambria"/>
                <a:cs typeface="Cambria"/>
              </a:rPr>
              <a:t>nfi</a:t>
            </a:r>
            <a:r>
              <a:rPr sz="2800" spc="0" dirty="0">
                <a:latin typeface="Cambria"/>
                <a:cs typeface="Cambria"/>
              </a:rPr>
              <a:t>de</a:t>
            </a:r>
            <a:r>
              <a:rPr sz="2800" spc="9" dirty="0">
                <a:latin typeface="Cambria"/>
                <a:cs typeface="Cambria"/>
              </a:rPr>
              <a:t>n</a:t>
            </a:r>
            <a:r>
              <a:rPr sz="2800" spc="-9" dirty="0">
                <a:latin typeface="Cambria"/>
                <a:cs typeface="Cambria"/>
              </a:rPr>
              <a:t>t</a:t>
            </a:r>
            <a:r>
              <a:rPr sz="2800" spc="9" dirty="0">
                <a:latin typeface="Cambria"/>
                <a:cs typeface="Cambria"/>
              </a:rPr>
              <a:t>i</a:t>
            </a:r>
            <a:r>
              <a:rPr sz="2800" spc="0" dirty="0">
                <a:latin typeface="Cambria"/>
                <a:cs typeface="Cambria"/>
              </a:rPr>
              <a:t>ality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6244" y="3202829"/>
            <a:ext cx="2538113" cy="382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sz="195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950" spc="-77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2800" spc="14" dirty="0">
                <a:latin typeface="Cambria"/>
                <a:cs typeface="Cambria"/>
              </a:rPr>
              <a:t>D</a:t>
            </a:r>
            <a:r>
              <a:rPr sz="2800" spc="0" dirty="0">
                <a:latin typeface="Cambria"/>
                <a:cs typeface="Cambria"/>
              </a:rPr>
              <a:t>ue</a:t>
            </a:r>
            <a:r>
              <a:rPr sz="2800" spc="-39" dirty="0">
                <a:latin typeface="Cambria"/>
                <a:cs typeface="Cambria"/>
              </a:rPr>
              <a:t> </a:t>
            </a:r>
            <a:r>
              <a:rPr sz="2800" spc="-44" dirty="0">
                <a:latin typeface="Cambria"/>
                <a:cs typeface="Cambria"/>
              </a:rPr>
              <a:t>r</a:t>
            </a:r>
            <a:r>
              <a:rPr sz="2800" spc="0" dirty="0">
                <a:latin typeface="Cambria"/>
                <a:cs typeface="Cambria"/>
              </a:rPr>
              <a:t>e</a:t>
            </a:r>
            <a:r>
              <a:rPr sz="2800" spc="19" dirty="0">
                <a:latin typeface="Cambria"/>
                <a:cs typeface="Cambria"/>
              </a:rPr>
              <a:t>s</a:t>
            </a:r>
            <a:r>
              <a:rPr sz="2800" spc="-9" dirty="0">
                <a:latin typeface="Cambria"/>
                <a:cs typeface="Cambria"/>
              </a:rPr>
              <a:t>p</a:t>
            </a:r>
            <a:r>
              <a:rPr sz="2800" spc="0" dirty="0">
                <a:latin typeface="Cambria"/>
                <a:cs typeface="Cambria"/>
              </a:rPr>
              <a:t>e</a:t>
            </a:r>
            <a:r>
              <a:rPr sz="2800" spc="-9" dirty="0">
                <a:latin typeface="Cambria"/>
                <a:cs typeface="Cambria"/>
              </a:rPr>
              <a:t>c</a:t>
            </a:r>
            <a:r>
              <a:rPr sz="2800" spc="0" dirty="0">
                <a:latin typeface="Cambria"/>
                <a:cs typeface="Cambria"/>
              </a:rPr>
              <a:t>t</a:t>
            </a:r>
            <a:r>
              <a:rPr sz="2800" spc="19" dirty="0">
                <a:latin typeface="Cambria"/>
                <a:cs typeface="Cambria"/>
              </a:rPr>
              <a:t> </a:t>
            </a:r>
            <a:r>
              <a:rPr sz="2800" spc="-50" dirty="0">
                <a:latin typeface="Cambria"/>
                <a:cs typeface="Cambria"/>
              </a:rPr>
              <a:t>t</a:t>
            </a:r>
            <a:r>
              <a:rPr sz="2800" spc="0" dirty="0">
                <a:latin typeface="Cambria"/>
                <a:cs typeface="Cambria"/>
              </a:rPr>
              <a:t>o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75789" y="3202829"/>
            <a:ext cx="568722" cy="382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sz="2800" spc="-9" dirty="0">
                <a:latin typeface="Cambria"/>
                <a:cs typeface="Cambria"/>
              </a:rPr>
              <a:t>t</a:t>
            </a:r>
            <a:r>
              <a:rPr sz="2800" spc="0" dirty="0">
                <a:latin typeface="Cambria"/>
                <a:cs typeface="Cambria"/>
              </a:rPr>
              <a:t>he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44235" y="3202829"/>
            <a:ext cx="2529220" cy="382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sz="2800" spc="-25" dirty="0">
                <a:latin typeface="Cambria"/>
                <a:cs typeface="Cambria"/>
              </a:rPr>
              <a:t>f</a:t>
            </a:r>
            <a:r>
              <a:rPr sz="2800" spc="0" dirty="0">
                <a:latin typeface="Cambria"/>
                <a:cs typeface="Cambria"/>
              </a:rPr>
              <a:t>el</a:t>
            </a:r>
            <a:r>
              <a:rPr sz="2800" spc="-14" dirty="0">
                <a:latin typeface="Cambria"/>
                <a:cs typeface="Cambria"/>
              </a:rPr>
              <a:t>lo</a:t>
            </a:r>
            <a:r>
              <a:rPr sz="2800" spc="0" dirty="0">
                <a:latin typeface="Cambria"/>
                <a:cs typeface="Cambria"/>
              </a:rPr>
              <a:t>w</a:t>
            </a:r>
            <a:r>
              <a:rPr sz="2800" spc="-9" dirty="0">
                <a:latin typeface="Cambria"/>
                <a:cs typeface="Cambria"/>
              </a:rPr>
              <a:t> </a:t>
            </a:r>
            <a:r>
              <a:rPr sz="2800" spc="0" dirty="0">
                <a:latin typeface="Cambria"/>
                <a:cs typeface="Cambria"/>
              </a:rPr>
              <a:t>mem</a:t>
            </a:r>
            <a:r>
              <a:rPr sz="2800" spc="14" dirty="0">
                <a:latin typeface="Cambria"/>
                <a:cs typeface="Cambria"/>
              </a:rPr>
              <a:t>b</a:t>
            </a:r>
            <a:r>
              <a:rPr sz="2800" spc="0" dirty="0">
                <a:latin typeface="Cambria"/>
                <a:cs typeface="Cambria"/>
              </a:rPr>
              <a:t>ers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6244" y="3705883"/>
            <a:ext cx="1196440" cy="382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sz="195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950" spc="-77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2800" spc="9" dirty="0">
                <a:latin typeface="Cambria"/>
                <a:cs typeface="Cambria"/>
              </a:rPr>
              <a:t>S</a:t>
            </a:r>
            <a:r>
              <a:rPr sz="2800" spc="-9" dirty="0">
                <a:latin typeface="Cambria"/>
                <a:cs typeface="Cambria"/>
              </a:rPr>
              <a:t>p</a:t>
            </a:r>
            <a:r>
              <a:rPr sz="2800" spc="9" dirty="0">
                <a:latin typeface="Cambria"/>
                <a:cs typeface="Cambria"/>
              </a:rPr>
              <a:t>i</a:t>
            </a:r>
            <a:r>
              <a:rPr sz="2800" spc="-4" dirty="0">
                <a:latin typeface="Cambria"/>
                <a:cs typeface="Cambria"/>
              </a:rPr>
              <a:t>r</a:t>
            </a:r>
            <a:r>
              <a:rPr sz="2800" spc="9" dirty="0">
                <a:latin typeface="Cambria"/>
                <a:cs typeface="Cambria"/>
              </a:rPr>
              <a:t>i</a:t>
            </a:r>
            <a:r>
              <a:rPr sz="2800" spc="0" dirty="0">
                <a:latin typeface="Cambria"/>
                <a:cs typeface="Cambria"/>
              </a:rPr>
              <a:t>t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30706" y="3705883"/>
            <a:ext cx="374016" cy="382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sz="2800" spc="-19" dirty="0">
                <a:latin typeface="Cambria"/>
                <a:cs typeface="Cambria"/>
              </a:rPr>
              <a:t>o</a:t>
            </a:r>
            <a:r>
              <a:rPr sz="2800" spc="0" dirty="0">
                <a:latin typeface="Cambria"/>
                <a:cs typeface="Cambria"/>
              </a:rPr>
              <a:t>f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05473" y="3705883"/>
            <a:ext cx="716189" cy="382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sz="2800" spc="0" dirty="0">
                <a:latin typeface="Cambria"/>
                <a:cs typeface="Cambria"/>
              </a:rPr>
              <a:t>L</a:t>
            </a:r>
            <a:r>
              <a:rPr sz="2800" spc="-39" dirty="0">
                <a:latin typeface="Cambria"/>
                <a:cs typeface="Cambria"/>
              </a:rPr>
              <a:t>a</a:t>
            </a:r>
            <a:r>
              <a:rPr sz="2800" spc="0" dirty="0">
                <a:latin typeface="Cambria"/>
                <a:cs typeface="Cambria"/>
              </a:rPr>
              <a:t>w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15841" y="4126337"/>
            <a:ext cx="2761944" cy="3317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75"/>
              </a:lnSpc>
              <a:spcBef>
                <a:spcPts val="128"/>
              </a:spcBef>
            </a:pPr>
            <a:r>
              <a:rPr sz="3600" i="1" spc="0" baseline="3674" dirty="0">
                <a:latin typeface="Bell MT"/>
                <a:cs typeface="Bell MT"/>
              </a:rPr>
              <a:t>Be</a:t>
            </a:r>
            <a:r>
              <a:rPr sz="3600" i="1" spc="-4" baseline="3674" dirty="0">
                <a:latin typeface="Bell MT"/>
                <a:cs typeface="Bell MT"/>
              </a:rPr>
              <a:t> </a:t>
            </a:r>
            <a:r>
              <a:rPr sz="3600" i="1" spc="4" baseline="3674" dirty="0">
                <a:latin typeface="Bell MT"/>
                <a:cs typeface="Bell MT"/>
              </a:rPr>
              <a:t>m</a:t>
            </a:r>
            <a:r>
              <a:rPr sz="3600" i="1" spc="0" baseline="3674" dirty="0">
                <a:latin typeface="Bell MT"/>
                <a:cs typeface="Bell MT"/>
              </a:rPr>
              <a:t>o</a:t>
            </a:r>
            <a:r>
              <a:rPr sz="3600" i="1" spc="-34" baseline="3674" dirty="0">
                <a:latin typeface="Bell MT"/>
                <a:cs typeface="Bell MT"/>
              </a:rPr>
              <a:t>r</a:t>
            </a:r>
            <a:r>
              <a:rPr sz="3600" i="1" spc="0" baseline="3674" dirty="0">
                <a:latin typeface="Bell MT"/>
                <a:cs typeface="Bell MT"/>
              </a:rPr>
              <a:t>e</a:t>
            </a:r>
            <a:r>
              <a:rPr sz="3600" i="1" spc="-44" baseline="3674" dirty="0">
                <a:latin typeface="Bell MT"/>
                <a:cs typeface="Bell MT"/>
              </a:rPr>
              <a:t> </a:t>
            </a:r>
            <a:r>
              <a:rPr sz="3600" i="1" spc="-14" baseline="3674" dirty="0">
                <a:latin typeface="Bell MT"/>
                <a:cs typeface="Bell MT"/>
              </a:rPr>
              <a:t>c</a:t>
            </a:r>
            <a:r>
              <a:rPr sz="3600" i="1" spc="0" baseline="3674" dirty="0">
                <a:latin typeface="Bell MT"/>
                <a:cs typeface="Bell MT"/>
              </a:rPr>
              <a:t>on</a:t>
            </a:r>
            <a:r>
              <a:rPr sz="3600" i="1" spc="-9" baseline="3674" dirty="0">
                <a:latin typeface="Bell MT"/>
                <a:cs typeface="Bell MT"/>
              </a:rPr>
              <a:t>c</a:t>
            </a:r>
            <a:r>
              <a:rPr sz="3600" i="1" spc="0" baseline="3674" dirty="0">
                <a:latin typeface="Bell MT"/>
                <a:cs typeface="Bell MT"/>
              </a:rPr>
              <a:t>e</a:t>
            </a:r>
            <a:r>
              <a:rPr sz="3600" i="1" spc="25" baseline="3674" dirty="0">
                <a:latin typeface="Bell MT"/>
                <a:cs typeface="Bell MT"/>
              </a:rPr>
              <a:t>r</a:t>
            </a:r>
            <a:r>
              <a:rPr sz="3600" i="1" spc="0" baseline="3674" dirty="0">
                <a:latin typeface="Bell MT"/>
                <a:cs typeface="Bell MT"/>
              </a:rPr>
              <a:t>ned</a:t>
            </a:r>
            <a:r>
              <a:rPr sz="3600" i="1" spc="-14" baseline="3674" dirty="0">
                <a:latin typeface="Bell MT"/>
                <a:cs typeface="Bell MT"/>
              </a:rPr>
              <a:t> </a:t>
            </a:r>
            <a:r>
              <a:rPr sz="3600" i="1" spc="0" baseline="3674" dirty="0">
                <a:latin typeface="Bell MT"/>
                <a:cs typeface="Bell MT"/>
              </a:rPr>
              <a:t>wi</a:t>
            </a:r>
            <a:r>
              <a:rPr sz="3600" i="1" spc="4" baseline="3674" dirty="0">
                <a:latin typeface="Bell MT"/>
                <a:cs typeface="Bell MT"/>
              </a:rPr>
              <a:t>t</a:t>
            </a:r>
            <a:r>
              <a:rPr sz="3600" i="1" spc="0" baseline="3674" dirty="0">
                <a:latin typeface="Bell MT"/>
                <a:cs typeface="Bell MT"/>
              </a:rPr>
              <a:t>h</a:t>
            </a:r>
            <a:endParaRPr sz="2400">
              <a:latin typeface="Bell MT"/>
              <a:cs typeface="Bel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80722" y="4126337"/>
            <a:ext cx="1666071" cy="3317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75"/>
              </a:lnSpc>
              <a:spcBef>
                <a:spcPts val="128"/>
              </a:spcBef>
            </a:pPr>
            <a:r>
              <a:rPr sz="3600" i="1" spc="0" baseline="3674" dirty="0">
                <a:latin typeface="Bell MT"/>
                <a:cs typeface="Bell MT"/>
              </a:rPr>
              <a:t>yo</a:t>
            </a:r>
            <a:r>
              <a:rPr sz="3600" i="1" spc="-14" baseline="3674" dirty="0">
                <a:latin typeface="Bell MT"/>
                <a:cs typeface="Bell MT"/>
              </a:rPr>
              <a:t>u</a:t>
            </a:r>
            <a:r>
              <a:rPr sz="3600" i="1" spc="0" baseline="3674" dirty="0">
                <a:latin typeface="Bell MT"/>
                <a:cs typeface="Bell MT"/>
              </a:rPr>
              <a:t>r</a:t>
            </a:r>
            <a:r>
              <a:rPr sz="3600" i="1" spc="-14" baseline="3674" dirty="0">
                <a:latin typeface="Bell MT"/>
                <a:cs typeface="Bell MT"/>
              </a:rPr>
              <a:t> </a:t>
            </a:r>
            <a:r>
              <a:rPr sz="3600" i="1" spc="-50" baseline="3674" dirty="0">
                <a:latin typeface="Bell MT"/>
                <a:cs typeface="Bell MT"/>
              </a:rPr>
              <a:t>c</a:t>
            </a:r>
            <a:r>
              <a:rPr sz="3600" i="1" spc="9" baseline="3674" dirty="0">
                <a:latin typeface="Bell MT"/>
                <a:cs typeface="Bell MT"/>
              </a:rPr>
              <a:t>ha</a:t>
            </a:r>
            <a:r>
              <a:rPr sz="3600" i="1" spc="-150" baseline="3674" dirty="0">
                <a:latin typeface="Bell MT"/>
                <a:cs typeface="Bell MT"/>
              </a:rPr>
              <a:t>r</a:t>
            </a:r>
            <a:r>
              <a:rPr sz="3600" i="1" spc="9" baseline="3674" dirty="0">
                <a:latin typeface="Bell MT"/>
                <a:cs typeface="Bell MT"/>
              </a:rPr>
              <a:t>a</a:t>
            </a:r>
            <a:r>
              <a:rPr sz="3600" i="1" spc="-14" baseline="3674" dirty="0">
                <a:latin typeface="Bell MT"/>
                <a:cs typeface="Bell MT"/>
              </a:rPr>
              <a:t>c</a:t>
            </a:r>
            <a:r>
              <a:rPr sz="3600" i="1" spc="0" baseline="3674" dirty="0">
                <a:latin typeface="Bell MT"/>
                <a:cs typeface="Bell MT"/>
              </a:rPr>
              <a:t>ter</a:t>
            </a:r>
            <a:endParaRPr sz="2400">
              <a:latin typeface="Bell MT"/>
              <a:cs typeface="Bel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38117" y="4487294"/>
            <a:ext cx="4339785" cy="14301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33206" algn="just">
              <a:lnSpc>
                <a:spcPts val="2575"/>
              </a:lnSpc>
              <a:spcBef>
                <a:spcPts val="128"/>
              </a:spcBef>
            </a:pPr>
            <a:r>
              <a:rPr sz="3600" i="1" spc="0" baseline="3674" dirty="0">
                <a:latin typeface="Bell MT"/>
                <a:cs typeface="Bell MT"/>
              </a:rPr>
              <a:t>t</a:t>
            </a:r>
            <a:r>
              <a:rPr sz="3600" i="1" spc="14" baseline="3674" dirty="0">
                <a:latin typeface="Bell MT"/>
                <a:cs typeface="Bell MT"/>
              </a:rPr>
              <a:t>h</a:t>
            </a:r>
            <a:r>
              <a:rPr sz="3600" i="1" spc="4" baseline="3674" dirty="0">
                <a:latin typeface="Bell MT"/>
                <a:cs typeface="Bell MT"/>
              </a:rPr>
              <a:t>a</a:t>
            </a:r>
            <a:r>
              <a:rPr sz="3600" i="1" spc="0" baseline="3674" dirty="0">
                <a:latin typeface="Bell MT"/>
                <a:cs typeface="Bell MT"/>
              </a:rPr>
              <a:t>n</a:t>
            </a:r>
            <a:r>
              <a:rPr sz="3600" i="1" spc="-49" baseline="3674" dirty="0">
                <a:latin typeface="Bell MT"/>
                <a:cs typeface="Bell MT"/>
              </a:rPr>
              <a:t> </a:t>
            </a:r>
            <a:r>
              <a:rPr sz="3600" i="1" spc="0" baseline="3674" dirty="0">
                <a:latin typeface="Bell MT"/>
                <a:cs typeface="Bell MT"/>
              </a:rPr>
              <a:t>yo</a:t>
            </a:r>
            <a:r>
              <a:rPr sz="3600" i="1" spc="-19" baseline="3674" dirty="0">
                <a:latin typeface="Bell MT"/>
                <a:cs typeface="Bell MT"/>
              </a:rPr>
              <a:t>u</a:t>
            </a:r>
            <a:r>
              <a:rPr sz="3600" i="1" spc="0" baseline="3674" dirty="0">
                <a:latin typeface="Bell MT"/>
                <a:cs typeface="Bell MT"/>
              </a:rPr>
              <a:t>r</a:t>
            </a:r>
            <a:r>
              <a:rPr sz="3600" i="1" spc="-14" baseline="3674" dirty="0">
                <a:latin typeface="Bell MT"/>
                <a:cs typeface="Bell MT"/>
              </a:rPr>
              <a:t> </a:t>
            </a:r>
            <a:r>
              <a:rPr sz="3600" i="1" spc="-39" baseline="3674" dirty="0">
                <a:latin typeface="Bell MT"/>
                <a:cs typeface="Bell MT"/>
              </a:rPr>
              <a:t>r</a:t>
            </a:r>
            <a:r>
              <a:rPr sz="3600" i="1" spc="104" baseline="3674" dirty="0">
                <a:latin typeface="Bell MT"/>
                <a:cs typeface="Bell MT"/>
              </a:rPr>
              <a:t>e</a:t>
            </a:r>
            <a:r>
              <a:rPr sz="3600" i="1" spc="-14" baseline="3674" dirty="0">
                <a:latin typeface="Bell MT"/>
                <a:cs typeface="Bell MT"/>
              </a:rPr>
              <a:t>pu</a:t>
            </a:r>
            <a:r>
              <a:rPr sz="3600" i="1" spc="0" baseline="3674" dirty="0">
                <a:latin typeface="Bell MT"/>
                <a:cs typeface="Bell MT"/>
              </a:rPr>
              <a:t>t</a:t>
            </a:r>
            <a:r>
              <a:rPr sz="3600" i="1" spc="14" baseline="3674" dirty="0">
                <a:latin typeface="Bell MT"/>
                <a:cs typeface="Bell MT"/>
              </a:rPr>
              <a:t>a</a:t>
            </a:r>
            <a:r>
              <a:rPr sz="3600" i="1" spc="0" baseline="3674" dirty="0">
                <a:latin typeface="Bell MT"/>
                <a:cs typeface="Bell MT"/>
              </a:rPr>
              <a:t>t</a:t>
            </a:r>
            <a:r>
              <a:rPr sz="3600" i="1" spc="9" baseline="3674" dirty="0">
                <a:latin typeface="Bell MT"/>
                <a:cs typeface="Bell MT"/>
              </a:rPr>
              <a:t>i</a:t>
            </a:r>
            <a:r>
              <a:rPr sz="3600" i="1" spc="0" baseline="3674" dirty="0">
                <a:latin typeface="Bell MT"/>
                <a:cs typeface="Bell MT"/>
              </a:rPr>
              <a:t>on,</a:t>
            </a:r>
            <a:r>
              <a:rPr sz="3600" i="1" spc="-69" baseline="3674" dirty="0">
                <a:latin typeface="Bell MT"/>
                <a:cs typeface="Bell MT"/>
              </a:rPr>
              <a:t> </a:t>
            </a:r>
            <a:r>
              <a:rPr sz="3600" i="1" spc="0" baseline="3674" dirty="0">
                <a:latin typeface="Bell MT"/>
                <a:cs typeface="Bell MT"/>
              </a:rPr>
              <a:t>be</a:t>
            </a:r>
            <a:r>
              <a:rPr sz="3600" i="1" spc="-14" baseline="3674" dirty="0">
                <a:latin typeface="Bell MT"/>
                <a:cs typeface="Bell MT"/>
              </a:rPr>
              <a:t>c</a:t>
            </a:r>
            <a:r>
              <a:rPr sz="3600" i="1" spc="4" baseline="3674" dirty="0">
                <a:latin typeface="Bell MT"/>
                <a:cs typeface="Bell MT"/>
              </a:rPr>
              <a:t>a</a:t>
            </a:r>
            <a:r>
              <a:rPr sz="3600" i="1" spc="-14" baseline="3674" dirty="0">
                <a:latin typeface="Bell MT"/>
                <a:cs typeface="Bell MT"/>
              </a:rPr>
              <a:t>u</a:t>
            </a:r>
            <a:r>
              <a:rPr sz="3600" i="1" spc="0" baseline="3674" dirty="0">
                <a:latin typeface="Bell MT"/>
                <a:cs typeface="Bell MT"/>
              </a:rPr>
              <a:t>se</a:t>
            </a:r>
            <a:r>
              <a:rPr sz="3600" i="1" spc="-9" baseline="3674" dirty="0">
                <a:latin typeface="Bell MT"/>
                <a:cs typeface="Bell MT"/>
              </a:rPr>
              <a:t> </a:t>
            </a:r>
            <a:r>
              <a:rPr sz="3600" i="1" spc="0" baseline="3674" dirty="0">
                <a:latin typeface="Bell MT"/>
                <a:cs typeface="Bell MT"/>
              </a:rPr>
              <a:t>yo</a:t>
            </a:r>
            <a:r>
              <a:rPr sz="3600" i="1" spc="-19" baseline="3674" dirty="0">
                <a:latin typeface="Bell MT"/>
                <a:cs typeface="Bell MT"/>
              </a:rPr>
              <a:t>u</a:t>
            </a:r>
            <a:r>
              <a:rPr sz="3600" i="1" spc="0" baseline="3674" dirty="0">
                <a:latin typeface="Bell MT"/>
                <a:cs typeface="Bell MT"/>
              </a:rPr>
              <a:t>r</a:t>
            </a:r>
            <a:endParaRPr sz="2400">
              <a:latin typeface="Bell MT"/>
              <a:cs typeface="Bell MT"/>
            </a:endParaRPr>
          </a:p>
          <a:p>
            <a:pPr marL="12700" algn="just">
              <a:lnSpc>
                <a:spcPts val="2721"/>
              </a:lnSpc>
              <a:spcBef>
                <a:spcPts val="31"/>
              </a:spcBef>
            </a:pPr>
            <a:r>
              <a:rPr sz="2400" i="1" spc="-50" dirty="0">
                <a:latin typeface="Bell MT"/>
                <a:cs typeface="Bell MT"/>
              </a:rPr>
              <a:t>c</a:t>
            </a:r>
            <a:r>
              <a:rPr sz="2400" i="1" spc="4" dirty="0">
                <a:latin typeface="Bell MT"/>
                <a:cs typeface="Bell MT"/>
              </a:rPr>
              <a:t>ha</a:t>
            </a:r>
            <a:r>
              <a:rPr sz="2400" i="1" spc="-150" dirty="0">
                <a:latin typeface="Bell MT"/>
                <a:cs typeface="Bell MT"/>
              </a:rPr>
              <a:t>r</a:t>
            </a:r>
            <a:r>
              <a:rPr sz="2400" i="1" spc="4" dirty="0">
                <a:latin typeface="Bell MT"/>
                <a:cs typeface="Bell MT"/>
              </a:rPr>
              <a:t>a</a:t>
            </a:r>
            <a:r>
              <a:rPr sz="2400" i="1" spc="-14" dirty="0">
                <a:latin typeface="Bell MT"/>
                <a:cs typeface="Bell MT"/>
              </a:rPr>
              <a:t>c</a:t>
            </a:r>
            <a:r>
              <a:rPr sz="2400" i="1" spc="0" dirty="0">
                <a:latin typeface="Bell MT"/>
                <a:cs typeface="Bell MT"/>
              </a:rPr>
              <a:t>ter</a:t>
            </a:r>
            <a:r>
              <a:rPr sz="2400" i="1" spc="-44" dirty="0">
                <a:latin typeface="Bell MT"/>
                <a:cs typeface="Bell MT"/>
              </a:rPr>
              <a:t> </a:t>
            </a:r>
            <a:r>
              <a:rPr sz="2400" i="1" spc="0" dirty="0">
                <a:latin typeface="Bell MT"/>
                <a:cs typeface="Bell MT"/>
              </a:rPr>
              <a:t>is wh</a:t>
            </a:r>
            <a:r>
              <a:rPr sz="2400" i="1" spc="9" dirty="0">
                <a:latin typeface="Bell MT"/>
                <a:cs typeface="Bell MT"/>
              </a:rPr>
              <a:t>a</a:t>
            </a:r>
            <a:r>
              <a:rPr sz="2400" i="1" spc="0" dirty="0">
                <a:latin typeface="Bell MT"/>
                <a:cs typeface="Bell MT"/>
              </a:rPr>
              <a:t>t</a:t>
            </a:r>
            <a:r>
              <a:rPr sz="2400" i="1" spc="-39" dirty="0">
                <a:latin typeface="Bell MT"/>
                <a:cs typeface="Bell MT"/>
              </a:rPr>
              <a:t> </a:t>
            </a:r>
            <a:r>
              <a:rPr sz="2400" i="1" spc="0" dirty="0">
                <a:latin typeface="Bell MT"/>
                <a:cs typeface="Bell MT"/>
              </a:rPr>
              <a:t>you </a:t>
            </a:r>
            <a:r>
              <a:rPr sz="2400" i="1" spc="-39" dirty="0">
                <a:latin typeface="Bell MT"/>
                <a:cs typeface="Bell MT"/>
              </a:rPr>
              <a:t>r</a:t>
            </a:r>
            <a:r>
              <a:rPr sz="2400" i="1" spc="0" dirty="0">
                <a:latin typeface="Bell MT"/>
                <a:cs typeface="Bell MT"/>
              </a:rPr>
              <a:t>e</a:t>
            </a:r>
            <a:r>
              <a:rPr sz="2400" i="1" spc="4" dirty="0">
                <a:latin typeface="Bell MT"/>
                <a:cs typeface="Bell MT"/>
              </a:rPr>
              <a:t>a</a:t>
            </a:r>
            <a:r>
              <a:rPr sz="2400" i="1" spc="-19" dirty="0">
                <a:latin typeface="Bell MT"/>
                <a:cs typeface="Bell MT"/>
              </a:rPr>
              <a:t>l</a:t>
            </a:r>
            <a:r>
              <a:rPr sz="2400" i="1" spc="54" dirty="0">
                <a:latin typeface="Bell MT"/>
                <a:cs typeface="Bell MT"/>
              </a:rPr>
              <a:t>l</a:t>
            </a:r>
            <a:r>
              <a:rPr sz="2400" i="1" spc="0" dirty="0">
                <a:latin typeface="Bell MT"/>
                <a:cs typeface="Bell MT"/>
              </a:rPr>
              <a:t>y</a:t>
            </a:r>
            <a:r>
              <a:rPr sz="2400" i="1" spc="-14" dirty="0">
                <a:latin typeface="Bell MT"/>
                <a:cs typeface="Bell MT"/>
              </a:rPr>
              <a:t> </a:t>
            </a:r>
            <a:r>
              <a:rPr sz="2400" i="1" spc="4" dirty="0">
                <a:latin typeface="Bell MT"/>
                <a:cs typeface="Bell MT"/>
              </a:rPr>
              <a:t>a</a:t>
            </a:r>
            <a:r>
              <a:rPr sz="2400" i="1" spc="-39" dirty="0">
                <a:latin typeface="Bell MT"/>
                <a:cs typeface="Bell MT"/>
              </a:rPr>
              <a:t>r</a:t>
            </a:r>
            <a:r>
              <a:rPr sz="2400" i="1" spc="29" dirty="0">
                <a:latin typeface="Bell MT"/>
                <a:cs typeface="Bell MT"/>
              </a:rPr>
              <a:t>e</a:t>
            </a:r>
            <a:r>
              <a:rPr sz="2400" i="1" spc="0" dirty="0">
                <a:latin typeface="Bell MT"/>
                <a:cs typeface="Bell MT"/>
              </a:rPr>
              <a:t>,</a:t>
            </a:r>
            <a:r>
              <a:rPr sz="2400" i="1" spc="-29" dirty="0">
                <a:latin typeface="Bell MT"/>
                <a:cs typeface="Bell MT"/>
              </a:rPr>
              <a:t> </a:t>
            </a:r>
            <a:r>
              <a:rPr sz="2400" i="1" spc="0" dirty="0">
                <a:latin typeface="Bell MT"/>
                <a:cs typeface="Bell MT"/>
              </a:rPr>
              <a:t>wh</a:t>
            </a:r>
            <a:r>
              <a:rPr sz="2400" i="1" spc="4" dirty="0">
                <a:latin typeface="Bell MT"/>
                <a:cs typeface="Bell MT"/>
              </a:rPr>
              <a:t>i</a:t>
            </a:r>
            <a:r>
              <a:rPr sz="2400" i="1" spc="-19" dirty="0">
                <a:latin typeface="Bell MT"/>
                <a:cs typeface="Bell MT"/>
              </a:rPr>
              <a:t>l</a:t>
            </a:r>
            <a:r>
              <a:rPr sz="2400" i="1" spc="0" dirty="0">
                <a:latin typeface="Bell MT"/>
                <a:cs typeface="Bell MT"/>
              </a:rPr>
              <a:t>e </a:t>
            </a:r>
            <a:endParaRPr sz="2400">
              <a:latin typeface="Bell MT"/>
              <a:cs typeface="Bell MT"/>
            </a:endParaRPr>
          </a:p>
          <a:p>
            <a:pPr marL="12700" algn="just">
              <a:lnSpc>
                <a:spcPts val="2721"/>
              </a:lnSpc>
              <a:spcBef>
                <a:spcPts val="160"/>
              </a:spcBef>
            </a:pPr>
            <a:r>
              <a:rPr sz="2400" i="1" spc="0" dirty="0">
                <a:latin typeface="Bell MT"/>
                <a:cs typeface="Bell MT"/>
              </a:rPr>
              <a:t>yo</a:t>
            </a:r>
            <a:r>
              <a:rPr sz="2400" i="1" spc="-19" dirty="0">
                <a:latin typeface="Bell MT"/>
                <a:cs typeface="Bell MT"/>
              </a:rPr>
              <a:t>u</a:t>
            </a:r>
            <a:r>
              <a:rPr sz="2400" i="1" spc="0" dirty="0">
                <a:latin typeface="Bell MT"/>
                <a:cs typeface="Bell MT"/>
              </a:rPr>
              <a:t>r</a:t>
            </a:r>
            <a:r>
              <a:rPr sz="2400" i="1" spc="-14" dirty="0">
                <a:latin typeface="Bell MT"/>
                <a:cs typeface="Bell MT"/>
              </a:rPr>
              <a:t> </a:t>
            </a:r>
            <a:r>
              <a:rPr sz="2400" i="1" spc="-39" dirty="0">
                <a:latin typeface="Bell MT"/>
                <a:cs typeface="Bell MT"/>
              </a:rPr>
              <a:t>r</a:t>
            </a:r>
            <a:r>
              <a:rPr sz="2400" i="1" spc="104" dirty="0">
                <a:latin typeface="Bell MT"/>
                <a:cs typeface="Bell MT"/>
              </a:rPr>
              <a:t>e</a:t>
            </a:r>
            <a:r>
              <a:rPr sz="2400" i="1" spc="-14" dirty="0">
                <a:latin typeface="Bell MT"/>
                <a:cs typeface="Bell MT"/>
              </a:rPr>
              <a:t>pu</a:t>
            </a:r>
            <a:r>
              <a:rPr sz="2400" i="1" spc="0" dirty="0">
                <a:latin typeface="Bell MT"/>
                <a:cs typeface="Bell MT"/>
              </a:rPr>
              <a:t>t</a:t>
            </a:r>
            <a:r>
              <a:rPr sz="2400" i="1" spc="14" dirty="0">
                <a:latin typeface="Bell MT"/>
                <a:cs typeface="Bell MT"/>
              </a:rPr>
              <a:t>a</a:t>
            </a:r>
            <a:r>
              <a:rPr sz="2400" i="1" spc="0" dirty="0">
                <a:latin typeface="Bell MT"/>
                <a:cs typeface="Bell MT"/>
              </a:rPr>
              <a:t>t</a:t>
            </a:r>
            <a:r>
              <a:rPr sz="2400" i="1" spc="9" dirty="0">
                <a:latin typeface="Bell MT"/>
                <a:cs typeface="Bell MT"/>
              </a:rPr>
              <a:t>i</a:t>
            </a:r>
            <a:r>
              <a:rPr sz="2400" i="1" spc="0" dirty="0">
                <a:latin typeface="Bell MT"/>
                <a:cs typeface="Bell MT"/>
              </a:rPr>
              <a:t>on</a:t>
            </a:r>
            <a:r>
              <a:rPr sz="2400" i="1" spc="-50" dirty="0">
                <a:latin typeface="Bell MT"/>
                <a:cs typeface="Bell MT"/>
              </a:rPr>
              <a:t> </a:t>
            </a:r>
            <a:r>
              <a:rPr sz="2400" i="1" spc="0" dirty="0">
                <a:latin typeface="Bell MT"/>
                <a:cs typeface="Bell MT"/>
              </a:rPr>
              <a:t>is me</a:t>
            </a:r>
            <a:r>
              <a:rPr sz="2400" i="1" spc="-34" dirty="0">
                <a:latin typeface="Bell MT"/>
                <a:cs typeface="Bell MT"/>
              </a:rPr>
              <a:t>r</a:t>
            </a:r>
            <a:r>
              <a:rPr sz="2400" i="1" spc="0" dirty="0">
                <a:latin typeface="Bell MT"/>
                <a:cs typeface="Bell MT"/>
              </a:rPr>
              <a:t>e</a:t>
            </a:r>
            <a:r>
              <a:rPr sz="2400" i="1" spc="50" dirty="0">
                <a:latin typeface="Bell MT"/>
                <a:cs typeface="Bell MT"/>
              </a:rPr>
              <a:t>l</a:t>
            </a:r>
            <a:r>
              <a:rPr sz="2400" i="1" spc="0" dirty="0">
                <a:latin typeface="Bell MT"/>
                <a:cs typeface="Bell MT"/>
              </a:rPr>
              <a:t>y</a:t>
            </a:r>
            <a:r>
              <a:rPr sz="2400" i="1" spc="-50" dirty="0">
                <a:latin typeface="Bell MT"/>
                <a:cs typeface="Bell MT"/>
              </a:rPr>
              <a:t> </a:t>
            </a:r>
            <a:r>
              <a:rPr sz="2400" i="1" spc="0" dirty="0">
                <a:latin typeface="Bell MT"/>
                <a:cs typeface="Bell MT"/>
              </a:rPr>
              <a:t>wh</a:t>
            </a:r>
            <a:r>
              <a:rPr sz="2400" i="1" spc="9" dirty="0">
                <a:latin typeface="Bell MT"/>
                <a:cs typeface="Bell MT"/>
              </a:rPr>
              <a:t>a</a:t>
            </a:r>
            <a:r>
              <a:rPr sz="2400" i="1" spc="0" dirty="0">
                <a:latin typeface="Bell MT"/>
                <a:cs typeface="Bell MT"/>
              </a:rPr>
              <a:t>t</a:t>
            </a:r>
            <a:r>
              <a:rPr sz="2400" i="1" spc="-39" dirty="0">
                <a:latin typeface="Bell MT"/>
                <a:cs typeface="Bell MT"/>
              </a:rPr>
              <a:t> </a:t>
            </a:r>
            <a:r>
              <a:rPr sz="2400" i="1" spc="0" dirty="0">
                <a:latin typeface="Bell MT"/>
                <a:cs typeface="Bell MT"/>
              </a:rPr>
              <a:t>ot</a:t>
            </a:r>
            <a:r>
              <a:rPr sz="2400" i="1" spc="14" dirty="0">
                <a:latin typeface="Bell MT"/>
                <a:cs typeface="Bell MT"/>
              </a:rPr>
              <a:t>h</a:t>
            </a:r>
            <a:r>
              <a:rPr sz="2400" i="1" spc="0" dirty="0">
                <a:latin typeface="Bell MT"/>
                <a:cs typeface="Bell MT"/>
              </a:rPr>
              <a:t>e</a:t>
            </a:r>
            <a:r>
              <a:rPr sz="2400" i="1" spc="-44" dirty="0">
                <a:latin typeface="Bell MT"/>
                <a:cs typeface="Bell MT"/>
              </a:rPr>
              <a:t>r</a:t>
            </a:r>
            <a:r>
              <a:rPr sz="2400" i="1" spc="0" dirty="0">
                <a:latin typeface="Bell MT"/>
                <a:cs typeface="Bell MT"/>
              </a:rPr>
              <a:t>s </a:t>
            </a:r>
            <a:endParaRPr sz="2400">
              <a:latin typeface="Bell MT"/>
              <a:cs typeface="Bell MT"/>
            </a:endParaRPr>
          </a:p>
          <a:p>
            <a:pPr marL="12700" algn="just">
              <a:lnSpc>
                <a:spcPts val="2721"/>
              </a:lnSpc>
              <a:spcBef>
                <a:spcPts val="160"/>
              </a:spcBef>
            </a:pPr>
            <a:r>
              <a:rPr sz="2400" i="1" spc="0" dirty="0">
                <a:latin typeface="Bell MT"/>
                <a:cs typeface="Bell MT"/>
              </a:rPr>
              <a:t>t</a:t>
            </a:r>
            <a:r>
              <a:rPr sz="2400" i="1" spc="14" dirty="0">
                <a:latin typeface="Bell MT"/>
                <a:cs typeface="Bell MT"/>
              </a:rPr>
              <a:t>h</a:t>
            </a:r>
            <a:r>
              <a:rPr sz="2400" i="1" spc="0" dirty="0">
                <a:latin typeface="Bell MT"/>
                <a:cs typeface="Bell MT"/>
              </a:rPr>
              <a:t>ink</a:t>
            </a:r>
            <a:r>
              <a:rPr sz="2400" i="1" spc="-39" dirty="0">
                <a:latin typeface="Bell MT"/>
                <a:cs typeface="Bell MT"/>
              </a:rPr>
              <a:t> </a:t>
            </a:r>
            <a:r>
              <a:rPr sz="2400" i="1" spc="0" dirty="0">
                <a:latin typeface="Bell MT"/>
                <a:cs typeface="Bell MT"/>
              </a:rPr>
              <a:t>you</a:t>
            </a:r>
            <a:r>
              <a:rPr sz="2400" i="1" spc="-25" dirty="0">
                <a:latin typeface="Bell MT"/>
                <a:cs typeface="Bell MT"/>
              </a:rPr>
              <a:t> </a:t>
            </a:r>
            <a:r>
              <a:rPr sz="2400" i="1" spc="9" dirty="0">
                <a:latin typeface="Bell MT"/>
                <a:cs typeface="Bell MT"/>
              </a:rPr>
              <a:t>a</a:t>
            </a:r>
            <a:r>
              <a:rPr sz="2400" i="1" spc="-39" dirty="0">
                <a:latin typeface="Bell MT"/>
                <a:cs typeface="Bell MT"/>
              </a:rPr>
              <a:t>r</a:t>
            </a:r>
            <a:r>
              <a:rPr sz="2400" i="1" spc="-109" dirty="0">
                <a:latin typeface="Bell MT"/>
                <a:cs typeface="Bell MT"/>
              </a:rPr>
              <a:t>e</a:t>
            </a:r>
            <a:r>
              <a:rPr sz="2400" i="1" spc="0" dirty="0">
                <a:latin typeface="Bell MT"/>
                <a:cs typeface="Bell MT"/>
              </a:rPr>
              <a:t>.</a:t>
            </a:r>
            <a:endParaRPr sz="2400">
              <a:latin typeface="Bell MT"/>
              <a:cs typeface="Bell M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322691" y="5908334"/>
            <a:ext cx="253320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1A5E3766-DF7D-4757-8485-1569F4E80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61</a:t>
            </a:fld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8837676" cy="6857998"/>
          </a:xfrm>
          <a:custGeom>
            <a:avLst/>
            <a:gdLst/>
            <a:ahLst/>
            <a:cxnLst/>
            <a:rect l="l" t="t" r="r" b="b"/>
            <a:pathLst>
              <a:path w="8837676" h="6857998">
                <a:moveTo>
                  <a:pt x="0" y="6857998"/>
                </a:moveTo>
                <a:lnTo>
                  <a:pt x="8837676" y="6857998"/>
                </a:lnTo>
                <a:lnTo>
                  <a:pt x="8837676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64524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36576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066" y="2285"/>
            <a:ext cx="35662" cy="6857998"/>
          </a:xfrm>
          <a:custGeom>
            <a:avLst/>
            <a:gdLst/>
            <a:ahLst/>
            <a:cxnLst/>
            <a:rect l="l" t="t" r="r" b="b"/>
            <a:pathLst>
              <a:path w="35662" h="6857998">
                <a:moveTo>
                  <a:pt x="35661" y="0"/>
                </a:moveTo>
                <a:lnTo>
                  <a:pt x="0" y="0"/>
                </a:lnTo>
                <a:lnTo>
                  <a:pt x="1" y="6855711"/>
                </a:lnTo>
                <a:lnTo>
                  <a:pt x="35662" y="6855711"/>
                </a:lnTo>
                <a:lnTo>
                  <a:pt x="35661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292" y="2285"/>
            <a:ext cx="11888" cy="6857998"/>
          </a:xfrm>
          <a:custGeom>
            <a:avLst/>
            <a:gdLst/>
            <a:ahLst/>
            <a:cxnLst/>
            <a:rect l="l" t="t" r="r" b="b"/>
            <a:pathLst>
              <a:path w="11888" h="6857998">
                <a:moveTo>
                  <a:pt x="11887" y="0"/>
                </a:moveTo>
                <a:lnTo>
                  <a:pt x="0" y="0"/>
                </a:lnTo>
                <a:lnTo>
                  <a:pt x="1" y="6855711"/>
                </a:lnTo>
                <a:lnTo>
                  <a:pt x="11888" y="6855711"/>
                </a:lnTo>
                <a:lnTo>
                  <a:pt x="1188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37676" y="0"/>
            <a:ext cx="306324" cy="6858000"/>
          </a:xfrm>
          <a:custGeom>
            <a:avLst/>
            <a:gdLst/>
            <a:ahLst/>
            <a:cxnLst/>
            <a:rect l="l" t="t" r="r" b="b"/>
            <a:pathLst>
              <a:path w="306324" h="6858000">
                <a:moveTo>
                  <a:pt x="306323" y="0"/>
                </a:moveTo>
                <a:lnTo>
                  <a:pt x="0" y="0"/>
                </a:lnTo>
                <a:lnTo>
                  <a:pt x="0" y="6857998"/>
                </a:lnTo>
                <a:lnTo>
                  <a:pt x="306323" y="6857998"/>
                </a:lnTo>
                <a:lnTo>
                  <a:pt x="306323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15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26337" y="3459770"/>
            <a:ext cx="985081" cy="382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10"/>
              </a:lnSpc>
              <a:spcBef>
                <a:spcPts val="150"/>
              </a:spcBef>
            </a:pPr>
            <a:r>
              <a:rPr sz="2800" i="1" spc="0" dirty="0">
                <a:solidFill>
                  <a:srgbClr val="FFFFFF"/>
                </a:solidFill>
                <a:latin typeface="Century Schoolbook"/>
                <a:cs typeface="Century Schoolbook"/>
              </a:rPr>
              <a:t>H</a:t>
            </a:r>
            <a:r>
              <a:rPr sz="2800" i="1" spc="4" dirty="0">
                <a:solidFill>
                  <a:srgbClr val="FFFFFF"/>
                </a:solidFill>
                <a:latin typeface="Century Schoolbook"/>
                <a:cs typeface="Century Schoolbook"/>
              </a:rPr>
              <a:t>O</a:t>
            </a:r>
            <a:r>
              <a:rPr sz="2800" i="1" spc="0" dirty="0">
                <a:solidFill>
                  <a:srgbClr val="FFFFFF"/>
                </a:solidFill>
                <a:latin typeface="Century Schoolbook"/>
                <a:cs typeface="Century Schoolbook"/>
              </a:rPr>
              <a:t>W</a:t>
            </a:r>
            <a:endParaRPr sz="2800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27143" y="3459770"/>
            <a:ext cx="634960" cy="382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10"/>
              </a:lnSpc>
              <a:spcBef>
                <a:spcPts val="150"/>
              </a:spcBef>
            </a:pPr>
            <a:r>
              <a:rPr sz="2800" i="1" spc="4" dirty="0">
                <a:solidFill>
                  <a:srgbClr val="FFFFFF"/>
                </a:solidFill>
                <a:latin typeface="Century Schoolbook"/>
                <a:cs typeface="Century Schoolbook"/>
              </a:rPr>
              <a:t>D</a:t>
            </a:r>
            <a:r>
              <a:rPr sz="2800" i="1" spc="0" dirty="0">
                <a:solidFill>
                  <a:srgbClr val="FFFFFF"/>
                </a:solidFill>
                <a:latin typeface="Century Schoolbook"/>
                <a:cs typeface="Century Schoolbook"/>
              </a:rPr>
              <a:t>O</a:t>
            </a:r>
            <a:endParaRPr sz="2800">
              <a:latin typeface="Century Schoolbook"/>
              <a:cs typeface="Century School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75311" y="3459770"/>
            <a:ext cx="890555" cy="382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10"/>
              </a:lnSpc>
              <a:spcBef>
                <a:spcPts val="150"/>
              </a:spcBef>
            </a:pPr>
            <a:r>
              <a:rPr sz="2800" i="1" spc="-14" dirty="0">
                <a:solidFill>
                  <a:srgbClr val="FFFFFF"/>
                </a:solidFill>
                <a:latin typeface="Century Schoolbook"/>
                <a:cs typeface="Century Schoolbook"/>
              </a:rPr>
              <a:t>Y</a:t>
            </a:r>
            <a:r>
              <a:rPr sz="2800" i="1" spc="4" dirty="0">
                <a:solidFill>
                  <a:srgbClr val="FFFFFF"/>
                </a:solidFill>
                <a:latin typeface="Century Schoolbook"/>
                <a:cs typeface="Century Schoolbook"/>
              </a:rPr>
              <a:t>O</a:t>
            </a:r>
            <a:r>
              <a:rPr sz="2800" i="1" spc="0" dirty="0">
                <a:solidFill>
                  <a:srgbClr val="FFFFFF"/>
                </a:solidFill>
                <a:latin typeface="Century Schoolbook"/>
                <a:cs typeface="Century Schoolbook"/>
              </a:rPr>
              <a:t>U</a:t>
            </a:r>
            <a:endParaRPr sz="28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84388" y="3459770"/>
            <a:ext cx="1795966" cy="382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10"/>
              </a:lnSpc>
              <a:spcBef>
                <a:spcPts val="150"/>
              </a:spcBef>
            </a:pPr>
            <a:r>
              <a:rPr sz="2800" i="1" spc="0" dirty="0">
                <a:solidFill>
                  <a:srgbClr val="FFFFFF"/>
                </a:solidFill>
                <a:latin typeface="Century Schoolbook"/>
                <a:cs typeface="Century Schoolbook"/>
              </a:rPr>
              <a:t>A</a:t>
            </a:r>
            <a:r>
              <a:rPr sz="2800" i="1" spc="-9" dirty="0">
                <a:solidFill>
                  <a:srgbClr val="FFFFFF"/>
                </a:solidFill>
                <a:latin typeface="Century Schoolbook"/>
                <a:cs typeface="Century Schoolbook"/>
              </a:rPr>
              <a:t>C</a:t>
            </a:r>
            <a:r>
              <a:rPr sz="2800" i="1" spc="0" dirty="0">
                <a:solidFill>
                  <a:srgbClr val="FFFFFF"/>
                </a:solidFill>
                <a:latin typeface="Century Schoolbook"/>
                <a:cs typeface="Century Schoolbook"/>
              </a:rPr>
              <a:t>HIEVE</a:t>
            </a:r>
            <a:endParaRPr sz="2800">
              <a:latin typeface="Century Schoolbook"/>
              <a:cs typeface="Century School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95048" y="3459770"/>
            <a:ext cx="2011247" cy="382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10"/>
              </a:lnSpc>
              <a:spcBef>
                <a:spcPts val="150"/>
              </a:spcBef>
            </a:pPr>
            <a:r>
              <a:rPr sz="2800" i="1" spc="0" dirty="0">
                <a:solidFill>
                  <a:srgbClr val="FFFFFF"/>
                </a:solidFill>
                <a:latin typeface="Century Schoolbook"/>
                <a:cs typeface="Century Schoolbook"/>
              </a:rPr>
              <a:t>S</a:t>
            </a:r>
            <a:r>
              <a:rPr sz="2800" i="1" spc="9" dirty="0">
                <a:solidFill>
                  <a:srgbClr val="FFFFFF"/>
                </a:solidFill>
                <a:latin typeface="Century Schoolbook"/>
                <a:cs typeface="Century Schoolbook"/>
              </a:rPr>
              <a:t>U</a:t>
            </a:r>
            <a:r>
              <a:rPr sz="2800" i="1" spc="-14" dirty="0">
                <a:solidFill>
                  <a:srgbClr val="FFFFFF"/>
                </a:solidFill>
                <a:latin typeface="Century Schoolbook"/>
                <a:cs typeface="Century Schoolbook"/>
              </a:rPr>
              <a:t>CCE</a:t>
            </a:r>
            <a:r>
              <a:rPr sz="2800" i="1" spc="0" dirty="0">
                <a:solidFill>
                  <a:srgbClr val="FFFFFF"/>
                </a:solidFill>
                <a:latin typeface="Century Schoolbook"/>
                <a:cs typeface="Century Schoolbook"/>
              </a:rPr>
              <a:t>SS?</a:t>
            </a:r>
            <a:endParaRPr sz="2800">
              <a:latin typeface="Century Schoolbook"/>
              <a:cs typeface="Century Schoolbook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322691" y="5908334"/>
            <a:ext cx="253320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49A0CA9-3DF6-42C1-ADB6-A27A704A1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62</a:t>
            </a:fld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8764523" y="1220724"/>
            <a:ext cx="0" cy="5637274"/>
          </a:xfrm>
          <a:custGeom>
            <a:avLst/>
            <a:gdLst/>
            <a:ahLst/>
            <a:cxnLst/>
            <a:rect l="l" t="t" r="r" b="b"/>
            <a:pathLst>
              <a:path h="5637274">
                <a:moveTo>
                  <a:pt x="0" y="0"/>
                </a:moveTo>
                <a:lnTo>
                  <a:pt x="0" y="5637274"/>
                </a:lnTo>
              </a:path>
            </a:pathLst>
          </a:custGeom>
          <a:ln w="36576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837676" y="1220724"/>
            <a:ext cx="306323" cy="5637274"/>
          </a:xfrm>
          <a:custGeom>
            <a:avLst/>
            <a:gdLst/>
            <a:ahLst/>
            <a:cxnLst/>
            <a:rect l="l" t="t" r="r" b="b"/>
            <a:pathLst>
              <a:path w="306323" h="5637274">
                <a:moveTo>
                  <a:pt x="0" y="5637274"/>
                </a:moveTo>
                <a:lnTo>
                  <a:pt x="306323" y="5637274"/>
                </a:lnTo>
                <a:lnTo>
                  <a:pt x="306323" y="0"/>
                </a:lnTo>
                <a:lnTo>
                  <a:pt x="0" y="0"/>
                </a:lnTo>
                <a:lnTo>
                  <a:pt x="0" y="5637274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15400" y="1220724"/>
            <a:ext cx="0" cy="5637274"/>
          </a:xfrm>
          <a:custGeom>
            <a:avLst/>
            <a:gdLst/>
            <a:ahLst/>
            <a:cxnLst/>
            <a:rect l="l" t="t" r="r" b="b"/>
            <a:pathLst>
              <a:path h="5637274">
                <a:moveTo>
                  <a:pt x="0" y="0"/>
                </a:moveTo>
                <a:lnTo>
                  <a:pt x="0" y="5637274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43000" y="0"/>
            <a:ext cx="8001000" cy="1220724"/>
          </a:xfrm>
          <a:custGeom>
            <a:avLst/>
            <a:gdLst/>
            <a:ahLst/>
            <a:cxnLst/>
            <a:rect l="l" t="t" r="r" b="b"/>
            <a:pathLst>
              <a:path w="8001000" h="1220724">
                <a:moveTo>
                  <a:pt x="8000999" y="0"/>
                </a:moveTo>
                <a:lnTo>
                  <a:pt x="0" y="0"/>
                </a:lnTo>
                <a:lnTo>
                  <a:pt x="0" y="1220724"/>
                </a:lnTo>
                <a:lnTo>
                  <a:pt x="8000999" y="1220724"/>
                </a:lnTo>
                <a:lnTo>
                  <a:pt x="800099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066" y="2285"/>
            <a:ext cx="35662" cy="6857998"/>
          </a:xfrm>
          <a:custGeom>
            <a:avLst/>
            <a:gdLst/>
            <a:ahLst/>
            <a:cxnLst/>
            <a:rect l="l" t="t" r="r" b="b"/>
            <a:pathLst>
              <a:path w="35662" h="6857998">
                <a:moveTo>
                  <a:pt x="35661" y="0"/>
                </a:moveTo>
                <a:lnTo>
                  <a:pt x="0" y="0"/>
                </a:lnTo>
                <a:lnTo>
                  <a:pt x="1" y="6855711"/>
                </a:lnTo>
                <a:lnTo>
                  <a:pt x="35662" y="6855711"/>
                </a:lnTo>
                <a:lnTo>
                  <a:pt x="35661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292" y="2285"/>
            <a:ext cx="11888" cy="6857998"/>
          </a:xfrm>
          <a:custGeom>
            <a:avLst/>
            <a:gdLst/>
            <a:ahLst/>
            <a:cxnLst/>
            <a:rect l="l" t="t" r="r" b="b"/>
            <a:pathLst>
              <a:path w="11888" h="6857998">
                <a:moveTo>
                  <a:pt x="11887" y="0"/>
                </a:moveTo>
                <a:lnTo>
                  <a:pt x="0" y="0"/>
                </a:lnTo>
                <a:lnTo>
                  <a:pt x="1" y="6855711"/>
                </a:lnTo>
                <a:lnTo>
                  <a:pt x="11888" y="6855711"/>
                </a:lnTo>
                <a:lnTo>
                  <a:pt x="1188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371600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78379" y="327233"/>
            <a:ext cx="1258106" cy="6136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830"/>
              </a:lnSpc>
              <a:spcBef>
                <a:spcPts val="241"/>
              </a:spcBef>
            </a:pPr>
            <a:r>
              <a:rPr sz="4600" spc="44" dirty="0">
                <a:solidFill>
                  <a:srgbClr val="565F6C"/>
                </a:solidFill>
                <a:latin typeface="Algerian"/>
                <a:cs typeface="Algerian"/>
              </a:rPr>
              <a:t>T</a:t>
            </a:r>
            <a:r>
              <a:rPr sz="4600" spc="19" dirty="0">
                <a:solidFill>
                  <a:srgbClr val="565F6C"/>
                </a:solidFill>
                <a:latin typeface="Algerian"/>
                <a:cs typeface="Algerian"/>
              </a:rPr>
              <a:t>I</a:t>
            </a:r>
            <a:r>
              <a:rPr sz="4600" spc="25" dirty="0">
                <a:solidFill>
                  <a:srgbClr val="565F6C"/>
                </a:solidFill>
                <a:latin typeface="Algerian"/>
                <a:cs typeface="Algerian"/>
              </a:rPr>
              <a:t>P</a:t>
            </a:r>
            <a:r>
              <a:rPr sz="4600" spc="0" dirty="0">
                <a:solidFill>
                  <a:srgbClr val="565F6C"/>
                </a:solidFill>
                <a:latin typeface="Algerian"/>
                <a:cs typeface="Algerian"/>
              </a:rPr>
              <a:t>S</a:t>
            </a:r>
            <a:endParaRPr sz="4600">
              <a:latin typeface="Algerian"/>
              <a:cs typeface="Algeri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51937" y="327233"/>
            <a:ext cx="4270754" cy="6136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830"/>
              </a:lnSpc>
              <a:spcBef>
                <a:spcPts val="241"/>
              </a:spcBef>
            </a:pPr>
            <a:r>
              <a:rPr sz="4600" spc="18" dirty="0">
                <a:solidFill>
                  <a:srgbClr val="565F6C"/>
                </a:solidFill>
                <a:latin typeface="Algerian"/>
                <a:cs typeface="Algerian"/>
              </a:rPr>
              <a:t>F</a:t>
            </a:r>
            <a:r>
              <a:rPr sz="4600" spc="23" dirty="0">
                <a:solidFill>
                  <a:srgbClr val="565F6C"/>
                </a:solidFill>
                <a:latin typeface="Algerian"/>
                <a:cs typeface="Algerian"/>
              </a:rPr>
              <a:t>O</a:t>
            </a:r>
            <a:r>
              <a:rPr sz="4600" spc="0" dirty="0">
                <a:solidFill>
                  <a:srgbClr val="565F6C"/>
                </a:solidFill>
                <a:latin typeface="Algerian"/>
                <a:cs typeface="Algerian"/>
              </a:rPr>
              <a:t>R</a:t>
            </a:r>
            <a:r>
              <a:rPr sz="4600" spc="-35" dirty="0">
                <a:solidFill>
                  <a:srgbClr val="565F6C"/>
                </a:solidFill>
                <a:latin typeface="Algerian"/>
                <a:cs typeface="Algerian"/>
              </a:rPr>
              <a:t> </a:t>
            </a:r>
            <a:r>
              <a:rPr sz="4600" spc="39" dirty="0">
                <a:solidFill>
                  <a:srgbClr val="565F6C"/>
                </a:solidFill>
                <a:latin typeface="Algerian"/>
                <a:cs typeface="Algerian"/>
              </a:rPr>
              <a:t>S</a:t>
            </a:r>
            <a:r>
              <a:rPr sz="4600" spc="25" dirty="0">
                <a:solidFill>
                  <a:srgbClr val="565F6C"/>
                </a:solidFill>
                <a:latin typeface="Algerian"/>
                <a:cs typeface="Algerian"/>
              </a:rPr>
              <a:t>U</a:t>
            </a:r>
            <a:r>
              <a:rPr sz="4600" spc="29" dirty="0">
                <a:solidFill>
                  <a:srgbClr val="565F6C"/>
                </a:solidFill>
                <a:latin typeface="Algerian"/>
                <a:cs typeface="Algerian"/>
              </a:rPr>
              <a:t>C</a:t>
            </a:r>
            <a:r>
              <a:rPr sz="4600" spc="0" dirty="0">
                <a:solidFill>
                  <a:srgbClr val="565F6C"/>
                </a:solidFill>
                <a:latin typeface="Algerian"/>
                <a:cs typeface="Algerian"/>
              </a:rPr>
              <a:t>CESS</a:t>
            </a:r>
            <a:endParaRPr sz="4600" dirty="0">
              <a:latin typeface="Algerian"/>
              <a:cs typeface="Algeri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6244" y="1688899"/>
            <a:ext cx="3169858" cy="36628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377">
              <a:lnSpc>
                <a:spcPts val="2790"/>
              </a:lnSpc>
              <a:spcBef>
                <a:spcPts val="139"/>
              </a:spcBef>
            </a:pPr>
            <a:r>
              <a:rPr sz="18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800" spc="101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2600" spc="0" dirty="0">
                <a:latin typeface="Century Schoolbook"/>
                <a:cs typeface="Century Schoolbook"/>
              </a:rPr>
              <a:t>Re</a:t>
            </a:r>
            <a:r>
              <a:rPr sz="2600" spc="9" dirty="0">
                <a:latin typeface="Century Schoolbook"/>
                <a:cs typeface="Century Schoolbook"/>
              </a:rPr>
              <a:t>l</a:t>
            </a:r>
            <a:r>
              <a:rPr sz="2600" spc="0" dirty="0">
                <a:latin typeface="Century Schoolbook"/>
                <a:cs typeface="Century Schoolbook"/>
              </a:rPr>
              <a:t>at</a:t>
            </a:r>
            <a:r>
              <a:rPr sz="2600" spc="9" dirty="0">
                <a:latin typeface="Century Schoolbook"/>
                <a:cs typeface="Century Schoolbook"/>
              </a:rPr>
              <a:t>i</a:t>
            </a:r>
            <a:r>
              <a:rPr sz="2600" spc="0" dirty="0">
                <a:latin typeface="Century Schoolbook"/>
                <a:cs typeface="Century Schoolbook"/>
              </a:rPr>
              <a:t>on</a:t>
            </a:r>
            <a:r>
              <a:rPr sz="2600" spc="-4" dirty="0">
                <a:latin typeface="Century Schoolbook"/>
                <a:cs typeface="Century Schoolbook"/>
              </a:rPr>
              <a:t>s</a:t>
            </a:r>
            <a:r>
              <a:rPr sz="2600" spc="0" dirty="0">
                <a:latin typeface="Century Schoolbook"/>
                <a:cs typeface="Century Schoolbook"/>
              </a:rPr>
              <a:t>h</a:t>
            </a:r>
            <a:r>
              <a:rPr sz="2600" spc="9" dirty="0">
                <a:latin typeface="Century Schoolbook"/>
                <a:cs typeface="Century Schoolbook"/>
              </a:rPr>
              <a:t>i</a:t>
            </a:r>
            <a:r>
              <a:rPr sz="2600" spc="0" dirty="0">
                <a:latin typeface="Century Schoolbook"/>
                <a:cs typeface="Century Schoolbook"/>
              </a:rPr>
              <a:t>p</a:t>
            </a:r>
            <a:endParaRPr sz="2600">
              <a:latin typeface="Century Schoolbook"/>
              <a:cs typeface="Century Schoolbook"/>
            </a:endParaRPr>
          </a:p>
          <a:p>
            <a:pPr marL="12700" marR="49377">
              <a:lnSpc>
                <a:spcPct val="100179"/>
              </a:lnSpc>
              <a:spcBef>
                <a:spcPts val="444"/>
              </a:spcBef>
            </a:pPr>
            <a:r>
              <a:rPr sz="18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800" spc="101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2600" spc="0" dirty="0">
                <a:latin typeface="Century Schoolbook"/>
                <a:cs typeface="Century Schoolbook"/>
              </a:rPr>
              <a:t>T</a:t>
            </a:r>
            <a:r>
              <a:rPr sz="2600" spc="9" dirty="0">
                <a:latin typeface="Century Schoolbook"/>
                <a:cs typeface="Century Schoolbook"/>
              </a:rPr>
              <a:t>i</a:t>
            </a:r>
            <a:r>
              <a:rPr sz="2600" spc="0" dirty="0">
                <a:latin typeface="Century Schoolbook"/>
                <a:cs typeface="Century Schoolbook"/>
              </a:rPr>
              <a:t>me</a:t>
            </a:r>
            <a:r>
              <a:rPr sz="2600" spc="9" dirty="0">
                <a:latin typeface="Century Schoolbook"/>
                <a:cs typeface="Century Schoolbook"/>
              </a:rPr>
              <a:t>l</a:t>
            </a:r>
            <a:r>
              <a:rPr sz="2600" spc="0" dirty="0">
                <a:latin typeface="Century Schoolbook"/>
                <a:cs typeface="Century Schoolbook"/>
              </a:rPr>
              <a:t>y</a:t>
            </a:r>
            <a:r>
              <a:rPr sz="2600" spc="-73" dirty="0">
                <a:latin typeface="Century Schoolbook"/>
                <a:cs typeface="Century Schoolbook"/>
              </a:rPr>
              <a:t> </a:t>
            </a:r>
            <a:r>
              <a:rPr sz="2600" spc="-14" dirty="0">
                <a:latin typeface="Century Schoolbook"/>
                <a:cs typeface="Century Schoolbook"/>
              </a:rPr>
              <a:t>d</a:t>
            </a:r>
            <a:r>
              <a:rPr sz="2600" spc="0" dirty="0">
                <a:latin typeface="Century Schoolbook"/>
                <a:cs typeface="Century Schoolbook"/>
              </a:rPr>
              <a:t>e</a:t>
            </a:r>
            <a:r>
              <a:rPr sz="2600" spc="9" dirty="0">
                <a:latin typeface="Century Schoolbook"/>
                <a:cs typeface="Century Schoolbook"/>
              </a:rPr>
              <a:t>liv</a:t>
            </a:r>
            <a:r>
              <a:rPr sz="2600" spc="0" dirty="0">
                <a:latin typeface="Century Schoolbook"/>
                <a:cs typeface="Century Schoolbook"/>
              </a:rPr>
              <a:t>ery</a:t>
            </a:r>
            <a:endParaRPr sz="2600">
              <a:latin typeface="Century Schoolbook"/>
              <a:cs typeface="Century Schoolbook"/>
            </a:endParaRPr>
          </a:p>
          <a:p>
            <a:pPr marL="12700" marR="49377">
              <a:lnSpc>
                <a:spcPct val="100179"/>
              </a:lnSpc>
              <a:spcBef>
                <a:spcPts val="620"/>
              </a:spcBef>
            </a:pPr>
            <a:r>
              <a:rPr sz="18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800" spc="101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2600" spc="0" dirty="0">
                <a:latin typeface="Century Schoolbook"/>
                <a:cs typeface="Century Schoolbook"/>
              </a:rPr>
              <a:t>A</a:t>
            </a:r>
            <a:r>
              <a:rPr sz="2600" spc="9" dirty="0">
                <a:latin typeface="Century Schoolbook"/>
                <a:cs typeface="Century Schoolbook"/>
              </a:rPr>
              <a:t>l</a:t>
            </a:r>
            <a:r>
              <a:rPr sz="2600" spc="0" dirty="0">
                <a:latin typeface="Century Schoolbook"/>
                <a:cs typeface="Century Schoolbook"/>
              </a:rPr>
              <a:t>ertness</a:t>
            </a:r>
            <a:endParaRPr sz="2600">
              <a:latin typeface="Century Schoolbook"/>
              <a:cs typeface="Century Schoolbook"/>
            </a:endParaRPr>
          </a:p>
          <a:p>
            <a:pPr marL="12700" marR="49377">
              <a:lnSpc>
                <a:spcPct val="100179"/>
              </a:lnSpc>
              <a:spcBef>
                <a:spcPts val="585"/>
              </a:spcBef>
            </a:pPr>
            <a:r>
              <a:rPr sz="18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800" spc="101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2600" spc="9" dirty="0">
                <a:latin typeface="Century Schoolbook"/>
                <a:cs typeface="Century Schoolbook"/>
              </a:rPr>
              <a:t>U</a:t>
            </a:r>
            <a:r>
              <a:rPr sz="2600" spc="-9" dirty="0">
                <a:latin typeface="Century Schoolbook"/>
                <a:cs typeface="Century Schoolbook"/>
              </a:rPr>
              <a:t>pd</a:t>
            </a:r>
            <a:r>
              <a:rPr sz="2600" spc="0" dirty="0">
                <a:latin typeface="Century Schoolbook"/>
                <a:cs typeface="Century Schoolbook"/>
              </a:rPr>
              <a:t>ates</a:t>
            </a:r>
            <a:endParaRPr sz="2600">
              <a:latin typeface="Century Schoolbook"/>
              <a:cs typeface="Century Schoolbook"/>
            </a:endParaRPr>
          </a:p>
          <a:p>
            <a:pPr marL="12700" marR="49377">
              <a:lnSpc>
                <a:spcPct val="100179"/>
              </a:lnSpc>
              <a:spcBef>
                <a:spcPts val="587"/>
              </a:spcBef>
            </a:pPr>
            <a:r>
              <a:rPr sz="18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800" spc="107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2600" spc="9" dirty="0">
                <a:latin typeface="Century Schoolbook"/>
                <a:cs typeface="Century Schoolbook"/>
              </a:rPr>
              <a:t>U</a:t>
            </a:r>
            <a:r>
              <a:rPr sz="2600" spc="0" dirty="0">
                <a:latin typeface="Century Schoolbook"/>
                <a:cs typeface="Century Schoolbook"/>
              </a:rPr>
              <a:t>nder</a:t>
            </a:r>
            <a:r>
              <a:rPr sz="2600" spc="-9" dirty="0">
                <a:latin typeface="Century Schoolbook"/>
                <a:cs typeface="Century Schoolbook"/>
              </a:rPr>
              <a:t>s</a:t>
            </a:r>
            <a:r>
              <a:rPr sz="2600" spc="0" dirty="0">
                <a:latin typeface="Century Schoolbook"/>
                <a:cs typeface="Century Schoolbook"/>
              </a:rPr>
              <a:t>tand</a:t>
            </a:r>
            <a:r>
              <a:rPr sz="2600" spc="4" dirty="0">
                <a:latin typeface="Century Schoolbook"/>
                <a:cs typeface="Century Schoolbook"/>
              </a:rPr>
              <a:t>i</a:t>
            </a:r>
            <a:r>
              <a:rPr sz="2600" spc="0" dirty="0">
                <a:latin typeface="Century Schoolbook"/>
                <a:cs typeface="Century Schoolbook"/>
              </a:rPr>
              <a:t>ng</a:t>
            </a:r>
            <a:endParaRPr sz="2600">
              <a:latin typeface="Century Schoolbook"/>
              <a:cs typeface="Century Schoolbook"/>
            </a:endParaRPr>
          </a:p>
          <a:p>
            <a:pPr marL="12700">
              <a:lnSpc>
                <a:spcPct val="100179"/>
              </a:lnSpc>
              <a:spcBef>
                <a:spcPts val="620"/>
              </a:spcBef>
            </a:pPr>
            <a:r>
              <a:rPr sz="18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800" spc="91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2600" spc="0" dirty="0">
                <a:latin typeface="Century Schoolbook"/>
                <a:cs typeface="Century Schoolbook"/>
              </a:rPr>
              <a:t>E</a:t>
            </a:r>
            <a:r>
              <a:rPr sz="2600" spc="14" dirty="0">
                <a:latin typeface="Century Schoolbook"/>
                <a:cs typeface="Century Schoolbook"/>
              </a:rPr>
              <a:t>x</a:t>
            </a:r>
            <a:r>
              <a:rPr sz="2600" spc="0" dirty="0">
                <a:latin typeface="Century Schoolbook"/>
                <a:cs typeface="Century Schoolbook"/>
              </a:rPr>
              <a:t>tend</a:t>
            </a:r>
            <a:r>
              <a:rPr sz="2600" spc="4" dirty="0">
                <a:latin typeface="Century Schoolbook"/>
                <a:cs typeface="Century Schoolbook"/>
              </a:rPr>
              <a:t>i</a:t>
            </a:r>
            <a:r>
              <a:rPr sz="2600" spc="0" dirty="0">
                <a:latin typeface="Century Schoolbook"/>
                <a:cs typeface="Century Schoolbook"/>
              </a:rPr>
              <a:t>ng</a:t>
            </a:r>
            <a:r>
              <a:rPr sz="2600" spc="-74" dirty="0">
                <a:latin typeface="Century Schoolbook"/>
                <a:cs typeface="Century Schoolbook"/>
              </a:rPr>
              <a:t> </a:t>
            </a:r>
            <a:r>
              <a:rPr sz="2600" spc="0" dirty="0">
                <a:latin typeface="Century Schoolbook"/>
                <a:cs typeface="Century Schoolbook"/>
              </a:rPr>
              <a:t>he</a:t>
            </a:r>
            <a:r>
              <a:rPr sz="2600" spc="14" dirty="0">
                <a:latin typeface="Century Schoolbook"/>
                <a:cs typeface="Century Schoolbook"/>
              </a:rPr>
              <a:t>l</a:t>
            </a:r>
            <a:r>
              <a:rPr sz="2600" spc="-9" dirty="0">
                <a:latin typeface="Century Schoolbook"/>
                <a:cs typeface="Century Schoolbook"/>
              </a:rPr>
              <a:t>p</a:t>
            </a:r>
            <a:r>
              <a:rPr sz="2600" spc="9" dirty="0">
                <a:latin typeface="Century Schoolbook"/>
                <a:cs typeface="Century Schoolbook"/>
              </a:rPr>
              <a:t>i</a:t>
            </a:r>
            <a:r>
              <a:rPr sz="2600" spc="0" dirty="0">
                <a:latin typeface="Century Schoolbook"/>
                <a:cs typeface="Century Schoolbook"/>
              </a:rPr>
              <a:t>ng</a:t>
            </a:r>
            <a:endParaRPr sz="2600">
              <a:latin typeface="Century Schoolbook"/>
              <a:cs typeface="Century Schoolbook"/>
            </a:endParaRPr>
          </a:p>
          <a:p>
            <a:pPr marL="12700" marR="49377">
              <a:lnSpc>
                <a:spcPct val="100179"/>
              </a:lnSpc>
              <a:spcBef>
                <a:spcPts val="584"/>
              </a:spcBef>
            </a:pPr>
            <a:r>
              <a:rPr sz="18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800" spc="107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2600" spc="0" dirty="0">
                <a:latin typeface="Century Schoolbook"/>
                <a:cs typeface="Century Schoolbook"/>
              </a:rPr>
              <a:t>Ba</a:t>
            </a:r>
            <a:r>
              <a:rPr sz="2600" spc="9" dirty="0">
                <a:latin typeface="Century Schoolbook"/>
                <a:cs typeface="Century Schoolbook"/>
              </a:rPr>
              <a:t>l</a:t>
            </a:r>
            <a:r>
              <a:rPr sz="2600" spc="0" dirty="0">
                <a:latin typeface="Century Schoolbook"/>
                <a:cs typeface="Century Schoolbook"/>
              </a:rPr>
              <a:t>ance</a:t>
            </a:r>
            <a:endParaRPr sz="2600">
              <a:latin typeface="Century Schoolbook"/>
              <a:cs typeface="Century Schoolbook"/>
            </a:endParaRPr>
          </a:p>
          <a:p>
            <a:pPr marL="12700" marR="49377">
              <a:lnSpc>
                <a:spcPct val="100179"/>
              </a:lnSpc>
              <a:spcBef>
                <a:spcPts val="585"/>
              </a:spcBef>
            </a:pPr>
            <a:r>
              <a:rPr sz="1800" spc="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800" spc="107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2600" spc="0" dirty="0">
                <a:latin typeface="Century Schoolbook"/>
                <a:cs typeface="Century Schoolbook"/>
              </a:rPr>
              <a:t>Know</a:t>
            </a:r>
            <a:r>
              <a:rPr sz="2600" spc="-29" dirty="0">
                <a:latin typeface="Century Schoolbook"/>
                <a:cs typeface="Century Schoolbook"/>
              </a:rPr>
              <a:t> </a:t>
            </a:r>
            <a:r>
              <a:rPr sz="2600" spc="14" dirty="0">
                <a:latin typeface="Century Schoolbook"/>
                <a:cs typeface="Century Schoolbook"/>
              </a:rPr>
              <a:t>y</a:t>
            </a:r>
            <a:r>
              <a:rPr sz="2600" spc="0" dirty="0">
                <a:latin typeface="Century Schoolbook"/>
                <a:cs typeface="Century Schoolbook"/>
              </a:rPr>
              <a:t>our</a:t>
            </a:r>
            <a:r>
              <a:rPr sz="2600" spc="-54" dirty="0">
                <a:latin typeface="Century Schoolbook"/>
                <a:cs typeface="Century Schoolbook"/>
              </a:rPr>
              <a:t> </a:t>
            </a:r>
            <a:r>
              <a:rPr sz="2600" spc="0" dirty="0">
                <a:latin typeface="Century Schoolbook"/>
                <a:cs typeface="Century Schoolbook"/>
              </a:rPr>
              <a:t>c</a:t>
            </a:r>
            <a:r>
              <a:rPr sz="2600" spc="14" dirty="0">
                <a:latin typeface="Century Schoolbook"/>
                <a:cs typeface="Century Schoolbook"/>
              </a:rPr>
              <a:t>l</a:t>
            </a:r>
            <a:r>
              <a:rPr sz="2600" spc="9" dirty="0">
                <a:latin typeface="Century Schoolbook"/>
                <a:cs typeface="Century Schoolbook"/>
              </a:rPr>
              <a:t>i</a:t>
            </a:r>
            <a:r>
              <a:rPr sz="2600" spc="0" dirty="0">
                <a:latin typeface="Century Schoolbook"/>
                <a:cs typeface="Century Schoolbook"/>
              </a:rPr>
              <a:t>ent</a:t>
            </a:r>
            <a:endParaRPr sz="2600">
              <a:latin typeface="Century Schoolbook"/>
              <a:cs typeface="Century School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92421" y="2375328"/>
            <a:ext cx="3095811" cy="382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i="1" spc="-304" baseline="3149" dirty="0">
                <a:latin typeface="Bell MT"/>
                <a:cs typeface="Bell MT"/>
              </a:rPr>
              <a:t>Y</a:t>
            </a:r>
            <a:r>
              <a:rPr sz="4200" i="1" spc="-19" baseline="3149" dirty="0">
                <a:latin typeface="Bell MT"/>
                <a:cs typeface="Bell MT"/>
              </a:rPr>
              <a:t>o</a:t>
            </a:r>
            <a:r>
              <a:rPr sz="4200" i="1" spc="0" baseline="3149" dirty="0">
                <a:latin typeface="Bell MT"/>
                <a:cs typeface="Bell MT"/>
              </a:rPr>
              <a:t>u</a:t>
            </a:r>
            <a:r>
              <a:rPr sz="4200" i="1" spc="14" baseline="3149" dirty="0">
                <a:latin typeface="Bell MT"/>
                <a:cs typeface="Bell MT"/>
              </a:rPr>
              <a:t> </a:t>
            </a:r>
            <a:r>
              <a:rPr sz="4200" i="1" spc="-19" baseline="3149" dirty="0">
                <a:latin typeface="Bell MT"/>
                <a:cs typeface="Bell MT"/>
              </a:rPr>
              <a:t>m</a:t>
            </a:r>
            <a:r>
              <a:rPr sz="4200" i="1" spc="9" baseline="3149" dirty="0">
                <a:latin typeface="Bell MT"/>
                <a:cs typeface="Bell MT"/>
              </a:rPr>
              <a:t>u</a:t>
            </a:r>
            <a:r>
              <a:rPr sz="4200" i="1" spc="-14" baseline="3149" dirty="0">
                <a:latin typeface="Bell MT"/>
                <a:cs typeface="Bell MT"/>
              </a:rPr>
              <a:t>s</a:t>
            </a:r>
            <a:r>
              <a:rPr sz="4200" i="1" spc="0" baseline="3149" dirty="0">
                <a:latin typeface="Bell MT"/>
                <a:cs typeface="Bell MT"/>
              </a:rPr>
              <a:t>t </a:t>
            </a:r>
            <a:r>
              <a:rPr sz="4200" i="1" spc="-14" baseline="3149" dirty="0">
                <a:latin typeface="Bell MT"/>
                <a:cs typeface="Bell MT"/>
              </a:rPr>
              <a:t>d</a:t>
            </a:r>
            <a:r>
              <a:rPr sz="4200" i="1" spc="0" baseline="3149" dirty="0">
                <a:latin typeface="Bell MT"/>
                <a:cs typeface="Bell MT"/>
              </a:rPr>
              <a:t>o</a:t>
            </a:r>
            <a:r>
              <a:rPr sz="4200" i="1" spc="14" baseline="3149" dirty="0">
                <a:latin typeface="Bell MT"/>
                <a:cs typeface="Bell MT"/>
              </a:rPr>
              <a:t> </a:t>
            </a:r>
            <a:r>
              <a:rPr sz="4200" i="1" spc="0" baseline="3149" dirty="0">
                <a:latin typeface="Bell MT"/>
                <a:cs typeface="Bell MT"/>
              </a:rPr>
              <a:t>t</a:t>
            </a:r>
            <a:r>
              <a:rPr sz="4200" i="1" spc="4" baseline="3149" dirty="0">
                <a:latin typeface="Bell MT"/>
                <a:cs typeface="Bell MT"/>
              </a:rPr>
              <a:t>h</a:t>
            </a:r>
            <a:r>
              <a:rPr sz="4200" i="1" spc="0" baseline="3149" dirty="0">
                <a:latin typeface="Bell MT"/>
                <a:cs typeface="Bell MT"/>
              </a:rPr>
              <a:t>e</a:t>
            </a:r>
            <a:r>
              <a:rPr sz="4200" i="1" spc="-29" baseline="3149" dirty="0">
                <a:latin typeface="Bell MT"/>
                <a:cs typeface="Bell MT"/>
              </a:rPr>
              <a:t> </a:t>
            </a:r>
            <a:r>
              <a:rPr sz="4200" i="1" spc="0" baseline="3149" dirty="0">
                <a:latin typeface="Bell MT"/>
                <a:cs typeface="Bell MT"/>
              </a:rPr>
              <a:t>t</a:t>
            </a:r>
            <a:r>
              <a:rPr sz="4200" i="1" spc="4" baseline="3149" dirty="0">
                <a:latin typeface="Bell MT"/>
                <a:cs typeface="Bell MT"/>
              </a:rPr>
              <a:t>h</a:t>
            </a:r>
            <a:r>
              <a:rPr sz="4200" i="1" spc="0" baseline="3149" dirty="0">
                <a:latin typeface="Bell MT"/>
                <a:cs typeface="Bell MT"/>
              </a:rPr>
              <a:t>i</a:t>
            </a:r>
            <a:r>
              <a:rPr sz="4200" i="1" spc="-9" baseline="3149" dirty="0">
                <a:latin typeface="Bell MT"/>
                <a:cs typeface="Bell MT"/>
              </a:rPr>
              <a:t>n</a:t>
            </a:r>
            <a:r>
              <a:rPr sz="4200" i="1" spc="9" baseline="3149" dirty="0">
                <a:latin typeface="Bell MT"/>
                <a:cs typeface="Bell MT"/>
              </a:rPr>
              <a:t>g</a:t>
            </a:r>
            <a:r>
              <a:rPr sz="4200" i="1" spc="0" baseline="3149" dirty="0">
                <a:latin typeface="Bell MT"/>
                <a:cs typeface="Bell MT"/>
              </a:rPr>
              <a:t>s</a:t>
            </a:r>
            <a:endParaRPr sz="2800">
              <a:latin typeface="Bell MT"/>
              <a:cs typeface="Bel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94776" y="2375328"/>
            <a:ext cx="524642" cy="382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i="1" spc="-14" baseline="3149" dirty="0">
                <a:latin typeface="Bell MT"/>
                <a:cs typeface="Bell MT"/>
              </a:rPr>
              <a:t>y</a:t>
            </a:r>
            <a:r>
              <a:rPr sz="4200" i="1" spc="-19" baseline="3149" dirty="0">
                <a:latin typeface="Bell MT"/>
                <a:cs typeface="Bell MT"/>
              </a:rPr>
              <a:t>o</a:t>
            </a:r>
            <a:r>
              <a:rPr sz="4200" i="1" spc="0" baseline="3149" dirty="0">
                <a:latin typeface="Bell MT"/>
                <a:cs typeface="Bell MT"/>
              </a:rPr>
              <a:t>u</a:t>
            </a:r>
            <a:endParaRPr sz="2800">
              <a:latin typeface="Bell MT"/>
              <a:cs typeface="Bel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79873" y="2800905"/>
            <a:ext cx="762264" cy="382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i="1" spc="0" baseline="3149" dirty="0">
                <a:latin typeface="Bell MT"/>
                <a:cs typeface="Bell MT"/>
              </a:rPr>
              <a:t>t</a:t>
            </a:r>
            <a:r>
              <a:rPr sz="4200" i="1" spc="4" baseline="3149" dirty="0">
                <a:latin typeface="Bell MT"/>
                <a:cs typeface="Bell MT"/>
              </a:rPr>
              <a:t>h</a:t>
            </a:r>
            <a:r>
              <a:rPr sz="4200" i="1" spc="0" baseline="3149" dirty="0">
                <a:latin typeface="Bell MT"/>
                <a:cs typeface="Bell MT"/>
              </a:rPr>
              <a:t>i</a:t>
            </a:r>
            <a:r>
              <a:rPr sz="4200" i="1" spc="-9" baseline="3149" dirty="0">
                <a:latin typeface="Bell MT"/>
                <a:cs typeface="Bell MT"/>
              </a:rPr>
              <a:t>n</a:t>
            </a:r>
            <a:r>
              <a:rPr sz="4200" i="1" spc="0" baseline="3149" dirty="0">
                <a:latin typeface="Bell MT"/>
                <a:cs typeface="Bell MT"/>
              </a:rPr>
              <a:t>k</a:t>
            </a:r>
            <a:endParaRPr sz="2800" dirty="0">
              <a:latin typeface="Bell MT"/>
              <a:cs typeface="Bel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48323" y="2800905"/>
            <a:ext cx="1944116" cy="8854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i="1" spc="-14" baseline="3149" dirty="0">
                <a:latin typeface="Bell MT"/>
                <a:cs typeface="Bell MT"/>
              </a:rPr>
              <a:t>y</a:t>
            </a:r>
            <a:r>
              <a:rPr sz="4200" i="1" spc="-19" baseline="3149" dirty="0">
                <a:latin typeface="Bell MT"/>
                <a:cs typeface="Bell MT"/>
              </a:rPr>
              <a:t>o</a:t>
            </a:r>
            <a:r>
              <a:rPr sz="4200" i="1" spc="0" baseline="3149" dirty="0">
                <a:latin typeface="Bell MT"/>
                <a:cs typeface="Bell MT"/>
              </a:rPr>
              <a:t>u</a:t>
            </a:r>
            <a:r>
              <a:rPr sz="4200" i="1" spc="14" baseline="3149" dirty="0">
                <a:latin typeface="Bell MT"/>
                <a:cs typeface="Bell MT"/>
              </a:rPr>
              <a:t> </a:t>
            </a:r>
            <a:r>
              <a:rPr sz="4200" i="1" spc="0" baseline="3149" dirty="0">
                <a:latin typeface="Bell MT"/>
                <a:cs typeface="Bell MT"/>
              </a:rPr>
              <a:t>ca</a:t>
            </a:r>
            <a:r>
              <a:rPr sz="4200" i="1" spc="-9" baseline="3149" dirty="0">
                <a:latin typeface="Bell MT"/>
                <a:cs typeface="Bell MT"/>
              </a:rPr>
              <a:t>n</a:t>
            </a:r>
            <a:r>
              <a:rPr sz="4200" i="1" spc="-14" baseline="3149" dirty="0">
                <a:latin typeface="Bell MT"/>
                <a:cs typeface="Bell MT"/>
              </a:rPr>
              <a:t>n</a:t>
            </a:r>
            <a:r>
              <a:rPr sz="4200" i="1" spc="-19" baseline="3149" dirty="0">
                <a:latin typeface="Bell MT"/>
                <a:cs typeface="Bell MT"/>
              </a:rPr>
              <a:t>o</a:t>
            </a:r>
            <a:r>
              <a:rPr sz="4200" i="1" spc="0" baseline="3149" dirty="0">
                <a:latin typeface="Bell MT"/>
                <a:cs typeface="Bell MT"/>
              </a:rPr>
              <a:t>t </a:t>
            </a:r>
            <a:r>
              <a:rPr sz="4200" i="1" spc="-14" baseline="3149" dirty="0">
                <a:latin typeface="Bell MT"/>
                <a:cs typeface="Bell MT"/>
              </a:rPr>
              <a:t>d</a:t>
            </a:r>
            <a:r>
              <a:rPr sz="4200" i="1" spc="-164" baseline="3149" dirty="0">
                <a:latin typeface="Bell MT"/>
                <a:cs typeface="Bell MT"/>
              </a:rPr>
              <a:t>o</a:t>
            </a:r>
            <a:r>
              <a:rPr sz="4200" i="1" spc="0" baseline="3149" dirty="0">
                <a:latin typeface="Bell MT"/>
                <a:cs typeface="Bell MT"/>
              </a:rPr>
              <a:t>.</a:t>
            </a:r>
            <a:endParaRPr sz="2800">
              <a:latin typeface="Bell MT"/>
              <a:cs typeface="Bell MT"/>
            </a:endParaRPr>
          </a:p>
          <a:p>
            <a:pPr marL="104420" marR="53538">
              <a:lnSpc>
                <a:spcPct val="94482"/>
              </a:lnSpc>
              <a:spcBef>
                <a:spcPts val="638"/>
              </a:spcBef>
            </a:pPr>
            <a:r>
              <a:rPr sz="2800" i="1" spc="-4" dirty="0">
                <a:latin typeface="Bell MT"/>
                <a:cs typeface="Bell MT"/>
              </a:rPr>
              <a:t>-</a:t>
            </a:r>
            <a:r>
              <a:rPr sz="2800" i="1" spc="0" dirty="0">
                <a:latin typeface="Bell MT"/>
                <a:cs typeface="Bell MT"/>
              </a:rPr>
              <a:t>R</a:t>
            </a:r>
            <a:r>
              <a:rPr sz="2800" i="1" spc="-19" dirty="0">
                <a:latin typeface="Bell MT"/>
                <a:cs typeface="Bell MT"/>
              </a:rPr>
              <a:t>oo</a:t>
            </a:r>
            <a:r>
              <a:rPr sz="2800" i="1" spc="-14" dirty="0">
                <a:latin typeface="Bell MT"/>
                <a:cs typeface="Bell MT"/>
              </a:rPr>
              <a:t>s</a:t>
            </a:r>
            <a:r>
              <a:rPr sz="2800" i="1" spc="-29" dirty="0">
                <a:latin typeface="Bell MT"/>
                <a:cs typeface="Bell MT"/>
              </a:rPr>
              <a:t>e</a:t>
            </a:r>
            <a:r>
              <a:rPr sz="2800" i="1" spc="0" dirty="0">
                <a:latin typeface="Bell MT"/>
                <a:cs typeface="Bell MT"/>
              </a:rPr>
              <a:t>velt</a:t>
            </a:r>
            <a:endParaRPr sz="2800">
              <a:latin typeface="Bell MT"/>
              <a:cs typeface="Bel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24830" y="4054651"/>
            <a:ext cx="849035" cy="3545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85"/>
              </a:lnSpc>
              <a:spcBef>
                <a:spcPts val="139"/>
              </a:spcBef>
            </a:pPr>
            <a:r>
              <a:rPr sz="2600" spc="0" dirty="0">
                <a:latin typeface="Century Schoolbook"/>
                <a:cs typeface="Century Schoolbook"/>
              </a:rPr>
              <a:t>hand</a:t>
            </a:r>
            <a:endParaRPr sz="2600">
              <a:latin typeface="Century Schoolbook"/>
              <a:cs typeface="Century Schoolbook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322691" y="5908334"/>
            <a:ext cx="253320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65B7D66E-E3A7-4F7F-BCEB-0E528A3BD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63</a:t>
            </a:fld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8764523" y="1220724"/>
            <a:ext cx="0" cy="5637274"/>
          </a:xfrm>
          <a:custGeom>
            <a:avLst/>
            <a:gdLst/>
            <a:ahLst/>
            <a:cxnLst/>
            <a:rect l="l" t="t" r="r" b="b"/>
            <a:pathLst>
              <a:path h="5637274">
                <a:moveTo>
                  <a:pt x="0" y="0"/>
                </a:moveTo>
                <a:lnTo>
                  <a:pt x="0" y="5637274"/>
                </a:lnTo>
              </a:path>
            </a:pathLst>
          </a:custGeom>
          <a:ln w="36576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37676" y="1220724"/>
            <a:ext cx="306323" cy="5637274"/>
          </a:xfrm>
          <a:custGeom>
            <a:avLst/>
            <a:gdLst/>
            <a:ahLst/>
            <a:cxnLst/>
            <a:rect l="l" t="t" r="r" b="b"/>
            <a:pathLst>
              <a:path w="306323" h="5637274">
                <a:moveTo>
                  <a:pt x="0" y="5637274"/>
                </a:moveTo>
                <a:lnTo>
                  <a:pt x="306323" y="5637274"/>
                </a:lnTo>
                <a:lnTo>
                  <a:pt x="306323" y="0"/>
                </a:lnTo>
                <a:lnTo>
                  <a:pt x="0" y="0"/>
                </a:lnTo>
                <a:lnTo>
                  <a:pt x="0" y="5637274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15400" y="1220724"/>
            <a:ext cx="0" cy="5637274"/>
          </a:xfrm>
          <a:custGeom>
            <a:avLst/>
            <a:gdLst/>
            <a:ahLst/>
            <a:cxnLst/>
            <a:rect l="l" t="t" r="r" b="b"/>
            <a:pathLst>
              <a:path h="5637274">
                <a:moveTo>
                  <a:pt x="0" y="0"/>
                </a:moveTo>
                <a:lnTo>
                  <a:pt x="0" y="5637274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43000" y="0"/>
            <a:ext cx="8001000" cy="1220724"/>
          </a:xfrm>
          <a:custGeom>
            <a:avLst/>
            <a:gdLst/>
            <a:ahLst/>
            <a:cxnLst/>
            <a:rect l="l" t="t" r="r" b="b"/>
            <a:pathLst>
              <a:path w="8001000" h="1220724">
                <a:moveTo>
                  <a:pt x="8000999" y="0"/>
                </a:moveTo>
                <a:lnTo>
                  <a:pt x="0" y="0"/>
                </a:lnTo>
                <a:lnTo>
                  <a:pt x="0" y="1220724"/>
                </a:lnTo>
                <a:lnTo>
                  <a:pt x="8000999" y="1220724"/>
                </a:lnTo>
                <a:lnTo>
                  <a:pt x="800099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066" y="2285"/>
            <a:ext cx="35662" cy="6857998"/>
          </a:xfrm>
          <a:custGeom>
            <a:avLst/>
            <a:gdLst/>
            <a:ahLst/>
            <a:cxnLst/>
            <a:rect l="l" t="t" r="r" b="b"/>
            <a:pathLst>
              <a:path w="35662" h="6857998">
                <a:moveTo>
                  <a:pt x="35661" y="0"/>
                </a:moveTo>
                <a:lnTo>
                  <a:pt x="0" y="0"/>
                </a:lnTo>
                <a:lnTo>
                  <a:pt x="1" y="6855711"/>
                </a:lnTo>
                <a:lnTo>
                  <a:pt x="35662" y="6855711"/>
                </a:lnTo>
                <a:lnTo>
                  <a:pt x="35661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292" y="2285"/>
            <a:ext cx="11888" cy="6857998"/>
          </a:xfrm>
          <a:custGeom>
            <a:avLst/>
            <a:gdLst/>
            <a:ahLst/>
            <a:cxnLst/>
            <a:rect l="l" t="t" r="r" b="b"/>
            <a:pathLst>
              <a:path w="11888" h="6857998">
                <a:moveTo>
                  <a:pt x="11887" y="0"/>
                </a:moveTo>
                <a:lnTo>
                  <a:pt x="0" y="0"/>
                </a:lnTo>
                <a:lnTo>
                  <a:pt x="1" y="6855711"/>
                </a:lnTo>
                <a:lnTo>
                  <a:pt x="11888" y="6855711"/>
                </a:lnTo>
                <a:lnTo>
                  <a:pt x="1188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371600" cy="1220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148711" y="327233"/>
            <a:ext cx="619408" cy="6136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830"/>
              </a:lnSpc>
              <a:spcBef>
                <a:spcPts val="241"/>
              </a:spcBef>
            </a:pPr>
            <a:r>
              <a:rPr sz="4600" spc="0" dirty="0">
                <a:solidFill>
                  <a:srgbClr val="565F6C"/>
                </a:solidFill>
                <a:latin typeface="Algerian"/>
                <a:cs typeface="Algerian"/>
              </a:rPr>
              <a:t>In</a:t>
            </a:r>
            <a:endParaRPr sz="4600">
              <a:latin typeface="Algerian"/>
              <a:cs typeface="Algeri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93303" y="327233"/>
            <a:ext cx="536022" cy="6136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830"/>
              </a:lnSpc>
              <a:spcBef>
                <a:spcPts val="241"/>
              </a:spcBef>
            </a:pPr>
            <a:r>
              <a:rPr sz="4600" spc="0" dirty="0">
                <a:solidFill>
                  <a:srgbClr val="565F6C"/>
                </a:solidFill>
                <a:latin typeface="Algerian"/>
                <a:cs typeface="Algerian"/>
              </a:rPr>
              <a:t>a</a:t>
            </a:r>
            <a:endParaRPr sz="4600">
              <a:latin typeface="Algerian"/>
              <a:cs typeface="Algeri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55298" y="327233"/>
            <a:ext cx="1110733" cy="6136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830"/>
              </a:lnSpc>
              <a:spcBef>
                <a:spcPts val="241"/>
              </a:spcBef>
            </a:pPr>
            <a:r>
              <a:rPr sz="4600" spc="0" dirty="0">
                <a:solidFill>
                  <a:srgbClr val="565F6C"/>
                </a:solidFill>
                <a:latin typeface="Algerian"/>
                <a:cs typeface="Algerian"/>
              </a:rPr>
              <a:t>nut</a:t>
            </a:r>
            <a:endParaRPr sz="4600">
              <a:latin typeface="Algerian"/>
              <a:cs typeface="Algeri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94916" y="327233"/>
            <a:ext cx="1736207" cy="6136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830"/>
              </a:lnSpc>
              <a:spcBef>
                <a:spcPts val="241"/>
              </a:spcBef>
            </a:pPr>
            <a:r>
              <a:rPr sz="4600" spc="0" dirty="0">
                <a:solidFill>
                  <a:srgbClr val="565F6C"/>
                </a:solidFill>
                <a:latin typeface="Algerian"/>
                <a:cs typeface="Algerian"/>
              </a:rPr>
              <a:t>s</a:t>
            </a:r>
            <a:r>
              <a:rPr sz="4600" spc="25" dirty="0">
                <a:solidFill>
                  <a:srgbClr val="565F6C"/>
                </a:solidFill>
                <a:latin typeface="Algerian"/>
                <a:cs typeface="Algerian"/>
              </a:rPr>
              <a:t>h</a:t>
            </a:r>
            <a:r>
              <a:rPr sz="4600" spc="0" dirty="0">
                <a:solidFill>
                  <a:srgbClr val="565F6C"/>
                </a:solidFill>
                <a:latin typeface="Algerian"/>
                <a:cs typeface="Algerian"/>
              </a:rPr>
              <a:t>e</a:t>
            </a:r>
            <a:r>
              <a:rPr sz="4600" spc="14" dirty="0">
                <a:solidFill>
                  <a:srgbClr val="565F6C"/>
                </a:solidFill>
                <a:latin typeface="Algerian"/>
                <a:cs typeface="Algerian"/>
              </a:rPr>
              <a:t>l</a:t>
            </a:r>
            <a:r>
              <a:rPr sz="4600" spc="0" dirty="0">
                <a:solidFill>
                  <a:srgbClr val="565F6C"/>
                </a:solidFill>
                <a:latin typeface="Algerian"/>
                <a:cs typeface="Algerian"/>
              </a:rPr>
              <a:t>l</a:t>
            </a:r>
            <a:endParaRPr sz="4600">
              <a:latin typeface="Algerian"/>
              <a:cs typeface="Algeri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244" y="1684786"/>
            <a:ext cx="1930126" cy="3320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2400" spc="4" dirty="0">
                <a:latin typeface="Century Schoolbook"/>
                <a:cs typeface="Century Schoolbook"/>
              </a:rPr>
              <a:t>P</a:t>
            </a:r>
            <a:r>
              <a:rPr sz="2400" spc="-14" dirty="0">
                <a:latin typeface="Century Schoolbook"/>
                <a:cs typeface="Century Schoolbook"/>
              </a:rPr>
              <a:t>C</a:t>
            </a:r>
            <a:r>
              <a:rPr sz="2400" spc="0" dirty="0">
                <a:latin typeface="Century Schoolbook"/>
                <a:cs typeface="Century Schoolbook"/>
              </a:rPr>
              <a:t>S</a:t>
            </a:r>
            <a:r>
              <a:rPr sz="2400" spc="-24" dirty="0">
                <a:latin typeface="Century Schoolbook"/>
                <a:cs typeface="Century Schoolbook"/>
              </a:rPr>
              <a:t> </a:t>
            </a:r>
            <a:r>
              <a:rPr sz="2400" spc="-14" dirty="0">
                <a:latin typeface="Century Schoolbook"/>
                <a:cs typeface="Century Schoolbook"/>
              </a:rPr>
              <a:t>R</a:t>
            </a:r>
            <a:r>
              <a:rPr sz="2400" spc="0" dirty="0">
                <a:latin typeface="Century Schoolbook"/>
                <a:cs typeface="Century Schoolbook"/>
              </a:rPr>
              <a:t>OL</a:t>
            </a:r>
            <a:r>
              <a:rPr sz="2400" spc="-9" dirty="0">
                <a:latin typeface="Century Schoolbook"/>
                <a:cs typeface="Century Schoolbook"/>
              </a:rPr>
              <a:t>ES</a:t>
            </a:r>
            <a:r>
              <a:rPr sz="2400" spc="0" dirty="0">
                <a:latin typeface="Century Schoolbook"/>
                <a:cs typeface="Century Schoolbook"/>
              </a:rPr>
              <a:t>: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244" y="2123952"/>
            <a:ext cx="707536" cy="34294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3">
              <a:lnSpc>
                <a:spcPts val="2600"/>
              </a:lnSpc>
              <a:spcBef>
                <a:spcPts val="130"/>
              </a:spcBef>
            </a:pPr>
            <a:r>
              <a:rPr sz="1700" spc="0" dirty="0">
                <a:solidFill>
                  <a:srgbClr val="FD8537"/>
                </a:solidFill>
                <a:latin typeface="Wingdings"/>
                <a:cs typeface="Wingdings"/>
              </a:rPr>
              <a:t></a:t>
            </a:r>
            <a:r>
              <a:rPr sz="1700" spc="391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2400" spc="-9" dirty="0">
                <a:latin typeface="Century Schoolbook"/>
                <a:cs typeface="Century Schoolbook"/>
              </a:rPr>
              <a:t>A</a:t>
            </a:r>
            <a:r>
              <a:rPr sz="2400" spc="0" dirty="0">
                <a:latin typeface="Century Schoolbook"/>
                <a:cs typeface="Century Schoolbook"/>
              </a:rPr>
              <a:t>s</a:t>
            </a:r>
            <a:endParaRPr sz="2400">
              <a:latin typeface="Century Schoolbook"/>
              <a:cs typeface="Century Schoolbook"/>
            </a:endParaRPr>
          </a:p>
          <a:p>
            <a:pPr marL="12700" marR="33">
              <a:lnSpc>
                <a:spcPct val="100179"/>
              </a:lnSpc>
              <a:spcBef>
                <a:spcPts val="478"/>
              </a:spcBef>
            </a:pPr>
            <a:r>
              <a:rPr sz="1700" spc="0" dirty="0">
                <a:solidFill>
                  <a:srgbClr val="FD8537"/>
                </a:solidFill>
                <a:latin typeface="Wingdings"/>
                <a:cs typeface="Wingdings"/>
              </a:rPr>
              <a:t></a:t>
            </a:r>
            <a:r>
              <a:rPr sz="1700" spc="391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2400" spc="-9" dirty="0">
                <a:latin typeface="Century Schoolbook"/>
                <a:cs typeface="Century Schoolbook"/>
              </a:rPr>
              <a:t>A</a:t>
            </a:r>
            <a:r>
              <a:rPr sz="2400" spc="0" dirty="0">
                <a:latin typeface="Century Schoolbook"/>
                <a:cs typeface="Century Schoolbook"/>
              </a:rPr>
              <a:t>s</a:t>
            </a:r>
            <a:endParaRPr sz="2400">
              <a:latin typeface="Century Schoolbook"/>
              <a:cs typeface="Century Schoolbook"/>
            </a:endParaRPr>
          </a:p>
          <a:p>
            <a:pPr marL="12700" marR="33">
              <a:lnSpc>
                <a:spcPct val="100179"/>
              </a:lnSpc>
              <a:spcBef>
                <a:spcPts val="609"/>
              </a:spcBef>
            </a:pPr>
            <a:r>
              <a:rPr sz="1700" spc="0" dirty="0">
                <a:solidFill>
                  <a:srgbClr val="FD8537"/>
                </a:solidFill>
                <a:latin typeface="Wingdings"/>
                <a:cs typeface="Wingdings"/>
              </a:rPr>
              <a:t></a:t>
            </a:r>
            <a:r>
              <a:rPr sz="1700" spc="391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2400" spc="-9" dirty="0">
                <a:latin typeface="Century Schoolbook"/>
                <a:cs typeface="Century Schoolbook"/>
              </a:rPr>
              <a:t>A</a:t>
            </a:r>
            <a:r>
              <a:rPr sz="2400" spc="0" dirty="0">
                <a:latin typeface="Century Schoolbook"/>
                <a:cs typeface="Century Schoolbook"/>
              </a:rPr>
              <a:t>s</a:t>
            </a:r>
            <a:endParaRPr sz="2400">
              <a:latin typeface="Century Schoolbook"/>
              <a:cs typeface="Century Schoolbook"/>
            </a:endParaRPr>
          </a:p>
          <a:p>
            <a:pPr marL="12700" marR="33">
              <a:lnSpc>
                <a:spcPct val="100179"/>
              </a:lnSpc>
              <a:spcBef>
                <a:spcPts val="572"/>
              </a:spcBef>
            </a:pPr>
            <a:r>
              <a:rPr sz="1700" spc="0" dirty="0">
                <a:solidFill>
                  <a:srgbClr val="FD8537"/>
                </a:solidFill>
                <a:latin typeface="Wingdings"/>
                <a:cs typeface="Wingdings"/>
              </a:rPr>
              <a:t></a:t>
            </a:r>
            <a:r>
              <a:rPr sz="1700" spc="391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2400" spc="-9" dirty="0">
                <a:latin typeface="Century Schoolbook"/>
                <a:cs typeface="Century Schoolbook"/>
              </a:rPr>
              <a:t>A</a:t>
            </a:r>
            <a:r>
              <a:rPr sz="2400" spc="0" dirty="0">
                <a:latin typeface="Century Schoolbook"/>
                <a:cs typeface="Century Schoolbook"/>
              </a:rPr>
              <a:t>s</a:t>
            </a:r>
            <a:endParaRPr sz="2400">
              <a:latin typeface="Century Schoolbook"/>
              <a:cs typeface="Century Schoolbook"/>
            </a:endParaRPr>
          </a:p>
          <a:p>
            <a:pPr marL="12700" marR="33">
              <a:lnSpc>
                <a:spcPct val="100179"/>
              </a:lnSpc>
              <a:spcBef>
                <a:spcPts val="609"/>
              </a:spcBef>
            </a:pPr>
            <a:r>
              <a:rPr sz="1700" spc="0" dirty="0">
                <a:solidFill>
                  <a:srgbClr val="FD8537"/>
                </a:solidFill>
                <a:latin typeface="Wingdings"/>
                <a:cs typeface="Wingdings"/>
              </a:rPr>
              <a:t></a:t>
            </a:r>
            <a:r>
              <a:rPr sz="1700" spc="391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2400" spc="-9" dirty="0">
                <a:latin typeface="Century Schoolbook"/>
                <a:cs typeface="Century Schoolbook"/>
              </a:rPr>
              <a:t>A</a:t>
            </a:r>
            <a:r>
              <a:rPr sz="2400" spc="0" dirty="0">
                <a:latin typeface="Century Schoolbook"/>
                <a:cs typeface="Century Schoolbook"/>
              </a:rPr>
              <a:t>s</a:t>
            </a:r>
            <a:endParaRPr sz="2400">
              <a:latin typeface="Century Schoolbook"/>
              <a:cs typeface="Century Schoolbook"/>
            </a:endParaRPr>
          </a:p>
          <a:p>
            <a:pPr marL="12700" marR="33">
              <a:lnSpc>
                <a:spcPct val="100179"/>
              </a:lnSpc>
              <a:spcBef>
                <a:spcPts val="608"/>
              </a:spcBef>
            </a:pPr>
            <a:r>
              <a:rPr sz="1700" spc="0" dirty="0">
                <a:solidFill>
                  <a:srgbClr val="FD8537"/>
                </a:solidFill>
                <a:latin typeface="Wingdings"/>
                <a:cs typeface="Wingdings"/>
              </a:rPr>
              <a:t></a:t>
            </a:r>
            <a:r>
              <a:rPr sz="1700" spc="391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2400" spc="-9" dirty="0">
                <a:latin typeface="Century Schoolbook"/>
                <a:cs typeface="Century Schoolbook"/>
              </a:rPr>
              <a:t>A</a:t>
            </a:r>
            <a:r>
              <a:rPr sz="2400" spc="0" dirty="0">
                <a:latin typeface="Century Schoolbook"/>
                <a:cs typeface="Century Schoolbook"/>
              </a:rPr>
              <a:t>s</a:t>
            </a:r>
            <a:endParaRPr sz="2400">
              <a:latin typeface="Century Schoolbook"/>
              <a:cs typeface="Century Schoolbook"/>
            </a:endParaRPr>
          </a:p>
          <a:p>
            <a:pPr marL="12700" marR="33">
              <a:lnSpc>
                <a:spcPct val="100179"/>
              </a:lnSpc>
              <a:spcBef>
                <a:spcPts val="572"/>
              </a:spcBef>
            </a:pPr>
            <a:r>
              <a:rPr sz="1700" spc="0" dirty="0">
                <a:solidFill>
                  <a:srgbClr val="FD8537"/>
                </a:solidFill>
                <a:latin typeface="Wingdings"/>
                <a:cs typeface="Wingdings"/>
              </a:rPr>
              <a:t></a:t>
            </a:r>
            <a:r>
              <a:rPr sz="1700" spc="391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2400" spc="-9" dirty="0">
                <a:latin typeface="Century Schoolbook"/>
                <a:cs typeface="Century Schoolbook"/>
              </a:rPr>
              <a:t>A</a:t>
            </a:r>
            <a:r>
              <a:rPr sz="2400" spc="0" dirty="0">
                <a:latin typeface="Century Schoolbook"/>
                <a:cs typeface="Century Schoolbook"/>
              </a:rPr>
              <a:t>s</a:t>
            </a:r>
            <a:endParaRPr sz="2400">
              <a:latin typeface="Century Schoolbook"/>
              <a:cs typeface="Century Schoolbook"/>
            </a:endParaRPr>
          </a:p>
          <a:p>
            <a:pPr marL="12700">
              <a:lnSpc>
                <a:spcPct val="100179"/>
              </a:lnSpc>
              <a:spcBef>
                <a:spcPts val="609"/>
              </a:spcBef>
            </a:pPr>
            <a:r>
              <a:rPr sz="1700" spc="0" dirty="0">
                <a:solidFill>
                  <a:srgbClr val="FD8537"/>
                </a:solidFill>
                <a:latin typeface="Wingdings"/>
                <a:cs typeface="Wingdings"/>
              </a:rPr>
              <a:t></a:t>
            </a:r>
            <a:r>
              <a:rPr sz="1700" spc="391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2400" spc="-9" dirty="0">
                <a:latin typeface="Century Schoolbook"/>
                <a:cs typeface="Century Schoolbook"/>
              </a:rPr>
              <a:t>A</a:t>
            </a:r>
            <a:r>
              <a:rPr sz="2400" spc="0" dirty="0">
                <a:latin typeface="Century Schoolbook"/>
                <a:cs typeface="Century Schoolbook"/>
              </a:rPr>
              <a:t>s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9162" y="2123952"/>
            <a:ext cx="3688694" cy="34294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994">
              <a:lnSpc>
                <a:spcPts val="2600"/>
              </a:lnSpc>
              <a:spcBef>
                <a:spcPts val="130"/>
              </a:spcBef>
            </a:pPr>
            <a:r>
              <a:rPr sz="2400" spc="-9" dirty="0">
                <a:latin typeface="Century Schoolbook"/>
                <a:cs typeface="Century Schoolbook"/>
              </a:rPr>
              <a:t>a</a:t>
            </a:r>
            <a:r>
              <a:rPr sz="2400" spc="0" dirty="0">
                <a:latin typeface="Century Schoolbook"/>
                <a:cs typeface="Century Schoolbook"/>
              </a:rPr>
              <a:t>n</a:t>
            </a:r>
            <a:r>
              <a:rPr sz="2400" spc="-14" dirty="0">
                <a:latin typeface="Century Schoolbook"/>
                <a:cs typeface="Century Schoolbook"/>
              </a:rPr>
              <a:t> </a:t>
            </a:r>
            <a:r>
              <a:rPr sz="2400" spc="-9" dirty="0">
                <a:latin typeface="Century Schoolbook"/>
                <a:cs typeface="Century Schoolbook"/>
              </a:rPr>
              <a:t>A</a:t>
            </a:r>
            <a:r>
              <a:rPr sz="2400" spc="-14" dirty="0">
                <a:latin typeface="Century Schoolbook"/>
                <a:cs typeface="Century Schoolbook"/>
              </a:rPr>
              <a:t>d</a:t>
            </a:r>
            <a:r>
              <a:rPr sz="2400" spc="0" dirty="0">
                <a:latin typeface="Century Schoolbook"/>
                <a:cs typeface="Century Schoolbook"/>
              </a:rPr>
              <a:t>vis</a:t>
            </a:r>
            <a:r>
              <a:rPr sz="2400" spc="14" dirty="0">
                <a:latin typeface="Century Schoolbook"/>
                <a:cs typeface="Century Schoolbook"/>
              </a:rPr>
              <a:t>o</a:t>
            </a:r>
            <a:r>
              <a:rPr sz="2400" spc="0" dirty="0">
                <a:latin typeface="Century Schoolbook"/>
                <a:cs typeface="Century Schoolbook"/>
              </a:rPr>
              <a:t>r</a:t>
            </a:r>
            <a:endParaRPr sz="2400">
              <a:latin typeface="Century Schoolbook"/>
              <a:cs typeface="Century Schoolbook"/>
            </a:endParaRPr>
          </a:p>
          <a:p>
            <a:pPr marL="12700" marR="45994">
              <a:lnSpc>
                <a:spcPct val="100179"/>
              </a:lnSpc>
              <a:spcBef>
                <a:spcPts val="478"/>
              </a:spcBef>
            </a:pPr>
            <a:r>
              <a:rPr sz="2400" spc="-9" dirty="0">
                <a:latin typeface="Century Schoolbook"/>
                <a:cs typeface="Century Schoolbook"/>
              </a:rPr>
              <a:t>a</a:t>
            </a:r>
            <a:r>
              <a:rPr sz="2400" spc="0" dirty="0">
                <a:latin typeface="Century Schoolbook"/>
                <a:cs typeface="Century Schoolbook"/>
              </a:rPr>
              <a:t>n</a:t>
            </a:r>
            <a:r>
              <a:rPr sz="2400" spc="-14" dirty="0">
                <a:latin typeface="Century Schoolbook"/>
                <a:cs typeface="Century Schoolbook"/>
              </a:rPr>
              <a:t> </a:t>
            </a:r>
            <a:r>
              <a:rPr sz="2400" spc="-9" dirty="0">
                <a:latin typeface="Century Schoolbook"/>
                <a:cs typeface="Century Schoolbook"/>
              </a:rPr>
              <a:t>A</a:t>
            </a:r>
            <a:r>
              <a:rPr sz="2400" spc="0" dirty="0">
                <a:latin typeface="Century Schoolbook"/>
                <a:cs typeface="Century Schoolbook"/>
              </a:rPr>
              <a:t>u</a:t>
            </a:r>
            <a:r>
              <a:rPr sz="2400" spc="-9" dirty="0">
                <a:latin typeface="Century Schoolbook"/>
                <a:cs typeface="Century Schoolbook"/>
              </a:rPr>
              <a:t>d</a:t>
            </a:r>
            <a:r>
              <a:rPr sz="2400" spc="0" dirty="0">
                <a:latin typeface="Century Schoolbook"/>
                <a:cs typeface="Century Schoolbook"/>
              </a:rPr>
              <a:t>it</a:t>
            </a:r>
            <a:r>
              <a:rPr sz="2400" spc="9" dirty="0">
                <a:latin typeface="Century Schoolbook"/>
                <a:cs typeface="Century Schoolbook"/>
              </a:rPr>
              <a:t>o</a:t>
            </a:r>
            <a:r>
              <a:rPr sz="2400" spc="0" dirty="0">
                <a:latin typeface="Century Schoolbook"/>
                <a:cs typeface="Century Schoolbook"/>
              </a:rPr>
              <a:t>r</a:t>
            </a:r>
            <a:endParaRPr sz="2400">
              <a:latin typeface="Century Schoolbook"/>
              <a:cs typeface="Century Schoolbook"/>
            </a:endParaRPr>
          </a:p>
          <a:p>
            <a:pPr marL="12700" marR="45994">
              <a:lnSpc>
                <a:spcPct val="100179"/>
              </a:lnSpc>
              <a:spcBef>
                <a:spcPts val="609"/>
              </a:spcBef>
            </a:pPr>
            <a:r>
              <a:rPr sz="2400" spc="0" dirty="0">
                <a:latin typeface="Century Schoolbook"/>
                <a:cs typeface="Century Schoolbook"/>
              </a:rPr>
              <a:t>a</a:t>
            </a:r>
            <a:r>
              <a:rPr sz="2400" spc="-25" dirty="0">
                <a:latin typeface="Century Schoolbook"/>
                <a:cs typeface="Century Schoolbook"/>
              </a:rPr>
              <a:t> </a:t>
            </a:r>
            <a:r>
              <a:rPr sz="2400" spc="-9" dirty="0">
                <a:latin typeface="Century Schoolbook"/>
                <a:cs typeface="Century Schoolbook"/>
              </a:rPr>
              <a:t>C</a:t>
            </a:r>
            <a:r>
              <a:rPr sz="2400" spc="14" dirty="0">
                <a:latin typeface="Century Schoolbook"/>
                <a:cs typeface="Century Schoolbook"/>
              </a:rPr>
              <a:t>o</a:t>
            </a:r>
            <a:r>
              <a:rPr sz="2400" spc="0" dirty="0">
                <a:latin typeface="Century Schoolbook"/>
                <a:cs typeface="Century Schoolbook"/>
              </a:rPr>
              <a:t>nsultant</a:t>
            </a:r>
            <a:endParaRPr sz="2400">
              <a:latin typeface="Century Schoolbook"/>
              <a:cs typeface="Century Schoolbook"/>
            </a:endParaRPr>
          </a:p>
          <a:p>
            <a:pPr marL="12700" marR="1363715">
              <a:lnSpc>
                <a:spcPts val="2885"/>
              </a:lnSpc>
              <a:spcBef>
                <a:spcPts val="572"/>
              </a:spcBef>
            </a:pPr>
            <a:r>
              <a:rPr sz="2400" spc="-9" dirty="0">
                <a:latin typeface="Century Schoolbook"/>
                <a:cs typeface="Century Schoolbook"/>
              </a:rPr>
              <a:t>a</a:t>
            </a:r>
            <a:r>
              <a:rPr sz="2400" spc="0" dirty="0">
                <a:latin typeface="Century Schoolbook"/>
                <a:cs typeface="Century Schoolbook"/>
              </a:rPr>
              <a:t>n</a:t>
            </a:r>
            <a:r>
              <a:rPr sz="2400" spc="-14" dirty="0">
                <a:latin typeface="Century Schoolbook"/>
                <a:cs typeface="Century Schoolbook"/>
              </a:rPr>
              <a:t> </a:t>
            </a:r>
            <a:r>
              <a:rPr sz="2400" spc="-9" dirty="0">
                <a:latin typeface="Century Schoolbook"/>
                <a:cs typeface="Century Schoolbook"/>
              </a:rPr>
              <a:t>A</a:t>
            </a:r>
            <a:r>
              <a:rPr sz="2400" spc="9" dirty="0">
                <a:latin typeface="Century Schoolbook"/>
                <a:cs typeface="Century Schoolbook"/>
              </a:rPr>
              <a:t>c</a:t>
            </a:r>
            <a:r>
              <a:rPr sz="2400" spc="-9" dirty="0">
                <a:latin typeface="Century Schoolbook"/>
                <a:cs typeface="Century Schoolbook"/>
              </a:rPr>
              <a:t>a</a:t>
            </a:r>
            <a:r>
              <a:rPr sz="2400" spc="-14" dirty="0">
                <a:latin typeface="Century Schoolbook"/>
                <a:cs typeface="Century Schoolbook"/>
              </a:rPr>
              <a:t>d</a:t>
            </a:r>
            <a:r>
              <a:rPr sz="2400" spc="14" dirty="0">
                <a:latin typeface="Century Schoolbook"/>
                <a:cs typeface="Century Schoolbook"/>
              </a:rPr>
              <a:t>em</a:t>
            </a:r>
            <a:r>
              <a:rPr sz="2400" spc="0" dirty="0">
                <a:latin typeface="Century Schoolbook"/>
                <a:cs typeface="Century Schoolbook"/>
              </a:rPr>
              <a:t>ician </a:t>
            </a:r>
            <a:endParaRPr sz="2400">
              <a:latin typeface="Century Schoolbook"/>
              <a:cs typeface="Century Schoolbook"/>
            </a:endParaRPr>
          </a:p>
          <a:p>
            <a:pPr marL="12700" marR="1363715">
              <a:lnSpc>
                <a:spcPts val="2885"/>
              </a:lnSpc>
              <a:spcBef>
                <a:spcPts val="608"/>
              </a:spcBef>
            </a:pPr>
            <a:r>
              <a:rPr sz="2400" spc="0" dirty="0">
                <a:latin typeface="Century Schoolbook"/>
                <a:cs typeface="Century Schoolbook"/>
              </a:rPr>
              <a:t>a</a:t>
            </a:r>
            <a:r>
              <a:rPr sz="2400" spc="-25" dirty="0">
                <a:latin typeface="Century Schoolbook"/>
                <a:cs typeface="Century Schoolbook"/>
              </a:rPr>
              <a:t> </a:t>
            </a:r>
            <a:r>
              <a:rPr sz="2400" spc="-9" dirty="0">
                <a:latin typeface="Century Schoolbook"/>
                <a:cs typeface="Century Schoolbook"/>
              </a:rPr>
              <a:t>R</a:t>
            </a:r>
            <a:r>
              <a:rPr sz="2400" spc="14" dirty="0">
                <a:latin typeface="Century Schoolbook"/>
                <a:cs typeface="Century Schoolbook"/>
              </a:rPr>
              <a:t>e</a:t>
            </a:r>
            <a:r>
              <a:rPr sz="2400" spc="0" dirty="0">
                <a:latin typeface="Century Schoolbook"/>
                <a:cs typeface="Century Schoolbook"/>
              </a:rPr>
              <a:t>s</a:t>
            </a:r>
            <a:r>
              <a:rPr sz="2400" spc="14" dirty="0">
                <a:latin typeface="Century Schoolbook"/>
                <a:cs typeface="Century Schoolbook"/>
              </a:rPr>
              <a:t>e</a:t>
            </a:r>
            <a:r>
              <a:rPr sz="2400" spc="-9" dirty="0">
                <a:latin typeface="Century Schoolbook"/>
                <a:cs typeface="Century Schoolbook"/>
              </a:rPr>
              <a:t>a</a:t>
            </a:r>
            <a:r>
              <a:rPr sz="2400" spc="9" dirty="0">
                <a:latin typeface="Century Schoolbook"/>
                <a:cs typeface="Century Schoolbook"/>
              </a:rPr>
              <a:t>rc</a:t>
            </a:r>
            <a:r>
              <a:rPr sz="2400" spc="0" dirty="0">
                <a:latin typeface="Century Schoolbook"/>
                <a:cs typeface="Century Schoolbook"/>
              </a:rPr>
              <a:t>h</a:t>
            </a:r>
            <a:r>
              <a:rPr sz="2400" spc="19" dirty="0">
                <a:latin typeface="Century Schoolbook"/>
                <a:cs typeface="Century Schoolbook"/>
              </a:rPr>
              <a:t>e</a:t>
            </a:r>
            <a:r>
              <a:rPr sz="2400" spc="0" dirty="0">
                <a:latin typeface="Century Schoolbook"/>
                <a:cs typeface="Century Schoolbook"/>
              </a:rPr>
              <a:t>r</a:t>
            </a:r>
            <a:endParaRPr sz="2400">
              <a:latin typeface="Century Schoolbook"/>
              <a:cs typeface="Century Schoolbook"/>
            </a:endParaRPr>
          </a:p>
          <a:p>
            <a:pPr marL="12700" marR="45994">
              <a:lnSpc>
                <a:spcPct val="100179"/>
              </a:lnSpc>
              <a:spcBef>
                <a:spcPts val="608"/>
              </a:spcBef>
            </a:pPr>
            <a:r>
              <a:rPr sz="2400" spc="0" dirty="0">
                <a:latin typeface="Century Schoolbook"/>
                <a:cs typeface="Century Schoolbook"/>
              </a:rPr>
              <a:t>a</a:t>
            </a:r>
            <a:r>
              <a:rPr sz="2400" spc="-25" dirty="0">
                <a:latin typeface="Century Schoolbook"/>
                <a:cs typeface="Century Schoolbook"/>
              </a:rPr>
              <a:t> </a:t>
            </a:r>
            <a:r>
              <a:rPr sz="2400" spc="0" dirty="0">
                <a:latin typeface="Century Schoolbook"/>
                <a:cs typeface="Century Schoolbook"/>
              </a:rPr>
              <a:t>D</a:t>
            </a:r>
            <a:r>
              <a:rPr sz="2400" spc="-9" dirty="0">
                <a:latin typeface="Century Schoolbook"/>
                <a:cs typeface="Century Schoolbook"/>
              </a:rPr>
              <a:t>i</a:t>
            </a:r>
            <a:r>
              <a:rPr sz="2400" spc="9" dirty="0">
                <a:latin typeface="Century Schoolbook"/>
                <a:cs typeface="Century Schoolbook"/>
              </a:rPr>
              <a:t>r</a:t>
            </a:r>
            <a:r>
              <a:rPr sz="2400" spc="14" dirty="0">
                <a:latin typeface="Century Schoolbook"/>
                <a:cs typeface="Century Schoolbook"/>
              </a:rPr>
              <a:t>e</a:t>
            </a:r>
            <a:r>
              <a:rPr sz="2400" spc="9" dirty="0">
                <a:latin typeface="Century Schoolbook"/>
                <a:cs typeface="Century Schoolbook"/>
              </a:rPr>
              <a:t>c</a:t>
            </a:r>
            <a:r>
              <a:rPr sz="2400" spc="0" dirty="0">
                <a:latin typeface="Century Schoolbook"/>
                <a:cs typeface="Century Schoolbook"/>
              </a:rPr>
              <a:t>t</a:t>
            </a:r>
            <a:r>
              <a:rPr sz="2400" spc="14" dirty="0">
                <a:latin typeface="Century Schoolbook"/>
                <a:cs typeface="Century Schoolbook"/>
              </a:rPr>
              <a:t>o</a:t>
            </a:r>
            <a:r>
              <a:rPr sz="2400" spc="0" dirty="0">
                <a:latin typeface="Century Schoolbook"/>
                <a:cs typeface="Century Schoolbook"/>
              </a:rPr>
              <a:t>r</a:t>
            </a:r>
            <a:endParaRPr sz="2400">
              <a:latin typeface="Century Schoolbook"/>
              <a:cs typeface="Century Schoolbook"/>
            </a:endParaRPr>
          </a:p>
          <a:p>
            <a:pPr marL="12700" marR="45994">
              <a:lnSpc>
                <a:spcPct val="100179"/>
              </a:lnSpc>
              <a:spcBef>
                <a:spcPts val="572"/>
              </a:spcBef>
            </a:pPr>
            <a:r>
              <a:rPr sz="2400" spc="-9" dirty="0">
                <a:latin typeface="Century Schoolbook"/>
                <a:cs typeface="Century Schoolbook"/>
              </a:rPr>
              <a:t>a</a:t>
            </a:r>
            <a:r>
              <a:rPr sz="2400" spc="0" dirty="0">
                <a:latin typeface="Century Schoolbook"/>
                <a:cs typeface="Century Schoolbook"/>
              </a:rPr>
              <a:t>n</a:t>
            </a:r>
            <a:r>
              <a:rPr sz="2400" spc="-14" dirty="0">
                <a:latin typeface="Century Schoolbook"/>
                <a:cs typeface="Century Schoolbook"/>
              </a:rPr>
              <a:t> </a:t>
            </a:r>
            <a:r>
              <a:rPr sz="2400" spc="-9" dirty="0">
                <a:latin typeface="Century Schoolbook"/>
                <a:cs typeface="Century Schoolbook"/>
              </a:rPr>
              <a:t>E</a:t>
            </a:r>
            <a:r>
              <a:rPr sz="2400" spc="0" dirty="0">
                <a:latin typeface="Century Schoolbook"/>
                <a:cs typeface="Century Schoolbook"/>
              </a:rPr>
              <a:t>nt</a:t>
            </a:r>
            <a:r>
              <a:rPr sz="2400" spc="9" dirty="0">
                <a:latin typeface="Century Schoolbook"/>
                <a:cs typeface="Century Schoolbook"/>
              </a:rPr>
              <a:t>r</a:t>
            </a:r>
            <a:r>
              <a:rPr sz="2400" spc="14" dirty="0">
                <a:latin typeface="Century Schoolbook"/>
                <a:cs typeface="Century Schoolbook"/>
              </a:rPr>
              <a:t>e</a:t>
            </a:r>
            <a:r>
              <a:rPr sz="2400" spc="-14" dirty="0">
                <a:latin typeface="Century Schoolbook"/>
                <a:cs typeface="Century Schoolbook"/>
              </a:rPr>
              <a:t>p</a:t>
            </a:r>
            <a:r>
              <a:rPr sz="2400" spc="9" dirty="0">
                <a:latin typeface="Century Schoolbook"/>
                <a:cs typeface="Century Schoolbook"/>
              </a:rPr>
              <a:t>r</a:t>
            </a:r>
            <a:r>
              <a:rPr sz="2400" spc="14" dirty="0">
                <a:latin typeface="Century Schoolbook"/>
                <a:cs typeface="Century Schoolbook"/>
              </a:rPr>
              <a:t>e</a:t>
            </a:r>
            <a:r>
              <a:rPr sz="2400" spc="0" dirty="0">
                <a:latin typeface="Century Schoolbook"/>
                <a:cs typeface="Century Schoolbook"/>
              </a:rPr>
              <a:t>n</a:t>
            </a:r>
            <a:r>
              <a:rPr sz="2400" spc="19" dirty="0">
                <a:latin typeface="Century Schoolbook"/>
                <a:cs typeface="Century Schoolbook"/>
              </a:rPr>
              <a:t>e</a:t>
            </a:r>
            <a:r>
              <a:rPr sz="2400" spc="-34" dirty="0">
                <a:latin typeface="Century Schoolbook"/>
                <a:cs typeface="Century Schoolbook"/>
              </a:rPr>
              <a:t>u</a:t>
            </a:r>
            <a:r>
              <a:rPr sz="2400" spc="0" dirty="0">
                <a:latin typeface="Century Schoolbook"/>
                <a:cs typeface="Century Schoolbook"/>
              </a:rPr>
              <a:t>r</a:t>
            </a:r>
            <a:endParaRPr sz="2400">
              <a:latin typeface="Century Schoolbook"/>
              <a:cs typeface="Century Schoolbook"/>
            </a:endParaRPr>
          </a:p>
          <a:p>
            <a:pPr marL="12700">
              <a:lnSpc>
                <a:spcPct val="100179"/>
              </a:lnSpc>
              <a:spcBef>
                <a:spcPts val="609"/>
              </a:spcBef>
            </a:pPr>
            <a:r>
              <a:rPr sz="2400" spc="0" dirty="0">
                <a:latin typeface="Century Schoolbook"/>
                <a:cs typeface="Century Schoolbook"/>
              </a:rPr>
              <a:t>a</a:t>
            </a:r>
            <a:r>
              <a:rPr sz="2400" spc="-25" dirty="0">
                <a:latin typeface="Century Schoolbook"/>
                <a:cs typeface="Century Schoolbook"/>
              </a:rPr>
              <a:t> </a:t>
            </a:r>
            <a:r>
              <a:rPr sz="2400" spc="9" dirty="0">
                <a:latin typeface="Century Schoolbook"/>
                <a:cs typeface="Century Schoolbook"/>
              </a:rPr>
              <a:t>P</a:t>
            </a:r>
            <a:r>
              <a:rPr sz="2400" spc="14" dirty="0">
                <a:latin typeface="Century Schoolbook"/>
                <a:cs typeface="Century Schoolbook"/>
              </a:rPr>
              <a:t>eo</a:t>
            </a:r>
            <a:r>
              <a:rPr sz="2400" spc="-14" dirty="0">
                <a:latin typeface="Century Schoolbook"/>
                <a:cs typeface="Century Schoolbook"/>
              </a:rPr>
              <a:t>p</a:t>
            </a:r>
            <a:r>
              <a:rPr sz="2400" spc="0" dirty="0">
                <a:latin typeface="Century Schoolbook"/>
                <a:cs typeface="Century Schoolbook"/>
              </a:rPr>
              <a:t>l</a:t>
            </a:r>
            <a:r>
              <a:rPr sz="2400" spc="9" dirty="0">
                <a:latin typeface="Century Schoolbook"/>
                <a:cs typeface="Century Schoolbook"/>
              </a:rPr>
              <a:t>e’</a:t>
            </a:r>
            <a:r>
              <a:rPr sz="2400" spc="0" dirty="0">
                <a:latin typeface="Century Schoolbook"/>
                <a:cs typeface="Century Schoolbook"/>
              </a:rPr>
              <a:t>s</a:t>
            </a:r>
            <a:r>
              <a:rPr sz="2400" spc="-125" dirty="0">
                <a:latin typeface="Century Schoolbook"/>
                <a:cs typeface="Century Schoolbook"/>
              </a:rPr>
              <a:t> </a:t>
            </a:r>
            <a:r>
              <a:rPr sz="2400" spc="-9" dirty="0">
                <a:latin typeface="Century Schoolbook"/>
                <a:cs typeface="Century Schoolbook"/>
              </a:rPr>
              <a:t>R</a:t>
            </a:r>
            <a:r>
              <a:rPr sz="2400" spc="14" dirty="0">
                <a:latin typeface="Century Schoolbook"/>
                <a:cs typeface="Century Schoolbook"/>
              </a:rPr>
              <a:t>e</a:t>
            </a:r>
            <a:r>
              <a:rPr sz="2400" spc="-14" dirty="0">
                <a:latin typeface="Century Schoolbook"/>
                <a:cs typeface="Century Schoolbook"/>
              </a:rPr>
              <a:t>p</a:t>
            </a:r>
            <a:r>
              <a:rPr sz="2400" spc="4" dirty="0">
                <a:latin typeface="Century Schoolbook"/>
                <a:cs typeface="Century Schoolbook"/>
              </a:rPr>
              <a:t>r</a:t>
            </a:r>
            <a:r>
              <a:rPr sz="2400" spc="14" dirty="0">
                <a:latin typeface="Century Schoolbook"/>
                <a:cs typeface="Century Schoolbook"/>
              </a:rPr>
              <a:t>e</a:t>
            </a:r>
            <a:r>
              <a:rPr sz="2400" spc="0" dirty="0">
                <a:latin typeface="Century Schoolbook"/>
                <a:cs typeface="Century Schoolbook"/>
              </a:rPr>
              <a:t>s</a:t>
            </a:r>
            <a:r>
              <a:rPr sz="2400" spc="14" dirty="0">
                <a:latin typeface="Century Schoolbook"/>
                <a:cs typeface="Century Schoolbook"/>
              </a:rPr>
              <a:t>e</a:t>
            </a:r>
            <a:r>
              <a:rPr sz="2400" spc="0" dirty="0">
                <a:latin typeface="Century Schoolbook"/>
                <a:cs typeface="Century Schoolbook"/>
              </a:rPr>
              <a:t>ntat</a:t>
            </a:r>
            <a:r>
              <a:rPr sz="2400" spc="-9" dirty="0">
                <a:latin typeface="Century Schoolbook"/>
                <a:cs typeface="Century Schoolbook"/>
              </a:rPr>
              <a:t>i</a:t>
            </a:r>
            <a:r>
              <a:rPr sz="2400" spc="0" dirty="0">
                <a:latin typeface="Century Schoolbook"/>
                <a:cs typeface="Century Schoolbook"/>
              </a:rPr>
              <a:t>ve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322691" y="5908334"/>
            <a:ext cx="253320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A813F7E2-1819-4C49-9059-6BC9C5852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64</a:t>
            </a:fld>
            <a:endParaRPr lang="en-US" dirty="0"/>
          </a:p>
        </p:txBody>
      </p:sp>
      <p:pic>
        <p:nvPicPr>
          <p:cNvPr id="1026" name="Picture 2" descr="Image result for motivational quotes">
            <a:extLst>
              <a:ext uri="{FF2B5EF4-FFF2-40B4-BE49-F238E27FC236}">
                <a16:creationId xmlns:a16="http://schemas.microsoft.com/office/drawing/2014/main" id="{48BA8606-55A9-4A14-9303-0784556E4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962" y="1788941"/>
            <a:ext cx="4004963" cy="320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125C23D-D989-44AC-A47E-7AF1EFE6AEA8}"/>
              </a:ext>
            </a:extLst>
          </p:cNvPr>
          <p:cNvSpPr/>
          <p:nvPr/>
        </p:nvSpPr>
        <p:spPr>
          <a:xfrm flipV="1">
            <a:off x="6169763" y="4703629"/>
            <a:ext cx="727359" cy="27263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764523" y="1293876"/>
            <a:ext cx="0" cy="5564122"/>
          </a:xfrm>
          <a:custGeom>
            <a:avLst/>
            <a:gdLst/>
            <a:ahLst/>
            <a:cxnLst/>
            <a:rect l="l" t="t" r="r" b="b"/>
            <a:pathLst>
              <a:path h="5564122">
                <a:moveTo>
                  <a:pt x="0" y="0"/>
                </a:moveTo>
                <a:lnTo>
                  <a:pt x="0" y="5564122"/>
                </a:lnTo>
              </a:path>
            </a:pathLst>
          </a:custGeom>
          <a:ln w="36576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37676" y="1293876"/>
            <a:ext cx="306323" cy="5564122"/>
          </a:xfrm>
          <a:custGeom>
            <a:avLst/>
            <a:gdLst/>
            <a:ahLst/>
            <a:cxnLst/>
            <a:rect l="l" t="t" r="r" b="b"/>
            <a:pathLst>
              <a:path w="306323" h="5564122">
                <a:moveTo>
                  <a:pt x="0" y="5564122"/>
                </a:moveTo>
                <a:lnTo>
                  <a:pt x="306323" y="5564122"/>
                </a:lnTo>
                <a:lnTo>
                  <a:pt x="306323" y="0"/>
                </a:lnTo>
                <a:lnTo>
                  <a:pt x="0" y="0"/>
                </a:lnTo>
                <a:lnTo>
                  <a:pt x="0" y="5564122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400" y="1293876"/>
            <a:ext cx="0" cy="5564122"/>
          </a:xfrm>
          <a:custGeom>
            <a:avLst/>
            <a:gdLst/>
            <a:ahLst/>
            <a:cxnLst/>
            <a:rect l="l" t="t" r="r" b="b"/>
            <a:pathLst>
              <a:path h="5564122">
                <a:moveTo>
                  <a:pt x="0" y="0"/>
                </a:moveTo>
                <a:lnTo>
                  <a:pt x="0" y="5564122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20140" y="0"/>
            <a:ext cx="8023859" cy="1293876"/>
          </a:xfrm>
          <a:custGeom>
            <a:avLst/>
            <a:gdLst/>
            <a:ahLst/>
            <a:cxnLst/>
            <a:rect l="l" t="t" r="r" b="b"/>
            <a:pathLst>
              <a:path w="8023859" h="1293876">
                <a:moveTo>
                  <a:pt x="8023859" y="0"/>
                </a:moveTo>
                <a:lnTo>
                  <a:pt x="0" y="0"/>
                </a:lnTo>
                <a:lnTo>
                  <a:pt x="0" y="1293876"/>
                </a:lnTo>
                <a:lnTo>
                  <a:pt x="8023859" y="1293876"/>
                </a:lnTo>
                <a:lnTo>
                  <a:pt x="802385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066" y="2285"/>
            <a:ext cx="35662" cy="6857998"/>
          </a:xfrm>
          <a:custGeom>
            <a:avLst/>
            <a:gdLst/>
            <a:ahLst/>
            <a:cxnLst/>
            <a:rect l="l" t="t" r="r" b="b"/>
            <a:pathLst>
              <a:path w="35662" h="6857998">
                <a:moveTo>
                  <a:pt x="35661" y="0"/>
                </a:moveTo>
                <a:lnTo>
                  <a:pt x="0" y="0"/>
                </a:lnTo>
                <a:lnTo>
                  <a:pt x="1" y="6855711"/>
                </a:lnTo>
                <a:lnTo>
                  <a:pt x="35662" y="6855711"/>
                </a:lnTo>
                <a:lnTo>
                  <a:pt x="35661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292" y="2285"/>
            <a:ext cx="11888" cy="6857998"/>
          </a:xfrm>
          <a:custGeom>
            <a:avLst/>
            <a:gdLst/>
            <a:ahLst/>
            <a:cxnLst/>
            <a:rect l="l" t="t" r="r" b="b"/>
            <a:pathLst>
              <a:path w="11888" h="6857998">
                <a:moveTo>
                  <a:pt x="11887" y="0"/>
                </a:moveTo>
                <a:lnTo>
                  <a:pt x="0" y="0"/>
                </a:lnTo>
                <a:lnTo>
                  <a:pt x="1" y="6855711"/>
                </a:lnTo>
                <a:lnTo>
                  <a:pt x="11888" y="6855711"/>
                </a:lnTo>
                <a:lnTo>
                  <a:pt x="1188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371600" cy="1293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322691" y="5908334"/>
            <a:ext cx="253320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D096419-394D-4C8A-A9B4-AA60D71CD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65</a:t>
            </a:fld>
            <a:endParaRPr lang="en-US" dirty="0"/>
          </a:p>
        </p:txBody>
      </p:sp>
      <p:pic>
        <p:nvPicPr>
          <p:cNvPr id="2050" name="Picture 2" descr="Image result for motivational quotes">
            <a:extLst>
              <a:ext uri="{FF2B5EF4-FFF2-40B4-BE49-F238E27FC236}">
                <a16:creationId xmlns:a16="http://schemas.microsoft.com/office/drawing/2014/main" id="{822E87B6-716E-4FF3-B819-C766DB438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5" y="1414058"/>
            <a:ext cx="6862648" cy="449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811F412-2C80-41D1-BC0C-198D4F474891}"/>
              </a:ext>
            </a:extLst>
          </p:cNvPr>
          <p:cNvSpPr/>
          <p:nvPr/>
        </p:nvSpPr>
        <p:spPr>
          <a:xfrm>
            <a:off x="3657600" y="4800600"/>
            <a:ext cx="2514598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764523" y="1220724"/>
            <a:ext cx="0" cy="5637274"/>
          </a:xfrm>
          <a:custGeom>
            <a:avLst/>
            <a:gdLst/>
            <a:ahLst/>
            <a:cxnLst/>
            <a:rect l="l" t="t" r="r" b="b"/>
            <a:pathLst>
              <a:path h="5637274">
                <a:moveTo>
                  <a:pt x="0" y="0"/>
                </a:moveTo>
                <a:lnTo>
                  <a:pt x="0" y="5637274"/>
                </a:lnTo>
              </a:path>
            </a:pathLst>
          </a:custGeom>
          <a:ln w="36576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37676" y="1220724"/>
            <a:ext cx="306323" cy="5637274"/>
          </a:xfrm>
          <a:custGeom>
            <a:avLst/>
            <a:gdLst/>
            <a:ahLst/>
            <a:cxnLst/>
            <a:rect l="l" t="t" r="r" b="b"/>
            <a:pathLst>
              <a:path w="306323" h="5637274">
                <a:moveTo>
                  <a:pt x="0" y="5637274"/>
                </a:moveTo>
                <a:lnTo>
                  <a:pt x="306323" y="5637274"/>
                </a:lnTo>
                <a:lnTo>
                  <a:pt x="306323" y="0"/>
                </a:lnTo>
                <a:lnTo>
                  <a:pt x="0" y="0"/>
                </a:lnTo>
                <a:lnTo>
                  <a:pt x="0" y="5637274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15400" y="1220724"/>
            <a:ext cx="0" cy="5637274"/>
          </a:xfrm>
          <a:custGeom>
            <a:avLst/>
            <a:gdLst/>
            <a:ahLst/>
            <a:cxnLst/>
            <a:rect l="l" t="t" r="r" b="b"/>
            <a:pathLst>
              <a:path h="5637274">
                <a:moveTo>
                  <a:pt x="0" y="0"/>
                </a:moveTo>
                <a:lnTo>
                  <a:pt x="0" y="5637274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20140" y="0"/>
            <a:ext cx="8023859" cy="1220724"/>
          </a:xfrm>
          <a:custGeom>
            <a:avLst/>
            <a:gdLst/>
            <a:ahLst/>
            <a:cxnLst/>
            <a:rect l="l" t="t" r="r" b="b"/>
            <a:pathLst>
              <a:path w="8023859" h="1220724">
                <a:moveTo>
                  <a:pt x="8023859" y="0"/>
                </a:moveTo>
                <a:lnTo>
                  <a:pt x="0" y="0"/>
                </a:lnTo>
                <a:lnTo>
                  <a:pt x="0" y="1220724"/>
                </a:lnTo>
                <a:lnTo>
                  <a:pt x="8023859" y="1220724"/>
                </a:lnTo>
                <a:lnTo>
                  <a:pt x="802385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066" y="2285"/>
            <a:ext cx="35662" cy="6857998"/>
          </a:xfrm>
          <a:custGeom>
            <a:avLst/>
            <a:gdLst/>
            <a:ahLst/>
            <a:cxnLst/>
            <a:rect l="l" t="t" r="r" b="b"/>
            <a:pathLst>
              <a:path w="35662" h="6857998">
                <a:moveTo>
                  <a:pt x="35661" y="0"/>
                </a:moveTo>
                <a:lnTo>
                  <a:pt x="0" y="0"/>
                </a:lnTo>
                <a:lnTo>
                  <a:pt x="1" y="6855711"/>
                </a:lnTo>
                <a:lnTo>
                  <a:pt x="35662" y="6855711"/>
                </a:lnTo>
                <a:lnTo>
                  <a:pt x="35661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292" y="2285"/>
            <a:ext cx="11888" cy="6857998"/>
          </a:xfrm>
          <a:custGeom>
            <a:avLst/>
            <a:gdLst/>
            <a:ahLst/>
            <a:cxnLst/>
            <a:rect l="l" t="t" r="r" b="b"/>
            <a:pathLst>
              <a:path w="11888" h="6857998">
                <a:moveTo>
                  <a:pt x="11887" y="0"/>
                </a:moveTo>
                <a:lnTo>
                  <a:pt x="0" y="0"/>
                </a:lnTo>
                <a:lnTo>
                  <a:pt x="1" y="6855711"/>
                </a:lnTo>
                <a:lnTo>
                  <a:pt x="11888" y="6855711"/>
                </a:lnTo>
                <a:lnTo>
                  <a:pt x="1188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371600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6244" y="2174813"/>
            <a:ext cx="1118247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155"/>
              </a:lnSpc>
              <a:spcBef>
                <a:spcPts val="257"/>
              </a:spcBef>
            </a:pPr>
            <a:endParaRPr sz="5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64886" y="2174813"/>
            <a:ext cx="5837753" cy="25095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05590">
              <a:lnSpc>
                <a:spcPts val="5155"/>
              </a:lnSpc>
              <a:spcBef>
                <a:spcPts val="257"/>
              </a:spcBef>
            </a:pPr>
            <a:r>
              <a:rPr lang="en-IN" sz="5400" dirty="0">
                <a:latin typeface="Times New Roman"/>
                <a:cs typeface="Times New Roman"/>
              </a:rPr>
              <a:t>Thank you for Your Attention </a:t>
            </a:r>
          </a:p>
          <a:p>
            <a:pPr marL="12700" marR="105590">
              <a:lnSpc>
                <a:spcPts val="5155"/>
              </a:lnSpc>
              <a:spcBef>
                <a:spcPts val="257"/>
              </a:spcBef>
            </a:pPr>
            <a:r>
              <a:rPr lang="en-IN" sz="5400" dirty="0">
                <a:latin typeface="Times New Roman"/>
                <a:cs typeface="Times New Roman"/>
              </a:rPr>
              <a:t>Wish you a grand success !!!!!</a:t>
            </a:r>
          </a:p>
          <a:p>
            <a:pPr marL="12700" marR="105590">
              <a:lnSpc>
                <a:spcPts val="5155"/>
              </a:lnSpc>
              <a:spcBef>
                <a:spcPts val="257"/>
              </a:spcBef>
            </a:pPr>
            <a:r>
              <a:rPr lang="en-IN" sz="4400" dirty="0">
                <a:latin typeface="Times New Roman"/>
                <a:cs typeface="Times New Roman"/>
              </a:rPr>
              <a:t>U can reach out at : www.Bajaj-Bajaj.com</a:t>
            </a: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87098" y="3972879"/>
            <a:ext cx="1440893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155"/>
              </a:lnSpc>
              <a:spcBef>
                <a:spcPts val="257"/>
              </a:spcBef>
            </a:pPr>
            <a:endParaRPr sz="5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4874198"/>
            <a:ext cx="4391984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155"/>
              </a:lnSpc>
              <a:spcBef>
                <a:spcPts val="257"/>
              </a:spcBef>
            </a:pPr>
            <a:endParaRPr sz="5400" dirty="0">
              <a:latin typeface="Times New Roman"/>
              <a:cs typeface="Times New Roman"/>
            </a:endParaRP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C45E8541-2DEC-4034-B433-164EE6872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88976" y="2048255"/>
            <a:ext cx="4264152" cy="4320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3702" y="1524000"/>
            <a:ext cx="7210615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25"/>
              </a:lnSpc>
              <a:spcBef>
                <a:spcPts val="146"/>
              </a:spcBef>
            </a:pPr>
            <a:r>
              <a:rPr sz="2800" b="1" spc="0" dirty="0">
                <a:latin typeface="Times New Roman"/>
                <a:cs typeface="Times New Roman"/>
              </a:rPr>
              <a:t>The</a:t>
            </a:r>
            <a:r>
              <a:rPr sz="2800" b="1" spc="682" dirty="0">
                <a:latin typeface="Times New Roman"/>
                <a:cs typeface="Times New Roman"/>
              </a:rPr>
              <a:t> </a:t>
            </a:r>
            <a:r>
              <a:rPr sz="2800" b="1" spc="0" dirty="0">
                <a:latin typeface="Times New Roman"/>
                <a:cs typeface="Times New Roman"/>
              </a:rPr>
              <a:t>ma</a:t>
            </a:r>
            <a:r>
              <a:rPr sz="2800" b="1" spc="-12" dirty="0">
                <a:latin typeface="Times New Roman"/>
                <a:cs typeface="Times New Roman"/>
              </a:rPr>
              <a:t>i</a:t>
            </a:r>
            <a:r>
              <a:rPr sz="2800" b="1" spc="0" dirty="0">
                <a:latin typeface="Times New Roman"/>
                <a:cs typeface="Times New Roman"/>
              </a:rPr>
              <a:t>n</a:t>
            </a:r>
            <a:r>
              <a:rPr sz="2800" b="1" spc="85" dirty="0">
                <a:latin typeface="Times New Roman"/>
                <a:cs typeface="Times New Roman"/>
              </a:rPr>
              <a:t> </a:t>
            </a:r>
            <a:r>
              <a:rPr sz="2800" b="1" spc="0" dirty="0">
                <a:latin typeface="Times New Roman"/>
                <a:cs typeface="Times New Roman"/>
              </a:rPr>
              <a:t>challenges</a:t>
            </a:r>
            <a:r>
              <a:rPr sz="2800" b="1" spc="-66" dirty="0">
                <a:latin typeface="Times New Roman"/>
                <a:cs typeface="Times New Roman"/>
              </a:rPr>
              <a:t> </a:t>
            </a:r>
            <a:r>
              <a:rPr sz="2800" b="1" spc="0" dirty="0">
                <a:latin typeface="Times New Roman"/>
                <a:cs typeface="Times New Roman"/>
              </a:rPr>
              <a:t>for </a:t>
            </a:r>
            <a:r>
              <a:rPr sz="2800" b="1" spc="67" dirty="0">
                <a:latin typeface="Times New Roman"/>
                <a:cs typeface="Times New Roman"/>
              </a:rPr>
              <a:t> </a:t>
            </a:r>
            <a:r>
              <a:rPr sz="2800" b="1" spc="0" dirty="0">
                <a:latin typeface="Times New Roman"/>
                <a:cs typeface="Times New Roman"/>
              </a:rPr>
              <a:t>Sta</a:t>
            </a:r>
            <a:r>
              <a:rPr sz="2800" b="1" spc="-17" dirty="0">
                <a:latin typeface="Times New Roman"/>
                <a:cs typeface="Times New Roman"/>
              </a:rPr>
              <a:t>r</a:t>
            </a:r>
            <a:r>
              <a:rPr sz="2800" b="1" spc="0" dirty="0">
                <a:latin typeface="Times New Roman"/>
                <a:cs typeface="Times New Roman"/>
              </a:rPr>
              <a:t>tups</a:t>
            </a:r>
            <a:r>
              <a:rPr sz="2800" b="1" spc="70" dirty="0">
                <a:latin typeface="Times New Roman"/>
                <a:cs typeface="Times New Roman"/>
              </a:rPr>
              <a:t> </a:t>
            </a:r>
            <a:r>
              <a:rPr sz="2800" b="1" spc="0" dirty="0">
                <a:latin typeface="Times New Roman"/>
                <a:cs typeface="Times New Roman"/>
              </a:rPr>
              <a:t>a</a:t>
            </a:r>
            <a:r>
              <a:rPr sz="2800" b="1" spc="-9" dirty="0">
                <a:latin typeface="Times New Roman"/>
                <a:cs typeface="Times New Roman"/>
              </a:rPr>
              <a:t>r</a:t>
            </a:r>
            <a:r>
              <a:rPr sz="2800" b="1" spc="0" dirty="0">
                <a:latin typeface="Times New Roman"/>
                <a:cs typeface="Times New Roman"/>
              </a:rPr>
              <a:t>e: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32503" y="2440167"/>
            <a:ext cx="3877598" cy="9200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10"/>
              </a:lnSpc>
              <a:spcBef>
                <a:spcPts val="170"/>
              </a:spcBef>
            </a:pPr>
            <a:r>
              <a:rPr sz="3200" dirty="0">
                <a:solidFill>
                  <a:srgbClr val="333333"/>
                </a:solidFill>
                <a:latin typeface="Times New Roman"/>
                <a:cs typeface="Times New Roman"/>
              </a:rPr>
              <a:t>F</a:t>
            </a:r>
            <a:r>
              <a:rPr sz="3200" spc="-9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3200" spc="0" dirty="0">
                <a:solidFill>
                  <a:srgbClr val="333333"/>
                </a:solidFill>
                <a:latin typeface="Times New Roman"/>
                <a:cs typeface="Times New Roman"/>
              </a:rPr>
              <a:t>nding</a:t>
            </a:r>
            <a:r>
              <a:rPr sz="3200" spc="6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333333"/>
                </a:solidFill>
                <a:latin typeface="Times New Roman"/>
                <a:cs typeface="Times New Roman"/>
              </a:rPr>
              <a:t>it</a:t>
            </a:r>
            <a:r>
              <a:rPr sz="3200" spc="36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333333"/>
                </a:solidFill>
                <a:latin typeface="Times New Roman"/>
                <a:cs typeface="Times New Roman"/>
              </a:rPr>
              <a:t>difficult </a:t>
            </a:r>
            <a:r>
              <a:rPr sz="3200" spc="186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endParaRPr sz="3200">
              <a:latin typeface="Times New Roman"/>
              <a:cs typeface="Times New Roman"/>
            </a:endParaRPr>
          </a:p>
          <a:p>
            <a:pPr marL="12700" marR="61036">
              <a:lnSpc>
                <a:spcPts val="3675"/>
              </a:lnSpc>
              <a:spcBef>
                <a:spcPts val="173"/>
              </a:spcBef>
            </a:pPr>
            <a:r>
              <a:rPr sz="3200" spc="0" dirty="0">
                <a:solidFill>
                  <a:srgbClr val="333333"/>
                </a:solidFill>
                <a:latin typeface="Times New Roman"/>
                <a:cs typeface="Times New Roman"/>
              </a:rPr>
              <a:t>grow</a:t>
            </a:r>
            <a:r>
              <a:rPr sz="3200" spc="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333333"/>
                </a:solidFill>
                <a:latin typeface="Times New Roman"/>
                <a:cs typeface="Times New Roman"/>
              </a:rPr>
              <a:t>business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B9C10B-DE7A-4BAD-867E-CDD875C62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88976" y="2048255"/>
            <a:ext cx="4264152" cy="4320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3702" y="1131512"/>
            <a:ext cx="721061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25"/>
              </a:lnSpc>
              <a:spcBef>
                <a:spcPts val="146"/>
              </a:spcBef>
            </a:pPr>
            <a:endParaRPr lang="en-IN" sz="2800" b="1" spc="0" dirty="0">
              <a:latin typeface="Times New Roman"/>
              <a:cs typeface="Times New Roman"/>
            </a:endParaRPr>
          </a:p>
          <a:p>
            <a:pPr marL="12700">
              <a:lnSpc>
                <a:spcPts val="2925"/>
              </a:lnSpc>
              <a:spcBef>
                <a:spcPts val="146"/>
              </a:spcBef>
            </a:pPr>
            <a:r>
              <a:rPr sz="2800" b="1" spc="0" dirty="0">
                <a:latin typeface="Times New Roman"/>
                <a:cs typeface="Times New Roman"/>
              </a:rPr>
              <a:t>The</a:t>
            </a:r>
            <a:r>
              <a:rPr sz="2800" b="1" spc="682" dirty="0">
                <a:latin typeface="Times New Roman"/>
                <a:cs typeface="Times New Roman"/>
              </a:rPr>
              <a:t> </a:t>
            </a:r>
            <a:r>
              <a:rPr sz="2800" b="1" spc="0" dirty="0">
                <a:latin typeface="Times New Roman"/>
                <a:cs typeface="Times New Roman"/>
              </a:rPr>
              <a:t>ma</a:t>
            </a:r>
            <a:r>
              <a:rPr sz="2800" b="1" spc="-12" dirty="0">
                <a:latin typeface="Times New Roman"/>
                <a:cs typeface="Times New Roman"/>
              </a:rPr>
              <a:t>i</a:t>
            </a:r>
            <a:r>
              <a:rPr sz="2800" b="1" spc="0" dirty="0">
                <a:latin typeface="Times New Roman"/>
                <a:cs typeface="Times New Roman"/>
              </a:rPr>
              <a:t>n</a:t>
            </a:r>
            <a:r>
              <a:rPr sz="2800" b="1" spc="85" dirty="0">
                <a:latin typeface="Times New Roman"/>
                <a:cs typeface="Times New Roman"/>
              </a:rPr>
              <a:t> </a:t>
            </a:r>
            <a:r>
              <a:rPr sz="2800" b="1" spc="0" dirty="0">
                <a:latin typeface="Times New Roman"/>
                <a:cs typeface="Times New Roman"/>
              </a:rPr>
              <a:t>challenges</a:t>
            </a:r>
            <a:r>
              <a:rPr sz="2800" b="1" spc="-66" dirty="0">
                <a:latin typeface="Times New Roman"/>
                <a:cs typeface="Times New Roman"/>
              </a:rPr>
              <a:t> </a:t>
            </a:r>
            <a:r>
              <a:rPr sz="2800" b="1" spc="0" dirty="0">
                <a:latin typeface="Times New Roman"/>
                <a:cs typeface="Times New Roman"/>
              </a:rPr>
              <a:t>for </a:t>
            </a:r>
            <a:r>
              <a:rPr sz="2800" b="1" spc="67" dirty="0">
                <a:latin typeface="Times New Roman"/>
                <a:cs typeface="Times New Roman"/>
              </a:rPr>
              <a:t> </a:t>
            </a:r>
            <a:r>
              <a:rPr sz="2800" b="1" spc="0" dirty="0">
                <a:latin typeface="Times New Roman"/>
                <a:cs typeface="Times New Roman"/>
              </a:rPr>
              <a:t>Sta</a:t>
            </a:r>
            <a:r>
              <a:rPr sz="2800" b="1" spc="-17" dirty="0">
                <a:latin typeface="Times New Roman"/>
                <a:cs typeface="Times New Roman"/>
              </a:rPr>
              <a:t>r</a:t>
            </a:r>
            <a:r>
              <a:rPr sz="2800" b="1" spc="0" dirty="0">
                <a:latin typeface="Times New Roman"/>
                <a:cs typeface="Times New Roman"/>
              </a:rPr>
              <a:t>tups</a:t>
            </a:r>
            <a:r>
              <a:rPr sz="2800" b="1" spc="70" dirty="0">
                <a:latin typeface="Times New Roman"/>
                <a:cs typeface="Times New Roman"/>
              </a:rPr>
              <a:t> </a:t>
            </a:r>
            <a:r>
              <a:rPr sz="2800" b="1" spc="0" dirty="0">
                <a:latin typeface="Times New Roman"/>
                <a:cs typeface="Times New Roman"/>
              </a:rPr>
              <a:t>a</a:t>
            </a:r>
            <a:r>
              <a:rPr sz="2800" b="1" spc="-9" dirty="0">
                <a:latin typeface="Times New Roman"/>
                <a:cs typeface="Times New Roman"/>
              </a:rPr>
              <a:t>r</a:t>
            </a:r>
            <a:r>
              <a:rPr sz="2800" b="1" spc="0" dirty="0">
                <a:latin typeface="Times New Roman"/>
                <a:cs typeface="Times New Roman"/>
              </a:rPr>
              <a:t>e: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32503" y="2440167"/>
            <a:ext cx="4013098" cy="9200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10"/>
              </a:lnSpc>
              <a:spcBef>
                <a:spcPts val="170"/>
              </a:spcBef>
            </a:pPr>
            <a:r>
              <a:rPr sz="3200" spc="0" dirty="0">
                <a:solidFill>
                  <a:srgbClr val="333333"/>
                </a:solidFill>
                <a:latin typeface="Times New Roman"/>
                <a:cs typeface="Times New Roman"/>
              </a:rPr>
              <a:t>Cannot</a:t>
            </a:r>
            <a:r>
              <a:rPr sz="3200" spc="-23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200" spc="-12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3200" spc="0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3200" spc="12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3200" spc="0" dirty="0">
                <a:solidFill>
                  <a:srgbClr val="333333"/>
                </a:solidFill>
                <a:latin typeface="Times New Roman"/>
                <a:cs typeface="Times New Roman"/>
              </a:rPr>
              <a:t>ract</a:t>
            </a:r>
            <a:r>
              <a:rPr sz="3200" spc="16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333333"/>
                </a:solidFill>
                <a:latin typeface="Times New Roman"/>
                <a:cs typeface="Times New Roman"/>
              </a:rPr>
              <a:t>best</a:t>
            </a:r>
            <a:endParaRPr sz="3200">
              <a:latin typeface="Times New Roman"/>
              <a:cs typeface="Times New Roman"/>
            </a:endParaRPr>
          </a:p>
          <a:p>
            <a:pPr marL="12700" marR="61036">
              <a:lnSpc>
                <a:spcPts val="3675"/>
              </a:lnSpc>
              <a:spcBef>
                <a:spcPts val="173"/>
              </a:spcBef>
            </a:pPr>
            <a:r>
              <a:rPr sz="3200" spc="0" dirty="0">
                <a:solidFill>
                  <a:srgbClr val="333333"/>
                </a:solidFill>
                <a:latin typeface="Times New Roman"/>
                <a:cs typeface="Times New Roman"/>
              </a:rPr>
              <a:t>possible</a:t>
            </a:r>
            <a:r>
              <a:rPr sz="32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333333"/>
                </a:solidFill>
                <a:latin typeface="Times New Roman"/>
                <a:cs typeface="Times New Roman"/>
              </a:rPr>
              <a:t>talent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6F7F301-1D3F-4D53-A864-E394D2F0D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861820" y="2824054"/>
            <a:ext cx="1657007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50"/>
              </a:lnSpc>
              <a:spcBef>
                <a:spcPts val="227"/>
              </a:spcBef>
            </a:pPr>
            <a:r>
              <a:rPr sz="4400" b="1" spc="0" dirty="0">
                <a:latin typeface="Times New Roman"/>
                <a:cs typeface="Times New Roman"/>
              </a:rPr>
              <a:t>What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79271" y="2824054"/>
            <a:ext cx="567329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50"/>
              </a:lnSpc>
              <a:spcBef>
                <a:spcPts val="227"/>
              </a:spcBef>
            </a:pPr>
            <a:r>
              <a:rPr sz="4400" b="1" spc="0" dirty="0">
                <a:latin typeface="Times New Roman"/>
                <a:cs typeface="Times New Roman"/>
              </a:rPr>
              <a:t>is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9955" y="2824054"/>
            <a:ext cx="1082060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50"/>
              </a:lnSpc>
              <a:spcBef>
                <a:spcPts val="227"/>
              </a:spcBef>
            </a:pPr>
            <a:r>
              <a:rPr sz="4400" b="1" dirty="0">
                <a:latin typeface="Times New Roman"/>
                <a:cs typeface="Times New Roman"/>
              </a:rPr>
              <a:t>t</a:t>
            </a:r>
            <a:r>
              <a:rPr sz="4400" b="1" spc="-14" dirty="0">
                <a:latin typeface="Times New Roman"/>
                <a:cs typeface="Times New Roman"/>
              </a:rPr>
              <a:t>h</a:t>
            </a:r>
            <a:r>
              <a:rPr sz="4400" b="1" spc="0" dirty="0">
                <a:latin typeface="Times New Roman"/>
                <a:cs typeface="Times New Roman"/>
              </a:rPr>
              <a:t>e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53244" y="2824054"/>
            <a:ext cx="2605103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50"/>
              </a:lnSpc>
              <a:spcBef>
                <a:spcPts val="227"/>
              </a:spcBef>
            </a:pPr>
            <a:r>
              <a:rPr sz="4400" b="1" dirty="0">
                <a:latin typeface="Times New Roman"/>
                <a:cs typeface="Times New Roman"/>
              </a:rPr>
              <a:t>an</a:t>
            </a:r>
            <a:r>
              <a:rPr sz="4400" b="1" spc="-14" dirty="0">
                <a:latin typeface="Times New Roman"/>
                <a:cs typeface="Times New Roman"/>
              </a:rPr>
              <a:t>s</a:t>
            </a:r>
            <a:r>
              <a:rPr sz="4400" b="1" spc="0" dirty="0">
                <a:latin typeface="Times New Roman"/>
                <a:cs typeface="Times New Roman"/>
              </a:rPr>
              <a:t>wer?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5F3CE3-E086-4731-B300-018C1D2AD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</TotalTime>
  <Words>3378</Words>
  <Application>Microsoft Office PowerPoint</Application>
  <PresentationFormat>On-screen Show (4:3)</PresentationFormat>
  <Paragraphs>803</Paragraphs>
  <Slides>66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66</vt:i4>
      </vt:variant>
    </vt:vector>
  </HeadingPairs>
  <TitlesOfParts>
    <vt:vector size="85" baseType="lpstr">
      <vt:lpstr>Algerian</vt:lpstr>
      <vt:lpstr>Arial</vt:lpstr>
      <vt:lpstr>Bell MT</vt:lpstr>
      <vt:lpstr>Calibri</vt:lpstr>
      <vt:lpstr>Calibri Light</vt:lpstr>
      <vt:lpstr>Cambria</vt:lpstr>
      <vt:lpstr>Century Gothic</vt:lpstr>
      <vt:lpstr>Century Schoolbook</vt:lpstr>
      <vt:lpstr>Courier New</vt:lpstr>
      <vt:lpstr>Gill Sans MT</vt:lpstr>
      <vt:lpstr>Rockwell</vt:lpstr>
      <vt:lpstr>Times New Roman</vt:lpstr>
      <vt:lpstr>Wingdings</vt:lpstr>
      <vt:lpstr>Gallery</vt:lpstr>
      <vt:lpstr>4_Custom Design</vt:lpstr>
      <vt:lpstr>3_Custom Design</vt:lpstr>
      <vt:lpstr>2_Custom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https://www.startupindia.gov.in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Rajiv Bajaj</dc:creator>
  <cp:lastModifiedBy>Rajiv Bajaj</cp:lastModifiedBy>
  <cp:revision>31</cp:revision>
  <dcterms:modified xsi:type="dcterms:W3CDTF">2020-02-22T18:40:28Z</dcterms:modified>
</cp:coreProperties>
</file>