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0" r:id="rId3"/>
    <p:sldId id="257" r:id="rId4"/>
    <p:sldId id="261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072906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603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323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629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901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477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4486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75316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050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8169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2191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988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3290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4015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484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225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D29E-4778-45B7-97F3-831BC52D14A5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5243-311B-470B-9938-79D4FB9A4E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53119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84D70-B3B9-46CF-BDF3-83376E1F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Challenges faced by company secretaries during lockdown period and corona virus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5CA1D1-1540-4CD7-B878-AB6221380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496" y="2269498"/>
            <a:ext cx="6325483" cy="2795988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8FDAA56-B6E3-4819-B5C2-39B5D863E491}"/>
              </a:ext>
            </a:extLst>
          </p:cNvPr>
          <p:cNvSpPr txBox="1">
            <a:spLocks/>
          </p:cNvSpPr>
          <p:nvPr/>
        </p:nvSpPr>
        <p:spPr>
          <a:xfrm>
            <a:off x="3569213" y="5376410"/>
            <a:ext cx="5066787" cy="76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Registration no -111465862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054472F-F8E9-4001-B4B7-A639CBC989C6}"/>
              </a:ext>
            </a:extLst>
          </p:cNvPr>
          <p:cNvSpPr txBox="1">
            <a:spLocks/>
          </p:cNvSpPr>
          <p:nvPr/>
        </p:nvSpPr>
        <p:spPr>
          <a:xfrm>
            <a:off x="3338285" y="5936343"/>
            <a:ext cx="5675086" cy="921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kumimoji="0" lang="en-IN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Submitted by: </a:t>
            </a:r>
            <a:r>
              <a:rPr lang="en-IN" sz="24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Chaitali</a:t>
            </a:r>
            <a:r>
              <a:rPr lang="en-IN" sz="2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IN" sz="24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Behera</a:t>
            </a:r>
            <a:endParaRPr kumimoji="0" lang="en-IN" sz="24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112AD-74A8-4C13-8559-EF17CDC4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Cost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696DE-38D2-44BC-97AC-D50A0EE3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Cost management is a biggest challenge for company secretaries.</a:t>
            </a:r>
          </a:p>
          <a:p>
            <a:r>
              <a:rPr lang="en-IN" dirty="0"/>
              <a:t>Constant struggle to balance company's interest as against interest of other stakeholders.</a:t>
            </a:r>
          </a:p>
          <a:p>
            <a:r>
              <a:rPr lang="en-IN" dirty="0"/>
              <a:t>In the struggle to survive ,companies may be looking for refinancing, reorganising or restricting of group companies or planning.</a:t>
            </a:r>
          </a:p>
          <a:p>
            <a:r>
              <a:rPr lang="en-IN" dirty="0"/>
              <a:t>These planning need to be performed with proper discussion with all members so that to manage the financial liability of the company.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256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4AC66-103A-4027-917F-4A280C8E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Problems in public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CF99FC-4FB8-4160-9291-50DEFE58F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Maintaining a registered office and notify company changes of address and changes to the principal place of business within 28 days</a:t>
            </a:r>
          </a:p>
          <a:p>
            <a:r>
              <a:rPr lang="en-IN" dirty="0"/>
              <a:t>For public companies the registered office needs to be open to the public during certain hours </a:t>
            </a:r>
          </a:p>
          <a:p>
            <a:r>
              <a:rPr lang="en-IN" dirty="0"/>
              <a:t>Now due to increase in cases of corona patient shutdowns occurring time to time in many areas </a:t>
            </a:r>
            <a:r>
              <a:rPr lang="en-IN" dirty="0" smtClean="0"/>
              <a:t>, company </a:t>
            </a:r>
            <a:r>
              <a:rPr lang="en-IN" dirty="0"/>
              <a:t>secretaries are not able to provide valuable service </a:t>
            </a:r>
            <a:r>
              <a:rPr lang="en-IN" dirty="0" smtClean="0"/>
              <a:t> </a:t>
            </a:r>
            <a:r>
              <a:rPr lang="en-IN" dirty="0" smtClean="0"/>
              <a:t>as per</a:t>
            </a:r>
            <a:r>
              <a:rPr lang="en-IN" dirty="0" smtClean="0"/>
              <a:t> </a:t>
            </a:r>
            <a:r>
              <a:rPr lang="en-IN" dirty="0"/>
              <a:t>public needs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8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4B440-9A35-416E-9C2F-BF767152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Digitalisation and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6AB2D-7BC3-4881-B379-2848435E4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There is overnight shift of the use of e-signatures is a case in point.</a:t>
            </a:r>
          </a:p>
          <a:p>
            <a:r>
              <a:rPr lang="en-IN" dirty="0"/>
              <a:t>Company secretary across the market have been thrown into finding new ways to obtain signatures and approvals.</a:t>
            </a:r>
          </a:p>
          <a:p>
            <a:r>
              <a:rPr lang="en-IN" dirty="0"/>
              <a:t>Online filling of all legal documents and forms related to company </a:t>
            </a:r>
          </a:p>
        </p:txBody>
      </p:sp>
    </p:spTree>
    <p:extLst>
      <p:ext uri="{BB962C8B-B14F-4D97-AF65-F5344CB8AC3E}">
        <p14:creationId xmlns:p14="http://schemas.microsoft.com/office/powerpoint/2010/main" xmlns="" val="11268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86770F-1497-4053-B39D-EC8A81EC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Problems of digital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0C8D4-636F-4A6C-8F1C-74BE8C11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Due to lockdown all board meetings are conducted nowadays through online</a:t>
            </a:r>
          </a:p>
          <a:p>
            <a:r>
              <a:rPr lang="en-IN" dirty="0"/>
              <a:t>Due to problem in network connection  company secretaries are not acquainted with online application so they could not perform meetings well as compared to offline</a:t>
            </a:r>
          </a:p>
          <a:p>
            <a:r>
              <a:rPr lang="en-IN" dirty="0"/>
              <a:t>So many applications in the market are available which app is safe to use is a problem as company rules should not be stolen by any outsider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5064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CB7B0-4150-479D-8D1A-3639F269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Culture and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55B14C-53DE-4DCA-9F7E-68966229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current climate demands a very healthy dose of among members just 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good humour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encouraging executives to communicate with shareholders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 understanding the priorities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Focusing on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Remain calm</a:t>
            </a:r>
          </a:p>
        </p:txBody>
      </p:sp>
    </p:spTree>
    <p:extLst>
      <p:ext uri="{BB962C8B-B14F-4D97-AF65-F5344CB8AC3E}">
        <p14:creationId xmlns:p14="http://schemas.microsoft.com/office/powerpoint/2010/main" xmlns="" val="339684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0C5D9-C1BF-4214-98A3-70AF7885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Thanks for watching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0B60D01-4DEA-44AB-9942-042DC309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443" y="1935921"/>
            <a:ext cx="9727096" cy="3669749"/>
          </a:xfrm>
        </p:spPr>
      </p:pic>
    </p:spTree>
    <p:extLst>
      <p:ext uri="{BB962C8B-B14F-4D97-AF65-F5344CB8AC3E}">
        <p14:creationId xmlns:p14="http://schemas.microsoft.com/office/powerpoint/2010/main" xmlns="" val="1730924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111</TotalTime>
  <Words>315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Damask</vt:lpstr>
      <vt:lpstr>Challenges faced by company secretaries during lockdown period and corona virus</vt:lpstr>
      <vt:lpstr>Cost management</vt:lpstr>
      <vt:lpstr>Problems in public companies</vt:lpstr>
      <vt:lpstr>Digitalisation and automation</vt:lpstr>
      <vt:lpstr>Problems of digital platforms</vt:lpstr>
      <vt:lpstr>Culture and conduct</vt:lpstr>
      <vt:lpstr>Thanks for watching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SATYABRATA</cp:lastModifiedBy>
  <cp:revision>14</cp:revision>
  <dcterms:created xsi:type="dcterms:W3CDTF">2020-07-28T02:14:03Z</dcterms:created>
  <dcterms:modified xsi:type="dcterms:W3CDTF">2020-07-28T14:35:14Z</dcterms:modified>
</cp:coreProperties>
</file>