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2" r:id="rId4"/>
    <p:sldId id="263" r:id="rId5"/>
    <p:sldId id="259" r:id="rId6"/>
    <p:sldId id="260" r:id="rId7"/>
    <p:sldId id="261" r:id="rId8"/>
    <p:sldId id="271"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8FE"/>
    <a:srgbClr val="CBC7FD"/>
    <a:srgbClr val="DEE2E6"/>
    <a:srgbClr val="C9D6F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9289A-B529-4215-A758-B1457E04754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BB53B92-0B12-49D0-ABE0-3805FFA56861}">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Compromise &amp; Arrangement  </a:t>
          </a:r>
          <a:endParaRPr lang="en-US" dirty="0"/>
        </a:p>
      </dgm:t>
    </dgm:pt>
    <dgm:pt modelId="{3F48C7E1-7104-4063-B2FC-6ECAC2170A17}" type="parTrans" cxnId="{DA34BEA8-02FA-4E2C-AF3E-7CF19B1D5BC0}">
      <dgm:prSet/>
      <dgm:spPr/>
      <dgm:t>
        <a:bodyPr/>
        <a:lstStyle/>
        <a:p>
          <a:endParaRPr lang="en-US"/>
        </a:p>
      </dgm:t>
    </dgm:pt>
    <dgm:pt modelId="{96AAEC6A-8056-4D0B-9F17-E8A3DA4E7D9D}" type="sibTrans" cxnId="{DA34BEA8-02FA-4E2C-AF3E-7CF19B1D5BC0}">
      <dgm:prSet/>
      <dgm:spPr/>
      <dgm:t>
        <a:bodyPr/>
        <a:lstStyle/>
        <a:p>
          <a:endParaRPr lang="en-US"/>
        </a:p>
      </dgm:t>
    </dgm:pt>
    <dgm:pt modelId="{80F13AC6-E725-458C-B0B6-4815B4E469C6}">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Corporate Debt Restructuring </a:t>
          </a:r>
          <a:endParaRPr lang="en-US" dirty="0"/>
        </a:p>
      </dgm:t>
    </dgm:pt>
    <dgm:pt modelId="{1EE05021-C1EC-4FB4-828A-BAEF5D6A5339}" type="parTrans" cxnId="{5434B4AB-8332-46FA-B371-6158231FC893}">
      <dgm:prSet/>
      <dgm:spPr/>
      <dgm:t>
        <a:bodyPr/>
        <a:lstStyle/>
        <a:p>
          <a:endParaRPr lang="en-US"/>
        </a:p>
      </dgm:t>
    </dgm:pt>
    <dgm:pt modelId="{CD4C4E64-55AE-463A-A377-535388DE1430}" type="sibTrans" cxnId="{5434B4AB-8332-46FA-B371-6158231FC893}">
      <dgm:prSet/>
      <dgm:spPr/>
      <dgm:t>
        <a:bodyPr/>
        <a:lstStyle/>
        <a:p>
          <a:endParaRPr lang="en-US"/>
        </a:p>
      </dgm:t>
    </dgm:pt>
    <dgm:pt modelId="{5D750471-D031-4484-B36C-AC5C16B7A300}">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Exit to minority shareholders</a:t>
          </a:r>
          <a:endParaRPr lang="en-US" dirty="0"/>
        </a:p>
      </dgm:t>
    </dgm:pt>
    <dgm:pt modelId="{B9192FE5-F3D4-4559-9396-68B098CB1748}" type="parTrans" cxnId="{F28958DA-A4ED-45CE-9F5E-425BC06CCBB3}">
      <dgm:prSet/>
      <dgm:spPr/>
      <dgm:t>
        <a:bodyPr/>
        <a:lstStyle/>
        <a:p>
          <a:endParaRPr lang="en-US"/>
        </a:p>
      </dgm:t>
    </dgm:pt>
    <dgm:pt modelId="{8D0C5E18-E5F5-449F-B2A0-680A5EC59416}" type="sibTrans" cxnId="{F28958DA-A4ED-45CE-9F5E-425BC06CCBB3}">
      <dgm:prSet/>
      <dgm:spPr/>
      <dgm:t>
        <a:bodyPr/>
        <a:lstStyle/>
        <a:p>
          <a:endParaRPr lang="en-US"/>
        </a:p>
      </dgm:t>
    </dgm:pt>
    <dgm:pt modelId="{7587194F-8E10-490E-BC01-2FC0AA956FA7}">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Winding-up/Liquidation</a:t>
          </a:r>
        </a:p>
      </dgm:t>
    </dgm:pt>
    <dgm:pt modelId="{DA39F087-969D-4F2D-A7F4-619FBFF74EC1}" type="parTrans" cxnId="{798C1FB9-8557-4E71-BFEE-5041F98E6676}">
      <dgm:prSet/>
      <dgm:spPr/>
      <dgm:t>
        <a:bodyPr/>
        <a:lstStyle/>
        <a:p>
          <a:endParaRPr lang="en-US"/>
        </a:p>
      </dgm:t>
    </dgm:pt>
    <dgm:pt modelId="{8B3F0ED2-28D4-40B7-A26D-37DDD6ACA3F2}" type="sibTrans" cxnId="{798C1FB9-8557-4E71-BFEE-5041F98E6676}">
      <dgm:prSet/>
      <dgm:spPr/>
      <dgm:t>
        <a:bodyPr/>
        <a:lstStyle/>
        <a:p>
          <a:endParaRPr lang="en-US"/>
        </a:p>
      </dgm:t>
    </dgm:pt>
    <dgm:pt modelId="{7273018B-75A5-450C-A41F-E08AF28A1EC2}">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Further Issue of Shares</a:t>
          </a:r>
        </a:p>
      </dgm:t>
    </dgm:pt>
    <dgm:pt modelId="{6C37ACFB-F903-48E0-B874-620E21386A9F}" type="parTrans" cxnId="{8E0B5238-D3C7-4B1A-9073-F57099298F0A}">
      <dgm:prSet/>
      <dgm:spPr/>
      <dgm:t>
        <a:bodyPr/>
        <a:lstStyle/>
        <a:p>
          <a:endParaRPr lang="en-US"/>
        </a:p>
      </dgm:t>
    </dgm:pt>
    <dgm:pt modelId="{CEF27DED-3B76-48C5-A64F-28300A84B312}" type="sibTrans" cxnId="{8E0B5238-D3C7-4B1A-9073-F57099298F0A}">
      <dgm:prSet/>
      <dgm:spPr/>
      <dgm:t>
        <a:bodyPr/>
        <a:lstStyle/>
        <a:p>
          <a:endParaRPr lang="en-US"/>
        </a:p>
      </dgm:t>
    </dgm:pt>
    <dgm:pt modelId="{0298DFEB-6C85-4D05-84FB-21C9B4080E3A}">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Non-cash Transactions with Directors</a:t>
          </a:r>
        </a:p>
      </dgm:t>
    </dgm:pt>
    <dgm:pt modelId="{B42E8F2F-7807-46BD-99D9-08135DB63699}" type="parTrans" cxnId="{8F9C0364-B2C3-436D-9935-0B07A6D98454}">
      <dgm:prSet/>
      <dgm:spPr/>
      <dgm:t>
        <a:bodyPr/>
        <a:lstStyle/>
        <a:p>
          <a:endParaRPr lang="en-US"/>
        </a:p>
      </dgm:t>
    </dgm:pt>
    <dgm:pt modelId="{AED247F9-E1B7-4293-A9C2-58093F74132D}" type="sibTrans" cxnId="{8F9C0364-B2C3-436D-9935-0B07A6D98454}">
      <dgm:prSet/>
      <dgm:spPr/>
      <dgm:t>
        <a:bodyPr/>
        <a:lstStyle/>
        <a:p>
          <a:endParaRPr lang="en-US"/>
        </a:p>
      </dgm:t>
    </dgm:pt>
    <dgm:pt modelId="{AD7D4CE7-1455-4C47-BCA0-029B776B6713}" type="pres">
      <dgm:prSet presAssocID="{2D89289A-B529-4215-A758-B1457E04754B}" presName="Name0" presStyleCnt="0">
        <dgm:presLayoutVars>
          <dgm:chMax val="7"/>
          <dgm:chPref val="7"/>
          <dgm:dir/>
        </dgm:presLayoutVars>
      </dgm:prSet>
      <dgm:spPr/>
      <dgm:t>
        <a:bodyPr/>
        <a:lstStyle/>
        <a:p>
          <a:endParaRPr lang="en-US"/>
        </a:p>
      </dgm:t>
    </dgm:pt>
    <dgm:pt modelId="{1552C37F-CBC9-4A6E-830D-F2C6E7384CCC}" type="pres">
      <dgm:prSet presAssocID="{2D89289A-B529-4215-A758-B1457E04754B}" presName="Name1" presStyleCnt="0"/>
      <dgm:spPr/>
      <dgm:t>
        <a:bodyPr/>
        <a:lstStyle/>
        <a:p>
          <a:endParaRPr lang="en-US"/>
        </a:p>
      </dgm:t>
    </dgm:pt>
    <dgm:pt modelId="{77C557C7-F4DF-4302-A58B-95D415ED1AB0}" type="pres">
      <dgm:prSet presAssocID="{2D89289A-B529-4215-A758-B1457E04754B}" presName="cycle" presStyleCnt="0"/>
      <dgm:spPr/>
      <dgm:t>
        <a:bodyPr/>
        <a:lstStyle/>
        <a:p>
          <a:endParaRPr lang="en-US"/>
        </a:p>
      </dgm:t>
    </dgm:pt>
    <dgm:pt modelId="{57C3DAE1-0D59-439A-9C60-04B0EE4378C1}" type="pres">
      <dgm:prSet presAssocID="{2D89289A-B529-4215-A758-B1457E04754B}" presName="srcNode" presStyleLbl="node1" presStyleIdx="0" presStyleCnt="6"/>
      <dgm:spPr/>
      <dgm:t>
        <a:bodyPr/>
        <a:lstStyle/>
        <a:p>
          <a:endParaRPr lang="en-US"/>
        </a:p>
      </dgm:t>
    </dgm:pt>
    <dgm:pt modelId="{1997B7A6-45BD-4529-9253-E384B9B7E95F}" type="pres">
      <dgm:prSet presAssocID="{2D89289A-B529-4215-A758-B1457E04754B}" presName="conn" presStyleLbl="parChTrans1D2" presStyleIdx="0" presStyleCnt="1"/>
      <dgm:spPr/>
      <dgm:t>
        <a:bodyPr/>
        <a:lstStyle/>
        <a:p>
          <a:endParaRPr lang="en-US"/>
        </a:p>
      </dgm:t>
    </dgm:pt>
    <dgm:pt modelId="{7070EC27-E6D5-4D47-83E3-8464706AB091}" type="pres">
      <dgm:prSet presAssocID="{2D89289A-B529-4215-A758-B1457E04754B}" presName="extraNode" presStyleLbl="node1" presStyleIdx="0" presStyleCnt="6"/>
      <dgm:spPr/>
      <dgm:t>
        <a:bodyPr/>
        <a:lstStyle/>
        <a:p>
          <a:endParaRPr lang="en-US"/>
        </a:p>
      </dgm:t>
    </dgm:pt>
    <dgm:pt modelId="{DE74D42A-87E3-48C6-A6FB-37F9AC4BAB47}" type="pres">
      <dgm:prSet presAssocID="{2D89289A-B529-4215-A758-B1457E04754B}" presName="dstNode" presStyleLbl="node1" presStyleIdx="0" presStyleCnt="6"/>
      <dgm:spPr/>
      <dgm:t>
        <a:bodyPr/>
        <a:lstStyle/>
        <a:p>
          <a:endParaRPr lang="en-US"/>
        </a:p>
      </dgm:t>
    </dgm:pt>
    <dgm:pt modelId="{CFF78D3F-B16C-4ADB-9CA6-E538366532F5}" type="pres">
      <dgm:prSet presAssocID="{FBB53B92-0B12-49D0-ABE0-3805FFA56861}" presName="text_1" presStyleLbl="node1" presStyleIdx="0" presStyleCnt="6">
        <dgm:presLayoutVars>
          <dgm:bulletEnabled val="1"/>
        </dgm:presLayoutVars>
      </dgm:prSet>
      <dgm:spPr/>
      <dgm:t>
        <a:bodyPr/>
        <a:lstStyle/>
        <a:p>
          <a:endParaRPr lang="en-US"/>
        </a:p>
      </dgm:t>
    </dgm:pt>
    <dgm:pt modelId="{280DE84A-BDCB-4E19-A2B5-31FF77D5A236}" type="pres">
      <dgm:prSet presAssocID="{FBB53B92-0B12-49D0-ABE0-3805FFA56861}" presName="accent_1" presStyleCnt="0"/>
      <dgm:spPr/>
      <dgm:t>
        <a:bodyPr/>
        <a:lstStyle/>
        <a:p>
          <a:endParaRPr lang="en-US"/>
        </a:p>
      </dgm:t>
    </dgm:pt>
    <dgm:pt modelId="{6DE254C1-7976-4304-A40F-4E58C6CB24EF}" type="pres">
      <dgm:prSet presAssocID="{FBB53B92-0B12-49D0-ABE0-3805FFA56861}" presName="accentRepeatNode" presStyleLbl="solidFgAcc1" presStyleIdx="0"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 modelId="{05F6AE44-7900-4A6F-BEBB-C1836B7EB525}" type="pres">
      <dgm:prSet presAssocID="{80F13AC6-E725-458C-B0B6-4815B4E469C6}" presName="text_2" presStyleLbl="node1" presStyleIdx="1" presStyleCnt="6">
        <dgm:presLayoutVars>
          <dgm:bulletEnabled val="1"/>
        </dgm:presLayoutVars>
      </dgm:prSet>
      <dgm:spPr/>
      <dgm:t>
        <a:bodyPr/>
        <a:lstStyle/>
        <a:p>
          <a:endParaRPr lang="en-US"/>
        </a:p>
      </dgm:t>
    </dgm:pt>
    <dgm:pt modelId="{46D61B6C-AA5E-429D-BAF6-6CCFB1FA1300}" type="pres">
      <dgm:prSet presAssocID="{80F13AC6-E725-458C-B0B6-4815B4E469C6}" presName="accent_2" presStyleCnt="0"/>
      <dgm:spPr/>
      <dgm:t>
        <a:bodyPr/>
        <a:lstStyle/>
        <a:p>
          <a:endParaRPr lang="en-US"/>
        </a:p>
      </dgm:t>
    </dgm:pt>
    <dgm:pt modelId="{2619A3F7-78DB-4FDD-BE49-BB35592BCB3F}" type="pres">
      <dgm:prSet presAssocID="{80F13AC6-E725-458C-B0B6-4815B4E469C6}" presName="accentRepeatNode" presStyleLbl="solidFgAcc1" presStyleIdx="1"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 modelId="{DB3C4217-20DF-4B42-B986-04B31F15FBCE}" type="pres">
      <dgm:prSet presAssocID="{5D750471-D031-4484-B36C-AC5C16B7A300}" presName="text_3" presStyleLbl="node1" presStyleIdx="2" presStyleCnt="6">
        <dgm:presLayoutVars>
          <dgm:bulletEnabled val="1"/>
        </dgm:presLayoutVars>
      </dgm:prSet>
      <dgm:spPr/>
      <dgm:t>
        <a:bodyPr/>
        <a:lstStyle/>
        <a:p>
          <a:endParaRPr lang="en-US"/>
        </a:p>
      </dgm:t>
    </dgm:pt>
    <dgm:pt modelId="{89C644C1-BAC8-4A32-A357-27A5D9D57FAD}" type="pres">
      <dgm:prSet presAssocID="{5D750471-D031-4484-B36C-AC5C16B7A300}" presName="accent_3" presStyleCnt="0"/>
      <dgm:spPr/>
      <dgm:t>
        <a:bodyPr/>
        <a:lstStyle/>
        <a:p>
          <a:endParaRPr lang="en-US"/>
        </a:p>
      </dgm:t>
    </dgm:pt>
    <dgm:pt modelId="{FC7E67F4-78F3-4B2A-8AC3-5C64629592E0}" type="pres">
      <dgm:prSet presAssocID="{5D750471-D031-4484-B36C-AC5C16B7A300}" presName="accentRepeatNode" presStyleLbl="solidFgAcc1" presStyleIdx="2"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 modelId="{E5C36EBF-2463-468D-82B3-293AE9B747E2}" type="pres">
      <dgm:prSet presAssocID="{7587194F-8E10-490E-BC01-2FC0AA956FA7}" presName="text_4" presStyleLbl="node1" presStyleIdx="3" presStyleCnt="6">
        <dgm:presLayoutVars>
          <dgm:bulletEnabled val="1"/>
        </dgm:presLayoutVars>
      </dgm:prSet>
      <dgm:spPr/>
      <dgm:t>
        <a:bodyPr/>
        <a:lstStyle/>
        <a:p>
          <a:endParaRPr lang="en-US"/>
        </a:p>
      </dgm:t>
    </dgm:pt>
    <dgm:pt modelId="{5B237888-645E-4795-A1EC-8779F9FCA7D4}" type="pres">
      <dgm:prSet presAssocID="{7587194F-8E10-490E-BC01-2FC0AA956FA7}" presName="accent_4" presStyleCnt="0"/>
      <dgm:spPr/>
      <dgm:t>
        <a:bodyPr/>
        <a:lstStyle/>
        <a:p>
          <a:endParaRPr lang="en-US"/>
        </a:p>
      </dgm:t>
    </dgm:pt>
    <dgm:pt modelId="{AB431D0C-6A8B-40BD-B062-5C9607F3C5C4}" type="pres">
      <dgm:prSet presAssocID="{7587194F-8E10-490E-BC01-2FC0AA956FA7}" presName="accentRepeatNode" presStyleLbl="solidFgAcc1" presStyleIdx="3"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 modelId="{7ED7B6BB-0C77-40DC-945E-556E159A072C}" type="pres">
      <dgm:prSet presAssocID="{7273018B-75A5-450C-A41F-E08AF28A1EC2}" presName="text_5" presStyleLbl="node1" presStyleIdx="4" presStyleCnt="6">
        <dgm:presLayoutVars>
          <dgm:bulletEnabled val="1"/>
        </dgm:presLayoutVars>
      </dgm:prSet>
      <dgm:spPr/>
      <dgm:t>
        <a:bodyPr/>
        <a:lstStyle/>
        <a:p>
          <a:endParaRPr lang="en-US"/>
        </a:p>
      </dgm:t>
    </dgm:pt>
    <dgm:pt modelId="{A08AC8C3-FDE6-4ACE-B3EB-1399D953BED7}" type="pres">
      <dgm:prSet presAssocID="{7273018B-75A5-450C-A41F-E08AF28A1EC2}" presName="accent_5" presStyleCnt="0"/>
      <dgm:spPr/>
      <dgm:t>
        <a:bodyPr/>
        <a:lstStyle/>
        <a:p>
          <a:endParaRPr lang="en-US"/>
        </a:p>
      </dgm:t>
    </dgm:pt>
    <dgm:pt modelId="{568DFFBA-452F-42A9-8B40-4E3F4225DBB5}" type="pres">
      <dgm:prSet presAssocID="{7273018B-75A5-450C-A41F-E08AF28A1EC2}" presName="accentRepeatNode" presStyleLbl="solidFgAcc1" presStyleIdx="4"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 modelId="{42FB5AB9-DA2C-4A13-A344-578DB38545A5}" type="pres">
      <dgm:prSet presAssocID="{0298DFEB-6C85-4D05-84FB-21C9B4080E3A}" presName="text_6" presStyleLbl="node1" presStyleIdx="5" presStyleCnt="6">
        <dgm:presLayoutVars>
          <dgm:bulletEnabled val="1"/>
        </dgm:presLayoutVars>
      </dgm:prSet>
      <dgm:spPr/>
      <dgm:t>
        <a:bodyPr/>
        <a:lstStyle/>
        <a:p>
          <a:endParaRPr lang="en-US"/>
        </a:p>
      </dgm:t>
    </dgm:pt>
    <dgm:pt modelId="{C7F3D09E-3F0A-4609-83E9-86134DE2C598}" type="pres">
      <dgm:prSet presAssocID="{0298DFEB-6C85-4D05-84FB-21C9B4080E3A}" presName="accent_6" presStyleCnt="0"/>
      <dgm:spPr/>
      <dgm:t>
        <a:bodyPr/>
        <a:lstStyle/>
        <a:p>
          <a:endParaRPr lang="en-US"/>
        </a:p>
      </dgm:t>
    </dgm:pt>
    <dgm:pt modelId="{5B4B9248-8003-430F-B188-32F5796BCDCF}" type="pres">
      <dgm:prSet presAssocID="{0298DFEB-6C85-4D05-84FB-21C9B4080E3A}" presName="accentRepeatNode" presStyleLbl="solidFgAcc1" presStyleIdx="5" presStyleCnt="6">
        <dgm:style>
          <a:lnRef idx="2">
            <a:schemeClr val="accent1"/>
          </a:lnRef>
          <a:fillRef idx="1">
            <a:schemeClr val="lt1"/>
          </a:fillRef>
          <a:effectRef idx="0">
            <a:schemeClr val="accent1"/>
          </a:effectRef>
          <a:fontRef idx="minor">
            <a:schemeClr val="dk1"/>
          </a:fontRef>
        </dgm:style>
      </dgm:prSet>
      <dgm:spPr/>
      <dgm:t>
        <a:bodyPr/>
        <a:lstStyle/>
        <a:p>
          <a:endParaRPr lang="en-US"/>
        </a:p>
      </dgm:t>
    </dgm:pt>
  </dgm:ptLst>
  <dgm:cxnLst>
    <dgm:cxn modelId="{E44DDBF9-0E68-429D-9827-646B9B86C4BE}" type="presOf" srcId="{5D750471-D031-4484-B36C-AC5C16B7A300}" destId="{DB3C4217-20DF-4B42-B986-04B31F15FBCE}" srcOrd="0" destOrd="0" presId="urn:microsoft.com/office/officeart/2008/layout/VerticalCurvedList"/>
    <dgm:cxn modelId="{B44F723F-AEE8-45EA-AFFC-96CC0758BA6D}" type="presOf" srcId="{80F13AC6-E725-458C-B0B6-4815B4E469C6}" destId="{05F6AE44-7900-4A6F-BEBB-C1836B7EB525}" srcOrd="0" destOrd="0" presId="urn:microsoft.com/office/officeart/2008/layout/VerticalCurvedList"/>
    <dgm:cxn modelId="{DA34BEA8-02FA-4E2C-AF3E-7CF19B1D5BC0}" srcId="{2D89289A-B529-4215-A758-B1457E04754B}" destId="{FBB53B92-0B12-49D0-ABE0-3805FFA56861}" srcOrd="0" destOrd="0" parTransId="{3F48C7E1-7104-4063-B2FC-6ECAC2170A17}" sibTransId="{96AAEC6A-8056-4D0B-9F17-E8A3DA4E7D9D}"/>
    <dgm:cxn modelId="{90FA2D3B-1A54-4174-BFE2-6E356A1215BC}" type="presOf" srcId="{0298DFEB-6C85-4D05-84FB-21C9B4080E3A}" destId="{42FB5AB9-DA2C-4A13-A344-578DB38545A5}" srcOrd="0" destOrd="0" presId="urn:microsoft.com/office/officeart/2008/layout/VerticalCurvedList"/>
    <dgm:cxn modelId="{F28958DA-A4ED-45CE-9F5E-425BC06CCBB3}" srcId="{2D89289A-B529-4215-A758-B1457E04754B}" destId="{5D750471-D031-4484-B36C-AC5C16B7A300}" srcOrd="2" destOrd="0" parTransId="{B9192FE5-F3D4-4559-9396-68B098CB1748}" sibTransId="{8D0C5E18-E5F5-449F-B2A0-680A5EC59416}"/>
    <dgm:cxn modelId="{8ECC964B-A13F-47F5-BC31-F07E5FE7CC87}" type="presOf" srcId="{7273018B-75A5-450C-A41F-E08AF28A1EC2}" destId="{7ED7B6BB-0C77-40DC-945E-556E159A072C}" srcOrd="0" destOrd="0" presId="urn:microsoft.com/office/officeart/2008/layout/VerticalCurvedList"/>
    <dgm:cxn modelId="{8F9C0364-B2C3-436D-9935-0B07A6D98454}" srcId="{2D89289A-B529-4215-A758-B1457E04754B}" destId="{0298DFEB-6C85-4D05-84FB-21C9B4080E3A}" srcOrd="5" destOrd="0" parTransId="{B42E8F2F-7807-46BD-99D9-08135DB63699}" sibTransId="{AED247F9-E1B7-4293-A9C2-58093F74132D}"/>
    <dgm:cxn modelId="{CF3E7673-4762-42F5-8ADA-453043852C56}" type="presOf" srcId="{2D89289A-B529-4215-A758-B1457E04754B}" destId="{AD7D4CE7-1455-4C47-BCA0-029B776B6713}" srcOrd="0" destOrd="0" presId="urn:microsoft.com/office/officeart/2008/layout/VerticalCurvedList"/>
    <dgm:cxn modelId="{8E0B5238-D3C7-4B1A-9073-F57099298F0A}" srcId="{2D89289A-B529-4215-A758-B1457E04754B}" destId="{7273018B-75A5-450C-A41F-E08AF28A1EC2}" srcOrd="4" destOrd="0" parTransId="{6C37ACFB-F903-48E0-B874-620E21386A9F}" sibTransId="{CEF27DED-3B76-48C5-A64F-28300A84B312}"/>
    <dgm:cxn modelId="{5434B4AB-8332-46FA-B371-6158231FC893}" srcId="{2D89289A-B529-4215-A758-B1457E04754B}" destId="{80F13AC6-E725-458C-B0B6-4815B4E469C6}" srcOrd="1" destOrd="0" parTransId="{1EE05021-C1EC-4FB4-828A-BAEF5D6A5339}" sibTransId="{CD4C4E64-55AE-463A-A377-535388DE1430}"/>
    <dgm:cxn modelId="{798C1FB9-8557-4E71-BFEE-5041F98E6676}" srcId="{2D89289A-B529-4215-A758-B1457E04754B}" destId="{7587194F-8E10-490E-BC01-2FC0AA956FA7}" srcOrd="3" destOrd="0" parTransId="{DA39F087-969D-4F2D-A7F4-619FBFF74EC1}" sibTransId="{8B3F0ED2-28D4-40B7-A26D-37DDD6ACA3F2}"/>
    <dgm:cxn modelId="{2D1F3FB2-A954-418F-8EEA-FE5489D4E149}" type="presOf" srcId="{FBB53B92-0B12-49D0-ABE0-3805FFA56861}" destId="{CFF78D3F-B16C-4ADB-9CA6-E538366532F5}" srcOrd="0" destOrd="0" presId="urn:microsoft.com/office/officeart/2008/layout/VerticalCurvedList"/>
    <dgm:cxn modelId="{7B3C034C-5A56-455F-8312-2A1383B46CA9}" type="presOf" srcId="{7587194F-8E10-490E-BC01-2FC0AA956FA7}" destId="{E5C36EBF-2463-468D-82B3-293AE9B747E2}" srcOrd="0" destOrd="0" presId="urn:microsoft.com/office/officeart/2008/layout/VerticalCurvedList"/>
    <dgm:cxn modelId="{0344DB67-540E-4FBC-B05C-B90B63887415}" type="presOf" srcId="{96AAEC6A-8056-4D0B-9F17-E8A3DA4E7D9D}" destId="{1997B7A6-45BD-4529-9253-E384B9B7E95F}" srcOrd="0" destOrd="0" presId="urn:microsoft.com/office/officeart/2008/layout/VerticalCurvedList"/>
    <dgm:cxn modelId="{72B6F411-35EE-4E54-8CF9-49D135610D99}" type="presParOf" srcId="{AD7D4CE7-1455-4C47-BCA0-029B776B6713}" destId="{1552C37F-CBC9-4A6E-830D-F2C6E7384CCC}" srcOrd="0" destOrd="0" presId="urn:microsoft.com/office/officeart/2008/layout/VerticalCurvedList"/>
    <dgm:cxn modelId="{E100DD0A-64CD-4AF1-A33F-A353B156179B}" type="presParOf" srcId="{1552C37F-CBC9-4A6E-830D-F2C6E7384CCC}" destId="{77C557C7-F4DF-4302-A58B-95D415ED1AB0}" srcOrd="0" destOrd="0" presId="urn:microsoft.com/office/officeart/2008/layout/VerticalCurvedList"/>
    <dgm:cxn modelId="{CBAF9C72-25B3-4323-B80C-A38066D7DAFE}" type="presParOf" srcId="{77C557C7-F4DF-4302-A58B-95D415ED1AB0}" destId="{57C3DAE1-0D59-439A-9C60-04B0EE4378C1}" srcOrd="0" destOrd="0" presId="urn:microsoft.com/office/officeart/2008/layout/VerticalCurvedList"/>
    <dgm:cxn modelId="{9871F8E2-1FCA-475C-BE1D-B8769034A246}" type="presParOf" srcId="{77C557C7-F4DF-4302-A58B-95D415ED1AB0}" destId="{1997B7A6-45BD-4529-9253-E384B9B7E95F}" srcOrd="1" destOrd="0" presId="urn:microsoft.com/office/officeart/2008/layout/VerticalCurvedList"/>
    <dgm:cxn modelId="{53FB011D-7A7F-41E9-A951-ACE1022362ED}" type="presParOf" srcId="{77C557C7-F4DF-4302-A58B-95D415ED1AB0}" destId="{7070EC27-E6D5-4D47-83E3-8464706AB091}" srcOrd="2" destOrd="0" presId="urn:microsoft.com/office/officeart/2008/layout/VerticalCurvedList"/>
    <dgm:cxn modelId="{696E0EBF-E767-4886-806F-FDB8F564EEA7}" type="presParOf" srcId="{77C557C7-F4DF-4302-A58B-95D415ED1AB0}" destId="{DE74D42A-87E3-48C6-A6FB-37F9AC4BAB47}" srcOrd="3" destOrd="0" presId="urn:microsoft.com/office/officeart/2008/layout/VerticalCurvedList"/>
    <dgm:cxn modelId="{4D3C78FB-2E33-43E7-A6F8-7B7F79251E3E}" type="presParOf" srcId="{1552C37F-CBC9-4A6E-830D-F2C6E7384CCC}" destId="{CFF78D3F-B16C-4ADB-9CA6-E538366532F5}" srcOrd="1" destOrd="0" presId="urn:microsoft.com/office/officeart/2008/layout/VerticalCurvedList"/>
    <dgm:cxn modelId="{BAA4DDEE-0776-4847-9ABF-A583B6201995}" type="presParOf" srcId="{1552C37F-CBC9-4A6E-830D-F2C6E7384CCC}" destId="{280DE84A-BDCB-4E19-A2B5-31FF77D5A236}" srcOrd="2" destOrd="0" presId="urn:microsoft.com/office/officeart/2008/layout/VerticalCurvedList"/>
    <dgm:cxn modelId="{1D257AB6-8935-4722-8CFD-EADA3C792EE6}" type="presParOf" srcId="{280DE84A-BDCB-4E19-A2B5-31FF77D5A236}" destId="{6DE254C1-7976-4304-A40F-4E58C6CB24EF}" srcOrd="0" destOrd="0" presId="urn:microsoft.com/office/officeart/2008/layout/VerticalCurvedList"/>
    <dgm:cxn modelId="{419548B0-0021-4A1D-85CC-B2DBA74625F7}" type="presParOf" srcId="{1552C37F-CBC9-4A6E-830D-F2C6E7384CCC}" destId="{05F6AE44-7900-4A6F-BEBB-C1836B7EB525}" srcOrd="3" destOrd="0" presId="urn:microsoft.com/office/officeart/2008/layout/VerticalCurvedList"/>
    <dgm:cxn modelId="{D64D93D2-838F-456C-A9BD-271781D0FA6D}" type="presParOf" srcId="{1552C37F-CBC9-4A6E-830D-F2C6E7384CCC}" destId="{46D61B6C-AA5E-429D-BAF6-6CCFB1FA1300}" srcOrd="4" destOrd="0" presId="urn:microsoft.com/office/officeart/2008/layout/VerticalCurvedList"/>
    <dgm:cxn modelId="{E081C2DA-7209-4D86-91CC-0A6131C5C812}" type="presParOf" srcId="{46D61B6C-AA5E-429D-BAF6-6CCFB1FA1300}" destId="{2619A3F7-78DB-4FDD-BE49-BB35592BCB3F}" srcOrd="0" destOrd="0" presId="urn:microsoft.com/office/officeart/2008/layout/VerticalCurvedList"/>
    <dgm:cxn modelId="{E35AFA4F-F799-48B3-9CFB-6A2C341DEFD3}" type="presParOf" srcId="{1552C37F-CBC9-4A6E-830D-F2C6E7384CCC}" destId="{DB3C4217-20DF-4B42-B986-04B31F15FBCE}" srcOrd="5" destOrd="0" presId="urn:microsoft.com/office/officeart/2008/layout/VerticalCurvedList"/>
    <dgm:cxn modelId="{D25D40B7-B6BF-41A1-B3FA-F98BC1F77B94}" type="presParOf" srcId="{1552C37F-CBC9-4A6E-830D-F2C6E7384CCC}" destId="{89C644C1-BAC8-4A32-A357-27A5D9D57FAD}" srcOrd="6" destOrd="0" presId="urn:microsoft.com/office/officeart/2008/layout/VerticalCurvedList"/>
    <dgm:cxn modelId="{903CF9F6-81F7-40B7-8E12-B9FB4B9BBCF6}" type="presParOf" srcId="{89C644C1-BAC8-4A32-A357-27A5D9D57FAD}" destId="{FC7E67F4-78F3-4B2A-8AC3-5C64629592E0}" srcOrd="0" destOrd="0" presId="urn:microsoft.com/office/officeart/2008/layout/VerticalCurvedList"/>
    <dgm:cxn modelId="{03871DC2-5D72-43EB-BA10-A9B3C3E815ED}" type="presParOf" srcId="{1552C37F-CBC9-4A6E-830D-F2C6E7384CCC}" destId="{E5C36EBF-2463-468D-82B3-293AE9B747E2}" srcOrd="7" destOrd="0" presId="urn:microsoft.com/office/officeart/2008/layout/VerticalCurvedList"/>
    <dgm:cxn modelId="{3C0D328A-61E8-4CD4-99A8-8184FF72866F}" type="presParOf" srcId="{1552C37F-CBC9-4A6E-830D-F2C6E7384CCC}" destId="{5B237888-645E-4795-A1EC-8779F9FCA7D4}" srcOrd="8" destOrd="0" presId="urn:microsoft.com/office/officeart/2008/layout/VerticalCurvedList"/>
    <dgm:cxn modelId="{8DCE45FC-4D6C-4AE4-BC6D-930966FF9B7F}" type="presParOf" srcId="{5B237888-645E-4795-A1EC-8779F9FCA7D4}" destId="{AB431D0C-6A8B-40BD-B062-5C9607F3C5C4}" srcOrd="0" destOrd="0" presId="urn:microsoft.com/office/officeart/2008/layout/VerticalCurvedList"/>
    <dgm:cxn modelId="{9F206773-994E-452E-A444-C65F344122B3}" type="presParOf" srcId="{1552C37F-CBC9-4A6E-830D-F2C6E7384CCC}" destId="{7ED7B6BB-0C77-40DC-945E-556E159A072C}" srcOrd="9" destOrd="0" presId="urn:microsoft.com/office/officeart/2008/layout/VerticalCurvedList"/>
    <dgm:cxn modelId="{F1F1B8B4-2E69-4AEB-8043-3CC044CEC95B}" type="presParOf" srcId="{1552C37F-CBC9-4A6E-830D-F2C6E7384CCC}" destId="{A08AC8C3-FDE6-4ACE-B3EB-1399D953BED7}" srcOrd="10" destOrd="0" presId="urn:microsoft.com/office/officeart/2008/layout/VerticalCurvedList"/>
    <dgm:cxn modelId="{C3DE6496-0BA5-4C2C-BF49-9A4CE6C52ABD}" type="presParOf" srcId="{A08AC8C3-FDE6-4ACE-B3EB-1399D953BED7}" destId="{568DFFBA-452F-42A9-8B40-4E3F4225DBB5}" srcOrd="0" destOrd="0" presId="urn:microsoft.com/office/officeart/2008/layout/VerticalCurvedList"/>
    <dgm:cxn modelId="{10DEEC8B-2B80-46A3-95F3-AAFAC62582C8}" type="presParOf" srcId="{1552C37F-CBC9-4A6E-830D-F2C6E7384CCC}" destId="{42FB5AB9-DA2C-4A13-A344-578DB38545A5}" srcOrd="11" destOrd="0" presId="urn:microsoft.com/office/officeart/2008/layout/VerticalCurvedList"/>
    <dgm:cxn modelId="{CE7F2499-C5B3-418F-9CEB-B463AD6AEE6D}" type="presParOf" srcId="{1552C37F-CBC9-4A6E-830D-F2C6E7384CCC}" destId="{C7F3D09E-3F0A-4609-83E9-86134DE2C598}" srcOrd="12" destOrd="0" presId="urn:microsoft.com/office/officeart/2008/layout/VerticalCurvedList"/>
    <dgm:cxn modelId="{72158E85-889D-4FD3-A650-526586435521}" type="presParOf" srcId="{C7F3D09E-3F0A-4609-83E9-86134DE2C598}" destId="{5B4B9248-8003-430F-B188-32F5796BCDCF}"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521AF5-4006-446E-AE60-2399629CEBD7}"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195C896C-78E2-4390-8A56-6BBB7DD376FA}">
      <dgm:prSet phldrT="[Text]"/>
      <dgm:spPr/>
      <dgm:t>
        <a:bodyPr/>
        <a:lstStyle/>
        <a:p>
          <a:r>
            <a:rPr lang="en-US" dirty="0" smtClean="0"/>
            <a:t>Responsibilities of Regd. </a:t>
          </a:r>
          <a:r>
            <a:rPr lang="en-US" dirty="0" err="1" smtClean="0"/>
            <a:t>Valuer</a:t>
          </a:r>
          <a:endParaRPr lang="en-US" dirty="0"/>
        </a:p>
      </dgm:t>
    </dgm:pt>
    <dgm:pt modelId="{C8228FEF-5121-4E6B-9BBC-AEE21F56157E}" type="parTrans" cxnId="{A628FC87-426C-4A86-897F-FB534663C499}">
      <dgm:prSet/>
      <dgm:spPr/>
      <dgm:t>
        <a:bodyPr/>
        <a:lstStyle/>
        <a:p>
          <a:endParaRPr lang="en-US"/>
        </a:p>
      </dgm:t>
    </dgm:pt>
    <dgm:pt modelId="{3BDCB6B4-BFAC-434C-9951-0990A24FED2D}" type="sibTrans" cxnId="{A628FC87-426C-4A86-897F-FB534663C499}">
      <dgm:prSet/>
      <dgm:spPr/>
      <dgm:t>
        <a:bodyPr/>
        <a:lstStyle/>
        <a:p>
          <a:endParaRPr lang="en-US"/>
        </a:p>
      </dgm:t>
    </dgm:pt>
    <dgm:pt modelId="{5C7108B8-9F18-4597-B123-51AC7DDE1D11}">
      <dgm:prSet phldrT="[Text]"/>
      <dgm:spPr/>
      <dgm:t>
        <a:bodyPr/>
        <a:lstStyle/>
        <a:p>
          <a:r>
            <a:rPr lang="en-US" dirty="0" err="1" smtClean="0"/>
            <a:t>Valuer</a:t>
          </a:r>
          <a:r>
            <a:rPr lang="en-US" dirty="0" smtClean="0"/>
            <a:t> to make impartial, true and fair valuation</a:t>
          </a:r>
          <a:endParaRPr lang="en-US" dirty="0"/>
        </a:p>
      </dgm:t>
    </dgm:pt>
    <dgm:pt modelId="{12891F96-4FC1-4B47-A4B9-FF28B5E039E5}" type="parTrans" cxnId="{E7C8DEA2-49D4-46C7-9464-5D19BBEBEDCA}">
      <dgm:prSet/>
      <dgm:spPr/>
      <dgm:t>
        <a:bodyPr/>
        <a:lstStyle/>
        <a:p>
          <a:endParaRPr lang="en-US"/>
        </a:p>
      </dgm:t>
    </dgm:pt>
    <dgm:pt modelId="{E8483D05-4B66-4669-AC01-061769BBD853}" type="sibTrans" cxnId="{E7C8DEA2-49D4-46C7-9464-5D19BBEBEDCA}">
      <dgm:prSet/>
      <dgm:spPr/>
      <dgm:t>
        <a:bodyPr/>
        <a:lstStyle/>
        <a:p>
          <a:endParaRPr lang="en-US"/>
        </a:p>
      </dgm:t>
    </dgm:pt>
    <dgm:pt modelId="{CD8970DF-B178-4CBF-8694-E977CA09B70C}">
      <dgm:prSet phldrT="[Text]"/>
      <dgm:spPr/>
      <dgm:t>
        <a:bodyPr/>
        <a:lstStyle/>
        <a:p>
          <a:r>
            <a:rPr lang="en-US" dirty="0" smtClean="0"/>
            <a:t>Not to undertake valuation of assets if directly or indirectly interested</a:t>
          </a:r>
          <a:endParaRPr lang="en-US" dirty="0"/>
        </a:p>
      </dgm:t>
    </dgm:pt>
    <dgm:pt modelId="{DD39755B-441B-48F9-A329-76CFEC954F1D}" type="parTrans" cxnId="{5A5D5AEC-DB9C-45D5-970E-832AB487A395}">
      <dgm:prSet/>
      <dgm:spPr/>
      <dgm:t>
        <a:bodyPr/>
        <a:lstStyle/>
        <a:p>
          <a:endParaRPr lang="en-US"/>
        </a:p>
      </dgm:t>
    </dgm:pt>
    <dgm:pt modelId="{7C90356D-1A65-4D8B-9628-FC5BD1B9CED2}" type="sibTrans" cxnId="{5A5D5AEC-DB9C-45D5-970E-832AB487A395}">
      <dgm:prSet/>
      <dgm:spPr/>
      <dgm:t>
        <a:bodyPr/>
        <a:lstStyle/>
        <a:p>
          <a:endParaRPr lang="en-US"/>
        </a:p>
      </dgm:t>
    </dgm:pt>
    <dgm:pt modelId="{0B663AE5-C89C-4F32-A0A0-70369EFC22D9}">
      <dgm:prSet phldrT="[Text]"/>
      <dgm:spPr/>
      <dgm:t>
        <a:bodyPr/>
        <a:lstStyle/>
        <a:p>
          <a:r>
            <a:rPr lang="en-US" dirty="0" smtClean="0"/>
            <a:t>Penalty upon contravention</a:t>
          </a:r>
          <a:endParaRPr lang="en-US" dirty="0"/>
        </a:p>
      </dgm:t>
    </dgm:pt>
    <dgm:pt modelId="{3A562350-14E1-407B-8B6B-4FA03A8F00B1}" type="parTrans" cxnId="{3B31DCDF-B6F4-44FA-AEAB-C14997CAD949}">
      <dgm:prSet/>
      <dgm:spPr/>
      <dgm:t>
        <a:bodyPr/>
        <a:lstStyle/>
        <a:p>
          <a:endParaRPr lang="en-US"/>
        </a:p>
      </dgm:t>
    </dgm:pt>
    <dgm:pt modelId="{DE472685-3301-4BB9-915A-BB334CC47BFF}" type="sibTrans" cxnId="{3B31DCDF-B6F4-44FA-AEAB-C14997CAD949}">
      <dgm:prSet/>
      <dgm:spPr/>
      <dgm:t>
        <a:bodyPr/>
        <a:lstStyle/>
        <a:p>
          <a:endParaRPr lang="en-US"/>
        </a:p>
      </dgm:t>
    </dgm:pt>
    <dgm:pt modelId="{B8D23A3C-504F-44EF-94BB-C2E1B38C15D0}">
      <dgm:prSet phldrT="[Text]"/>
      <dgm:spPr/>
      <dgm:t>
        <a:bodyPr/>
        <a:lstStyle/>
        <a:p>
          <a:r>
            <a:rPr lang="en-US" dirty="0" smtClean="0"/>
            <a:t>Fine from </a:t>
          </a:r>
          <a:r>
            <a:rPr lang="en-US" dirty="0" err="1" smtClean="0"/>
            <a:t>Rs</a:t>
          </a:r>
          <a:r>
            <a:rPr lang="en-US" dirty="0" smtClean="0"/>
            <a:t>. 25k to Rs.100k</a:t>
          </a:r>
          <a:endParaRPr lang="en-US" dirty="0"/>
        </a:p>
      </dgm:t>
    </dgm:pt>
    <dgm:pt modelId="{4392F0FB-2070-48F3-9AD9-1E5C17F02B7B}" type="parTrans" cxnId="{2DED02BE-A9DE-430E-AF26-55A24C64B875}">
      <dgm:prSet/>
      <dgm:spPr/>
      <dgm:t>
        <a:bodyPr/>
        <a:lstStyle/>
        <a:p>
          <a:endParaRPr lang="en-US"/>
        </a:p>
      </dgm:t>
    </dgm:pt>
    <dgm:pt modelId="{EE293E00-CA84-495F-98B7-F4E47E989392}" type="sibTrans" cxnId="{2DED02BE-A9DE-430E-AF26-55A24C64B875}">
      <dgm:prSet/>
      <dgm:spPr/>
      <dgm:t>
        <a:bodyPr/>
        <a:lstStyle/>
        <a:p>
          <a:endParaRPr lang="en-US"/>
        </a:p>
      </dgm:t>
    </dgm:pt>
    <dgm:pt modelId="{2D393AB4-62C1-47AD-8623-503812159C4B}">
      <dgm:prSet phldrT="[Text]"/>
      <dgm:spPr/>
      <dgm:t>
        <a:bodyPr/>
        <a:lstStyle/>
        <a:p>
          <a:r>
            <a:rPr lang="en-US" dirty="0" smtClean="0"/>
            <a:t>To refund remuneration received and also liable for damages</a:t>
          </a:r>
          <a:endParaRPr lang="en-US" dirty="0"/>
        </a:p>
      </dgm:t>
    </dgm:pt>
    <dgm:pt modelId="{1B72EB88-02BD-44DE-83F4-070D4B6AB43D}" type="parTrans" cxnId="{7BC320F3-F0CD-43B0-80AA-643E84D391FB}">
      <dgm:prSet/>
      <dgm:spPr/>
      <dgm:t>
        <a:bodyPr/>
        <a:lstStyle/>
        <a:p>
          <a:endParaRPr lang="en-US"/>
        </a:p>
      </dgm:t>
    </dgm:pt>
    <dgm:pt modelId="{7AEBDA5D-868C-45E9-B2E0-2A9A8E23646B}" type="sibTrans" cxnId="{7BC320F3-F0CD-43B0-80AA-643E84D391FB}">
      <dgm:prSet/>
      <dgm:spPr/>
      <dgm:t>
        <a:bodyPr/>
        <a:lstStyle/>
        <a:p>
          <a:endParaRPr lang="en-US"/>
        </a:p>
      </dgm:t>
    </dgm:pt>
    <dgm:pt modelId="{93815D12-EAB7-411B-9E9A-3C323C4A4109}">
      <dgm:prSet phldrT="[Text]"/>
      <dgm:spPr/>
      <dgm:t>
        <a:bodyPr/>
        <a:lstStyle/>
        <a:p>
          <a:r>
            <a:rPr lang="en-US" dirty="0" smtClean="0"/>
            <a:t>Penalty in case of intention to fraud</a:t>
          </a:r>
          <a:endParaRPr lang="en-US" dirty="0"/>
        </a:p>
      </dgm:t>
    </dgm:pt>
    <dgm:pt modelId="{3A1A1A75-5113-48A5-806A-7B7C916B7414}" type="parTrans" cxnId="{736E7819-279B-4315-B71A-0F0BC3974D06}">
      <dgm:prSet/>
      <dgm:spPr/>
      <dgm:t>
        <a:bodyPr/>
        <a:lstStyle/>
        <a:p>
          <a:endParaRPr lang="en-US"/>
        </a:p>
      </dgm:t>
    </dgm:pt>
    <dgm:pt modelId="{69EFC851-9AEA-41C0-9819-3E9976654DEE}" type="sibTrans" cxnId="{736E7819-279B-4315-B71A-0F0BC3974D06}">
      <dgm:prSet/>
      <dgm:spPr/>
      <dgm:t>
        <a:bodyPr/>
        <a:lstStyle/>
        <a:p>
          <a:endParaRPr lang="en-US"/>
        </a:p>
      </dgm:t>
    </dgm:pt>
    <dgm:pt modelId="{965739C8-61A5-44E2-A071-4BC605E1EAD3}">
      <dgm:prSet phldrT="[Text]"/>
      <dgm:spPr/>
      <dgm:t>
        <a:bodyPr/>
        <a:lstStyle/>
        <a:p>
          <a:r>
            <a:rPr lang="en-US" dirty="0" smtClean="0"/>
            <a:t>Imprisonment </a:t>
          </a:r>
          <a:r>
            <a:rPr lang="en-US" dirty="0" err="1" smtClean="0"/>
            <a:t>upto</a:t>
          </a:r>
          <a:r>
            <a:rPr lang="en-US" dirty="0" smtClean="0"/>
            <a:t> 1 year</a:t>
          </a:r>
          <a:endParaRPr lang="en-US" dirty="0"/>
        </a:p>
      </dgm:t>
    </dgm:pt>
    <dgm:pt modelId="{4C2DF924-0E01-4CF7-8C5A-F2D916469509}" type="parTrans" cxnId="{EFB4175E-ADC5-4675-9F15-A33A563441A6}">
      <dgm:prSet/>
      <dgm:spPr/>
      <dgm:t>
        <a:bodyPr/>
        <a:lstStyle/>
        <a:p>
          <a:endParaRPr lang="en-US"/>
        </a:p>
      </dgm:t>
    </dgm:pt>
    <dgm:pt modelId="{3C6DC2D6-463E-4779-88DF-3C10C4C069AA}" type="sibTrans" cxnId="{EFB4175E-ADC5-4675-9F15-A33A563441A6}">
      <dgm:prSet/>
      <dgm:spPr/>
      <dgm:t>
        <a:bodyPr/>
        <a:lstStyle/>
        <a:p>
          <a:endParaRPr lang="en-US"/>
        </a:p>
      </dgm:t>
    </dgm:pt>
    <dgm:pt modelId="{2875D04F-2A01-4507-AC86-5A4CE2C52B15}">
      <dgm:prSet phldrT="[Text]"/>
      <dgm:spPr/>
      <dgm:t>
        <a:bodyPr/>
        <a:lstStyle/>
        <a:p>
          <a:r>
            <a:rPr lang="en-US" dirty="0" smtClean="0"/>
            <a:t>Fine from </a:t>
          </a:r>
          <a:r>
            <a:rPr lang="en-US" dirty="0" err="1" smtClean="0"/>
            <a:t>Rs</a:t>
          </a:r>
          <a:r>
            <a:rPr lang="en-US" dirty="0" smtClean="0"/>
            <a:t>. 100k to 500k</a:t>
          </a:r>
          <a:endParaRPr lang="en-US" dirty="0"/>
        </a:p>
      </dgm:t>
    </dgm:pt>
    <dgm:pt modelId="{7660D8A7-F838-4CBF-9D72-ED63E216EE0E}" type="parTrans" cxnId="{18E2ECC6-212B-418D-BD27-384D8399ECE4}">
      <dgm:prSet/>
      <dgm:spPr/>
      <dgm:t>
        <a:bodyPr/>
        <a:lstStyle/>
        <a:p>
          <a:endParaRPr lang="en-US"/>
        </a:p>
      </dgm:t>
    </dgm:pt>
    <dgm:pt modelId="{DD591F2A-0E7A-413B-BE7D-B910059C6173}" type="sibTrans" cxnId="{18E2ECC6-212B-418D-BD27-384D8399ECE4}">
      <dgm:prSet/>
      <dgm:spPr/>
      <dgm:t>
        <a:bodyPr/>
        <a:lstStyle/>
        <a:p>
          <a:endParaRPr lang="en-US"/>
        </a:p>
      </dgm:t>
    </dgm:pt>
    <dgm:pt modelId="{E497E1E2-B9EF-41B8-8EDE-08ED7CCBE0B9}">
      <dgm:prSet phldrT="[Text]"/>
      <dgm:spPr/>
      <dgm:t>
        <a:bodyPr/>
        <a:lstStyle/>
        <a:p>
          <a:r>
            <a:rPr lang="en-US" dirty="0" smtClean="0"/>
            <a:t>Exercise Due-diligence and care</a:t>
          </a:r>
          <a:endParaRPr lang="en-US" dirty="0"/>
        </a:p>
      </dgm:t>
    </dgm:pt>
    <dgm:pt modelId="{214A4F6D-5357-40D0-8C8D-12A5E9894223}" type="parTrans" cxnId="{4D633CED-AC9F-4E0B-9CB1-CEDAB7CFF31A}">
      <dgm:prSet/>
      <dgm:spPr/>
      <dgm:t>
        <a:bodyPr/>
        <a:lstStyle/>
        <a:p>
          <a:endParaRPr lang="en-US"/>
        </a:p>
      </dgm:t>
    </dgm:pt>
    <dgm:pt modelId="{A8A37343-CD8F-4C43-9742-07C557BD1787}" type="sibTrans" cxnId="{4D633CED-AC9F-4E0B-9CB1-CEDAB7CFF31A}">
      <dgm:prSet/>
      <dgm:spPr/>
      <dgm:t>
        <a:bodyPr/>
        <a:lstStyle/>
        <a:p>
          <a:endParaRPr lang="en-US"/>
        </a:p>
      </dgm:t>
    </dgm:pt>
    <dgm:pt modelId="{B8986141-0CDD-4CEF-AD82-E3545C1CCBC0}">
      <dgm:prSet phldrT="[Text]"/>
      <dgm:spPr/>
      <dgm:t>
        <a:bodyPr/>
        <a:lstStyle/>
        <a:p>
          <a:r>
            <a:rPr lang="en-US" dirty="0" smtClean="0"/>
            <a:t>Valuation to be as per Rules</a:t>
          </a:r>
          <a:endParaRPr lang="en-US" dirty="0"/>
        </a:p>
      </dgm:t>
    </dgm:pt>
    <dgm:pt modelId="{E3959D57-5E60-4414-9B65-A65D705EE723}" type="parTrans" cxnId="{AC0D9C69-A2D8-4FDD-A74A-ACFFB07C8A28}">
      <dgm:prSet/>
      <dgm:spPr/>
      <dgm:t>
        <a:bodyPr/>
        <a:lstStyle/>
        <a:p>
          <a:endParaRPr lang="en-US"/>
        </a:p>
      </dgm:t>
    </dgm:pt>
    <dgm:pt modelId="{5804130A-C362-4139-99C7-589A0D5AB494}" type="sibTrans" cxnId="{AC0D9C69-A2D8-4FDD-A74A-ACFFB07C8A28}">
      <dgm:prSet/>
      <dgm:spPr/>
      <dgm:t>
        <a:bodyPr/>
        <a:lstStyle/>
        <a:p>
          <a:endParaRPr lang="en-US"/>
        </a:p>
      </dgm:t>
    </dgm:pt>
    <dgm:pt modelId="{19AD9B6B-60DD-4BB5-929B-CEC5C708CFE7}">
      <dgm:prSet phldrT="[Text]"/>
      <dgm:spPr/>
      <dgm:t>
        <a:bodyPr/>
        <a:lstStyle/>
        <a:p>
          <a:r>
            <a:rPr lang="en-US" dirty="0" smtClean="0"/>
            <a:t>A </a:t>
          </a:r>
          <a:r>
            <a:rPr lang="en-US" dirty="0" err="1" smtClean="0"/>
            <a:t>valuer</a:t>
          </a:r>
          <a:r>
            <a:rPr lang="en-US" dirty="0" smtClean="0"/>
            <a:t> found guilty of professional misconduct or sentenced to imprisonment for any offence,  shall be removed from register and cease to be </a:t>
          </a:r>
          <a:r>
            <a:rPr lang="en-US" dirty="0" err="1" smtClean="0"/>
            <a:t>valuer</a:t>
          </a:r>
          <a:endParaRPr lang="en-US" dirty="0"/>
        </a:p>
      </dgm:t>
    </dgm:pt>
    <dgm:pt modelId="{E97E5B23-18A4-47A4-9CE6-E3E56F0933A6}" type="parTrans" cxnId="{A3D4BD37-6700-46F6-A64C-DD0A22AD58D3}">
      <dgm:prSet/>
      <dgm:spPr/>
      <dgm:t>
        <a:bodyPr/>
        <a:lstStyle/>
        <a:p>
          <a:endParaRPr lang="en-US"/>
        </a:p>
      </dgm:t>
    </dgm:pt>
    <dgm:pt modelId="{DC1516F2-415C-439A-8701-DFD6427616ED}" type="sibTrans" cxnId="{A3D4BD37-6700-46F6-A64C-DD0A22AD58D3}">
      <dgm:prSet/>
      <dgm:spPr/>
      <dgm:t>
        <a:bodyPr/>
        <a:lstStyle/>
        <a:p>
          <a:endParaRPr lang="en-US"/>
        </a:p>
      </dgm:t>
    </dgm:pt>
    <dgm:pt modelId="{93A9AEA5-D420-4F58-B19E-23A4A0C1338A}">
      <dgm:prSet phldrT="[Text]"/>
      <dgm:spPr/>
      <dgm:t>
        <a:bodyPr/>
        <a:lstStyle/>
        <a:p>
          <a:r>
            <a:rPr lang="en-US" dirty="0" smtClean="0"/>
            <a:t>  </a:t>
          </a:r>
          <a:endParaRPr lang="en-US" dirty="0"/>
        </a:p>
      </dgm:t>
    </dgm:pt>
    <dgm:pt modelId="{44E16A7A-8FCB-4347-9298-1B0A0F7873C0}" type="parTrans" cxnId="{CA11A47D-60B3-4297-ACF4-6D792650089B}">
      <dgm:prSet/>
      <dgm:spPr/>
      <dgm:t>
        <a:bodyPr/>
        <a:lstStyle/>
        <a:p>
          <a:endParaRPr lang="en-US"/>
        </a:p>
      </dgm:t>
    </dgm:pt>
    <dgm:pt modelId="{8939FA14-73DE-4FB7-9B33-103DF1E33524}" type="sibTrans" cxnId="{CA11A47D-60B3-4297-ACF4-6D792650089B}">
      <dgm:prSet/>
      <dgm:spPr/>
      <dgm:t>
        <a:bodyPr/>
        <a:lstStyle/>
        <a:p>
          <a:endParaRPr lang="en-US"/>
        </a:p>
      </dgm:t>
    </dgm:pt>
    <dgm:pt modelId="{0B8E10DD-E278-42F7-A882-E3E374C6F682}" type="pres">
      <dgm:prSet presAssocID="{3C521AF5-4006-446E-AE60-2399629CEBD7}" presName="Name0" presStyleCnt="0">
        <dgm:presLayoutVars>
          <dgm:dir/>
          <dgm:resizeHandles val="exact"/>
        </dgm:presLayoutVars>
      </dgm:prSet>
      <dgm:spPr/>
      <dgm:t>
        <a:bodyPr/>
        <a:lstStyle/>
        <a:p>
          <a:endParaRPr lang="en-US"/>
        </a:p>
      </dgm:t>
    </dgm:pt>
    <dgm:pt modelId="{9ABA2DCE-BF47-4E18-B971-726C39C1F9F0}" type="pres">
      <dgm:prSet presAssocID="{195C896C-78E2-4390-8A56-6BBB7DD376FA}" presName="node" presStyleLbl="node1" presStyleIdx="0" presStyleCnt="3">
        <dgm:presLayoutVars>
          <dgm:bulletEnabled val="1"/>
        </dgm:presLayoutVars>
      </dgm:prSet>
      <dgm:spPr/>
      <dgm:t>
        <a:bodyPr/>
        <a:lstStyle/>
        <a:p>
          <a:endParaRPr lang="en-US"/>
        </a:p>
      </dgm:t>
    </dgm:pt>
    <dgm:pt modelId="{C921E6BF-46D1-4C2D-8F6F-7F4610DF791E}" type="pres">
      <dgm:prSet presAssocID="{3BDCB6B4-BFAC-434C-9951-0990A24FED2D}" presName="sibTrans" presStyleCnt="0"/>
      <dgm:spPr/>
    </dgm:pt>
    <dgm:pt modelId="{16437737-2E08-4681-9D6E-1BA76372F579}" type="pres">
      <dgm:prSet presAssocID="{0B663AE5-C89C-4F32-A0A0-70369EFC22D9}" presName="node" presStyleLbl="node1" presStyleIdx="1" presStyleCnt="3">
        <dgm:presLayoutVars>
          <dgm:bulletEnabled val="1"/>
        </dgm:presLayoutVars>
      </dgm:prSet>
      <dgm:spPr/>
      <dgm:t>
        <a:bodyPr/>
        <a:lstStyle/>
        <a:p>
          <a:endParaRPr lang="en-US"/>
        </a:p>
      </dgm:t>
    </dgm:pt>
    <dgm:pt modelId="{1CA75AE9-544F-48F0-9056-2917DA04C7DA}" type="pres">
      <dgm:prSet presAssocID="{DE472685-3301-4BB9-915A-BB334CC47BFF}" presName="sibTrans" presStyleCnt="0"/>
      <dgm:spPr/>
    </dgm:pt>
    <dgm:pt modelId="{3F337A69-D095-45E8-91B2-9B74458307CA}" type="pres">
      <dgm:prSet presAssocID="{93815D12-EAB7-411B-9E9A-3C323C4A4109}" presName="node" presStyleLbl="node1" presStyleIdx="2" presStyleCnt="3">
        <dgm:presLayoutVars>
          <dgm:bulletEnabled val="1"/>
        </dgm:presLayoutVars>
      </dgm:prSet>
      <dgm:spPr/>
      <dgm:t>
        <a:bodyPr/>
        <a:lstStyle/>
        <a:p>
          <a:endParaRPr lang="en-US"/>
        </a:p>
      </dgm:t>
    </dgm:pt>
  </dgm:ptLst>
  <dgm:cxnLst>
    <dgm:cxn modelId="{E7C8DEA2-49D4-46C7-9464-5D19BBEBEDCA}" srcId="{195C896C-78E2-4390-8A56-6BBB7DD376FA}" destId="{5C7108B8-9F18-4597-B123-51AC7DDE1D11}" srcOrd="0" destOrd="0" parTransId="{12891F96-4FC1-4B47-A4B9-FF28B5E039E5}" sibTransId="{E8483D05-4B66-4669-AC01-061769BBD853}"/>
    <dgm:cxn modelId="{736E7819-279B-4315-B71A-0F0BC3974D06}" srcId="{3C521AF5-4006-446E-AE60-2399629CEBD7}" destId="{93815D12-EAB7-411B-9E9A-3C323C4A4109}" srcOrd="2" destOrd="0" parTransId="{3A1A1A75-5113-48A5-806A-7B7C916B7414}" sibTransId="{69EFC851-9AEA-41C0-9819-3E9976654DEE}"/>
    <dgm:cxn modelId="{A628FC87-426C-4A86-897F-FB534663C499}" srcId="{3C521AF5-4006-446E-AE60-2399629CEBD7}" destId="{195C896C-78E2-4390-8A56-6BBB7DD376FA}" srcOrd="0" destOrd="0" parTransId="{C8228FEF-5121-4E6B-9BBC-AEE21F56157E}" sibTransId="{3BDCB6B4-BFAC-434C-9951-0990A24FED2D}"/>
    <dgm:cxn modelId="{064F1AC2-2F1B-4C77-97FF-3D06F72D663B}" type="presOf" srcId="{5C7108B8-9F18-4597-B123-51AC7DDE1D11}" destId="{9ABA2DCE-BF47-4E18-B971-726C39C1F9F0}" srcOrd="0" destOrd="1" presId="urn:microsoft.com/office/officeart/2005/8/layout/hList6"/>
    <dgm:cxn modelId="{A3D4BD37-6700-46F6-A64C-DD0A22AD58D3}" srcId="{0B663AE5-C89C-4F32-A0A0-70369EFC22D9}" destId="{19AD9B6B-60DD-4BB5-929B-CEC5C708CFE7}" srcOrd="2" destOrd="0" parTransId="{E97E5B23-18A4-47A4-9CE6-E3E56F0933A6}" sibTransId="{DC1516F2-415C-439A-8701-DFD6427616ED}"/>
    <dgm:cxn modelId="{77491FD1-4FCD-4A98-9DF0-655D1CC6AA69}" type="presOf" srcId="{965739C8-61A5-44E2-A071-4BC605E1EAD3}" destId="{3F337A69-D095-45E8-91B2-9B74458307CA}" srcOrd="0" destOrd="1" presId="urn:microsoft.com/office/officeart/2005/8/layout/hList6"/>
    <dgm:cxn modelId="{EFB4175E-ADC5-4675-9F15-A33A563441A6}" srcId="{93815D12-EAB7-411B-9E9A-3C323C4A4109}" destId="{965739C8-61A5-44E2-A071-4BC605E1EAD3}" srcOrd="0" destOrd="0" parTransId="{4C2DF924-0E01-4CF7-8C5A-F2D916469509}" sibTransId="{3C6DC2D6-463E-4779-88DF-3C10C4C069AA}"/>
    <dgm:cxn modelId="{011145B9-6157-40CA-9824-ED5212414EDA}" type="presOf" srcId="{93A9AEA5-D420-4F58-B19E-23A4A0C1338A}" destId="{16437737-2E08-4681-9D6E-1BA76372F579}" srcOrd="0" destOrd="4" presId="urn:microsoft.com/office/officeart/2005/8/layout/hList6"/>
    <dgm:cxn modelId="{266FAB79-B3CE-4FE7-8100-305806A121A7}" type="presOf" srcId="{B8986141-0CDD-4CEF-AD82-E3545C1CCBC0}" destId="{9ABA2DCE-BF47-4E18-B971-726C39C1F9F0}" srcOrd="0" destOrd="4" presId="urn:microsoft.com/office/officeart/2005/8/layout/hList6"/>
    <dgm:cxn modelId="{7BC320F3-F0CD-43B0-80AA-643E84D391FB}" srcId="{0B663AE5-C89C-4F32-A0A0-70369EFC22D9}" destId="{2D393AB4-62C1-47AD-8623-503812159C4B}" srcOrd="1" destOrd="0" parTransId="{1B72EB88-02BD-44DE-83F4-070D4B6AB43D}" sibTransId="{7AEBDA5D-868C-45E9-B2E0-2A9A8E23646B}"/>
    <dgm:cxn modelId="{CA11A47D-60B3-4297-ACF4-6D792650089B}" srcId="{0B663AE5-C89C-4F32-A0A0-70369EFC22D9}" destId="{93A9AEA5-D420-4F58-B19E-23A4A0C1338A}" srcOrd="3" destOrd="0" parTransId="{44E16A7A-8FCB-4347-9298-1B0A0F7873C0}" sibTransId="{8939FA14-73DE-4FB7-9B33-103DF1E33524}"/>
    <dgm:cxn modelId="{AC0D9C69-A2D8-4FDD-A74A-ACFFB07C8A28}" srcId="{195C896C-78E2-4390-8A56-6BBB7DD376FA}" destId="{B8986141-0CDD-4CEF-AD82-E3545C1CCBC0}" srcOrd="3" destOrd="0" parTransId="{E3959D57-5E60-4414-9B65-A65D705EE723}" sibTransId="{5804130A-C362-4139-99C7-589A0D5AB494}"/>
    <dgm:cxn modelId="{D24FD54D-1DD3-4F98-9832-78640758BEA0}" type="presOf" srcId="{2875D04F-2A01-4507-AC86-5A4CE2C52B15}" destId="{3F337A69-D095-45E8-91B2-9B74458307CA}" srcOrd="0" destOrd="2" presId="urn:microsoft.com/office/officeart/2005/8/layout/hList6"/>
    <dgm:cxn modelId="{E29AF712-3C28-44B0-A3A0-27F1FB5C012A}" type="presOf" srcId="{195C896C-78E2-4390-8A56-6BBB7DD376FA}" destId="{9ABA2DCE-BF47-4E18-B971-726C39C1F9F0}" srcOrd="0" destOrd="0" presId="urn:microsoft.com/office/officeart/2005/8/layout/hList6"/>
    <dgm:cxn modelId="{C69C680F-859E-4C0C-AA57-90DD6484141B}" type="presOf" srcId="{B8D23A3C-504F-44EF-94BB-C2E1B38C15D0}" destId="{16437737-2E08-4681-9D6E-1BA76372F579}" srcOrd="0" destOrd="1" presId="urn:microsoft.com/office/officeart/2005/8/layout/hList6"/>
    <dgm:cxn modelId="{D8C89E25-83D2-433F-AE77-5C890D6946AA}" type="presOf" srcId="{E497E1E2-B9EF-41B8-8EDE-08ED7CCBE0B9}" destId="{9ABA2DCE-BF47-4E18-B971-726C39C1F9F0}" srcOrd="0" destOrd="3" presId="urn:microsoft.com/office/officeart/2005/8/layout/hList6"/>
    <dgm:cxn modelId="{3B31DCDF-B6F4-44FA-AEAB-C14997CAD949}" srcId="{3C521AF5-4006-446E-AE60-2399629CEBD7}" destId="{0B663AE5-C89C-4F32-A0A0-70369EFC22D9}" srcOrd="1" destOrd="0" parTransId="{3A562350-14E1-407B-8B6B-4FA03A8F00B1}" sibTransId="{DE472685-3301-4BB9-915A-BB334CC47BFF}"/>
    <dgm:cxn modelId="{5A5D5AEC-DB9C-45D5-970E-832AB487A395}" srcId="{195C896C-78E2-4390-8A56-6BBB7DD376FA}" destId="{CD8970DF-B178-4CBF-8694-E977CA09B70C}" srcOrd="1" destOrd="0" parTransId="{DD39755B-441B-48F9-A329-76CFEC954F1D}" sibTransId="{7C90356D-1A65-4D8B-9628-FC5BD1B9CED2}"/>
    <dgm:cxn modelId="{AB92D7DF-B8FD-4C0F-86FA-BB85A2131D29}" type="presOf" srcId="{2D393AB4-62C1-47AD-8623-503812159C4B}" destId="{16437737-2E08-4681-9D6E-1BA76372F579}" srcOrd="0" destOrd="2" presId="urn:microsoft.com/office/officeart/2005/8/layout/hList6"/>
    <dgm:cxn modelId="{94B9F80A-404C-4A27-876B-77A7199F2B8A}" type="presOf" srcId="{19AD9B6B-60DD-4BB5-929B-CEC5C708CFE7}" destId="{16437737-2E08-4681-9D6E-1BA76372F579}" srcOrd="0" destOrd="3" presId="urn:microsoft.com/office/officeart/2005/8/layout/hList6"/>
    <dgm:cxn modelId="{2DED02BE-A9DE-430E-AF26-55A24C64B875}" srcId="{0B663AE5-C89C-4F32-A0A0-70369EFC22D9}" destId="{B8D23A3C-504F-44EF-94BB-C2E1B38C15D0}" srcOrd="0" destOrd="0" parTransId="{4392F0FB-2070-48F3-9AD9-1E5C17F02B7B}" sibTransId="{EE293E00-CA84-495F-98B7-F4E47E989392}"/>
    <dgm:cxn modelId="{2CDDF268-0D54-4DD8-894E-3C92A2538F80}" type="presOf" srcId="{0B663AE5-C89C-4F32-A0A0-70369EFC22D9}" destId="{16437737-2E08-4681-9D6E-1BA76372F579}" srcOrd="0" destOrd="0" presId="urn:microsoft.com/office/officeart/2005/8/layout/hList6"/>
    <dgm:cxn modelId="{C2B6A6C2-ADDB-42A6-8EE6-382A9D7FDA9C}" type="presOf" srcId="{93815D12-EAB7-411B-9E9A-3C323C4A4109}" destId="{3F337A69-D095-45E8-91B2-9B74458307CA}" srcOrd="0" destOrd="0" presId="urn:microsoft.com/office/officeart/2005/8/layout/hList6"/>
    <dgm:cxn modelId="{4D633CED-AC9F-4E0B-9CB1-CEDAB7CFF31A}" srcId="{195C896C-78E2-4390-8A56-6BBB7DD376FA}" destId="{E497E1E2-B9EF-41B8-8EDE-08ED7CCBE0B9}" srcOrd="2" destOrd="0" parTransId="{214A4F6D-5357-40D0-8C8D-12A5E9894223}" sibTransId="{A8A37343-CD8F-4C43-9742-07C557BD1787}"/>
    <dgm:cxn modelId="{18E2ECC6-212B-418D-BD27-384D8399ECE4}" srcId="{93815D12-EAB7-411B-9E9A-3C323C4A4109}" destId="{2875D04F-2A01-4507-AC86-5A4CE2C52B15}" srcOrd="1" destOrd="0" parTransId="{7660D8A7-F838-4CBF-9D72-ED63E216EE0E}" sibTransId="{DD591F2A-0E7A-413B-BE7D-B910059C6173}"/>
    <dgm:cxn modelId="{50D77A42-3D43-4DBC-8C2F-7C9A60E75C37}" type="presOf" srcId="{CD8970DF-B178-4CBF-8694-E977CA09B70C}" destId="{9ABA2DCE-BF47-4E18-B971-726C39C1F9F0}" srcOrd="0" destOrd="2" presId="urn:microsoft.com/office/officeart/2005/8/layout/hList6"/>
    <dgm:cxn modelId="{47B5BF09-B264-4020-BDCF-AC0842658B74}" type="presOf" srcId="{3C521AF5-4006-446E-AE60-2399629CEBD7}" destId="{0B8E10DD-E278-42F7-A882-E3E374C6F682}" srcOrd="0" destOrd="0" presId="urn:microsoft.com/office/officeart/2005/8/layout/hList6"/>
    <dgm:cxn modelId="{F35B7FD7-3D99-4F96-B6DD-E5817FE1601B}" type="presParOf" srcId="{0B8E10DD-E278-42F7-A882-E3E374C6F682}" destId="{9ABA2DCE-BF47-4E18-B971-726C39C1F9F0}" srcOrd="0" destOrd="0" presId="urn:microsoft.com/office/officeart/2005/8/layout/hList6"/>
    <dgm:cxn modelId="{836C5AE1-4E5E-4FD1-BCD7-FEB36532E3E8}" type="presParOf" srcId="{0B8E10DD-E278-42F7-A882-E3E374C6F682}" destId="{C921E6BF-46D1-4C2D-8F6F-7F4610DF791E}" srcOrd="1" destOrd="0" presId="urn:microsoft.com/office/officeart/2005/8/layout/hList6"/>
    <dgm:cxn modelId="{D9135123-D600-473B-A99B-29CB4EA0351A}" type="presParOf" srcId="{0B8E10DD-E278-42F7-A882-E3E374C6F682}" destId="{16437737-2E08-4681-9D6E-1BA76372F579}" srcOrd="2" destOrd="0" presId="urn:microsoft.com/office/officeart/2005/8/layout/hList6"/>
    <dgm:cxn modelId="{ACE9A182-759E-4985-8DBD-CCD18D673180}" type="presParOf" srcId="{0B8E10DD-E278-42F7-A882-E3E374C6F682}" destId="{1CA75AE9-544F-48F0-9056-2917DA04C7DA}" srcOrd="3" destOrd="0" presId="urn:microsoft.com/office/officeart/2005/8/layout/hList6"/>
    <dgm:cxn modelId="{BE0AF7DE-EF1F-40FA-A628-5D27B0207084}" type="presParOf" srcId="{0B8E10DD-E278-42F7-A882-E3E374C6F682}" destId="{3F337A69-D095-45E8-91B2-9B74458307CA}"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1BF26F-2C8E-41F8-95FA-324F2322E1D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BC4D91-47F3-42BF-AFB2-6EFDA2CF7B56}">
      <dgm:prSet phldrT="[Text]"/>
      <dgm:spPr/>
      <dgm:t>
        <a:bodyPr/>
        <a:lstStyle/>
        <a:p>
          <a:r>
            <a:rPr lang="en-US" dirty="0" smtClean="0"/>
            <a:t>Description of valuation engagement</a:t>
          </a:r>
          <a:endParaRPr lang="en-US" dirty="0"/>
        </a:p>
      </dgm:t>
    </dgm:pt>
    <dgm:pt modelId="{146F2451-95AD-41EF-9E7F-8CB2F53A8D56}" type="parTrans" cxnId="{5E4E226B-5A0C-439E-A5CE-C0173BACCD9C}">
      <dgm:prSet/>
      <dgm:spPr/>
      <dgm:t>
        <a:bodyPr/>
        <a:lstStyle/>
        <a:p>
          <a:endParaRPr lang="en-US"/>
        </a:p>
      </dgm:t>
    </dgm:pt>
    <dgm:pt modelId="{1F6A2604-5E36-44D1-8D92-F5DF4510E2A5}" type="sibTrans" cxnId="{5E4E226B-5A0C-439E-A5CE-C0173BACCD9C}">
      <dgm:prSet/>
      <dgm:spPr/>
      <dgm:t>
        <a:bodyPr/>
        <a:lstStyle/>
        <a:p>
          <a:endParaRPr lang="en-US"/>
        </a:p>
      </dgm:t>
    </dgm:pt>
    <dgm:pt modelId="{6B7FA925-21A1-4AF4-A0A4-E797ED40D6B4}">
      <dgm:prSet phldrT="[Text]"/>
      <dgm:spPr/>
      <dgm:t>
        <a:bodyPr/>
        <a:lstStyle/>
        <a:p>
          <a:r>
            <a:rPr lang="en-US" dirty="0" smtClean="0"/>
            <a:t>Name of Client and other intended users;  </a:t>
          </a:r>
          <a:endParaRPr lang="en-US" dirty="0"/>
        </a:p>
      </dgm:t>
    </dgm:pt>
    <dgm:pt modelId="{737E9F03-8878-4F1B-A9CE-1074B651F660}" type="parTrans" cxnId="{78987A09-2AC5-4CA2-944A-9BD1B307C569}">
      <dgm:prSet/>
      <dgm:spPr/>
      <dgm:t>
        <a:bodyPr/>
        <a:lstStyle/>
        <a:p>
          <a:endParaRPr lang="en-US"/>
        </a:p>
      </dgm:t>
    </dgm:pt>
    <dgm:pt modelId="{2383B51E-4328-4FCF-B2FA-1E155E497490}" type="sibTrans" cxnId="{78987A09-2AC5-4CA2-944A-9BD1B307C569}">
      <dgm:prSet/>
      <dgm:spPr/>
      <dgm:t>
        <a:bodyPr/>
        <a:lstStyle/>
        <a:p>
          <a:endParaRPr lang="en-US"/>
        </a:p>
      </dgm:t>
    </dgm:pt>
    <dgm:pt modelId="{0548B1F0-460A-4364-9B10-6B332A7FE05D}">
      <dgm:prSet phldrT="[Text]"/>
      <dgm:spPr/>
      <dgm:t>
        <a:bodyPr/>
        <a:lstStyle/>
        <a:p>
          <a:r>
            <a:rPr lang="en-US" dirty="0" smtClean="0"/>
            <a:t>Purpose of valuation </a:t>
          </a:r>
          <a:endParaRPr lang="en-US" dirty="0"/>
        </a:p>
      </dgm:t>
    </dgm:pt>
    <dgm:pt modelId="{E725206D-B6E9-41C5-AA18-8C2F9073FF84}" type="parTrans" cxnId="{46A241FA-F282-4279-8C97-B14A22DA63E9}">
      <dgm:prSet/>
      <dgm:spPr/>
      <dgm:t>
        <a:bodyPr/>
        <a:lstStyle/>
        <a:p>
          <a:endParaRPr lang="en-US"/>
        </a:p>
      </dgm:t>
    </dgm:pt>
    <dgm:pt modelId="{4AD3C0C6-589B-4E04-8DB3-86B9FFAD26F8}" type="sibTrans" cxnId="{46A241FA-F282-4279-8C97-B14A22DA63E9}">
      <dgm:prSet/>
      <dgm:spPr/>
      <dgm:t>
        <a:bodyPr/>
        <a:lstStyle/>
        <a:p>
          <a:endParaRPr lang="en-US"/>
        </a:p>
      </dgm:t>
    </dgm:pt>
    <dgm:pt modelId="{E2D996C7-838A-4ABE-B6AB-E57D482D04E8}">
      <dgm:prSet phldrT="[Text]"/>
      <dgm:spPr/>
      <dgm:t>
        <a:bodyPr/>
        <a:lstStyle/>
        <a:p>
          <a:r>
            <a:rPr lang="en-US" dirty="0" smtClean="0"/>
            <a:t>Description of business/assets/liability to be valued </a:t>
          </a:r>
          <a:endParaRPr lang="en-US" dirty="0"/>
        </a:p>
      </dgm:t>
    </dgm:pt>
    <dgm:pt modelId="{445B314B-A8A6-4575-8353-3BAD5520A5F2}" type="parTrans" cxnId="{8527C5F3-990C-4564-8A61-D585F8D8E43F}">
      <dgm:prSet/>
      <dgm:spPr/>
      <dgm:t>
        <a:bodyPr/>
        <a:lstStyle/>
        <a:p>
          <a:endParaRPr lang="en-US"/>
        </a:p>
      </dgm:t>
    </dgm:pt>
    <dgm:pt modelId="{396CD4F6-6C95-4D40-952D-B334C82720CA}" type="sibTrans" cxnId="{8527C5F3-990C-4564-8A61-D585F8D8E43F}">
      <dgm:prSet/>
      <dgm:spPr/>
      <dgm:t>
        <a:bodyPr/>
        <a:lstStyle/>
        <a:p>
          <a:endParaRPr lang="en-US"/>
        </a:p>
      </dgm:t>
    </dgm:pt>
    <dgm:pt modelId="{3D7314D7-BE25-4D83-9588-F50C47334B99}">
      <dgm:prSet phldrT="[Text]"/>
      <dgm:spPr/>
      <dgm:t>
        <a:bodyPr/>
        <a:lstStyle/>
        <a:p>
          <a:r>
            <a:rPr lang="en-US" dirty="0" smtClean="0"/>
            <a:t>Nature of business/asset/liability; </a:t>
          </a:r>
          <a:endParaRPr lang="en-US" dirty="0"/>
        </a:p>
      </dgm:t>
    </dgm:pt>
    <dgm:pt modelId="{AFA5F094-D530-4B9B-94B4-71483911F1B3}" type="parTrans" cxnId="{3E4DBF0A-3607-45BE-9DDF-CFC1683ABD67}">
      <dgm:prSet/>
      <dgm:spPr/>
      <dgm:t>
        <a:bodyPr/>
        <a:lstStyle/>
        <a:p>
          <a:endParaRPr lang="en-US"/>
        </a:p>
      </dgm:t>
    </dgm:pt>
    <dgm:pt modelId="{B2308F7B-7826-4805-9C4B-BDD7B0E16CBF}" type="sibTrans" cxnId="{3E4DBF0A-3607-45BE-9DDF-CFC1683ABD67}">
      <dgm:prSet/>
      <dgm:spPr/>
      <dgm:t>
        <a:bodyPr/>
        <a:lstStyle/>
        <a:p>
          <a:endParaRPr lang="en-US"/>
        </a:p>
      </dgm:t>
    </dgm:pt>
    <dgm:pt modelId="{487752E0-BA5B-445C-804A-863FD925AA2E}">
      <dgm:prSet phldrT="[Text]"/>
      <dgm:spPr/>
      <dgm:t>
        <a:bodyPr/>
        <a:lstStyle/>
        <a:p>
          <a:r>
            <a:rPr lang="en-US" dirty="0" smtClean="0"/>
            <a:t>Legal background, financial aspects and tax matters</a:t>
          </a:r>
          <a:endParaRPr lang="en-US" dirty="0"/>
        </a:p>
      </dgm:t>
    </dgm:pt>
    <dgm:pt modelId="{F12B8508-7E12-4721-A288-4BA86C46147A}" type="parTrans" cxnId="{855A9E29-B03C-4A67-956A-0519F8300571}">
      <dgm:prSet/>
      <dgm:spPr/>
      <dgm:t>
        <a:bodyPr/>
        <a:lstStyle/>
        <a:p>
          <a:endParaRPr lang="en-US"/>
        </a:p>
      </dgm:t>
    </dgm:pt>
    <dgm:pt modelId="{8ABB90E2-79F7-4EA0-AB6A-CBD69A12E5C2}" type="sibTrans" cxnId="{855A9E29-B03C-4A67-956A-0519F8300571}">
      <dgm:prSet/>
      <dgm:spPr/>
      <dgm:t>
        <a:bodyPr/>
        <a:lstStyle/>
        <a:p>
          <a:endParaRPr lang="en-US"/>
        </a:p>
      </dgm:t>
    </dgm:pt>
    <dgm:pt modelId="{3E0DCCF6-6C52-4ADC-9C0F-CDC2B518D754}">
      <dgm:prSet phldrT="[Text]"/>
      <dgm:spPr/>
      <dgm:t>
        <a:bodyPr/>
        <a:lstStyle/>
        <a:p>
          <a:r>
            <a:rPr lang="en-US" dirty="0" smtClean="0"/>
            <a:t>Description of information underlying the valuation</a:t>
          </a:r>
          <a:endParaRPr lang="en-US" dirty="0"/>
        </a:p>
      </dgm:t>
    </dgm:pt>
    <dgm:pt modelId="{8E3F6CA5-CBD7-4909-A1E2-48F34654D6A2}" type="parTrans" cxnId="{149E3124-6C79-43EE-A971-474704FF5672}">
      <dgm:prSet/>
      <dgm:spPr/>
      <dgm:t>
        <a:bodyPr/>
        <a:lstStyle/>
        <a:p>
          <a:endParaRPr lang="en-US"/>
        </a:p>
      </dgm:t>
    </dgm:pt>
    <dgm:pt modelId="{D3ACB897-7129-41D0-AB9B-51054B84D534}" type="sibTrans" cxnId="{149E3124-6C79-43EE-A971-474704FF5672}">
      <dgm:prSet/>
      <dgm:spPr/>
      <dgm:t>
        <a:bodyPr/>
        <a:lstStyle/>
        <a:p>
          <a:endParaRPr lang="en-US"/>
        </a:p>
      </dgm:t>
    </dgm:pt>
    <dgm:pt modelId="{1A0B4F59-9E1A-4091-8824-641D9913F1ED}">
      <dgm:prSet phldrT="[Text]"/>
      <dgm:spPr/>
      <dgm:t>
        <a:bodyPr/>
        <a:lstStyle/>
        <a:p>
          <a:r>
            <a:rPr lang="en-US" dirty="0" smtClean="0"/>
            <a:t>Analysis of past results, budget with underlying assumptions; Statement of Responsibility </a:t>
          </a:r>
          <a:endParaRPr lang="en-US" dirty="0"/>
        </a:p>
      </dgm:t>
    </dgm:pt>
    <dgm:pt modelId="{3B4E2A50-05B9-4735-9D4C-6686DA8E278F}" type="parTrans" cxnId="{D7052A86-C23F-495B-ACB5-3907C0F4B0A4}">
      <dgm:prSet/>
      <dgm:spPr/>
      <dgm:t>
        <a:bodyPr/>
        <a:lstStyle/>
        <a:p>
          <a:endParaRPr lang="en-US"/>
        </a:p>
      </dgm:t>
    </dgm:pt>
    <dgm:pt modelId="{950B569E-BEBD-4178-83DF-D3ED93E62082}" type="sibTrans" cxnId="{D7052A86-C23F-495B-ACB5-3907C0F4B0A4}">
      <dgm:prSet/>
      <dgm:spPr/>
      <dgm:t>
        <a:bodyPr/>
        <a:lstStyle/>
        <a:p>
          <a:endParaRPr lang="en-US"/>
        </a:p>
      </dgm:t>
    </dgm:pt>
    <dgm:pt modelId="{0863DB0F-36DE-473A-96A5-7B64C633FEFF}">
      <dgm:prSet phldrT="[Text]"/>
      <dgm:spPr/>
      <dgm:t>
        <a:bodyPr/>
        <a:lstStyle/>
        <a:p>
          <a:r>
            <a:rPr lang="en-US" dirty="0" smtClean="0"/>
            <a:t>Availability and quality of underlying data; review of budget </a:t>
          </a:r>
          <a:endParaRPr lang="en-US" dirty="0"/>
        </a:p>
      </dgm:t>
    </dgm:pt>
    <dgm:pt modelId="{F9DE277C-A9F3-4BAF-BC7F-A8B841406B47}" type="parTrans" cxnId="{8E0EA454-EF2C-4DE5-822B-33F1147BC1A1}">
      <dgm:prSet/>
      <dgm:spPr/>
      <dgm:t>
        <a:bodyPr/>
        <a:lstStyle/>
        <a:p>
          <a:endParaRPr lang="en-US"/>
        </a:p>
      </dgm:t>
    </dgm:pt>
    <dgm:pt modelId="{9B894CFE-F23B-46A8-9317-AA612D545B5A}" type="sibTrans" cxnId="{8E0EA454-EF2C-4DE5-822B-33F1147BC1A1}">
      <dgm:prSet/>
      <dgm:spPr/>
      <dgm:t>
        <a:bodyPr/>
        <a:lstStyle/>
        <a:p>
          <a:endParaRPr lang="en-US"/>
        </a:p>
      </dgm:t>
    </dgm:pt>
    <dgm:pt modelId="{B9A3D107-6FE9-4D65-A7B0-DDAF80F3F68A}">
      <dgm:prSet phldrT="[Text]"/>
      <dgm:spPr/>
      <dgm:t>
        <a:bodyPr/>
        <a:lstStyle/>
        <a:p>
          <a:r>
            <a:rPr lang="en-US" dirty="0" smtClean="0"/>
            <a:t>Description of specific valuation of assets used in Business</a:t>
          </a:r>
          <a:endParaRPr lang="en-US" dirty="0"/>
        </a:p>
      </dgm:t>
    </dgm:pt>
    <dgm:pt modelId="{FCD06A6E-83EE-4B55-A631-FAB921FDB0A6}" type="parTrans" cxnId="{DE0623A7-24DA-436A-A945-586A6C43694B}">
      <dgm:prSet/>
      <dgm:spPr/>
      <dgm:t>
        <a:bodyPr/>
        <a:lstStyle/>
        <a:p>
          <a:endParaRPr lang="en-US"/>
        </a:p>
      </dgm:t>
    </dgm:pt>
    <dgm:pt modelId="{6D7318BF-325D-4870-BA2F-FB8D781F1EDA}" type="sibTrans" cxnId="{DE0623A7-24DA-436A-A945-586A6C43694B}">
      <dgm:prSet/>
      <dgm:spPr/>
      <dgm:t>
        <a:bodyPr/>
        <a:lstStyle/>
        <a:p>
          <a:endParaRPr lang="en-US"/>
        </a:p>
      </dgm:t>
    </dgm:pt>
    <dgm:pt modelId="{58CDA11C-B4C0-4D2C-9B52-E9617784B916}">
      <dgm:prSet phldrT="[Text]"/>
      <dgm:spPr/>
      <dgm:t>
        <a:bodyPr/>
        <a:lstStyle/>
        <a:p>
          <a:r>
            <a:rPr lang="en-US" dirty="0" smtClean="0"/>
            <a:t>Confirmation for valuation as per Rules </a:t>
          </a:r>
          <a:endParaRPr lang="en-US" dirty="0"/>
        </a:p>
      </dgm:t>
    </dgm:pt>
    <dgm:pt modelId="{49AD91B8-6CA3-4BFB-A13F-33BF05117B74}" type="parTrans" cxnId="{670AAAB3-9D1C-40D6-856F-6C1782AECDC3}">
      <dgm:prSet/>
      <dgm:spPr/>
      <dgm:t>
        <a:bodyPr/>
        <a:lstStyle/>
        <a:p>
          <a:endParaRPr lang="en-US"/>
        </a:p>
      </dgm:t>
    </dgm:pt>
    <dgm:pt modelId="{EDA7C1B4-A517-4470-BF3A-EADCE9C63F03}" type="sibTrans" cxnId="{670AAAB3-9D1C-40D6-856F-6C1782AECDC3}">
      <dgm:prSet/>
      <dgm:spPr/>
      <dgm:t>
        <a:bodyPr/>
        <a:lstStyle/>
        <a:p>
          <a:endParaRPr lang="en-US"/>
        </a:p>
      </dgm:t>
    </dgm:pt>
    <dgm:pt modelId="{7B826214-88DB-43E2-850C-B2CF6641128E}">
      <dgm:prSet phldrT="[Text]"/>
      <dgm:spPr/>
      <dgm:t>
        <a:bodyPr/>
        <a:lstStyle/>
        <a:p>
          <a:r>
            <a:rPr lang="en-US" dirty="0" smtClean="0"/>
            <a:t>Benchmarking with previous valuation done, if any</a:t>
          </a:r>
          <a:endParaRPr lang="en-US" dirty="0"/>
        </a:p>
      </dgm:t>
    </dgm:pt>
    <dgm:pt modelId="{75082E2E-6F28-4BB2-B61C-ED7729685384}" type="parTrans" cxnId="{BB19ACD1-01D8-43E8-9F1F-ECB47BD7C5B2}">
      <dgm:prSet/>
      <dgm:spPr/>
      <dgm:t>
        <a:bodyPr/>
        <a:lstStyle/>
        <a:p>
          <a:endParaRPr lang="en-US"/>
        </a:p>
      </dgm:t>
    </dgm:pt>
    <dgm:pt modelId="{17171CDE-47EC-4517-A24F-CA145027FBC1}" type="sibTrans" cxnId="{BB19ACD1-01D8-43E8-9F1F-ECB47BD7C5B2}">
      <dgm:prSet/>
      <dgm:spPr/>
      <dgm:t>
        <a:bodyPr/>
        <a:lstStyle/>
        <a:p>
          <a:endParaRPr lang="en-US"/>
        </a:p>
      </dgm:t>
    </dgm:pt>
    <dgm:pt modelId="{7C423ECE-AAD9-4985-9FED-4A0EEA3CF6C4}">
      <dgm:prSet phldrT="[Text]"/>
      <dgm:spPr/>
      <dgm:t>
        <a:bodyPr/>
        <a:lstStyle/>
        <a:p>
          <a:r>
            <a:rPr lang="en-US" dirty="0" smtClean="0"/>
            <a:t>Basis of Value; Valuation date; procedures carried out; Principles used in Valuation</a:t>
          </a:r>
          <a:r>
            <a:rPr lang="en-US" smtClean="0"/>
            <a:t>; </a:t>
          </a:r>
          <a:endParaRPr lang="en-US" dirty="0"/>
        </a:p>
      </dgm:t>
    </dgm:pt>
    <dgm:pt modelId="{722A4539-703A-4E0E-8477-A911FA8C6D18}" type="parTrans" cxnId="{820235C3-6AAD-4FFB-880C-C98896B7F6C0}">
      <dgm:prSet/>
      <dgm:spPr/>
      <dgm:t>
        <a:bodyPr/>
        <a:lstStyle/>
        <a:p>
          <a:endParaRPr lang="en-US"/>
        </a:p>
      </dgm:t>
    </dgm:pt>
    <dgm:pt modelId="{0FDD5C91-95D9-462F-B4BC-EA1CEC957A97}" type="sibTrans" cxnId="{820235C3-6AAD-4FFB-880C-C98896B7F6C0}">
      <dgm:prSet/>
      <dgm:spPr/>
      <dgm:t>
        <a:bodyPr/>
        <a:lstStyle/>
        <a:p>
          <a:endParaRPr lang="en-US"/>
        </a:p>
      </dgm:t>
    </dgm:pt>
    <dgm:pt modelId="{8243FB6B-861D-4E76-907A-620DFD2744B7}">
      <dgm:prSet phldrT="[Text]"/>
      <dgm:spPr/>
      <dgm:t>
        <a:bodyPr/>
        <a:lstStyle/>
        <a:p>
          <a:r>
            <a:rPr lang="en-US" dirty="0" smtClean="0"/>
            <a:t>Valuation method used and reasoning; Nature, scope and quality of underlying data; extent of estimates </a:t>
          </a:r>
          <a:endParaRPr lang="en-US" dirty="0"/>
        </a:p>
      </dgm:t>
    </dgm:pt>
    <dgm:pt modelId="{16F688D0-7F80-44B6-992F-BA6FF9223D73}" type="parTrans" cxnId="{5BC569C1-C8A1-42B9-9E95-38ACB2B200DB}">
      <dgm:prSet/>
      <dgm:spPr/>
      <dgm:t>
        <a:bodyPr/>
        <a:lstStyle/>
        <a:p>
          <a:endParaRPr lang="en-US"/>
        </a:p>
      </dgm:t>
    </dgm:pt>
    <dgm:pt modelId="{EE0EBBE3-E826-42E6-B0B9-7C4D720BED4F}" type="sibTrans" cxnId="{5BC569C1-C8A1-42B9-9E95-38ACB2B200DB}">
      <dgm:prSet/>
      <dgm:spPr/>
      <dgm:t>
        <a:bodyPr/>
        <a:lstStyle/>
        <a:p>
          <a:endParaRPr lang="en-US"/>
        </a:p>
      </dgm:t>
    </dgm:pt>
    <dgm:pt modelId="{DF7FBC76-D701-4779-B532-D1AFDD2D7708}">
      <dgm:prSet phldrT="[Text]"/>
      <dgm:spPr/>
      <dgm:t>
        <a:bodyPr/>
        <a:lstStyle/>
        <a:p>
          <a:r>
            <a:rPr lang="en-US" dirty="0" smtClean="0"/>
            <a:t>Confirmation that the valuation has been undertaken after taking into account relevant conditions/regulations/rules/notifications, if any, issued by Central or State government from time to time.</a:t>
          </a:r>
          <a:endParaRPr lang="en-US" dirty="0"/>
        </a:p>
      </dgm:t>
    </dgm:pt>
    <dgm:pt modelId="{CECE9DFC-AB62-4707-9545-F4546CF19574}" type="parTrans" cxnId="{39DB6C5D-44F2-42C4-A629-8EF396E18124}">
      <dgm:prSet/>
      <dgm:spPr/>
      <dgm:t>
        <a:bodyPr/>
        <a:lstStyle/>
        <a:p>
          <a:endParaRPr lang="en-US"/>
        </a:p>
      </dgm:t>
    </dgm:pt>
    <dgm:pt modelId="{A34C4094-1B08-4CA0-84BC-7F9B940F0776}" type="sibTrans" cxnId="{39DB6C5D-44F2-42C4-A629-8EF396E18124}">
      <dgm:prSet/>
      <dgm:spPr/>
      <dgm:t>
        <a:bodyPr/>
        <a:lstStyle/>
        <a:p>
          <a:endParaRPr lang="en-US"/>
        </a:p>
      </dgm:t>
    </dgm:pt>
    <dgm:pt modelId="{99FBFBC4-64F8-4654-BBC4-96C06E25B94B}">
      <dgm:prSet phldrT="[Text]"/>
      <dgm:spPr/>
      <dgm:t>
        <a:bodyPr/>
        <a:lstStyle/>
        <a:p>
          <a:r>
            <a:rPr lang="en-US" dirty="0" smtClean="0"/>
            <a:t>In case </a:t>
          </a:r>
          <a:r>
            <a:rPr lang="en-US" dirty="0" err="1" smtClean="0"/>
            <a:t>Valuer</a:t>
          </a:r>
          <a:r>
            <a:rPr lang="en-US" dirty="0" smtClean="0"/>
            <a:t> has been involved in valuing any part of the subject matter of valuation in the past, the past valuation report should be attached and referred to. In case a different basis has been adopted then adopted in the past, the </a:t>
          </a:r>
          <a:r>
            <a:rPr lang="en-US" dirty="0" err="1" smtClean="0"/>
            <a:t>Valuer</a:t>
          </a:r>
          <a:r>
            <a:rPr lang="en-US" dirty="0" smtClean="0"/>
            <a:t> should justify the reason for the same.</a:t>
          </a:r>
          <a:endParaRPr lang="en-US" dirty="0"/>
        </a:p>
      </dgm:t>
    </dgm:pt>
    <dgm:pt modelId="{24CC300B-2208-417F-A7A2-049285F7FAC2}" type="parTrans" cxnId="{A4C36F99-8265-4DA0-B6F7-C9071B4CB204}">
      <dgm:prSet/>
      <dgm:spPr/>
      <dgm:t>
        <a:bodyPr/>
        <a:lstStyle/>
        <a:p>
          <a:endParaRPr lang="en-US"/>
        </a:p>
      </dgm:t>
    </dgm:pt>
    <dgm:pt modelId="{CEE8812A-819D-4424-BE67-EE1E531EDC73}" type="sibTrans" cxnId="{A4C36F99-8265-4DA0-B6F7-C9071B4CB204}">
      <dgm:prSet/>
      <dgm:spPr/>
      <dgm:t>
        <a:bodyPr/>
        <a:lstStyle/>
        <a:p>
          <a:endParaRPr lang="en-US"/>
        </a:p>
      </dgm:t>
    </dgm:pt>
    <dgm:pt modelId="{B7F7FA95-1E98-4B06-BFE3-D7AB90202D53}">
      <dgm:prSet phldrT="[Text]"/>
      <dgm:spPr/>
      <dgm:t>
        <a:bodyPr/>
        <a:lstStyle/>
        <a:p>
          <a:r>
            <a:rPr lang="en-US" dirty="0" smtClean="0"/>
            <a:t>Description of </a:t>
          </a:r>
          <a:r>
            <a:rPr lang="en-US" dirty="0" err="1" smtClean="0"/>
            <a:t>Valuer</a:t>
          </a:r>
          <a:endParaRPr lang="en-US" dirty="0"/>
        </a:p>
      </dgm:t>
    </dgm:pt>
    <dgm:pt modelId="{1C97AE6C-3F99-4A8D-A1DB-6CFC7D267760}" type="parTrans" cxnId="{1B875CE1-B58A-41EC-B6B7-593C08336FFC}">
      <dgm:prSet/>
      <dgm:spPr/>
      <dgm:t>
        <a:bodyPr/>
        <a:lstStyle/>
        <a:p>
          <a:endParaRPr lang="en-US"/>
        </a:p>
      </dgm:t>
    </dgm:pt>
    <dgm:pt modelId="{682AB92E-8BD5-411C-AE6C-34AC491D9CDF}" type="sibTrans" cxnId="{1B875CE1-B58A-41EC-B6B7-593C08336FFC}">
      <dgm:prSet/>
      <dgm:spPr/>
      <dgm:t>
        <a:bodyPr/>
        <a:lstStyle/>
        <a:p>
          <a:endParaRPr lang="en-US"/>
        </a:p>
      </dgm:t>
    </dgm:pt>
    <dgm:pt modelId="{04699E36-93E1-419D-87C8-A65E8648CCEA}">
      <dgm:prSet phldrT="[Text]"/>
      <dgm:spPr/>
      <dgm:t>
        <a:bodyPr/>
        <a:lstStyle/>
        <a:p>
          <a:r>
            <a:rPr lang="en-US" dirty="0" smtClean="0"/>
            <a:t>Name &amp; Address of </a:t>
          </a:r>
          <a:r>
            <a:rPr lang="en-US" dirty="0" err="1" smtClean="0"/>
            <a:t>Valuer</a:t>
          </a:r>
          <a:r>
            <a:rPr lang="en-US" dirty="0" smtClean="0"/>
            <a:t>; Registration no and Email Id of </a:t>
          </a:r>
          <a:r>
            <a:rPr lang="en-US" dirty="0" err="1" smtClean="0"/>
            <a:t>Valuer</a:t>
          </a:r>
          <a:endParaRPr lang="en-US" dirty="0"/>
        </a:p>
      </dgm:t>
    </dgm:pt>
    <dgm:pt modelId="{F22A114A-33EB-46C2-97E7-2F08305D5D1D}" type="parTrans" cxnId="{0DB4ADDF-50E6-4F98-930A-86A2C5E0B939}">
      <dgm:prSet/>
      <dgm:spPr/>
      <dgm:t>
        <a:bodyPr/>
        <a:lstStyle/>
        <a:p>
          <a:endParaRPr lang="en-US"/>
        </a:p>
      </dgm:t>
    </dgm:pt>
    <dgm:pt modelId="{75FCC62D-DE20-441D-AA70-80AAAB0F06BB}" type="sibTrans" cxnId="{0DB4ADDF-50E6-4F98-930A-86A2C5E0B939}">
      <dgm:prSet/>
      <dgm:spPr/>
      <dgm:t>
        <a:bodyPr/>
        <a:lstStyle/>
        <a:p>
          <a:endParaRPr lang="en-US"/>
        </a:p>
      </dgm:t>
    </dgm:pt>
    <dgm:pt modelId="{0836FF1D-E64D-4195-9EBE-BE01B9AD20B7}" type="pres">
      <dgm:prSet presAssocID="{CA1BF26F-2C8E-41F8-95FA-324F2322E1DA}" presName="Name0" presStyleCnt="0">
        <dgm:presLayoutVars>
          <dgm:dir/>
          <dgm:animLvl val="lvl"/>
          <dgm:resizeHandles val="exact"/>
        </dgm:presLayoutVars>
      </dgm:prSet>
      <dgm:spPr/>
      <dgm:t>
        <a:bodyPr/>
        <a:lstStyle/>
        <a:p>
          <a:endParaRPr lang="en-US"/>
        </a:p>
      </dgm:t>
    </dgm:pt>
    <dgm:pt modelId="{251FAE34-75FC-4710-8E7E-75B943A9CF11}" type="pres">
      <dgm:prSet presAssocID="{B7F7FA95-1E98-4B06-BFE3-D7AB90202D53}" presName="linNode" presStyleCnt="0"/>
      <dgm:spPr/>
    </dgm:pt>
    <dgm:pt modelId="{85D968DB-9498-4219-8B2A-49E2D4948C42}" type="pres">
      <dgm:prSet presAssocID="{B7F7FA95-1E98-4B06-BFE3-D7AB90202D53}" presName="parentText" presStyleLbl="node1" presStyleIdx="0" presStyleCnt="7" custScaleX="74626">
        <dgm:presLayoutVars>
          <dgm:chMax val="1"/>
          <dgm:bulletEnabled val="1"/>
        </dgm:presLayoutVars>
      </dgm:prSet>
      <dgm:spPr/>
      <dgm:t>
        <a:bodyPr/>
        <a:lstStyle/>
        <a:p>
          <a:endParaRPr lang="en-US"/>
        </a:p>
      </dgm:t>
    </dgm:pt>
    <dgm:pt modelId="{14DEEE44-AD53-438C-812C-795575C15894}" type="pres">
      <dgm:prSet presAssocID="{B7F7FA95-1E98-4B06-BFE3-D7AB90202D53}" presName="descendantText" presStyleLbl="alignAccFollowNode1" presStyleIdx="0" presStyleCnt="7" custScaleX="129304">
        <dgm:presLayoutVars>
          <dgm:bulletEnabled val="1"/>
        </dgm:presLayoutVars>
      </dgm:prSet>
      <dgm:spPr/>
      <dgm:t>
        <a:bodyPr/>
        <a:lstStyle/>
        <a:p>
          <a:endParaRPr lang="en-US"/>
        </a:p>
      </dgm:t>
    </dgm:pt>
    <dgm:pt modelId="{A9B49C9B-5F1C-4AF3-BCF7-7366447885C0}" type="pres">
      <dgm:prSet presAssocID="{682AB92E-8BD5-411C-AE6C-34AC491D9CDF}" presName="sp" presStyleCnt="0"/>
      <dgm:spPr/>
    </dgm:pt>
    <dgm:pt modelId="{0157358E-3364-4B91-BB34-47FACD7ED378}" type="pres">
      <dgm:prSet presAssocID="{0DBC4D91-47F3-42BF-AFB2-6EFDA2CF7B56}" presName="linNode" presStyleCnt="0"/>
      <dgm:spPr/>
    </dgm:pt>
    <dgm:pt modelId="{1907ACED-1E07-438D-BDC8-051A1B9C9002}" type="pres">
      <dgm:prSet presAssocID="{0DBC4D91-47F3-42BF-AFB2-6EFDA2CF7B56}" presName="parentText" presStyleLbl="node1" presStyleIdx="1" presStyleCnt="7" custScaleX="69753" custLinFactNeighborX="-11397">
        <dgm:presLayoutVars>
          <dgm:chMax val="1"/>
          <dgm:bulletEnabled val="1"/>
        </dgm:presLayoutVars>
      </dgm:prSet>
      <dgm:spPr/>
      <dgm:t>
        <a:bodyPr/>
        <a:lstStyle/>
        <a:p>
          <a:endParaRPr lang="en-US"/>
        </a:p>
      </dgm:t>
    </dgm:pt>
    <dgm:pt modelId="{9E97FD12-F3D8-48EB-841F-2BF15D546135}" type="pres">
      <dgm:prSet presAssocID="{0DBC4D91-47F3-42BF-AFB2-6EFDA2CF7B56}" presName="descendantText" presStyleLbl="alignAccFollowNode1" presStyleIdx="1" presStyleCnt="7" custScaleX="117014">
        <dgm:presLayoutVars>
          <dgm:bulletEnabled val="1"/>
        </dgm:presLayoutVars>
      </dgm:prSet>
      <dgm:spPr/>
      <dgm:t>
        <a:bodyPr/>
        <a:lstStyle/>
        <a:p>
          <a:endParaRPr lang="en-US"/>
        </a:p>
      </dgm:t>
    </dgm:pt>
    <dgm:pt modelId="{4A86173D-A603-4091-B35E-D2BA0B8AD4B5}" type="pres">
      <dgm:prSet presAssocID="{1F6A2604-5E36-44D1-8D92-F5DF4510E2A5}" presName="sp" presStyleCnt="0"/>
      <dgm:spPr/>
    </dgm:pt>
    <dgm:pt modelId="{D6266968-16A9-4D07-BFC4-715BFF8F32A5}" type="pres">
      <dgm:prSet presAssocID="{E2D996C7-838A-4ABE-B6AB-E57D482D04E8}" presName="linNode" presStyleCnt="0"/>
      <dgm:spPr/>
    </dgm:pt>
    <dgm:pt modelId="{BEA187CB-B440-4794-9CDF-DE9D5F7693D1}" type="pres">
      <dgm:prSet presAssocID="{E2D996C7-838A-4ABE-B6AB-E57D482D04E8}" presName="parentText" presStyleLbl="node1" presStyleIdx="2" presStyleCnt="7" custScaleX="69753" custLinFactNeighborX="-11397">
        <dgm:presLayoutVars>
          <dgm:chMax val="1"/>
          <dgm:bulletEnabled val="1"/>
        </dgm:presLayoutVars>
      </dgm:prSet>
      <dgm:spPr/>
      <dgm:t>
        <a:bodyPr/>
        <a:lstStyle/>
        <a:p>
          <a:endParaRPr lang="en-US"/>
        </a:p>
      </dgm:t>
    </dgm:pt>
    <dgm:pt modelId="{07EB0D5B-3AAB-4435-9552-B0F8F2974165}" type="pres">
      <dgm:prSet presAssocID="{E2D996C7-838A-4ABE-B6AB-E57D482D04E8}" presName="descendantText" presStyleLbl="alignAccFollowNode1" presStyleIdx="2" presStyleCnt="7" custScaleX="117014">
        <dgm:presLayoutVars>
          <dgm:bulletEnabled val="1"/>
        </dgm:presLayoutVars>
      </dgm:prSet>
      <dgm:spPr/>
      <dgm:t>
        <a:bodyPr/>
        <a:lstStyle/>
        <a:p>
          <a:endParaRPr lang="en-US"/>
        </a:p>
      </dgm:t>
    </dgm:pt>
    <dgm:pt modelId="{31677C2A-83DE-433D-A754-02A71EDF9D2C}" type="pres">
      <dgm:prSet presAssocID="{396CD4F6-6C95-4D40-952D-B334C82720CA}" presName="sp" presStyleCnt="0"/>
      <dgm:spPr/>
    </dgm:pt>
    <dgm:pt modelId="{A02C52F8-B3A2-41A9-A96F-56708718B576}" type="pres">
      <dgm:prSet presAssocID="{3E0DCCF6-6C52-4ADC-9C0F-CDC2B518D754}" presName="linNode" presStyleCnt="0"/>
      <dgm:spPr/>
    </dgm:pt>
    <dgm:pt modelId="{7AEBAECA-C221-4B68-AD18-515D1487147B}" type="pres">
      <dgm:prSet presAssocID="{3E0DCCF6-6C52-4ADC-9C0F-CDC2B518D754}" presName="parentText" presStyleLbl="node1" presStyleIdx="3" presStyleCnt="7" custScaleX="69753" custLinFactNeighborX="-11397">
        <dgm:presLayoutVars>
          <dgm:chMax val="1"/>
          <dgm:bulletEnabled val="1"/>
        </dgm:presLayoutVars>
      </dgm:prSet>
      <dgm:spPr/>
      <dgm:t>
        <a:bodyPr/>
        <a:lstStyle/>
        <a:p>
          <a:endParaRPr lang="en-US"/>
        </a:p>
      </dgm:t>
    </dgm:pt>
    <dgm:pt modelId="{F714B87D-63AB-4C7E-9103-D9869EF078B5}" type="pres">
      <dgm:prSet presAssocID="{3E0DCCF6-6C52-4ADC-9C0F-CDC2B518D754}" presName="descendantText" presStyleLbl="alignAccFollowNode1" presStyleIdx="3" presStyleCnt="7" custScaleX="117014">
        <dgm:presLayoutVars>
          <dgm:bulletEnabled val="1"/>
        </dgm:presLayoutVars>
      </dgm:prSet>
      <dgm:spPr/>
      <dgm:t>
        <a:bodyPr/>
        <a:lstStyle/>
        <a:p>
          <a:endParaRPr lang="en-US"/>
        </a:p>
      </dgm:t>
    </dgm:pt>
    <dgm:pt modelId="{F33C8600-C0D0-4B05-BC62-DBC06A5B09FE}" type="pres">
      <dgm:prSet presAssocID="{D3ACB897-7129-41D0-AB9B-51054B84D534}" presName="sp" presStyleCnt="0"/>
      <dgm:spPr/>
    </dgm:pt>
    <dgm:pt modelId="{697842EE-1F9A-4FC6-A913-AF48983D1563}" type="pres">
      <dgm:prSet presAssocID="{B9A3D107-6FE9-4D65-A7B0-DDAF80F3F68A}" presName="linNode" presStyleCnt="0"/>
      <dgm:spPr/>
    </dgm:pt>
    <dgm:pt modelId="{E1B5921E-6E4B-4568-A5E0-2A7B4F143D85}" type="pres">
      <dgm:prSet presAssocID="{B9A3D107-6FE9-4D65-A7B0-DDAF80F3F68A}" presName="parentText" presStyleLbl="node1" presStyleIdx="4" presStyleCnt="7" custScaleX="69753" custLinFactNeighborX="-11397">
        <dgm:presLayoutVars>
          <dgm:chMax val="1"/>
          <dgm:bulletEnabled val="1"/>
        </dgm:presLayoutVars>
      </dgm:prSet>
      <dgm:spPr/>
      <dgm:t>
        <a:bodyPr/>
        <a:lstStyle/>
        <a:p>
          <a:endParaRPr lang="en-US"/>
        </a:p>
      </dgm:t>
    </dgm:pt>
    <dgm:pt modelId="{6517439C-D0AD-4553-88E4-EB53782CB95D}" type="pres">
      <dgm:prSet presAssocID="{B9A3D107-6FE9-4D65-A7B0-DDAF80F3F68A}" presName="descendantText" presStyleLbl="alignAccFollowNode1" presStyleIdx="4" presStyleCnt="7" custScaleX="117014">
        <dgm:presLayoutVars>
          <dgm:bulletEnabled val="1"/>
        </dgm:presLayoutVars>
      </dgm:prSet>
      <dgm:spPr/>
      <dgm:t>
        <a:bodyPr/>
        <a:lstStyle/>
        <a:p>
          <a:endParaRPr lang="en-US"/>
        </a:p>
      </dgm:t>
    </dgm:pt>
    <dgm:pt modelId="{EC6AA1AB-D9AA-4853-AF00-F5DFCDC1AE2C}" type="pres">
      <dgm:prSet presAssocID="{6D7318BF-325D-4870-BA2F-FB8D781F1EDA}" presName="sp" presStyleCnt="0"/>
      <dgm:spPr/>
    </dgm:pt>
    <dgm:pt modelId="{89A0B1BA-1EA8-46B4-A32D-8DE7A04446D9}" type="pres">
      <dgm:prSet presAssocID="{58CDA11C-B4C0-4D2C-9B52-E9617784B916}" presName="linNode" presStyleCnt="0"/>
      <dgm:spPr/>
    </dgm:pt>
    <dgm:pt modelId="{BC9B1F97-5DB2-480C-AE0D-11EDA92BFB69}" type="pres">
      <dgm:prSet presAssocID="{58CDA11C-B4C0-4D2C-9B52-E9617784B916}" presName="parentText" presStyleLbl="node1" presStyleIdx="5" presStyleCnt="7" custScaleX="69753" custLinFactNeighborX="-11397">
        <dgm:presLayoutVars>
          <dgm:chMax val="1"/>
          <dgm:bulletEnabled val="1"/>
        </dgm:presLayoutVars>
      </dgm:prSet>
      <dgm:spPr/>
      <dgm:t>
        <a:bodyPr/>
        <a:lstStyle/>
        <a:p>
          <a:endParaRPr lang="en-US"/>
        </a:p>
      </dgm:t>
    </dgm:pt>
    <dgm:pt modelId="{5FD16A61-1337-4244-A13E-61EDB1E9B175}" type="pres">
      <dgm:prSet presAssocID="{58CDA11C-B4C0-4D2C-9B52-E9617784B916}" presName="descendantText" presStyleLbl="alignAccFollowNode1" presStyleIdx="5" presStyleCnt="7" custScaleX="117014">
        <dgm:presLayoutVars>
          <dgm:bulletEnabled val="1"/>
        </dgm:presLayoutVars>
      </dgm:prSet>
      <dgm:spPr/>
      <dgm:t>
        <a:bodyPr/>
        <a:lstStyle/>
        <a:p>
          <a:endParaRPr lang="en-US"/>
        </a:p>
      </dgm:t>
    </dgm:pt>
    <dgm:pt modelId="{2DA5BD08-FD7E-45F9-96B7-E8667E8C7ABB}" type="pres">
      <dgm:prSet presAssocID="{EDA7C1B4-A517-4470-BF3A-EADCE9C63F03}" presName="sp" presStyleCnt="0"/>
      <dgm:spPr/>
    </dgm:pt>
    <dgm:pt modelId="{8DE55977-02F3-4204-BC56-57EE282C64B9}" type="pres">
      <dgm:prSet presAssocID="{7B826214-88DB-43E2-850C-B2CF6641128E}" presName="linNode" presStyleCnt="0"/>
      <dgm:spPr/>
    </dgm:pt>
    <dgm:pt modelId="{30206E32-3EFC-4E90-BFFC-0CEA21321039}" type="pres">
      <dgm:prSet presAssocID="{7B826214-88DB-43E2-850C-B2CF6641128E}" presName="parentText" presStyleLbl="node1" presStyleIdx="6" presStyleCnt="7" custScaleX="69753" custLinFactNeighborX="-11397">
        <dgm:presLayoutVars>
          <dgm:chMax val="1"/>
          <dgm:bulletEnabled val="1"/>
        </dgm:presLayoutVars>
      </dgm:prSet>
      <dgm:spPr/>
      <dgm:t>
        <a:bodyPr/>
        <a:lstStyle/>
        <a:p>
          <a:endParaRPr lang="en-US"/>
        </a:p>
      </dgm:t>
    </dgm:pt>
    <dgm:pt modelId="{42D54016-0C58-4746-AF75-476FE66DF0D0}" type="pres">
      <dgm:prSet presAssocID="{7B826214-88DB-43E2-850C-B2CF6641128E}" presName="descendantText" presStyleLbl="alignAccFollowNode1" presStyleIdx="6" presStyleCnt="7" custScaleX="117014">
        <dgm:presLayoutVars>
          <dgm:bulletEnabled val="1"/>
        </dgm:presLayoutVars>
      </dgm:prSet>
      <dgm:spPr/>
      <dgm:t>
        <a:bodyPr/>
        <a:lstStyle/>
        <a:p>
          <a:endParaRPr lang="en-US"/>
        </a:p>
      </dgm:t>
    </dgm:pt>
  </dgm:ptLst>
  <dgm:cxnLst>
    <dgm:cxn modelId="{6539E6A8-CC93-4351-A592-2D4F4AC89465}" type="presOf" srcId="{DF7FBC76-D701-4779-B532-D1AFDD2D7708}" destId="{5FD16A61-1337-4244-A13E-61EDB1E9B175}" srcOrd="0" destOrd="0" presId="urn:microsoft.com/office/officeart/2005/8/layout/vList5"/>
    <dgm:cxn modelId="{1B875CE1-B58A-41EC-B6B7-593C08336FFC}" srcId="{CA1BF26F-2C8E-41F8-95FA-324F2322E1DA}" destId="{B7F7FA95-1E98-4B06-BFE3-D7AB90202D53}" srcOrd="0" destOrd="0" parTransId="{1C97AE6C-3F99-4A8D-A1DB-6CFC7D267760}" sibTransId="{682AB92E-8BD5-411C-AE6C-34AC491D9CDF}"/>
    <dgm:cxn modelId="{8527C5F3-990C-4564-8A61-D585F8D8E43F}" srcId="{CA1BF26F-2C8E-41F8-95FA-324F2322E1DA}" destId="{E2D996C7-838A-4ABE-B6AB-E57D482D04E8}" srcOrd="2" destOrd="0" parTransId="{445B314B-A8A6-4575-8353-3BAD5520A5F2}" sibTransId="{396CD4F6-6C95-4D40-952D-B334C82720CA}"/>
    <dgm:cxn modelId="{BB19ACD1-01D8-43E8-9F1F-ECB47BD7C5B2}" srcId="{CA1BF26F-2C8E-41F8-95FA-324F2322E1DA}" destId="{7B826214-88DB-43E2-850C-B2CF6641128E}" srcOrd="6" destOrd="0" parTransId="{75082E2E-6F28-4BB2-B61C-ED7729685384}" sibTransId="{17171CDE-47EC-4517-A24F-CA145027FBC1}"/>
    <dgm:cxn modelId="{BDC3C247-DBEE-43ED-8C17-3ACCED4FE657}" type="presOf" srcId="{B9A3D107-6FE9-4D65-A7B0-DDAF80F3F68A}" destId="{E1B5921E-6E4B-4568-A5E0-2A7B4F143D85}" srcOrd="0" destOrd="0" presId="urn:microsoft.com/office/officeart/2005/8/layout/vList5"/>
    <dgm:cxn modelId="{855A9E29-B03C-4A67-956A-0519F8300571}" srcId="{E2D996C7-838A-4ABE-B6AB-E57D482D04E8}" destId="{487752E0-BA5B-445C-804A-863FD925AA2E}" srcOrd="1" destOrd="0" parTransId="{F12B8508-7E12-4721-A288-4BA86C46147A}" sibTransId="{8ABB90E2-79F7-4EA0-AB6A-CBD69A12E5C2}"/>
    <dgm:cxn modelId="{2FD4B390-B095-41C4-ABFD-E5CCF36B0D56}" type="presOf" srcId="{0548B1F0-460A-4364-9B10-6B332A7FE05D}" destId="{9E97FD12-F3D8-48EB-841F-2BF15D546135}" srcOrd="0" destOrd="1" presId="urn:microsoft.com/office/officeart/2005/8/layout/vList5"/>
    <dgm:cxn modelId="{5E4E226B-5A0C-439E-A5CE-C0173BACCD9C}" srcId="{CA1BF26F-2C8E-41F8-95FA-324F2322E1DA}" destId="{0DBC4D91-47F3-42BF-AFB2-6EFDA2CF7B56}" srcOrd="1" destOrd="0" parTransId="{146F2451-95AD-41EF-9E7F-8CB2F53A8D56}" sibTransId="{1F6A2604-5E36-44D1-8D92-F5DF4510E2A5}"/>
    <dgm:cxn modelId="{8E0EA454-EF2C-4DE5-822B-33F1147BC1A1}" srcId="{3E0DCCF6-6C52-4ADC-9C0F-CDC2B518D754}" destId="{0863DB0F-36DE-473A-96A5-7B64C633FEFF}" srcOrd="1" destOrd="0" parTransId="{F9DE277C-A9F3-4BAF-BC7F-A8B841406B47}" sibTransId="{9B894CFE-F23B-46A8-9317-AA612D545B5A}"/>
    <dgm:cxn modelId="{820235C3-6AAD-4FFB-880C-C98896B7F6C0}" srcId="{B9A3D107-6FE9-4D65-A7B0-DDAF80F3F68A}" destId="{7C423ECE-AAD9-4985-9FED-4A0EEA3CF6C4}" srcOrd="0" destOrd="0" parTransId="{722A4539-703A-4E0E-8477-A911FA8C6D18}" sibTransId="{0FDD5C91-95D9-462F-B4BC-EA1CEC957A97}"/>
    <dgm:cxn modelId="{0CEA15A8-B106-4EE5-9E9E-4904F73D23FB}" type="presOf" srcId="{1A0B4F59-9E1A-4091-8824-641D9913F1ED}" destId="{F714B87D-63AB-4C7E-9103-D9869EF078B5}" srcOrd="0" destOrd="0" presId="urn:microsoft.com/office/officeart/2005/8/layout/vList5"/>
    <dgm:cxn modelId="{35F07CFE-34D2-44EE-BE51-68E395933573}" type="presOf" srcId="{0863DB0F-36DE-473A-96A5-7B64C633FEFF}" destId="{F714B87D-63AB-4C7E-9103-D9869EF078B5}" srcOrd="0" destOrd="1" presId="urn:microsoft.com/office/officeart/2005/8/layout/vList5"/>
    <dgm:cxn modelId="{D0B2EF1C-2B1E-4670-B81E-D9D60586DA9D}" type="presOf" srcId="{58CDA11C-B4C0-4D2C-9B52-E9617784B916}" destId="{BC9B1F97-5DB2-480C-AE0D-11EDA92BFB69}" srcOrd="0" destOrd="0" presId="urn:microsoft.com/office/officeart/2005/8/layout/vList5"/>
    <dgm:cxn modelId="{CFAAFBE5-51D1-4A4C-B6BA-09316C22EA45}" type="presOf" srcId="{487752E0-BA5B-445C-804A-863FD925AA2E}" destId="{07EB0D5B-3AAB-4435-9552-B0F8F2974165}" srcOrd="0" destOrd="1" presId="urn:microsoft.com/office/officeart/2005/8/layout/vList5"/>
    <dgm:cxn modelId="{9CD5E448-A607-49A3-807A-E5E1BCCC6BF4}" type="presOf" srcId="{0DBC4D91-47F3-42BF-AFB2-6EFDA2CF7B56}" destId="{1907ACED-1E07-438D-BDC8-051A1B9C9002}" srcOrd="0" destOrd="0" presId="urn:microsoft.com/office/officeart/2005/8/layout/vList5"/>
    <dgm:cxn modelId="{D7052A86-C23F-495B-ACB5-3907C0F4B0A4}" srcId="{3E0DCCF6-6C52-4ADC-9C0F-CDC2B518D754}" destId="{1A0B4F59-9E1A-4091-8824-641D9913F1ED}" srcOrd="0" destOrd="0" parTransId="{3B4E2A50-05B9-4735-9D4C-6686DA8E278F}" sibTransId="{950B569E-BEBD-4178-83DF-D3ED93E62082}"/>
    <dgm:cxn modelId="{30E0DA05-018B-4A6F-B961-1DE080A33FB1}" type="presOf" srcId="{6B7FA925-21A1-4AF4-A0A4-E797ED40D6B4}" destId="{9E97FD12-F3D8-48EB-841F-2BF15D546135}" srcOrd="0" destOrd="0" presId="urn:microsoft.com/office/officeart/2005/8/layout/vList5"/>
    <dgm:cxn modelId="{5B2211B2-361D-4951-B565-EC6F72D3AEF6}" type="presOf" srcId="{99FBFBC4-64F8-4654-BBC4-96C06E25B94B}" destId="{42D54016-0C58-4746-AF75-476FE66DF0D0}" srcOrd="0" destOrd="0" presId="urn:microsoft.com/office/officeart/2005/8/layout/vList5"/>
    <dgm:cxn modelId="{670AAAB3-9D1C-40D6-856F-6C1782AECDC3}" srcId="{CA1BF26F-2C8E-41F8-95FA-324F2322E1DA}" destId="{58CDA11C-B4C0-4D2C-9B52-E9617784B916}" srcOrd="5" destOrd="0" parTransId="{49AD91B8-6CA3-4BFB-A13F-33BF05117B74}" sibTransId="{EDA7C1B4-A517-4470-BF3A-EADCE9C63F03}"/>
    <dgm:cxn modelId="{DE0623A7-24DA-436A-A945-586A6C43694B}" srcId="{CA1BF26F-2C8E-41F8-95FA-324F2322E1DA}" destId="{B9A3D107-6FE9-4D65-A7B0-DDAF80F3F68A}" srcOrd="4" destOrd="0" parTransId="{FCD06A6E-83EE-4B55-A631-FAB921FDB0A6}" sibTransId="{6D7318BF-325D-4870-BA2F-FB8D781F1EDA}"/>
    <dgm:cxn modelId="{B12F88C5-861B-4325-B95D-D4C89F5F12F8}" type="presOf" srcId="{7C423ECE-AAD9-4985-9FED-4A0EEA3CF6C4}" destId="{6517439C-D0AD-4553-88E4-EB53782CB95D}" srcOrd="0" destOrd="0" presId="urn:microsoft.com/office/officeart/2005/8/layout/vList5"/>
    <dgm:cxn modelId="{A4C36F99-8265-4DA0-B6F7-C9071B4CB204}" srcId="{7B826214-88DB-43E2-850C-B2CF6641128E}" destId="{99FBFBC4-64F8-4654-BBC4-96C06E25B94B}" srcOrd="0" destOrd="0" parTransId="{24CC300B-2208-417F-A7A2-049285F7FAC2}" sibTransId="{CEE8812A-819D-4424-BE67-EE1E531EDC73}"/>
    <dgm:cxn modelId="{0DB4ADDF-50E6-4F98-930A-86A2C5E0B939}" srcId="{B7F7FA95-1E98-4B06-BFE3-D7AB90202D53}" destId="{04699E36-93E1-419D-87C8-A65E8648CCEA}" srcOrd="0" destOrd="0" parTransId="{F22A114A-33EB-46C2-97E7-2F08305D5D1D}" sibTransId="{75FCC62D-DE20-441D-AA70-80AAAB0F06BB}"/>
    <dgm:cxn modelId="{46A241FA-F282-4279-8C97-B14A22DA63E9}" srcId="{0DBC4D91-47F3-42BF-AFB2-6EFDA2CF7B56}" destId="{0548B1F0-460A-4364-9B10-6B332A7FE05D}" srcOrd="1" destOrd="0" parTransId="{E725206D-B6E9-41C5-AA18-8C2F9073FF84}" sibTransId="{4AD3C0C6-589B-4E04-8DB3-86B9FFAD26F8}"/>
    <dgm:cxn modelId="{149E3124-6C79-43EE-A971-474704FF5672}" srcId="{CA1BF26F-2C8E-41F8-95FA-324F2322E1DA}" destId="{3E0DCCF6-6C52-4ADC-9C0F-CDC2B518D754}" srcOrd="3" destOrd="0" parTransId="{8E3F6CA5-CBD7-4909-A1E2-48F34654D6A2}" sibTransId="{D3ACB897-7129-41D0-AB9B-51054B84D534}"/>
    <dgm:cxn modelId="{06BA43D5-B621-4266-9B87-E25BBEBE6B13}" type="presOf" srcId="{3D7314D7-BE25-4D83-9588-F50C47334B99}" destId="{07EB0D5B-3AAB-4435-9552-B0F8F2974165}" srcOrd="0" destOrd="0" presId="urn:microsoft.com/office/officeart/2005/8/layout/vList5"/>
    <dgm:cxn modelId="{8B9337BD-1E81-47A0-A76F-7CF392A76B68}" type="presOf" srcId="{8243FB6B-861D-4E76-907A-620DFD2744B7}" destId="{6517439C-D0AD-4553-88E4-EB53782CB95D}" srcOrd="0" destOrd="1" presId="urn:microsoft.com/office/officeart/2005/8/layout/vList5"/>
    <dgm:cxn modelId="{DAAD294D-43D4-44EF-8836-59B4EB86F206}" type="presOf" srcId="{3E0DCCF6-6C52-4ADC-9C0F-CDC2B518D754}" destId="{7AEBAECA-C221-4B68-AD18-515D1487147B}" srcOrd="0" destOrd="0" presId="urn:microsoft.com/office/officeart/2005/8/layout/vList5"/>
    <dgm:cxn modelId="{78987A09-2AC5-4CA2-944A-9BD1B307C569}" srcId="{0DBC4D91-47F3-42BF-AFB2-6EFDA2CF7B56}" destId="{6B7FA925-21A1-4AF4-A0A4-E797ED40D6B4}" srcOrd="0" destOrd="0" parTransId="{737E9F03-8878-4F1B-A9CE-1074B651F660}" sibTransId="{2383B51E-4328-4FCF-B2FA-1E155E497490}"/>
    <dgm:cxn modelId="{5BC569C1-C8A1-42B9-9E95-38ACB2B200DB}" srcId="{B9A3D107-6FE9-4D65-A7B0-DDAF80F3F68A}" destId="{8243FB6B-861D-4E76-907A-620DFD2744B7}" srcOrd="1" destOrd="0" parTransId="{16F688D0-7F80-44B6-992F-BA6FF9223D73}" sibTransId="{EE0EBBE3-E826-42E6-B0B9-7C4D720BED4F}"/>
    <dgm:cxn modelId="{39DB6C5D-44F2-42C4-A629-8EF396E18124}" srcId="{58CDA11C-B4C0-4D2C-9B52-E9617784B916}" destId="{DF7FBC76-D701-4779-B532-D1AFDD2D7708}" srcOrd="0" destOrd="0" parTransId="{CECE9DFC-AB62-4707-9545-F4546CF19574}" sibTransId="{A34C4094-1B08-4CA0-84BC-7F9B940F0776}"/>
    <dgm:cxn modelId="{C7A5AD26-437A-4A1C-8746-ACAEBEEE1498}" type="presOf" srcId="{B7F7FA95-1E98-4B06-BFE3-D7AB90202D53}" destId="{85D968DB-9498-4219-8B2A-49E2D4948C42}" srcOrd="0" destOrd="0" presId="urn:microsoft.com/office/officeart/2005/8/layout/vList5"/>
    <dgm:cxn modelId="{F6011808-7BAA-426A-8727-CD3F04D1874F}" type="presOf" srcId="{7B826214-88DB-43E2-850C-B2CF6641128E}" destId="{30206E32-3EFC-4E90-BFFC-0CEA21321039}" srcOrd="0" destOrd="0" presId="urn:microsoft.com/office/officeart/2005/8/layout/vList5"/>
    <dgm:cxn modelId="{4DE21F1E-C085-46DC-8A6E-145F73BD0D17}" type="presOf" srcId="{04699E36-93E1-419D-87C8-A65E8648CCEA}" destId="{14DEEE44-AD53-438C-812C-795575C15894}" srcOrd="0" destOrd="0" presId="urn:microsoft.com/office/officeart/2005/8/layout/vList5"/>
    <dgm:cxn modelId="{3E4DBF0A-3607-45BE-9DDF-CFC1683ABD67}" srcId="{E2D996C7-838A-4ABE-B6AB-E57D482D04E8}" destId="{3D7314D7-BE25-4D83-9588-F50C47334B99}" srcOrd="0" destOrd="0" parTransId="{AFA5F094-D530-4B9B-94B4-71483911F1B3}" sibTransId="{B2308F7B-7826-4805-9C4B-BDD7B0E16CBF}"/>
    <dgm:cxn modelId="{C1DF6368-2596-4E58-9F3C-6B74D27496AB}" type="presOf" srcId="{CA1BF26F-2C8E-41F8-95FA-324F2322E1DA}" destId="{0836FF1D-E64D-4195-9EBE-BE01B9AD20B7}" srcOrd="0" destOrd="0" presId="urn:microsoft.com/office/officeart/2005/8/layout/vList5"/>
    <dgm:cxn modelId="{FD385FF2-0F4C-468D-A481-4B5D3952601B}" type="presOf" srcId="{E2D996C7-838A-4ABE-B6AB-E57D482D04E8}" destId="{BEA187CB-B440-4794-9CDF-DE9D5F7693D1}" srcOrd="0" destOrd="0" presId="urn:microsoft.com/office/officeart/2005/8/layout/vList5"/>
    <dgm:cxn modelId="{328004F8-034E-4138-8843-5D733B6604FC}" type="presParOf" srcId="{0836FF1D-E64D-4195-9EBE-BE01B9AD20B7}" destId="{251FAE34-75FC-4710-8E7E-75B943A9CF11}" srcOrd="0" destOrd="0" presId="urn:microsoft.com/office/officeart/2005/8/layout/vList5"/>
    <dgm:cxn modelId="{53E319B0-3F0F-4B3D-9529-A395134A0EF4}" type="presParOf" srcId="{251FAE34-75FC-4710-8E7E-75B943A9CF11}" destId="{85D968DB-9498-4219-8B2A-49E2D4948C42}" srcOrd="0" destOrd="0" presId="urn:microsoft.com/office/officeart/2005/8/layout/vList5"/>
    <dgm:cxn modelId="{FC6FB031-E7DF-4941-BAAE-B8E7AA97429A}" type="presParOf" srcId="{251FAE34-75FC-4710-8E7E-75B943A9CF11}" destId="{14DEEE44-AD53-438C-812C-795575C15894}" srcOrd="1" destOrd="0" presId="urn:microsoft.com/office/officeart/2005/8/layout/vList5"/>
    <dgm:cxn modelId="{C702AC9C-0FC7-417B-A1DB-9E05E987DC6E}" type="presParOf" srcId="{0836FF1D-E64D-4195-9EBE-BE01B9AD20B7}" destId="{A9B49C9B-5F1C-4AF3-BCF7-7366447885C0}" srcOrd="1" destOrd="0" presId="urn:microsoft.com/office/officeart/2005/8/layout/vList5"/>
    <dgm:cxn modelId="{277C4163-5C83-418C-960A-E69E6FEE94A8}" type="presParOf" srcId="{0836FF1D-E64D-4195-9EBE-BE01B9AD20B7}" destId="{0157358E-3364-4B91-BB34-47FACD7ED378}" srcOrd="2" destOrd="0" presId="urn:microsoft.com/office/officeart/2005/8/layout/vList5"/>
    <dgm:cxn modelId="{78E3821E-F0B4-4B65-8888-4E3EB963E237}" type="presParOf" srcId="{0157358E-3364-4B91-BB34-47FACD7ED378}" destId="{1907ACED-1E07-438D-BDC8-051A1B9C9002}" srcOrd="0" destOrd="0" presId="urn:microsoft.com/office/officeart/2005/8/layout/vList5"/>
    <dgm:cxn modelId="{C56EC1C7-C37D-4337-931C-810EF6400F52}" type="presParOf" srcId="{0157358E-3364-4B91-BB34-47FACD7ED378}" destId="{9E97FD12-F3D8-48EB-841F-2BF15D546135}" srcOrd="1" destOrd="0" presId="urn:microsoft.com/office/officeart/2005/8/layout/vList5"/>
    <dgm:cxn modelId="{F3188965-063F-4EC9-A31E-12B1274A6FC0}" type="presParOf" srcId="{0836FF1D-E64D-4195-9EBE-BE01B9AD20B7}" destId="{4A86173D-A603-4091-B35E-D2BA0B8AD4B5}" srcOrd="3" destOrd="0" presId="urn:microsoft.com/office/officeart/2005/8/layout/vList5"/>
    <dgm:cxn modelId="{5AF015EB-4DD1-4451-935D-1FB3CA531E80}" type="presParOf" srcId="{0836FF1D-E64D-4195-9EBE-BE01B9AD20B7}" destId="{D6266968-16A9-4D07-BFC4-715BFF8F32A5}" srcOrd="4" destOrd="0" presId="urn:microsoft.com/office/officeart/2005/8/layout/vList5"/>
    <dgm:cxn modelId="{27025269-8056-45A8-B238-ADF327E0C0D1}" type="presParOf" srcId="{D6266968-16A9-4D07-BFC4-715BFF8F32A5}" destId="{BEA187CB-B440-4794-9CDF-DE9D5F7693D1}" srcOrd="0" destOrd="0" presId="urn:microsoft.com/office/officeart/2005/8/layout/vList5"/>
    <dgm:cxn modelId="{13214A2F-19DD-4E5C-847F-E2534353978E}" type="presParOf" srcId="{D6266968-16A9-4D07-BFC4-715BFF8F32A5}" destId="{07EB0D5B-3AAB-4435-9552-B0F8F2974165}" srcOrd="1" destOrd="0" presId="urn:microsoft.com/office/officeart/2005/8/layout/vList5"/>
    <dgm:cxn modelId="{34A78F28-D93A-4EA2-B98C-D9A99AAD4C3C}" type="presParOf" srcId="{0836FF1D-E64D-4195-9EBE-BE01B9AD20B7}" destId="{31677C2A-83DE-433D-A754-02A71EDF9D2C}" srcOrd="5" destOrd="0" presId="urn:microsoft.com/office/officeart/2005/8/layout/vList5"/>
    <dgm:cxn modelId="{568C3878-1DC3-469E-B2B0-AD55B1A42FE7}" type="presParOf" srcId="{0836FF1D-E64D-4195-9EBE-BE01B9AD20B7}" destId="{A02C52F8-B3A2-41A9-A96F-56708718B576}" srcOrd="6" destOrd="0" presId="urn:microsoft.com/office/officeart/2005/8/layout/vList5"/>
    <dgm:cxn modelId="{AB00FC38-9E35-4533-8365-A0FECA3CB51A}" type="presParOf" srcId="{A02C52F8-B3A2-41A9-A96F-56708718B576}" destId="{7AEBAECA-C221-4B68-AD18-515D1487147B}" srcOrd="0" destOrd="0" presId="urn:microsoft.com/office/officeart/2005/8/layout/vList5"/>
    <dgm:cxn modelId="{020BE07F-34AE-4D2B-A78A-4300046CAC11}" type="presParOf" srcId="{A02C52F8-B3A2-41A9-A96F-56708718B576}" destId="{F714B87D-63AB-4C7E-9103-D9869EF078B5}" srcOrd="1" destOrd="0" presId="urn:microsoft.com/office/officeart/2005/8/layout/vList5"/>
    <dgm:cxn modelId="{BB05A9AD-88CD-4FFC-9221-96A6D4A19CD4}" type="presParOf" srcId="{0836FF1D-E64D-4195-9EBE-BE01B9AD20B7}" destId="{F33C8600-C0D0-4B05-BC62-DBC06A5B09FE}" srcOrd="7" destOrd="0" presId="urn:microsoft.com/office/officeart/2005/8/layout/vList5"/>
    <dgm:cxn modelId="{E15EDB43-2653-4358-8825-DA0E9F30F506}" type="presParOf" srcId="{0836FF1D-E64D-4195-9EBE-BE01B9AD20B7}" destId="{697842EE-1F9A-4FC6-A913-AF48983D1563}" srcOrd="8" destOrd="0" presId="urn:microsoft.com/office/officeart/2005/8/layout/vList5"/>
    <dgm:cxn modelId="{630D1ED2-CA13-4209-B1ED-A52A64B36D9F}" type="presParOf" srcId="{697842EE-1F9A-4FC6-A913-AF48983D1563}" destId="{E1B5921E-6E4B-4568-A5E0-2A7B4F143D85}" srcOrd="0" destOrd="0" presId="urn:microsoft.com/office/officeart/2005/8/layout/vList5"/>
    <dgm:cxn modelId="{2C42995D-E287-4CBB-9093-8B70E8676C06}" type="presParOf" srcId="{697842EE-1F9A-4FC6-A913-AF48983D1563}" destId="{6517439C-D0AD-4553-88E4-EB53782CB95D}" srcOrd="1" destOrd="0" presId="urn:microsoft.com/office/officeart/2005/8/layout/vList5"/>
    <dgm:cxn modelId="{FC81276E-6DCC-44D2-A89C-20D20641C33E}" type="presParOf" srcId="{0836FF1D-E64D-4195-9EBE-BE01B9AD20B7}" destId="{EC6AA1AB-D9AA-4853-AF00-F5DFCDC1AE2C}" srcOrd="9" destOrd="0" presId="urn:microsoft.com/office/officeart/2005/8/layout/vList5"/>
    <dgm:cxn modelId="{A836F741-C0D9-493E-8108-AEAF22351BE1}" type="presParOf" srcId="{0836FF1D-E64D-4195-9EBE-BE01B9AD20B7}" destId="{89A0B1BA-1EA8-46B4-A32D-8DE7A04446D9}" srcOrd="10" destOrd="0" presId="urn:microsoft.com/office/officeart/2005/8/layout/vList5"/>
    <dgm:cxn modelId="{29A5B435-CE91-4156-AEF3-EE80122DE522}" type="presParOf" srcId="{89A0B1BA-1EA8-46B4-A32D-8DE7A04446D9}" destId="{BC9B1F97-5DB2-480C-AE0D-11EDA92BFB69}" srcOrd="0" destOrd="0" presId="urn:microsoft.com/office/officeart/2005/8/layout/vList5"/>
    <dgm:cxn modelId="{2A767E35-0149-4813-AEE5-EB975757DDEA}" type="presParOf" srcId="{89A0B1BA-1EA8-46B4-A32D-8DE7A04446D9}" destId="{5FD16A61-1337-4244-A13E-61EDB1E9B175}" srcOrd="1" destOrd="0" presId="urn:microsoft.com/office/officeart/2005/8/layout/vList5"/>
    <dgm:cxn modelId="{1501050F-4ECC-461E-BD8F-BBEB035C06A2}" type="presParOf" srcId="{0836FF1D-E64D-4195-9EBE-BE01B9AD20B7}" destId="{2DA5BD08-FD7E-45F9-96B7-E8667E8C7ABB}" srcOrd="11" destOrd="0" presId="urn:microsoft.com/office/officeart/2005/8/layout/vList5"/>
    <dgm:cxn modelId="{24041521-2AAF-4CE4-90DB-16247BF61C3F}" type="presParOf" srcId="{0836FF1D-E64D-4195-9EBE-BE01B9AD20B7}" destId="{8DE55977-02F3-4204-BC56-57EE282C64B9}" srcOrd="12" destOrd="0" presId="urn:microsoft.com/office/officeart/2005/8/layout/vList5"/>
    <dgm:cxn modelId="{9C95B90A-078D-4013-B810-3E365C2E68F2}" type="presParOf" srcId="{8DE55977-02F3-4204-BC56-57EE282C64B9}" destId="{30206E32-3EFC-4E90-BFFC-0CEA21321039}" srcOrd="0" destOrd="0" presId="urn:microsoft.com/office/officeart/2005/8/layout/vList5"/>
    <dgm:cxn modelId="{EAA99802-09B9-4550-9592-77A9194B38A2}" type="presParOf" srcId="{8DE55977-02F3-4204-BC56-57EE282C64B9}" destId="{42D54016-0C58-4746-AF75-476FE66DF0D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32FC86-6A7B-459C-A750-169BA4E5AA3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D372CA8-56F3-4424-AE14-26D74771310E}">
      <dgm:prSet phldrT="[Text]"/>
      <dgm:spPr/>
      <dgm:t>
        <a:bodyPr/>
        <a:lstStyle/>
        <a:p>
          <a:r>
            <a:rPr lang="en-US" dirty="0" smtClean="0"/>
            <a:t>Business related </a:t>
          </a:r>
          <a:endParaRPr lang="en-US" dirty="0"/>
        </a:p>
      </dgm:t>
    </dgm:pt>
    <dgm:pt modelId="{7F74A98A-6238-4130-8E54-499D40E334B1}" type="parTrans" cxnId="{DB260753-419D-4F92-B542-94291A398920}">
      <dgm:prSet/>
      <dgm:spPr/>
      <dgm:t>
        <a:bodyPr/>
        <a:lstStyle/>
        <a:p>
          <a:endParaRPr lang="en-US"/>
        </a:p>
      </dgm:t>
    </dgm:pt>
    <dgm:pt modelId="{23BDA152-5129-4017-9ACA-31A1028A9038}" type="sibTrans" cxnId="{DB260753-419D-4F92-B542-94291A398920}">
      <dgm:prSet/>
      <dgm:spPr/>
      <dgm:t>
        <a:bodyPr/>
        <a:lstStyle/>
        <a:p>
          <a:endParaRPr lang="en-US"/>
        </a:p>
      </dgm:t>
    </dgm:pt>
    <dgm:pt modelId="{DA8C2F8A-0763-4B57-9905-FD8CBC6B25BF}">
      <dgm:prSet phldrT="[Text]"/>
      <dgm:spPr/>
      <dgm:t>
        <a:bodyPr/>
        <a:lstStyle/>
        <a:p>
          <a:r>
            <a:rPr lang="en-US" dirty="0" smtClean="0"/>
            <a:t>Nature of business</a:t>
          </a:r>
          <a:endParaRPr lang="en-US" dirty="0"/>
        </a:p>
      </dgm:t>
    </dgm:pt>
    <dgm:pt modelId="{A2A8E19D-2EE2-454C-BDA9-53EB7E385662}" type="parTrans" cxnId="{3BA7BECF-944C-4A86-93B4-77AB3FCBC733}">
      <dgm:prSet/>
      <dgm:spPr/>
      <dgm:t>
        <a:bodyPr/>
        <a:lstStyle/>
        <a:p>
          <a:endParaRPr lang="en-US"/>
        </a:p>
      </dgm:t>
    </dgm:pt>
    <dgm:pt modelId="{D274A2C4-8267-4C43-898D-B921290360B4}" type="sibTrans" cxnId="{3BA7BECF-944C-4A86-93B4-77AB3FCBC733}">
      <dgm:prSet/>
      <dgm:spPr/>
      <dgm:t>
        <a:bodyPr/>
        <a:lstStyle/>
        <a:p>
          <a:endParaRPr lang="en-US"/>
        </a:p>
      </dgm:t>
    </dgm:pt>
    <dgm:pt modelId="{20E9E82A-13D1-4FA7-A785-E2A4CA00B7D1}">
      <dgm:prSet phldrT="[Text]"/>
      <dgm:spPr/>
      <dgm:t>
        <a:bodyPr/>
        <a:lstStyle/>
        <a:p>
          <a:r>
            <a:rPr lang="en-US" dirty="0" smtClean="0"/>
            <a:t>History of enterprise</a:t>
          </a:r>
          <a:endParaRPr lang="en-US" dirty="0"/>
        </a:p>
      </dgm:t>
    </dgm:pt>
    <dgm:pt modelId="{4C40D77C-3DA0-4D29-A07A-131BDD559592}" type="parTrans" cxnId="{2512993F-2D6C-4755-83A9-4C8D3DC492D4}">
      <dgm:prSet/>
      <dgm:spPr/>
      <dgm:t>
        <a:bodyPr/>
        <a:lstStyle/>
        <a:p>
          <a:endParaRPr lang="en-US"/>
        </a:p>
      </dgm:t>
    </dgm:pt>
    <dgm:pt modelId="{8FC1B538-0A15-40A7-BE74-9B1AD6BAAA9E}" type="sibTrans" cxnId="{2512993F-2D6C-4755-83A9-4C8D3DC492D4}">
      <dgm:prSet/>
      <dgm:spPr/>
      <dgm:t>
        <a:bodyPr/>
        <a:lstStyle/>
        <a:p>
          <a:endParaRPr lang="en-US"/>
        </a:p>
      </dgm:t>
    </dgm:pt>
    <dgm:pt modelId="{4CB61B49-3D61-4ECD-9835-4FAF72F896D7}">
      <dgm:prSet phldrT="[Text]"/>
      <dgm:spPr/>
      <dgm:t>
        <a:bodyPr/>
        <a:lstStyle/>
        <a:p>
          <a:r>
            <a:rPr lang="en-US" dirty="0" smtClean="0"/>
            <a:t>Economy related </a:t>
          </a:r>
          <a:endParaRPr lang="en-US" dirty="0"/>
        </a:p>
      </dgm:t>
    </dgm:pt>
    <dgm:pt modelId="{C8767DB3-BA67-40EC-86EF-F8E230FA5725}" type="parTrans" cxnId="{ABDC2D69-0E9E-4A85-A742-B4A7982CE576}">
      <dgm:prSet/>
      <dgm:spPr/>
      <dgm:t>
        <a:bodyPr/>
        <a:lstStyle/>
        <a:p>
          <a:endParaRPr lang="en-US"/>
        </a:p>
      </dgm:t>
    </dgm:pt>
    <dgm:pt modelId="{38F29507-FDD5-4CDA-B4ED-C84A7A13B883}" type="sibTrans" cxnId="{ABDC2D69-0E9E-4A85-A742-B4A7982CE576}">
      <dgm:prSet/>
      <dgm:spPr/>
      <dgm:t>
        <a:bodyPr/>
        <a:lstStyle/>
        <a:p>
          <a:endParaRPr lang="en-US"/>
        </a:p>
      </dgm:t>
    </dgm:pt>
    <dgm:pt modelId="{67245982-21E7-4A07-A700-5258EC2A5DDE}">
      <dgm:prSet phldrT="[Text]"/>
      <dgm:spPr/>
      <dgm:t>
        <a:bodyPr/>
        <a:lstStyle/>
        <a:p>
          <a:r>
            <a:rPr lang="en-US" dirty="0" smtClean="0"/>
            <a:t>Economic outlook in general </a:t>
          </a:r>
          <a:endParaRPr lang="en-US" dirty="0"/>
        </a:p>
      </dgm:t>
    </dgm:pt>
    <dgm:pt modelId="{521498D3-5A80-4868-B923-931BCB84695B}" type="parTrans" cxnId="{831E130A-79E1-42D8-B340-EB52CF2000BF}">
      <dgm:prSet/>
      <dgm:spPr/>
      <dgm:t>
        <a:bodyPr/>
        <a:lstStyle/>
        <a:p>
          <a:endParaRPr lang="en-US"/>
        </a:p>
      </dgm:t>
    </dgm:pt>
    <dgm:pt modelId="{A29ADD8C-ECFF-46F2-831F-E7F095EE3F12}" type="sibTrans" cxnId="{831E130A-79E1-42D8-B340-EB52CF2000BF}">
      <dgm:prSet/>
      <dgm:spPr/>
      <dgm:t>
        <a:bodyPr/>
        <a:lstStyle/>
        <a:p>
          <a:endParaRPr lang="en-US"/>
        </a:p>
      </dgm:t>
    </dgm:pt>
    <dgm:pt modelId="{6C896490-3CBC-472C-B8C3-385B7B7C564C}">
      <dgm:prSet phldrT="[Text]"/>
      <dgm:spPr/>
      <dgm:t>
        <a:bodyPr/>
        <a:lstStyle/>
        <a:p>
          <a:r>
            <a:rPr lang="en-US" dirty="0" smtClean="0"/>
            <a:t>Outlook of specific industry in particular </a:t>
          </a:r>
          <a:endParaRPr lang="en-US" dirty="0"/>
        </a:p>
      </dgm:t>
    </dgm:pt>
    <dgm:pt modelId="{28B33380-504E-4108-A48E-1D223FA5F630}" type="parTrans" cxnId="{D2D5B902-8243-4C2A-99EA-4368476D5EB0}">
      <dgm:prSet/>
      <dgm:spPr/>
      <dgm:t>
        <a:bodyPr/>
        <a:lstStyle/>
        <a:p>
          <a:endParaRPr lang="en-US"/>
        </a:p>
      </dgm:t>
    </dgm:pt>
    <dgm:pt modelId="{B10A2B06-BBC9-461C-B69B-B4F3F7CF460E}" type="sibTrans" cxnId="{D2D5B902-8243-4C2A-99EA-4368476D5EB0}">
      <dgm:prSet/>
      <dgm:spPr/>
      <dgm:t>
        <a:bodyPr/>
        <a:lstStyle/>
        <a:p>
          <a:endParaRPr lang="en-US"/>
        </a:p>
      </dgm:t>
    </dgm:pt>
    <dgm:pt modelId="{48A251A1-B8B7-4752-8AE5-FB5B23576FAC}">
      <dgm:prSet phldrT="[Text]"/>
      <dgm:spPr/>
      <dgm:t>
        <a:bodyPr/>
        <a:lstStyle/>
        <a:p>
          <a:r>
            <a:rPr lang="en-US" dirty="0" smtClean="0"/>
            <a:t>Financials related </a:t>
          </a:r>
          <a:endParaRPr lang="en-US" dirty="0"/>
        </a:p>
      </dgm:t>
    </dgm:pt>
    <dgm:pt modelId="{0F943F72-D868-4565-BDBF-1C126B4DDB86}" type="parTrans" cxnId="{6408831E-429D-460D-8352-AA10EF068643}">
      <dgm:prSet/>
      <dgm:spPr/>
      <dgm:t>
        <a:bodyPr/>
        <a:lstStyle/>
        <a:p>
          <a:endParaRPr lang="en-US"/>
        </a:p>
      </dgm:t>
    </dgm:pt>
    <dgm:pt modelId="{A658DB59-500F-48E5-B26B-3856EEC363E7}" type="sibTrans" cxnId="{6408831E-429D-460D-8352-AA10EF068643}">
      <dgm:prSet/>
      <dgm:spPr/>
      <dgm:t>
        <a:bodyPr/>
        <a:lstStyle/>
        <a:p>
          <a:endParaRPr lang="en-US"/>
        </a:p>
      </dgm:t>
    </dgm:pt>
    <dgm:pt modelId="{8FDCA55E-AC79-4A39-9624-C0EA556E48E8}">
      <dgm:prSet phldrT="[Text]"/>
      <dgm:spPr/>
      <dgm:t>
        <a:bodyPr/>
        <a:lstStyle/>
        <a:p>
          <a:r>
            <a:rPr lang="en-US" dirty="0" smtClean="0"/>
            <a:t>Financial condition of business; Earning capacity; Dividend paying capacity; </a:t>
          </a:r>
          <a:endParaRPr lang="en-US" dirty="0"/>
        </a:p>
      </dgm:t>
    </dgm:pt>
    <dgm:pt modelId="{3CB4919C-2C8B-4CA9-B636-C537D2A7515E}" type="parTrans" cxnId="{3F5E2227-2C20-4AB0-9281-A3757661086A}">
      <dgm:prSet/>
      <dgm:spPr/>
      <dgm:t>
        <a:bodyPr/>
        <a:lstStyle/>
        <a:p>
          <a:endParaRPr lang="en-US"/>
        </a:p>
      </dgm:t>
    </dgm:pt>
    <dgm:pt modelId="{3ACEEB24-A005-4E48-93AD-94E768D71D6E}" type="sibTrans" cxnId="{3F5E2227-2C20-4AB0-9281-A3757661086A}">
      <dgm:prSet/>
      <dgm:spPr/>
      <dgm:t>
        <a:bodyPr/>
        <a:lstStyle/>
        <a:p>
          <a:endParaRPr lang="en-US"/>
        </a:p>
      </dgm:t>
    </dgm:pt>
    <dgm:pt modelId="{F32B91A0-AAD0-4FB4-B37B-AA2A02F9D5CE}">
      <dgm:prSet phldrT="[Text]"/>
      <dgm:spPr/>
      <dgm:t>
        <a:bodyPr/>
        <a:lstStyle/>
        <a:p>
          <a:r>
            <a:rPr lang="en-US" dirty="0" smtClean="0"/>
            <a:t>Book value of stock; market prices of stock of listed peers; Size of the block of shares to be valued; </a:t>
          </a:r>
          <a:endParaRPr lang="en-US" dirty="0"/>
        </a:p>
      </dgm:t>
    </dgm:pt>
    <dgm:pt modelId="{D21851F5-54A5-4E87-ADAB-FF5AAB2B4054}" type="parTrans" cxnId="{799A2DE5-0F0D-41B3-9250-038C6FAA6537}">
      <dgm:prSet/>
      <dgm:spPr/>
      <dgm:t>
        <a:bodyPr/>
        <a:lstStyle/>
        <a:p>
          <a:endParaRPr lang="en-US"/>
        </a:p>
      </dgm:t>
    </dgm:pt>
    <dgm:pt modelId="{2970E502-E2C0-4C90-8AFE-DB759BD351D6}" type="sibTrans" cxnId="{799A2DE5-0F0D-41B3-9250-038C6FAA6537}">
      <dgm:prSet/>
      <dgm:spPr/>
      <dgm:t>
        <a:bodyPr/>
        <a:lstStyle/>
        <a:p>
          <a:endParaRPr lang="en-US"/>
        </a:p>
      </dgm:t>
    </dgm:pt>
    <dgm:pt modelId="{63E52E24-F106-44E6-BF0E-AB5A3B6000CE}">
      <dgm:prSet phldrT="[Text]"/>
      <dgm:spPr/>
      <dgm:t>
        <a:bodyPr/>
        <a:lstStyle/>
        <a:p>
          <a:r>
            <a:rPr lang="en-US" dirty="0" smtClean="0"/>
            <a:t>Nature of product/services, </a:t>
          </a:r>
          <a:endParaRPr lang="en-US" dirty="0"/>
        </a:p>
      </dgm:t>
    </dgm:pt>
    <dgm:pt modelId="{EF398726-8051-44FB-9169-767781AF5732}" type="parTrans" cxnId="{8EE785B6-4341-4AC5-B334-E93C505FDA06}">
      <dgm:prSet/>
      <dgm:spPr/>
      <dgm:t>
        <a:bodyPr/>
        <a:lstStyle/>
        <a:p>
          <a:endParaRPr lang="en-US"/>
        </a:p>
      </dgm:t>
    </dgm:pt>
    <dgm:pt modelId="{551031CD-73FB-40EF-8EA4-57620ACEA88F}" type="sibTrans" cxnId="{8EE785B6-4341-4AC5-B334-E93C505FDA06}">
      <dgm:prSet/>
      <dgm:spPr/>
      <dgm:t>
        <a:bodyPr/>
        <a:lstStyle/>
        <a:p>
          <a:endParaRPr lang="en-US"/>
        </a:p>
      </dgm:t>
    </dgm:pt>
    <dgm:pt modelId="{6CE7332F-AFE2-4F89-A17E-6663896B5AAF}">
      <dgm:prSet phldrT="[Text]"/>
      <dgm:spPr/>
      <dgm:t>
        <a:bodyPr/>
        <a:lstStyle/>
        <a:p>
          <a:r>
            <a:rPr lang="en-US" dirty="0" smtClean="0"/>
            <a:t>risk associated with the business</a:t>
          </a:r>
          <a:endParaRPr lang="en-US" dirty="0"/>
        </a:p>
      </dgm:t>
    </dgm:pt>
    <dgm:pt modelId="{944A0DA8-1765-4EA0-B362-71F9C8E3DBC6}" type="parTrans" cxnId="{4A4BD3FF-D8C0-498B-B0DB-1C98DF64C322}">
      <dgm:prSet/>
      <dgm:spPr/>
      <dgm:t>
        <a:bodyPr/>
        <a:lstStyle/>
        <a:p>
          <a:endParaRPr lang="en-US"/>
        </a:p>
      </dgm:t>
    </dgm:pt>
    <dgm:pt modelId="{184F5AA5-FA2D-4B41-AE6A-F73EB564F552}" type="sibTrans" cxnId="{4A4BD3FF-D8C0-498B-B0DB-1C98DF64C322}">
      <dgm:prSet/>
      <dgm:spPr/>
      <dgm:t>
        <a:bodyPr/>
        <a:lstStyle/>
        <a:p>
          <a:endParaRPr lang="en-US"/>
        </a:p>
      </dgm:t>
    </dgm:pt>
    <dgm:pt modelId="{0577833C-860B-45BA-8507-786AC77252E6}">
      <dgm:prSet phldrT="[Text]"/>
      <dgm:spPr/>
      <dgm:t>
        <a:bodyPr/>
        <a:lstStyle/>
        <a:p>
          <a:r>
            <a:rPr lang="en-US" dirty="0" smtClean="0"/>
            <a:t>Intangible values; contingent liabilities; substantial legal issues; </a:t>
          </a:r>
          <a:endParaRPr lang="en-US" dirty="0"/>
        </a:p>
      </dgm:t>
    </dgm:pt>
    <dgm:pt modelId="{23EF5E4D-8375-4FBB-9724-2D8636E72F29}" type="parTrans" cxnId="{41E25DC1-E9AF-4CA7-B4E1-17117E3142CB}">
      <dgm:prSet/>
      <dgm:spPr/>
      <dgm:t>
        <a:bodyPr/>
        <a:lstStyle/>
        <a:p>
          <a:endParaRPr lang="en-US"/>
        </a:p>
      </dgm:t>
    </dgm:pt>
    <dgm:pt modelId="{7629F394-77F4-45FF-A3A5-6E66901F380B}" type="sibTrans" cxnId="{41E25DC1-E9AF-4CA7-B4E1-17117E3142CB}">
      <dgm:prSet/>
      <dgm:spPr/>
      <dgm:t>
        <a:bodyPr/>
        <a:lstStyle/>
        <a:p>
          <a:endParaRPr lang="en-US"/>
        </a:p>
      </dgm:t>
    </dgm:pt>
    <dgm:pt modelId="{5A4ECF03-25B8-4479-9530-9DDC7B9C49AE}">
      <dgm:prSet phldrT="[Text]"/>
      <dgm:spPr/>
      <dgm:t>
        <a:bodyPr/>
        <a:lstStyle/>
        <a:p>
          <a:r>
            <a:rPr lang="en-US" dirty="0" smtClean="0"/>
            <a:t>Nature of instrument proposed to be issued; Nature of transaction contemplated </a:t>
          </a:r>
          <a:endParaRPr lang="en-US" dirty="0"/>
        </a:p>
      </dgm:t>
    </dgm:pt>
    <dgm:pt modelId="{3E4D145C-D95D-47E4-8091-C9C4846F7659}" type="parTrans" cxnId="{C7F1D7D3-BC6B-4407-935E-D748A7A726F8}">
      <dgm:prSet/>
      <dgm:spPr/>
      <dgm:t>
        <a:bodyPr/>
        <a:lstStyle/>
        <a:p>
          <a:endParaRPr lang="en-US"/>
        </a:p>
      </dgm:t>
    </dgm:pt>
    <dgm:pt modelId="{80BABAA0-C5F6-4D57-B990-A7A8E85D18E3}" type="sibTrans" cxnId="{C7F1D7D3-BC6B-4407-935E-D748A7A726F8}">
      <dgm:prSet/>
      <dgm:spPr/>
      <dgm:t>
        <a:bodyPr/>
        <a:lstStyle/>
        <a:p>
          <a:endParaRPr lang="en-US"/>
        </a:p>
      </dgm:t>
    </dgm:pt>
    <dgm:pt modelId="{29AF1C18-5F82-4E25-9FCC-FEB143740DAE}" type="pres">
      <dgm:prSet presAssocID="{3332FC86-6A7B-459C-A750-169BA4E5AA36}" presName="linearFlow" presStyleCnt="0">
        <dgm:presLayoutVars>
          <dgm:dir/>
          <dgm:animLvl val="lvl"/>
          <dgm:resizeHandles val="exact"/>
        </dgm:presLayoutVars>
      </dgm:prSet>
      <dgm:spPr/>
      <dgm:t>
        <a:bodyPr/>
        <a:lstStyle/>
        <a:p>
          <a:endParaRPr lang="en-US"/>
        </a:p>
      </dgm:t>
    </dgm:pt>
    <dgm:pt modelId="{A6344457-4061-481E-B990-4A8A1E091846}" type="pres">
      <dgm:prSet presAssocID="{9D372CA8-56F3-4424-AE14-26D74771310E}" presName="composite" presStyleCnt="0"/>
      <dgm:spPr/>
    </dgm:pt>
    <dgm:pt modelId="{1C4E9A84-6754-4E24-AD82-0B29E96230DA}" type="pres">
      <dgm:prSet presAssocID="{9D372CA8-56F3-4424-AE14-26D74771310E}" presName="parentText" presStyleLbl="alignNode1" presStyleIdx="0" presStyleCnt="3">
        <dgm:presLayoutVars>
          <dgm:chMax val="1"/>
          <dgm:bulletEnabled val="1"/>
        </dgm:presLayoutVars>
      </dgm:prSet>
      <dgm:spPr/>
      <dgm:t>
        <a:bodyPr/>
        <a:lstStyle/>
        <a:p>
          <a:endParaRPr lang="en-US"/>
        </a:p>
      </dgm:t>
    </dgm:pt>
    <dgm:pt modelId="{2662033F-EC86-439A-9DC5-146F70BDAFF1}" type="pres">
      <dgm:prSet presAssocID="{9D372CA8-56F3-4424-AE14-26D74771310E}" presName="descendantText" presStyleLbl="alignAcc1" presStyleIdx="0" presStyleCnt="3">
        <dgm:presLayoutVars>
          <dgm:bulletEnabled val="1"/>
        </dgm:presLayoutVars>
      </dgm:prSet>
      <dgm:spPr/>
      <dgm:t>
        <a:bodyPr/>
        <a:lstStyle/>
        <a:p>
          <a:endParaRPr lang="en-US"/>
        </a:p>
      </dgm:t>
    </dgm:pt>
    <dgm:pt modelId="{F8E8890B-39D2-4C90-B12C-A70A1CB20474}" type="pres">
      <dgm:prSet presAssocID="{23BDA152-5129-4017-9ACA-31A1028A9038}" presName="sp" presStyleCnt="0"/>
      <dgm:spPr/>
    </dgm:pt>
    <dgm:pt modelId="{7D9F774B-84AB-4CE2-866A-C008BC1B5E81}" type="pres">
      <dgm:prSet presAssocID="{4CB61B49-3D61-4ECD-9835-4FAF72F896D7}" presName="composite" presStyleCnt="0"/>
      <dgm:spPr/>
    </dgm:pt>
    <dgm:pt modelId="{C4A6EBCF-6C50-4ECE-BF26-3500783A5033}" type="pres">
      <dgm:prSet presAssocID="{4CB61B49-3D61-4ECD-9835-4FAF72F896D7}" presName="parentText" presStyleLbl="alignNode1" presStyleIdx="1" presStyleCnt="3">
        <dgm:presLayoutVars>
          <dgm:chMax val="1"/>
          <dgm:bulletEnabled val="1"/>
        </dgm:presLayoutVars>
      </dgm:prSet>
      <dgm:spPr/>
      <dgm:t>
        <a:bodyPr/>
        <a:lstStyle/>
        <a:p>
          <a:endParaRPr lang="en-US"/>
        </a:p>
      </dgm:t>
    </dgm:pt>
    <dgm:pt modelId="{04E38CDA-1891-4169-B7C4-80F6E4D3860E}" type="pres">
      <dgm:prSet presAssocID="{4CB61B49-3D61-4ECD-9835-4FAF72F896D7}" presName="descendantText" presStyleLbl="alignAcc1" presStyleIdx="1" presStyleCnt="3">
        <dgm:presLayoutVars>
          <dgm:bulletEnabled val="1"/>
        </dgm:presLayoutVars>
      </dgm:prSet>
      <dgm:spPr/>
      <dgm:t>
        <a:bodyPr/>
        <a:lstStyle/>
        <a:p>
          <a:endParaRPr lang="en-US"/>
        </a:p>
      </dgm:t>
    </dgm:pt>
    <dgm:pt modelId="{6968F53C-C5E0-40E4-8671-48275305462C}" type="pres">
      <dgm:prSet presAssocID="{38F29507-FDD5-4CDA-B4ED-C84A7A13B883}" presName="sp" presStyleCnt="0"/>
      <dgm:spPr/>
    </dgm:pt>
    <dgm:pt modelId="{8B70D74E-5D24-48B3-96BC-4B45D00C28EE}" type="pres">
      <dgm:prSet presAssocID="{48A251A1-B8B7-4752-8AE5-FB5B23576FAC}" presName="composite" presStyleCnt="0"/>
      <dgm:spPr/>
    </dgm:pt>
    <dgm:pt modelId="{066FEF15-24B0-44CB-9746-BB7A0B4C660D}" type="pres">
      <dgm:prSet presAssocID="{48A251A1-B8B7-4752-8AE5-FB5B23576FAC}" presName="parentText" presStyleLbl="alignNode1" presStyleIdx="2" presStyleCnt="3">
        <dgm:presLayoutVars>
          <dgm:chMax val="1"/>
          <dgm:bulletEnabled val="1"/>
        </dgm:presLayoutVars>
      </dgm:prSet>
      <dgm:spPr/>
      <dgm:t>
        <a:bodyPr/>
        <a:lstStyle/>
        <a:p>
          <a:endParaRPr lang="en-US"/>
        </a:p>
      </dgm:t>
    </dgm:pt>
    <dgm:pt modelId="{B78011FD-0AF7-4DE3-8AB8-1C3E72136CEA}" type="pres">
      <dgm:prSet presAssocID="{48A251A1-B8B7-4752-8AE5-FB5B23576FAC}" presName="descendantText" presStyleLbl="alignAcc1" presStyleIdx="2" presStyleCnt="3">
        <dgm:presLayoutVars>
          <dgm:bulletEnabled val="1"/>
        </dgm:presLayoutVars>
      </dgm:prSet>
      <dgm:spPr/>
      <dgm:t>
        <a:bodyPr/>
        <a:lstStyle/>
        <a:p>
          <a:endParaRPr lang="en-US"/>
        </a:p>
      </dgm:t>
    </dgm:pt>
  </dgm:ptLst>
  <dgm:cxnLst>
    <dgm:cxn modelId="{D97CB570-0A02-4C49-8CFB-1D5A3081603A}" type="presOf" srcId="{0577833C-860B-45BA-8507-786AC77252E6}" destId="{B78011FD-0AF7-4DE3-8AB8-1C3E72136CEA}" srcOrd="0" destOrd="2" presId="urn:microsoft.com/office/officeart/2005/8/layout/chevron2"/>
    <dgm:cxn modelId="{6A9A75E1-C163-4563-B9BF-364E7534AB8E}" type="presOf" srcId="{8FDCA55E-AC79-4A39-9624-C0EA556E48E8}" destId="{B78011FD-0AF7-4DE3-8AB8-1C3E72136CEA}" srcOrd="0" destOrd="0" presId="urn:microsoft.com/office/officeart/2005/8/layout/chevron2"/>
    <dgm:cxn modelId="{A1699786-3D1E-436B-8150-CDD8F37FF0C8}" type="presOf" srcId="{F32B91A0-AAD0-4FB4-B37B-AA2A02F9D5CE}" destId="{B78011FD-0AF7-4DE3-8AB8-1C3E72136CEA}" srcOrd="0" destOrd="1" presId="urn:microsoft.com/office/officeart/2005/8/layout/chevron2"/>
    <dgm:cxn modelId="{C7F1D7D3-BC6B-4407-935E-D748A7A726F8}" srcId="{48A251A1-B8B7-4752-8AE5-FB5B23576FAC}" destId="{5A4ECF03-25B8-4479-9530-9DDC7B9C49AE}" srcOrd="3" destOrd="0" parTransId="{3E4D145C-D95D-47E4-8091-C9C4846F7659}" sibTransId="{80BABAA0-C5F6-4D57-B990-A7A8E85D18E3}"/>
    <dgm:cxn modelId="{3F5E2227-2C20-4AB0-9281-A3757661086A}" srcId="{48A251A1-B8B7-4752-8AE5-FB5B23576FAC}" destId="{8FDCA55E-AC79-4A39-9624-C0EA556E48E8}" srcOrd="0" destOrd="0" parTransId="{3CB4919C-2C8B-4CA9-B636-C537D2A7515E}" sibTransId="{3ACEEB24-A005-4E48-93AD-94E768D71D6E}"/>
    <dgm:cxn modelId="{831E130A-79E1-42D8-B340-EB52CF2000BF}" srcId="{4CB61B49-3D61-4ECD-9835-4FAF72F896D7}" destId="{67245982-21E7-4A07-A700-5258EC2A5DDE}" srcOrd="0" destOrd="0" parTransId="{521498D3-5A80-4868-B923-931BCB84695B}" sibTransId="{A29ADD8C-ECFF-46F2-831F-E7F095EE3F12}"/>
    <dgm:cxn modelId="{2512993F-2D6C-4755-83A9-4C8D3DC492D4}" srcId="{9D372CA8-56F3-4424-AE14-26D74771310E}" destId="{20E9E82A-13D1-4FA7-A785-E2A4CA00B7D1}" srcOrd="1" destOrd="0" parTransId="{4C40D77C-3DA0-4D29-A07A-131BDD559592}" sibTransId="{8FC1B538-0A15-40A7-BE74-9B1AD6BAAA9E}"/>
    <dgm:cxn modelId="{6408831E-429D-460D-8352-AA10EF068643}" srcId="{3332FC86-6A7B-459C-A750-169BA4E5AA36}" destId="{48A251A1-B8B7-4752-8AE5-FB5B23576FAC}" srcOrd="2" destOrd="0" parTransId="{0F943F72-D868-4565-BDBF-1C126B4DDB86}" sibTransId="{A658DB59-500F-48E5-B26B-3856EEC363E7}"/>
    <dgm:cxn modelId="{D3E67752-98D3-492A-96E7-8799D634733F}" type="presOf" srcId="{67245982-21E7-4A07-A700-5258EC2A5DDE}" destId="{04E38CDA-1891-4169-B7C4-80F6E4D3860E}" srcOrd="0" destOrd="0" presId="urn:microsoft.com/office/officeart/2005/8/layout/chevron2"/>
    <dgm:cxn modelId="{799A2DE5-0F0D-41B3-9250-038C6FAA6537}" srcId="{48A251A1-B8B7-4752-8AE5-FB5B23576FAC}" destId="{F32B91A0-AAD0-4FB4-B37B-AA2A02F9D5CE}" srcOrd="1" destOrd="0" parTransId="{D21851F5-54A5-4E87-ADAB-FF5AAB2B4054}" sibTransId="{2970E502-E2C0-4C90-8AFE-DB759BD351D6}"/>
    <dgm:cxn modelId="{65B4956D-A79C-478D-8B06-664813845BC1}" type="presOf" srcId="{5A4ECF03-25B8-4479-9530-9DDC7B9C49AE}" destId="{B78011FD-0AF7-4DE3-8AB8-1C3E72136CEA}" srcOrd="0" destOrd="3" presId="urn:microsoft.com/office/officeart/2005/8/layout/chevron2"/>
    <dgm:cxn modelId="{4A4BD3FF-D8C0-498B-B0DB-1C98DF64C322}" srcId="{9D372CA8-56F3-4424-AE14-26D74771310E}" destId="{6CE7332F-AFE2-4F89-A17E-6663896B5AAF}" srcOrd="3" destOrd="0" parTransId="{944A0DA8-1765-4EA0-B362-71F9C8E3DBC6}" sibTransId="{184F5AA5-FA2D-4B41-AE6A-F73EB564F552}"/>
    <dgm:cxn modelId="{D3A6C2F5-B905-4D6B-B4E6-0B248F40CD11}" type="presOf" srcId="{6C896490-3CBC-472C-B8C3-385B7B7C564C}" destId="{04E38CDA-1891-4169-B7C4-80F6E4D3860E}" srcOrd="0" destOrd="1" presId="urn:microsoft.com/office/officeart/2005/8/layout/chevron2"/>
    <dgm:cxn modelId="{5049A57C-3929-49B1-B680-F4A865F9BDD3}" type="presOf" srcId="{6CE7332F-AFE2-4F89-A17E-6663896B5AAF}" destId="{2662033F-EC86-439A-9DC5-146F70BDAFF1}" srcOrd="0" destOrd="3" presId="urn:microsoft.com/office/officeart/2005/8/layout/chevron2"/>
    <dgm:cxn modelId="{62D8A27B-9522-4DE5-A776-38A0711947A7}" type="presOf" srcId="{9D372CA8-56F3-4424-AE14-26D74771310E}" destId="{1C4E9A84-6754-4E24-AD82-0B29E96230DA}" srcOrd="0" destOrd="0" presId="urn:microsoft.com/office/officeart/2005/8/layout/chevron2"/>
    <dgm:cxn modelId="{715B7F69-E03D-4DF2-8386-0866F8C884EA}" type="presOf" srcId="{20E9E82A-13D1-4FA7-A785-E2A4CA00B7D1}" destId="{2662033F-EC86-439A-9DC5-146F70BDAFF1}" srcOrd="0" destOrd="1" presId="urn:microsoft.com/office/officeart/2005/8/layout/chevron2"/>
    <dgm:cxn modelId="{D2D5B902-8243-4C2A-99EA-4368476D5EB0}" srcId="{4CB61B49-3D61-4ECD-9835-4FAF72F896D7}" destId="{6C896490-3CBC-472C-B8C3-385B7B7C564C}" srcOrd="1" destOrd="0" parTransId="{28B33380-504E-4108-A48E-1D223FA5F630}" sibTransId="{B10A2B06-BBC9-461C-B69B-B4F3F7CF460E}"/>
    <dgm:cxn modelId="{73EF4DD0-AE05-4F68-9E69-414432B00510}" type="presOf" srcId="{4CB61B49-3D61-4ECD-9835-4FAF72F896D7}" destId="{C4A6EBCF-6C50-4ECE-BF26-3500783A5033}" srcOrd="0" destOrd="0" presId="urn:microsoft.com/office/officeart/2005/8/layout/chevron2"/>
    <dgm:cxn modelId="{BEC9D7F0-781E-4D2F-B2BF-B9662A7A0BA0}" type="presOf" srcId="{3332FC86-6A7B-459C-A750-169BA4E5AA36}" destId="{29AF1C18-5F82-4E25-9FCC-FEB143740DAE}" srcOrd="0" destOrd="0" presId="urn:microsoft.com/office/officeart/2005/8/layout/chevron2"/>
    <dgm:cxn modelId="{5B9BC0B1-4EDD-4520-8AD2-F8CF6CBD6599}" type="presOf" srcId="{DA8C2F8A-0763-4B57-9905-FD8CBC6B25BF}" destId="{2662033F-EC86-439A-9DC5-146F70BDAFF1}" srcOrd="0" destOrd="0" presId="urn:microsoft.com/office/officeart/2005/8/layout/chevron2"/>
    <dgm:cxn modelId="{8EE785B6-4341-4AC5-B334-E93C505FDA06}" srcId="{9D372CA8-56F3-4424-AE14-26D74771310E}" destId="{63E52E24-F106-44E6-BF0E-AB5A3B6000CE}" srcOrd="2" destOrd="0" parTransId="{EF398726-8051-44FB-9169-767781AF5732}" sibTransId="{551031CD-73FB-40EF-8EA4-57620ACEA88F}"/>
    <dgm:cxn modelId="{3BA7BECF-944C-4A86-93B4-77AB3FCBC733}" srcId="{9D372CA8-56F3-4424-AE14-26D74771310E}" destId="{DA8C2F8A-0763-4B57-9905-FD8CBC6B25BF}" srcOrd="0" destOrd="0" parTransId="{A2A8E19D-2EE2-454C-BDA9-53EB7E385662}" sibTransId="{D274A2C4-8267-4C43-898D-B921290360B4}"/>
    <dgm:cxn modelId="{222CBC87-50A6-43C1-924B-202E66C86158}" type="presOf" srcId="{63E52E24-F106-44E6-BF0E-AB5A3B6000CE}" destId="{2662033F-EC86-439A-9DC5-146F70BDAFF1}" srcOrd="0" destOrd="2" presId="urn:microsoft.com/office/officeart/2005/8/layout/chevron2"/>
    <dgm:cxn modelId="{0BE298D6-CCD2-43FF-A441-0C6743D6EBA5}" type="presOf" srcId="{48A251A1-B8B7-4752-8AE5-FB5B23576FAC}" destId="{066FEF15-24B0-44CB-9746-BB7A0B4C660D}" srcOrd="0" destOrd="0" presId="urn:microsoft.com/office/officeart/2005/8/layout/chevron2"/>
    <dgm:cxn modelId="{ABDC2D69-0E9E-4A85-A742-B4A7982CE576}" srcId="{3332FC86-6A7B-459C-A750-169BA4E5AA36}" destId="{4CB61B49-3D61-4ECD-9835-4FAF72F896D7}" srcOrd="1" destOrd="0" parTransId="{C8767DB3-BA67-40EC-86EF-F8E230FA5725}" sibTransId="{38F29507-FDD5-4CDA-B4ED-C84A7A13B883}"/>
    <dgm:cxn modelId="{DB260753-419D-4F92-B542-94291A398920}" srcId="{3332FC86-6A7B-459C-A750-169BA4E5AA36}" destId="{9D372CA8-56F3-4424-AE14-26D74771310E}" srcOrd="0" destOrd="0" parTransId="{7F74A98A-6238-4130-8E54-499D40E334B1}" sibTransId="{23BDA152-5129-4017-9ACA-31A1028A9038}"/>
    <dgm:cxn modelId="{41E25DC1-E9AF-4CA7-B4E1-17117E3142CB}" srcId="{48A251A1-B8B7-4752-8AE5-FB5B23576FAC}" destId="{0577833C-860B-45BA-8507-786AC77252E6}" srcOrd="2" destOrd="0" parTransId="{23EF5E4D-8375-4FBB-9724-2D8636E72F29}" sibTransId="{7629F394-77F4-45FF-A3A5-6E66901F380B}"/>
    <dgm:cxn modelId="{7525AB19-ABC6-4592-8294-8FF017774C08}" type="presParOf" srcId="{29AF1C18-5F82-4E25-9FCC-FEB143740DAE}" destId="{A6344457-4061-481E-B990-4A8A1E091846}" srcOrd="0" destOrd="0" presId="urn:microsoft.com/office/officeart/2005/8/layout/chevron2"/>
    <dgm:cxn modelId="{1451D243-38C2-483E-A9BD-5B079A60F489}" type="presParOf" srcId="{A6344457-4061-481E-B990-4A8A1E091846}" destId="{1C4E9A84-6754-4E24-AD82-0B29E96230DA}" srcOrd="0" destOrd="0" presId="urn:microsoft.com/office/officeart/2005/8/layout/chevron2"/>
    <dgm:cxn modelId="{674DE7DB-1978-4E45-84B5-0B66C1006C9B}" type="presParOf" srcId="{A6344457-4061-481E-B990-4A8A1E091846}" destId="{2662033F-EC86-439A-9DC5-146F70BDAFF1}" srcOrd="1" destOrd="0" presId="urn:microsoft.com/office/officeart/2005/8/layout/chevron2"/>
    <dgm:cxn modelId="{0B272958-51A0-43A1-AEEC-6FAF437418CC}" type="presParOf" srcId="{29AF1C18-5F82-4E25-9FCC-FEB143740DAE}" destId="{F8E8890B-39D2-4C90-B12C-A70A1CB20474}" srcOrd="1" destOrd="0" presId="urn:microsoft.com/office/officeart/2005/8/layout/chevron2"/>
    <dgm:cxn modelId="{8184EE82-9198-475E-BBB5-D44BD5538796}" type="presParOf" srcId="{29AF1C18-5F82-4E25-9FCC-FEB143740DAE}" destId="{7D9F774B-84AB-4CE2-866A-C008BC1B5E81}" srcOrd="2" destOrd="0" presId="urn:microsoft.com/office/officeart/2005/8/layout/chevron2"/>
    <dgm:cxn modelId="{24C13439-1C8F-44B8-B8B4-7E2440C5A199}" type="presParOf" srcId="{7D9F774B-84AB-4CE2-866A-C008BC1B5E81}" destId="{C4A6EBCF-6C50-4ECE-BF26-3500783A5033}" srcOrd="0" destOrd="0" presId="urn:microsoft.com/office/officeart/2005/8/layout/chevron2"/>
    <dgm:cxn modelId="{FBFC8A38-D2CD-4EDA-B768-40F3EBC6AEFE}" type="presParOf" srcId="{7D9F774B-84AB-4CE2-866A-C008BC1B5E81}" destId="{04E38CDA-1891-4169-B7C4-80F6E4D3860E}" srcOrd="1" destOrd="0" presId="urn:microsoft.com/office/officeart/2005/8/layout/chevron2"/>
    <dgm:cxn modelId="{E516599F-8B5F-4AB9-AD97-E4598B1D982E}" type="presParOf" srcId="{29AF1C18-5F82-4E25-9FCC-FEB143740DAE}" destId="{6968F53C-C5E0-40E4-8671-48275305462C}" srcOrd="3" destOrd="0" presId="urn:microsoft.com/office/officeart/2005/8/layout/chevron2"/>
    <dgm:cxn modelId="{B81BC424-9545-4F10-AFC1-31E639599425}" type="presParOf" srcId="{29AF1C18-5F82-4E25-9FCC-FEB143740DAE}" destId="{8B70D74E-5D24-48B3-96BC-4B45D00C28EE}" srcOrd="4" destOrd="0" presId="urn:microsoft.com/office/officeart/2005/8/layout/chevron2"/>
    <dgm:cxn modelId="{707806EF-1A45-4FD2-ADBB-2B7E98A802CB}" type="presParOf" srcId="{8B70D74E-5D24-48B3-96BC-4B45D00C28EE}" destId="{066FEF15-24B0-44CB-9746-BB7A0B4C660D}" srcOrd="0" destOrd="0" presId="urn:microsoft.com/office/officeart/2005/8/layout/chevron2"/>
    <dgm:cxn modelId="{8CD89BA4-8E00-437D-BAC6-B1477A866872}" type="presParOf" srcId="{8B70D74E-5D24-48B3-96BC-4B45D00C28EE}" destId="{B78011FD-0AF7-4DE3-8AB8-1C3E72136CE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AF8F5F-DCDB-45CF-9AA4-D4C6301B8F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6C06C1C-E218-4C61-B5C0-FA9C51F48A49}">
      <dgm:prSet/>
      <dgm:spPr/>
      <dgm:t>
        <a:bodyPr/>
        <a:lstStyle/>
        <a:p>
          <a:pPr rtl="0"/>
          <a:r>
            <a:rPr lang="en-US" smtClean="0"/>
            <a:t>Thank You</a:t>
          </a:r>
          <a:endParaRPr lang="en-US"/>
        </a:p>
      </dgm:t>
    </dgm:pt>
    <dgm:pt modelId="{81B547F6-F504-4991-A8AF-1E29609005C0}" type="parTrans" cxnId="{B5C6895C-D61F-42A5-BCEA-B5D5DEFF7F1A}">
      <dgm:prSet/>
      <dgm:spPr/>
      <dgm:t>
        <a:bodyPr/>
        <a:lstStyle/>
        <a:p>
          <a:endParaRPr lang="en-US"/>
        </a:p>
      </dgm:t>
    </dgm:pt>
    <dgm:pt modelId="{03436B42-7CB7-4A89-87C9-77E6EA2A702C}" type="sibTrans" cxnId="{B5C6895C-D61F-42A5-BCEA-B5D5DEFF7F1A}">
      <dgm:prSet/>
      <dgm:spPr/>
      <dgm:t>
        <a:bodyPr/>
        <a:lstStyle/>
        <a:p>
          <a:endParaRPr lang="en-US"/>
        </a:p>
      </dgm:t>
    </dgm:pt>
    <dgm:pt modelId="{37013296-65CC-44AC-BBC1-B794473B3819}" type="pres">
      <dgm:prSet presAssocID="{A9AF8F5F-DCDB-45CF-9AA4-D4C6301B8F8F}" presName="linear" presStyleCnt="0">
        <dgm:presLayoutVars>
          <dgm:animLvl val="lvl"/>
          <dgm:resizeHandles val="exact"/>
        </dgm:presLayoutVars>
      </dgm:prSet>
      <dgm:spPr/>
      <dgm:t>
        <a:bodyPr/>
        <a:lstStyle/>
        <a:p>
          <a:endParaRPr lang="en-US"/>
        </a:p>
      </dgm:t>
    </dgm:pt>
    <dgm:pt modelId="{41AFDD84-5157-4E8B-9141-0A3E208A746A}" type="pres">
      <dgm:prSet presAssocID="{56C06C1C-E218-4C61-B5C0-FA9C51F48A49}" presName="parentText" presStyleLbl="node1" presStyleIdx="0" presStyleCnt="1">
        <dgm:presLayoutVars>
          <dgm:chMax val="0"/>
          <dgm:bulletEnabled val="1"/>
        </dgm:presLayoutVars>
      </dgm:prSet>
      <dgm:spPr/>
      <dgm:t>
        <a:bodyPr/>
        <a:lstStyle/>
        <a:p>
          <a:endParaRPr lang="en-US"/>
        </a:p>
      </dgm:t>
    </dgm:pt>
  </dgm:ptLst>
  <dgm:cxnLst>
    <dgm:cxn modelId="{EC084651-5A12-4C34-ADA1-B9B5BE8667AB}" type="presOf" srcId="{56C06C1C-E218-4C61-B5C0-FA9C51F48A49}" destId="{41AFDD84-5157-4E8B-9141-0A3E208A746A}" srcOrd="0" destOrd="0" presId="urn:microsoft.com/office/officeart/2005/8/layout/vList2"/>
    <dgm:cxn modelId="{B5C6895C-D61F-42A5-BCEA-B5D5DEFF7F1A}" srcId="{A9AF8F5F-DCDB-45CF-9AA4-D4C6301B8F8F}" destId="{56C06C1C-E218-4C61-B5C0-FA9C51F48A49}" srcOrd="0" destOrd="0" parTransId="{81B547F6-F504-4991-A8AF-1E29609005C0}" sibTransId="{03436B42-7CB7-4A89-87C9-77E6EA2A702C}"/>
    <dgm:cxn modelId="{2DC59554-0149-46C9-A0F1-B939107F3184}" type="presOf" srcId="{A9AF8F5F-DCDB-45CF-9AA4-D4C6301B8F8F}" destId="{37013296-65CC-44AC-BBC1-B794473B3819}" srcOrd="0" destOrd="0" presId="urn:microsoft.com/office/officeart/2005/8/layout/vList2"/>
    <dgm:cxn modelId="{9DACEE0A-9463-4C56-A5E6-71276D4054B0}" type="presParOf" srcId="{37013296-65CC-44AC-BBC1-B794473B3819}" destId="{41AFDD84-5157-4E8B-9141-0A3E208A746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97B7A6-45BD-4529-9253-E384B9B7E95F}">
      <dsp:nvSpPr>
        <dsp:cNvPr id="0" name=""/>
        <dsp:cNvSpPr/>
      </dsp:nvSpPr>
      <dsp:spPr>
        <a:xfrm>
          <a:off x="-5582173" y="-854585"/>
          <a:ext cx="6646296" cy="6646296"/>
        </a:xfrm>
        <a:prstGeom prst="blockArc">
          <a:avLst>
            <a:gd name="adj1" fmla="val 18900000"/>
            <a:gd name="adj2" fmla="val 2700000"/>
            <a:gd name="adj3" fmla="val 325"/>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F78D3F-B16C-4ADB-9CA6-E538366532F5}">
      <dsp:nvSpPr>
        <dsp:cNvPr id="0" name=""/>
        <dsp:cNvSpPr/>
      </dsp:nvSpPr>
      <dsp:spPr>
        <a:xfrm>
          <a:off x="396594" y="259989"/>
          <a:ext cx="7764029"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Compromise &amp; Arrangement  </a:t>
          </a:r>
          <a:endParaRPr lang="en-US" sz="2800" kern="1200" dirty="0"/>
        </a:p>
      </dsp:txBody>
      <dsp:txXfrm>
        <a:off x="396594" y="259989"/>
        <a:ext cx="7764029" cy="519780"/>
      </dsp:txXfrm>
    </dsp:sp>
    <dsp:sp modelId="{6DE254C1-7976-4304-A40F-4E58C6CB24EF}">
      <dsp:nvSpPr>
        <dsp:cNvPr id="0" name=""/>
        <dsp:cNvSpPr/>
      </dsp:nvSpPr>
      <dsp:spPr>
        <a:xfrm>
          <a:off x="71731" y="195016"/>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05F6AE44-7900-4A6F-BEBB-C1836B7EB525}">
      <dsp:nvSpPr>
        <dsp:cNvPr id="0" name=""/>
        <dsp:cNvSpPr/>
      </dsp:nvSpPr>
      <dsp:spPr>
        <a:xfrm>
          <a:off x="824149" y="1039561"/>
          <a:ext cx="7336474"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Corporate Debt Restructuring </a:t>
          </a:r>
          <a:endParaRPr lang="en-US" sz="2800" kern="1200" dirty="0"/>
        </a:p>
      </dsp:txBody>
      <dsp:txXfrm>
        <a:off x="824149" y="1039561"/>
        <a:ext cx="7336474" cy="519780"/>
      </dsp:txXfrm>
    </dsp:sp>
    <dsp:sp modelId="{2619A3F7-78DB-4FDD-BE49-BB35592BCB3F}">
      <dsp:nvSpPr>
        <dsp:cNvPr id="0" name=""/>
        <dsp:cNvSpPr/>
      </dsp:nvSpPr>
      <dsp:spPr>
        <a:xfrm>
          <a:off x="499286" y="974588"/>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DB3C4217-20DF-4B42-B986-04B31F15FBCE}">
      <dsp:nvSpPr>
        <dsp:cNvPr id="0" name=""/>
        <dsp:cNvSpPr/>
      </dsp:nvSpPr>
      <dsp:spPr>
        <a:xfrm>
          <a:off x="1019659" y="1819133"/>
          <a:ext cx="7140963"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Exit to minority shareholders</a:t>
          </a:r>
          <a:endParaRPr lang="en-US" sz="2800" kern="1200" dirty="0"/>
        </a:p>
      </dsp:txBody>
      <dsp:txXfrm>
        <a:off x="1019659" y="1819133"/>
        <a:ext cx="7140963" cy="519780"/>
      </dsp:txXfrm>
    </dsp:sp>
    <dsp:sp modelId="{FC7E67F4-78F3-4B2A-8AC3-5C64629592E0}">
      <dsp:nvSpPr>
        <dsp:cNvPr id="0" name=""/>
        <dsp:cNvSpPr/>
      </dsp:nvSpPr>
      <dsp:spPr>
        <a:xfrm>
          <a:off x="694796" y="1754160"/>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E5C36EBF-2463-468D-82B3-293AE9B747E2}">
      <dsp:nvSpPr>
        <dsp:cNvPr id="0" name=""/>
        <dsp:cNvSpPr/>
      </dsp:nvSpPr>
      <dsp:spPr>
        <a:xfrm>
          <a:off x="1019659" y="2598211"/>
          <a:ext cx="7140963"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Winding-up/Liquidation</a:t>
          </a:r>
        </a:p>
      </dsp:txBody>
      <dsp:txXfrm>
        <a:off x="1019659" y="2598211"/>
        <a:ext cx="7140963" cy="519780"/>
      </dsp:txXfrm>
    </dsp:sp>
    <dsp:sp modelId="{AB431D0C-6A8B-40BD-B062-5C9607F3C5C4}">
      <dsp:nvSpPr>
        <dsp:cNvPr id="0" name=""/>
        <dsp:cNvSpPr/>
      </dsp:nvSpPr>
      <dsp:spPr>
        <a:xfrm>
          <a:off x="694796" y="2533238"/>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7ED7B6BB-0C77-40DC-945E-556E159A072C}">
      <dsp:nvSpPr>
        <dsp:cNvPr id="0" name=""/>
        <dsp:cNvSpPr/>
      </dsp:nvSpPr>
      <dsp:spPr>
        <a:xfrm>
          <a:off x="824149" y="3377783"/>
          <a:ext cx="7336474"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Further Issue of Shares</a:t>
          </a:r>
        </a:p>
      </dsp:txBody>
      <dsp:txXfrm>
        <a:off x="824149" y="3377783"/>
        <a:ext cx="7336474" cy="519780"/>
      </dsp:txXfrm>
    </dsp:sp>
    <dsp:sp modelId="{568DFFBA-452F-42A9-8B40-4E3F4225DBB5}">
      <dsp:nvSpPr>
        <dsp:cNvPr id="0" name=""/>
        <dsp:cNvSpPr/>
      </dsp:nvSpPr>
      <dsp:spPr>
        <a:xfrm>
          <a:off x="499286" y="3312810"/>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42FB5AB9-DA2C-4A13-A344-578DB38545A5}">
      <dsp:nvSpPr>
        <dsp:cNvPr id="0" name=""/>
        <dsp:cNvSpPr/>
      </dsp:nvSpPr>
      <dsp:spPr>
        <a:xfrm>
          <a:off x="396594" y="4157355"/>
          <a:ext cx="7764029" cy="519780"/>
        </a:xfrm>
        <a:prstGeom prst="rect">
          <a:avLst/>
        </a:prstGeom>
        <a:gradFill rotWithShape="1">
          <a:gsLst>
            <a:gs pos="0">
              <a:schemeClr val="accent1">
                <a:tint val="45000"/>
                <a:satMod val="200000"/>
              </a:schemeClr>
            </a:gs>
            <a:gs pos="30000">
              <a:schemeClr val="accent1">
                <a:tint val="61000"/>
                <a:satMod val="200000"/>
              </a:schemeClr>
            </a:gs>
            <a:gs pos="45000">
              <a:schemeClr val="accent1">
                <a:tint val="66000"/>
                <a:satMod val="200000"/>
              </a:schemeClr>
            </a:gs>
            <a:gs pos="55000">
              <a:schemeClr val="accent1">
                <a:tint val="66000"/>
                <a:satMod val="200000"/>
              </a:schemeClr>
            </a:gs>
            <a:gs pos="73000">
              <a:schemeClr val="accent1">
                <a:tint val="61000"/>
                <a:satMod val="200000"/>
              </a:schemeClr>
            </a:gs>
            <a:gs pos="100000">
              <a:schemeClr val="accent1">
                <a:tint val="45000"/>
                <a:satMod val="200000"/>
              </a:schemeClr>
            </a:gs>
          </a:gsLst>
          <a:lin ang="950000" scaled="1"/>
        </a:gradFill>
        <a:ln w="9525" cap="flat" cmpd="sng" algn="ctr">
          <a:solidFill>
            <a:schemeClr val="accent1"/>
          </a:solidFill>
          <a:prstDash val="solid"/>
        </a:ln>
        <a:effectLst>
          <a:outerShdw blurRad="381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12576"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t>Non-cash Transactions with Directors</a:t>
          </a:r>
        </a:p>
      </dsp:txBody>
      <dsp:txXfrm>
        <a:off x="396594" y="4157355"/>
        <a:ext cx="7764029" cy="519780"/>
      </dsp:txXfrm>
    </dsp:sp>
    <dsp:sp modelId="{5B4B9248-8003-430F-B188-32F5796BCDCF}">
      <dsp:nvSpPr>
        <dsp:cNvPr id="0" name=""/>
        <dsp:cNvSpPr/>
      </dsp:nvSpPr>
      <dsp:spPr>
        <a:xfrm>
          <a:off x="71731" y="4092382"/>
          <a:ext cx="649725" cy="649725"/>
        </a:xfrm>
        <a:prstGeom prst="ellipse">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BA2DCE-BF47-4E18-B971-726C39C1F9F0}">
      <dsp:nvSpPr>
        <dsp:cNvPr id="0" name=""/>
        <dsp:cNvSpPr/>
      </dsp:nvSpPr>
      <dsp:spPr>
        <a:xfrm rot="16200000">
          <a:off x="-1161591" y="1162595"/>
          <a:ext cx="4937125" cy="2611933"/>
        </a:xfrm>
        <a:prstGeom prst="flowChartManualOperation">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3314" bIns="0" numCol="1" spcCol="1270" anchor="t" anchorCtr="0">
          <a:noAutofit/>
        </a:bodyPr>
        <a:lstStyle/>
        <a:p>
          <a:pPr lvl="0" algn="l" defTabSz="844550">
            <a:lnSpc>
              <a:spcPct val="90000"/>
            </a:lnSpc>
            <a:spcBef>
              <a:spcPct val="0"/>
            </a:spcBef>
            <a:spcAft>
              <a:spcPct val="35000"/>
            </a:spcAft>
          </a:pPr>
          <a:r>
            <a:rPr lang="en-US" sz="1900" kern="1200" dirty="0" smtClean="0"/>
            <a:t>Responsibilities of Regd. </a:t>
          </a:r>
          <a:r>
            <a:rPr lang="en-US" sz="1900" kern="1200" dirty="0" err="1" smtClean="0"/>
            <a:t>Valuer</a:t>
          </a:r>
          <a:endParaRPr lang="en-US" sz="1900" kern="1200" dirty="0"/>
        </a:p>
        <a:p>
          <a:pPr marL="114300" lvl="1" indent="-114300" algn="l" defTabSz="666750">
            <a:lnSpc>
              <a:spcPct val="90000"/>
            </a:lnSpc>
            <a:spcBef>
              <a:spcPct val="0"/>
            </a:spcBef>
            <a:spcAft>
              <a:spcPct val="15000"/>
            </a:spcAft>
            <a:buChar char="••"/>
          </a:pPr>
          <a:r>
            <a:rPr lang="en-US" sz="1500" kern="1200" dirty="0" err="1" smtClean="0"/>
            <a:t>Valuer</a:t>
          </a:r>
          <a:r>
            <a:rPr lang="en-US" sz="1500" kern="1200" dirty="0" smtClean="0"/>
            <a:t> to make impartial, true and fair valuation</a:t>
          </a:r>
          <a:endParaRPr lang="en-US" sz="1500" kern="1200" dirty="0"/>
        </a:p>
        <a:p>
          <a:pPr marL="114300" lvl="1" indent="-114300" algn="l" defTabSz="666750">
            <a:lnSpc>
              <a:spcPct val="90000"/>
            </a:lnSpc>
            <a:spcBef>
              <a:spcPct val="0"/>
            </a:spcBef>
            <a:spcAft>
              <a:spcPct val="15000"/>
            </a:spcAft>
            <a:buChar char="••"/>
          </a:pPr>
          <a:r>
            <a:rPr lang="en-US" sz="1500" kern="1200" dirty="0" smtClean="0"/>
            <a:t>Not to undertake valuation of assets if directly or indirectly interested</a:t>
          </a:r>
          <a:endParaRPr lang="en-US" sz="1500" kern="1200" dirty="0"/>
        </a:p>
        <a:p>
          <a:pPr marL="114300" lvl="1" indent="-114300" algn="l" defTabSz="666750">
            <a:lnSpc>
              <a:spcPct val="90000"/>
            </a:lnSpc>
            <a:spcBef>
              <a:spcPct val="0"/>
            </a:spcBef>
            <a:spcAft>
              <a:spcPct val="15000"/>
            </a:spcAft>
            <a:buChar char="••"/>
          </a:pPr>
          <a:r>
            <a:rPr lang="en-US" sz="1500" kern="1200" dirty="0" smtClean="0"/>
            <a:t>Exercise Due-diligence and care</a:t>
          </a:r>
          <a:endParaRPr lang="en-US" sz="1500" kern="1200" dirty="0"/>
        </a:p>
        <a:p>
          <a:pPr marL="114300" lvl="1" indent="-114300" algn="l" defTabSz="666750">
            <a:lnSpc>
              <a:spcPct val="90000"/>
            </a:lnSpc>
            <a:spcBef>
              <a:spcPct val="0"/>
            </a:spcBef>
            <a:spcAft>
              <a:spcPct val="15000"/>
            </a:spcAft>
            <a:buChar char="••"/>
          </a:pPr>
          <a:r>
            <a:rPr lang="en-US" sz="1500" kern="1200" dirty="0" smtClean="0"/>
            <a:t>Valuation to be as per Rules</a:t>
          </a:r>
          <a:endParaRPr lang="en-US" sz="1500" kern="1200" dirty="0"/>
        </a:p>
      </dsp:txBody>
      <dsp:txXfrm rot="16200000">
        <a:off x="-1161591" y="1162595"/>
        <a:ext cx="4937125" cy="2611933"/>
      </dsp:txXfrm>
    </dsp:sp>
    <dsp:sp modelId="{16437737-2E08-4681-9D6E-1BA76372F579}">
      <dsp:nvSpPr>
        <dsp:cNvPr id="0" name=""/>
        <dsp:cNvSpPr/>
      </dsp:nvSpPr>
      <dsp:spPr>
        <a:xfrm rot="16200000">
          <a:off x="1646237" y="1162595"/>
          <a:ext cx="4937125" cy="2611933"/>
        </a:xfrm>
        <a:prstGeom prst="flowChartManualOperation">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3314" bIns="0" numCol="1" spcCol="1270" anchor="t" anchorCtr="0">
          <a:noAutofit/>
        </a:bodyPr>
        <a:lstStyle/>
        <a:p>
          <a:pPr lvl="0" algn="l" defTabSz="844550">
            <a:lnSpc>
              <a:spcPct val="90000"/>
            </a:lnSpc>
            <a:spcBef>
              <a:spcPct val="0"/>
            </a:spcBef>
            <a:spcAft>
              <a:spcPct val="35000"/>
            </a:spcAft>
          </a:pPr>
          <a:r>
            <a:rPr lang="en-US" sz="1900" kern="1200" dirty="0" smtClean="0"/>
            <a:t>Penalty upon contravention</a:t>
          </a:r>
          <a:endParaRPr lang="en-US" sz="1900" kern="1200" dirty="0"/>
        </a:p>
        <a:p>
          <a:pPr marL="114300" lvl="1" indent="-114300" algn="l" defTabSz="666750">
            <a:lnSpc>
              <a:spcPct val="90000"/>
            </a:lnSpc>
            <a:spcBef>
              <a:spcPct val="0"/>
            </a:spcBef>
            <a:spcAft>
              <a:spcPct val="15000"/>
            </a:spcAft>
            <a:buChar char="••"/>
          </a:pPr>
          <a:r>
            <a:rPr lang="en-US" sz="1500" kern="1200" dirty="0" smtClean="0"/>
            <a:t>Fine from </a:t>
          </a:r>
          <a:r>
            <a:rPr lang="en-US" sz="1500" kern="1200" dirty="0" err="1" smtClean="0"/>
            <a:t>Rs</a:t>
          </a:r>
          <a:r>
            <a:rPr lang="en-US" sz="1500" kern="1200" dirty="0" smtClean="0"/>
            <a:t>. 25k to Rs.100k</a:t>
          </a:r>
          <a:endParaRPr lang="en-US" sz="1500" kern="1200" dirty="0"/>
        </a:p>
        <a:p>
          <a:pPr marL="114300" lvl="1" indent="-114300" algn="l" defTabSz="666750">
            <a:lnSpc>
              <a:spcPct val="90000"/>
            </a:lnSpc>
            <a:spcBef>
              <a:spcPct val="0"/>
            </a:spcBef>
            <a:spcAft>
              <a:spcPct val="15000"/>
            </a:spcAft>
            <a:buChar char="••"/>
          </a:pPr>
          <a:r>
            <a:rPr lang="en-US" sz="1500" kern="1200" dirty="0" smtClean="0"/>
            <a:t>To refund remuneration received and also liable for damages</a:t>
          </a:r>
          <a:endParaRPr lang="en-US" sz="1500" kern="1200" dirty="0"/>
        </a:p>
        <a:p>
          <a:pPr marL="114300" lvl="1" indent="-114300" algn="l" defTabSz="666750">
            <a:lnSpc>
              <a:spcPct val="90000"/>
            </a:lnSpc>
            <a:spcBef>
              <a:spcPct val="0"/>
            </a:spcBef>
            <a:spcAft>
              <a:spcPct val="15000"/>
            </a:spcAft>
            <a:buChar char="••"/>
          </a:pPr>
          <a:r>
            <a:rPr lang="en-US" sz="1500" kern="1200" dirty="0" smtClean="0"/>
            <a:t>A </a:t>
          </a:r>
          <a:r>
            <a:rPr lang="en-US" sz="1500" kern="1200" dirty="0" err="1" smtClean="0"/>
            <a:t>valuer</a:t>
          </a:r>
          <a:r>
            <a:rPr lang="en-US" sz="1500" kern="1200" dirty="0" smtClean="0"/>
            <a:t> found guilty of professional misconduct or sentenced to imprisonment for any offence,  shall be removed from register and cease to be </a:t>
          </a:r>
          <a:r>
            <a:rPr lang="en-US" sz="1500" kern="1200" dirty="0" err="1" smtClean="0"/>
            <a:t>valuer</a:t>
          </a:r>
          <a:endParaRPr lang="en-US" sz="1500" kern="1200" dirty="0"/>
        </a:p>
        <a:p>
          <a:pPr marL="114300" lvl="1" indent="-114300" algn="l" defTabSz="666750">
            <a:lnSpc>
              <a:spcPct val="90000"/>
            </a:lnSpc>
            <a:spcBef>
              <a:spcPct val="0"/>
            </a:spcBef>
            <a:spcAft>
              <a:spcPct val="15000"/>
            </a:spcAft>
            <a:buChar char="••"/>
          </a:pPr>
          <a:r>
            <a:rPr lang="en-US" sz="1500" kern="1200" dirty="0" smtClean="0"/>
            <a:t>  </a:t>
          </a:r>
          <a:endParaRPr lang="en-US" sz="1500" kern="1200" dirty="0"/>
        </a:p>
      </dsp:txBody>
      <dsp:txXfrm rot="16200000">
        <a:off x="1646237" y="1162595"/>
        <a:ext cx="4937125" cy="2611933"/>
      </dsp:txXfrm>
    </dsp:sp>
    <dsp:sp modelId="{3F337A69-D095-45E8-91B2-9B74458307CA}">
      <dsp:nvSpPr>
        <dsp:cNvPr id="0" name=""/>
        <dsp:cNvSpPr/>
      </dsp:nvSpPr>
      <dsp:spPr>
        <a:xfrm rot="16200000">
          <a:off x="4454066" y="1162595"/>
          <a:ext cx="4937125" cy="2611933"/>
        </a:xfrm>
        <a:prstGeom prst="flowChartManualOperation">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3314" bIns="0" numCol="1" spcCol="1270" anchor="t" anchorCtr="0">
          <a:noAutofit/>
        </a:bodyPr>
        <a:lstStyle/>
        <a:p>
          <a:pPr lvl="0" algn="l" defTabSz="844550">
            <a:lnSpc>
              <a:spcPct val="90000"/>
            </a:lnSpc>
            <a:spcBef>
              <a:spcPct val="0"/>
            </a:spcBef>
            <a:spcAft>
              <a:spcPct val="35000"/>
            </a:spcAft>
          </a:pPr>
          <a:r>
            <a:rPr lang="en-US" sz="1900" kern="1200" dirty="0" smtClean="0"/>
            <a:t>Penalty in case of intention to fraud</a:t>
          </a:r>
          <a:endParaRPr lang="en-US" sz="1900" kern="1200" dirty="0"/>
        </a:p>
        <a:p>
          <a:pPr marL="114300" lvl="1" indent="-114300" algn="l" defTabSz="666750">
            <a:lnSpc>
              <a:spcPct val="90000"/>
            </a:lnSpc>
            <a:spcBef>
              <a:spcPct val="0"/>
            </a:spcBef>
            <a:spcAft>
              <a:spcPct val="15000"/>
            </a:spcAft>
            <a:buChar char="••"/>
          </a:pPr>
          <a:r>
            <a:rPr lang="en-US" sz="1500" kern="1200" dirty="0" smtClean="0"/>
            <a:t>Imprisonment </a:t>
          </a:r>
          <a:r>
            <a:rPr lang="en-US" sz="1500" kern="1200" dirty="0" err="1" smtClean="0"/>
            <a:t>upto</a:t>
          </a:r>
          <a:r>
            <a:rPr lang="en-US" sz="1500" kern="1200" dirty="0" smtClean="0"/>
            <a:t> 1 year</a:t>
          </a:r>
          <a:endParaRPr lang="en-US" sz="1500" kern="1200" dirty="0"/>
        </a:p>
        <a:p>
          <a:pPr marL="114300" lvl="1" indent="-114300" algn="l" defTabSz="666750">
            <a:lnSpc>
              <a:spcPct val="90000"/>
            </a:lnSpc>
            <a:spcBef>
              <a:spcPct val="0"/>
            </a:spcBef>
            <a:spcAft>
              <a:spcPct val="15000"/>
            </a:spcAft>
            <a:buChar char="••"/>
          </a:pPr>
          <a:r>
            <a:rPr lang="en-US" sz="1500" kern="1200" dirty="0" smtClean="0"/>
            <a:t>Fine from </a:t>
          </a:r>
          <a:r>
            <a:rPr lang="en-US" sz="1500" kern="1200" dirty="0" err="1" smtClean="0"/>
            <a:t>Rs</a:t>
          </a:r>
          <a:r>
            <a:rPr lang="en-US" sz="1500" kern="1200" dirty="0" smtClean="0"/>
            <a:t>. 100k to 500k</a:t>
          </a:r>
          <a:endParaRPr lang="en-US" sz="1500" kern="1200" dirty="0"/>
        </a:p>
      </dsp:txBody>
      <dsp:txXfrm rot="16200000">
        <a:off x="4454066" y="1162595"/>
        <a:ext cx="4937125" cy="26119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47C9392-3CF6-41BE-BD1C-F4395733E1B6}" type="datetimeFigureOut">
              <a:rPr lang="en-US" smtClean="0"/>
              <a:pPr/>
              <a:t>9/22/2015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0F2E9E9-61F9-4EF1-B9B2-4A51BED7D6C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9715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19075" cy="9715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7C9392-3CF6-41BE-BD1C-F4395733E1B6}"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2E9E9-61F9-4EF1-B9B2-4A51BED7D6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7C9392-3CF6-41BE-BD1C-F4395733E1B6}"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2E9E9-61F9-4EF1-B9B2-4A51BED7D6C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7C9392-3CF6-41BE-BD1C-F4395733E1B6}"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12648" y="6339840"/>
            <a:ext cx="1981200" cy="365760"/>
          </a:xfrm>
        </p:spPr>
        <p:txBody>
          <a:bodyPr/>
          <a:lstStyle/>
          <a:p>
            <a:fld id="{70F2E9E9-61F9-4EF1-B9B2-4A51BED7D6C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47C9392-3CF6-41BE-BD1C-F4395733E1B6}" type="datetimeFigureOut">
              <a:rPr lang="en-US" smtClean="0"/>
              <a:pPr/>
              <a:t>9/22/2015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0F2E9E9-61F9-4EF1-B9B2-4A51BED7D6C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7C9392-3CF6-41BE-BD1C-F4395733E1B6}"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2E9E9-61F9-4EF1-B9B2-4A51BED7D6C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47C9392-3CF6-41BE-BD1C-F4395733E1B6}"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2E9E9-61F9-4EF1-B9B2-4A51BED7D6C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7C9392-3CF6-41BE-BD1C-F4395733E1B6}"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2E9E9-61F9-4EF1-B9B2-4A51BED7D6C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C9392-3CF6-41BE-BD1C-F4395733E1B6}"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2E9E9-61F9-4EF1-B9B2-4A51BED7D6C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7C9392-3CF6-41BE-BD1C-F4395733E1B6}"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2E9E9-61F9-4EF1-B9B2-4A51BED7D6C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7C9392-3CF6-41BE-BD1C-F4395733E1B6}"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2E9E9-61F9-4EF1-B9B2-4A51BED7D6C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47C9392-3CF6-41BE-BD1C-F4395733E1B6}" type="datetimeFigureOut">
              <a:rPr lang="en-US" smtClean="0"/>
              <a:pPr/>
              <a:t>9/22/2015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0F2E9E9-61F9-4EF1-B9B2-4A51BED7D6C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Presentation on Regd. </a:t>
            </a:r>
            <a:r>
              <a:rPr lang="en-US" dirty="0" err="1" smtClean="0"/>
              <a:t>Valuer</a:t>
            </a:r>
            <a:r>
              <a:rPr lang="en-US" dirty="0" smtClean="0"/>
              <a:t> under Companies Act 2013</a:t>
            </a:r>
            <a:endParaRPr lang="en-US" dirty="0"/>
          </a:p>
        </p:txBody>
      </p:sp>
      <p:sp>
        <p:nvSpPr>
          <p:cNvPr id="3" name="Subtitle 2"/>
          <p:cNvSpPr>
            <a:spLocks noGrp="1"/>
          </p:cNvSpPr>
          <p:nvPr>
            <p:ph type="subTitle" idx="4294967295"/>
          </p:nvPr>
        </p:nvSpPr>
        <p:spPr>
          <a:xfrm>
            <a:off x="1219200" y="5124450"/>
            <a:ext cx="6858000" cy="895350"/>
          </a:xfrm>
        </p:spPr>
        <p:txBody>
          <a:bodyPr>
            <a:normAutofit/>
          </a:bodyPr>
          <a:lstStyle/>
          <a:p>
            <a:pPr marL="0" indent="0" algn="r">
              <a:buNone/>
            </a:pPr>
            <a:r>
              <a:rPr lang="en-US" dirty="0" smtClean="0"/>
              <a:t>By CA. Manish Khanna</a:t>
            </a:r>
          </a:p>
        </p:txBody>
      </p:sp>
      <p:pic>
        <p:nvPicPr>
          <p:cNvPr id="4" name="Picture 23" descr="iStock_000009747975XSmall-246x300.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381000"/>
            <a:ext cx="731520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1749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solidFill>
                  <a:schemeClr val="accent1"/>
                </a:solidFill>
              </a:rPr>
              <a:t>Contents of Valuation Report (Form 17.3)</a:t>
            </a:r>
            <a:endParaRPr lang="en-US" dirty="0">
              <a:solidFill>
                <a:schemeClr val="accent1"/>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1946808039"/>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26267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Points to be considered by Regd. </a:t>
            </a:r>
            <a:r>
              <a:rPr lang="en-US" dirty="0" err="1" smtClean="0"/>
              <a:t>Valuer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267549837"/>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41493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Finer points…..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As per the Draft Rules, Valuation Date means the date on which estimate of value is applicable which may be different from valuation report or date on which investigation were undertaken or completed</a:t>
            </a:r>
          </a:p>
          <a:p>
            <a:r>
              <a:rPr lang="en-US" dirty="0" smtClean="0"/>
              <a:t>Flexibility to </a:t>
            </a:r>
            <a:r>
              <a:rPr lang="en-US" dirty="0" err="1" smtClean="0"/>
              <a:t>Valuer</a:t>
            </a:r>
            <a:r>
              <a:rPr lang="en-US" dirty="0" smtClean="0"/>
              <a:t> to use other method provided there is suitable justification for the same</a:t>
            </a:r>
          </a:p>
          <a:p>
            <a:r>
              <a:rPr lang="en-US" dirty="0" smtClean="0"/>
              <a:t>The law states that the </a:t>
            </a:r>
            <a:r>
              <a:rPr lang="en-US" dirty="0" err="1" smtClean="0"/>
              <a:t>Valuer</a:t>
            </a:r>
            <a:r>
              <a:rPr lang="en-US" dirty="0" smtClean="0"/>
              <a:t> should exercise ‘Due Diligence’. Due diligence is very broad term and should be defined for sake of clarity and to avoid confusion and fixation of responsibility where the scope has excluded it explicitly </a:t>
            </a:r>
          </a:p>
          <a:p>
            <a:r>
              <a:rPr lang="en-US" dirty="0" smtClean="0"/>
              <a:t>Referring the appointment to </a:t>
            </a:r>
            <a:r>
              <a:rPr lang="en-US" dirty="0" err="1" smtClean="0"/>
              <a:t>BoD</a:t>
            </a:r>
            <a:r>
              <a:rPr lang="en-US" dirty="0" smtClean="0"/>
              <a:t> or Audit committee could take lot of time for approval.</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285297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Queries</a:t>
            </a:r>
            <a:endParaRPr lang="en-US" dirty="0"/>
          </a:p>
        </p:txBody>
      </p:sp>
      <p:pic>
        <p:nvPicPr>
          <p:cNvPr id="4" name="Picture 2"/>
          <p:cNvPicPr>
            <a:picLocks noChangeAspect="1" noChangeArrowheads="1"/>
          </p:cNvPicPr>
          <p:nvPr/>
        </p:nvPicPr>
        <p:blipFill>
          <a:blip r:embed="rId2" cstate="print">
            <a:lum bright="52000" contrast="-70000"/>
            <a:extLst>
              <a:ext uri="{28A0092B-C50C-407E-A947-70E740481C1C}">
                <a14:useLocalDpi xmlns:a14="http://schemas.microsoft.com/office/drawing/2010/main" xmlns="" val="0"/>
              </a:ext>
            </a:extLst>
          </a:blip>
          <a:srcRect l="2286" t="16000" r="78857" b="55048"/>
          <a:stretch>
            <a:fillRect/>
          </a:stretch>
        </p:blipFill>
        <p:spPr bwMode="auto">
          <a:xfrm>
            <a:off x="4572000" y="1219200"/>
            <a:ext cx="4191000" cy="496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1317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044656114"/>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4513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87312" indent="0" algn="just">
              <a:buNone/>
            </a:pPr>
            <a:r>
              <a:rPr lang="en-IN" dirty="0"/>
              <a:t>Companies Act, 2013 has introduced a new concept ‘REGISTERED VALUERS’ under Chapter XVII</a:t>
            </a:r>
          </a:p>
          <a:p>
            <a:pPr marL="449263" lvl="1" indent="-361950">
              <a:buClrTx/>
              <a:buFont typeface="Wingdings" pitchFamily="2" charset="2"/>
              <a:buChar char="Ø"/>
            </a:pPr>
            <a:r>
              <a:rPr lang="en-US" sz="2400" dirty="0">
                <a:solidFill>
                  <a:schemeClr val="tx1"/>
                </a:solidFill>
              </a:rPr>
              <a:t>Registration with the Central Govt. or institution  or agency notified  by the Central Govt.</a:t>
            </a:r>
          </a:p>
          <a:p>
            <a:pPr marL="812800" lvl="2" indent="-363538">
              <a:buClr>
                <a:schemeClr val="accent2"/>
              </a:buClr>
              <a:buFont typeface="Arial" pitchFamily="34" charset="0"/>
              <a:buChar char="•"/>
            </a:pPr>
            <a:r>
              <a:rPr lang="en-US" sz="2200" dirty="0">
                <a:solidFill>
                  <a:schemeClr val="tx2">
                    <a:lumMod val="60000"/>
                    <a:lumOff val="40000"/>
                  </a:schemeClr>
                </a:solidFill>
              </a:rPr>
              <a:t>Form No. 17.1 - Applicant is Individual/ </a:t>
            </a:r>
          </a:p>
          <a:p>
            <a:pPr marL="914400" lvl="2" indent="0">
              <a:buNone/>
            </a:pPr>
            <a:r>
              <a:rPr lang="en-US" sz="2200" dirty="0">
                <a:solidFill>
                  <a:schemeClr val="tx2">
                    <a:lumMod val="60000"/>
                    <a:lumOff val="40000"/>
                  </a:schemeClr>
                </a:solidFill>
              </a:rPr>
              <a:t>                             Partnership Firm</a:t>
            </a:r>
          </a:p>
          <a:p>
            <a:pPr marL="812800" lvl="2" indent="-363538">
              <a:buClr>
                <a:schemeClr val="accent2"/>
              </a:buClr>
              <a:buFont typeface="Arial" pitchFamily="34" charset="0"/>
              <a:buChar char="•"/>
            </a:pPr>
            <a:r>
              <a:rPr lang="en-US" sz="2200" dirty="0">
                <a:solidFill>
                  <a:schemeClr val="tx2">
                    <a:lumMod val="60000"/>
                    <a:lumOff val="40000"/>
                  </a:schemeClr>
                </a:solidFill>
              </a:rPr>
              <a:t>Form No. 17.2 - Applicant is Company / LLP </a:t>
            </a:r>
          </a:p>
          <a:p>
            <a:pPr marL="449263" lvl="1" indent="-361950">
              <a:buClrTx/>
              <a:buFont typeface="Wingdings" pitchFamily="2" charset="2"/>
              <a:buChar char="Ø"/>
            </a:pPr>
            <a:r>
              <a:rPr lang="en-US" sz="2400" dirty="0">
                <a:solidFill>
                  <a:schemeClr val="tx1"/>
                </a:solidFill>
              </a:rPr>
              <a:t>Persons eligible to be </a:t>
            </a:r>
            <a:r>
              <a:rPr lang="en-US" sz="2400" dirty="0" err="1">
                <a:solidFill>
                  <a:schemeClr val="tx1"/>
                </a:solidFill>
              </a:rPr>
              <a:t>valuers</a:t>
            </a:r>
            <a:endParaRPr lang="en-US" sz="2400" dirty="0">
              <a:solidFill>
                <a:schemeClr val="tx1"/>
              </a:solidFill>
            </a:endParaRPr>
          </a:p>
          <a:p>
            <a:pPr marL="449263" lvl="1" indent="-361950">
              <a:buClrTx/>
              <a:buFont typeface="Wingdings" pitchFamily="2" charset="2"/>
              <a:buChar char="Ø"/>
            </a:pPr>
            <a:r>
              <a:rPr lang="en-US" sz="2400" dirty="0">
                <a:solidFill>
                  <a:schemeClr val="tx1"/>
                </a:solidFill>
              </a:rPr>
              <a:t>Removal of names from register of </a:t>
            </a:r>
            <a:r>
              <a:rPr lang="en-US" sz="2400" dirty="0" err="1">
                <a:solidFill>
                  <a:schemeClr val="tx1"/>
                </a:solidFill>
              </a:rPr>
              <a:t>valuers</a:t>
            </a:r>
            <a:endParaRPr lang="en-US" sz="2400" dirty="0">
              <a:solidFill>
                <a:schemeClr val="tx1"/>
              </a:solidFill>
            </a:endParaRPr>
          </a:p>
          <a:p>
            <a:pPr marL="449263" lvl="1" indent="-361950">
              <a:buClrTx/>
              <a:buFont typeface="Wingdings" pitchFamily="2" charset="2"/>
              <a:buChar char="Ø"/>
            </a:pPr>
            <a:r>
              <a:rPr lang="en-US" sz="2400" dirty="0">
                <a:solidFill>
                  <a:schemeClr val="tx1"/>
                </a:solidFill>
              </a:rPr>
              <a:t>Methods of valuation</a:t>
            </a:r>
          </a:p>
          <a:p>
            <a:pPr marL="449263" lvl="1" indent="-361950">
              <a:buClrTx/>
              <a:buFont typeface="Wingdings" pitchFamily="2" charset="2"/>
              <a:buChar char="Ø"/>
            </a:pPr>
            <a:r>
              <a:rPr lang="en-US" sz="2400" dirty="0">
                <a:solidFill>
                  <a:schemeClr val="tx1"/>
                </a:solidFill>
              </a:rPr>
              <a:t>Contents of Valuation report [Form no 17.3]</a:t>
            </a:r>
            <a:endParaRPr lang="en-IN" sz="2400" dirty="0">
              <a:solidFill>
                <a:schemeClr val="tx1"/>
              </a:solidFill>
            </a:endParaRPr>
          </a:p>
          <a:p>
            <a:pPr marL="0" indent="0">
              <a:buNone/>
            </a:pPr>
            <a:endParaRPr lang="en-IN" dirty="0"/>
          </a:p>
        </p:txBody>
      </p:sp>
      <p:sp>
        <p:nvSpPr>
          <p:cNvPr id="4" name="Title 3"/>
          <p:cNvSpPr>
            <a:spLocks noGrp="1"/>
          </p:cNvSpPr>
          <p:nvPr>
            <p:ph type="title"/>
          </p:nvPr>
        </p:nvSpPr>
        <p:spPr/>
        <p:txBody>
          <a:bodyPr/>
          <a:lstStyle/>
          <a:p>
            <a:r>
              <a:rPr lang="en-US" dirty="0" smtClean="0"/>
              <a:t>Registered </a:t>
            </a:r>
            <a:r>
              <a:rPr lang="en-US" dirty="0" err="1" smtClean="0"/>
              <a:t>Valuer</a:t>
            </a:r>
            <a:r>
              <a:rPr lang="en-US" dirty="0"/>
              <a:t> </a:t>
            </a:r>
            <a:r>
              <a:rPr lang="en-US" dirty="0" smtClean="0"/>
              <a:t>under CA, 2013</a:t>
            </a:r>
            <a:endParaRPr lang="en-US" dirty="0"/>
          </a:p>
        </p:txBody>
      </p:sp>
    </p:spTree>
    <p:extLst>
      <p:ext uri="{BB962C8B-B14F-4D97-AF65-F5344CB8AC3E}">
        <p14:creationId xmlns:p14="http://schemas.microsoft.com/office/powerpoint/2010/main" xmlns="" val="314157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Regd. </a:t>
            </a:r>
            <a:r>
              <a:rPr lang="en-US" dirty="0" err="1" smtClean="0"/>
              <a:t>Valuer</a:t>
            </a:r>
            <a:endParaRPr lang="en-US" dirty="0"/>
          </a:p>
        </p:txBody>
      </p:sp>
      <p:sp>
        <p:nvSpPr>
          <p:cNvPr id="6" name="Rectangle 5"/>
          <p:cNvSpPr/>
          <p:nvPr/>
        </p:nvSpPr>
        <p:spPr>
          <a:xfrm>
            <a:off x="2362200" y="1447800"/>
            <a:ext cx="4114800" cy="4572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Registered </a:t>
            </a:r>
            <a:r>
              <a:rPr lang="en-US" dirty="0" err="1" smtClean="0"/>
              <a:t>Valuer</a:t>
            </a:r>
            <a:endParaRPr lang="en-US" dirty="0"/>
          </a:p>
        </p:txBody>
      </p:sp>
      <p:sp>
        <p:nvSpPr>
          <p:cNvPr id="7" name="Rectangle 6"/>
          <p:cNvSpPr/>
          <p:nvPr/>
        </p:nvSpPr>
        <p:spPr>
          <a:xfrm>
            <a:off x="1600200" y="2057400"/>
            <a:ext cx="2438400" cy="381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Financial </a:t>
            </a:r>
            <a:r>
              <a:rPr lang="en-US" dirty="0" err="1" smtClean="0"/>
              <a:t>Valuer</a:t>
            </a:r>
            <a:endParaRPr lang="en-US" dirty="0"/>
          </a:p>
        </p:txBody>
      </p:sp>
      <p:sp>
        <p:nvSpPr>
          <p:cNvPr id="8" name="Rectangle 7"/>
          <p:cNvSpPr/>
          <p:nvPr/>
        </p:nvSpPr>
        <p:spPr>
          <a:xfrm>
            <a:off x="5334000" y="2057400"/>
            <a:ext cx="2438400" cy="3810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Technical </a:t>
            </a:r>
            <a:r>
              <a:rPr lang="en-US" dirty="0" err="1" smtClean="0"/>
              <a:t>Valuer</a:t>
            </a:r>
            <a:endParaRPr lang="en-US" dirty="0"/>
          </a:p>
        </p:txBody>
      </p:sp>
      <p:cxnSp>
        <p:nvCxnSpPr>
          <p:cNvPr id="10" name="Straight Connector 9"/>
          <p:cNvCxnSpPr/>
          <p:nvPr/>
        </p:nvCxnSpPr>
        <p:spPr>
          <a:xfrm>
            <a:off x="4495800" y="2247900"/>
            <a:ext cx="0" cy="392430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533400" y="2590800"/>
            <a:ext cx="3505200"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dirty="0" smtClean="0"/>
              <a:t>Valuation of Stock, Shares, Debentures, Securities or financial assets of similar nature</a:t>
            </a:r>
          </a:p>
          <a:p>
            <a:pPr marL="285750" indent="-285750">
              <a:buFont typeface="Arial" panose="020B0604020202020204" pitchFamily="34" charset="0"/>
              <a:buChar char="•"/>
            </a:pPr>
            <a:r>
              <a:rPr lang="en-US" dirty="0" smtClean="0"/>
              <a:t>A CA, CS, CWA in whole time practice or retired member of Indian Corporate law service or any other person</a:t>
            </a:r>
          </a:p>
          <a:p>
            <a:pPr marL="285750" indent="-285750">
              <a:buFont typeface="Arial" panose="020B0604020202020204" pitchFamily="34" charset="0"/>
              <a:buChar char="•"/>
            </a:pPr>
            <a:r>
              <a:rPr lang="en-US" dirty="0" smtClean="0"/>
              <a:t>A Merchant Banker </a:t>
            </a:r>
            <a:r>
              <a:rPr lang="en-US" dirty="0" err="1" smtClean="0"/>
              <a:t>regd</a:t>
            </a:r>
            <a:r>
              <a:rPr lang="en-US" dirty="0" smtClean="0"/>
              <a:t> with SEBI and which has in employment under it CA/CS/CWA for carrying out and signing the valuation report </a:t>
            </a:r>
          </a:p>
        </p:txBody>
      </p:sp>
      <p:sp>
        <p:nvSpPr>
          <p:cNvPr id="13" name="TextBox 12"/>
          <p:cNvSpPr txBox="1"/>
          <p:nvPr/>
        </p:nvSpPr>
        <p:spPr>
          <a:xfrm>
            <a:off x="4876800" y="2603480"/>
            <a:ext cx="3505200"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dirty="0" smtClean="0"/>
              <a:t>Primarily valuation of Property or asset of similar nature</a:t>
            </a:r>
          </a:p>
          <a:p>
            <a:pPr marL="285750" indent="-285750">
              <a:buFont typeface="Arial" panose="020B0604020202020204" pitchFamily="34" charset="0"/>
              <a:buChar char="•"/>
            </a:pPr>
            <a:r>
              <a:rPr lang="en-US" dirty="0" smtClean="0"/>
              <a:t>Member of Institute of Engineers or member of Institute of Architects in whole time practice </a:t>
            </a:r>
          </a:p>
          <a:p>
            <a:pPr marL="285750" indent="-285750">
              <a:buFont typeface="Arial" panose="020B0604020202020204" pitchFamily="34" charset="0"/>
              <a:buChar char="•"/>
            </a:pPr>
            <a:r>
              <a:rPr lang="en-US" dirty="0" smtClean="0"/>
              <a:t>A person or firm or LLP possessing both the qualifications may act in dual capacity</a:t>
            </a:r>
          </a:p>
          <a:p>
            <a:pPr marL="285750" indent="-285750">
              <a:buFont typeface="Arial" panose="020B0604020202020204" pitchFamily="34" charset="0"/>
              <a:buChar char="•"/>
            </a:pPr>
            <a:r>
              <a:rPr lang="en-US" dirty="0" smtClean="0"/>
              <a:t>Shall have 5 years of post qualification experience</a:t>
            </a:r>
          </a:p>
        </p:txBody>
      </p:sp>
      <p:sp>
        <p:nvSpPr>
          <p:cNvPr id="15" name="Rectangle 14"/>
          <p:cNvSpPr/>
          <p:nvPr/>
        </p:nvSpPr>
        <p:spPr>
          <a:xfrm>
            <a:off x="533400" y="6172200"/>
            <a:ext cx="7848600"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Registered </a:t>
            </a:r>
            <a:r>
              <a:rPr lang="en-US" dirty="0" err="1" smtClean="0"/>
              <a:t>Valuer</a:t>
            </a:r>
            <a:r>
              <a:rPr lang="en-US" dirty="0" smtClean="0"/>
              <a:t> to be appointed by Audit Committee or in its by the Board of Directors</a:t>
            </a:r>
            <a:endParaRPr lang="en-US" dirty="0"/>
          </a:p>
        </p:txBody>
      </p:sp>
    </p:spTree>
    <p:extLst>
      <p:ext uri="{BB962C8B-B14F-4D97-AF65-F5344CB8AC3E}">
        <p14:creationId xmlns:p14="http://schemas.microsoft.com/office/powerpoint/2010/main" xmlns="" val="2574640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Role of Regd. </a:t>
            </a:r>
            <a:r>
              <a:rPr lang="en-US" dirty="0" err="1" smtClean="0"/>
              <a:t>Valuer</a:t>
            </a:r>
            <a:r>
              <a:rPr lang="en-US" dirty="0" smtClean="0"/>
              <a:t> (Financial assets)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020136183"/>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0262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altLang="en-US" dirty="0">
                <a:solidFill>
                  <a:schemeClr val="accent1"/>
                </a:solidFill>
                <a:cs typeface="Arial" pitchFamily="34" charset="0"/>
              </a:rPr>
              <a:t>Role of Registered </a:t>
            </a:r>
            <a:r>
              <a:rPr lang="en-US" altLang="en-US" dirty="0" err="1" smtClean="0">
                <a:solidFill>
                  <a:schemeClr val="accent1"/>
                </a:solidFill>
                <a:cs typeface="Arial" pitchFamily="34" charset="0"/>
              </a:rPr>
              <a:t>Valuer</a:t>
            </a:r>
            <a:endParaRPr lang="en-IN" dirty="0">
              <a:solidFill>
                <a:schemeClr val="accent1"/>
              </a:solidFill>
            </a:endParaRPr>
          </a:p>
        </p:txBody>
      </p:sp>
      <p:graphicFrame>
        <p:nvGraphicFramePr>
          <p:cNvPr id="4" name="Content Placeholder 4"/>
          <p:cNvGraphicFramePr>
            <a:graphicFrameLocks noGrp="1"/>
          </p:cNvGraphicFramePr>
          <p:nvPr>
            <p:ph sz="quarter" idx="1"/>
            <p:extLst>
              <p:ext uri="{D42A27DB-BD31-4B8C-83A1-F6EECF244321}">
                <p14:modId xmlns:p14="http://schemas.microsoft.com/office/powerpoint/2010/main" xmlns="" val="4221347583"/>
              </p:ext>
            </p:extLst>
          </p:nvPr>
        </p:nvGraphicFramePr>
        <p:xfrm>
          <a:off x="228601" y="1447800"/>
          <a:ext cx="8763000" cy="4595368"/>
        </p:xfrm>
        <a:graphic>
          <a:graphicData uri="http://schemas.openxmlformats.org/drawingml/2006/table">
            <a:tbl>
              <a:tblPr firstRow="1" bandRow="1">
                <a:tableStyleId>{F5AB1C69-6EDB-4FF4-983F-18BD219EF322}</a:tableStyleId>
              </a:tblPr>
              <a:tblGrid>
                <a:gridCol w="810816"/>
                <a:gridCol w="1313244"/>
                <a:gridCol w="991012"/>
                <a:gridCol w="5647928"/>
              </a:tblGrid>
              <a:tr h="370840">
                <a:tc>
                  <a:txBody>
                    <a:bodyPr/>
                    <a:lstStyle/>
                    <a:p>
                      <a:pPr algn="ctr"/>
                      <a:r>
                        <a:rPr lang="en-US" sz="1600" b="1" dirty="0" smtClean="0">
                          <a:solidFill>
                            <a:schemeClr val="bg1"/>
                          </a:solidFill>
                        </a:rPr>
                        <a:t>S. No</a:t>
                      </a:r>
                      <a:endParaRPr lang="en-IN" sz="1600" b="1" dirty="0">
                        <a:solidFill>
                          <a:schemeClr val="bg1"/>
                        </a:solidFill>
                      </a:endParaRPr>
                    </a:p>
                  </a:txBody>
                  <a:tcPr>
                    <a:solidFill>
                      <a:schemeClr val="accent1"/>
                    </a:solidFill>
                  </a:tcPr>
                </a:tc>
                <a:tc>
                  <a:txBody>
                    <a:bodyPr/>
                    <a:lstStyle/>
                    <a:p>
                      <a:pPr algn="ctr"/>
                      <a:r>
                        <a:rPr lang="en-US" sz="1600" b="1" dirty="0" smtClean="0">
                          <a:solidFill>
                            <a:schemeClr val="bg1"/>
                          </a:solidFill>
                        </a:rPr>
                        <a:t>Section</a:t>
                      </a:r>
                      <a:endParaRPr lang="en-IN" sz="1600" b="1" dirty="0">
                        <a:solidFill>
                          <a:schemeClr val="bg1"/>
                        </a:solidFill>
                      </a:endParaRPr>
                    </a:p>
                  </a:txBody>
                  <a:tcPr>
                    <a:solidFill>
                      <a:schemeClr val="accent1"/>
                    </a:solidFill>
                  </a:tcPr>
                </a:tc>
                <a:tc>
                  <a:txBody>
                    <a:bodyPr/>
                    <a:lstStyle/>
                    <a:p>
                      <a:pPr algn="ctr"/>
                      <a:r>
                        <a:rPr lang="en-US" sz="1600" b="1" dirty="0" smtClean="0">
                          <a:solidFill>
                            <a:schemeClr val="bg1"/>
                          </a:solidFill>
                        </a:rPr>
                        <a:t>Sub- Section</a:t>
                      </a:r>
                      <a:endParaRPr lang="en-IN" sz="1600" b="1" dirty="0">
                        <a:solidFill>
                          <a:schemeClr val="bg1"/>
                        </a:solidFill>
                      </a:endParaRPr>
                    </a:p>
                  </a:txBody>
                  <a:tcPr>
                    <a:solidFill>
                      <a:schemeClr val="accent1"/>
                    </a:solidFill>
                  </a:tcPr>
                </a:tc>
                <a:tc>
                  <a:txBody>
                    <a:bodyPr/>
                    <a:lstStyle/>
                    <a:p>
                      <a:pPr algn="ctr"/>
                      <a:r>
                        <a:rPr lang="en-GB" sz="1600" b="1" dirty="0" smtClean="0">
                          <a:solidFill>
                            <a:schemeClr val="bg1"/>
                          </a:solidFill>
                        </a:rPr>
                        <a:t>Synopsis</a:t>
                      </a:r>
                      <a:endParaRPr lang="en-IN" sz="1600" b="1" dirty="0">
                        <a:solidFill>
                          <a:schemeClr val="bg1"/>
                        </a:solidFill>
                      </a:endParaRPr>
                    </a:p>
                  </a:txBody>
                  <a:tcPr>
                    <a:solidFill>
                      <a:schemeClr val="accent1"/>
                    </a:solidFill>
                  </a:tcPr>
                </a:tc>
              </a:tr>
              <a:tr h="370840">
                <a:tc>
                  <a:txBody>
                    <a:bodyPr/>
                    <a:lstStyle/>
                    <a:p>
                      <a:pPr algn="ctr">
                        <a:lnSpc>
                          <a:spcPct val="115000"/>
                        </a:lnSpc>
                        <a:spcAft>
                          <a:spcPts val="0"/>
                        </a:spcAft>
                      </a:pPr>
                      <a:r>
                        <a:rPr kumimoji="0" lang="en-US" sz="1600" kern="1200" dirty="0" smtClean="0"/>
                        <a:t>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247</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endParaRPr kumimoji="0" lang="en-US"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Responsibilities of a  Registered Valuer</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39 read with Rule 3.9</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4</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Allotment  of securities for consideration other than cash</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3</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54 read with Rule 4.6</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Issue of Sweat Equity Shares in case of unlisted companies</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4</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62 read with Rule 3.9 &amp; Rule 4.11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1(c)</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Issue of shares / convertible securities on preferential basis by unlisted company </a:t>
                      </a:r>
                      <a:r>
                        <a:rPr kumimoji="0" lang="en-IN" sz="1600" kern="1200" dirty="0" smtClean="0"/>
                        <a:t>for cash or for consideration other than cash</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5</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67 read with Rule 4.14</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3(b)</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IN" sz="1600" kern="1200" dirty="0" smtClean="0"/>
                        <a:t>Provision of money by company for purchase of its own shares by employees or by trustees for the benefit of employees</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6</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191 read with Rule 12.16</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endParaRPr kumimoji="0" lang="en-US"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Payment (other than in cash) to directors by way of compensation for loss of office or as consideration for retirement from office in connection with transfer of undertaking, property or shares of the company </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bl>
          </a:graphicData>
        </a:graphic>
      </p:graphicFrame>
    </p:spTree>
    <p:extLst>
      <p:ext uri="{BB962C8B-B14F-4D97-AF65-F5344CB8AC3E}">
        <p14:creationId xmlns:p14="http://schemas.microsoft.com/office/powerpoint/2010/main" xmlns="" val="3023736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altLang="en-US" dirty="0">
                <a:solidFill>
                  <a:schemeClr val="accent1"/>
                </a:solidFill>
                <a:cs typeface="Arial" pitchFamily="34" charset="0"/>
              </a:rPr>
              <a:t>Role of Registered </a:t>
            </a:r>
            <a:r>
              <a:rPr lang="en-US" altLang="en-US" dirty="0" err="1">
                <a:solidFill>
                  <a:schemeClr val="accent1"/>
                </a:solidFill>
                <a:cs typeface="Arial" pitchFamily="34" charset="0"/>
              </a:rPr>
              <a:t>Valuer</a:t>
            </a:r>
            <a:endParaRPr lang="en-IN" dirty="0">
              <a:solidFill>
                <a:schemeClr val="accent1"/>
              </a:solidFill>
            </a:endParaRPr>
          </a:p>
        </p:txBody>
      </p:sp>
      <p:graphicFrame>
        <p:nvGraphicFramePr>
          <p:cNvPr id="4" name="Content Placeholder 4"/>
          <p:cNvGraphicFramePr>
            <a:graphicFrameLocks noGrp="1"/>
          </p:cNvGraphicFramePr>
          <p:nvPr>
            <p:ph sz="quarter" idx="1"/>
            <p:extLst>
              <p:ext uri="{D42A27DB-BD31-4B8C-83A1-F6EECF244321}">
                <p14:modId xmlns:p14="http://schemas.microsoft.com/office/powerpoint/2010/main" xmlns="" val="2601638673"/>
              </p:ext>
            </p:extLst>
          </p:nvPr>
        </p:nvGraphicFramePr>
        <p:xfrm>
          <a:off x="228600" y="1447800"/>
          <a:ext cx="8686800" cy="5246624"/>
        </p:xfrm>
        <a:graphic>
          <a:graphicData uri="http://schemas.openxmlformats.org/drawingml/2006/table">
            <a:tbl>
              <a:tblPr firstRow="1" bandRow="1">
                <a:tableStyleId>{F5AB1C69-6EDB-4FF4-983F-18BD219EF322}</a:tableStyleId>
              </a:tblPr>
              <a:tblGrid>
                <a:gridCol w="734616"/>
                <a:gridCol w="1398984"/>
                <a:gridCol w="1066800"/>
                <a:gridCol w="5486400"/>
              </a:tblGrid>
              <a:tr h="370840">
                <a:tc>
                  <a:txBody>
                    <a:bodyPr/>
                    <a:lstStyle/>
                    <a:p>
                      <a:pPr algn="ctr"/>
                      <a:r>
                        <a:rPr lang="en-US" sz="1600" dirty="0" smtClean="0"/>
                        <a:t>S. No</a:t>
                      </a:r>
                      <a:endParaRPr lang="en-IN" sz="1600" dirty="0"/>
                    </a:p>
                  </a:txBody>
                  <a:tcPr>
                    <a:solidFill>
                      <a:schemeClr val="accent1"/>
                    </a:solidFill>
                  </a:tcPr>
                </a:tc>
                <a:tc>
                  <a:txBody>
                    <a:bodyPr/>
                    <a:lstStyle/>
                    <a:p>
                      <a:pPr algn="ctr"/>
                      <a:r>
                        <a:rPr lang="en-US" sz="1600" dirty="0" smtClean="0"/>
                        <a:t>Section</a:t>
                      </a:r>
                      <a:endParaRPr lang="en-IN" sz="1600" dirty="0"/>
                    </a:p>
                  </a:txBody>
                  <a:tcPr>
                    <a:solidFill>
                      <a:schemeClr val="accent1"/>
                    </a:solidFill>
                  </a:tcPr>
                </a:tc>
                <a:tc>
                  <a:txBody>
                    <a:bodyPr/>
                    <a:lstStyle/>
                    <a:p>
                      <a:pPr algn="ctr"/>
                      <a:r>
                        <a:rPr lang="en-US" sz="1600" dirty="0" smtClean="0"/>
                        <a:t>Sub- Section</a:t>
                      </a:r>
                      <a:endParaRPr lang="en-IN" sz="1600" dirty="0"/>
                    </a:p>
                  </a:txBody>
                  <a:tcPr>
                    <a:solidFill>
                      <a:schemeClr val="accent1"/>
                    </a:solidFill>
                  </a:tcPr>
                </a:tc>
                <a:tc>
                  <a:txBody>
                    <a:bodyPr/>
                    <a:lstStyle/>
                    <a:p>
                      <a:pPr algn="ctr"/>
                      <a:r>
                        <a:rPr lang="en-GB" sz="1600" dirty="0" smtClean="0"/>
                        <a:t>Synopsis</a:t>
                      </a:r>
                      <a:endParaRPr lang="en-IN" sz="1600" dirty="0"/>
                    </a:p>
                  </a:txBody>
                  <a:tcPr>
                    <a:solidFill>
                      <a:schemeClr val="accent1"/>
                    </a:solidFill>
                  </a:tcPr>
                </a:tc>
              </a:tr>
              <a:tr h="370840">
                <a:tc>
                  <a:txBody>
                    <a:bodyPr/>
                    <a:lstStyle/>
                    <a:p>
                      <a:pPr algn="ctr">
                        <a:lnSpc>
                          <a:spcPct val="115000"/>
                        </a:lnSpc>
                        <a:spcAft>
                          <a:spcPts val="0"/>
                        </a:spcAft>
                      </a:pPr>
                      <a:r>
                        <a:rPr kumimoji="0" lang="en-US" sz="1600" kern="1200" dirty="0" smtClean="0"/>
                        <a:t>7</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192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just">
                        <a:lnSpc>
                          <a:spcPct val="115000"/>
                        </a:lnSpc>
                        <a:spcAft>
                          <a:spcPts val="0"/>
                        </a:spcAft>
                      </a:pPr>
                      <a:r>
                        <a:rPr kumimoji="0" lang="en-US" sz="1600" kern="1200" dirty="0" smtClean="0"/>
                        <a:t>Director of a company or its holding, subsidiary or associate company or any person connected with him acquires or wants to acquire asset from the company for consideration other than cash, or vice versa </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8</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230</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2(c)(v)</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In case of any scheme of corporate debt restructuring </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9</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230 read with Rule 15.11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spcAft>
                          <a:spcPts val="0"/>
                        </a:spcAft>
                      </a:pPr>
                      <a:r>
                        <a:rPr kumimoji="0" lang="en-IN" sz="1600" kern="1200" dirty="0" smtClean="0"/>
                        <a:t>Offer of takeover of an unlisted company as a result of compromise or arrangement [Rule 15.11(1), (6), (7)]</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IN" sz="1600" kern="1200" dirty="0" smtClean="0">
                          <a:solidFill>
                            <a:schemeClr val="dk1"/>
                          </a:solidFill>
                          <a:latin typeface="+mn-lt"/>
                          <a:ea typeface="+mn-ea"/>
                          <a:cs typeface="+mn-cs"/>
                        </a:rPr>
                        <a:t>10</a:t>
                      </a:r>
                    </a:p>
                  </a:txBody>
                  <a:tcPr marL="68580" marR="68580" marT="0" marB="0">
                    <a:solidFill>
                      <a:srgbClr val="EAE8FE"/>
                    </a:solidFill>
                  </a:tcPr>
                </a:tc>
                <a:tc>
                  <a:txBody>
                    <a:bodyPr/>
                    <a:lstStyle/>
                    <a:p>
                      <a:pPr algn="ctr">
                        <a:lnSpc>
                          <a:spcPct val="115000"/>
                        </a:lnSpc>
                        <a:spcAft>
                          <a:spcPts val="0"/>
                        </a:spcAft>
                      </a:pPr>
                      <a:r>
                        <a:rPr kumimoji="0" lang="en-IN" sz="1600" kern="1200" dirty="0" smtClean="0">
                          <a:solidFill>
                            <a:schemeClr val="dk1"/>
                          </a:solidFill>
                          <a:latin typeface="+mn-lt"/>
                          <a:ea typeface="+mn-ea"/>
                          <a:cs typeface="+mn-cs"/>
                        </a:rPr>
                        <a:t>230</a:t>
                      </a:r>
                    </a:p>
                  </a:txBody>
                  <a:tcPr marL="68580" marR="68580" marT="0" marB="0">
                    <a:solidFill>
                      <a:srgbClr val="EAE8FE"/>
                    </a:solidFill>
                  </a:tcPr>
                </a:tc>
                <a:tc>
                  <a:txBody>
                    <a:bodyPr/>
                    <a:lstStyle/>
                    <a:p>
                      <a:pPr algn="ctr">
                        <a:lnSpc>
                          <a:spcPct val="115000"/>
                        </a:lnSpc>
                        <a:spcAft>
                          <a:spcPts val="0"/>
                        </a:spcAft>
                      </a:pPr>
                      <a:r>
                        <a:rPr kumimoji="0" lang="en-IN" sz="1600" kern="1200" dirty="0" smtClean="0">
                          <a:solidFill>
                            <a:schemeClr val="dk1"/>
                          </a:solidFill>
                          <a:latin typeface="+mn-lt"/>
                          <a:ea typeface="+mn-ea"/>
                          <a:cs typeface="+mn-cs"/>
                        </a:rPr>
                        <a:t>3</a:t>
                      </a:r>
                    </a:p>
                  </a:txBody>
                  <a:tcPr marL="68580" marR="68580" marT="0" marB="0">
                    <a:solidFill>
                      <a:srgbClr val="EAE8FE"/>
                    </a:solidFill>
                  </a:tcPr>
                </a:tc>
                <a:tc>
                  <a:txBody>
                    <a:bodyPr/>
                    <a:lstStyle/>
                    <a:p>
                      <a:pPr>
                        <a:lnSpc>
                          <a:spcPct val="115000"/>
                        </a:lnSpc>
                        <a:spcAft>
                          <a:spcPts val="0"/>
                        </a:spcAft>
                      </a:pPr>
                      <a:r>
                        <a:rPr kumimoji="0" lang="en-IN" sz="1600" kern="1200" dirty="0" smtClean="0">
                          <a:solidFill>
                            <a:schemeClr val="dk1"/>
                          </a:solidFill>
                          <a:latin typeface="+mn-lt"/>
                          <a:ea typeface="+mn-ea"/>
                          <a:cs typeface="+mn-cs"/>
                        </a:rPr>
                        <a:t>For valuation including swap ratio under a Scheme of compromise or arrangement, copy of </a:t>
                      </a:r>
                      <a:r>
                        <a:rPr kumimoji="0" lang="en-IN" sz="1600" kern="1200" dirty="0" err="1" smtClean="0">
                          <a:solidFill>
                            <a:schemeClr val="dk1"/>
                          </a:solidFill>
                          <a:latin typeface="+mn-lt"/>
                          <a:ea typeface="+mn-ea"/>
                          <a:cs typeface="+mn-cs"/>
                        </a:rPr>
                        <a:t>valuer</a:t>
                      </a:r>
                      <a:r>
                        <a:rPr kumimoji="0" lang="en-IN" sz="1600" kern="1200" baseline="0" dirty="0" smtClean="0">
                          <a:solidFill>
                            <a:schemeClr val="dk1"/>
                          </a:solidFill>
                          <a:latin typeface="+mn-lt"/>
                          <a:ea typeface="+mn-ea"/>
                          <a:cs typeface="+mn-cs"/>
                        </a:rPr>
                        <a:t> to accompanied </a:t>
                      </a:r>
                      <a:r>
                        <a:rPr kumimoji="0" lang="en-IN" sz="1600" kern="1200" dirty="0" smtClean="0">
                          <a:solidFill>
                            <a:schemeClr val="dk1"/>
                          </a:solidFill>
                          <a:latin typeface="+mn-lt"/>
                          <a:ea typeface="+mn-ea"/>
                          <a:cs typeface="+mn-cs"/>
                        </a:rPr>
                        <a:t> </a:t>
                      </a: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10</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232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In case of any scheme for the reconstruction of the company or companies involving merger /amalgamation or demerger</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11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232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3(h)(B)</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Exit for dissenting shareholders of transferor company:</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12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236 read with Rule 15.28</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Purchase of minority  shareholding</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13</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281</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1(a)</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Submission of report by Company Liquidator in case of winding up order by NCLT</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bl>
          </a:graphicData>
        </a:graphic>
      </p:graphicFrame>
    </p:spTree>
    <p:extLst>
      <p:ext uri="{BB962C8B-B14F-4D97-AF65-F5344CB8AC3E}">
        <p14:creationId xmlns:p14="http://schemas.microsoft.com/office/powerpoint/2010/main" xmlns="" val="679236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altLang="en-US" dirty="0">
                <a:solidFill>
                  <a:schemeClr val="accent1"/>
                </a:solidFill>
                <a:cs typeface="Arial" pitchFamily="34" charset="0"/>
              </a:rPr>
              <a:t>Role of Registered </a:t>
            </a:r>
            <a:r>
              <a:rPr lang="en-US" altLang="en-US" dirty="0" err="1">
                <a:solidFill>
                  <a:schemeClr val="accent1"/>
                </a:solidFill>
                <a:cs typeface="Arial" pitchFamily="34" charset="0"/>
              </a:rPr>
              <a:t>Valuer</a:t>
            </a:r>
            <a:endParaRPr lang="en-IN" dirty="0">
              <a:solidFill>
                <a:schemeClr val="accent1"/>
              </a:solidFill>
            </a:endParaRPr>
          </a:p>
        </p:txBody>
      </p:sp>
      <p:graphicFrame>
        <p:nvGraphicFramePr>
          <p:cNvPr id="4" name="Content Placeholder 4"/>
          <p:cNvGraphicFramePr>
            <a:graphicFrameLocks noGrp="1"/>
          </p:cNvGraphicFramePr>
          <p:nvPr>
            <p:ph sz="quarter" idx="1"/>
            <p:extLst>
              <p:ext uri="{D42A27DB-BD31-4B8C-83A1-F6EECF244321}">
                <p14:modId xmlns:p14="http://schemas.microsoft.com/office/powerpoint/2010/main" xmlns="" val="3871339223"/>
              </p:ext>
            </p:extLst>
          </p:nvPr>
        </p:nvGraphicFramePr>
        <p:xfrm>
          <a:off x="228600" y="1447800"/>
          <a:ext cx="8663885" cy="2694431"/>
        </p:xfrm>
        <a:graphic>
          <a:graphicData uri="http://schemas.openxmlformats.org/drawingml/2006/table">
            <a:tbl>
              <a:tblPr firstRow="1" bandRow="1">
                <a:tableStyleId>{F5AB1C69-6EDB-4FF4-983F-18BD219EF322}</a:tableStyleId>
              </a:tblPr>
              <a:tblGrid>
                <a:gridCol w="676259"/>
                <a:gridCol w="1495581"/>
                <a:gridCol w="1037026"/>
                <a:gridCol w="5455019"/>
              </a:tblGrid>
              <a:tr h="731519">
                <a:tc>
                  <a:txBody>
                    <a:bodyPr/>
                    <a:lstStyle/>
                    <a:p>
                      <a:pPr algn="ctr"/>
                      <a:r>
                        <a:rPr lang="en-US" sz="1600" dirty="0" smtClean="0"/>
                        <a:t>S. No</a:t>
                      </a:r>
                      <a:endParaRPr lang="en-IN" sz="1600" dirty="0"/>
                    </a:p>
                  </a:txBody>
                  <a:tcPr>
                    <a:solidFill>
                      <a:schemeClr val="accent1"/>
                    </a:solidFill>
                  </a:tcPr>
                </a:tc>
                <a:tc>
                  <a:txBody>
                    <a:bodyPr/>
                    <a:lstStyle/>
                    <a:p>
                      <a:pPr algn="ctr"/>
                      <a:r>
                        <a:rPr lang="en-US" sz="1600" dirty="0" smtClean="0"/>
                        <a:t>Section</a:t>
                      </a:r>
                      <a:endParaRPr lang="en-IN" sz="1600" dirty="0"/>
                    </a:p>
                  </a:txBody>
                  <a:tcPr>
                    <a:solidFill>
                      <a:schemeClr val="accent1"/>
                    </a:solidFill>
                  </a:tcPr>
                </a:tc>
                <a:tc>
                  <a:txBody>
                    <a:bodyPr/>
                    <a:lstStyle/>
                    <a:p>
                      <a:pPr algn="ctr"/>
                      <a:r>
                        <a:rPr lang="en-US" sz="1600" dirty="0" smtClean="0"/>
                        <a:t>Sub- Section</a:t>
                      </a:r>
                      <a:endParaRPr lang="en-IN" sz="1600" dirty="0"/>
                    </a:p>
                  </a:txBody>
                  <a:tcPr>
                    <a:solidFill>
                      <a:schemeClr val="accent1"/>
                    </a:solidFill>
                  </a:tcPr>
                </a:tc>
                <a:tc>
                  <a:txBody>
                    <a:bodyPr/>
                    <a:lstStyle/>
                    <a:p>
                      <a:pPr algn="ctr"/>
                      <a:r>
                        <a:rPr lang="en-GB" sz="1600" dirty="0" smtClean="0"/>
                        <a:t>Synopsis</a:t>
                      </a:r>
                      <a:endParaRPr lang="en-IN" sz="1600" dirty="0"/>
                    </a:p>
                  </a:txBody>
                  <a:tcPr>
                    <a:solidFill>
                      <a:schemeClr val="accent1"/>
                    </a:solidFill>
                  </a:tcPr>
                </a:tc>
              </a:tr>
              <a:tr h="370840">
                <a:tc>
                  <a:txBody>
                    <a:bodyPr/>
                    <a:lstStyle/>
                    <a:p>
                      <a:pPr algn="ctr">
                        <a:lnSpc>
                          <a:spcPct val="115000"/>
                        </a:lnSpc>
                        <a:spcAft>
                          <a:spcPts val="0"/>
                        </a:spcAft>
                        <a:tabLst>
                          <a:tab pos="142875" algn="l"/>
                          <a:tab pos="186055" algn="ctr"/>
                        </a:tabLst>
                      </a:pPr>
                      <a:r>
                        <a:rPr kumimoji="0" lang="en-US" sz="1600" kern="1200" dirty="0" smtClean="0"/>
                        <a:t>14</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305</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2(d)</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Voluntary winding up - Declaration of solvency in case of proposal to wind up voluntarily</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r>
                        <a:rPr kumimoji="0" lang="en-US" sz="1600" kern="1200" dirty="0" smtClean="0"/>
                        <a:t>15</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319</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US" sz="1600" kern="1200" dirty="0" smtClean="0"/>
                        <a:t>3(b)</a:t>
                      </a: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nSpc>
                          <a:spcPct val="115000"/>
                        </a:lnSpc>
                        <a:spcAft>
                          <a:spcPts val="0"/>
                        </a:spcAft>
                      </a:pPr>
                      <a:r>
                        <a:rPr kumimoji="0" lang="en-US" sz="1600" kern="1200" dirty="0" smtClean="0"/>
                        <a:t>Power of Company  Liquidator to accept shares, etc. as  consideration for sale of property of company under voluntary winding up</a:t>
                      </a:r>
                      <a:endParaRPr kumimoji="0" lang="en-IN" sz="1600" kern="1200" dirty="0" smtClean="0">
                        <a:solidFill>
                          <a:schemeClr val="dk1"/>
                        </a:solidFill>
                        <a:latin typeface="+mn-lt"/>
                        <a:ea typeface="+mn-ea"/>
                        <a:cs typeface="+mn-cs"/>
                      </a:endParaRPr>
                    </a:p>
                  </a:txBody>
                  <a:tcPr marL="68580" marR="68580" marT="0" marB="0">
                    <a:solidFill>
                      <a:srgbClr val="EAE8FE"/>
                    </a:solidFill>
                  </a:tcPr>
                </a:tc>
              </a:tr>
              <a:tr h="370840">
                <a:tc>
                  <a:txBody>
                    <a:bodyPr/>
                    <a:lstStyle/>
                    <a:p>
                      <a:pPr algn="ctr">
                        <a:lnSpc>
                          <a:spcPct val="115000"/>
                        </a:lnSpc>
                        <a:spcAft>
                          <a:spcPts val="0"/>
                        </a:spcAft>
                      </a:pPr>
                      <a:endParaRPr kumimoji="0" lang="en-IN" sz="1600" kern="1200" dirty="0" smtClean="0">
                        <a:solidFill>
                          <a:schemeClr val="dk1"/>
                        </a:solidFill>
                        <a:latin typeface="+mn-lt"/>
                        <a:ea typeface="+mn-ea"/>
                        <a:cs typeface="+mn-cs"/>
                      </a:endParaRPr>
                    </a:p>
                  </a:txBody>
                  <a:tcPr marL="68580" marR="68580" marT="0" marB="0">
                    <a:solidFill>
                      <a:srgbClr val="EAE8FE"/>
                    </a:solidFill>
                  </a:tcPr>
                </a:tc>
                <a:tc>
                  <a:txBody>
                    <a:bodyPr/>
                    <a:lstStyle/>
                    <a:p>
                      <a:pPr algn="ctr">
                        <a:lnSpc>
                          <a:spcPct val="115000"/>
                        </a:lnSpc>
                        <a:spcAft>
                          <a:spcPts val="0"/>
                        </a:spcAft>
                      </a:pPr>
                      <a:r>
                        <a:rPr kumimoji="0" lang="en-IN" sz="1600" kern="1200" dirty="0" smtClean="0">
                          <a:solidFill>
                            <a:schemeClr val="dk1"/>
                          </a:solidFill>
                          <a:latin typeface="+mn-lt"/>
                          <a:ea typeface="+mn-ea"/>
                          <a:cs typeface="+mn-cs"/>
                        </a:rPr>
                        <a:t>325</a:t>
                      </a:r>
                    </a:p>
                  </a:txBody>
                  <a:tcPr marL="68580" marR="68580" marT="0" marB="0">
                    <a:solidFill>
                      <a:srgbClr val="EAE8FE"/>
                    </a:solidFill>
                  </a:tcPr>
                </a:tc>
                <a:tc>
                  <a:txBody>
                    <a:bodyPr/>
                    <a:lstStyle/>
                    <a:p>
                      <a:pPr algn="ctr">
                        <a:lnSpc>
                          <a:spcPct val="115000"/>
                        </a:lnSpc>
                        <a:spcAft>
                          <a:spcPts val="0"/>
                        </a:spcAft>
                      </a:pPr>
                      <a:r>
                        <a:rPr kumimoji="0" lang="en-IN" sz="1600" kern="1200" dirty="0" smtClean="0">
                          <a:solidFill>
                            <a:schemeClr val="dk1"/>
                          </a:solidFill>
                          <a:latin typeface="+mn-lt"/>
                          <a:ea typeface="+mn-ea"/>
                          <a:cs typeface="+mn-cs"/>
                        </a:rPr>
                        <a:t>1(b)</a:t>
                      </a:r>
                    </a:p>
                  </a:txBody>
                  <a:tcPr marL="68580" marR="68580" marT="0" marB="0">
                    <a:solidFill>
                      <a:srgbClr val="EAE8FE"/>
                    </a:solidFill>
                  </a:tcPr>
                </a:tc>
                <a:tc>
                  <a:txBody>
                    <a:bodyPr/>
                    <a:lstStyle/>
                    <a:p>
                      <a:pPr>
                        <a:lnSpc>
                          <a:spcPct val="115000"/>
                        </a:lnSpc>
                        <a:spcAft>
                          <a:spcPts val="0"/>
                        </a:spcAft>
                      </a:pPr>
                      <a:r>
                        <a:rPr kumimoji="0" lang="en-IN" sz="1600" kern="1200" dirty="0" smtClean="0">
                          <a:solidFill>
                            <a:schemeClr val="dk1"/>
                          </a:solidFill>
                          <a:latin typeface="+mn-lt"/>
                          <a:ea typeface="+mn-ea"/>
                          <a:cs typeface="+mn-cs"/>
                        </a:rPr>
                        <a:t>For valuation of annuities and future and contingent </a:t>
                      </a:r>
                      <a:r>
                        <a:rPr kumimoji="0" lang="en-IN" sz="1600" kern="1200" dirty="0" err="1" smtClean="0">
                          <a:solidFill>
                            <a:schemeClr val="dk1"/>
                          </a:solidFill>
                          <a:latin typeface="+mn-lt"/>
                          <a:ea typeface="+mn-ea"/>
                          <a:cs typeface="+mn-cs"/>
                        </a:rPr>
                        <a:t>liabilites</a:t>
                      </a:r>
                      <a:r>
                        <a:rPr kumimoji="0" lang="en-IN" sz="1600" kern="1200" dirty="0" smtClean="0">
                          <a:solidFill>
                            <a:schemeClr val="dk1"/>
                          </a:solidFill>
                          <a:latin typeface="+mn-lt"/>
                          <a:ea typeface="+mn-ea"/>
                          <a:cs typeface="+mn-cs"/>
                        </a:rPr>
                        <a:t> in winding up of insolvent companies </a:t>
                      </a:r>
                    </a:p>
                  </a:txBody>
                  <a:tcPr marL="68580" marR="68580" marT="0" marB="0">
                    <a:solidFill>
                      <a:srgbClr val="EAE8FE"/>
                    </a:solidFill>
                  </a:tcPr>
                </a:tc>
              </a:tr>
            </a:tbl>
          </a:graphicData>
        </a:graphic>
      </p:graphicFrame>
    </p:spTree>
    <p:extLst>
      <p:ext uri="{BB962C8B-B14F-4D97-AF65-F5344CB8AC3E}">
        <p14:creationId xmlns:p14="http://schemas.microsoft.com/office/powerpoint/2010/main" xmlns="" val="576339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solidFill>
                  <a:schemeClr val="accent1"/>
                </a:solidFill>
              </a:rPr>
              <a:t>Responsibilities of Regd. </a:t>
            </a:r>
            <a:r>
              <a:rPr lang="en-US" dirty="0" err="1" smtClean="0">
                <a:solidFill>
                  <a:schemeClr val="accent1"/>
                </a:solidFill>
              </a:rPr>
              <a:t>Valuer</a:t>
            </a:r>
            <a:endParaRPr lang="en-US" dirty="0">
              <a:solidFill>
                <a:schemeClr val="accent1"/>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1262352776"/>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85800" y="6477000"/>
            <a:ext cx="8001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The draft Rules provides for removal and restoration of names of </a:t>
            </a:r>
            <a:r>
              <a:rPr lang="en-US" sz="1200" dirty="0" err="1" smtClean="0"/>
              <a:t>Valuer</a:t>
            </a:r>
            <a:r>
              <a:rPr lang="en-US" sz="1200" dirty="0" smtClean="0"/>
              <a:t> from the register maintained by CG or any authority.</a:t>
            </a:r>
            <a:endParaRPr lang="en-US" sz="1200" dirty="0"/>
          </a:p>
        </p:txBody>
      </p:sp>
    </p:spTree>
    <p:extLst>
      <p:ext uri="{BB962C8B-B14F-4D97-AF65-F5344CB8AC3E}">
        <p14:creationId xmlns:p14="http://schemas.microsoft.com/office/powerpoint/2010/main" xmlns="" val="2169592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solidFill>
                  <a:schemeClr val="accent1"/>
                </a:solidFill>
              </a:rPr>
              <a:t>Draft Rules on Regd. </a:t>
            </a:r>
            <a:r>
              <a:rPr lang="en-US" dirty="0" err="1" smtClean="0">
                <a:solidFill>
                  <a:schemeClr val="accent1"/>
                </a:solidFill>
              </a:rPr>
              <a:t>Valuer</a:t>
            </a:r>
            <a:endParaRPr lang="en-US" dirty="0">
              <a:solidFill>
                <a:schemeClr val="accent1"/>
              </a:solidFill>
            </a:endParaRPr>
          </a:p>
        </p:txBody>
      </p:sp>
      <p:sp>
        <p:nvSpPr>
          <p:cNvPr id="3" name="Content Placeholder 2"/>
          <p:cNvSpPr>
            <a:spLocks noGrp="1"/>
          </p:cNvSpPr>
          <p:nvPr>
            <p:ph sz="quarter" idx="1"/>
          </p:nvPr>
        </p:nvSpPr>
        <p:spPr>
          <a:xfrm>
            <a:off x="457200" y="1600201"/>
            <a:ext cx="8229600" cy="396240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r>
              <a:rPr lang="en-US" dirty="0" smtClean="0"/>
              <a:t>Approaches prescribed </a:t>
            </a:r>
          </a:p>
          <a:p>
            <a:pPr lvl="1"/>
            <a:r>
              <a:rPr lang="en-US" dirty="0" smtClean="0"/>
              <a:t>Asset approach</a:t>
            </a:r>
          </a:p>
          <a:p>
            <a:pPr lvl="1"/>
            <a:r>
              <a:rPr lang="en-US" dirty="0" smtClean="0"/>
              <a:t>Income approach</a:t>
            </a:r>
          </a:p>
          <a:p>
            <a:pPr lvl="1"/>
            <a:r>
              <a:rPr lang="en-US" dirty="0" smtClean="0"/>
              <a:t>Market approach</a:t>
            </a:r>
          </a:p>
          <a:p>
            <a:r>
              <a:rPr lang="en-US" dirty="0" smtClean="0"/>
              <a:t>Following methods to be considered by Regd. </a:t>
            </a:r>
            <a:r>
              <a:rPr lang="en-US" dirty="0" err="1" smtClean="0"/>
              <a:t>Valuer</a:t>
            </a:r>
            <a:r>
              <a:rPr lang="en-US" dirty="0" smtClean="0"/>
              <a:t>:</a:t>
            </a:r>
          </a:p>
          <a:p>
            <a:pPr lvl="1"/>
            <a:r>
              <a:rPr lang="en-US" dirty="0" smtClean="0"/>
              <a:t>Asset Approach</a:t>
            </a:r>
          </a:p>
          <a:p>
            <a:pPr lvl="2"/>
            <a:r>
              <a:rPr lang="en-US" dirty="0" smtClean="0"/>
              <a:t>Net Asset Value method</a:t>
            </a:r>
          </a:p>
          <a:p>
            <a:pPr lvl="2"/>
            <a:r>
              <a:rPr lang="en-US" dirty="0" smtClean="0"/>
              <a:t>Sum of Part valuation </a:t>
            </a:r>
          </a:p>
          <a:p>
            <a:pPr lvl="2"/>
            <a:r>
              <a:rPr lang="en-US" dirty="0" smtClean="0"/>
              <a:t>Liquidation Value</a:t>
            </a:r>
          </a:p>
          <a:p>
            <a:pPr lvl="1"/>
            <a:r>
              <a:rPr lang="en-US" dirty="0" smtClean="0"/>
              <a:t>Market Approach</a:t>
            </a:r>
          </a:p>
          <a:p>
            <a:pPr lvl="2"/>
            <a:r>
              <a:rPr lang="en-US" dirty="0" smtClean="0"/>
              <a:t>Market Price method</a:t>
            </a:r>
          </a:p>
          <a:p>
            <a:pPr lvl="2"/>
            <a:r>
              <a:rPr lang="en-US" dirty="0" smtClean="0"/>
              <a:t>Comparable Companies Multiple Method</a:t>
            </a:r>
          </a:p>
          <a:p>
            <a:pPr lvl="2"/>
            <a:r>
              <a:rPr lang="en-US" dirty="0" smtClean="0"/>
              <a:t>Comparable Transaction Multiple Method</a:t>
            </a:r>
          </a:p>
          <a:p>
            <a:pPr lvl="2"/>
            <a:r>
              <a:rPr lang="en-US" dirty="0" smtClean="0"/>
              <a:t>Price of Recent Investment </a:t>
            </a:r>
          </a:p>
          <a:p>
            <a:pPr lvl="1"/>
            <a:r>
              <a:rPr lang="en-US" dirty="0" smtClean="0"/>
              <a:t>Income Approach</a:t>
            </a:r>
          </a:p>
          <a:p>
            <a:pPr lvl="2"/>
            <a:r>
              <a:rPr lang="en-US" dirty="0" smtClean="0"/>
              <a:t>PECV method</a:t>
            </a:r>
          </a:p>
          <a:p>
            <a:pPr lvl="2"/>
            <a:r>
              <a:rPr lang="en-US" dirty="0" smtClean="0"/>
              <a:t>DCF method</a:t>
            </a:r>
          </a:p>
          <a:p>
            <a:pPr lvl="2"/>
            <a:r>
              <a:rPr lang="en-US" dirty="0" smtClean="0"/>
              <a:t>Weighted </a:t>
            </a:r>
            <a:r>
              <a:rPr lang="en-US" dirty="0" err="1" smtClean="0"/>
              <a:t>avergae</a:t>
            </a:r>
            <a:r>
              <a:rPr lang="en-US" dirty="0" smtClean="0"/>
              <a:t> method</a:t>
            </a:r>
            <a:endParaRPr lang="en-US" dirty="0"/>
          </a:p>
        </p:txBody>
      </p:sp>
      <p:sp>
        <p:nvSpPr>
          <p:cNvPr id="4" name="Rectangle 3"/>
          <p:cNvSpPr/>
          <p:nvPr/>
        </p:nvSpPr>
        <p:spPr>
          <a:xfrm>
            <a:off x="457200" y="5715000"/>
            <a:ext cx="8305800" cy="990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Any other method accepted or notified by the RBI, SEBI or Income tax authorities </a:t>
            </a:r>
          </a:p>
          <a:p>
            <a:pPr marL="285750" indent="-285750">
              <a:buFont typeface="Arial" panose="020B0604020202020204" pitchFamily="34" charset="0"/>
              <a:buChar char="•"/>
            </a:pPr>
            <a:r>
              <a:rPr lang="en-US" dirty="0" smtClean="0"/>
              <a:t>Any other method that </a:t>
            </a:r>
            <a:r>
              <a:rPr lang="en-US" dirty="0" err="1" smtClean="0"/>
              <a:t>Valuer</a:t>
            </a:r>
            <a:r>
              <a:rPr lang="en-US" dirty="0" smtClean="0"/>
              <a:t> may deem fit provided adequate justification for use of such method is prescribed </a:t>
            </a:r>
            <a:endParaRPr lang="en-US" dirty="0"/>
          </a:p>
        </p:txBody>
      </p:sp>
    </p:spTree>
    <p:extLst>
      <p:ext uri="{BB962C8B-B14F-4D97-AF65-F5344CB8AC3E}">
        <p14:creationId xmlns:p14="http://schemas.microsoft.com/office/powerpoint/2010/main" xmlns="" val="2582758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241</TotalTime>
  <Words>1322</Words>
  <Application>Microsoft Office PowerPoint</Application>
  <PresentationFormat>On-screen Show (4:3)</PresentationFormat>
  <Paragraphs>188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Presentation on Regd. Valuer under Companies Act 2013</vt:lpstr>
      <vt:lpstr>Registered Valuer under CA, 2013</vt:lpstr>
      <vt:lpstr>Concept of Regd. Valuer</vt:lpstr>
      <vt:lpstr>Role of Regd. Valuer (Financial assets)</vt:lpstr>
      <vt:lpstr>Role of Registered Valuer</vt:lpstr>
      <vt:lpstr>Role of Registered Valuer</vt:lpstr>
      <vt:lpstr>Role of Registered Valuer</vt:lpstr>
      <vt:lpstr>Responsibilities of Regd. Valuer</vt:lpstr>
      <vt:lpstr>Draft Rules on Regd. Valuer</vt:lpstr>
      <vt:lpstr>Contents of Valuation Report (Form 17.3)</vt:lpstr>
      <vt:lpstr>Points to be considered by Regd. Valuer</vt:lpstr>
      <vt:lpstr>Finer points…..</vt:lpstr>
      <vt:lpstr>Queries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Khanna</dc:creator>
  <cp:lastModifiedBy>trimaxniro</cp:lastModifiedBy>
  <cp:revision>30</cp:revision>
  <dcterms:created xsi:type="dcterms:W3CDTF">2014-02-24T12:21:32Z</dcterms:created>
  <dcterms:modified xsi:type="dcterms:W3CDTF">2015-09-22T09:48:10Z</dcterms:modified>
</cp:coreProperties>
</file>