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diagrams/layout5.xml" ContentType="application/vnd.openxmlformats-officedocument.drawingml.diagramLayout+xml"/>
  <Override PartName="/ppt/diagrams/data6.xml" ContentType="application/vnd.openxmlformats-officedocument.drawingml.diagramData+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diagrams/data2.xml" ContentType="application/vnd.openxmlformats-officedocument.drawingml.diagramData+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diagrams/drawing3.xml" ContentType="application/vnd.ms-office.drawingml.diagramDrawing+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diagrams/layout4.xml" ContentType="application/vnd.openxmlformats-officedocument.drawingml.diagram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diagrams/layout2.xml" ContentType="application/vnd.openxmlformats-officedocument.drawingml.diagramLayout+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diagrams/data5.xml" ContentType="application/vnd.openxmlformats-officedocument.drawingml.diagramData+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diagrams/colors6.xml" ContentType="application/vnd.openxmlformats-officedocument.drawingml.diagramColors+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drawing5.xml" ContentType="application/vnd.ms-office.drawingml.diagramDrawing+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Default Extension="jpeg" ContentType="image/jpeg"/>
  <Override PartName="/ppt/diagrams/quickStyle1.xml" ContentType="application/vnd.openxmlformats-officedocument.drawingml.diagramStyle+xml"/>
  <Override PartName="/ppt/notesSlides/notesSlide3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1"/>
  </p:sldMasterIdLst>
  <p:notesMasterIdLst>
    <p:notesMasterId r:id="rId52"/>
  </p:notesMasterIdLst>
  <p:handoutMasterIdLst>
    <p:handoutMasterId r:id="rId53"/>
  </p:handoutMasterIdLst>
  <p:sldIdLst>
    <p:sldId id="322" r:id="rId2"/>
    <p:sldId id="328" r:id="rId3"/>
    <p:sldId id="286" r:id="rId4"/>
    <p:sldId id="310" r:id="rId5"/>
    <p:sldId id="287" r:id="rId6"/>
    <p:sldId id="288" r:id="rId7"/>
    <p:sldId id="373" r:id="rId8"/>
    <p:sldId id="341" r:id="rId9"/>
    <p:sldId id="342" r:id="rId10"/>
    <p:sldId id="338" r:id="rId11"/>
    <p:sldId id="374" r:id="rId12"/>
    <p:sldId id="340" r:id="rId13"/>
    <p:sldId id="339" r:id="rId14"/>
    <p:sldId id="289" r:id="rId15"/>
    <p:sldId id="311" r:id="rId16"/>
    <p:sldId id="290" r:id="rId17"/>
    <p:sldId id="312" r:id="rId18"/>
    <p:sldId id="360" r:id="rId19"/>
    <p:sldId id="329" r:id="rId20"/>
    <p:sldId id="370" r:id="rId21"/>
    <p:sldId id="371" r:id="rId22"/>
    <p:sldId id="372" r:id="rId23"/>
    <p:sldId id="343" r:id="rId24"/>
    <p:sldId id="351" r:id="rId25"/>
    <p:sldId id="349" r:id="rId26"/>
    <p:sldId id="365" r:id="rId27"/>
    <p:sldId id="366" r:id="rId28"/>
    <p:sldId id="361" r:id="rId29"/>
    <p:sldId id="362" r:id="rId30"/>
    <p:sldId id="363" r:id="rId31"/>
    <p:sldId id="364" r:id="rId32"/>
    <p:sldId id="369" r:id="rId33"/>
    <p:sldId id="298" r:id="rId34"/>
    <p:sldId id="346" r:id="rId35"/>
    <p:sldId id="347" r:id="rId36"/>
    <p:sldId id="348" r:id="rId37"/>
    <p:sldId id="344" r:id="rId38"/>
    <p:sldId id="345" r:id="rId39"/>
    <p:sldId id="353" r:id="rId40"/>
    <p:sldId id="354" r:id="rId41"/>
    <p:sldId id="355" r:id="rId42"/>
    <p:sldId id="356" r:id="rId43"/>
    <p:sldId id="302" r:id="rId44"/>
    <p:sldId id="319" r:id="rId45"/>
    <p:sldId id="305" r:id="rId46"/>
    <p:sldId id="304" r:id="rId47"/>
    <p:sldId id="320" r:id="rId48"/>
    <p:sldId id="306" r:id="rId49"/>
    <p:sldId id="273" r:id="rId50"/>
    <p:sldId id="321" r:id="rId5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8" d="100"/>
          <a:sy n="68" d="100"/>
        </p:scale>
        <p:origin x="-60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5F42A0-7069-425D-B168-90F0C1B0EE36}" type="doc">
      <dgm:prSet loTypeId="urn:microsoft.com/office/officeart/2005/8/layout/gear1" loCatId="cycle" qsTypeId="urn:microsoft.com/office/officeart/2005/8/quickstyle/simple1#1" qsCatId="simple" csTypeId="urn:microsoft.com/office/officeart/2005/8/colors/colorful1" csCatId="colorful" phldr="1"/>
      <dgm:spPr/>
    </dgm:pt>
    <dgm:pt modelId="{C876E354-F8FB-41B2-97AF-ABEBF36487DF}">
      <dgm:prSet phldrT="[Text]" custT="1"/>
      <dgm:spPr/>
      <dgm:t>
        <a:bodyPr/>
        <a:lstStyle/>
        <a:p>
          <a:r>
            <a:rPr lang="en-US" sz="1800" b="1" smtClean="0">
              <a:latin typeface="Times New Roman" pitchFamily="18" charset="0"/>
              <a:cs typeface="Times New Roman" pitchFamily="18" charset="0"/>
            </a:rPr>
            <a:t>INTEGRATING GROWTH , GOVERNANCE AND CHALLENGES BEYOND</a:t>
          </a:r>
          <a:endParaRPr lang="en-US" sz="1800" dirty="0"/>
        </a:p>
      </dgm:t>
    </dgm:pt>
    <dgm:pt modelId="{EAA8D199-2D1A-4F62-9A84-D202FD2A0920}" type="parTrans" cxnId="{CFEF4553-0BB6-47CA-B030-42B9FBB9D893}">
      <dgm:prSet/>
      <dgm:spPr/>
      <dgm:t>
        <a:bodyPr/>
        <a:lstStyle/>
        <a:p>
          <a:endParaRPr lang="en-US"/>
        </a:p>
      </dgm:t>
    </dgm:pt>
    <dgm:pt modelId="{EF2B4DA2-7535-4F95-8588-C83EF8C140DF}" type="sibTrans" cxnId="{CFEF4553-0BB6-47CA-B030-42B9FBB9D893}">
      <dgm:prSet/>
      <dgm:spPr/>
      <dgm:t>
        <a:bodyPr/>
        <a:lstStyle/>
        <a:p>
          <a:endParaRPr lang="en-US"/>
        </a:p>
      </dgm:t>
    </dgm:pt>
    <dgm:pt modelId="{BB66723A-86AC-4203-AA89-149ED1144864}">
      <dgm:prSet phldrT="[Text]" custT="1"/>
      <dgm:spPr/>
      <dgm:t>
        <a:bodyPr/>
        <a:lstStyle/>
        <a:p>
          <a:r>
            <a:rPr lang="en-US" sz="1600" b="1" smtClean="0">
              <a:latin typeface="Times New Roman" pitchFamily="18" charset="0"/>
              <a:cs typeface="Times New Roman" pitchFamily="18" charset="0"/>
            </a:rPr>
            <a:t>ENHANCING QUALITY OF SERVICE OF A PRACTISING COMPANY SECRETARY</a:t>
          </a:r>
          <a:endParaRPr lang="en-US" sz="1600" dirty="0"/>
        </a:p>
      </dgm:t>
    </dgm:pt>
    <dgm:pt modelId="{2AE84530-45D3-47FC-9A3F-A28EA2397D45}" type="parTrans" cxnId="{19DF12F1-842B-4E2A-BEC5-C6D024E0A622}">
      <dgm:prSet/>
      <dgm:spPr/>
      <dgm:t>
        <a:bodyPr/>
        <a:lstStyle/>
        <a:p>
          <a:endParaRPr lang="en-US"/>
        </a:p>
      </dgm:t>
    </dgm:pt>
    <dgm:pt modelId="{F29A4FF7-14BD-4788-9AEB-2146EBD62477}" type="sibTrans" cxnId="{19DF12F1-842B-4E2A-BEC5-C6D024E0A622}">
      <dgm:prSet/>
      <dgm:spPr/>
      <dgm:t>
        <a:bodyPr/>
        <a:lstStyle/>
        <a:p>
          <a:endParaRPr lang="en-US"/>
        </a:p>
      </dgm:t>
    </dgm:pt>
    <dgm:pt modelId="{153CF518-67CF-4D64-9E97-7F30D8D99CDC}">
      <dgm:prSet phldrT="[Text]"/>
      <dgm:spPr/>
      <dgm:t>
        <a:bodyPr/>
        <a:lstStyle/>
        <a:p>
          <a:r>
            <a:rPr lang="en-US" b="1" dirty="0" smtClean="0">
              <a:latin typeface="Times New Roman" pitchFamily="18" charset="0"/>
              <a:cs typeface="Times New Roman" pitchFamily="18" charset="0"/>
            </a:rPr>
            <a:t>PEER REVIEW – A TOOL FOR IMPROVING THE QUALITY OF SERVICE BY A PRACTISING COMPANY SECRETARY</a:t>
          </a:r>
          <a:endParaRPr lang="en-US" dirty="0"/>
        </a:p>
      </dgm:t>
    </dgm:pt>
    <dgm:pt modelId="{09C07AD9-0407-46FB-AEB9-55BCE38A5870}" type="parTrans" cxnId="{D5BF4816-4F1B-49B2-BA94-D4860E1BC550}">
      <dgm:prSet/>
      <dgm:spPr/>
      <dgm:t>
        <a:bodyPr/>
        <a:lstStyle/>
        <a:p>
          <a:endParaRPr lang="en-US"/>
        </a:p>
      </dgm:t>
    </dgm:pt>
    <dgm:pt modelId="{D24998DB-7CF3-4F28-A698-2CC8048AC466}" type="sibTrans" cxnId="{D5BF4816-4F1B-49B2-BA94-D4860E1BC550}">
      <dgm:prSet/>
      <dgm:spPr/>
      <dgm:t>
        <a:bodyPr/>
        <a:lstStyle/>
        <a:p>
          <a:endParaRPr lang="en-US"/>
        </a:p>
      </dgm:t>
    </dgm:pt>
    <dgm:pt modelId="{A887409F-4F55-40BB-B056-3889DD1F3FC8}" type="pres">
      <dgm:prSet presAssocID="{905F42A0-7069-425D-B168-90F0C1B0EE36}" presName="composite" presStyleCnt="0">
        <dgm:presLayoutVars>
          <dgm:chMax val="3"/>
          <dgm:animLvl val="lvl"/>
          <dgm:resizeHandles val="exact"/>
        </dgm:presLayoutVars>
      </dgm:prSet>
      <dgm:spPr/>
    </dgm:pt>
    <dgm:pt modelId="{ADB69E6F-5C2D-472B-9AFF-A4F0BE4642FB}" type="pres">
      <dgm:prSet presAssocID="{C876E354-F8FB-41B2-97AF-ABEBF36487DF}" presName="gear1" presStyleLbl="node1" presStyleIdx="0" presStyleCnt="3" custScaleX="126339" custLinFactX="-44340" custLinFactNeighborX="-100000" custLinFactNeighborY="-83030">
        <dgm:presLayoutVars>
          <dgm:chMax val="1"/>
          <dgm:bulletEnabled val="1"/>
        </dgm:presLayoutVars>
      </dgm:prSet>
      <dgm:spPr/>
      <dgm:t>
        <a:bodyPr/>
        <a:lstStyle/>
        <a:p>
          <a:endParaRPr lang="en-US"/>
        </a:p>
      </dgm:t>
    </dgm:pt>
    <dgm:pt modelId="{DEFA55FA-E9EA-44AA-ACB9-DC0FAC1FAF72}" type="pres">
      <dgm:prSet presAssocID="{C876E354-F8FB-41B2-97AF-ABEBF36487DF}" presName="gear1srcNode" presStyleLbl="node1" presStyleIdx="0" presStyleCnt="3"/>
      <dgm:spPr/>
      <dgm:t>
        <a:bodyPr/>
        <a:lstStyle/>
        <a:p>
          <a:endParaRPr lang="en-US"/>
        </a:p>
      </dgm:t>
    </dgm:pt>
    <dgm:pt modelId="{B37765DD-4629-4644-BAB5-69A868C0894D}" type="pres">
      <dgm:prSet presAssocID="{C876E354-F8FB-41B2-97AF-ABEBF36487DF}" presName="gear1dstNode" presStyleLbl="node1" presStyleIdx="0" presStyleCnt="3"/>
      <dgm:spPr/>
      <dgm:t>
        <a:bodyPr/>
        <a:lstStyle/>
        <a:p>
          <a:endParaRPr lang="en-US"/>
        </a:p>
      </dgm:t>
    </dgm:pt>
    <dgm:pt modelId="{D1B580CD-93D8-4D4F-861A-4ACBCE7D1C23}" type="pres">
      <dgm:prSet presAssocID="{BB66723A-86AC-4203-AA89-149ED1144864}" presName="gear2" presStyleLbl="node1" presStyleIdx="1" presStyleCnt="3" custScaleX="174689" custScaleY="133673" custLinFactNeighborX="27041" custLinFactNeighborY="17350">
        <dgm:presLayoutVars>
          <dgm:chMax val="1"/>
          <dgm:bulletEnabled val="1"/>
        </dgm:presLayoutVars>
      </dgm:prSet>
      <dgm:spPr/>
      <dgm:t>
        <a:bodyPr/>
        <a:lstStyle/>
        <a:p>
          <a:endParaRPr lang="en-US"/>
        </a:p>
      </dgm:t>
    </dgm:pt>
    <dgm:pt modelId="{FB3C2D0E-3E2D-4DE8-9F6A-29A26E1C53A5}" type="pres">
      <dgm:prSet presAssocID="{BB66723A-86AC-4203-AA89-149ED1144864}" presName="gear2srcNode" presStyleLbl="node1" presStyleIdx="1" presStyleCnt="3"/>
      <dgm:spPr/>
      <dgm:t>
        <a:bodyPr/>
        <a:lstStyle/>
        <a:p>
          <a:endParaRPr lang="en-US"/>
        </a:p>
      </dgm:t>
    </dgm:pt>
    <dgm:pt modelId="{0A3EAE15-AC0D-4264-9A34-D0A172162FBF}" type="pres">
      <dgm:prSet presAssocID="{BB66723A-86AC-4203-AA89-149ED1144864}" presName="gear2dstNode" presStyleLbl="node1" presStyleIdx="1" presStyleCnt="3"/>
      <dgm:spPr/>
      <dgm:t>
        <a:bodyPr/>
        <a:lstStyle/>
        <a:p>
          <a:endParaRPr lang="en-US"/>
        </a:p>
      </dgm:t>
    </dgm:pt>
    <dgm:pt modelId="{8AF7310F-EAD5-4CC3-8D91-09DF8C2E8A84}" type="pres">
      <dgm:prSet presAssocID="{153CF518-67CF-4D64-9E97-7F30D8D99CDC}" presName="gear3" presStyleLbl="node1" presStyleIdx="2" presStyleCnt="3" custScaleX="175959" custScaleY="190854" custLinFactX="10568" custLinFactNeighborX="100000" custLinFactNeighborY="40193"/>
      <dgm:spPr/>
      <dgm:t>
        <a:bodyPr/>
        <a:lstStyle/>
        <a:p>
          <a:endParaRPr lang="en-US"/>
        </a:p>
      </dgm:t>
    </dgm:pt>
    <dgm:pt modelId="{B578DBEF-C2A4-4B60-B036-DA6295CD6811}" type="pres">
      <dgm:prSet presAssocID="{153CF518-67CF-4D64-9E97-7F30D8D99CDC}" presName="gear3tx" presStyleLbl="node1" presStyleIdx="2" presStyleCnt="3">
        <dgm:presLayoutVars>
          <dgm:chMax val="1"/>
          <dgm:bulletEnabled val="1"/>
        </dgm:presLayoutVars>
      </dgm:prSet>
      <dgm:spPr/>
      <dgm:t>
        <a:bodyPr/>
        <a:lstStyle/>
        <a:p>
          <a:endParaRPr lang="en-US"/>
        </a:p>
      </dgm:t>
    </dgm:pt>
    <dgm:pt modelId="{DA7990E6-42E4-47C0-858A-7E2D3205A68A}" type="pres">
      <dgm:prSet presAssocID="{153CF518-67CF-4D64-9E97-7F30D8D99CDC}" presName="gear3srcNode" presStyleLbl="node1" presStyleIdx="2" presStyleCnt="3"/>
      <dgm:spPr/>
      <dgm:t>
        <a:bodyPr/>
        <a:lstStyle/>
        <a:p>
          <a:endParaRPr lang="en-US"/>
        </a:p>
      </dgm:t>
    </dgm:pt>
    <dgm:pt modelId="{EACBC5C4-B97C-4C6F-9AF1-8CBA7116EF46}" type="pres">
      <dgm:prSet presAssocID="{153CF518-67CF-4D64-9E97-7F30D8D99CDC}" presName="gear3dstNode" presStyleLbl="node1" presStyleIdx="2" presStyleCnt="3"/>
      <dgm:spPr/>
      <dgm:t>
        <a:bodyPr/>
        <a:lstStyle/>
        <a:p>
          <a:endParaRPr lang="en-US"/>
        </a:p>
      </dgm:t>
    </dgm:pt>
    <dgm:pt modelId="{F33C1C1D-6CDE-4178-87ED-D1B648C73ABE}" type="pres">
      <dgm:prSet presAssocID="{EF2B4DA2-7535-4F95-8588-C83EF8C140DF}" presName="connector1" presStyleLbl="sibTrans2D1" presStyleIdx="0" presStyleCnt="3" custAng="18611564" custScaleX="37304" custScaleY="1435" custLinFactNeighborX="-52591" custLinFactNeighborY="-73282"/>
      <dgm:spPr/>
      <dgm:t>
        <a:bodyPr/>
        <a:lstStyle/>
        <a:p>
          <a:endParaRPr lang="en-US"/>
        </a:p>
      </dgm:t>
    </dgm:pt>
    <dgm:pt modelId="{2348E0F3-06A5-4724-93F8-E0D2F0AFBBD0}" type="pres">
      <dgm:prSet presAssocID="{F29A4FF7-14BD-4788-9AEB-2146EBD62477}" presName="connector2" presStyleLbl="sibTrans2D1" presStyleIdx="1" presStyleCnt="3" custAng="15513685" custLinFactNeighborX="-57699" custLinFactNeighborY="4297"/>
      <dgm:spPr/>
      <dgm:t>
        <a:bodyPr/>
        <a:lstStyle/>
        <a:p>
          <a:endParaRPr lang="en-US"/>
        </a:p>
      </dgm:t>
    </dgm:pt>
    <dgm:pt modelId="{E50A34ED-E945-452F-B6D8-A8580E50CBD1}" type="pres">
      <dgm:prSet presAssocID="{D24998DB-7CF3-4F28-A698-2CC8048AC466}" presName="connector3" presStyleLbl="sibTrans2D1" presStyleIdx="2" presStyleCnt="3" custAng="3467827" custLinFactNeighborX="23396" custLinFactNeighborY="53927"/>
      <dgm:spPr/>
      <dgm:t>
        <a:bodyPr/>
        <a:lstStyle/>
        <a:p>
          <a:endParaRPr lang="en-US"/>
        </a:p>
      </dgm:t>
    </dgm:pt>
  </dgm:ptLst>
  <dgm:cxnLst>
    <dgm:cxn modelId="{CB3369C6-600F-417D-BBD4-95F80DE82F25}" type="presOf" srcId="{C876E354-F8FB-41B2-97AF-ABEBF36487DF}" destId="{B37765DD-4629-4644-BAB5-69A868C0894D}" srcOrd="2" destOrd="0" presId="urn:microsoft.com/office/officeart/2005/8/layout/gear1"/>
    <dgm:cxn modelId="{D5BF4816-4F1B-49B2-BA94-D4860E1BC550}" srcId="{905F42A0-7069-425D-B168-90F0C1B0EE36}" destId="{153CF518-67CF-4D64-9E97-7F30D8D99CDC}" srcOrd="2" destOrd="0" parTransId="{09C07AD9-0407-46FB-AEB9-55BCE38A5870}" sibTransId="{D24998DB-7CF3-4F28-A698-2CC8048AC466}"/>
    <dgm:cxn modelId="{66143A8A-1284-47EA-8B9F-6847D1E3B9D6}" type="presOf" srcId="{D24998DB-7CF3-4F28-A698-2CC8048AC466}" destId="{E50A34ED-E945-452F-B6D8-A8580E50CBD1}" srcOrd="0" destOrd="0" presId="urn:microsoft.com/office/officeart/2005/8/layout/gear1"/>
    <dgm:cxn modelId="{5EEDC493-3C46-4C3C-94AF-6AC75C8B006D}" type="presOf" srcId="{905F42A0-7069-425D-B168-90F0C1B0EE36}" destId="{A887409F-4F55-40BB-B056-3889DD1F3FC8}" srcOrd="0" destOrd="0" presId="urn:microsoft.com/office/officeart/2005/8/layout/gear1"/>
    <dgm:cxn modelId="{7AE040E4-038C-4B7C-87B1-1E1B9B08C736}" type="presOf" srcId="{153CF518-67CF-4D64-9E97-7F30D8D99CDC}" destId="{8AF7310F-EAD5-4CC3-8D91-09DF8C2E8A84}" srcOrd="0" destOrd="0" presId="urn:microsoft.com/office/officeart/2005/8/layout/gear1"/>
    <dgm:cxn modelId="{B9DB0ABD-C44F-4E19-B1C8-277A596B90D3}" type="presOf" srcId="{EF2B4DA2-7535-4F95-8588-C83EF8C140DF}" destId="{F33C1C1D-6CDE-4178-87ED-D1B648C73ABE}" srcOrd="0" destOrd="0" presId="urn:microsoft.com/office/officeart/2005/8/layout/gear1"/>
    <dgm:cxn modelId="{81BF3B9C-16BF-472A-BB51-E15CA1BE11BB}" type="presOf" srcId="{BB66723A-86AC-4203-AA89-149ED1144864}" destId="{FB3C2D0E-3E2D-4DE8-9F6A-29A26E1C53A5}" srcOrd="1" destOrd="0" presId="urn:microsoft.com/office/officeart/2005/8/layout/gear1"/>
    <dgm:cxn modelId="{ABF1B0CF-C2F0-473F-A041-420C7EDA4738}" type="presOf" srcId="{BB66723A-86AC-4203-AA89-149ED1144864}" destId="{D1B580CD-93D8-4D4F-861A-4ACBCE7D1C23}" srcOrd="0" destOrd="0" presId="urn:microsoft.com/office/officeart/2005/8/layout/gear1"/>
    <dgm:cxn modelId="{17D6C8EE-AC1B-452F-8B39-B4B833723B76}" type="presOf" srcId="{153CF518-67CF-4D64-9E97-7F30D8D99CDC}" destId="{DA7990E6-42E4-47C0-858A-7E2D3205A68A}" srcOrd="2" destOrd="0" presId="urn:microsoft.com/office/officeart/2005/8/layout/gear1"/>
    <dgm:cxn modelId="{CFEF4553-0BB6-47CA-B030-42B9FBB9D893}" srcId="{905F42A0-7069-425D-B168-90F0C1B0EE36}" destId="{C876E354-F8FB-41B2-97AF-ABEBF36487DF}" srcOrd="0" destOrd="0" parTransId="{EAA8D199-2D1A-4F62-9A84-D202FD2A0920}" sibTransId="{EF2B4DA2-7535-4F95-8588-C83EF8C140DF}"/>
    <dgm:cxn modelId="{83FE6565-D821-48CC-81F3-D0A180499445}" type="presOf" srcId="{C876E354-F8FB-41B2-97AF-ABEBF36487DF}" destId="{DEFA55FA-E9EA-44AA-ACB9-DC0FAC1FAF72}" srcOrd="1" destOrd="0" presId="urn:microsoft.com/office/officeart/2005/8/layout/gear1"/>
    <dgm:cxn modelId="{94A76B69-B765-43B5-BF2B-E2B63D1CDFC0}" type="presOf" srcId="{BB66723A-86AC-4203-AA89-149ED1144864}" destId="{0A3EAE15-AC0D-4264-9A34-D0A172162FBF}" srcOrd="2" destOrd="0" presId="urn:microsoft.com/office/officeart/2005/8/layout/gear1"/>
    <dgm:cxn modelId="{3E03097F-8954-462E-8324-B2BC6AA3AB72}" type="presOf" srcId="{F29A4FF7-14BD-4788-9AEB-2146EBD62477}" destId="{2348E0F3-06A5-4724-93F8-E0D2F0AFBBD0}" srcOrd="0" destOrd="0" presId="urn:microsoft.com/office/officeart/2005/8/layout/gear1"/>
    <dgm:cxn modelId="{B84558B0-4DEA-4FEE-B10F-61F7A19C8327}" type="presOf" srcId="{153CF518-67CF-4D64-9E97-7F30D8D99CDC}" destId="{B578DBEF-C2A4-4B60-B036-DA6295CD6811}" srcOrd="1" destOrd="0" presId="urn:microsoft.com/office/officeart/2005/8/layout/gear1"/>
    <dgm:cxn modelId="{19DF12F1-842B-4E2A-BEC5-C6D024E0A622}" srcId="{905F42A0-7069-425D-B168-90F0C1B0EE36}" destId="{BB66723A-86AC-4203-AA89-149ED1144864}" srcOrd="1" destOrd="0" parTransId="{2AE84530-45D3-47FC-9A3F-A28EA2397D45}" sibTransId="{F29A4FF7-14BD-4788-9AEB-2146EBD62477}"/>
    <dgm:cxn modelId="{4A25EDCE-44A5-45B1-BD45-6F5FC48C987D}" type="presOf" srcId="{C876E354-F8FB-41B2-97AF-ABEBF36487DF}" destId="{ADB69E6F-5C2D-472B-9AFF-A4F0BE4642FB}" srcOrd="0" destOrd="0" presId="urn:microsoft.com/office/officeart/2005/8/layout/gear1"/>
    <dgm:cxn modelId="{4007BE18-6577-43AE-B470-63D0BF3DBD9F}" type="presOf" srcId="{153CF518-67CF-4D64-9E97-7F30D8D99CDC}" destId="{EACBC5C4-B97C-4C6F-9AF1-8CBA7116EF46}" srcOrd="3" destOrd="0" presId="urn:microsoft.com/office/officeart/2005/8/layout/gear1"/>
    <dgm:cxn modelId="{C79FFAA9-8FCF-4BCF-862D-2230FEFD28D2}" type="presParOf" srcId="{A887409F-4F55-40BB-B056-3889DD1F3FC8}" destId="{ADB69E6F-5C2D-472B-9AFF-A4F0BE4642FB}" srcOrd="0" destOrd="0" presId="urn:microsoft.com/office/officeart/2005/8/layout/gear1"/>
    <dgm:cxn modelId="{30F4B601-7791-418C-BE97-44ED9FE5A5E9}" type="presParOf" srcId="{A887409F-4F55-40BB-B056-3889DD1F3FC8}" destId="{DEFA55FA-E9EA-44AA-ACB9-DC0FAC1FAF72}" srcOrd="1" destOrd="0" presId="urn:microsoft.com/office/officeart/2005/8/layout/gear1"/>
    <dgm:cxn modelId="{8FE5B884-BCAF-44C3-A48D-08EA87E55DCF}" type="presParOf" srcId="{A887409F-4F55-40BB-B056-3889DD1F3FC8}" destId="{B37765DD-4629-4644-BAB5-69A868C0894D}" srcOrd="2" destOrd="0" presId="urn:microsoft.com/office/officeart/2005/8/layout/gear1"/>
    <dgm:cxn modelId="{A44A1417-E9CF-4EA8-A054-E9E651B4530E}" type="presParOf" srcId="{A887409F-4F55-40BB-B056-3889DD1F3FC8}" destId="{D1B580CD-93D8-4D4F-861A-4ACBCE7D1C23}" srcOrd="3" destOrd="0" presId="urn:microsoft.com/office/officeart/2005/8/layout/gear1"/>
    <dgm:cxn modelId="{D96C6CD9-DC7C-40D0-A968-5BFC90F22142}" type="presParOf" srcId="{A887409F-4F55-40BB-B056-3889DD1F3FC8}" destId="{FB3C2D0E-3E2D-4DE8-9F6A-29A26E1C53A5}" srcOrd="4" destOrd="0" presId="urn:microsoft.com/office/officeart/2005/8/layout/gear1"/>
    <dgm:cxn modelId="{E98A9A8F-B858-4DC6-B7CB-95DAE6DEC16F}" type="presParOf" srcId="{A887409F-4F55-40BB-B056-3889DD1F3FC8}" destId="{0A3EAE15-AC0D-4264-9A34-D0A172162FBF}" srcOrd="5" destOrd="0" presId="urn:microsoft.com/office/officeart/2005/8/layout/gear1"/>
    <dgm:cxn modelId="{4063FD6A-2336-41DE-9848-1596A847F524}" type="presParOf" srcId="{A887409F-4F55-40BB-B056-3889DD1F3FC8}" destId="{8AF7310F-EAD5-4CC3-8D91-09DF8C2E8A84}" srcOrd="6" destOrd="0" presId="urn:microsoft.com/office/officeart/2005/8/layout/gear1"/>
    <dgm:cxn modelId="{1FC4A7E1-89F0-4E02-8A16-CCCD8A1C9929}" type="presParOf" srcId="{A887409F-4F55-40BB-B056-3889DD1F3FC8}" destId="{B578DBEF-C2A4-4B60-B036-DA6295CD6811}" srcOrd="7" destOrd="0" presId="urn:microsoft.com/office/officeart/2005/8/layout/gear1"/>
    <dgm:cxn modelId="{711A64AC-0D1A-4723-8B0A-F56C6B624210}" type="presParOf" srcId="{A887409F-4F55-40BB-B056-3889DD1F3FC8}" destId="{DA7990E6-42E4-47C0-858A-7E2D3205A68A}" srcOrd="8" destOrd="0" presId="urn:microsoft.com/office/officeart/2005/8/layout/gear1"/>
    <dgm:cxn modelId="{4A1B7148-F416-4BC7-B35C-82334EB2E826}" type="presParOf" srcId="{A887409F-4F55-40BB-B056-3889DD1F3FC8}" destId="{EACBC5C4-B97C-4C6F-9AF1-8CBA7116EF46}" srcOrd="9" destOrd="0" presId="urn:microsoft.com/office/officeart/2005/8/layout/gear1"/>
    <dgm:cxn modelId="{967FCED9-74EE-41D3-8476-02EF03BDE35C}" type="presParOf" srcId="{A887409F-4F55-40BB-B056-3889DD1F3FC8}" destId="{F33C1C1D-6CDE-4178-87ED-D1B648C73ABE}" srcOrd="10" destOrd="0" presId="urn:microsoft.com/office/officeart/2005/8/layout/gear1"/>
    <dgm:cxn modelId="{9827AA7A-670E-43BE-854A-06711E448492}" type="presParOf" srcId="{A887409F-4F55-40BB-B056-3889DD1F3FC8}" destId="{2348E0F3-06A5-4724-93F8-E0D2F0AFBBD0}" srcOrd="11" destOrd="0" presId="urn:microsoft.com/office/officeart/2005/8/layout/gear1"/>
    <dgm:cxn modelId="{B09978E1-DFB8-429C-9514-1651C4B7C549}" type="presParOf" srcId="{A887409F-4F55-40BB-B056-3889DD1F3FC8}" destId="{E50A34ED-E945-452F-B6D8-A8580E50CBD1}" srcOrd="12" destOrd="0" presId="urn:microsoft.com/office/officeart/2005/8/layout/gear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11C964-AC3F-4702-A09D-8713F3D93F82}" type="doc">
      <dgm:prSet loTypeId="urn:microsoft.com/office/officeart/2005/8/layout/radial3" loCatId="relationship" qsTypeId="urn:microsoft.com/office/officeart/2005/8/quickstyle/simple1#2" qsCatId="simple" csTypeId="urn:microsoft.com/office/officeart/2005/8/colors/accent0_3" csCatId="mainScheme" phldr="1"/>
      <dgm:spPr/>
      <dgm:t>
        <a:bodyPr/>
        <a:lstStyle/>
        <a:p>
          <a:endParaRPr lang="en-US"/>
        </a:p>
      </dgm:t>
    </dgm:pt>
    <dgm:pt modelId="{AC0E82AF-0C57-429D-AC00-D3B03FE7D118}">
      <dgm:prSet phldrT="[Text]" custT="1"/>
      <dgm:spPr/>
      <dgm:t>
        <a:bodyPr/>
        <a:lstStyle/>
        <a:p>
          <a:r>
            <a:rPr lang="en-US" sz="2400" b="1" dirty="0" smtClean="0">
              <a:latin typeface="Times New Roman" pitchFamily="18" charset="0"/>
              <a:cs typeface="Times New Roman" pitchFamily="18" charset="0"/>
            </a:rPr>
            <a:t>EXPECTATIONS FROM </a:t>
          </a:r>
        </a:p>
        <a:p>
          <a:r>
            <a:rPr lang="en-US" sz="2400" b="1" dirty="0" smtClean="0">
              <a:latin typeface="Times New Roman" pitchFamily="18" charset="0"/>
              <a:cs typeface="Times New Roman" pitchFamily="18" charset="0"/>
            </a:rPr>
            <a:t>PCS</a:t>
          </a:r>
          <a:endParaRPr lang="en-US" sz="2400" b="1" dirty="0">
            <a:latin typeface="Times New Roman" pitchFamily="18" charset="0"/>
            <a:cs typeface="Times New Roman" pitchFamily="18" charset="0"/>
          </a:endParaRPr>
        </a:p>
      </dgm:t>
    </dgm:pt>
    <dgm:pt modelId="{BDDB8792-207B-4328-ACED-AE6DFA4162A5}" type="parTrans" cxnId="{B6BE9084-73F4-4BCA-A52F-90823198F506}">
      <dgm:prSet/>
      <dgm:spPr/>
      <dgm:t>
        <a:bodyPr/>
        <a:lstStyle/>
        <a:p>
          <a:endParaRPr lang="en-US"/>
        </a:p>
      </dgm:t>
    </dgm:pt>
    <dgm:pt modelId="{A27D3A8D-7057-4680-AB6D-B573F443CE77}" type="sibTrans" cxnId="{B6BE9084-73F4-4BCA-A52F-90823198F506}">
      <dgm:prSet/>
      <dgm:spPr/>
      <dgm:t>
        <a:bodyPr/>
        <a:lstStyle/>
        <a:p>
          <a:endParaRPr lang="en-US"/>
        </a:p>
      </dgm:t>
    </dgm:pt>
    <dgm:pt modelId="{6EF12D95-1B99-452D-A429-28C2EE852CDE}">
      <dgm:prSet phldrT="[Text]" custT="1"/>
      <dgm:spPr/>
      <dgm:t>
        <a:bodyPr/>
        <a:lstStyle/>
        <a:p>
          <a:r>
            <a:rPr lang="en-US" sz="1800" b="1" dirty="0" smtClean="0">
              <a:latin typeface="Times New Roman" pitchFamily="18" charset="0"/>
              <a:cs typeface="Times New Roman" pitchFamily="18" charset="0"/>
            </a:rPr>
            <a:t>ICSI</a:t>
          </a:r>
          <a:endParaRPr lang="en-US" sz="1800" b="1" dirty="0">
            <a:latin typeface="Times New Roman" pitchFamily="18" charset="0"/>
            <a:cs typeface="Times New Roman" pitchFamily="18" charset="0"/>
          </a:endParaRPr>
        </a:p>
      </dgm:t>
    </dgm:pt>
    <dgm:pt modelId="{4EC7EC2C-BE91-4372-8BB6-AA84DF35D2F8}" type="parTrans" cxnId="{5BB05072-B265-4967-945C-46040E197B02}">
      <dgm:prSet/>
      <dgm:spPr/>
      <dgm:t>
        <a:bodyPr/>
        <a:lstStyle/>
        <a:p>
          <a:endParaRPr lang="en-US"/>
        </a:p>
      </dgm:t>
    </dgm:pt>
    <dgm:pt modelId="{D06E816D-0DCD-44FF-8862-CA2542E4ADCD}" type="sibTrans" cxnId="{5BB05072-B265-4967-945C-46040E197B02}">
      <dgm:prSet/>
      <dgm:spPr/>
      <dgm:t>
        <a:bodyPr/>
        <a:lstStyle/>
        <a:p>
          <a:endParaRPr lang="en-US"/>
        </a:p>
      </dgm:t>
    </dgm:pt>
    <dgm:pt modelId="{75A27B0B-2523-40D5-909D-F9067F24AD22}">
      <dgm:prSet phldrT="[Text]" custT="1"/>
      <dgm:spPr/>
      <dgm:t>
        <a:bodyPr/>
        <a:lstStyle/>
        <a:p>
          <a:r>
            <a:rPr lang="en-US" sz="1800" b="1" dirty="0" smtClean="0">
              <a:latin typeface="Times New Roman" pitchFamily="18" charset="0"/>
              <a:cs typeface="Times New Roman" pitchFamily="18" charset="0"/>
            </a:rPr>
            <a:t>CORPORATE</a:t>
          </a:r>
          <a:endParaRPr lang="en-US" sz="1800" b="1" dirty="0">
            <a:latin typeface="Times New Roman" pitchFamily="18" charset="0"/>
            <a:cs typeface="Times New Roman" pitchFamily="18" charset="0"/>
          </a:endParaRPr>
        </a:p>
      </dgm:t>
    </dgm:pt>
    <dgm:pt modelId="{B08B1982-1F01-4BF7-8613-FD28DE389155}" type="parTrans" cxnId="{F059E7A2-6779-4C17-B184-B36F8EC640FD}">
      <dgm:prSet/>
      <dgm:spPr/>
      <dgm:t>
        <a:bodyPr/>
        <a:lstStyle/>
        <a:p>
          <a:endParaRPr lang="en-US"/>
        </a:p>
      </dgm:t>
    </dgm:pt>
    <dgm:pt modelId="{86E5375A-C707-49CD-8E66-AC019957A212}" type="sibTrans" cxnId="{F059E7A2-6779-4C17-B184-B36F8EC640FD}">
      <dgm:prSet/>
      <dgm:spPr/>
      <dgm:t>
        <a:bodyPr/>
        <a:lstStyle/>
        <a:p>
          <a:endParaRPr lang="en-US"/>
        </a:p>
      </dgm:t>
    </dgm:pt>
    <dgm:pt modelId="{9012C365-D4AE-4C0E-A625-A2383029DCCA}">
      <dgm:prSet phldrT="[Text]" custT="1"/>
      <dgm:spPr/>
      <dgm:t>
        <a:bodyPr/>
        <a:lstStyle/>
        <a:p>
          <a:r>
            <a:rPr lang="en-US" sz="1800" b="1" dirty="0" smtClean="0">
              <a:latin typeface="Times New Roman" pitchFamily="18" charset="0"/>
              <a:cs typeface="Times New Roman" pitchFamily="18" charset="0"/>
            </a:rPr>
            <a:t>GOVERNMENT</a:t>
          </a:r>
          <a:endParaRPr lang="en-US" sz="1800" b="1" dirty="0">
            <a:latin typeface="Times New Roman" pitchFamily="18" charset="0"/>
            <a:cs typeface="Times New Roman" pitchFamily="18" charset="0"/>
          </a:endParaRPr>
        </a:p>
      </dgm:t>
    </dgm:pt>
    <dgm:pt modelId="{7D5AFB53-2A86-4406-877A-55A30439C951}" type="parTrans" cxnId="{B2C3DC50-D747-4165-AE89-391C991A0FC9}">
      <dgm:prSet/>
      <dgm:spPr/>
      <dgm:t>
        <a:bodyPr/>
        <a:lstStyle/>
        <a:p>
          <a:endParaRPr lang="en-US"/>
        </a:p>
      </dgm:t>
    </dgm:pt>
    <dgm:pt modelId="{AFDFF06B-5451-41F7-827E-CB27AE797F57}" type="sibTrans" cxnId="{B2C3DC50-D747-4165-AE89-391C991A0FC9}">
      <dgm:prSet/>
      <dgm:spPr/>
      <dgm:t>
        <a:bodyPr/>
        <a:lstStyle/>
        <a:p>
          <a:endParaRPr lang="en-US"/>
        </a:p>
      </dgm:t>
    </dgm:pt>
    <dgm:pt modelId="{BD2480B5-0F18-4958-9748-E62E60060889}">
      <dgm:prSet phldrT="[Text]" custT="1"/>
      <dgm:spPr/>
      <dgm:t>
        <a:bodyPr/>
        <a:lstStyle/>
        <a:p>
          <a:r>
            <a:rPr lang="en-US" sz="1800" b="1" dirty="0" smtClean="0">
              <a:latin typeface="Times New Roman" pitchFamily="18" charset="0"/>
              <a:cs typeface="Times New Roman" pitchFamily="18" charset="0"/>
            </a:rPr>
            <a:t>STAKEHOLDERS</a:t>
          </a:r>
          <a:endParaRPr lang="en-US" sz="1800" b="1" dirty="0">
            <a:latin typeface="Times New Roman" pitchFamily="18" charset="0"/>
            <a:cs typeface="Times New Roman" pitchFamily="18" charset="0"/>
          </a:endParaRPr>
        </a:p>
      </dgm:t>
    </dgm:pt>
    <dgm:pt modelId="{1A150693-D62B-4C08-BA72-5CFC4DBBFE0F}" type="parTrans" cxnId="{1F18844E-ABA2-4184-B6D6-E8588735B274}">
      <dgm:prSet/>
      <dgm:spPr/>
      <dgm:t>
        <a:bodyPr/>
        <a:lstStyle/>
        <a:p>
          <a:endParaRPr lang="en-US"/>
        </a:p>
      </dgm:t>
    </dgm:pt>
    <dgm:pt modelId="{6F25B032-1B8F-477D-AD72-06D838747C79}" type="sibTrans" cxnId="{1F18844E-ABA2-4184-B6D6-E8588735B274}">
      <dgm:prSet/>
      <dgm:spPr/>
      <dgm:t>
        <a:bodyPr/>
        <a:lstStyle/>
        <a:p>
          <a:endParaRPr lang="en-US"/>
        </a:p>
      </dgm:t>
    </dgm:pt>
    <dgm:pt modelId="{9FD07ED0-882D-4023-818A-DF5294CB5816}">
      <dgm:prSet phldrT="[Text]" custT="1"/>
      <dgm:spPr/>
      <dgm:t>
        <a:bodyPr/>
        <a:lstStyle/>
        <a:p>
          <a:r>
            <a:rPr lang="en-US" sz="1800" b="1" dirty="0" smtClean="0">
              <a:latin typeface="Times New Roman" pitchFamily="18" charset="0"/>
              <a:cs typeface="Times New Roman" pitchFamily="18" charset="0"/>
            </a:rPr>
            <a:t>REGULATORS</a:t>
          </a:r>
          <a:endParaRPr lang="en-US" sz="1800" b="1" dirty="0">
            <a:latin typeface="Times New Roman" pitchFamily="18" charset="0"/>
            <a:cs typeface="Times New Roman" pitchFamily="18" charset="0"/>
          </a:endParaRPr>
        </a:p>
      </dgm:t>
    </dgm:pt>
    <dgm:pt modelId="{6D92D6A7-9F6F-4664-81D8-973FD6BD159F}" type="parTrans" cxnId="{8DFBB2CF-D795-443B-B2A5-F093BE1C1208}">
      <dgm:prSet/>
      <dgm:spPr/>
      <dgm:t>
        <a:bodyPr/>
        <a:lstStyle/>
        <a:p>
          <a:endParaRPr lang="en-US"/>
        </a:p>
      </dgm:t>
    </dgm:pt>
    <dgm:pt modelId="{265B9BDB-6622-4D34-A3B5-F1623796011F}" type="sibTrans" cxnId="{8DFBB2CF-D795-443B-B2A5-F093BE1C1208}">
      <dgm:prSet/>
      <dgm:spPr/>
      <dgm:t>
        <a:bodyPr/>
        <a:lstStyle/>
        <a:p>
          <a:endParaRPr lang="en-US"/>
        </a:p>
      </dgm:t>
    </dgm:pt>
    <dgm:pt modelId="{13196BEE-A77F-44B0-85A8-ADF3FB771E07}">
      <dgm:prSet phldrT="[Text]" custT="1"/>
      <dgm:spPr/>
      <dgm:t>
        <a:bodyPr/>
        <a:lstStyle/>
        <a:p>
          <a:r>
            <a:rPr lang="en-US" sz="1600" b="1" dirty="0" smtClean="0">
              <a:latin typeface="Times New Roman" pitchFamily="18" charset="0"/>
              <a:cs typeface="Times New Roman" pitchFamily="18" charset="0"/>
            </a:rPr>
            <a:t>SHAREHOLDERS</a:t>
          </a:r>
          <a:endParaRPr lang="en-US" sz="1600" b="1" dirty="0">
            <a:latin typeface="Times New Roman" pitchFamily="18" charset="0"/>
            <a:cs typeface="Times New Roman" pitchFamily="18" charset="0"/>
          </a:endParaRPr>
        </a:p>
      </dgm:t>
    </dgm:pt>
    <dgm:pt modelId="{38407C32-61C2-49B2-843A-613FDCD7F34D}" type="parTrans" cxnId="{65BC47B4-520E-4002-8929-D3F994EE60F3}">
      <dgm:prSet/>
      <dgm:spPr/>
      <dgm:t>
        <a:bodyPr/>
        <a:lstStyle/>
        <a:p>
          <a:endParaRPr lang="en-US"/>
        </a:p>
      </dgm:t>
    </dgm:pt>
    <dgm:pt modelId="{0364BD3D-0533-4B98-9C5C-D1FA15B2E1A0}" type="sibTrans" cxnId="{65BC47B4-520E-4002-8929-D3F994EE60F3}">
      <dgm:prSet/>
      <dgm:spPr/>
      <dgm:t>
        <a:bodyPr/>
        <a:lstStyle/>
        <a:p>
          <a:endParaRPr lang="en-US"/>
        </a:p>
      </dgm:t>
    </dgm:pt>
    <dgm:pt modelId="{5D2B8D5D-79E8-4823-A0F6-FEA85DD79217}">
      <dgm:prSet phldrT="[Text]" custT="1"/>
      <dgm:spPr/>
      <dgm:t>
        <a:bodyPr/>
        <a:lstStyle/>
        <a:p>
          <a:r>
            <a:rPr lang="en-US" sz="1800" b="1" dirty="0" smtClean="0">
              <a:latin typeface="Times New Roman" pitchFamily="18" charset="0"/>
              <a:cs typeface="Times New Roman" pitchFamily="18" charset="0"/>
            </a:rPr>
            <a:t>CREDITORS</a:t>
          </a:r>
          <a:endParaRPr lang="en-US" sz="1800" b="1" dirty="0">
            <a:latin typeface="Times New Roman" pitchFamily="18" charset="0"/>
            <a:cs typeface="Times New Roman" pitchFamily="18" charset="0"/>
          </a:endParaRPr>
        </a:p>
      </dgm:t>
    </dgm:pt>
    <dgm:pt modelId="{9A170165-F5FD-46DF-8C9D-C0441C753F34}" type="parTrans" cxnId="{7D232D1B-30B7-4228-8221-8FB02FE57FA9}">
      <dgm:prSet/>
      <dgm:spPr/>
      <dgm:t>
        <a:bodyPr/>
        <a:lstStyle/>
        <a:p>
          <a:endParaRPr lang="en-US"/>
        </a:p>
      </dgm:t>
    </dgm:pt>
    <dgm:pt modelId="{336F495D-154D-43AF-8132-448EB441054C}" type="sibTrans" cxnId="{7D232D1B-30B7-4228-8221-8FB02FE57FA9}">
      <dgm:prSet/>
      <dgm:spPr/>
      <dgm:t>
        <a:bodyPr/>
        <a:lstStyle/>
        <a:p>
          <a:endParaRPr lang="en-US"/>
        </a:p>
      </dgm:t>
    </dgm:pt>
    <dgm:pt modelId="{547000C9-EA5C-4850-A4E3-3901431F3098}" type="pres">
      <dgm:prSet presAssocID="{B311C964-AC3F-4702-A09D-8713F3D93F82}" presName="composite" presStyleCnt="0">
        <dgm:presLayoutVars>
          <dgm:chMax val="1"/>
          <dgm:dir/>
          <dgm:resizeHandles val="exact"/>
        </dgm:presLayoutVars>
      </dgm:prSet>
      <dgm:spPr/>
      <dgm:t>
        <a:bodyPr/>
        <a:lstStyle/>
        <a:p>
          <a:endParaRPr lang="en-US"/>
        </a:p>
      </dgm:t>
    </dgm:pt>
    <dgm:pt modelId="{B660FC51-4F0D-4BCB-8541-06950B0BAEE3}" type="pres">
      <dgm:prSet presAssocID="{B311C964-AC3F-4702-A09D-8713F3D93F82}" presName="radial" presStyleCnt="0">
        <dgm:presLayoutVars>
          <dgm:animLvl val="ctr"/>
        </dgm:presLayoutVars>
      </dgm:prSet>
      <dgm:spPr/>
      <dgm:t>
        <a:bodyPr/>
        <a:lstStyle/>
        <a:p>
          <a:endParaRPr lang="en-US"/>
        </a:p>
      </dgm:t>
    </dgm:pt>
    <dgm:pt modelId="{A3C573E5-0977-4830-89F6-E8A4077534BD}" type="pres">
      <dgm:prSet presAssocID="{AC0E82AF-0C57-429D-AC00-D3B03FE7D118}" presName="centerShape" presStyleLbl="vennNode1" presStyleIdx="0" presStyleCnt="8" custScaleX="118842"/>
      <dgm:spPr/>
      <dgm:t>
        <a:bodyPr/>
        <a:lstStyle/>
        <a:p>
          <a:endParaRPr lang="en-US"/>
        </a:p>
      </dgm:t>
    </dgm:pt>
    <dgm:pt modelId="{F3A10139-C6AB-43F7-A525-4759A5BD911E}" type="pres">
      <dgm:prSet presAssocID="{6EF12D95-1B99-452D-A429-28C2EE852CDE}" presName="node" presStyleLbl="vennNode1" presStyleIdx="1" presStyleCnt="8" custRadScaleRad="92288" custRadScaleInc="-5919">
        <dgm:presLayoutVars>
          <dgm:bulletEnabled val="1"/>
        </dgm:presLayoutVars>
      </dgm:prSet>
      <dgm:spPr/>
      <dgm:t>
        <a:bodyPr/>
        <a:lstStyle/>
        <a:p>
          <a:endParaRPr lang="en-US"/>
        </a:p>
      </dgm:t>
    </dgm:pt>
    <dgm:pt modelId="{8215F005-90CC-4440-BD3D-D8450A24297A}" type="pres">
      <dgm:prSet presAssocID="{75A27B0B-2523-40D5-909D-F9067F24AD22}" presName="node" presStyleLbl="vennNode1" presStyleIdx="2" presStyleCnt="8" custScaleX="142410">
        <dgm:presLayoutVars>
          <dgm:bulletEnabled val="1"/>
        </dgm:presLayoutVars>
      </dgm:prSet>
      <dgm:spPr/>
      <dgm:t>
        <a:bodyPr/>
        <a:lstStyle/>
        <a:p>
          <a:endParaRPr lang="en-US"/>
        </a:p>
      </dgm:t>
    </dgm:pt>
    <dgm:pt modelId="{B45F2F1F-DD4B-4ADC-93DF-5566303383A7}" type="pres">
      <dgm:prSet presAssocID="{9012C365-D4AE-4C0E-A625-A2383029DCCA}" presName="node" presStyleLbl="vennNode1" presStyleIdx="3" presStyleCnt="8" custScaleX="171049" custRadScaleRad="111316" custRadScaleInc="-13885">
        <dgm:presLayoutVars>
          <dgm:bulletEnabled val="1"/>
        </dgm:presLayoutVars>
      </dgm:prSet>
      <dgm:spPr/>
      <dgm:t>
        <a:bodyPr/>
        <a:lstStyle/>
        <a:p>
          <a:endParaRPr lang="en-US"/>
        </a:p>
      </dgm:t>
    </dgm:pt>
    <dgm:pt modelId="{B02BD75F-F561-4FD0-A700-6E766D823FB9}" type="pres">
      <dgm:prSet presAssocID="{BD2480B5-0F18-4958-9748-E62E60060889}" presName="node" presStyleLbl="vennNode1" presStyleIdx="4" presStyleCnt="8" custScaleX="183823" custRadScaleRad="104968" custRadScaleInc="-23322">
        <dgm:presLayoutVars>
          <dgm:bulletEnabled val="1"/>
        </dgm:presLayoutVars>
      </dgm:prSet>
      <dgm:spPr/>
      <dgm:t>
        <a:bodyPr/>
        <a:lstStyle/>
        <a:p>
          <a:endParaRPr lang="en-US"/>
        </a:p>
      </dgm:t>
    </dgm:pt>
    <dgm:pt modelId="{8BB89B21-6817-4923-9574-095217679AA7}" type="pres">
      <dgm:prSet presAssocID="{9FD07ED0-882D-4023-818A-DF5294CB5816}" presName="node" presStyleLbl="vennNode1" presStyleIdx="5" presStyleCnt="8" custScaleX="167492" custRadScaleRad="101602" custRadScaleInc="18406">
        <dgm:presLayoutVars>
          <dgm:bulletEnabled val="1"/>
        </dgm:presLayoutVars>
      </dgm:prSet>
      <dgm:spPr/>
      <dgm:t>
        <a:bodyPr/>
        <a:lstStyle/>
        <a:p>
          <a:endParaRPr lang="en-US"/>
        </a:p>
      </dgm:t>
    </dgm:pt>
    <dgm:pt modelId="{9472FD0E-9CF5-4BA7-A323-D80F95AEA2C9}" type="pres">
      <dgm:prSet presAssocID="{13196BEE-A77F-44B0-85A8-ADF3FB771E07}" presName="node" presStyleLbl="vennNode1" presStyleIdx="6" presStyleCnt="8" custScaleX="159694" custRadScaleRad="111629" custRadScaleInc="11108">
        <dgm:presLayoutVars>
          <dgm:bulletEnabled val="1"/>
        </dgm:presLayoutVars>
      </dgm:prSet>
      <dgm:spPr/>
      <dgm:t>
        <a:bodyPr/>
        <a:lstStyle/>
        <a:p>
          <a:endParaRPr lang="en-US"/>
        </a:p>
      </dgm:t>
    </dgm:pt>
    <dgm:pt modelId="{4041A4E1-9D2E-4F31-B159-9A81EBD0B663}" type="pres">
      <dgm:prSet presAssocID="{5D2B8D5D-79E8-4823-A0F6-FEA85DD79217}" presName="node" presStyleLbl="vennNode1" presStyleIdx="7" presStyleCnt="8" custScaleX="141004" custRadScaleRad="108480" custRadScaleInc="-8630">
        <dgm:presLayoutVars>
          <dgm:bulletEnabled val="1"/>
        </dgm:presLayoutVars>
      </dgm:prSet>
      <dgm:spPr/>
      <dgm:t>
        <a:bodyPr/>
        <a:lstStyle/>
        <a:p>
          <a:endParaRPr lang="en-US"/>
        </a:p>
      </dgm:t>
    </dgm:pt>
  </dgm:ptLst>
  <dgm:cxnLst>
    <dgm:cxn modelId="{6613F5CC-B363-4526-A85A-1131DAE9F0FD}" type="presOf" srcId="{6EF12D95-1B99-452D-A429-28C2EE852CDE}" destId="{F3A10139-C6AB-43F7-A525-4759A5BD911E}" srcOrd="0" destOrd="0" presId="urn:microsoft.com/office/officeart/2005/8/layout/radial3"/>
    <dgm:cxn modelId="{5BB05072-B265-4967-945C-46040E197B02}" srcId="{AC0E82AF-0C57-429D-AC00-D3B03FE7D118}" destId="{6EF12D95-1B99-452D-A429-28C2EE852CDE}" srcOrd="0" destOrd="0" parTransId="{4EC7EC2C-BE91-4372-8BB6-AA84DF35D2F8}" sibTransId="{D06E816D-0DCD-44FF-8862-CA2542E4ADCD}"/>
    <dgm:cxn modelId="{7C12277D-EB11-42C5-9870-F5C0E262B531}" type="presOf" srcId="{13196BEE-A77F-44B0-85A8-ADF3FB771E07}" destId="{9472FD0E-9CF5-4BA7-A323-D80F95AEA2C9}" srcOrd="0" destOrd="0" presId="urn:microsoft.com/office/officeart/2005/8/layout/radial3"/>
    <dgm:cxn modelId="{65BC47B4-520E-4002-8929-D3F994EE60F3}" srcId="{AC0E82AF-0C57-429D-AC00-D3B03FE7D118}" destId="{13196BEE-A77F-44B0-85A8-ADF3FB771E07}" srcOrd="5" destOrd="0" parTransId="{38407C32-61C2-49B2-843A-613FDCD7F34D}" sibTransId="{0364BD3D-0533-4B98-9C5C-D1FA15B2E1A0}"/>
    <dgm:cxn modelId="{72C7F7C1-5DD0-4D6B-8293-1CD6BDB9BD62}" type="presOf" srcId="{5D2B8D5D-79E8-4823-A0F6-FEA85DD79217}" destId="{4041A4E1-9D2E-4F31-B159-9A81EBD0B663}" srcOrd="0" destOrd="0" presId="urn:microsoft.com/office/officeart/2005/8/layout/radial3"/>
    <dgm:cxn modelId="{1F18844E-ABA2-4184-B6D6-E8588735B274}" srcId="{AC0E82AF-0C57-429D-AC00-D3B03FE7D118}" destId="{BD2480B5-0F18-4958-9748-E62E60060889}" srcOrd="3" destOrd="0" parTransId="{1A150693-D62B-4C08-BA72-5CFC4DBBFE0F}" sibTransId="{6F25B032-1B8F-477D-AD72-06D838747C79}"/>
    <dgm:cxn modelId="{B2C3DC50-D747-4165-AE89-391C991A0FC9}" srcId="{AC0E82AF-0C57-429D-AC00-D3B03FE7D118}" destId="{9012C365-D4AE-4C0E-A625-A2383029DCCA}" srcOrd="2" destOrd="0" parTransId="{7D5AFB53-2A86-4406-877A-55A30439C951}" sibTransId="{AFDFF06B-5451-41F7-827E-CB27AE797F57}"/>
    <dgm:cxn modelId="{7D232D1B-30B7-4228-8221-8FB02FE57FA9}" srcId="{AC0E82AF-0C57-429D-AC00-D3B03FE7D118}" destId="{5D2B8D5D-79E8-4823-A0F6-FEA85DD79217}" srcOrd="6" destOrd="0" parTransId="{9A170165-F5FD-46DF-8C9D-C0441C753F34}" sibTransId="{336F495D-154D-43AF-8132-448EB441054C}"/>
    <dgm:cxn modelId="{B6BE9084-73F4-4BCA-A52F-90823198F506}" srcId="{B311C964-AC3F-4702-A09D-8713F3D93F82}" destId="{AC0E82AF-0C57-429D-AC00-D3B03FE7D118}" srcOrd="0" destOrd="0" parTransId="{BDDB8792-207B-4328-ACED-AE6DFA4162A5}" sibTransId="{A27D3A8D-7057-4680-AB6D-B573F443CE77}"/>
    <dgm:cxn modelId="{5B65783B-BF16-4445-B579-0BC8FD967264}" type="presOf" srcId="{9FD07ED0-882D-4023-818A-DF5294CB5816}" destId="{8BB89B21-6817-4923-9574-095217679AA7}" srcOrd="0" destOrd="0" presId="urn:microsoft.com/office/officeart/2005/8/layout/radial3"/>
    <dgm:cxn modelId="{78FE980E-4580-41C2-87B3-90D5E06E91D2}" type="presOf" srcId="{75A27B0B-2523-40D5-909D-F9067F24AD22}" destId="{8215F005-90CC-4440-BD3D-D8450A24297A}" srcOrd="0" destOrd="0" presId="urn:microsoft.com/office/officeart/2005/8/layout/radial3"/>
    <dgm:cxn modelId="{57837D73-8977-42F4-B0EF-C9B7B94AF499}" type="presOf" srcId="{AC0E82AF-0C57-429D-AC00-D3B03FE7D118}" destId="{A3C573E5-0977-4830-89F6-E8A4077534BD}" srcOrd="0" destOrd="0" presId="urn:microsoft.com/office/officeart/2005/8/layout/radial3"/>
    <dgm:cxn modelId="{8631E19E-BCCC-4362-8CEE-73EAE3624310}" type="presOf" srcId="{B311C964-AC3F-4702-A09D-8713F3D93F82}" destId="{547000C9-EA5C-4850-A4E3-3901431F3098}" srcOrd="0" destOrd="0" presId="urn:microsoft.com/office/officeart/2005/8/layout/radial3"/>
    <dgm:cxn modelId="{F059E7A2-6779-4C17-B184-B36F8EC640FD}" srcId="{AC0E82AF-0C57-429D-AC00-D3B03FE7D118}" destId="{75A27B0B-2523-40D5-909D-F9067F24AD22}" srcOrd="1" destOrd="0" parTransId="{B08B1982-1F01-4BF7-8613-FD28DE389155}" sibTransId="{86E5375A-C707-49CD-8E66-AC019957A212}"/>
    <dgm:cxn modelId="{591ED17C-8437-4DE4-BC39-8F591EFEAF3E}" type="presOf" srcId="{9012C365-D4AE-4C0E-A625-A2383029DCCA}" destId="{B45F2F1F-DD4B-4ADC-93DF-5566303383A7}" srcOrd="0" destOrd="0" presId="urn:microsoft.com/office/officeart/2005/8/layout/radial3"/>
    <dgm:cxn modelId="{8DFBB2CF-D795-443B-B2A5-F093BE1C1208}" srcId="{AC0E82AF-0C57-429D-AC00-D3B03FE7D118}" destId="{9FD07ED0-882D-4023-818A-DF5294CB5816}" srcOrd="4" destOrd="0" parTransId="{6D92D6A7-9F6F-4664-81D8-973FD6BD159F}" sibTransId="{265B9BDB-6622-4D34-A3B5-F1623796011F}"/>
    <dgm:cxn modelId="{C037BDD8-62FB-4305-A12F-FD1DC42FAB68}" type="presOf" srcId="{BD2480B5-0F18-4958-9748-E62E60060889}" destId="{B02BD75F-F561-4FD0-A700-6E766D823FB9}" srcOrd="0" destOrd="0" presId="urn:microsoft.com/office/officeart/2005/8/layout/radial3"/>
    <dgm:cxn modelId="{DB2BF190-00F7-4E67-9D2F-6BBD2AE83D5A}" type="presParOf" srcId="{547000C9-EA5C-4850-A4E3-3901431F3098}" destId="{B660FC51-4F0D-4BCB-8541-06950B0BAEE3}" srcOrd="0" destOrd="0" presId="urn:microsoft.com/office/officeart/2005/8/layout/radial3"/>
    <dgm:cxn modelId="{2C93ED0B-00A5-464E-903B-1EC00415A17C}" type="presParOf" srcId="{B660FC51-4F0D-4BCB-8541-06950B0BAEE3}" destId="{A3C573E5-0977-4830-89F6-E8A4077534BD}" srcOrd="0" destOrd="0" presId="urn:microsoft.com/office/officeart/2005/8/layout/radial3"/>
    <dgm:cxn modelId="{BA69EB70-6535-4C09-A49F-3D6AF40884B2}" type="presParOf" srcId="{B660FC51-4F0D-4BCB-8541-06950B0BAEE3}" destId="{F3A10139-C6AB-43F7-A525-4759A5BD911E}" srcOrd="1" destOrd="0" presId="urn:microsoft.com/office/officeart/2005/8/layout/radial3"/>
    <dgm:cxn modelId="{1A7F6804-A706-4668-A19B-469710DE83CD}" type="presParOf" srcId="{B660FC51-4F0D-4BCB-8541-06950B0BAEE3}" destId="{8215F005-90CC-4440-BD3D-D8450A24297A}" srcOrd="2" destOrd="0" presId="urn:microsoft.com/office/officeart/2005/8/layout/radial3"/>
    <dgm:cxn modelId="{B8CE298C-FA84-46AC-ADB6-665ABC4D51D1}" type="presParOf" srcId="{B660FC51-4F0D-4BCB-8541-06950B0BAEE3}" destId="{B45F2F1F-DD4B-4ADC-93DF-5566303383A7}" srcOrd="3" destOrd="0" presId="urn:microsoft.com/office/officeart/2005/8/layout/radial3"/>
    <dgm:cxn modelId="{63D84D01-F0E9-40FA-BCBE-61162312F1B3}" type="presParOf" srcId="{B660FC51-4F0D-4BCB-8541-06950B0BAEE3}" destId="{B02BD75F-F561-4FD0-A700-6E766D823FB9}" srcOrd="4" destOrd="0" presId="urn:microsoft.com/office/officeart/2005/8/layout/radial3"/>
    <dgm:cxn modelId="{B4303E41-B953-46B3-AF35-C072BB4589CC}" type="presParOf" srcId="{B660FC51-4F0D-4BCB-8541-06950B0BAEE3}" destId="{8BB89B21-6817-4923-9574-095217679AA7}" srcOrd="5" destOrd="0" presId="urn:microsoft.com/office/officeart/2005/8/layout/radial3"/>
    <dgm:cxn modelId="{9E5715EA-98D7-4B00-BA17-40525F47489A}" type="presParOf" srcId="{B660FC51-4F0D-4BCB-8541-06950B0BAEE3}" destId="{9472FD0E-9CF5-4BA7-A323-D80F95AEA2C9}" srcOrd="6" destOrd="0" presId="urn:microsoft.com/office/officeart/2005/8/layout/radial3"/>
    <dgm:cxn modelId="{D9A24C47-DD8A-4387-A162-22D231366F59}" type="presParOf" srcId="{B660FC51-4F0D-4BCB-8541-06950B0BAEE3}" destId="{4041A4E1-9D2E-4F31-B159-9A81EBD0B663}" srcOrd="7" destOrd="0" presId="urn:microsoft.com/office/officeart/2005/8/layout/radial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7B1B00D-2D74-4577-A2EF-D27EE48FCB43}" type="doc">
      <dgm:prSet loTypeId="urn:microsoft.com/office/officeart/2005/8/layout/radial3" loCatId="relationship" qsTypeId="urn:microsoft.com/office/officeart/2005/8/quickstyle/3d3" qsCatId="3D" csTypeId="urn:microsoft.com/office/officeart/2005/8/colors/colorful1" csCatId="colorful" phldr="1"/>
      <dgm:spPr/>
      <dgm:t>
        <a:bodyPr/>
        <a:lstStyle/>
        <a:p>
          <a:endParaRPr lang="en-US"/>
        </a:p>
      </dgm:t>
    </dgm:pt>
    <dgm:pt modelId="{77484FE0-CBB4-483C-849C-8110B1561735}">
      <dgm:prSet phldrT="[Text]"/>
      <dgm:spPr/>
      <dgm:t>
        <a:bodyPr/>
        <a:lstStyle/>
        <a:p>
          <a:r>
            <a:rPr lang="en-US" b="1" dirty="0" smtClean="0">
              <a:latin typeface="Times New Roman" pitchFamily="18" charset="0"/>
              <a:cs typeface="Times New Roman" pitchFamily="18" charset="0"/>
            </a:rPr>
            <a:t>POSITION OF A COMPANY SECRETARY UNDER NEW COMPANIES BILL 2012</a:t>
          </a:r>
          <a:endParaRPr lang="en-US" dirty="0"/>
        </a:p>
      </dgm:t>
    </dgm:pt>
    <dgm:pt modelId="{E9AE0B2F-9765-4AC1-93C2-62BCD945A851}" type="parTrans" cxnId="{5C741FD7-136D-41B1-8695-B2DF38FD920F}">
      <dgm:prSet/>
      <dgm:spPr/>
      <dgm:t>
        <a:bodyPr/>
        <a:lstStyle/>
        <a:p>
          <a:endParaRPr lang="en-US"/>
        </a:p>
      </dgm:t>
    </dgm:pt>
    <dgm:pt modelId="{6CA24835-5C80-4F4E-A71B-766099EA40C6}" type="sibTrans" cxnId="{5C741FD7-136D-41B1-8695-B2DF38FD920F}">
      <dgm:prSet/>
      <dgm:spPr/>
      <dgm:t>
        <a:bodyPr/>
        <a:lstStyle/>
        <a:p>
          <a:endParaRPr lang="en-US"/>
        </a:p>
      </dgm:t>
    </dgm:pt>
    <dgm:pt modelId="{A6EBE919-3FF4-42D7-A515-A580B252C18A}">
      <dgm:prSet phldrT="[Text]" custT="1"/>
      <dgm:spPr/>
      <dgm:t>
        <a:bodyPr/>
        <a:lstStyle/>
        <a:p>
          <a:r>
            <a:rPr lang="en-US" sz="1600" dirty="0" smtClean="0">
              <a:latin typeface="Times New Roman" pitchFamily="18" charset="0"/>
              <a:cs typeface="Times New Roman" pitchFamily="18" charset="0"/>
            </a:rPr>
            <a:t>Inclusion in the definition of key management Personnel (CLAUSE 203)</a:t>
          </a:r>
          <a:endParaRPr lang="en-US" sz="1600" dirty="0">
            <a:latin typeface="Times New Roman" pitchFamily="18" charset="0"/>
            <a:cs typeface="Times New Roman" pitchFamily="18" charset="0"/>
          </a:endParaRPr>
        </a:p>
      </dgm:t>
    </dgm:pt>
    <dgm:pt modelId="{720AC0B3-64FD-4276-9173-54928B724DCB}" type="parTrans" cxnId="{7CB32D8B-552F-4C52-AACB-5D563CC69E8A}">
      <dgm:prSet/>
      <dgm:spPr/>
      <dgm:t>
        <a:bodyPr/>
        <a:lstStyle/>
        <a:p>
          <a:endParaRPr lang="en-US"/>
        </a:p>
      </dgm:t>
    </dgm:pt>
    <dgm:pt modelId="{D3A5079C-0F10-4433-8652-F64B4987AE6D}" type="sibTrans" cxnId="{7CB32D8B-552F-4C52-AACB-5D563CC69E8A}">
      <dgm:prSet/>
      <dgm:spPr/>
      <dgm:t>
        <a:bodyPr/>
        <a:lstStyle/>
        <a:p>
          <a:endParaRPr lang="en-US"/>
        </a:p>
      </dgm:t>
    </dgm:pt>
    <dgm:pt modelId="{A2A87901-A242-4144-BB54-77BE9E8EEBCF}">
      <dgm:prSet phldrT="[Text]" custT="1"/>
      <dgm:spPr/>
      <dgm:t>
        <a:bodyPr/>
        <a:lstStyle/>
        <a:p>
          <a:r>
            <a:rPr lang="en-US" sz="1600" dirty="0" smtClean="0">
              <a:latin typeface="Times New Roman" pitchFamily="18" charset="0"/>
              <a:cs typeface="Times New Roman" pitchFamily="18" charset="0"/>
            </a:rPr>
            <a:t>Increase in Penalty on appointment of CS  </a:t>
          </a:r>
          <a:endParaRPr lang="en-US" sz="1600" dirty="0">
            <a:latin typeface="Times New Roman" pitchFamily="18" charset="0"/>
            <a:cs typeface="Times New Roman" pitchFamily="18" charset="0"/>
          </a:endParaRPr>
        </a:p>
      </dgm:t>
    </dgm:pt>
    <dgm:pt modelId="{6CFD25EC-C165-437A-8DA1-E308A8A94A5C}" type="parTrans" cxnId="{8EF3324F-D8F6-4E38-8D9F-1D3A6BE4B19F}">
      <dgm:prSet/>
      <dgm:spPr/>
      <dgm:t>
        <a:bodyPr/>
        <a:lstStyle/>
        <a:p>
          <a:endParaRPr lang="en-US"/>
        </a:p>
      </dgm:t>
    </dgm:pt>
    <dgm:pt modelId="{A8B39DA1-E455-4C89-891B-E7959CACC4AE}" type="sibTrans" cxnId="{8EF3324F-D8F6-4E38-8D9F-1D3A6BE4B19F}">
      <dgm:prSet/>
      <dgm:spPr/>
      <dgm:t>
        <a:bodyPr/>
        <a:lstStyle/>
        <a:p>
          <a:endParaRPr lang="en-US"/>
        </a:p>
      </dgm:t>
    </dgm:pt>
    <dgm:pt modelId="{AEE91E02-31E0-435F-96F6-89ACFB1CC33F}">
      <dgm:prSet phldrT="[Text]" custT="1"/>
      <dgm:spPr/>
      <dgm:t>
        <a:bodyPr/>
        <a:lstStyle/>
        <a:p>
          <a:r>
            <a:rPr lang="en-US" sz="1600" dirty="0" smtClean="0">
              <a:latin typeface="Times New Roman" pitchFamily="18" charset="0"/>
              <a:cs typeface="Times New Roman" pitchFamily="18" charset="0"/>
            </a:rPr>
            <a:t>Removal of defense regarding CS (SECTION 383A) </a:t>
          </a:r>
          <a:endParaRPr lang="en-US" sz="1600" dirty="0">
            <a:latin typeface="Times New Roman" pitchFamily="18" charset="0"/>
            <a:cs typeface="Times New Roman" pitchFamily="18" charset="0"/>
          </a:endParaRPr>
        </a:p>
      </dgm:t>
    </dgm:pt>
    <dgm:pt modelId="{F925F9C9-7215-4C11-AD0E-72A0D7F1B8FE}" type="parTrans" cxnId="{CD17FB84-24DC-4E2B-BFC9-08875B712C76}">
      <dgm:prSet/>
      <dgm:spPr/>
      <dgm:t>
        <a:bodyPr/>
        <a:lstStyle/>
        <a:p>
          <a:endParaRPr lang="en-US"/>
        </a:p>
      </dgm:t>
    </dgm:pt>
    <dgm:pt modelId="{10C60E39-FDBE-43E3-B28A-17CC93297B38}" type="sibTrans" cxnId="{CD17FB84-24DC-4E2B-BFC9-08875B712C76}">
      <dgm:prSet/>
      <dgm:spPr/>
      <dgm:t>
        <a:bodyPr/>
        <a:lstStyle/>
        <a:p>
          <a:endParaRPr lang="en-US"/>
        </a:p>
      </dgm:t>
    </dgm:pt>
    <dgm:pt modelId="{A97F0342-BD22-42D6-BA3E-8834F4B7178F}">
      <dgm:prSet phldrT="[Text]" custT="1"/>
      <dgm:spPr/>
      <dgm:t>
        <a:bodyPr/>
        <a:lstStyle/>
        <a:p>
          <a:r>
            <a:rPr lang="en-US" sz="1600" dirty="0" smtClean="0">
              <a:latin typeface="Times New Roman" pitchFamily="18" charset="0"/>
              <a:cs typeface="Times New Roman" pitchFamily="18" charset="0"/>
            </a:rPr>
            <a:t>Increased role in annual return  (CLAUSE 92)</a:t>
          </a:r>
          <a:endParaRPr lang="en-US" sz="1600" dirty="0">
            <a:latin typeface="Times New Roman" pitchFamily="18" charset="0"/>
            <a:cs typeface="Times New Roman" pitchFamily="18" charset="0"/>
          </a:endParaRPr>
        </a:p>
      </dgm:t>
    </dgm:pt>
    <dgm:pt modelId="{C0FBCF54-F9B0-4565-A122-6A8E80D19C94}" type="parTrans" cxnId="{DB933202-03D6-4B97-980D-A256069E3CAE}">
      <dgm:prSet/>
      <dgm:spPr/>
      <dgm:t>
        <a:bodyPr/>
        <a:lstStyle/>
        <a:p>
          <a:endParaRPr lang="en-US"/>
        </a:p>
      </dgm:t>
    </dgm:pt>
    <dgm:pt modelId="{75F88ABE-E1C7-4CB5-A3BF-96DE69BBC551}" type="sibTrans" cxnId="{DB933202-03D6-4B97-980D-A256069E3CAE}">
      <dgm:prSet/>
      <dgm:spPr/>
      <dgm:t>
        <a:bodyPr/>
        <a:lstStyle/>
        <a:p>
          <a:endParaRPr lang="en-US"/>
        </a:p>
      </dgm:t>
    </dgm:pt>
    <dgm:pt modelId="{FB0F9105-31B1-4C60-B285-2A3BCD2FA48D}">
      <dgm:prSet phldrT="[Text]" custT="1"/>
      <dgm:spPr>
        <a:solidFill>
          <a:srgbClr val="FF0000">
            <a:alpha val="50000"/>
          </a:srgbClr>
        </a:solidFill>
      </dgm:spPr>
      <dgm:t>
        <a:bodyPr/>
        <a:lstStyle/>
        <a:p>
          <a:r>
            <a:rPr lang="en-US" sz="1600" dirty="0" smtClean="0">
              <a:solidFill>
                <a:srgbClr val="FF0000"/>
              </a:solidFill>
              <a:latin typeface="Times New Roman" pitchFamily="18" charset="0"/>
              <a:cs typeface="Times New Roman" pitchFamily="18" charset="0"/>
            </a:rPr>
            <a:t>Introduction of Secretarial Audit (CLAUSE 204)</a:t>
          </a:r>
          <a:endParaRPr lang="en-US" sz="1600" dirty="0">
            <a:solidFill>
              <a:srgbClr val="FF0000"/>
            </a:solidFill>
            <a:latin typeface="Times New Roman" pitchFamily="18" charset="0"/>
            <a:cs typeface="Times New Roman" pitchFamily="18" charset="0"/>
          </a:endParaRPr>
        </a:p>
      </dgm:t>
    </dgm:pt>
    <dgm:pt modelId="{E14AE248-85F5-46A1-A1AD-50BA243E3F7C}" type="parTrans" cxnId="{E858F702-662F-4827-A0C9-121A0D2023A1}">
      <dgm:prSet/>
      <dgm:spPr/>
      <dgm:t>
        <a:bodyPr/>
        <a:lstStyle/>
        <a:p>
          <a:endParaRPr lang="en-US"/>
        </a:p>
      </dgm:t>
    </dgm:pt>
    <dgm:pt modelId="{5BE5CA3A-14DD-4663-B097-AAE25670BC76}" type="sibTrans" cxnId="{E858F702-662F-4827-A0C9-121A0D2023A1}">
      <dgm:prSet/>
      <dgm:spPr/>
      <dgm:t>
        <a:bodyPr/>
        <a:lstStyle/>
        <a:p>
          <a:endParaRPr lang="en-US"/>
        </a:p>
      </dgm:t>
    </dgm:pt>
    <dgm:pt modelId="{3A07B7F0-A1D1-40B6-A595-66E9322827E3}">
      <dgm:prSet phldrT="[Text]"/>
      <dgm:spPr/>
      <dgm:t>
        <a:bodyPr/>
        <a:lstStyle/>
        <a:p>
          <a:r>
            <a:rPr lang="en-US" dirty="0" smtClean="0">
              <a:latin typeface="Times New Roman" pitchFamily="18" charset="0"/>
              <a:cs typeface="Times New Roman" pitchFamily="18" charset="0"/>
            </a:rPr>
            <a:t>Professional assistance to company liquidator (CLAUSE 291)</a:t>
          </a:r>
          <a:endParaRPr lang="en-US" dirty="0">
            <a:latin typeface="Times New Roman" pitchFamily="18" charset="0"/>
            <a:cs typeface="Times New Roman" pitchFamily="18" charset="0"/>
          </a:endParaRPr>
        </a:p>
      </dgm:t>
    </dgm:pt>
    <dgm:pt modelId="{22C34EA9-3AF4-4E6F-B573-8D3C30FEE2C9}" type="parTrans" cxnId="{F865E580-7CB8-4C53-8028-98D65034BB33}">
      <dgm:prSet/>
      <dgm:spPr/>
      <dgm:t>
        <a:bodyPr/>
        <a:lstStyle/>
        <a:p>
          <a:endParaRPr lang="en-US"/>
        </a:p>
      </dgm:t>
    </dgm:pt>
    <dgm:pt modelId="{BF23503D-C121-4715-A370-7528BEFC83EA}" type="sibTrans" cxnId="{F865E580-7CB8-4C53-8028-98D65034BB33}">
      <dgm:prSet/>
      <dgm:spPr/>
      <dgm:t>
        <a:bodyPr/>
        <a:lstStyle/>
        <a:p>
          <a:endParaRPr lang="en-US"/>
        </a:p>
      </dgm:t>
    </dgm:pt>
    <dgm:pt modelId="{7E51406D-0647-45CD-8097-717E8B7B1A82}" type="pres">
      <dgm:prSet presAssocID="{C7B1B00D-2D74-4577-A2EF-D27EE48FCB43}" presName="composite" presStyleCnt="0">
        <dgm:presLayoutVars>
          <dgm:chMax val="1"/>
          <dgm:dir/>
          <dgm:resizeHandles val="exact"/>
        </dgm:presLayoutVars>
      </dgm:prSet>
      <dgm:spPr/>
      <dgm:t>
        <a:bodyPr/>
        <a:lstStyle/>
        <a:p>
          <a:endParaRPr lang="en-US"/>
        </a:p>
      </dgm:t>
    </dgm:pt>
    <dgm:pt modelId="{6A7A8F02-5545-4669-A1D9-BF56E19465A9}" type="pres">
      <dgm:prSet presAssocID="{C7B1B00D-2D74-4577-A2EF-D27EE48FCB43}" presName="radial" presStyleCnt="0">
        <dgm:presLayoutVars>
          <dgm:animLvl val="ctr"/>
        </dgm:presLayoutVars>
      </dgm:prSet>
      <dgm:spPr/>
      <dgm:t>
        <a:bodyPr/>
        <a:lstStyle/>
        <a:p>
          <a:endParaRPr lang="en-US"/>
        </a:p>
      </dgm:t>
    </dgm:pt>
    <dgm:pt modelId="{916BEB4D-BA7A-43E5-9A82-6E7776C603AA}" type="pres">
      <dgm:prSet presAssocID="{77484FE0-CBB4-483C-849C-8110B1561735}" presName="centerShape" presStyleLbl="vennNode1" presStyleIdx="0" presStyleCnt="7"/>
      <dgm:spPr/>
      <dgm:t>
        <a:bodyPr/>
        <a:lstStyle/>
        <a:p>
          <a:endParaRPr lang="en-US"/>
        </a:p>
      </dgm:t>
    </dgm:pt>
    <dgm:pt modelId="{3004D191-FD5D-41E7-8AE6-EB46587BA3B2}" type="pres">
      <dgm:prSet presAssocID="{A6EBE919-3FF4-42D7-A515-A580B252C18A}" presName="node" presStyleLbl="vennNode1" presStyleIdx="1" presStyleCnt="7">
        <dgm:presLayoutVars>
          <dgm:bulletEnabled val="1"/>
        </dgm:presLayoutVars>
      </dgm:prSet>
      <dgm:spPr/>
      <dgm:t>
        <a:bodyPr/>
        <a:lstStyle/>
        <a:p>
          <a:endParaRPr lang="en-US"/>
        </a:p>
      </dgm:t>
    </dgm:pt>
    <dgm:pt modelId="{E36C5083-3355-4F5E-89BB-468FD53B3A0C}" type="pres">
      <dgm:prSet presAssocID="{A2A87901-A242-4144-BB54-77BE9E8EEBCF}" presName="node" presStyleLbl="vennNode1" presStyleIdx="2" presStyleCnt="7" custRadScaleRad="101916" custRadScaleInc="1982">
        <dgm:presLayoutVars>
          <dgm:bulletEnabled val="1"/>
        </dgm:presLayoutVars>
      </dgm:prSet>
      <dgm:spPr/>
      <dgm:t>
        <a:bodyPr/>
        <a:lstStyle/>
        <a:p>
          <a:endParaRPr lang="en-US"/>
        </a:p>
      </dgm:t>
    </dgm:pt>
    <dgm:pt modelId="{AA6F5A1A-E3FA-4835-9066-8CF59C523435}" type="pres">
      <dgm:prSet presAssocID="{AEE91E02-31E0-435F-96F6-89ACFB1CC33F}" presName="node" presStyleLbl="vennNode1" presStyleIdx="3" presStyleCnt="7">
        <dgm:presLayoutVars>
          <dgm:bulletEnabled val="1"/>
        </dgm:presLayoutVars>
      </dgm:prSet>
      <dgm:spPr/>
      <dgm:t>
        <a:bodyPr/>
        <a:lstStyle/>
        <a:p>
          <a:endParaRPr lang="en-US"/>
        </a:p>
      </dgm:t>
    </dgm:pt>
    <dgm:pt modelId="{A63FDA5C-8A0D-4480-82FB-0F6DEC26BA32}" type="pres">
      <dgm:prSet presAssocID="{A97F0342-BD22-42D6-BA3E-8834F4B7178F}" presName="node" presStyleLbl="vennNode1" presStyleIdx="4" presStyleCnt="7">
        <dgm:presLayoutVars>
          <dgm:bulletEnabled val="1"/>
        </dgm:presLayoutVars>
      </dgm:prSet>
      <dgm:spPr/>
      <dgm:t>
        <a:bodyPr/>
        <a:lstStyle/>
        <a:p>
          <a:endParaRPr lang="en-US"/>
        </a:p>
      </dgm:t>
    </dgm:pt>
    <dgm:pt modelId="{77300979-7D29-4BFF-A908-7BE3515D335E}" type="pres">
      <dgm:prSet presAssocID="{FB0F9105-31B1-4C60-B285-2A3BCD2FA48D}" presName="node" presStyleLbl="vennNode1" presStyleIdx="5" presStyleCnt="7">
        <dgm:presLayoutVars>
          <dgm:bulletEnabled val="1"/>
        </dgm:presLayoutVars>
      </dgm:prSet>
      <dgm:spPr/>
      <dgm:t>
        <a:bodyPr/>
        <a:lstStyle/>
        <a:p>
          <a:endParaRPr lang="en-US"/>
        </a:p>
      </dgm:t>
    </dgm:pt>
    <dgm:pt modelId="{032C527F-D23B-4D81-97FF-7E3DDEECD46A}" type="pres">
      <dgm:prSet presAssocID="{3A07B7F0-A1D1-40B6-A595-66E9322827E3}" presName="node" presStyleLbl="vennNode1" presStyleIdx="6" presStyleCnt="7">
        <dgm:presLayoutVars>
          <dgm:bulletEnabled val="1"/>
        </dgm:presLayoutVars>
      </dgm:prSet>
      <dgm:spPr/>
      <dgm:t>
        <a:bodyPr/>
        <a:lstStyle/>
        <a:p>
          <a:endParaRPr lang="en-US"/>
        </a:p>
      </dgm:t>
    </dgm:pt>
  </dgm:ptLst>
  <dgm:cxnLst>
    <dgm:cxn modelId="{30473EF7-CA4E-4F82-8CE8-F8C4E7A617EC}" type="presOf" srcId="{A97F0342-BD22-42D6-BA3E-8834F4B7178F}" destId="{A63FDA5C-8A0D-4480-82FB-0F6DEC26BA32}" srcOrd="0" destOrd="0" presId="urn:microsoft.com/office/officeart/2005/8/layout/radial3"/>
    <dgm:cxn modelId="{96D09DA1-734C-439B-B59D-ACB54C10608A}" type="presOf" srcId="{3A07B7F0-A1D1-40B6-A595-66E9322827E3}" destId="{032C527F-D23B-4D81-97FF-7E3DDEECD46A}" srcOrd="0" destOrd="0" presId="urn:microsoft.com/office/officeart/2005/8/layout/radial3"/>
    <dgm:cxn modelId="{F865E580-7CB8-4C53-8028-98D65034BB33}" srcId="{77484FE0-CBB4-483C-849C-8110B1561735}" destId="{3A07B7F0-A1D1-40B6-A595-66E9322827E3}" srcOrd="5" destOrd="0" parTransId="{22C34EA9-3AF4-4E6F-B573-8D3C30FEE2C9}" sibTransId="{BF23503D-C121-4715-A370-7528BEFC83EA}"/>
    <dgm:cxn modelId="{F615385F-8E33-4D0D-8FBB-22F391D5CAE4}" type="presOf" srcId="{A6EBE919-3FF4-42D7-A515-A580B252C18A}" destId="{3004D191-FD5D-41E7-8AE6-EB46587BA3B2}" srcOrd="0" destOrd="0" presId="urn:microsoft.com/office/officeart/2005/8/layout/radial3"/>
    <dgm:cxn modelId="{8EF3324F-D8F6-4E38-8D9F-1D3A6BE4B19F}" srcId="{77484FE0-CBB4-483C-849C-8110B1561735}" destId="{A2A87901-A242-4144-BB54-77BE9E8EEBCF}" srcOrd="1" destOrd="0" parTransId="{6CFD25EC-C165-437A-8DA1-E308A8A94A5C}" sibTransId="{A8B39DA1-E455-4C89-891B-E7959CACC4AE}"/>
    <dgm:cxn modelId="{DB933202-03D6-4B97-980D-A256069E3CAE}" srcId="{77484FE0-CBB4-483C-849C-8110B1561735}" destId="{A97F0342-BD22-42D6-BA3E-8834F4B7178F}" srcOrd="3" destOrd="0" parTransId="{C0FBCF54-F9B0-4565-A122-6A8E80D19C94}" sibTransId="{75F88ABE-E1C7-4CB5-A3BF-96DE69BBC551}"/>
    <dgm:cxn modelId="{7CB32D8B-552F-4C52-AACB-5D563CC69E8A}" srcId="{77484FE0-CBB4-483C-849C-8110B1561735}" destId="{A6EBE919-3FF4-42D7-A515-A580B252C18A}" srcOrd="0" destOrd="0" parTransId="{720AC0B3-64FD-4276-9173-54928B724DCB}" sibTransId="{D3A5079C-0F10-4433-8652-F64B4987AE6D}"/>
    <dgm:cxn modelId="{D79496CA-00A2-4FEA-994A-33A9FF77A6B0}" type="presOf" srcId="{AEE91E02-31E0-435F-96F6-89ACFB1CC33F}" destId="{AA6F5A1A-E3FA-4835-9066-8CF59C523435}" srcOrd="0" destOrd="0" presId="urn:microsoft.com/office/officeart/2005/8/layout/radial3"/>
    <dgm:cxn modelId="{E858F702-662F-4827-A0C9-121A0D2023A1}" srcId="{77484FE0-CBB4-483C-849C-8110B1561735}" destId="{FB0F9105-31B1-4C60-B285-2A3BCD2FA48D}" srcOrd="4" destOrd="0" parTransId="{E14AE248-85F5-46A1-A1AD-50BA243E3F7C}" sibTransId="{5BE5CA3A-14DD-4663-B097-AAE25670BC76}"/>
    <dgm:cxn modelId="{CD17FB84-24DC-4E2B-BFC9-08875B712C76}" srcId="{77484FE0-CBB4-483C-849C-8110B1561735}" destId="{AEE91E02-31E0-435F-96F6-89ACFB1CC33F}" srcOrd="2" destOrd="0" parTransId="{F925F9C9-7215-4C11-AD0E-72A0D7F1B8FE}" sibTransId="{10C60E39-FDBE-43E3-B28A-17CC93297B38}"/>
    <dgm:cxn modelId="{06313D22-A85E-4B1D-A9F0-D6AD83A8B0C8}" type="presOf" srcId="{FB0F9105-31B1-4C60-B285-2A3BCD2FA48D}" destId="{77300979-7D29-4BFF-A908-7BE3515D335E}" srcOrd="0" destOrd="0" presId="urn:microsoft.com/office/officeart/2005/8/layout/radial3"/>
    <dgm:cxn modelId="{FAA713A8-5032-481D-B755-96810E225E02}" type="presOf" srcId="{C7B1B00D-2D74-4577-A2EF-D27EE48FCB43}" destId="{7E51406D-0647-45CD-8097-717E8B7B1A82}" srcOrd="0" destOrd="0" presId="urn:microsoft.com/office/officeart/2005/8/layout/radial3"/>
    <dgm:cxn modelId="{5C741FD7-136D-41B1-8695-B2DF38FD920F}" srcId="{C7B1B00D-2D74-4577-A2EF-D27EE48FCB43}" destId="{77484FE0-CBB4-483C-849C-8110B1561735}" srcOrd="0" destOrd="0" parTransId="{E9AE0B2F-9765-4AC1-93C2-62BCD945A851}" sibTransId="{6CA24835-5C80-4F4E-A71B-766099EA40C6}"/>
    <dgm:cxn modelId="{9A2E0EA2-FAFC-4046-9D7D-EC987D9D36FB}" type="presOf" srcId="{77484FE0-CBB4-483C-849C-8110B1561735}" destId="{916BEB4D-BA7A-43E5-9A82-6E7776C603AA}" srcOrd="0" destOrd="0" presId="urn:microsoft.com/office/officeart/2005/8/layout/radial3"/>
    <dgm:cxn modelId="{CA8A71CA-4E20-4194-A285-E3C1CA258745}" type="presOf" srcId="{A2A87901-A242-4144-BB54-77BE9E8EEBCF}" destId="{E36C5083-3355-4F5E-89BB-468FD53B3A0C}" srcOrd="0" destOrd="0" presId="urn:microsoft.com/office/officeart/2005/8/layout/radial3"/>
    <dgm:cxn modelId="{84716531-B1F9-47FB-ADE0-04A40C4C4F24}" type="presParOf" srcId="{7E51406D-0647-45CD-8097-717E8B7B1A82}" destId="{6A7A8F02-5545-4669-A1D9-BF56E19465A9}" srcOrd="0" destOrd="0" presId="urn:microsoft.com/office/officeart/2005/8/layout/radial3"/>
    <dgm:cxn modelId="{263D3700-E7D1-40D3-B527-3EF9F5FC05D5}" type="presParOf" srcId="{6A7A8F02-5545-4669-A1D9-BF56E19465A9}" destId="{916BEB4D-BA7A-43E5-9A82-6E7776C603AA}" srcOrd="0" destOrd="0" presId="urn:microsoft.com/office/officeart/2005/8/layout/radial3"/>
    <dgm:cxn modelId="{F1638309-1519-49AA-A4A0-89591EA645B7}" type="presParOf" srcId="{6A7A8F02-5545-4669-A1D9-BF56E19465A9}" destId="{3004D191-FD5D-41E7-8AE6-EB46587BA3B2}" srcOrd="1" destOrd="0" presId="urn:microsoft.com/office/officeart/2005/8/layout/radial3"/>
    <dgm:cxn modelId="{573D2BEE-6BC3-475F-9A29-9BB8AA2579A6}" type="presParOf" srcId="{6A7A8F02-5545-4669-A1D9-BF56E19465A9}" destId="{E36C5083-3355-4F5E-89BB-468FD53B3A0C}" srcOrd="2" destOrd="0" presId="urn:microsoft.com/office/officeart/2005/8/layout/radial3"/>
    <dgm:cxn modelId="{4763A921-1015-48B3-906E-166846609CF2}" type="presParOf" srcId="{6A7A8F02-5545-4669-A1D9-BF56E19465A9}" destId="{AA6F5A1A-E3FA-4835-9066-8CF59C523435}" srcOrd="3" destOrd="0" presId="urn:microsoft.com/office/officeart/2005/8/layout/radial3"/>
    <dgm:cxn modelId="{A167C67C-BD04-4C50-83B3-35CE5252AEB9}" type="presParOf" srcId="{6A7A8F02-5545-4669-A1D9-BF56E19465A9}" destId="{A63FDA5C-8A0D-4480-82FB-0F6DEC26BA32}" srcOrd="4" destOrd="0" presId="urn:microsoft.com/office/officeart/2005/8/layout/radial3"/>
    <dgm:cxn modelId="{08235D56-A937-48FD-B94A-77FAB3EACBDE}" type="presParOf" srcId="{6A7A8F02-5545-4669-A1D9-BF56E19465A9}" destId="{77300979-7D29-4BFF-A908-7BE3515D335E}" srcOrd="5" destOrd="0" presId="urn:microsoft.com/office/officeart/2005/8/layout/radial3"/>
    <dgm:cxn modelId="{FBA2DD28-1A30-477A-8EC3-C7A93BA62A12}" type="presParOf" srcId="{6A7A8F02-5545-4669-A1D9-BF56E19465A9}" destId="{032C527F-D23B-4D81-97FF-7E3DDEECD46A}" srcOrd="6" destOrd="0" presId="urn:microsoft.com/office/officeart/2005/8/layout/radial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16D38EA-4344-4D26-92D6-6488619526B4}" type="doc">
      <dgm:prSet loTypeId="urn:microsoft.com/office/officeart/2005/8/layout/hList1" loCatId="list" qsTypeId="urn:microsoft.com/office/officeart/2005/8/quickstyle/3d3" qsCatId="3D" csTypeId="urn:microsoft.com/office/officeart/2005/8/colors/accent1_2#1" csCatId="accent1" phldr="1"/>
      <dgm:spPr/>
      <dgm:t>
        <a:bodyPr/>
        <a:lstStyle/>
        <a:p>
          <a:endParaRPr lang="en-US"/>
        </a:p>
      </dgm:t>
    </dgm:pt>
    <dgm:pt modelId="{DDECE97B-D259-44FC-A468-7CF5469C81DB}">
      <dgm:prSet phldrT="[Text]" custT="1"/>
      <dgm:spPr/>
      <dgm:t>
        <a:bodyPr/>
        <a:lstStyle/>
        <a:p>
          <a:r>
            <a:rPr lang="en-US" sz="1400" b="1" dirty="0" smtClean="0">
              <a:solidFill>
                <a:schemeClr val="tx1"/>
              </a:solidFill>
            </a:rPr>
            <a:t>PRELIMINARY REPORT</a:t>
          </a:r>
          <a:endParaRPr lang="en-US" sz="1400" b="1" dirty="0">
            <a:solidFill>
              <a:schemeClr val="tx1"/>
            </a:solidFill>
          </a:endParaRPr>
        </a:p>
      </dgm:t>
    </dgm:pt>
    <dgm:pt modelId="{F77F5606-7FAC-4F53-B848-C9B3A840079B}" type="parTrans" cxnId="{A650CF6A-1BC7-4484-9589-4A0A7BC6A32B}">
      <dgm:prSet/>
      <dgm:spPr/>
      <dgm:t>
        <a:bodyPr/>
        <a:lstStyle/>
        <a:p>
          <a:endParaRPr lang="en-US"/>
        </a:p>
      </dgm:t>
    </dgm:pt>
    <dgm:pt modelId="{76FC0D35-AB5A-4B90-A518-22A9E837ECE5}" type="sibTrans" cxnId="{A650CF6A-1BC7-4484-9589-4A0A7BC6A32B}">
      <dgm:prSet/>
      <dgm:spPr/>
      <dgm:t>
        <a:bodyPr/>
        <a:lstStyle/>
        <a:p>
          <a:endParaRPr lang="en-US"/>
        </a:p>
      </dgm:t>
    </dgm:pt>
    <dgm:pt modelId="{BBB0E87B-CD91-4D2D-93B3-196E0C9626E4}">
      <dgm:prSet phldrT="[Text]" custT="1"/>
      <dgm:spPr/>
      <dgm:t>
        <a:bodyPr/>
        <a:lstStyle/>
        <a:p>
          <a:r>
            <a:rPr lang="en-US" sz="1400" dirty="0" smtClean="0">
              <a:latin typeface="Times New Roman" pitchFamily="18" charset="0"/>
              <a:cs typeface="Times New Roman" pitchFamily="18" charset="0"/>
            </a:rPr>
            <a:t>Preliminary Report of Reviewer at the end of on-site review before the report is made to the Board. </a:t>
          </a:r>
          <a:endParaRPr lang="en-US" sz="1400" dirty="0">
            <a:latin typeface="Times New Roman" pitchFamily="18" charset="0"/>
            <a:cs typeface="Times New Roman" pitchFamily="18" charset="0"/>
          </a:endParaRPr>
        </a:p>
      </dgm:t>
    </dgm:pt>
    <dgm:pt modelId="{F761579F-9464-4704-B159-976A6535E572}" type="parTrans" cxnId="{AF0FB069-30FE-4FBD-9B1C-4D66F06C1D85}">
      <dgm:prSet/>
      <dgm:spPr/>
      <dgm:t>
        <a:bodyPr/>
        <a:lstStyle/>
        <a:p>
          <a:endParaRPr lang="en-US"/>
        </a:p>
      </dgm:t>
    </dgm:pt>
    <dgm:pt modelId="{71DB7A27-5C5B-42A6-8ED8-5E48177F84A2}" type="sibTrans" cxnId="{AF0FB069-30FE-4FBD-9B1C-4D66F06C1D85}">
      <dgm:prSet/>
      <dgm:spPr/>
      <dgm:t>
        <a:bodyPr/>
        <a:lstStyle/>
        <a:p>
          <a:endParaRPr lang="en-US"/>
        </a:p>
      </dgm:t>
    </dgm:pt>
    <dgm:pt modelId="{1667FAF0-DD68-4D67-8230-10430EB35CAB}">
      <dgm:prSet phldrT="[Text]" custT="1"/>
      <dgm:spPr/>
      <dgm:t>
        <a:bodyPr/>
        <a:lstStyle/>
        <a:p>
          <a:r>
            <a:rPr lang="en-US" sz="1400" b="1" dirty="0" smtClean="0">
              <a:solidFill>
                <a:schemeClr val="tx1"/>
              </a:solidFill>
              <a:latin typeface="Times New Roman" pitchFamily="18" charset="0"/>
              <a:cs typeface="Times New Roman" pitchFamily="18" charset="0"/>
            </a:rPr>
            <a:t>INTERIM  REPORT</a:t>
          </a:r>
          <a:endParaRPr lang="en-US" sz="1400" b="1" dirty="0">
            <a:solidFill>
              <a:schemeClr val="tx1"/>
            </a:solidFill>
            <a:latin typeface="Times New Roman" pitchFamily="18" charset="0"/>
            <a:cs typeface="Times New Roman" pitchFamily="18" charset="0"/>
          </a:endParaRPr>
        </a:p>
      </dgm:t>
    </dgm:pt>
    <dgm:pt modelId="{F098C1B4-243C-4897-9D70-AC9C07A6D6B8}" type="parTrans" cxnId="{8D1788BF-07C8-4CDC-9690-4AA4D09CD795}">
      <dgm:prSet/>
      <dgm:spPr/>
      <dgm:t>
        <a:bodyPr/>
        <a:lstStyle/>
        <a:p>
          <a:endParaRPr lang="en-US"/>
        </a:p>
      </dgm:t>
    </dgm:pt>
    <dgm:pt modelId="{0856F732-CF48-4839-A403-1C0B971C611C}" type="sibTrans" cxnId="{8D1788BF-07C8-4CDC-9690-4AA4D09CD795}">
      <dgm:prSet/>
      <dgm:spPr/>
      <dgm:t>
        <a:bodyPr/>
        <a:lstStyle/>
        <a:p>
          <a:endParaRPr lang="en-US"/>
        </a:p>
      </dgm:t>
    </dgm:pt>
    <dgm:pt modelId="{DA56F590-4763-471A-A42E-E747FD16BE60}">
      <dgm:prSet custT="1"/>
      <dgm:spPr/>
      <dgm:t>
        <a:bodyPr/>
        <a:lstStyle/>
        <a:p>
          <a:r>
            <a:rPr lang="en-US" sz="1400" dirty="0" smtClean="0">
              <a:latin typeface="Times New Roman" pitchFamily="18" charset="0"/>
              <a:cs typeface="Times New Roman" pitchFamily="18" charset="0"/>
            </a:rPr>
            <a:t>After on-site review, reviewer may communicate with PU and seek  clarifications and consider sending a preliminary report if replies not found satisfactory</a:t>
          </a:r>
        </a:p>
      </dgm:t>
    </dgm:pt>
    <dgm:pt modelId="{D646367B-3145-4954-B249-8394900520A6}" type="parTrans" cxnId="{F79E9B14-6982-4A41-A6EC-C9D281B8E2FF}">
      <dgm:prSet/>
      <dgm:spPr/>
      <dgm:t>
        <a:bodyPr/>
        <a:lstStyle/>
        <a:p>
          <a:endParaRPr lang="en-US"/>
        </a:p>
      </dgm:t>
    </dgm:pt>
    <dgm:pt modelId="{D632697B-0DD3-4A18-8C84-5E32FB16F07C}" type="sibTrans" cxnId="{F79E9B14-6982-4A41-A6EC-C9D281B8E2FF}">
      <dgm:prSet/>
      <dgm:spPr/>
      <dgm:t>
        <a:bodyPr/>
        <a:lstStyle/>
        <a:p>
          <a:endParaRPr lang="en-US"/>
        </a:p>
      </dgm:t>
    </dgm:pt>
    <dgm:pt modelId="{E71FD55A-DCC2-48E2-8E25-9C7E7D6009DE}">
      <dgm:prSet custT="1"/>
      <dgm:spPr/>
      <dgm:t>
        <a:bodyPr/>
        <a:lstStyle/>
        <a:p>
          <a:r>
            <a:rPr lang="en-US" sz="1400" dirty="0" smtClean="0">
              <a:latin typeface="Times New Roman" pitchFamily="18" charset="0"/>
              <a:cs typeface="Times New Roman" pitchFamily="18" charset="0"/>
            </a:rPr>
            <a:t>After on-site review, in case of deficiencies in systems and procedures or non-compliances the reviewer to issue preliminary report to PU immediately</a:t>
          </a:r>
        </a:p>
      </dgm:t>
    </dgm:pt>
    <dgm:pt modelId="{3B9E5A4E-8168-422F-8235-4089F6B3E606}" type="parTrans" cxnId="{089BE122-B6F9-4C7B-96BC-93A6697F9A04}">
      <dgm:prSet/>
      <dgm:spPr/>
      <dgm:t>
        <a:bodyPr/>
        <a:lstStyle/>
        <a:p>
          <a:endParaRPr lang="en-US"/>
        </a:p>
      </dgm:t>
    </dgm:pt>
    <dgm:pt modelId="{CAB4A24B-CE8A-40F9-9CE1-5D286D8D25E8}" type="sibTrans" cxnId="{089BE122-B6F9-4C7B-96BC-93A6697F9A04}">
      <dgm:prSet/>
      <dgm:spPr/>
      <dgm:t>
        <a:bodyPr/>
        <a:lstStyle/>
        <a:p>
          <a:endParaRPr lang="en-US"/>
        </a:p>
      </dgm:t>
    </dgm:pt>
    <dgm:pt modelId="{E1AB63A5-09CA-4804-9195-1E1EC3118DAB}">
      <dgm:prSet custT="1"/>
      <dgm:spPr/>
      <dgm:t>
        <a:bodyPr/>
        <a:lstStyle/>
        <a:p>
          <a:r>
            <a:rPr lang="en-US" sz="1400" dirty="0" smtClean="0">
              <a:latin typeface="Times New Roman" pitchFamily="18" charset="0"/>
              <a:cs typeface="Times New Roman" pitchFamily="18" charset="0"/>
            </a:rPr>
            <a:t>Reviewer to take care not to mention any names</a:t>
          </a:r>
        </a:p>
      </dgm:t>
    </dgm:pt>
    <dgm:pt modelId="{609925FA-2C41-4778-BC41-BA7F5556741E}" type="parTrans" cxnId="{D2948B22-5F12-4ECE-B4E1-9383D4769235}">
      <dgm:prSet/>
      <dgm:spPr/>
      <dgm:t>
        <a:bodyPr/>
        <a:lstStyle/>
        <a:p>
          <a:endParaRPr lang="en-US"/>
        </a:p>
      </dgm:t>
    </dgm:pt>
    <dgm:pt modelId="{6FC67820-20CE-4881-8453-B546C5A49945}" type="sibTrans" cxnId="{D2948B22-5F12-4ECE-B4E1-9383D4769235}">
      <dgm:prSet/>
      <dgm:spPr/>
      <dgm:t>
        <a:bodyPr/>
        <a:lstStyle/>
        <a:p>
          <a:endParaRPr lang="en-US"/>
        </a:p>
      </dgm:t>
    </dgm:pt>
    <dgm:pt modelId="{05E94840-216C-496A-BCA6-0D383BB55147}">
      <dgm:prSet custT="1"/>
      <dgm:spPr/>
      <dgm:t>
        <a:bodyPr/>
        <a:lstStyle/>
        <a:p>
          <a:r>
            <a:rPr lang="en-US" sz="1400" dirty="0" smtClean="0">
              <a:latin typeface="Times New Roman" pitchFamily="18" charset="0"/>
              <a:cs typeface="Times New Roman" pitchFamily="18" charset="0"/>
            </a:rPr>
            <a:t>Scope of review performed and scope limitations, if any, to be mentioned</a:t>
          </a:r>
          <a:endParaRPr lang="en-US" sz="1400" dirty="0">
            <a:latin typeface="Times New Roman" pitchFamily="18" charset="0"/>
            <a:cs typeface="Times New Roman" pitchFamily="18" charset="0"/>
          </a:endParaRPr>
        </a:p>
      </dgm:t>
    </dgm:pt>
    <dgm:pt modelId="{D0A2C522-B502-41AA-A8B5-00165A538D45}" type="parTrans" cxnId="{0D6110FE-94E0-4BDA-9EBB-5295242FBDDC}">
      <dgm:prSet/>
      <dgm:spPr/>
      <dgm:t>
        <a:bodyPr/>
        <a:lstStyle/>
        <a:p>
          <a:endParaRPr lang="en-US"/>
        </a:p>
      </dgm:t>
    </dgm:pt>
    <dgm:pt modelId="{7ABF37E1-4D27-4537-BEBE-AF4FB5A4DFC9}" type="sibTrans" cxnId="{0D6110FE-94E0-4BDA-9EBB-5295242FBDDC}">
      <dgm:prSet/>
      <dgm:spPr/>
      <dgm:t>
        <a:bodyPr/>
        <a:lstStyle/>
        <a:p>
          <a:endParaRPr lang="en-US"/>
        </a:p>
      </dgm:t>
    </dgm:pt>
    <dgm:pt modelId="{7CB9A2D3-F471-45CC-9230-FF88323502F3}">
      <dgm:prSet phldrT="[Text]"/>
      <dgm:spPr/>
      <dgm:t>
        <a:bodyPr/>
        <a:lstStyle/>
        <a:p>
          <a:r>
            <a:rPr lang="en-US" b="1" dirty="0" smtClean="0">
              <a:solidFill>
                <a:schemeClr val="tx1"/>
              </a:solidFill>
              <a:latin typeface="Times New Roman" pitchFamily="18" charset="0"/>
              <a:cs typeface="Times New Roman" pitchFamily="18" charset="0"/>
            </a:rPr>
            <a:t>FINAL  REPORT</a:t>
          </a:r>
          <a:endParaRPr lang="en-US" b="1" dirty="0">
            <a:solidFill>
              <a:schemeClr val="tx1"/>
            </a:solidFill>
            <a:latin typeface="Times New Roman" pitchFamily="18" charset="0"/>
            <a:cs typeface="Times New Roman" pitchFamily="18" charset="0"/>
          </a:endParaRPr>
        </a:p>
      </dgm:t>
    </dgm:pt>
    <dgm:pt modelId="{03B2B00E-5598-4AB3-AEB7-973EA12A3A37}" type="parTrans" cxnId="{686B5F7A-86DE-450D-A007-EB043D0AF665}">
      <dgm:prSet/>
      <dgm:spPr/>
      <dgm:t>
        <a:bodyPr/>
        <a:lstStyle/>
        <a:p>
          <a:endParaRPr lang="en-US"/>
        </a:p>
      </dgm:t>
    </dgm:pt>
    <dgm:pt modelId="{9824108E-6DA7-4082-A64A-466C8E2CC87D}" type="sibTrans" cxnId="{686B5F7A-86DE-450D-A007-EB043D0AF665}">
      <dgm:prSet/>
      <dgm:spPr/>
      <dgm:t>
        <a:bodyPr/>
        <a:lstStyle/>
        <a:p>
          <a:endParaRPr lang="en-US"/>
        </a:p>
      </dgm:t>
    </dgm:pt>
    <dgm:pt modelId="{D0028137-8D81-40F3-B510-ED58AD157601}">
      <dgm:prSet/>
      <dgm:spPr/>
      <dgm:t>
        <a:bodyPr/>
        <a:lstStyle/>
        <a:p>
          <a:r>
            <a:rPr lang="en-US" dirty="0" smtClean="0">
              <a:solidFill>
                <a:schemeClr val="tx1"/>
              </a:solidFill>
              <a:latin typeface="Times New Roman" pitchFamily="18" charset="0"/>
              <a:cs typeface="Times New Roman" pitchFamily="18" charset="0"/>
            </a:rPr>
            <a:t>Interim Report based on representation made by the Practice Unit and follow up review.</a:t>
          </a:r>
          <a:endParaRPr lang="en-US" dirty="0">
            <a:solidFill>
              <a:schemeClr val="tx1"/>
            </a:solidFill>
            <a:latin typeface="Times New Roman" pitchFamily="18" charset="0"/>
            <a:cs typeface="Times New Roman" pitchFamily="18" charset="0"/>
          </a:endParaRPr>
        </a:p>
      </dgm:t>
    </dgm:pt>
    <dgm:pt modelId="{247004B3-DA13-465A-94AC-1FECF2505855}" type="parTrans" cxnId="{B3A1F8C4-2DEA-4FE3-8D53-1A7FF79D1166}">
      <dgm:prSet/>
      <dgm:spPr/>
      <dgm:t>
        <a:bodyPr/>
        <a:lstStyle/>
        <a:p>
          <a:endParaRPr lang="en-US"/>
        </a:p>
      </dgm:t>
    </dgm:pt>
    <dgm:pt modelId="{6616ADC3-0978-4D11-A54F-A37A538F5E13}" type="sibTrans" cxnId="{B3A1F8C4-2DEA-4FE3-8D53-1A7FF79D1166}">
      <dgm:prSet/>
      <dgm:spPr/>
      <dgm:t>
        <a:bodyPr/>
        <a:lstStyle/>
        <a:p>
          <a:endParaRPr lang="en-US"/>
        </a:p>
      </dgm:t>
    </dgm:pt>
    <dgm:pt modelId="{622ED988-6199-4F15-BE59-BF388CF78FD0}">
      <dgm:prSet/>
      <dgm:spPr/>
      <dgm:t>
        <a:bodyPr/>
        <a:lstStyle/>
        <a:p>
          <a:r>
            <a:rPr lang="en-US" dirty="0" smtClean="0">
              <a:solidFill>
                <a:schemeClr val="tx1"/>
              </a:solidFill>
              <a:latin typeface="Times New Roman" pitchFamily="18" charset="0"/>
              <a:cs typeface="Times New Roman" pitchFamily="18" charset="0"/>
            </a:rPr>
            <a:t>Reviewer to issue interim report if not satisfied with reply of the PU and deficiencies are of such serious nature that they do not ensure quality of attestation services performed by the PU -weakness in compliance with technical standards and/ or in internal quality control systems </a:t>
          </a:r>
        </a:p>
      </dgm:t>
    </dgm:pt>
    <dgm:pt modelId="{F7BCCDBF-0241-45EC-A606-EA01FD564EED}" type="parTrans" cxnId="{18A6384C-8C20-44E5-8A22-82E365DE6A98}">
      <dgm:prSet/>
      <dgm:spPr/>
      <dgm:t>
        <a:bodyPr/>
        <a:lstStyle/>
        <a:p>
          <a:endParaRPr lang="en-US"/>
        </a:p>
      </dgm:t>
    </dgm:pt>
    <dgm:pt modelId="{612E9C3B-73D1-49EF-84DE-9E5208BB0AEB}" type="sibTrans" cxnId="{18A6384C-8C20-44E5-8A22-82E365DE6A98}">
      <dgm:prSet/>
      <dgm:spPr/>
      <dgm:t>
        <a:bodyPr/>
        <a:lstStyle/>
        <a:p>
          <a:endParaRPr lang="en-US"/>
        </a:p>
      </dgm:t>
    </dgm:pt>
    <dgm:pt modelId="{2777DF2D-2E02-4934-B7EC-CADDE7AA4BE2}">
      <dgm:prSet/>
      <dgm:spPr/>
      <dgm:t>
        <a:bodyPr/>
        <a:lstStyle/>
        <a:p>
          <a:r>
            <a:rPr lang="en-US" dirty="0" smtClean="0">
              <a:solidFill>
                <a:schemeClr val="tx1"/>
              </a:solidFill>
              <a:latin typeface="Times New Roman" pitchFamily="18" charset="0"/>
              <a:cs typeface="Times New Roman" pitchFamily="18" charset="0"/>
            </a:rPr>
            <a:t>Report to clearly indicate "Interim Report"</a:t>
          </a:r>
        </a:p>
      </dgm:t>
    </dgm:pt>
    <dgm:pt modelId="{D933EE1F-2792-4E97-9505-FF2633495048}" type="parTrans" cxnId="{AE981B35-BD57-4561-9DFF-7243BCEB3C07}">
      <dgm:prSet/>
      <dgm:spPr/>
      <dgm:t>
        <a:bodyPr/>
        <a:lstStyle/>
        <a:p>
          <a:endParaRPr lang="en-US"/>
        </a:p>
      </dgm:t>
    </dgm:pt>
    <dgm:pt modelId="{061AD471-7BE4-4DB3-9241-49A6F8D142F2}" type="sibTrans" cxnId="{AE981B35-BD57-4561-9DFF-7243BCEB3C07}">
      <dgm:prSet/>
      <dgm:spPr/>
      <dgm:t>
        <a:bodyPr/>
        <a:lstStyle/>
        <a:p>
          <a:endParaRPr lang="en-US"/>
        </a:p>
      </dgm:t>
    </dgm:pt>
    <dgm:pt modelId="{BF6FF1AD-A414-4731-91AD-9AED4C7E3C85}">
      <dgm:prSet/>
      <dgm:spPr/>
      <dgm:t>
        <a:bodyPr/>
        <a:lstStyle/>
        <a:p>
          <a:r>
            <a:rPr lang="en-US" dirty="0" smtClean="0">
              <a:solidFill>
                <a:schemeClr val="tx1"/>
              </a:solidFill>
              <a:latin typeface="Times New Roman" pitchFamily="18" charset="0"/>
              <a:cs typeface="Times New Roman" pitchFamily="18" charset="0"/>
            </a:rPr>
            <a:t>On receipt of interim report by the Board or receipt of response from the PU, the Board may instruct the reviewer to carry out a follow up review after a period ranging from 6 months to 12 months at the discretion of the Board</a:t>
          </a:r>
        </a:p>
      </dgm:t>
    </dgm:pt>
    <dgm:pt modelId="{24440C8D-8D3F-483D-8704-F44F4C8E6945}" type="parTrans" cxnId="{CC96C3A4-9820-4E0B-9605-C4AB32E85799}">
      <dgm:prSet/>
      <dgm:spPr/>
      <dgm:t>
        <a:bodyPr/>
        <a:lstStyle/>
        <a:p>
          <a:endParaRPr lang="en-US"/>
        </a:p>
      </dgm:t>
    </dgm:pt>
    <dgm:pt modelId="{DCBC06F1-E085-4FA1-85E4-59E1B6512AEF}" type="sibTrans" cxnId="{CC96C3A4-9820-4E0B-9605-C4AB32E85799}">
      <dgm:prSet/>
      <dgm:spPr/>
      <dgm:t>
        <a:bodyPr/>
        <a:lstStyle/>
        <a:p>
          <a:endParaRPr lang="en-US"/>
        </a:p>
      </dgm:t>
    </dgm:pt>
    <dgm:pt modelId="{B3E98BBB-DC18-45F1-AA34-B0A937A9AE03}">
      <dgm:prSet custT="1"/>
      <dgm:spPr/>
      <dgm:t>
        <a:bodyPr/>
        <a:lstStyle/>
        <a:p>
          <a:r>
            <a:rPr lang="en-US" sz="1400" dirty="0" smtClean="0">
              <a:solidFill>
                <a:schemeClr val="tx1"/>
              </a:solidFill>
              <a:latin typeface="Times New Roman" pitchFamily="18" charset="0"/>
              <a:cs typeface="Times New Roman" pitchFamily="18" charset="0"/>
            </a:rPr>
            <a:t>Final Report of Reviewer to the Board.</a:t>
          </a:r>
          <a:endParaRPr lang="en-US" sz="1400" dirty="0">
            <a:solidFill>
              <a:schemeClr val="tx1"/>
            </a:solidFill>
            <a:latin typeface="Times New Roman" pitchFamily="18" charset="0"/>
            <a:cs typeface="Times New Roman" pitchFamily="18" charset="0"/>
          </a:endParaRPr>
        </a:p>
      </dgm:t>
    </dgm:pt>
    <dgm:pt modelId="{3B30C8B4-C56D-4356-B45A-22AC27707BC6}" type="parTrans" cxnId="{F5D9DFFD-5D95-47CC-9BBE-480D4C11B9D5}">
      <dgm:prSet/>
      <dgm:spPr/>
      <dgm:t>
        <a:bodyPr/>
        <a:lstStyle/>
        <a:p>
          <a:endParaRPr lang="en-US"/>
        </a:p>
      </dgm:t>
    </dgm:pt>
    <dgm:pt modelId="{C5832C7F-5724-43F7-B0D7-1D0FF08F54DA}" type="sibTrans" cxnId="{F5D9DFFD-5D95-47CC-9BBE-480D4C11B9D5}">
      <dgm:prSet/>
      <dgm:spPr/>
      <dgm:t>
        <a:bodyPr/>
        <a:lstStyle/>
        <a:p>
          <a:endParaRPr lang="en-US"/>
        </a:p>
      </dgm:t>
    </dgm:pt>
    <dgm:pt modelId="{0110A31F-084D-4679-896D-D67765DF85E3}">
      <dgm:prSet custT="1"/>
      <dgm:spPr/>
      <dgm:t>
        <a:bodyPr/>
        <a:lstStyle/>
        <a:p>
          <a:r>
            <a:rPr lang="en-US" sz="1400" dirty="0" smtClean="0">
              <a:solidFill>
                <a:schemeClr val="tx1"/>
              </a:solidFill>
              <a:latin typeface="Times New Roman" pitchFamily="18" charset="0"/>
              <a:cs typeface="Times New Roman" pitchFamily="18" charset="0"/>
            </a:rPr>
            <a:t>Reviewer to submit Final Report to the Board with a copy to the PU</a:t>
          </a:r>
        </a:p>
      </dgm:t>
    </dgm:pt>
    <dgm:pt modelId="{E35E4E95-E961-4090-A51B-467835A4ECA2}" type="parTrans" cxnId="{8F6876A5-26A4-418F-9284-413DD07A37E5}">
      <dgm:prSet/>
      <dgm:spPr/>
      <dgm:t>
        <a:bodyPr/>
        <a:lstStyle/>
        <a:p>
          <a:endParaRPr lang="en-US"/>
        </a:p>
      </dgm:t>
    </dgm:pt>
    <dgm:pt modelId="{ED478791-C5FA-40AE-86A1-AD29391C1555}" type="sibTrans" cxnId="{8F6876A5-26A4-418F-9284-413DD07A37E5}">
      <dgm:prSet/>
      <dgm:spPr/>
      <dgm:t>
        <a:bodyPr/>
        <a:lstStyle/>
        <a:p>
          <a:endParaRPr lang="en-US"/>
        </a:p>
      </dgm:t>
    </dgm:pt>
    <dgm:pt modelId="{6D8F53D9-BB76-487E-AE7C-D33AC11F0590}">
      <dgm:prSet custT="1"/>
      <dgm:spPr/>
      <dgm:t>
        <a:bodyPr/>
        <a:lstStyle/>
        <a:p>
          <a:r>
            <a:rPr lang="en-US" sz="1400" dirty="0" smtClean="0">
              <a:solidFill>
                <a:schemeClr val="tx1"/>
              </a:solidFill>
              <a:latin typeface="Times New Roman" pitchFamily="18" charset="0"/>
              <a:cs typeface="Times New Roman" pitchFamily="18" charset="0"/>
            </a:rPr>
            <a:t>Final Report should incorporate the findings as discussed with the PU</a:t>
          </a:r>
        </a:p>
      </dgm:t>
    </dgm:pt>
    <dgm:pt modelId="{1794A34B-17BA-4FB3-AEEB-4A80B73981C8}" type="parTrans" cxnId="{FE8027F1-DF47-4E5D-A8F3-74806C5363F8}">
      <dgm:prSet/>
      <dgm:spPr/>
      <dgm:t>
        <a:bodyPr/>
        <a:lstStyle/>
        <a:p>
          <a:endParaRPr lang="en-US"/>
        </a:p>
      </dgm:t>
    </dgm:pt>
    <dgm:pt modelId="{6CF14702-8942-494F-8BAE-4B9BB34990C2}" type="sibTrans" cxnId="{FE8027F1-DF47-4E5D-A8F3-74806C5363F8}">
      <dgm:prSet/>
      <dgm:spPr/>
      <dgm:t>
        <a:bodyPr/>
        <a:lstStyle/>
        <a:p>
          <a:endParaRPr lang="en-US"/>
        </a:p>
      </dgm:t>
    </dgm:pt>
    <dgm:pt modelId="{8BB31865-6DD9-4D9B-8B81-E2C0ECDC17AB}">
      <dgm:prSet custT="1"/>
      <dgm:spPr/>
      <dgm:t>
        <a:bodyPr/>
        <a:lstStyle/>
        <a:p>
          <a:r>
            <a:rPr lang="en-US" sz="1400" dirty="0" smtClean="0">
              <a:solidFill>
                <a:schemeClr val="tx1"/>
              </a:solidFill>
              <a:latin typeface="Times New Roman" pitchFamily="18" charset="0"/>
              <a:cs typeface="Times New Roman" pitchFamily="18" charset="0"/>
            </a:rPr>
            <a:t>Final report to be submitted to the Board.</a:t>
          </a:r>
        </a:p>
      </dgm:t>
    </dgm:pt>
    <dgm:pt modelId="{81191EF6-1560-4F01-BC95-16BFEC46068F}" type="parTrans" cxnId="{CD204C2F-E6C6-4330-9D3C-EED79A791D61}">
      <dgm:prSet/>
      <dgm:spPr/>
      <dgm:t>
        <a:bodyPr/>
        <a:lstStyle/>
        <a:p>
          <a:endParaRPr lang="en-US"/>
        </a:p>
      </dgm:t>
    </dgm:pt>
    <dgm:pt modelId="{53CBB97B-9EA7-4C6F-B27E-896DA1A5523D}" type="sibTrans" cxnId="{CD204C2F-E6C6-4330-9D3C-EED79A791D61}">
      <dgm:prSet/>
      <dgm:spPr/>
      <dgm:t>
        <a:bodyPr/>
        <a:lstStyle/>
        <a:p>
          <a:endParaRPr lang="en-US"/>
        </a:p>
      </dgm:t>
    </dgm:pt>
    <dgm:pt modelId="{AD3A0090-79D8-49A3-BC13-83C5D158CC71}">
      <dgm:prSet custT="1"/>
      <dgm:spPr/>
      <dgm:t>
        <a:bodyPr/>
        <a:lstStyle/>
        <a:p>
          <a:r>
            <a:rPr lang="en-US" sz="1400" dirty="0" smtClean="0">
              <a:solidFill>
                <a:schemeClr val="tx1"/>
              </a:solidFill>
              <a:latin typeface="Times New Roman" pitchFamily="18" charset="0"/>
              <a:cs typeface="Times New Roman" pitchFamily="18" charset="0"/>
            </a:rPr>
            <a:t>The Board shall consider the report and if satisfied, will issue Peer Review Certificate</a:t>
          </a:r>
        </a:p>
      </dgm:t>
    </dgm:pt>
    <dgm:pt modelId="{295FFCC8-4DF7-40D5-8734-4B4AA58A8519}" type="parTrans" cxnId="{9C5E6D24-3887-494C-8D72-C61075E00152}">
      <dgm:prSet/>
      <dgm:spPr/>
      <dgm:t>
        <a:bodyPr/>
        <a:lstStyle/>
        <a:p>
          <a:endParaRPr lang="en-US"/>
        </a:p>
      </dgm:t>
    </dgm:pt>
    <dgm:pt modelId="{B608949D-61F9-4DA7-BA86-B4C4A92C80E6}" type="sibTrans" cxnId="{9C5E6D24-3887-494C-8D72-C61075E00152}">
      <dgm:prSet/>
      <dgm:spPr/>
      <dgm:t>
        <a:bodyPr/>
        <a:lstStyle/>
        <a:p>
          <a:endParaRPr lang="en-US"/>
        </a:p>
      </dgm:t>
    </dgm:pt>
    <dgm:pt modelId="{5F045E94-E139-4B16-BAB4-3A5F771EE793}">
      <dgm:prSet custT="1"/>
      <dgm:spPr/>
      <dgm:t>
        <a:bodyPr/>
        <a:lstStyle/>
        <a:p>
          <a:r>
            <a:rPr lang="en-US" sz="1400" dirty="0" smtClean="0">
              <a:solidFill>
                <a:schemeClr val="tx1"/>
              </a:solidFill>
              <a:latin typeface="Times New Roman" pitchFamily="18" charset="0"/>
              <a:cs typeface="Times New Roman" pitchFamily="18" charset="0"/>
            </a:rPr>
            <a:t>If not satisfied, the Board may issue recommendations to the PU and direct the reviewer for further review</a:t>
          </a:r>
        </a:p>
      </dgm:t>
    </dgm:pt>
    <dgm:pt modelId="{C4EE0CAD-B72B-4FD3-A2DA-274CB6B3A7F1}" type="parTrans" cxnId="{938C813F-4273-4A9E-89AE-BB13E3368232}">
      <dgm:prSet/>
      <dgm:spPr/>
      <dgm:t>
        <a:bodyPr/>
        <a:lstStyle/>
        <a:p>
          <a:endParaRPr lang="en-US"/>
        </a:p>
      </dgm:t>
    </dgm:pt>
    <dgm:pt modelId="{47B59E6C-577E-485D-B813-C984EA00A155}" type="sibTrans" cxnId="{938C813F-4273-4A9E-89AE-BB13E3368232}">
      <dgm:prSet/>
      <dgm:spPr/>
      <dgm:t>
        <a:bodyPr/>
        <a:lstStyle/>
        <a:p>
          <a:endParaRPr lang="en-US"/>
        </a:p>
      </dgm:t>
    </dgm:pt>
    <dgm:pt modelId="{074C1987-05D0-47AF-A1E7-4D17D8293D0B}" type="pres">
      <dgm:prSet presAssocID="{016D38EA-4344-4D26-92D6-6488619526B4}" presName="Name0" presStyleCnt="0">
        <dgm:presLayoutVars>
          <dgm:dir/>
          <dgm:animLvl val="lvl"/>
          <dgm:resizeHandles val="exact"/>
        </dgm:presLayoutVars>
      </dgm:prSet>
      <dgm:spPr/>
      <dgm:t>
        <a:bodyPr/>
        <a:lstStyle/>
        <a:p>
          <a:endParaRPr lang="en-US"/>
        </a:p>
      </dgm:t>
    </dgm:pt>
    <dgm:pt modelId="{D4C7F542-8F07-4B67-9613-815B1F21F212}" type="pres">
      <dgm:prSet presAssocID="{DDECE97B-D259-44FC-A468-7CF5469C81DB}" presName="composite" presStyleCnt="0"/>
      <dgm:spPr/>
      <dgm:t>
        <a:bodyPr/>
        <a:lstStyle/>
        <a:p>
          <a:endParaRPr lang="en-US"/>
        </a:p>
      </dgm:t>
    </dgm:pt>
    <dgm:pt modelId="{85EDD469-A704-4DD5-9668-149FF33D85B7}" type="pres">
      <dgm:prSet presAssocID="{DDECE97B-D259-44FC-A468-7CF5469C81DB}" presName="parTx" presStyleLbl="alignNode1" presStyleIdx="0" presStyleCnt="3">
        <dgm:presLayoutVars>
          <dgm:chMax val="0"/>
          <dgm:chPref val="0"/>
          <dgm:bulletEnabled val="1"/>
        </dgm:presLayoutVars>
      </dgm:prSet>
      <dgm:spPr/>
      <dgm:t>
        <a:bodyPr/>
        <a:lstStyle/>
        <a:p>
          <a:endParaRPr lang="en-US"/>
        </a:p>
      </dgm:t>
    </dgm:pt>
    <dgm:pt modelId="{07696AE1-5856-426B-BB62-09E368EE4262}" type="pres">
      <dgm:prSet presAssocID="{DDECE97B-D259-44FC-A468-7CF5469C81DB}" presName="desTx" presStyleLbl="alignAccFollowNode1" presStyleIdx="0" presStyleCnt="3">
        <dgm:presLayoutVars>
          <dgm:bulletEnabled val="1"/>
        </dgm:presLayoutVars>
      </dgm:prSet>
      <dgm:spPr/>
      <dgm:t>
        <a:bodyPr/>
        <a:lstStyle/>
        <a:p>
          <a:endParaRPr lang="en-US"/>
        </a:p>
      </dgm:t>
    </dgm:pt>
    <dgm:pt modelId="{A32BD0DC-2E8A-4FC7-9130-176F37257F04}" type="pres">
      <dgm:prSet presAssocID="{76FC0D35-AB5A-4B90-A518-22A9E837ECE5}" presName="space" presStyleCnt="0"/>
      <dgm:spPr/>
      <dgm:t>
        <a:bodyPr/>
        <a:lstStyle/>
        <a:p>
          <a:endParaRPr lang="en-US"/>
        </a:p>
      </dgm:t>
    </dgm:pt>
    <dgm:pt modelId="{2590C2AE-9FC5-42DF-9E88-F99DA123F385}" type="pres">
      <dgm:prSet presAssocID="{1667FAF0-DD68-4D67-8230-10430EB35CAB}" presName="composite" presStyleCnt="0"/>
      <dgm:spPr/>
      <dgm:t>
        <a:bodyPr/>
        <a:lstStyle/>
        <a:p>
          <a:endParaRPr lang="en-US"/>
        </a:p>
      </dgm:t>
    </dgm:pt>
    <dgm:pt modelId="{CB8CCCB4-642D-409C-B012-F5A6B47D3683}" type="pres">
      <dgm:prSet presAssocID="{1667FAF0-DD68-4D67-8230-10430EB35CAB}" presName="parTx" presStyleLbl="alignNode1" presStyleIdx="1" presStyleCnt="3" custLinFactNeighborX="1377" custLinFactNeighborY="-1666">
        <dgm:presLayoutVars>
          <dgm:chMax val="0"/>
          <dgm:chPref val="0"/>
          <dgm:bulletEnabled val="1"/>
        </dgm:presLayoutVars>
      </dgm:prSet>
      <dgm:spPr/>
      <dgm:t>
        <a:bodyPr/>
        <a:lstStyle/>
        <a:p>
          <a:endParaRPr lang="en-US"/>
        </a:p>
      </dgm:t>
    </dgm:pt>
    <dgm:pt modelId="{6DA028D2-F972-4AB7-8185-08C92A57F1AC}" type="pres">
      <dgm:prSet presAssocID="{1667FAF0-DD68-4D67-8230-10430EB35CAB}" presName="desTx" presStyleLbl="alignAccFollowNode1" presStyleIdx="1" presStyleCnt="3">
        <dgm:presLayoutVars>
          <dgm:bulletEnabled val="1"/>
        </dgm:presLayoutVars>
      </dgm:prSet>
      <dgm:spPr/>
      <dgm:t>
        <a:bodyPr/>
        <a:lstStyle/>
        <a:p>
          <a:endParaRPr lang="en-US"/>
        </a:p>
      </dgm:t>
    </dgm:pt>
    <dgm:pt modelId="{E8024799-00F4-453A-A262-1BD8DA195AC8}" type="pres">
      <dgm:prSet presAssocID="{0856F732-CF48-4839-A403-1C0B971C611C}" presName="space" presStyleCnt="0"/>
      <dgm:spPr/>
      <dgm:t>
        <a:bodyPr/>
        <a:lstStyle/>
        <a:p>
          <a:endParaRPr lang="en-US"/>
        </a:p>
      </dgm:t>
    </dgm:pt>
    <dgm:pt modelId="{FC819946-708F-49C9-A105-342171DD5A59}" type="pres">
      <dgm:prSet presAssocID="{7CB9A2D3-F471-45CC-9230-FF88323502F3}" presName="composite" presStyleCnt="0"/>
      <dgm:spPr/>
      <dgm:t>
        <a:bodyPr/>
        <a:lstStyle/>
        <a:p>
          <a:endParaRPr lang="en-US"/>
        </a:p>
      </dgm:t>
    </dgm:pt>
    <dgm:pt modelId="{BA4D526B-C790-4E9E-B783-5D5550008E1D}" type="pres">
      <dgm:prSet presAssocID="{7CB9A2D3-F471-45CC-9230-FF88323502F3}" presName="parTx" presStyleLbl="alignNode1" presStyleIdx="2" presStyleCnt="3">
        <dgm:presLayoutVars>
          <dgm:chMax val="0"/>
          <dgm:chPref val="0"/>
          <dgm:bulletEnabled val="1"/>
        </dgm:presLayoutVars>
      </dgm:prSet>
      <dgm:spPr/>
      <dgm:t>
        <a:bodyPr/>
        <a:lstStyle/>
        <a:p>
          <a:endParaRPr lang="en-US"/>
        </a:p>
      </dgm:t>
    </dgm:pt>
    <dgm:pt modelId="{14BFAF49-4A62-4B7E-8790-A1F2CAB2E9CE}" type="pres">
      <dgm:prSet presAssocID="{7CB9A2D3-F471-45CC-9230-FF88323502F3}" presName="desTx" presStyleLbl="alignAccFollowNode1" presStyleIdx="2" presStyleCnt="3">
        <dgm:presLayoutVars>
          <dgm:bulletEnabled val="1"/>
        </dgm:presLayoutVars>
      </dgm:prSet>
      <dgm:spPr/>
      <dgm:t>
        <a:bodyPr/>
        <a:lstStyle/>
        <a:p>
          <a:endParaRPr lang="en-US"/>
        </a:p>
      </dgm:t>
    </dgm:pt>
  </dgm:ptLst>
  <dgm:cxnLst>
    <dgm:cxn modelId="{031AC071-026F-4C71-86B3-9CF9261FC98A}" type="presOf" srcId="{DDECE97B-D259-44FC-A468-7CF5469C81DB}" destId="{85EDD469-A704-4DD5-9668-149FF33D85B7}" srcOrd="0" destOrd="0" presId="urn:microsoft.com/office/officeart/2005/8/layout/hList1"/>
    <dgm:cxn modelId="{0D6110FE-94E0-4BDA-9EBB-5295242FBDDC}" srcId="{DDECE97B-D259-44FC-A468-7CF5469C81DB}" destId="{05E94840-216C-496A-BCA6-0D383BB55147}" srcOrd="4" destOrd="0" parTransId="{D0A2C522-B502-41AA-A8B5-00165A538D45}" sibTransId="{7ABF37E1-4D27-4537-BEBE-AF4FB5A4DFC9}"/>
    <dgm:cxn modelId="{2BCAD4BD-541F-4B6A-BF2E-63E968E12E4A}" type="presOf" srcId="{DA56F590-4763-471A-A42E-E747FD16BE60}" destId="{07696AE1-5856-426B-BB62-09E368EE4262}" srcOrd="0" destOrd="1" presId="urn:microsoft.com/office/officeart/2005/8/layout/hList1"/>
    <dgm:cxn modelId="{B3A1F8C4-2DEA-4FE3-8D53-1A7FF79D1166}" srcId="{1667FAF0-DD68-4D67-8230-10430EB35CAB}" destId="{D0028137-8D81-40F3-B510-ED58AD157601}" srcOrd="0" destOrd="0" parTransId="{247004B3-DA13-465A-94AC-1FECF2505855}" sibTransId="{6616ADC3-0978-4D11-A54F-A37A538F5E13}"/>
    <dgm:cxn modelId="{CD204C2F-E6C6-4330-9D3C-EED79A791D61}" srcId="{7CB9A2D3-F471-45CC-9230-FF88323502F3}" destId="{8BB31865-6DD9-4D9B-8B81-E2C0ECDC17AB}" srcOrd="3" destOrd="0" parTransId="{81191EF6-1560-4F01-BC95-16BFEC46068F}" sibTransId="{53CBB97B-9EA7-4C6F-B27E-896DA1A5523D}"/>
    <dgm:cxn modelId="{938C813F-4273-4A9E-89AE-BB13E3368232}" srcId="{7CB9A2D3-F471-45CC-9230-FF88323502F3}" destId="{5F045E94-E139-4B16-BAB4-3A5F771EE793}" srcOrd="5" destOrd="0" parTransId="{C4EE0CAD-B72B-4FD3-A2DA-274CB6B3A7F1}" sibTransId="{47B59E6C-577E-485D-B813-C984EA00A155}"/>
    <dgm:cxn modelId="{FEF23FCC-14B7-4123-8469-2BF4851E3E4F}" type="presOf" srcId="{05E94840-216C-496A-BCA6-0D383BB55147}" destId="{07696AE1-5856-426B-BB62-09E368EE4262}" srcOrd="0" destOrd="4" presId="urn:microsoft.com/office/officeart/2005/8/layout/hList1"/>
    <dgm:cxn modelId="{D7941792-411B-4438-89F0-3D8D635112A1}" type="presOf" srcId="{D0028137-8D81-40F3-B510-ED58AD157601}" destId="{6DA028D2-F972-4AB7-8185-08C92A57F1AC}" srcOrd="0" destOrd="0" presId="urn:microsoft.com/office/officeart/2005/8/layout/hList1"/>
    <dgm:cxn modelId="{635180E9-483C-4524-9C30-8A2A5AE2C4B1}" type="presOf" srcId="{0110A31F-084D-4679-896D-D67765DF85E3}" destId="{14BFAF49-4A62-4B7E-8790-A1F2CAB2E9CE}" srcOrd="0" destOrd="1" presId="urn:microsoft.com/office/officeart/2005/8/layout/hList1"/>
    <dgm:cxn modelId="{96FFFA65-D27F-4466-BD67-E23ABDAFB32E}" type="presOf" srcId="{7CB9A2D3-F471-45CC-9230-FF88323502F3}" destId="{BA4D526B-C790-4E9E-B783-5D5550008E1D}" srcOrd="0" destOrd="0" presId="urn:microsoft.com/office/officeart/2005/8/layout/hList1"/>
    <dgm:cxn modelId="{24D3B879-7BDB-4207-8332-A71490D384BA}" type="presOf" srcId="{8BB31865-6DD9-4D9B-8B81-E2C0ECDC17AB}" destId="{14BFAF49-4A62-4B7E-8790-A1F2CAB2E9CE}" srcOrd="0" destOrd="3" presId="urn:microsoft.com/office/officeart/2005/8/layout/hList1"/>
    <dgm:cxn modelId="{61DACC9C-0351-426A-B97D-5C298DDC5FFF}" type="presOf" srcId="{2777DF2D-2E02-4934-B7EC-CADDE7AA4BE2}" destId="{6DA028D2-F972-4AB7-8185-08C92A57F1AC}" srcOrd="0" destOrd="2" presId="urn:microsoft.com/office/officeart/2005/8/layout/hList1"/>
    <dgm:cxn modelId="{4E4592DD-A860-4107-9FEC-1AAB56854CB0}" type="presOf" srcId="{E1AB63A5-09CA-4804-9195-1E1EC3118DAB}" destId="{07696AE1-5856-426B-BB62-09E368EE4262}" srcOrd="0" destOrd="3" presId="urn:microsoft.com/office/officeart/2005/8/layout/hList1"/>
    <dgm:cxn modelId="{5656EF4B-B4CE-4517-91C9-E7C63F17DDCE}" type="presOf" srcId="{5F045E94-E139-4B16-BAB4-3A5F771EE793}" destId="{14BFAF49-4A62-4B7E-8790-A1F2CAB2E9CE}" srcOrd="0" destOrd="5" presId="urn:microsoft.com/office/officeart/2005/8/layout/hList1"/>
    <dgm:cxn modelId="{9C5E6D24-3887-494C-8D72-C61075E00152}" srcId="{7CB9A2D3-F471-45CC-9230-FF88323502F3}" destId="{AD3A0090-79D8-49A3-BC13-83C5D158CC71}" srcOrd="4" destOrd="0" parTransId="{295FFCC8-4DF7-40D5-8734-4B4AA58A8519}" sibTransId="{B608949D-61F9-4DA7-BA86-B4C4A92C80E6}"/>
    <dgm:cxn modelId="{686B5F7A-86DE-450D-A007-EB043D0AF665}" srcId="{016D38EA-4344-4D26-92D6-6488619526B4}" destId="{7CB9A2D3-F471-45CC-9230-FF88323502F3}" srcOrd="2" destOrd="0" parTransId="{03B2B00E-5598-4AB3-AEB7-973EA12A3A37}" sibTransId="{9824108E-6DA7-4082-A64A-466C8E2CC87D}"/>
    <dgm:cxn modelId="{F96F0343-8C01-411A-B03D-023B4AB36BD0}" type="presOf" srcId="{E71FD55A-DCC2-48E2-8E25-9C7E7D6009DE}" destId="{07696AE1-5856-426B-BB62-09E368EE4262}" srcOrd="0" destOrd="2" presId="urn:microsoft.com/office/officeart/2005/8/layout/hList1"/>
    <dgm:cxn modelId="{F5D9DFFD-5D95-47CC-9BBE-480D4C11B9D5}" srcId="{7CB9A2D3-F471-45CC-9230-FF88323502F3}" destId="{B3E98BBB-DC18-45F1-AA34-B0A937A9AE03}" srcOrd="0" destOrd="0" parTransId="{3B30C8B4-C56D-4356-B45A-22AC27707BC6}" sibTransId="{C5832C7F-5724-43F7-B0D7-1D0FF08F54DA}"/>
    <dgm:cxn modelId="{BEC435AC-FC53-411C-9829-937C999DF813}" type="presOf" srcId="{622ED988-6199-4F15-BE59-BF388CF78FD0}" destId="{6DA028D2-F972-4AB7-8185-08C92A57F1AC}" srcOrd="0" destOrd="1" presId="urn:microsoft.com/office/officeart/2005/8/layout/hList1"/>
    <dgm:cxn modelId="{089BE122-B6F9-4C7B-96BC-93A6697F9A04}" srcId="{DDECE97B-D259-44FC-A468-7CF5469C81DB}" destId="{E71FD55A-DCC2-48E2-8E25-9C7E7D6009DE}" srcOrd="2" destOrd="0" parTransId="{3B9E5A4E-8168-422F-8235-4089F6B3E606}" sibTransId="{CAB4A24B-CE8A-40F9-9CE1-5D286D8D25E8}"/>
    <dgm:cxn modelId="{B643F75A-21B9-4B0F-922F-25FF8165FDD5}" type="presOf" srcId="{AD3A0090-79D8-49A3-BC13-83C5D158CC71}" destId="{14BFAF49-4A62-4B7E-8790-A1F2CAB2E9CE}" srcOrd="0" destOrd="4" presId="urn:microsoft.com/office/officeart/2005/8/layout/hList1"/>
    <dgm:cxn modelId="{A3124D63-40BB-46B0-9EBF-75FC57F0B9DB}" type="presOf" srcId="{BF6FF1AD-A414-4731-91AD-9AED4C7E3C85}" destId="{6DA028D2-F972-4AB7-8185-08C92A57F1AC}" srcOrd="0" destOrd="3" presId="urn:microsoft.com/office/officeart/2005/8/layout/hList1"/>
    <dgm:cxn modelId="{F79E9B14-6982-4A41-A6EC-C9D281B8E2FF}" srcId="{DDECE97B-D259-44FC-A468-7CF5469C81DB}" destId="{DA56F590-4763-471A-A42E-E747FD16BE60}" srcOrd="1" destOrd="0" parTransId="{D646367B-3145-4954-B249-8394900520A6}" sibTransId="{D632697B-0DD3-4A18-8C84-5E32FB16F07C}"/>
    <dgm:cxn modelId="{4A7F5C1D-2D6E-4089-A062-76D99C883C7E}" type="presOf" srcId="{B3E98BBB-DC18-45F1-AA34-B0A937A9AE03}" destId="{14BFAF49-4A62-4B7E-8790-A1F2CAB2E9CE}" srcOrd="0" destOrd="0" presId="urn:microsoft.com/office/officeart/2005/8/layout/hList1"/>
    <dgm:cxn modelId="{D2948B22-5F12-4ECE-B4E1-9383D4769235}" srcId="{DDECE97B-D259-44FC-A468-7CF5469C81DB}" destId="{E1AB63A5-09CA-4804-9195-1E1EC3118DAB}" srcOrd="3" destOrd="0" parTransId="{609925FA-2C41-4778-BC41-BA7F5556741E}" sibTransId="{6FC67820-20CE-4881-8453-B546C5A49945}"/>
    <dgm:cxn modelId="{DF6CA038-6B4E-49D3-B1C5-D4F16CC9EB0E}" type="presOf" srcId="{016D38EA-4344-4D26-92D6-6488619526B4}" destId="{074C1987-05D0-47AF-A1E7-4D17D8293D0B}" srcOrd="0" destOrd="0" presId="urn:microsoft.com/office/officeart/2005/8/layout/hList1"/>
    <dgm:cxn modelId="{8F6876A5-26A4-418F-9284-413DD07A37E5}" srcId="{7CB9A2D3-F471-45CC-9230-FF88323502F3}" destId="{0110A31F-084D-4679-896D-D67765DF85E3}" srcOrd="1" destOrd="0" parTransId="{E35E4E95-E961-4090-A51B-467835A4ECA2}" sibTransId="{ED478791-C5FA-40AE-86A1-AD29391C1555}"/>
    <dgm:cxn modelId="{29EF17FB-74BF-4C47-BEBA-C2C06CF72D75}" type="presOf" srcId="{BBB0E87B-CD91-4D2D-93B3-196E0C9626E4}" destId="{07696AE1-5856-426B-BB62-09E368EE4262}" srcOrd="0" destOrd="0" presId="urn:microsoft.com/office/officeart/2005/8/layout/hList1"/>
    <dgm:cxn modelId="{AE981B35-BD57-4561-9DFF-7243BCEB3C07}" srcId="{1667FAF0-DD68-4D67-8230-10430EB35CAB}" destId="{2777DF2D-2E02-4934-B7EC-CADDE7AA4BE2}" srcOrd="2" destOrd="0" parTransId="{D933EE1F-2792-4E97-9505-FF2633495048}" sibTransId="{061AD471-7BE4-4DB3-9241-49A6F8D142F2}"/>
    <dgm:cxn modelId="{FE8027F1-DF47-4E5D-A8F3-74806C5363F8}" srcId="{7CB9A2D3-F471-45CC-9230-FF88323502F3}" destId="{6D8F53D9-BB76-487E-AE7C-D33AC11F0590}" srcOrd="2" destOrd="0" parTransId="{1794A34B-17BA-4FB3-AEEB-4A80B73981C8}" sibTransId="{6CF14702-8942-494F-8BAE-4B9BB34990C2}"/>
    <dgm:cxn modelId="{510A9AA2-A3E6-4909-8AD0-43E603D7B5F9}" type="presOf" srcId="{1667FAF0-DD68-4D67-8230-10430EB35CAB}" destId="{CB8CCCB4-642D-409C-B012-F5A6B47D3683}" srcOrd="0" destOrd="0" presId="urn:microsoft.com/office/officeart/2005/8/layout/hList1"/>
    <dgm:cxn modelId="{A650CF6A-1BC7-4484-9589-4A0A7BC6A32B}" srcId="{016D38EA-4344-4D26-92D6-6488619526B4}" destId="{DDECE97B-D259-44FC-A468-7CF5469C81DB}" srcOrd="0" destOrd="0" parTransId="{F77F5606-7FAC-4F53-B848-C9B3A840079B}" sibTransId="{76FC0D35-AB5A-4B90-A518-22A9E837ECE5}"/>
    <dgm:cxn modelId="{CC96C3A4-9820-4E0B-9605-C4AB32E85799}" srcId="{1667FAF0-DD68-4D67-8230-10430EB35CAB}" destId="{BF6FF1AD-A414-4731-91AD-9AED4C7E3C85}" srcOrd="3" destOrd="0" parTransId="{24440C8D-8D3F-483D-8704-F44F4C8E6945}" sibTransId="{DCBC06F1-E085-4FA1-85E4-59E1B6512AEF}"/>
    <dgm:cxn modelId="{8D1788BF-07C8-4CDC-9690-4AA4D09CD795}" srcId="{016D38EA-4344-4D26-92D6-6488619526B4}" destId="{1667FAF0-DD68-4D67-8230-10430EB35CAB}" srcOrd="1" destOrd="0" parTransId="{F098C1B4-243C-4897-9D70-AC9C07A6D6B8}" sibTransId="{0856F732-CF48-4839-A403-1C0B971C611C}"/>
    <dgm:cxn modelId="{18A6384C-8C20-44E5-8A22-82E365DE6A98}" srcId="{1667FAF0-DD68-4D67-8230-10430EB35CAB}" destId="{622ED988-6199-4F15-BE59-BF388CF78FD0}" srcOrd="1" destOrd="0" parTransId="{F7BCCDBF-0241-45EC-A606-EA01FD564EED}" sibTransId="{612E9C3B-73D1-49EF-84DE-9E5208BB0AEB}"/>
    <dgm:cxn modelId="{AF0FB069-30FE-4FBD-9B1C-4D66F06C1D85}" srcId="{DDECE97B-D259-44FC-A468-7CF5469C81DB}" destId="{BBB0E87B-CD91-4D2D-93B3-196E0C9626E4}" srcOrd="0" destOrd="0" parTransId="{F761579F-9464-4704-B159-976A6535E572}" sibTransId="{71DB7A27-5C5B-42A6-8ED8-5E48177F84A2}"/>
    <dgm:cxn modelId="{8B6425B2-F377-4726-9B86-21A55087BD6D}" type="presOf" srcId="{6D8F53D9-BB76-487E-AE7C-D33AC11F0590}" destId="{14BFAF49-4A62-4B7E-8790-A1F2CAB2E9CE}" srcOrd="0" destOrd="2" presId="urn:microsoft.com/office/officeart/2005/8/layout/hList1"/>
    <dgm:cxn modelId="{48997A19-A075-4AB2-A446-228E43DCE779}" type="presParOf" srcId="{074C1987-05D0-47AF-A1E7-4D17D8293D0B}" destId="{D4C7F542-8F07-4B67-9613-815B1F21F212}" srcOrd="0" destOrd="0" presId="urn:microsoft.com/office/officeart/2005/8/layout/hList1"/>
    <dgm:cxn modelId="{34249B61-EF17-4736-9F05-442CA556400F}" type="presParOf" srcId="{D4C7F542-8F07-4B67-9613-815B1F21F212}" destId="{85EDD469-A704-4DD5-9668-149FF33D85B7}" srcOrd="0" destOrd="0" presId="urn:microsoft.com/office/officeart/2005/8/layout/hList1"/>
    <dgm:cxn modelId="{11C4A641-9BA7-4F08-8383-03EAF8EA4005}" type="presParOf" srcId="{D4C7F542-8F07-4B67-9613-815B1F21F212}" destId="{07696AE1-5856-426B-BB62-09E368EE4262}" srcOrd="1" destOrd="0" presId="urn:microsoft.com/office/officeart/2005/8/layout/hList1"/>
    <dgm:cxn modelId="{8D0D8FDD-F191-4486-B7C1-EDDDE4882B60}" type="presParOf" srcId="{074C1987-05D0-47AF-A1E7-4D17D8293D0B}" destId="{A32BD0DC-2E8A-4FC7-9130-176F37257F04}" srcOrd="1" destOrd="0" presId="urn:microsoft.com/office/officeart/2005/8/layout/hList1"/>
    <dgm:cxn modelId="{AE1A1156-9FED-4209-A6C0-8D501D180FCD}" type="presParOf" srcId="{074C1987-05D0-47AF-A1E7-4D17D8293D0B}" destId="{2590C2AE-9FC5-42DF-9E88-F99DA123F385}" srcOrd="2" destOrd="0" presId="urn:microsoft.com/office/officeart/2005/8/layout/hList1"/>
    <dgm:cxn modelId="{7E423309-8726-4129-8E0A-4C2B57E14F9F}" type="presParOf" srcId="{2590C2AE-9FC5-42DF-9E88-F99DA123F385}" destId="{CB8CCCB4-642D-409C-B012-F5A6B47D3683}" srcOrd="0" destOrd="0" presId="urn:microsoft.com/office/officeart/2005/8/layout/hList1"/>
    <dgm:cxn modelId="{E5C781A3-0A33-4405-B324-2BA99A018788}" type="presParOf" srcId="{2590C2AE-9FC5-42DF-9E88-F99DA123F385}" destId="{6DA028D2-F972-4AB7-8185-08C92A57F1AC}" srcOrd="1" destOrd="0" presId="urn:microsoft.com/office/officeart/2005/8/layout/hList1"/>
    <dgm:cxn modelId="{928FE32C-5CAB-4BBB-8AC4-765E5309BCE5}" type="presParOf" srcId="{074C1987-05D0-47AF-A1E7-4D17D8293D0B}" destId="{E8024799-00F4-453A-A262-1BD8DA195AC8}" srcOrd="3" destOrd="0" presId="urn:microsoft.com/office/officeart/2005/8/layout/hList1"/>
    <dgm:cxn modelId="{1AD7F9C5-96ED-464E-B95E-790A1B7EA9FF}" type="presParOf" srcId="{074C1987-05D0-47AF-A1E7-4D17D8293D0B}" destId="{FC819946-708F-49C9-A105-342171DD5A59}" srcOrd="4" destOrd="0" presId="urn:microsoft.com/office/officeart/2005/8/layout/hList1"/>
    <dgm:cxn modelId="{2768798F-F9AD-4E3F-BC32-2C5648AAAA39}" type="presParOf" srcId="{FC819946-708F-49C9-A105-342171DD5A59}" destId="{BA4D526B-C790-4E9E-B783-5D5550008E1D}" srcOrd="0" destOrd="0" presId="urn:microsoft.com/office/officeart/2005/8/layout/hList1"/>
    <dgm:cxn modelId="{9CBEF64B-9A59-4E50-9E20-4315F16B4D0F}" type="presParOf" srcId="{FC819946-708F-49C9-A105-342171DD5A59}" destId="{14BFAF49-4A62-4B7E-8790-A1F2CAB2E9CE}"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24481FF-E51A-4E03-9B7A-5758CAA7DC2A}" type="doc">
      <dgm:prSet loTypeId="urn:microsoft.com/office/officeart/2005/8/layout/orgChart1" loCatId="hierarchy" qsTypeId="urn:microsoft.com/office/officeart/2005/8/quickstyle/simple1#3" qsCatId="simple" csTypeId="urn:microsoft.com/office/officeart/2005/8/colors/accent1_2#2" csCatId="accent1" phldr="1"/>
      <dgm:spPr/>
      <dgm:t>
        <a:bodyPr/>
        <a:lstStyle/>
        <a:p>
          <a:endParaRPr lang="en-US"/>
        </a:p>
      </dgm:t>
    </dgm:pt>
    <dgm:pt modelId="{DD1891C3-E7B5-4424-B1B0-7D1A1686BED2}">
      <dgm:prSet phldrT="[Text]"/>
      <dgm:spPr>
        <a:solidFill>
          <a:schemeClr val="accent2">
            <a:lumMod val="40000"/>
            <a:lumOff val="60000"/>
          </a:schemeClr>
        </a:solidFill>
        <a:ln>
          <a:solidFill>
            <a:schemeClr val="accent1">
              <a:lumMod val="50000"/>
            </a:schemeClr>
          </a:solidFill>
        </a:ln>
      </dgm:spPr>
      <dgm:t>
        <a:bodyPr/>
        <a:lstStyle/>
        <a:p>
          <a:r>
            <a:rPr lang="en-US" b="1" dirty="0" smtClean="0">
              <a:solidFill>
                <a:schemeClr val="tx1"/>
              </a:solidFill>
              <a:latin typeface="Times New Roman" pitchFamily="18" charset="0"/>
              <a:cs typeface="Times New Roman" pitchFamily="18" charset="0"/>
            </a:rPr>
            <a:t>Mr. Harish K </a:t>
          </a:r>
          <a:r>
            <a:rPr lang="en-US" b="1" dirty="0" err="1" smtClean="0">
              <a:solidFill>
                <a:schemeClr val="tx1"/>
              </a:solidFill>
              <a:latin typeface="Times New Roman" pitchFamily="18" charset="0"/>
              <a:cs typeface="Times New Roman" pitchFamily="18" charset="0"/>
            </a:rPr>
            <a:t>Vaid</a:t>
          </a:r>
          <a:r>
            <a:rPr lang="en-US" b="1" dirty="0" smtClean="0">
              <a:solidFill>
                <a:schemeClr val="tx1"/>
              </a:solidFill>
              <a:latin typeface="Times New Roman" pitchFamily="18" charset="0"/>
              <a:cs typeface="Times New Roman" pitchFamily="18" charset="0"/>
            </a:rPr>
            <a:t>,</a:t>
          </a:r>
        </a:p>
        <a:p>
          <a:r>
            <a:rPr lang="en-US" b="1" dirty="0" smtClean="0">
              <a:solidFill>
                <a:schemeClr val="tx1"/>
              </a:solidFill>
              <a:latin typeface="Times New Roman" pitchFamily="18" charset="0"/>
              <a:cs typeface="Times New Roman" pitchFamily="18" charset="0"/>
            </a:rPr>
            <a:t> Chairman </a:t>
          </a:r>
          <a:endParaRPr lang="en-US" b="1" dirty="0">
            <a:solidFill>
              <a:schemeClr val="tx1"/>
            </a:solidFill>
            <a:latin typeface="Times New Roman" pitchFamily="18" charset="0"/>
            <a:cs typeface="Times New Roman" pitchFamily="18" charset="0"/>
          </a:endParaRPr>
        </a:p>
      </dgm:t>
    </dgm:pt>
    <dgm:pt modelId="{D37D326D-2198-4164-9B15-67C2AF15DF60}" type="parTrans" cxnId="{A31AE86C-FCBF-4F8E-8E82-6AA81FD823B9}">
      <dgm:prSet/>
      <dgm:spPr/>
      <dgm:t>
        <a:bodyPr/>
        <a:lstStyle/>
        <a:p>
          <a:endParaRPr lang="en-US"/>
        </a:p>
      </dgm:t>
    </dgm:pt>
    <dgm:pt modelId="{6ADE7383-7A58-494C-8A11-E586F0B3432C}" type="sibTrans" cxnId="{A31AE86C-FCBF-4F8E-8E82-6AA81FD823B9}">
      <dgm:prSet/>
      <dgm:spPr/>
      <dgm:t>
        <a:bodyPr/>
        <a:lstStyle/>
        <a:p>
          <a:endParaRPr lang="en-US"/>
        </a:p>
      </dgm:t>
    </dgm:pt>
    <dgm:pt modelId="{11BE32F3-2A20-4C9C-8592-A5B926E0A73F}" type="asst">
      <dgm:prSet phldrT="[Text]"/>
      <dgm:spPr>
        <a:solidFill>
          <a:schemeClr val="accent6">
            <a:lumMod val="40000"/>
            <a:lumOff val="60000"/>
          </a:schemeClr>
        </a:solidFill>
        <a:ln>
          <a:solidFill>
            <a:schemeClr val="accent1">
              <a:lumMod val="50000"/>
            </a:schemeClr>
          </a:solidFill>
        </a:ln>
      </dgm:spPr>
      <dgm:t>
        <a:bodyPr/>
        <a:lstStyle/>
        <a:p>
          <a:r>
            <a:rPr lang="en-US" b="1" dirty="0" smtClean="0">
              <a:solidFill>
                <a:schemeClr val="tx1"/>
              </a:solidFill>
              <a:latin typeface="Times New Roman" pitchFamily="18" charset="0"/>
              <a:cs typeface="Times New Roman" pitchFamily="18" charset="0"/>
            </a:rPr>
            <a:t>Mr. R Sridharan, </a:t>
          </a:r>
        </a:p>
        <a:p>
          <a:r>
            <a:rPr lang="en-US" b="1" dirty="0" smtClean="0">
              <a:solidFill>
                <a:schemeClr val="tx1"/>
              </a:solidFill>
              <a:latin typeface="Times New Roman" pitchFamily="18" charset="0"/>
              <a:cs typeface="Times New Roman" pitchFamily="18" charset="0"/>
            </a:rPr>
            <a:t>Vice-Chairman </a:t>
          </a:r>
          <a:endParaRPr lang="en-US" b="1" dirty="0">
            <a:solidFill>
              <a:schemeClr val="tx1"/>
            </a:solidFill>
            <a:latin typeface="Times New Roman" pitchFamily="18" charset="0"/>
            <a:cs typeface="Times New Roman" pitchFamily="18" charset="0"/>
          </a:endParaRPr>
        </a:p>
      </dgm:t>
    </dgm:pt>
    <dgm:pt modelId="{E9562993-E27C-4DE6-8E79-84C60867E2D5}" type="parTrans" cxnId="{C83081CD-6EC7-4784-9AB0-1E2500A5B7F8}">
      <dgm:prSet/>
      <dgm:spPr/>
      <dgm:t>
        <a:bodyPr/>
        <a:lstStyle/>
        <a:p>
          <a:endParaRPr lang="en-US"/>
        </a:p>
      </dgm:t>
    </dgm:pt>
    <dgm:pt modelId="{AD281801-4940-4427-80F3-9B19D3B8A83F}" type="sibTrans" cxnId="{C83081CD-6EC7-4784-9AB0-1E2500A5B7F8}">
      <dgm:prSet/>
      <dgm:spPr/>
      <dgm:t>
        <a:bodyPr/>
        <a:lstStyle/>
        <a:p>
          <a:endParaRPr lang="en-US"/>
        </a:p>
      </dgm:t>
    </dgm:pt>
    <dgm:pt modelId="{B7DAED56-152B-4E83-8E36-8C0F06487679}">
      <dgm:prSet phldrT="[Text]"/>
      <dgm:spPr>
        <a:solidFill>
          <a:schemeClr val="accent1">
            <a:lumMod val="60000"/>
            <a:lumOff val="40000"/>
          </a:schemeClr>
        </a:solidFill>
        <a:ln>
          <a:solidFill>
            <a:schemeClr val="accent1">
              <a:lumMod val="50000"/>
            </a:schemeClr>
          </a:solidFill>
        </a:ln>
      </dgm:spPr>
      <dgm:t>
        <a:bodyPr/>
        <a:lstStyle/>
        <a:p>
          <a:r>
            <a:rPr lang="en-US" b="1" dirty="0" smtClean="0">
              <a:solidFill>
                <a:schemeClr val="tx1"/>
              </a:solidFill>
              <a:latin typeface="Times New Roman" pitchFamily="18" charset="0"/>
              <a:cs typeface="Times New Roman" pitchFamily="18" charset="0"/>
            </a:rPr>
            <a:t>Mr. Ashok Kumar </a:t>
          </a:r>
          <a:r>
            <a:rPr lang="en-US" b="1" dirty="0" err="1" smtClean="0">
              <a:solidFill>
                <a:schemeClr val="tx1"/>
              </a:solidFill>
              <a:latin typeface="Times New Roman" pitchFamily="18" charset="0"/>
              <a:cs typeface="Times New Roman" pitchFamily="18" charset="0"/>
            </a:rPr>
            <a:t>Pareek</a:t>
          </a:r>
          <a:r>
            <a:rPr lang="en-US" b="1" dirty="0" smtClean="0">
              <a:solidFill>
                <a:schemeClr val="tx1"/>
              </a:solidFill>
              <a:latin typeface="Times New Roman" pitchFamily="18" charset="0"/>
              <a:cs typeface="Times New Roman" pitchFamily="18" charset="0"/>
            </a:rPr>
            <a:t>, Member </a:t>
          </a:r>
          <a:endParaRPr lang="en-US" b="1" dirty="0">
            <a:solidFill>
              <a:schemeClr val="tx1"/>
            </a:solidFill>
            <a:latin typeface="Times New Roman" pitchFamily="18" charset="0"/>
            <a:cs typeface="Times New Roman" pitchFamily="18" charset="0"/>
          </a:endParaRPr>
        </a:p>
      </dgm:t>
    </dgm:pt>
    <dgm:pt modelId="{38EF0CE1-FC17-4F53-9E25-1DA79BEF72EC}" type="parTrans" cxnId="{319F6DC3-39F2-40A4-98DF-4A98B7032BF3}">
      <dgm:prSet/>
      <dgm:spPr/>
      <dgm:t>
        <a:bodyPr/>
        <a:lstStyle/>
        <a:p>
          <a:endParaRPr lang="en-US"/>
        </a:p>
      </dgm:t>
    </dgm:pt>
    <dgm:pt modelId="{8A67DA9D-FFD9-4AEC-8C81-08214109A103}" type="sibTrans" cxnId="{319F6DC3-39F2-40A4-98DF-4A98B7032BF3}">
      <dgm:prSet/>
      <dgm:spPr/>
      <dgm:t>
        <a:bodyPr/>
        <a:lstStyle/>
        <a:p>
          <a:endParaRPr lang="en-US"/>
        </a:p>
      </dgm:t>
    </dgm:pt>
    <dgm:pt modelId="{82E767A7-A683-465A-B2B6-D5F613255AAE}">
      <dgm:prSet phldrT="[Text]"/>
      <dgm:spPr>
        <a:solidFill>
          <a:schemeClr val="bg2">
            <a:lumMod val="75000"/>
          </a:schemeClr>
        </a:solidFill>
        <a:ln>
          <a:solidFill>
            <a:schemeClr val="accent1">
              <a:lumMod val="50000"/>
            </a:schemeClr>
          </a:solidFill>
        </a:ln>
      </dgm:spPr>
      <dgm:t>
        <a:bodyPr/>
        <a:lstStyle/>
        <a:p>
          <a:r>
            <a:rPr lang="en-US" b="1" dirty="0" smtClean="0">
              <a:solidFill>
                <a:schemeClr val="tx1"/>
              </a:solidFill>
              <a:latin typeface="Times New Roman" pitchFamily="18" charset="0"/>
              <a:cs typeface="Times New Roman" pitchFamily="18" charset="0"/>
            </a:rPr>
            <a:t>Mr. Sanjay Grover, Member </a:t>
          </a:r>
          <a:endParaRPr lang="en-US" b="1" dirty="0">
            <a:solidFill>
              <a:schemeClr val="tx1"/>
            </a:solidFill>
            <a:latin typeface="Times New Roman" pitchFamily="18" charset="0"/>
            <a:cs typeface="Times New Roman" pitchFamily="18" charset="0"/>
          </a:endParaRPr>
        </a:p>
      </dgm:t>
    </dgm:pt>
    <dgm:pt modelId="{ACB5A0AE-98AF-41F9-B19A-355BD1C0C2AF}" type="parTrans" cxnId="{ACC17FF6-E0D6-4186-A4CB-3EA3CD5AD42C}">
      <dgm:prSet/>
      <dgm:spPr/>
      <dgm:t>
        <a:bodyPr/>
        <a:lstStyle/>
        <a:p>
          <a:endParaRPr lang="en-US"/>
        </a:p>
      </dgm:t>
    </dgm:pt>
    <dgm:pt modelId="{D9B68A54-4879-4B5E-BBEC-8563AE216ADD}" type="sibTrans" cxnId="{ACC17FF6-E0D6-4186-A4CB-3EA3CD5AD42C}">
      <dgm:prSet/>
      <dgm:spPr/>
      <dgm:t>
        <a:bodyPr/>
        <a:lstStyle/>
        <a:p>
          <a:endParaRPr lang="en-US"/>
        </a:p>
      </dgm:t>
    </dgm:pt>
    <dgm:pt modelId="{B8EEC710-FB48-44FB-87ED-3464DC7B8934}">
      <dgm:prSet phldrT="[Text]"/>
      <dgm:spPr>
        <a:solidFill>
          <a:schemeClr val="accent6">
            <a:lumMod val="40000"/>
            <a:lumOff val="60000"/>
          </a:schemeClr>
        </a:solidFill>
        <a:ln>
          <a:solidFill>
            <a:schemeClr val="accent1">
              <a:lumMod val="50000"/>
            </a:schemeClr>
          </a:solidFill>
        </a:ln>
      </dgm:spPr>
      <dgm:t>
        <a:bodyPr/>
        <a:lstStyle/>
        <a:p>
          <a:r>
            <a:rPr lang="en-US" b="1" dirty="0" err="1" smtClean="0">
              <a:solidFill>
                <a:schemeClr val="tx1"/>
              </a:solidFill>
              <a:latin typeface="Times New Roman" pitchFamily="18" charset="0"/>
              <a:cs typeface="Times New Roman" pitchFamily="18" charset="0"/>
            </a:rPr>
            <a:t>Mr.Mahesh</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Ananth</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Athavale</a:t>
          </a:r>
          <a:r>
            <a:rPr lang="en-US" b="1" dirty="0" smtClean="0">
              <a:solidFill>
                <a:schemeClr val="tx1"/>
              </a:solidFill>
              <a:latin typeface="Times New Roman" pitchFamily="18" charset="0"/>
              <a:cs typeface="Times New Roman" pitchFamily="18" charset="0"/>
            </a:rPr>
            <a:t>, Member</a:t>
          </a:r>
          <a:endParaRPr lang="en-US" b="1" dirty="0">
            <a:solidFill>
              <a:schemeClr val="tx1"/>
            </a:solidFill>
            <a:latin typeface="Times New Roman" pitchFamily="18" charset="0"/>
            <a:cs typeface="Times New Roman" pitchFamily="18" charset="0"/>
          </a:endParaRPr>
        </a:p>
      </dgm:t>
    </dgm:pt>
    <dgm:pt modelId="{8613366E-F512-43E1-9CCA-E5B6F96D8D96}" type="parTrans" cxnId="{16952F91-59EE-45A2-9544-36DC1E5C075B}">
      <dgm:prSet/>
      <dgm:spPr/>
      <dgm:t>
        <a:bodyPr/>
        <a:lstStyle/>
        <a:p>
          <a:endParaRPr lang="en-US"/>
        </a:p>
      </dgm:t>
    </dgm:pt>
    <dgm:pt modelId="{A0CC7587-3BC8-4C40-9C67-D0E3BA20AFDD}" type="sibTrans" cxnId="{16952F91-59EE-45A2-9544-36DC1E5C075B}">
      <dgm:prSet/>
      <dgm:spPr/>
      <dgm:t>
        <a:bodyPr/>
        <a:lstStyle/>
        <a:p>
          <a:endParaRPr lang="en-US"/>
        </a:p>
      </dgm:t>
    </dgm:pt>
    <dgm:pt modelId="{83F5A867-A955-46F4-9253-AD7D1F9F6C30}">
      <dgm:prSet phldrT="[Text]"/>
      <dgm:spPr>
        <a:solidFill>
          <a:schemeClr val="bg2">
            <a:lumMod val="75000"/>
          </a:schemeClr>
        </a:solidFill>
        <a:ln>
          <a:solidFill>
            <a:schemeClr val="accent1">
              <a:lumMod val="50000"/>
            </a:schemeClr>
          </a:solidFill>
        </a:ln>
      </dgm:spPr>
      <dgm:t>
        <a:bodyPr/>
        <a:lstStyle/>
        <a:p>
          <a:r>
            <a:rPr lang="en-US" b="1" dirty="0" smtClean="0">
              <a:solidFill>
                <a:schemeClr val="tx1"/>
              </a:solidFill>
              <a:latin typeface="Times New Roman" pitchFamily="18" charset="0"/>
              <a:cs typeface="Times New Roman" pitchFamily="18" charset="0"/>
            </a:rPr>
            <a:t>Mr. V </a:t>
          </a:r>
          <a:r>
            <a:rPr lang="en-US" b="1" dirty="0" err="1" smtClean="0">
              <a:solidFill>
                <a:schemeClr val="tx1"/>
              </a:solidFill>
              <a:latin typeface="Times New Roman" pitchFamily="18" charset="0"/>
              <a:cs typeface="Times New Roman" pitchFamily="18" charset="0"/>
            </a:rPr>
            <a:t>Sreedharan</a:t>
          </a:r>
          <a:r>
            <a:rPr lang="en-US" b="1" dirty="0" smtClean="0">
              <a:solidFill>
                <a:schemeClr val="tx1"/>
              </a:solidFill>
              <a:latin typeface="Times New Roman" pitchFamily="18" charset="0"/>
              <a:cs typeface="Times New Roman" pitchFamily="18" charset="0"/>
            </a:rPr>
            <a:t>, Member</a:t>
          </a:r>
          <a:endParaRPr lang="en-US" b="1" dirty="0">
            <a:solidFill>
              <a:schemeClr val="tx1"/>
            </a:solidFill>
            <a:latin typeface="Times New Roman" pitchFamily="18" charset="0"/>
            <a:cs typeface="Times New Roman" pitchFamily="18" charset="0"/>
          </a:endParaRPr>
        </a:p>
      </dgm:t>
    </dgm:pt>
    <dgm:pt modelId="{3E5CFF8E-C160-4B92-B58E-43DEAC8CE3A1}" type="parTrans" cxnId="{B89ABCA3-20AD-4B92-8D7C-9C632D994C83}">
      <dgm:prSet/>
      <dgm:spPr/>
      <dgm:t>
        <a:bodyPr/>
        <a:lstStyle/>
        <a:p>
          <a:endParaRPr lang="en-US"/>
        </a:p>
      </dgm:t>
    </dgm:pt>
    <dgm:pt modelId="{308C3762-846A-49F8-A578-CEB6EF167041}" type="sibTrans" cxnId="{B89ABCA3-20AD-4B92-8D7C-9C632D994C83}">
      <dgm:prSet/>
      <dgm:spPr/>
      <dgm:t>
        <a:bodyPr/>
        <a:lstStyle/>
        <a:p>
          <a:endParaRPr lang="en-US"/>
        </a:p>
      </dgm:t>
    </dgm:pt>
    <dgm:pt modelId="{FC32D32A-28A1-427A-8E6B-6695E01B5FED}">
      <dgm:prSet phldrT="[Text]"/>
      <dgm:spPr>
        <a:solidFill>
          <a:schemeClr val="accent1">
            <a:lumMod val="20000"/>
            <a:lumOff val="80000"/>
          </a:schemeClr>
        </a:solidFill>
        <a:ln>
          <a:solidFill>
            <a:schemeClr val="accent1">
              <a:lumMod val="50000"/>
            </a:schemeClr>
          </a:solidFill>
        </a:ln>
      </dgm:spPr>
      <dgm:t>
        <a:bodyPr/>
        <a:lstStyle/>
        <a:p>
          <a:r>
            <a:rPr lang="en-US" b="1" dirty="0" smtClean="0">
              <a:solidFill>
                <a:schemeClr val="tx1"/>
              </a:solidFill>
              <a:latin typeface="Times New Roman" pitchFamily="18" charset="0"/>
              <a:cs typeface="Times New Roman" pitchFamily="18" charset="0"/>
            </a:rPr>
            <a:t>Ms. </a:t>
          </a:r>
          <a:r>
            <a:rPr lang="en-US" b="1" dirty="0" err="1" smtClean="0">
              <a:solidFill>
                <a:schemeClr val="tx1"/>
              </a:solidFill>
              <a:latin typeface="Times New Roman" pitchFamily="18" charset="0"/>
              <a:cs typeface="Times New Roman" pitchFamily="18" charset="0"/>
            </a:rPr>
            <a:t>Savithri</a:t>
          </a:r>
          <a:r>
            <a:rPr lang="en-US" b="1" dirty="0" smtClean="0">
              <a:solidFill>
                <a:schemeClr val="tx1"/>
              </a:solidFill>
              <a:latin typeface="Times New Roman" pitchFamily="18" charset="0"/>
              <a:cs typeface="Times New Roman" pitchFamily="18" charset="0"/>
            </a:rPr>
            <a:t> Parekh, Member</a:t>
          </a:r>
          <a:endParaRPr lang="en-US" b="1" dirty="0">
            <a:solidFill>
              <a:schemeClr val="tx1"/>
            </a:solidFill>
            <a:latin typeface="Times New Roman" pitchFamily="18" charset="0"/>
            <a:cs typeface="Times New Roman" pitchFamily="18" charset="0"/>
          </a:endParaRPr>
        </a:p>
      </dgm:t>
    </dgm:pt>
    <dgm:pt modelId="{A77AD902-33ED-4C87-8407-CFCF66F38077}" type="parTrans" cxnId="{69163083-2909-480F-AD28-5FC00FC7E767}">
      <dgm:prSet/>
      <dgm:spPr/>
      <dgm:t>
        <a:bodyPr/>
        <a:lstStyle/>
        <a:p>
          <a:endParaRPr lang="en-US"/>
        </a:p>
      </dgm:t>
    </dgm:pt>
    <dgm:pt modelId="{B8ED7151-93C2-44B8-8341-DAB7B5127364}" type="sibTrans" cxnId="{69163083-2909-480F-AD28-5FC00FC7E767}">
      <dgm:prSet/>
      <dgm:spPr/>
      <dgm:t>
        <a:bodyPr/>
        <a:lstStyle/>
        <a:p>
          <a:endParaRPr lang="en-US"/>
        </a:p>
      </dgm:t>
    </dgm:pt>
    <dgm:pt modelId="{13658BC9-B71C-4BA8-8526-7B741BCF2EF1}" type="pres">
      <dgm:prSet presAssocID="{124481FF-E51A-4E03-9B7A-5758CAA7DC2A}" presName="hierChild1" presStyleCnt="0">
        <dgm:presLayoutVars>
          <dgm:orgChart val="1"/>
          <dgm:chPref val="1"/>
          <dgm:dir/>
          <dgm:animOne val="branch"/>
          <dgm:animLvl val="lvl"/>
          <dgm:resizeHandles/>
        </dgm:presLayoutVars>
      </dgm:prSet>
      <dgm:spPr/>
      <dgm:t>
        <a:bodyPr/>
        <a:lstStyle/>
        <a:p>
          <a:endParaRPr lang="en-IN"/>
        </a:p>
      </dgm:t>
    </dgm:pt>
    <dgm:pt modelId="{C494F156-2E19-43D4-AB2C-71ED54006B9E}" type="pres">
      <dgm:prSet presAssocID="{DD1891C3-E7B5-4424-B1B0-7D1A1686BED2}" presName="hierRoot1" presStyleCnt="0">
        <dgm:presLayoutVars>
          <dgm:hierBranch val="init"/>
        </dgm:presLayoutVars>
      </dgm:prSet>
      <dgm:spPr/>
    </dgm:pt>
    <dgm:pt modelId="{E75447EA-E9E4-4E8F-BED0-30FD0F2FEECD}" type="pres">
      <dgm:prSet presAssocID="{DD1891C3-E7B5-4424-B1B0-7D1A1686BED2}" presName="rootComposite1" presStyleCnt="0"/>
      <dgm:spPr/>
    </dgm:pt>
    <dgm:pt modelId="{8413340B-5A4D-426A-98AE-C11E0AAC35B4}" type="pres">
      <dgm:prSet presAssocID="{DD1891C3-E7B5-4424-B1B0-7D1A1686BED2}" presName="rootText1" presStyleLbl="node0" presStyleIdx="0" presStyleCnt="1" custScaleY="141353" custLinFactY="-25033" custLinFactNeighborY="-100000">
        <dgm:presLayoutVars>
          <dgm:chPref val="3"/>
        </dgm:presLayoutVars>
      </dgm:prSet>
      <dgm:spPr/>
      <dgm:t>
        <a:bodyPr/>
        <a:lstStyle/>
        <a:p>
          <a:endParaRPr lang="en-US"/>
        </a:p>
      </dgm:t>
    </dgm:pt>
    <dgm:pt modelId="{FD31FD49-76B6-4B76-8A96-02000244ECF5}" type="pres">
      <dgm:prSet presAssocID="{DD1891C3-E7B5-4424-B1B0-7D1A1686BED2}" presName="rootConnector1" presStyleLbl="node1" presStyleIdx="0" presStyleCnt="0"/>
      <dgm:spPr/>
      <dgm:t>
        <a:bodyPr/>
        <a:lstStyle/>
        <a:p>
          <a:endParaRPr lang="en-IN"/>
        </a:p>
      </dgm:t>
    </dgm:pt>
    <dgm:pt modelId="{DA6F4AC3-17E1-40AE-B659-23DA75B7FAFD}" type="pres">
      <dgm:prSet presAssocID="{DD1891C3-E7B5-4424-B1B0-7D1A1686BED2}" presName="hierChild2" presStyleCnt="0"/>
      <dgm:spPr/>
    </dgm:pt>
    <dgm:pt modelId="{9B090B4D-FE6B-45FB-B839-4EF0DFEC0AF2}" type="pres">
      <dgm:prSet presAssocID="{38EF0CE1-FC17-4F53-9E25-1DA79BEF72EC}" presName="Name37" presStyleLbl="parChTrans1D2" presStyleIdx="0" presStyleCnt="6"/>
      <dgm:spPr/>
      <dgm:t>
        <a:bodyPr/>
        <a:lstStyle/>
        <a:p>
          <a:endParaRPr lang="en-IN"/>
        </a:p>
      </dgm:t>
    </dgm:pt>
    <dgm:pt modelId="{9B7F3438-0A72-4342-A539-DEBD815667AA}" type="pres">
      <dgm:prSet presAssocID="{B7DAED56-152B-4E83-8E36-8C0F06487679}" presName="hierRoot2" presStyleCnt="0">
        <dgm:presLayoutVars>
          <dgm:hierBranch val="init"/>
        </dgm:presLayoutVars>
      </dgm:prSet>
      <dgm:spPr/>
    </dgm:pt>
    <dgm:pt modelId="{A90CBCDA-BD75-4036-84A2-3C528D362AE8}" type="pres">
      <dgm:prSet presAssocID="{B7DAED56-152B-4E83-8E36-8C0F06487679}" presName="rootComposite" presStyleCnt="0"/>
      <dgm:spPr/>
    </dgm:pt>
    <dgm:pt modelId="{2BD4EAB2-9DB7-48DC-99FA-1A40EAE501C7}" type="pres">
      <dgm:prSet presAssocID="{B7DAED56-152B-4E83-8E36-8C0F06487679}" presName="rootText" presStyleLbl="node2" presStyleIdx="0" presStyleCnt="5">
        <dgm:presLayoutVars>
          <dgm:chPref val="3"/>
        </dgm:presLayoutVars>
      </dgm:prSet>
      <dgm:spPr/>
      <dgm:t>
        <a:bodyPr/>
        <a:lstStyle/>
        <a:p>
          <a:endParaRPr lang="en-US"/>
        </a:p>
      </dgm:t>
    </dgm:pt>
    <dgm:pt modelId="{CA5E4980-66CA-4B9F-BCE0-21104242DE15}" type="pres">
      <dgm:prSet presAssocID="{B7DAED56-152B-4E83-8E36-8C0F06487679}" presName="rootConnector" presStyleLbl="node2" presStyleIdx="0" presStyleCnt="5"/>
      <dgm:spPr/>
      <dgm:t>
        <a:bodyPr/>
        <a:lstStyle/>
        <a:p>
          <a:endParaRPr lang="en-IN"/>
        </a:p>
      </dgm:t>
    </dgm:pt>
    <dgm:pt modelId="{F014E79E-C61B-4101-B92E-943647C769E9}" type="pres">
      <dgm:prSet presAssocID="{B7DAED56-152B-4E83-8E36-8C0F06487679}" presName="hierChild4" presStyleCnt="0"/>
      <dgm:spPr/>
    </dgm:pt>
    <dgm:pt modelId="{870CEBA5-DC51-427F-802B-8295DD8C897F}" type="pres">
      <dgm:prSet presAssocID="{B7DAED56-152B-4E83-8E36-8C0F06487679}" presName="hierChild5" presStyleCnt="0"/>
      <dgm:spPr/>
    </dgm:pt>
    <dgm:pt modelId="{112E3F46-B449-4B03-A75C-B8A49AD352B6}" type="pres">
      <dgm:prSet presAssocID="{ACB5A0AE-98AF-41F9-B19A-355BD1C0C2AF}" presName="Name37" presStyleLbl="parChTrans1D2" presStyleIdx="1" presStyleCnt="6"/>
      <dgm:spPr/>
      <dgm:t>
        <a:bodyPr/>
        <a:lstStyle/>
        <a:p>
          <a:endParaRPr lang="en-IN"/>
        </a:p>
      </dgm:t>
    </dgm:pt>
    <dgm:pt modelId="{84F62CE8-2F4F-433A-B5F5-08D517A09729}" type="pres">
      <dgm:prSet presAssocID="{82E767A7-A683-465A-B2B6-D5F613255AAE}" presName="hierRoot2" presStyleCnt="0">
        <dgm:presLayoutVars>
          <dgm:hierBranch val="init"/>
        </dgm:presLayoutVars>
      </dgm:prSet>
      <dgm:spPr/>
    </dgm:pt>
    <dgm:pt modelId="{0A405BEF-4C36-4A09-94CD-43318EEE02F1}" type="pres">
      <dgm:prSet presAssocID="{82E767A7-A683-465A-B2B6-D5F613255AAE}" presName="rootComposite" presStyleCnt="0"/>
      <dgm:spPr/>
    </dgm:pt>
    <dgm:pt modelId="{D81B8954-66FD-4D10-A02E-5800FD02978E}" type="pres">
      <dgm:prSet presAssocID="{82E767A7-A683-465A-B2B6-D5F613255AAE}" presName="rootText" presStyleLbl="node2" presStyleIdx="1" presStyleCnt="5">
        <dgm:presLayoutVars>
          <dgm:chPref val="3"/>
        </dgm:presLayoutVars>
      </dgm:prSet>
      <dgm:spPr/>
      <dgm:t>
        <a:bodyPr/>
        <a:lstStyle/>
        <a:p>
          <a:endParaRPr lang="en-US"/>
        </a:p>
      </dgm:t>
    </dgm:pt>
    <dgm:pt modelId="{045C8CC4-850E-419A-BDF5-B2003400C763}" type="pres">
      <dgm:prSet presAssocID="{82E767A7-A683-465A-B2B6-D5F613255AAE}" presName="rootConnector" presStyleLbl="node2" presStyleIdx="1" presStyleCnt="5"/>
      <dgm:spPr/>
      <dgm:t>
        <a:bodyPr/>
        <a:lstStyle/>
        <a:p>
          <a:endParaRPr lang="en-IN"/>
        </a:p>
      </dgm:t>
    </dgm:pt>
    <dgm:pt modelId="{2E447B95-B392-4FE8-A143-22B0BAC02073}" type="pres">
      <dgm:prSet presAssocID="{82E767A7-A683-465A-B2B6-D5F613255AAE}" presName="hierChild4" presStyleCnt="0"/>
      <dgm:spPr/>
    </dgm:pt>
    <dgm:pt modelId="{C09304CD-59EF-42AA-BA4F-346B661D5FE5}" type="pres">
      <dgm:prSet presAssocID="{82E767A7-A683-465A-B2B6-D5F613255AAE}" presName="hierChild5" presStyleCnt="0"/>
      <dgm:spPr/>
    </dgm:pt>
    <dgm:pt modelId="{37429213-ED92-4765-B973-328073769882}" type="pres">
      <dgm:prSet presAssocID="{8613366E-F512-43E1-9CCA-E5B6F96D8D96}" presName="Name37" presStyleLbl="parChTrans1D2" presStyleIdx="2" presStyleCnt="6"/>
      <dgm:spPr/>
      <dgm:t>
        <a:bodyPr/>
        <a:lstStyle/>
        <a:p>
          <a:endParaRPr lang="en-IN"/>
        </a:p>
      </dgm:t>
    </dgm:pt>
    <dgm:pt modelId="{3F87ECC6-DFE4-4AB8-8297-0E213DEC24E2}" type="pres">
      <dgm:prSet presAssocID="{B8EEC710-FB48-44FB-87ED-3464DC7B8934}" presName="hierRoot2" presStyleCnt="0">
        <dgm:presLayoutVars>
          <dgm:hierBranch val="init"/>
        </dgm:presLayoutVars>
      </dgm:prSet>
      <dgm:spPr/>
    </dgm:pt>
    <dgm:pt modelId="{9E05B16E-63D0-467F-8DD9-58D63F39430E}" type="pres">
      <dgm:prSet presAssocID="{B8EEC710-FB48-44FB-87ED-3464DC7B8934}" presName="rootComposite" presStyleCnt="0"/>
      <dgm:spPr/>
    </dgm:pt>
    <dgm:pt modelId="{70D0B448-A54B-4887-B973-1CACCCA43388}" type="pres">
      <dgm:prSet presAssocID="{B8EEC710-FB48-44FB-87ED-3464DC7B8934}" presName="rootText" presStyleLbl="node2" presStyleIdx="2" presStyleCnt="5">
        <dgm:presLayoutVars>
          <dgm:chPref val="3"/>
        </dgm:presLayoutVars>
      </dgm:prSet>
      <dgm:spPr/>
      <dgm:t>
        <a:bodyPr/>
        <a:lstStyle/>
        <a:p>
          <a:endParaRPr lang="en-US"/>
        </a:p>
      </dgm:t>
    </dgm:pt>
    <dgm:pt modelId="{A4582C5C-A699-4BA7-A971-70A4AE1A2356}" type="pres">
      <dgm:prSet presAssocID="{B8EEC710-FB48-44FB-87ED-3464DC7B8934}" presName="rootConnector" presStyleLbl="node2" presStyleIdx="2" presStyleCnt="5"/>
      <dgm:spPr/>
      <dgm:t>
        <a:bodyPr/>
        <a:lstStyle/>
        <a:p>
          <a:endParaRPr lang="en-IN"/>
        </a:p>
      </dgm:t>
    </dgm:pt>
    <dgm:pt modelId="{1B04198F-A365-47DC-97E7-565B1A257D67}" type="pres">
      <dgm:prSet presAssocID="{B8EEC710-FB48-44FB-87ED-3464DC7B8934}" presName="hierChild4" presStyleCnt="0"/>
      <dgm:spPr/>
    </dgm:pt>
    <dgm:pt modelId="{A0A621EB-036E-41A9-9F15-F6E56D7F2E0D}" type="pres">
      <dgm:prSet presAssocID="{B8EEC710-FB48-44FB-87ED-3464DC7B8934}" presName="hierChild5" presStyleCnt="0"/>
      <dgm:spPr/>
    </dgm:pt>
    <dgm:pt modelId="{94A29FFA-1606-4F76-8D61-BC114BD3D23B}" type="pres">
      <dgm:prSet presAssocID="{3E5CFF8E-C160-4B92-B58E-43DEAC8CE3A1}" presName="Name37" presStyleLbl="parChTrans1D2" presStyleIdx="3" presStyleCnt="6"/>
      <dgm:spPr/>
      <dgm:t>
        <a:bodyPr/>
        <a:lstStyle/>
        <a:p>
          <a:endParaRPr lang="en-IN"/>
        </a:p>
      </dgm:t>
    </dgm:pt>
    <dgm:pt modelId="{84AE7212-FAFA-49D8-AC6D-2510960725B5}" type="pres">
      <dgm:prSet presAssocID="{83F5A867-A955-46F4-9253-AD7D1F9F6C30}" presName="hierRoot2" presStyleCnt="0">
        <dgm:presLayoutVars>
          <dgm:hierBranch val="init"/>
        </dgm:presLayoutVars>
      </dgm:prSet>
      <dgm:spPr/>
    </dgm:pt>
    <dgm:pt modelId="{5D40BBD8-BA2E-489C-9792-D270BBA8F3F4}" type="pres">
      <dgm:prSet presAssocID="{83F5A867-A955-46F4-9253-AD7D1F9F6C30}" presName="rootComposite" presStyleCnt="0"/>
      <dgm:spPr/>
    </dgm:pt>
    <dgm:pt modelId="{A3A3987A-13DA-4059-985B-77196D0ADBC9}" type="pres">
      <dgm:prSet presAssocID="{83F5A867-A955-46F4-9253-AD7D1F9F6C30}" presName="rootText" presStyleLbl="node2" presStyleIdx="3" presStyleCnt="5">
        <dgm:presLayoutVars>
          <dgm:chPref val="3"/>
        </dgm:presLayoutVars>
      </dgm:prSet>
      <dgm:spPr/>
      <dgm:t>
        <a:bodyPr/>
        <a:lstStyle/>
        <a:p>
          <a:endParaRPr lang="en-US"/>
        </a:p>
      </dgm:t>
    </dgm:pt>
    <dgm:pt modelId="{C3244B18-F777-44EE-AB9B-8A76411508C0}" type="pres">
      <dgm:prSet presAssocID="{83F5A867-A955-46F4-9253-AD7D1F9F6C30}" presName="rootConnector" presStyleLbl="node2" presStyleIdx="3" presStyleCnt="5"/>
      <dgm:spPr/>
      <dgm:t>
        <a:bodyPr/>
        <a:lstStyle/>
        <a:p>
          <a:endParaRPr lang="en-IN"/>
        </a:p>
      </dgm:t>
    </dgm:pt>
    <dgm:pt modelId="{04AEA22C-47C4-422A-A960-EF9194C6056A}" type="pres">
      <dgm:prSet presAssocID="{83F5A867-A955-46F4-9253-AD7D1F9F6C30}" presName="hierChild4" presStyleCnt="0"/>
      <dgm:spPr/>
    </dgm:pt>
    <dgm:pt modelId="{37CEB827-2C80-4947-89AB-0AA1D6CF357A}" type="pres">
      <dgm:prSet presAssocID="{83F5A867-A955-46F4-9253-AD7D1F9F6C30}" presName="hierChild5" presStyleCnt="0"/>
      <dgm:spPr/>
    </dgm:pt>
    <dgm:pt modelId="{51A7BA2B-E9F9-47FC-930C-C2D5973CE5EC}" type="pres">
      <dgm:prSet presAssocID="{A77AD902-33ED-4C87-8407-CFCF66F38077}" presName="Name37" presStyleLbl="parChTrans1D2" presStyleIdx="4" presStyleCnt="6"/>
      <dgm:spPr/>
      <dgm:t>
        <a:bodyPr/>
        <a:lstStyle/>
        <a:p>
          <a:endParaRPr lang="en-IN"/>
        </a:p>
      </dgm:t>
    </dgm:pt>
    <dgm:pt modelId="{3D6B93A4-733E-449D-8E0E-EA43883F8923}" type="pres">
      <dgm:prSet presAssocID="{FC32D32A-28A1-427A-8E6B-6695E01B5FED}" presName="hierRoot2" presStyleCnt="0">
        <dgm:presLayoutVars>
          <dgm:hierBranch val="init"/>
        </dgm:presLayoutVars>
      </dgm:prSet>
      <dgm:spPr/>
    </dgm:pt>
    <dgm:pt modelId="{C0796502-8ADA-42C8-9E7B-83DB6886A21D}" type="pres">
      <dgm:prSet presAssocID="{FC32D32A-28A1-427A-8E6B-6695E01B5FED}" presName="rootComposite" presStyleCnt="0"/>
      <dgm:spPr/>
    </dgm:pt>
    <dgm:pt modelId="{8985BF16-1323-4522-AB99-2BE79EDCE0EE}" type="pres">
      <dgm:prSet presAssocID="{FC32D32A-28A1-427A-8E6B-6695E01B5FED}" presName="rootText" presStyleLbl="node2" presStyleIdx="4" presStyleCnt="5">
        <dgm:presLayoutVars>
          <dgm:chPref val="3"/>
        </dgm:presLayoutVars>
      </dgm:prSet>
      <dgm:spPr/>
      <dgm:t>
        <a:bodyPr/>
        <a:lstStyle/>
        <a:p>
          <a:endParaRPr lang="en-US"/>
        </a:p>
      </dgm:t>
    </dgm:pt>
    <dgm:pt modelId="{4D0D428F-3623-4F9C-AA4F-B792E7746E9C}" type="pres">
      <dgm:prSet presAssocID="{FC32D32A-28A1-427A-8E6B-6695E01B5FED}" presName="rootConnector" presStyleLbl="node2" presStyleIdx="4" presStyleCnt="5"/>
      <dgm:spPr/>
      <dgm:t>
        <a:bodyPr/>
        <a:lstStyle/>
        <a:p>
          <a:endParaRPr lang="en-IN"/>
        </a:p>
      </dgm:t>
    </dgm:pt>
    <dgm:pt modelId="{9C356833-408F-4518-A4D6-7DCAC9996C43}" type="pres">
      <dgm:prSet presAssocID="{FC32D32A-28A1-427A-8E6B-6695E01B5FED}" presName="hierChild4" presStyleCnt="0"/>
      <dgm:spPr/>
    </dgm:pt>
    <dgm:pt modelId="{8CC92DA6-959A-4E47-92FF-4ECCA7594DCD}" type="pres">
      <dgm:prSet presAssocID="{FC32D32A-28A1-427A-8E6B-6695E01B5FED}" presName="hierChild5" presStyleCnt="0"/>
      <dgm:spPr/>
    </dgm:pt>
    <dgm:pt modelId="{C577E796-46AD-4B4B-81A9-FF1513EAD420}" type="pres">
      <dgm:prSet presAssocID="{DD1891C3-E7B5-4424-B1B0-7D1A1686BED2}" presName="hierChild3" presStyleCnt="0"/>
      <dgm:spPr/>
    </dgm:pt>
    <dgm:pt modelId="{22822D43-860B-464B-92A4-843D4461393C}" type="pres">
      <dgm:prSet presAssocID="{E9562993-E27C-4DE6-8E79-84C60867E2D5}" presName="Name111" presStyleLbl="parChTrans1D2" presStyleIdx="5" presStyleCnt="6"/>
      <dgm:spPr/>
      <dgm:t>
        <a:bodyPr/>
        <a:lstStyle/>
        <a:p>
          <a:endParaRPr lang="en-IN"/>
        </a:p>
      </dgm:t>
    </dgm:pt>
    <dgm:pt modelId="{EF25CBD1-7F88-4432-8BCE-A7092B2DABA9}" type="pres">
      <dgm:prSet presAssocID="{11BE32F3-2A20-4C9C-8592-A5B926E0A73F}" presName="hierRoot3" presStyleCnt="0">
        <dgm:presLayoutVars>
          <dgm:hierBranch val="init"/>
        </dgm:presLayoutVars>
      </dgm:prSet>
      <dgm:spPr/>
    </dgm:pt>
    <dgm:pt modelId="{6F6FA822-47FA-4782-A7A1-E76AE742679D}" type="pres">
      <dgm:prSet presAssocID="{11BE32F3-2A20-4C9C-8592-A5B926E0A73F}" presName="rootComposite3" presStyleCnt="0"/>
      <dgm:spPr/>
    </dgm:pt>
    <dgm:pt modelId="{EDB277B0-9221-4907-9F28-AAC0BB66CD18}" type="pres">
      <dgm:prSet presAssocID="{11BE32F3-2A20-4C9C-8592-A5B926E0A73F}" presName="rootText3" presStyleLbl="asst1" presStyleIdx="0" presStyleCnt="1" custScaleX="152958" custLinFactNeighborX="88507" custLinFactNeighborY="-91287">
        <dgm:presLayoutVars>
          <dgm:chPref val="3"/>
        </dgm:presLayoutVars>
      </dgm:prSet>
      <dgm:spPr/>
      <dgm:t>
        <a:bodyPr/>
        <a:lstStyle/>
        <a:p>
          <a:endParaRPr lang="en-US"/>
        </a:p>
      </dgm:t>
    </dgm:pt>
    <dgm:pt modelId="{8C443984-9C61-4882-90B5-806D8E1DB3D5}" type="pres">
      <dgm:prSet presAssocID="{11BE32F3-2A20-4C9C-8592-A5B926E0A73F}" presName="rootConnector3" presStyleLbl="asst1" presStyleIdx="0" presStyleCnt="1"/>
      <dgm:spPr/>
      <dgm:t>
        <a:bodyPr/>
        <a:lstStyle/>
        <a:p>
          <a:endParaRPr lang="en-IN"/>
        </a:p>
      </dgm:t>
    </dgm:pt>
    <dgm:pt modelId="{D13CF5BC-D509-463A-92D8-BD29D3CFFFAC}" type="pres">
      <dgm:prSet presAssocID="{11BE32F3-2A20-4C9C-8592-A5B926E0A73F}" presName="hierChild6" presStyleCnt="0"/>
      <dgm:spPr/>
    </dgm:pt>
    <dgm:pt modelId="{ED471097-DFD8-41EF-A4F9-58AAE7E44194}" type="pres">
      <dgm:prSet presAssocID="{11BE32F3-2A20-4C9C-8592-A5B926E0A73F}" presName="hierChild7" presStyleCnt="0"/>
      <dgm:spPr/>
    </dgm:pt>
  </dgm:ptLst>
  <dgm:cxnLst>
    <dgm:cxn modelId="{9765ADCF-2C52-4FF0-972E-32CE22E9AFA4}" type="presOf" srcId="{DD1891C3-E7B5-4424-B1B0-7D1A1686BED2}" destId="{8413340B-5A4D-426A-98AE-C11E0AAC35B4}" srcOrd="0" destOrd="0" presId="urn:microsoft.com/office/officeart/2005/8/layout/orgChart1"/>
    <dgm:cxn modelId="{2625889C-BB1F-41FC-91BF-2A624BEC6D25}" type="presOf" srcId="{3E5CFF8E-C160-4B92-B58E-43DEAC8CE3A1}" destId="{94A29FFA-1606-4F76-8D61-BC114BD3D23B}" srcOrd="0" destOrd="0" presId="urn:microsoft.com/office/officeart/2005/8/layout/orgChart1"/>
    <dgm:cxn modelId="{A31AE86C-FCBF-4F8E-8E82-6AA81FD823B9}" srcId="{124481FF-E51A-4E03-9B7A-5758CAA7DC2A}" destId="{DD1891C3-E7B5-4424-B1B0-7D1A1686BED2}" srcOrd="0" destOrd="0" parTransId="{D37D326D-2198-4164-9B15-67C2AF15DF60}" sibTransId="{6ADE7383-7A58-494C-8A11-E586F0B3432C}"/>
    <dgm:cxn modelId="{ACC17FF6-E0D6-4186-A4CB-3EA3CD5AD42C}" srcId="{DD1891C3-E7B5-4424-B1B0-7D1A1686BED2}" destId="{82E767A7-A683-465A-B2B6-D5F613255AAE}" srcOrd="2" destOrd="0" parTransId="{ACB5A0AE-98AF-41F9-B19A-355BD1C0C2AF}" sibTransId="{D9B68A54-4879-4B5E-BBEC-8563AE216ADD}"/>
    <dgm:cxn modelId="{16952F91-59EE-45A2-9544-36DC1E5C075B}" srcId="{DD1891C3-E7B5-4424-B1B0-7D1A1686BED2}" destId="{B8EEC710-FB48-44FB-87ED-3464DC7B8934}" srcOrd="3" destOrd="0" parTransId="{8613366E-F512-43E1-9CCA-E5B6F96D8D96}" sibTransId="{A0CC7587-3BC8-4C40-9C67-D0E3BA20AFDD}"/>
    <dgm:cxn modelId="{7A268B35-6677-46F4-998D-48757E657D58}" type="presOf" srcId="{DD1891C3-E7B5-4424-B1B0-7D1A1686BED2}" destId="{FD31FD49-76B6-4B76-8A96-02000244ECF5}" srcOrd="1" destOrd="0" presId="urn:microsoft.com/office/officeart/2005/8/layout/orgChart1"/>
    <dgm:cxn modelId="{69163083-2909-480F-AD28-5FC00FC7E767}" srcId="{DD1891C3-E7B5-4424-B1B0-7D1A1686BED2}" destId="{FC32D32A-28A1-427A-8E6B-6695E01B5FED}" srcOrd="5" destOrd="0" parTransId="{A77AD902-33ED-4C87-8407-CFCF66F38077}" sibTransId="{B8ED7151-93C2-44B8-8341-DAB7B5127364}"/>
    <dgm:cxn modelId="{B6C059D0-CE2E-4973-96F3-F9BE8838F052}" type="presOf" srcId="{A77AD902-33ED-4C87-8407-CFCF66F38077}" destId="{51A7BA2B-E9F9-47FC-930C-C2D5973CE5EC}" srcOrd="0" destOrd="0" presId="urn:microsoft.com/office/officeart/2005/8/layout/orgChart1"/>
    <dgm:cxn modelId="{A0631C71-685F-4A0F-8CC3-6FE826BB331C}" type="presOf" srcId="{11BE32F3-2A20-4C9C-8592-A5B926E0A73F}" destId="{8C443984-9C61-4882-90B5-806D8E1DB3D5}" srcOrd="1" destOrd="0" presId="urn:microsoft.com/office/officeart/2005/8/layout/orgChart1"/>
    <dgm:cxn modelId="{C409770F-E730-4294-90DD-70DB5469745E}" type="presOf" srcId="{B7DAED56-152B-4E83-8E36-8C0F06487679}" destId="{2BD4EAB2-9DB7-48DC-99FA-1A40EAE501C7}" srcOrd="0" destOrd="0" presId="urn:microsoft.com/office/officeart/2005/8/layout/orgChart1"/>
    <dgm:cxn modelId="{26235933-C42A-48B0-86F3-869F1857629D}" type="presOf" srcId="{FC32D32A-28A1-427A-8E6B-6695E01B5FED}" destId="{8985BF16-1323-4522-AB99-2BE79EDCE0EE}" srcOrd="0" destOrd="0" presId="urn:microsoft.com/office/officeart/2005/8/layout/orgChart1"/>
    <dgm:cxn modelId="{FED5FB7C-4EB1-4829-B90B-90DE5DFFCD29}" type="presOf" srcId="{82E767A7-A683-465A-B2B6-D5F613255AAE}" destId="{D81B8954-66FD-4D10-A02E-5800FD02978E}" srcOrd="0" destOrd="0" presId="urn:microsoft.com/office/officeart/2005/8/layout/orgChart1"/>
    <dgm:cxn modelId="{B89ABCA3-20AD-4B92-8D7C-9C632D994C83}" srcId="{DD1891C3-E7B5-4424-B1B0-7D1A1686BED2}" destId="{83F5A867-A955-46F4-9253-AD7D1F9F6C30}" srcOrd="4" destOrd="0" parTransId="{3E5CFF8E-C160-4B92-B58E-43DEAC8CE3A1}" sibTransId="{308C3762-846A-49F8-A578-CEB6EF167041}"/>
    <dgm:cxn modelId="{ACB30718-2B2F-4781-B6AB-779B20659417}" type="presOf" srcId="{B8EEC710-FB48-44FB-87ED-3464DC7B8934}" destId="{70D0B448-A54B-4887-B973-1CACCCA43388}" srcOrd="0" destOrd="0" presId="urn:microsoft.com/office/officeart/2005/8/layout/orgChart1"/>
    <dgm:cxn modelId="{5F8684B2-0EA8-48D0-92AA-DBD7899C1FE9}" type="presOf" srcId="{124481FF-E51A-4E03-9B7A-5758CAA7DC2A}" destId="{13658BC9-B71C-4BA8-8526-7B741BCF2EF1}" srcOrd="0" destOrd="0" presId="urn:microsoft.com/office/officeart/2005/8/layout/orgChart1"/>
    <dgm:cxn modelId="{BE1755D1-1135-42C9-942D-9EFF4B5787F6}" type="presOf" srcId="{B8EEC710-FB48-44FB-87ED-3464DC7B8934}" destId="{A4582C5C-A699-4BA7-A971-70A4AE1A2356}" srcOrd="1" destOrd="0" presId="urn:microsoft.com/office/officeart/2005/8/layout/orgChart1"/>
    <dgm:cxn modelId="{C83081CD-6EC7-4784-9AB0-1E2500A5B7F8}" srcId="{DD1891C3-E7B5-4424-B1B0-7D1A1686BED2}" destId="{11BE32F3-2A20-4C9C-8592-A5B926E0A73F}" srcOrd="0" destOrd="0" parTransId="{E9562993-E27C-4DE6-8E79-84C60867E2D5}" sibTransId="{AD281801-4940-4427-80F3-9B19D3B8A83F}"/>
    <dgm:cxn modelId="{5DF4246D-CCB4-44EA-91B7-B169EC04982B}" type="presOf" srcId="{FC32D32A-28A1-427A-8E6B-6695E01B5FED}" destId="{4D0D428F-3623-4F9C-AA4F-B792E7746E9C}" srcOrd="1" destOrd="0" presId="urn:microsoft.com/office/officeart/2005/8/layout/orgChart1"/>
    <dgm:cxn modelId="{E3EC0735-F034-4344-943A-9E344120975D}" type="presOf" srcId="{8613366E-F512-43E1-9CCA-E5B6F96D8D96}" destId="{37429213-ED92-4765-B973-328073769882}" srcOrd="0" destOrd="0" presId="urn:microsoft.com/office/officeart/2005/8/layout/orgChart1"/>
    <dgm:cxn modelId="{319F6DC3-39F2-40A4-98DF-4A98B7032BF3}" srcId="{DD1891C3-E7B5-4424-B1B0-7D1A1686BED2}" destId="{B7DAED56-152B-4E83-8E36-8C0F06487679}" srcOrd="1" destOrd="0" parTransId="{38EF0CE1-FC17-4F53-9E25-1DA79BEF72EC}" sibTransId="{8A67DA9D-FFD9-4AEC-8C81-08214109A103}"/>
    <dgm:cxn modelId="{9742ECF5-A0EA-4FD3-91D1-67E4BF240024}" type="presOf" srcId="{38EF0CE1-FC17-4F53-9E25-1DA79BEF72EC}" destId="{9B090B4D-FE6B-45FB-B839-4EF0DFEC0AF2}" srcOrd="0" destOrd="0" presId="urn:microsoft.com/office/officeart/2005/8/layout/orgChart1"/>
    <dgm:cxn modelId="{7FC940B7-0E65-482D-A074-69234BA28BAE}" type="presOf" srcId="{B7DAED56-152B-4E83-8E36-8C0F06487679}" destId="{CA5E4980-66CA-4B9F-BCE0-21104242DE15}" srcOrd="1" destOrd="0" presId="urn:microsoft.com/office/officeart/2005/8/layout/orgChart1"/>
    <dgm:cxn modelId="{56F34233-C44B-4D2C-A2BB-3A642D1CDFBB}" type="presOf" srcId="{83F5A867-A955-46F4-9253-AD7D1F9F6C30}" destId="{A3A3987A-13DA-4059-985B-77196D0ADBC9}" srcOrd="0" destOrd="0" presId="urn:microsoft.com/office/officeart/2005/8/layout/orgChart1"/>
    <dgm:cxn modelId="{A9BC2184-AF9E-483C-A0B1-8183734A0F68}" type="presOf" srcId="{11BE32F3-2A20-4C9C-8592-A5B926E0A73F}" destId="{EDB277B0-9221-4907-9F28-AAC0BB66CD18}" srcOrd="0" destOrd="0" presId="urn:microsoft.com/office/officeart/2005/8/layout/orgChart1"/>
    <dgm:cxn modelId="{E945ADAB-3992-4FD9-A31B-E71CDF2134F1}" type="presOf" srcId="{83F5A867-A955-46F4-9253-AD7D1F9F6C30}" destId="{C3244B18-F777-44EE-AB9B-8A76411508C0}" srcOrd="1" destOrd="0" presId="urn:microsoft.com/office/officeart/2005/8/layout/orgChart1"/>
    <dgm:cxn modelId="{81F0491E-DAEA-4387-9051-11F751467C40}" type="presOf" srcId="{82E767A7-A683-465A-B2B6-D5F613255AAE}" destId="{045C8CC4-850E-419A-BDF5-B2003400C763}" srcOrd="1" destOrd="0" presId="urn:microsoft.com/office/officeart/2005/8/layout/orgChart1"/>
    <dgm:cxn modelId="{550920F8-3372-4158-8547-95ADC4DE3F02}" type="presOf" srcId="{E9562993-E27C-4DE6-8E79-84C60867E2D5}" destId="{22822D43-860B-464B-92A4-843D4461393C}" srcOrd="0" destOrd="0" presId="urn:microsoft.com/office/officeart/2005/8/layout/orgChart1"/>
    <dgm:cxn modelId="{09184B43-C9D7-4D3F-AD68-0E07FC54C064}" type="presOf" srcId="{ACB5A0AE-98AF-41F9-B19A-355BD1C0C2AF}" destId="{112E3F46-B449-4B03-A75C-B8A49AD352B6}" srcOrd="0" destOrd="0" presId="urn:microsoft.com/office/officeart/2005/8/layout/orgChart1"/>
    <dgm:cxn modelId="{96591AF1-8B76-49F8-BFF4-C049048466CF}" type="presParOf" srcId="{13658BC9-B71C-4BA8-8526-7B741BCF2EF1}" destId="{C494F156-2E19-43D4-AB2C-71ED54006B9E}" srcOrd="0" destOrd="0" presId="urn:microsoft.com/office/officeart/2005/8/layout/orgChart1"/>
    <dgm:cxn modelId="{683F6EAE-D912-4C4C-B29B-AB45E26DD1D5}" type="presParOf" srcId="{C494F156-2E19-43D4-AB2C-71ED54006B9E}" destId="{E75447EA-E9E4-4E8F-BED0-30FD0F2FEECD}" srcOrd="0" destOrd="0" presId="urn:microsoft.com/office/officeart/2005/8/layout/orgChart1"/>
    <dgm:cxn modelId="{EB3D4500-E407-4829-85B2-57C396E4863D}" type="presParOf" srcId="{E75447EA-E9E4-4E8F-BED0-30FD0F2FEECD}" destId="{8413340B-5A4D-426A-98AE-C11E0AAC35B4}" srcOrd="0" destOrd="0" presId="urn:microsoft.com/office/officeart/2005/8/layout/orgChart1"/>
    <dgm:cxn modelId="{4022B44B-D719-4AEB-A906-14A6D357BCD0}" type="presParOf" srcId="{E75447EA-E9E4-4E8F-BED0-30FD0F2FEECD}" destId="{FD31FD49-76B6-4B76-8A96-02000244ECF5}" srcOrd="1" destOrd="0" presId="urn:microsoft.com/office/officeart/2005/8/layout/orgChart1"/>
    <dgm:cxn modelId="{0973CC22-6AE1-4E95-AD35-0142C0425486}" type="presParOf" srcId="{C494F156-2E19-43D4-AB2C-71ED54006B9E}" destId="{DA6F4AC3-17E1-40AE-B659-23DA75B7FAFD}" srcOrd="1" destOrd="0" presId="urn:microsoft.com/office/officeart/2005/8/layout/orgChart1"/>
    <dgm:cxn modelId="{9076787D-B3DD-42CB-9417-82E834A72AEC}" type="presParOf" srcId="{DA6F4AC3-17E1-40AE-B659-23DA75B7FAFD}" destId="{9B090B4D-FE6B-45FB-B839-4EF0DFEC0AF2}" srcOrd="0" destOrd="0" presId="urn:microsoft.com/office/officeart/2005/8/layout/orgChart1"/>
    <dgm:cxn modelId="{67C2E510-D11C-4BAB-BB69-3619F60719D4}" type="presParOf" srcId="{DA6F4AC3-17E1-40AE-B659-23DA75B7FAFD}" destId="{9B7F3438-0A72-4342-A539-DEBD815667AA}" srcOrd="1" destOrd="0" presId="urn:microsoft.com/office/officeart/2005/8/layout/orgChart1"/>
    <dgm:cxn modelId="{F0AB4F24-E0F4-46A1-B1D0-B89D41C5D721}" type="presParOf" srcId="{9B7F3438-0A72-4342-A539-DEBD815667AA}" destId="{A90CBCDA-BD75-4036-84A2-3C528D362AE8}" srcOrd="0" destOrd="0" presId="urn:microsoft.com/office/officeart/2005/8/layout/orgChart1"/>
    <dgm:cxn modelId="{727372C9-614C-4CFD-BDDA-DCD91C6032FD}" type="presParOf" srcId="{A90CBCDA-BD75-4036-84A2-3C528D362AE8}" destId="{2BD4EAB2-9DB7-48DC-99FA-1A40EAE501C7}" srcOrd="0" destOrd="0" presId="urn:microsoft.com/office/officeart/2005/8/layout/orgChart1"/>
    <dgm:cxn modelId="{BCEF80A7-96E1-48E4-96CC-4BB7BC4E814C}" type="presParOf" srcId="{A90CBCDA-BD75-4036-84A2-3C528D362AE8}" destId="{CA5E4980-66CA-4B9F-BCE0-21104242DE15}" srcOrd="1" destOrd="0" presId="urn:microsoft.com/office/officeart/2005/8/layout/orgChart1"/>
    <dgm:cxn modelId="{6AADF571-83C3-46C3-8307-21F52419D82F}" type="presParOf" srcId="{9B7F3438-0A72-4342-A539-DEBD815667AA}" destId="{F014E79E-C61B-4101-B92E-943647C769E9}" srcOrd="1" destOrd="0" presId="urn:microsoft.com/office/officeart/2005/8/layout/orgChart1"/>
    <dgm:cxn modelId="{024E505F-AD87-4F13-8DB2-4197F3A0576F}" type="presParOf" srcId="{9B7F3438-0A72-4342-A539-DEBD815667AA}" destId="{870CEBA5-DC51-427F-802B-8295DD8C897F}" srcOrd="2" destOrd="0" presId="urn:microsoft.com/office/officeart/2005/8/layout/orgChart1"/>
    <dgm:cxn modelId="{5B3591D4-E74F-4035-89B8-C81E558C4652}" type="presParOf" srcId="{DA6F4AC3-17E1-40AE-B659-23DA75B7FAFD}" destId="{112E3F46-B449-4B03-A75C-B8A49AD352B6}" srcOrd="2" destOrd="0" presId="urn:microsoft.com/office/officeart/2005/8/layout/orgChart1"/>
    <dgm:cxn modelId="{A0B9F933-F068-406E-8C43-DC86C662E52F}" type="presParOf" srcId="{DA6F4AC3-17E1-40AE-B659-23DA75B7FAFD}" destId="{84F62CE8-2F4F-433A-B5F5-08D517A09729}" srcOrd="3" destOrd="0" presId="urn:microsoft.com/office/officeart/2005/8/layout/orgChart1"/>
    <dgm:cxn modelId="{FBD0384D-45E9-4277-8EDA-60438593D640}" type="presParOf" srcId="{84F62CE8-2F4F-433A-B5F5-08D517A09729}" destId="{0A405BEF-4C36-4A09-94CD-43318EEE02F1}" srcOrd="0" destOrd="0" presId="urn:microsoft.com/office/officeart/2005/8/layout/orgChart1"/>
    <dgm:cxn modelId="{74BF37B2-8340-4CA8-B1F8-C18C57844A8F}" type="presParOf" srcId="{0A405BEF-4C36-4A09-94CD-43318EEE02F1}" destId="{D81B8954-66FD-4D10-A02E-5800FD02978E}" srcOrd="0" destOrd="0" presId="urn:microsoft.com/office/officeart/2005/8/layout/orgChart1"/>
    <dgm:cxn modelId="{0A910254-72EE-42B2-A294-EBC06194E33D}" type="presParOf" srcId="{0A405BEF-4C36-4A09-94CD-43318EEE02F1}" destId="{045C8CC4-850E-419A-BDF5-B2003400C763}" srcOrd="1" destOrd="0" presId="urn:microsoft.com/office/officeart/2005/8/layout/orgChart1"/>
    <dgm:cxn modelId="{C9A065CA-4796-4AE6-99B8-B852531747D8}" type="presParOf" srcId="{84F62CE8-2F4F-433A-B5F5-08D517A09729}" destId="{2E447B95-B392-4FE8-A143-22B0BAC02073}" srcOrd="1" destOrd="0" presId="urn:microsoft.com/office/officeart/2005/8/layout/orgChart1"/>
    <dgm:cxn modelId="{598CC281-B4B6-407E-A9EE-76AF24EB0F76}" type="presParOf" srcId="{84F62CE8-2F4F-433A-B5F5-08D517A09729}" destId="{C09304CD-59EF-42AA-BA4F-346B661D5FE5}" srcOrd="2" destOrd="0" presId="urn:microsoft.com/office/officeart/2005/8/layout/orgChart1"/>
    <dgm:cxn modelId="{84222244-0E49-4D53-AAF4-D329815F1647}" type="presParOf" srcId="{DA6F4AC3-17E1-40AE-B659-23DA75B7FAFD}" destId="{37429213-ED92-4765-B973-328073769882}" srcOrd="4" destOrd="0" presId="urn:microsoft.com/office/officeart/2005/8/layout/orgChart1"/>
    <dgm:cxn modelId="{B7A13ED2-6A43-465F-9BC0-B39449B5072A}" type="presParOf" srcId="{DA6F4AC3-17E1-40AE-B659-23DA75B7FAFD}" destId="{3F87ECC6-DFE4-4AB8-8297-0E213DEC24E2}" srcOrd="5" destOrd="0" presId="urn:microsoft.com/office/officeart/2005/8/layout/orgChart1"/>
    <dgm:cxn modelId="{FD8A8835-D541-4CFC-85BD-19780BA5DAF8}" type="presParOf" srcId="{3F87ECC6-DFE4-4AB8-8297-0E213DEC24E2}" destId="{9E05B16E-63D0-467F-8DD9-58D63F39430E}" srcOrd="0" destOrd="0" presId="urn:microsoft.com/office/officeart/2005/8/layout/orgChart1"/>
    <dgm:cxn modelId="{3695B528-0297-454D-85D4-4155F9E24183}" type="presParOf" srcId="{9E05B16E-63D0-467F-8DD9-58D63F39430E}" destId="{70D0B448-A54B-4887-B973-1CACCCA43388}" srcOrd="0" destOrd="0" presId="urn:microsoft.com/office/officeart/2005/8/layout/orgChart1"/>
    <dgm:cxn modelId="{E8879B1E-855B-48A5-9074-FD9CC5C12F63}" type="presParOf" srcId="{9E05B16E-63D0-467F-8DD9-58D63F39430E}" destId="{A4582C5C-A699-4BA7-A971-70A4AE1A2356}" srcOrd="1" destOrd="0" presId="urn:microsoft.com/office/officeart/2005/8/layout/orgChart1"/>
    <dgm:cxn modelId="{E92A1F6C-FF0B-4778-B0BD-9DDF8E70A95D}" type="presParOf" srcId="{3F87ECC6-DFE4-4AB8-8297-0E213DEC24E2}" destId="{1B04198F-A365-47DC-97E7-565B1A257D67}" srcOrd="1" destOrd="0" presId="urn:microsoft.com/office/officeart/2005/8/layout/orgChart1"/>
    <dgm:cxn modelId="{5883C5B9-CB25-4413-A2B7-B6DC76CA85E6}" type="presParOf" srcId="{3F87ECC6-DFE4-4AB8-8297-0E213DEC24E2}" destId="{A0A621EB-036E-41A9-9F15-F6E56D7F2E0D}" srcOrd="2" destOrd="0" presId="urn:microsoft.com/office/officeart/2005/8/layout/orgChart1"/>
    <dgm:cxn modelId="{53ADC6ED-5DF0-4205-BA5A-46443A3A3ADA}" type="presParOf" srcId="{DA6F4AC3-17E1-40AE-B659-23DA75B7FAFD}" destId="{94A29FFA-1606-4F76-8D61-BC114BD3D23B}" srcOrd="6" destOrd="0" presId="urn:microsoft.com/office/officeart/2005/8/layout/orgChart1"/>
    <dgm:cxn modelId="{4AC9F927-D595-452C-9FE4-36FF0AF9E74C}" type="presParOf" srcId="{DA6F4AC3-17E1-40AE-B659-23DA75B7FAFD}" destId="{84AE7212-FAFA-49D8-AC6D-2510960725B5}" srcOrd="7" destOrd="0" presId="urn:microsoft.com/office/officeart/2005/8/layout/orgChart1"/>
    <dgm:cxn modelId="{EA5B3304-272B-4C59-8C71-9B64E9005051}" type="presParOf" srcId="{84AE7212-FAFA-49D8-AC6D-2510960725B5}" destId="{5D40BBD8-BA2E-489C-9792-D270BBA8F3F4}" srcOrd="0" destOrd="0" presId="urn:microsoft.com/office/officeart/2005/8/layout/orgChart1"/>
    <dgm:cxn modelId="{9C670675-3454-4814-9AC8-02026998E006}" type="presParOf" srcId="{5D40BBD8-BA2E-489C-9792-D270BBA8F3F4}" destId="{A3A3987A-13DA-4059-985B-77196D0ADBC9}" srcOrd="0" destOrd="0" presId="urn:microsoft.com/office/officeart/2005/8/layout/orgChart1"/>
    <dgm:cxn modelId="{6877E02B-B4EB-4B27-AB4E-8440DF66BC82}" type="presParOf" srcId="{5D40BBD8-BA2E-489C-9792-D270BBA8F3F4}" destId="{C3244B18-F777-44EE-AB9B-8A76411508C0}" srcOrd="1" destOrd="0" presId="urn:microsoft.com/office/officeart/2005/8/layout/orgChart1"/>
    <dgm:cxn modelId="{A5286DEC-8523-491F-A0E2-F3B6F93C1EF3}" type="presParOf" srcId="{84AE7212-FAFA-49D8-AC6D-2510960725B5}" destId="{04AEA22C-47C4-422A-A960-EF9194C6056A}" srcOrd="1" destOrd="0" presId="urn:microsoft.com/office/officeart/2005/8/layout/orgChart1"/>
    <dgm:cxn modelId="{283E3AEE-9352-4073-AAD6-BD9101B25B4E}" type="presParOf" srcId="{84AE7212-FAFA-49D8-AC6D-2510960725B5}" destId="{37CEB827-2C80-4947-89AB-0AA1D6CF357A}" srcOrd="2" destOrd="0" presId="urn:microsoft.com/office/officeart/2005/8/layout/orgChart1"/>
    <dgm:cxn modelId="{31723649-8C28-414A-B4B3-0C7E37915556}" type="presParOf" srcId="{DA6F4AC3-17E1-40AE-B659-23DA75B7FAFD}" destId="{51A7BA2B-E9F9-47FC-930C-C2D5973CE5EC}" srcOrd="8" destOrd="0" presId="urn:microsoft.com/office/officeart/2005/8/layout/orgChart1"/>
    <dgm:cxn modelId="{44B5737B-5BC6-427A-8241-7454D968FEF0}" type="presParOf" srcId="{DA6F4AC3-17E1-40AE-B659-23DA75B7FAFD}" destId="{3D6B93A4-733E-449D-8E0E-EA43883F8923}" srcOrd="9" destOrd="0" presId="urn:microsoft.com/office/officeart/2005/8/layout/orgChart1"/>
    <dgm:cxn modelId="{EA2FC0F9-44BC-4E4C-9C55-037858408B74}" type="presParOf" srcId="{3D6B93A4-733E-449D-8E0E-EA43883F8923}" destId="{C0796502-8ADA-42C8-9E7B-83DB6886A21D}" srcOrd="0" destOrd="0" presId="urn:microsoft.com/office/officeart/2005/8/layout/orgChart1"/>
    <dgm:cxn modelId="{537F6F13-92D3-46C8-BDD1-6DC0B1B72FB8}" type="presParOf" srcId="{C0796502-8ADA-42C8-9E7B-83DB6886A21D}" destId="{8985BF16-1323-4522-AB99-2BE79EDCE0EE}" srcOrd="0" destOrd="0" presId="urn:microsoft.com/office/officeart/2005/8/layout/orgChart1"/>
    <dgm:cxn modelId="{C1E09C24-E367-4244-8127-1EF889AF0ED3}" type="presParOf" srcId="{C0796502-8ADA-42C8-9E7B-83DB6886A21D}" destId="{4D0D428F-3623-4F9C-AA4F-B792E7746E9C}" srcOrd="1" destOrd="0" presId="urn:microsoft.com/office/officeart/2005/8/layout/orgChart1"/>
    <dgm:cxn modelId="{CD4460E2-BA20-45AA-8866-1876704FC3F8}" type="presParOf" srcId="{3D6B93A4-733E-449D-8E0E-EA43883F8923}" destId="{9C356833-408F-4518-A4D6-7DCAC9996C43}" srcOrd="1" destOrd="0" presId="urn:microsoft.com/office/officeart/2005/8/layout/orgChart1"/>
    <dgm:cxn modelId="{1C0E2B31-EB1D-443A-9A83-5D834133A8D4}" type="presParOf" srcId="{3D6B93A4-733E-449D-8E0E-EA43883F8923}" destId="{8CC92DA6-959A-4E47-92FF-4ECCA7594DCD}" srcOrd="2" destOrd="0" presId="urn:microsoft.com/office/officeart/2005/8/layout/orgChart1"/>
    <dgm:cxn modelId="{045F4890-C225-4ADB-8476-75249838A938}" type="presParOf" srcId="{C494F156-2E19-43D4-AB2C-71ED54006B9E}" destId="{C577E796-46AD-4B4B-81A9-FF1513EAD420}" srcOrd="2" destOrd="0" presId="urn:microsoft.com/office/officeart/2005/8/layout/orgChart1"/>
    <dgm:cxn modelId="{6A9467F9-2A3C-494F-A669-5A92F208F65D}" type="presParOf" srcId="{C577E796-46AD-4B4B-81A9-FF1513EAD420}" destId="{22822D43-860B-464B-92A4-843D4461393C}" srcOrd="0" destOrd="0" presId="urn:microsoft.com/office/officeart/2005/8/layout/orgChart1"/>
    <dgm:cxn modelId="{D7FA4CEF-5DA0-475B-AF67-FD248D9A1D52}" type="presParOf" srcId="{C577E796-46AD-4B4B-81A9-FF1513EAD420}" destId="{EF25CBD1-7F88-4432-8BCE-A7092B2DABA9}" srcOrd="1" destOrd="0" presId="urn:microsoft.com/office/officeart/2005/8/layout/orgChart1"/>
    <dgm:cxn modelId="{333DEA40-1F27-4B85-8EBE-18234B91A1F0}" type="presParOf" srcId="{EF25CBD1-7F88-4432-8BCE-A7092B2DABA9}" destId="{6F6FA822-47FA-4782-A7A1-E76AE742679D}" srcOrd="0" destOrd="0" presId="urn:microsoft.com/office/officeart/2005/8/layout/orgChart1"/>
    <dgm:cxn modelId="{3B53130B-ACB0-43BA-B338-C2F789FC06A4}" type="presParOf" srcId="{6F6FA822-47FA-4782-A7A1-E76AE742679D}" destId="{EDB277B0-9221-4907-9F28-AAC0BB66CD18}" srcOrd="0" destOrd="0" presId="urn:microsoft.com/office/officeart/2005/8/layout/orgChart1"/>
    <dgm:cxn modelId="{7332C04D-0CE8-470E-BD83-22D203A32C25}" type="presParOf" srcId="{6F6FA822-47FA-4782-A7A1-E76AE742679D}" destId="{8C443984-9C61-4882-90B5-806D8E1DB3D5}" srcOrd="1" destOrd="0" presId="urn:microsoft.com/office/officeart/2005/8/layout/orgChart1"/>
    <dgm:cxn modelId="{095AAEB0-F806-4FC3-9696-DEF296F42CE7}" type="presParOf" srcId="{EF25CBD1-7F88-4432-8BCE-A7092B2DABA9}" destId="{D13CF5BC-D509-463A-92D8-BD29D3CFFFAC}" srcOrd="1" destOrd="0" presId="urn:microsoft.com/office/officeart/2005/8/layout/orgChart1"/>
    <dgm:cxn modelId="{FD4AE152-27B2-4205-AE18-26275BB46113}" type="presParOf" srcId="{EF25CBD1-7F88-4432-8BCE-A7092B2DABA9}" destId="{ED471097-DFD8-41EF-A4F9-58AAE7E44194}" srcOrd="2" destOrd="0" presId="urn:microsoft.com/office/officeart/2005/8/layout/orgChar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5A5C284-2696-41FA-ADEE-EBB170278625}" type="doc">
      <dgm:prSet loTypeId="urn:microsoft.com/office/officeart/2005/8/layout/default#1" loCatId="list" qsTypeId="urn:microsoft.com/office/officeart/2005/8/quickstyle/simple1#4" qsCatId="simple" csTypeId="urn:microsoft.com/office/officeart/2005/8/colors/accent1_2#3" csCatId="accent1" phldr="1"/>
      <dgm:spPr/>
      <dgm:t>
        <a:bodyPr/>
        <a:lstStyle/>
        <a:p>
          <a:endParaRPr lang="en-US"/>
        </a:p>
      </dgm:t>
    </dgm:pt>
    <dgm:pt modelId="{1135FC81-2F5A-4288-8B7D-C496756D912E}">
      <dgm:prSet phldrT="[Text]" custT="1"/>
      <dgm:spPr>
        <a:solidFill>
          <a:schemeClr val="bg2">
            <a:lumMod val="90000"/>
          </a:schemeClr>
        </a:solidFill>
        <a:ln>
          <a:solidFill>
            <a:schemeClr val="accent1">
              <a:lumMod val="50000"/>
            </a:schemeClr>
          </a:solidFill>
        </a:ln>
      </dgm:spPr>
      <dgm:t>
        <a:bodyPr/>
        <a:lstStyle/>
        <a:p>
          <a:r>
            <a:rPr lang="en-US" sz="1200" b="1" dirty="0" smtClean="0">
              <a:solidFill>
                <a:schemeClr val="tx1"/>
              </a:solidFill>
              <a:latin typeface="Times New Roman" pitchFamily="18" charset="0"/>
              <a:cs typeface="Times New Roman" pitchFamily="18" charset="0"/>
            </a:rPr>
            <a:t>To call for information from practice units in such form as it deem fit</a:t>
          </a:r>
          <a:endParaRPr lang="en-US" sz="1200" b="1" dirty="0">
            <a:solidFill>
              <a:schemeClr val="tx1"/>
            </a:solidFill>
          </a:endParaRPr>
        </a:p>
      </dgm:t>
    </dgm:pt>
    <dgm:pt modelId="{21112A1E-421A-4C88-A5CF-33BE16EDF26B}" type="parTrans" cxnId="{E90CA380-0E73-4B27-AD8A-0349032C1528}">
      <dgm:prSet/>
      <dgm:spPr/>
      <dgm:t>
        <a:bodyPr/>
        <a:lstStyle/>
        <a:p>
          <a:endParaRPr lang="en-US"/>
        </a:p>
      </dgm:t>
    </dgm:pt>
    <dgm:pt modelId="{721903BF-456D-4850-B8E6-413513BA349E}" type="sibTrans" cxnId="{E90CA380-0E73-4B27-AD8A-0349032C1528}">
      <dgm:prSet/>
      <dgm:spPr/>
      <dgm:t>
        <a:bodyPr/>
        <a:lstStyle/>
        <a:p>
          <a:endParaRPr lang="en-US"/>
        </a:p>
      </dgm:t>
    </dgm:pt>
    <dgm:pt modelId="{D818B87D-EF42-460C-9838-183094A1C677}">
      <dgm:prSet phldrT="[Text]" custT="1"/>
      <dgm:spPr>
        <a:solidFill>
          <a:schemeClr val="bg2">
            <a:lumMod val="90000"/>
          </a:schemeClr>
        </a:solidFill>
        <a:ln>
          <a:solidFill>
            <a:schemeClr val="accent1">
              <a:lumMod val="50000"/>
            </a:schemeClr>
          </a:solidFill>
        </a:ln>
      </dgm:spPr>
      <dgm:t>
        <a:bodyPr/>
        <a:lstStyle/>
        <a:p>
          <a:r>
            <a:rPr lang="en-US" sz="1200" b="1" dirty="0" smtClean="0">
              <a:solidFill>
                <a:schemeClr val="tx1"/>
              </a:solidFill>
              <a:latin typeface="Times New Roman" pitchFamily="18" charset="0"/>
              <a:cs typeface="Times New Roman" pitchFamily="18" charset="0"/>
            </a:rPr>
            <a:t>To define the terms of appointment of the reviewers</a:t>
          </a:r>
          <a:endParaRPr lang="en-US" sz="1200" b="1" dirty="0">
            <a:solidFill>
              <a:schemeClr val="tx1"/>
            </a:solidFill>
          </a:endParaRPr>
        </a:p>
      </dgm:t>
    </dgm:pt>
    <dgm:pt modelId="{F913FACA-4183-442F-BAA6-76928EAB1987}" type="parTrans" cxnId="{8F0FE362-4642-4129-925C-A20E4A027569}">
      <dgm:prSet/>
      <dgm:spPr/>
      <dgm:t>
        <a:bodyPr/>
        <a:lstStyle/>
        <a:p>
          <a:endParaRPr lang="en-US"/>
        </a:p>
      </dgm:t>
    </dgm:pt>
    <dgm:pt modelId="{99072657-DD8E-492D-BD11-E8A954C9DAA4}" type="sibTrans" cxnId="{8F0FE362-4642-4129-925C-A20E4A027569}">
      <dgm:prSet/>
      <dgm:spPr/>
      <dgm:t>
        <a:bodyPr/>
        <a:lstStyle/>
        <a:p>
          <a:endParaRPr lang="en-US"/>
        </a:p>
      </dgm:t>
    </dgm:pt>
    <dgm:pt modelId="{1F20CB41-1F6A-4BF6-BF70-E0720686C15A}">
      <dgm:prSet phldrT="[Text]" custT="1"/>
      <dgm:spPr>
        <a:solidFill>
          <a:schemeClr val="bg2">
            <a:lumMod val="90000"/>
          </a:schemeClr>
        </a:solidFill>
        <a:ln>
          <a:solidFill>
            <a:schemeClr val="accent1">
              <a:lumMod val="50000"/>
            </a:schemeClr>
          </a:solidFill>
        </a:ln>
      </dgm:spPr>
      <dgm:t>
        <a:bodyPr/>
        <a:lstStyle/>
        <a:p>
          <a:r>
            <a:rPr lang="en-US" sz="1200" b="1" dirty="0" smtClean="0">
              <a:solidFill>
                <a:schemeClr val="tx1"/>
              </a:solidFill>
              <a:latin typeface="Times New Roman" pitchFamily="18" charset="0"/>
              <a:cs typeface="Times New Roman" pitchFamily="18" charset="0"/>
            </a:rPr>
            <a:t>To examine the aspects of basis of selection of records pertaining to the attestation services in terms of the appropriate Technical Standards</a:t>
          </a:r>
          <a:r>
            <a:rPr lang="en-US" sz="1000" dirty="0" smtClean="0">
              <a:latin typeface="Times New Roman" pitchFamily="18" charset="0"/>
              <a:cs typeface="Times New Roman" pitchFamily="18" charset="0"/>
            </a:rPr>
            <a:t>.</a:t>
          </a:r>
          <a:endParaRPr lang="en-US" sz="1000" dirty="0"/>
        </a:p>
      </dgm:t>
    </dgm:pt>
    <dgm:pt modelId="{E66494E2-CE86-4964-9BBB-79F2DAA2D3C0}" type="parTrans" cxnId="{EC217865-7A1C-4947-97BD-C16141043B91}">
      <dgm:prSet/>
      <dgm:spPr/>
      <dgm:t>
        <a:bodyPr/>
        <a:lstStyle/>
        <a:p>
          <a:endParaRPr lang="en-US"/>
        </a:p>
      </dgm:t>
    </dgm:pt>
    <dgm:pt modelId="{FC58A817-EAEA-400C-A7F2-55FCC4145375}" type="sibTrans" cxnId="{EC217865-7A1C-4947-97BD-C16141043B91}">
      <dgm:prSet/>
      <dgm:spPr/>
      <dgm:t>
        <a:bodyPr/>
        <a:lstStyle/>
        <a:p>
          <a:endParaRPr lang="en-US"/>
        </a:p>
      </dgm:t>
    </dgm:pt>
    <dgm:pt modelId="{FCC800CA-4D44-498D-AD25-C0CDA2F00F8B}">
      <dgm:prSet phldrT="[Text]" custT="1"/>
      <dgm:spPr>
        <a:solidFill>
          <a:schemeClr val="bg2">
            <a:lumMod val="90000"/>
          </a:schemeClr>
        </a:solidFill>
        <a:ln>
          <a:solidFill>
            <a:schemeClr val="accent1">
              <a:lumMod val="50000"/>
            </a:schemeClr>
          </a:solidFill>
        </a:ln>
      </dgm:spPr>
      <dgm:t>
        <a:bodyPr/>
        <a:lstStyle/>
        <a:p>
          <a:r>
            <a:rPr lang="en-US" sz="1000" b="0" dirty="0" smtClean="0">
              <a:solidFill>
                <a:schemeClr val="tx1"/>
              </a:solidFill>
              <a:latin typeface="Times New Roman" pitchFamily="18" charset="0"/>
              <a:cs typeface="Times New Roman" pitchFamily="18" charset="0"/>
            </a:rPr>
            <a:t> </a:t>
          </a:r>
          <a:r>
            <a:rPr lang="en-US" sz="1200" b="1" dirty="0" smtClean="0">
              <a:solidFill>
                <a:schemeClr val="tx1"/>
              </a:solidFill>
              <a:latin typeface="Times New Roman" pitchFamily="18" charset="0"/>
              <a:cs typeface="Times New Roman" pitchFamily="18" charset="0"/>
            </a:rPr>
            <a:t>To send a Panel of at least three reviewers (from the Board’s own panel) to the practice unit and allow the practice unit to choose any one reviewer from the panel so forwarded to it</a:t>
          </a:r>
          <a:endParaRPr lang="en-US" sz="1200" dirty="0"/>
        </a:p>
      </dgm:t>
    </dgm:pt>
    <dgm:pt modelId="{6C7AFF22-F4EA-4F89-98E2-36031320CA0F}" type="sibTrans" cxnId="{992237EE-993A-47D2-AF5C-F13F7B3A1CCB}">
      <dgm:prSet/>
      <dgm:spPr/>
      <dgm:t>
        <a:bodyPr/>
        <a:lstStyle/>
        <a:p>
          <a:endParaRPr lang="en-US"/>
        </a:p>
      </dgm:t>
    </dgm:pt>
    <dgm:pt modelId="{2C33B273-1A5F-42E8-8A16-C299187E2E0E}" type="parTrans" cxnId="{992237EE-993A-47D2-AF5C-F13F7B3A1CCB}">
      <dgm:prSet/>
      <dgm:spPr/>
      <dgm:t>
        <a:bodyPr/>
        <a:lstStyle/>
        <a:p>
          <a:endParaRPr lang="en-US"/>
        </a:p>
      </dgm:t>
    </dgm:pt>
    <dgm:pt modelId="{9B1A5590-8097-4321-AD32-7EA3B6F0F3D2}">
      <dgm:prSet phldrT="[Text]" custT="1"/>
      <dgm:spPr>
        <a:solidFill>
          <a:schemeClr val="bg2">
            <a:lumMod val="90000"/>
          </a:schemeClr>
        </a:solidFill>
        <a:ln>
          <a:solidFill>
            <a:schemeClr val="accent1">
              <a:lumMod val="50000"/>
            </a:schemeClr>
          </a:solidFill>
        </a:ln>
      </dgm:spPr>
      <dgm:t>
        <a:bodyPr/>
        <a:lstStyle/>
        <a:p>
          <a:r>
            <a:rPr lang="en-US" sz="1200" b="1" dirty="0" smtClean="0">
              <a:solidFill>
                <a:schemeClr val="tx1"/>
              </a:solidFill>
              <a:latin typeface="Times New Roman" pitchFamily="18" charset="0"/>
              <a:cs typeface="Times New Roman" pitchFamily="18" charset="0"/>
            </a:rPr>
            <a:t>To arrange for such training programs for reviewers as may be deemed appropriate</a:t>
          </a:r>
          <a:endParaRPr lang="en-US" sz="1200" b="1" dirty="0">
            <a:solidFill>
              <a:schemeClr val="tx1"/>
            </a:solidFill>
          </a:endParaRPr>
        </a:p>
      </dgm:t>
    </dgm:pt>
    <dgm:pt modelId="{3716F6EE-E288-49BC-934E-0ADC284C7647}" type="parTrans" cxnId="{D8FE695A-2D09-4BF2-B226-E334E5B47EFF}">
      <dgm:prSet/>
      <dgm:spPr/>
      <dgm:t>
        <a:bodyPr/>
        <a:lstStyle/>
        <a:p>
          <a:endParaRPr lang="en-US"/>
        </a:p>
      </dgm:t>
    </dgm:pt>
    <dgm:pt modelId="{9674FF9A-10C3-44ED-AA84-16B88CBA0D96}" type="sibTrans" cxnId="{D8FE695A-2D09-4BF2-B226-E334E5B47EFF}">
      <dgm:prSet/>
      <dgm:spPr/>
      <dgm:t>
        <a:bodyPr/>
        <a:lstStyle/>
        <a:p>
          <a:endParaRPr lang="en-US"/>
        </a:p>
      </dgm:t>
    </dgm:pt>
    <dgm:pt modelId="{6990CCAE-18A7-41F0-8204-F05B71F6C952}">
      <dgm:prSet phldrT="[Text]" custT="1"/>
      <dgm:spPr>
        <a:solidFill>
          <a:schemeClr val="bg2">
            <a:lumMod val="90000"/>
          </a:schemeClr>
        </a:solidFill>
        <a:ln>
          <a:solidFill>
            <a:schemeClr val="accent1">
              <a:lumMod val="50000"/>
            </a:schemeClr>
          </a:solidFill>
        </a:ln>
      </dgm:spPr>
      <dgm:t>
        <a:bodyPr/>
        <a:lstStyle/>
        <a:p>
          <a:r>
            <a:rPr lang="en-US" sz="1200" b="1" dirty="0" smtClean="0">
              <a:solidFill>
                <a:schemeClr val="tx1"/>
              </a:solidFill>
              <a:latin typeface="Times New Roman" pitchFamily="18" charset="0"/>
              <a:cs typeface="Times New Roman" pitchFamily="18" charset="0"/>
            </a:rPr>
            <a:t>To prescribe the system, practice and procedure to be observed in relation to peer reviews</a:t>
          </a:r>
          <a:endParaRPr lang="en-US" sz="1200" b="1" dirty="0">
            <a:solidFill>
              <a:schemeClr val="tx1"/>
            </a:solidFill>
          </a:endParaRPr>
        </a:p>
      </dgm:t>
    </dgm:pt>
    <dgm:pt modelId="{1E854440-6939-4E84-8624-23069E7E2386}" type="parTrans" cxnId="{6E58F1E8-DEFB-457E-B321-3F8C744CFE9C}">
      <dgm:prSet/>
      <dgm:spPr/>
      <dgm:t>
        <a:bodyPr/>
        <a:lstStyle/>
        <a:p>
          <a:endParaRPr lang="en-US"/>
        </a:p>
      </dgm:t>
    </dgm:pt>
    <dgm:pt modelId="{4AF28B3E-8301-4580-B778-DDEBD3609DAC}" type="sibTrans" cxnId="{6E58F1E8-DEFB-457E-B321-3F8C744CFE9C}">
      <dgm:prSet/>
      <dgm:spPr/>
      <dgm:t>
        <a:bodyPr/>
        <a:lstStyle/>
        <a:p>
          <a:endParaRPr lang="en-US"/>
        </a:p>
      </dgm:t>
    </dgm:pt>
    <dgm:pt modelId="{89C7B2F2-2424-462A-B4B3-8AED2A9D96A4}">
      <dgm:prSet phldrT="[Text]" custT="1"/>
      <dgm:spPr>
        <a:solidFill>
          <a:schemeClr val="bg2">
            <a:lumMod val="90000"/>
          </a:schemeClr>
        </a:solidFill>
        <a:ln>
          <a:solidFill>
            <a:schemeClr val="accent1">
              <a:lumMod val="50000"/>
            </a:schemeClr>
          </a:solidFill>
        </a:ln>
      </dgm:spPr>
      <dgm:t>
        <a:bodyPr/>
        <a:lstStyle/>
        <a:p>
          <a:r>
            <a:rPr lang="en-US" sz="1200" b="1" dirty="0" smtClean="0">
              <a:solidFill>
                <a:schemeClr val="tx1"/>
              </a:solidFill>
              <a:latin typeface="Times New Roman" pitchFamily="18" charset="0"/>
              <a:cs typeface="Times New Roman" pitchFamily="18" charset="0"/>
            </a:rPr>
            <a:t>On considering the Report of a reviewer, to do any or all of the following:(a) To issue recommendations to the practice unit;(b) To order a further peer review to be carried out</a:t>
          </a:r>
          <a:endParaRPr lang="en-US" sz="1200" b="1" dirty="0">
            <a:solidFill>
              <a:schemeClr val="tx1"/>
            </a:solidFill>
          </a:endParaRPr>
        </a:p>
      </dgm:t>
    </dgm:pt>
    <dgm:pt modelId="{0FEFCB50-C842-4941-ADF4-AAEAD66B9AC7}" type="parTrans" cxnId="{D0142A46-CB3B-444E-A023-375846A7E303}">
      <dgm:prSet/>
      <dgm:spPr/>
      <dgm:t>
        <a:bodyPr/>
        <a:lstStyle/>
        <a:p>
          <a:endParaRPr lang="en-US"/>
        </a:p>
      </dgm:t>
    </dgm:pt>
    <dgm:pt modelId="{F996C3C9-E764-4F44-B9F8-AD91CBD096EE}" type="sibTrans" cxnId="{D0142A46-CB3B-444E-A023-375846A7E303}">
      <dgm:prSet/>
      <dgm:spPr/>
      <dgm:t>
        <a:bodyPr/>
        <a:lstStyle/>
        <a:p>
          <a:endParaRPr lang="en-US"/>
        </a:p>
      </dgm:t>
    </dgm:pt>
    <dgm:pt modelId="{BBFAA88E-43B9-4F0D-B07F-82203DF88B4B}">
      <dgm:prSet phldrT="[Text]"/>
      <dgm:spPr>
        <a:solidFill>
          <a:schemeClr val="bg2">
            <a:lumMod val="90000"/>
          </a:schemeClr>
        </a:solidFill>
        <a:ln>
          <a:solidFill>
            <a:schemeClr val="accent1">
              <a:lumMod val="50000"/>
            </a:schemeClr>
          </a:solidFill>
        </a:ln>
      </dgm:spPr>
      <dgm:t>
        <a:bodyPr/>
        <a:lstStyle/>
        <a:p>
          <a:r>
            <a:rPr lang="en-US" b="1" dirty="0" smtClean="0">
              <a:solidFill>
                <a:schemeClr val="tx1"/>
              </a:solidFill>
              <a:latin typeface="Times New Roman" pitchFamily="18" charset="0"/>
              <a:cs typeface="Times New Roman" pitchFamily="18" charset="0"/>
            </a:rPr>
            <a:t>After considering the report of the reviewer and compliance of recommendations by the Practice Unit, wherever deemed appropriate by the Board, to issue Peer Review Certificate.</a:t>
          </a:r>
          <a:endParaRPr lang="en-US" b="1" dirty="0">
            <a:solidFill>
              <a:schemeClr val="tx1"/>
            </a:solidFill>
          </a:endParaRPr>
        </a:p>
      </dgm:t>
    </dgm:pt>
    <dgm:pt modelId="{882FF5DB-B5ED-453C-AC47-E64A07E3B8E3}" type="parTrans" cxnId="{A5D377A0-7D33-45DD-919C-BDB81D5964B4}">
      <dgm:prSet/>
      <dgm:spPr/>
      <dgm:t>
        <a:bodyPr/>
        <a:lstStyle/>
        <a:p>
          <a:endParaRPr lang="en-US"/>
        </a:p>
      </dgm:t>
    </dgm:pt>
    <dgm:pt modelId="{60F5B5C1-25FE-46BD-80AF-960563D45DD0}" type="sibTrans" cxnId="{A5D377A0-7D33-45DD-919C-BDB81D5964B4}">
      <dgm:prSet/>
      <dgm:spPr/>
      <dgm:t>
        <a:bodyPr/>
        <a:lstStyle/>
        <a:p>
          <a:endParaRPr lang="en-US"/>
        </a:p>
      </dgm:t>
    </dgm:pt>
    <dgm:pt modelId="{E3C91008-92D5-4E85-A907-D0D3FEDA8341}">
      <dgm:prSet phldrT="[Text]" custT="1"/>
      <dgm:spPr>
        <a:solidFill>
          <a:schemeClr val="bg2">
            <a:lumMod val="90000"/>
          </a:schemeClr>
        </a:solidFill>
        <a:ln>
          <a:solidFill>
            <a:schemeClr val="accent1">
              <a:lumMod val="50000"/>
            </a:schemeClr>
          </a:solidFill>
        </a:ln>
      </dgm:spPr>
      <dgm:t>
        <a:bodyPr/>
        <a:lstStyle/>
        <a:p>
          <a:r>
            <a:rPr lang="en-US" sz="1200" b="1" dirty="0" smtClean="0">
              <a:solidFill>
                <a:schemeClr val="tx1"/>
              </a:solidFill>
              <a:latin typeface="Times New Roman" pitchFamily="18" charset="0"/>
              <a:cs typeface="Times New Roman" pitchFamily="18" charset="0"/>
            </a:rPr>
            <a:t>To guide the members on best practices on peer review</a:t>
          </a:r>
          <a:r>
            <a:rPr lang="en-US" sz="1200" dirty="0" smtClean="0">
              <a:latin typeface="Times New Roman" pitchFamily="18" charset="0"/>
              <a:cs typeface="Times New Roman" pitchFamily="18" charset="0"/>
            </a:rPr>
            <a:t>.</a:t>
          </a:r>
          <a:endParaRPr lang="en-US" sz="1200" dirty="0"/>
        </a:p>
      </dgm:t>
    </dgm:pt>
    <dgm:pt modelId="{FAED5DE9-173D-46B6-9CD8-3837B9F2232F}" type="parTrans" cxnId="{0B1EEBE1-9F10-4727-9773-4E3F3B107E6C}">
      <dgm:prSet/>
      <dgm:spPr/>
      <dgm:t>
        <a:bodyPr/>
        <a:lstStyle/>
        <a:p>
          <a:endParaRPr lang="en-US"/>
        </a:p>
      </dgm:t>
    </dgm:pt>
    <dgm:pt modelId="{DB48F80B-0111-48B4-B245-E8D6950A3A7A}" type="sibTrans" cxnId="{0B1EEBE1-9F10-4727-9773-4E3F3B107E6C}">
      <dgm:prSet/>
      <dgm:spPr/>
      <dgm:t>
        <a:bodyPr/>
        <a:lstStyle/>
        <a:p>
          <a:endParaRPr lang="en-US"/>
        </a:p>
      </dgm:t>
    </dgm:pt>
    <dgm:pt modelId="{09FC049D-9D9F-4197-8192-1F541489028F}">
      <dgm:prSet phldrT="[Text]" custT="1"/>
      <dgm:spPr>
        <a:solidFill>
          <a:schemeClr val="bg2">
            <a:lumMod val="90000"/>
          </a:schemeClr>
        </a:solidFill>
        <a:ln>
          <a:solidFill>
            <a:schemeClr val="accent1">
              <a:lumMod val="50000"/>
            </a:schemeClr>
          </a:solidFill>
        </a:ln>
      </dgm:spPr>
      <dgm:t>
        <a:bodyPr/>
        <a:lstStyle/>
        <a:p>
          <a:r>
            <a:rPr lang="en-US" sz="1200" b="1" dirty="0" smtClean="0">
              <a:solidFill>
                <a:schemeClr val="tx1"/>
              </a:solidFill>
              <a:latin typeface="Times New Roman" pitchFamily="18" charset="0"/>
              <a:cs typeface="Times New Roman" pitchFamily="18" charset="0"/>
            </a:rPr>
            <a:t>To maintain a panel of Reviewers.</a:t>
          </a:r>
          <a:endParaRPr lang="en-US" sz="1200" b="1" dirty="0">
            <a:solidFill>
              <a:schemeClr val="tx1"/>
            </a:solidFill>
          </a:endParaRPr>
        </a:p>
      </dgm:t>
    </dgm:pt>
    <dgm:pt modelId="{AD6C8529-BDCA-49EB-BD62-B2EFB318E98E}" type="sibTrans" cxnId="{F9AF500E-BE21-47A4-83C0-7418A6F4B5F0}">
      <dgm:prSet/>
      <dgm:spPr/>
      <dgm:t>
        <a:bodyPr/>
        <a:lstStyle/>
        <a:p>
          <a:endParaRPr lang="en-US"/>
        </a:p>
      </dgm:t>
    </dgm:pt>
    <dgm:pt modelId="{875DE718-7926-42D6-AE68-5F3709754D58}" type="parTrans" cxnId="{F9AF500E-BE21-47A4-83C0-7418A6F4B5F0}">
      <dgm:prSet/>
      <dgm:spPr/>
      <dgm:t>
        <a:bodyPr/>
        <a:lstStyle/>
        <a:p>
          <a:endParaRPr lang="en-US"/>
        </a:p>
      </dgm:t>
    </dgm:pt>
    <dgm:pt modelId="{2E699A1B-6884-4BBE-B248-C6762484EC1F}" type="pres">
      <dgm:prSet presAssocID="{75A5C284-2696-41FA-ADEE-EBB170278625}" presName="diagram" presStyleCnt="0">
        <dgm:presLayoutVars>
          <dgm:dir/>
          <dgm:resizeHandles val="exact"/>
        </dgm:presLayoutVars>
      </dgm:prSet>
      <dgm:spPr/>
      <dgm:t>
        <a:bodyPr/>
        <a:lstStyle/>
        <a:p>
          <a:endParaRPr lang="en-US"/>
        </a:p>
      </dgm:t>
    </dgm:pt>
    <dgm:pt modelId="{68EE4151-59C5-4E6D-9819-DF7C70AF5DCF}" type="pres">
      <dgm:prSet presAssocID="{1135FC81-2F5A-4288-8B7D-C496756D912E}" presName="node" presStyleLbl="node1" presStyleIdx="0" presStyleCnt="10" custScaleX="138965" custLinFactNeighborX="19291" custLinFactNeighborY="-10">
        <dgm:presLayoutVars>
          <dgm:bulletEnabled val="1"/>
        </dgm:presLayoutVars>
      </dgm:prSet>
      <dgm:spPr/>
      <dgm:t>
        <a:bodyPr/>
        <a:lstStyle/>
        <a:p>
          <a:endParaRPr lang="en-US"/>
        </a:p>
      </dgm:t>
    </dgm:pt>
    <dgm:pt modelId="{56B5AA3E-622F-4B34-B465-FA6950F971D1}" type="pres">
      <dgm:prSet presAssocID="{721903BF-456D-4850-B8E6-413513BA349E}" presName="sibTrans" presStyleCnt="0"/>
      <dgm:spPr/>
    </dgm:pt>
    <dgm:pt modelId="{F88C1CC0-7417-496D-AB3A-9896C477FC1E}" type="pres">
      <dgm:prSet presAssocID="{09FC049D-9D9F-4197-8192-1F541489028F}" presName="node" presStyleLbl="node1" presStyleIdx="1" presStyleCnt="10" custLinFactNeighborX="76088" custLinFactNeighborY="30044">
        <dgm:presLayoutVars>
          <dgm:bulletEnabled val="1"/>
        </dgm:presLayoutVars>
      </dgm:prSet>
      <dgm:spPr/>
      <dgm:t>
        <a:bodyPr/>
        <a:lstStyle/>
        <a:p>
          <a:endParaRPr lang="en-US"/>
        </a:p>
      </dgm:t>
    </dgm:pt>
    <dgm:pt modelId="{6FE609EB-842B-401C-94F3-73CCCE573C2D}" type="pres">
      <dgm:prSet presAssocID="{AD6C8529-BDCA-49EB-BD62-B2EFB318E98E}" presName="sibTrans" presStyleCnt="0"/>
      <dgm:spPr/>
    </dgm:pt>
    <dgm:pt modelId="{15341A8E-D66A-477F-8BDE-0D14954B80E4}" type="pres">
      <dgm:prSet presAssocID="{D818B87D-EF42-460C-9838-183094A1C677}" presName="node" presStyleLbl="node1" presStyleIdx="2" presStyleCnt="10" custLinFactX="1329" custLinFactNeighborX="100000" custLinFactNeighborY="30044">
        <dgm:presLayoutVars>
          <dgm:bulletEnabled val="1"/>
        </dgm:presLayoutVars>
      </dgm:prSet>
      <dgm:spPr/>
      <dgm:t>
        <a:bodyPr/>
        <a:lstStyle/>
        <a:p>
          <a:endParaRPr lang="en-US"/>
        </a:p>
      </dgm:t>
    </dgm:pt>
    <dgm:pt modelId="{706BA09B-3584-4160-8D4E-2984345A2543}" type="pres">
      <dgm:prSet presAssocID="{99072657-DD8E-492D-BD11-E8A954C9DAA4}" presName="sibTrans" presStyleCnt="0"/>
      <dgm:spPr/>
    </dgm:pt>
    <dgm:pt modelId="{40719F60-561B-4C8E-8A0A-B6BE2AB4FF11}" type="pres">
      <dgm:prSet presAssocID="{FCC800CA-4D44-498D-AD25-C0CDA2F00F8B}" presName="node" presStyleLbl="node1" presStyleIdx="3" presStyleCnt="10" custScaleY="169298" custLinFactX="-172998" custLinFactY="60286" custLinFactNeighborX="-200000" custLinFactNeighborY="100000">
        <dgm:presLayoutVars>
          <dgm:bulletEnabled val="1"/>
        </dgm:presLayoutVars>
      </dgm:prSet>
      <dgm:spPr/>
      <dgm:t>
        <a:bodyPr/>
        <a:lstStyle/>
        <a:p>
          <a:endParaRPr lang="en-US"/>
        </a:p>
      </dgm:t>
    </dgm:pt>
    <dgm:pt modelId="{B9ED1B97-DA22-4369-93D1-70FF55242A90}" type="pres">
      <dgm:prSet presAssocID="{6C7AFF22-F4EA-4F89-98E2-36031320CA0F}" presName="sibTrans" presStyleCnt="0"/>
      <dgm:spPr/>
    </dgm:pt>
    <dgm:pt modelId="{2F8E8F92-896E-4FBE-AA36-4D64EDEEE4F4}" type="pres">
      <dgm:prSet presAssocID="{1F20CB41-1F6A-4BF6-BF70-E0720686C15A}" presName="node" presStyleLbl="node1" presStyleIdx="4" presStyleCnt="10" custScaleY="140052" custLinFactNeighborX="88362" custLinFactNeighborY="-19223">
        <dgm:presLayoutVars>
          <dgm:bulletEnabled val="1"/>
        </dgm:presLayoutVars>
      </dgm:prSet>
      <dgm:spPr/>
      <dgm:t>
        <a:bodyPr/>
        <a:lstStyle/>
        <a:p>
          <a:endParaRPr lang="en-US"/>
        </a:p>
      </dgm:t>
    </dgm:pt>
    <dgm:pt modelId="{EBB136AC-CF20-4053-964F-0E73087590A8}" type="pres">
      <dgm:prSet presAssocID="{FC58A817-EAEA-400C-A7F2-55FCC4145375}" presName="sibTrans" presStyleCnt="0"/>
      <dgm:spPr/>
    </dgm:pt>
    <dgm:pt modelId="{58A14B3C-B587-4748-9A03-30A2F3A48E11}" type="pres">
      <dgm:prSet presAssocID="{9B1A5590-8097-4321-AD32-7EA3B6F0F3D2}" presName="node" presStyleLbl="node1" presStyleIdx="5" presStyleCnt="10" custLinFactX="79" custLinFactNeighborX="100000" custLinFactNeighborY="803">
        <dgm:presLayoutVars>
          <dgm:bulletEnabled val="1"/>
        </dgm:presLayoutVars>
      </dgm:prSet>
      <dgm:spPr/>
      <dgm:t>
        <a:bodyPr/>
        <a:lstStyle/>
        <a:p>
          <a:endParaRPr lang="en-US"/>
        </a:p>
      </dgm:t>
    </dgm:pt>
    <dgm:pt modelId="{77A9D3FC-C8C6-4F29-9E40-7C7E7CDA9EE7}" type="pres">
      <dgm:prSet presAssocID="{9674FF9A-10C3-44ED-AA84-16B88CBA0D96}" presName="sibTrans" presStyleCnt="0"/>
      <dgm:spPr/>
    </dgm:pt>
    <dgm:pt modelId="{BDA9025D-D562-42CD-81CD-18F1014F97A9}" type="pres">
      <dgm:prSet presAssocID="{6990CCAE-18A7-41F0-8204-F05B71F6C952}" presName="node" presStyleLbl="node1" presStyleIdx="6" presStyleCnt="10" custLinFactX="25320" custLinFactNeighborX="100000" custLinFactNeighborY="23343">
        <dgm:presLayoutVars>
          <dgm:bulletEnabled val="1"/>
        </dgm:presLayoutVars>
      </dgm:prSet>
      <dgm:spPr/>
      <dgm:t>
        <a:bodyPr/>
        <a:lstStyle/>
        <a:p>
          <a:endParaRPr lang="en-US"/>
        </a:p>
      </dgm:t>
    </dgm:pt>
    <dgm:pt modelId="{7A665828-1D3B-47E0-9698-E266D9968800}" type="pres">
      <dgm:prSet presAssocID="{4AF28B3E-8301-4580-B778-DDEBD3609DAC}" presName="sibTrans" presStyleCnt="0"/>
      <dgm:spPr/>
    </dgm:pt>
    <dgm:pt modelId="{23BDF4DF-86D3-4A39-A7B9-14D2DB755075}" type="pres">
      <dgm:prSet presAssocID="{89C7B2F2-2424-462A-B4B3-8AED2A9D96A4}" presName="node" presStyleLbl="node1" presStyleIdx="7" presStyleCnt="10" custScaleY="170605" custLinFactX="-100000" custLinFactY="75876" custLinFactNeighborX="-199420" custLinFactNeighborY="100000">
        <dgm:presLayoutVars>
          <dgm:bulletEnabled val="1"/>
        </dgm:presLayoutVars>
      </dgm:prSet>
      <dgm:spPr/>
      <dgm:t>
        <a:bodyPr/>
        <a:lstStyle/>
        <a:p>
          <a:endParaRPr lang="en-US"/>
        </a:p>
      </dgm:t>
    </dgm:pt>
    <dgm:pt modelId="{CA28F81C-A56B-47D4-89AC-1B942B68D9B9}" type="pres">
      <dgm:prSet presAssocID="{F996C3C9-E764-4F44-B9F8-AD91CBD096EE}" presName="sibTrans" presStyleCnt="0"/>
      <dgm:spPr/>
    </dgm:pt>
    <dgm:pt modelId="{88546782-A484-4B7D-8362-3791E8E49B22}" type="pres">
      <dgm:prSet presAssocID="{BBFAA88E-43B9-4F0D-B07F-82203DF88B4B}" presName="node" presStyleLbl="node1" presStyleIdx="8" presStyleCnt="10" custScaleY="181551" custLinFactNeighborX="45982" custLinFactNeighborY="-17244">
        <dgm:presLayoutVars>
          <dgm:bulletEnabled val="1"/>
        </dgm:presLayoutVars>
      </dgm:prSet>
      <dgm:spPr/>
      <dgm:t>
        <a:bodyPr/>
        <a:lstStyle/>
        <a:p>
          <a:endParaRPr lang="en-US"/>
        </a:p>
      </dgm:t>
    </dgm:pt>
    <dgm:pt modelId="{A12B05AE-F676-42E4-B87F-6EA295B1A5BD}" type="pres">
      <dgm:prSet presAssocID="{60F5B5C1-25FE-46BD-80AF-960563D45DD0}" presName="sibTrans" presStyleCnt="0"/>
      <dgm:spPr/>
    </dgm:pt>
    <dgm:pt modelId="{D2942CE0-847C-49F7-B647-55496886EE0B}" type="pres">
      <dgm:prSet presAssocID="{E3C91008-92D5-4E85-A907-D0D3FEDA8341}" presName="node" presStyleLbl="node1" presStyleIdx="9" presStyleCnt="10" custLinFactNeighborX="80239" custLinFactNeighborY="-17244">
        <dgm:presLayoutVars>
          <dgm:bulletEnabled val="1"/>
        </dgm:presLayoutVars>
      </dgm:prSet>
      <dgm:spPr/>
      <dgm:t>
        <a:bodyPr/>
        <a:lstStyle/>
        <a:p>
          <a:endParaRPr lang="en-US"/>
        </a:p>
      </dgm:t>
    </dgm:pt>
  </dgm:ptLst>
  <dgm:cxnLst>
    <dgm:cxn modelId="{6E58F1E8-DEFB-457E-B321-3F8C744CFE9C}" srcId="{75A5C284-2696-41FA-ADEE-EBB170278625}" destId="{6990CCAE-18A7-41F0-8204-F05B71F6C952}" srcOrd="6" destOrd="0" parTransId="{1E854440-6939-4E84-8624-23069E7E2386}" sibTransId="{4AF28B3E-8301-4580-B778-DDEBD3609DAC}"/>
    <dgm:cxn modelId="{E90CA380-0E73-4B27-AD8A-0349032C1528}" srcId="{75A5C284-2696-41FA-ADEE-EBB170278625}" destId="{1135FC81-2F5A-4288-8B7D-C496756D912E}" srcOrd="0" destOrd="0" parTransId="{21112A1E-421A-4C88-A5CF-33BE16EDF26B}" sibTransId="{721903BF-456D-4850-B8E6-413513BA349E}"/>
    <dgm:cxn modelId="{BF1D8CC2-8D4E-4EF3-BABE-143728A0C3E4}" type="presOf" srcId="{09FC049D-9D9F-4197-8192-1F541489028F}" destId="{F88C1CC0-7417-496D-AB3A-9896C477FC1E}" srcOrd="0" destOrd="0" presId="urn:microsoft.com/office/officeart/2005/8/layout/default#1"/>
    <dgm:cxn modelId="{8F0FE362-4642-4129-925C-A20E4A027569}" srcId="{75A5C284-2696-41FA-ADEE-EBB170278625}" destId="{D818B87D-EF42-460C-9838-183094A1C677}" srcOrd="2" destOrd="0" parTransId="{F913FACA-4183-442F-BAA6-76928EAB1987}" sibTransId="{99072657-DD8E-492D-BD11-E8A954C9DAA4}"/>
    <dgm:cxn modelId="{02C1065B-233D-4A5B-9325-03E8ACAAF7AF}" type="presOf" srcId="{BBFAA88E-43B9-4F0D-B07F-82203DF88B4B}" destId="{88546782-A484-4B7D-8362-3791E8E49B22}" srcOrd="0" destOrd="0" presId="urn:microsoft.com/office/officeart/2005/8/layout/default#1"/>
    <dgm:cxn modelId="{0B1EEBE1-9F10-4727-9773-4E3F3B107E6C}" srcId="{75A5C284-2696-41FA-ADEE-EBB170278625}" destId="{E3C91008-92D5-4E85-A907-D0D3FEDA8341}" srcOrd="9" destOrd="0" parTransId="{FAED5DE9-173D-46B6-9CD8-3837B9F2232F}" sibTransId="{DB48F80B-0111-48B4-B245-E8D6950A3A7A}"/>
    <dgm:cxn modelId="{EC217865-7A1C-4947-97BD-C16141043B91}" srcId="{75A5C284-2696-41FA-ADEE-EBB170278625}" destId="{1F20CB41-1F6A-4BF6-BF70-E0720686C15A}" srcOrd="4" destOrd="0" parTransId="{E66494E2-CE86-4964-9BBB-79F2DAA2D3C0}" sibTransId="{FC58A817-EAEA-400C-A7F2-55FCC4145375}"/>
    <dgm:cxn modelId="{77E1847C-A201-4C95-9B25-6872488893BE}" type="presOf" srcId="{FCC800CA-4D44-498D-AD25-C0CDA2F00F8B}" destId="{40719F60-561B-4C8E-8A0A-B6BE2AB4FF11}" srcOrd="0" destOrd="0" presId="urn:microsoft.com/office/officeart/2005/8/layout/default#1"/>
    <dgm:cxn modelId="{D8FE695A-2D09-4BF2-B226-E334E5B47EFF}" srcId="{75A5C284-2696-41FA-ADEE-EBB170278625}" destId="{9B1A5590-8097-4321-AD32-7EA3B6F0F3D2}" srcOrd="5" destOrd="0" parTransId="{3716F6EE-E288-49BC-934E-0ADC284C7647}" sibTransId="{9674FF9A-10C3-44ED-AA84-16B88CBA0D96}"/>
    <dgm:cxn modelId="{5A886C8E-A9BA-4EF0-B2F9-3F0F04D34EF8}" type="presOf" srcId="{1135FC81-2F5A-4288-8B7D-C496756D912E}" destId="{68EE4151-59C5-4E6D-9819-DF7C70AF5DCF}" srcOrd="0" destOrd="0" presId="urn:microsoft.com/office/officeart/2005/8/layout/default#1"/>
    <dgm:cxn modelId="{DE22FC43-22AA-4BD3-8CE0-E295B090556D}" type="presOf" srcId="{E3C91008-92D5-4E85-A907-D0D3FEDA8341}" destId="{D2942CE0-847C-49F7-B647-55496886EE0B}" srcOrd="0" destOrd="0" presId="urn:microsoft.com/office/officeart/2005/8/layout/default#1"/>
    <dgm:cxn modelId="{106ACE72-215B-438D-8398-904D46B0C012}" type="presOf" srcId="{6990CCAE-18A7-41F0-8204-F05B71F6C952}" destId="{BDA9025D-D562-42CD-81CD-18F1014F97A9}" srcOrd="0" destOrd="0" presId="urn:microsoft.com/office/officeart/2005/8/layout/default#1"/>
    <dgm:cxn modelId="{B6E53440-2600-4E55-BF59-DD2D49A9CD75}" type="presOf" srcId="{89C7B2F2-2424-462A-B4B3-8AED2A9D96A4}" destId="{23BDF4DF-86D3-4A39-A7B9-14D2DB755075}" srcOrd="0" destOrd="0" presId="urn:microsoft.com/office/officeart/2005/8/layout/default#1"/>
    <dgm:cxn modelId="{3D4449DC-622D-48AB-A1B6-0CEA15303DC4}" type="presOf" srcId="{9B1A5590-8097-4321-AD32-7EA3B6F0F3D2}" destId="{58A14B3C-B587-4748-9A03-30A2F3A48E11}" srcOrd="0" destOrd="0" presId="urn:microsoft.com/office/officeart/2005/8/layout/default#1"/>
    <dgm:cxn modelId="{992237EE-993A-47D2-AF5C-F13F7B3A1CCB}" srcId="{75A5C284-2696-41FA-ADEE-EBB170278625}" destId="{FCC800CA-4D44-498D-AD25-C0CDA2F00F8B}" srcOrd="3" destOrd="0" parTransId="{2C33B273-1A5F-42E8-8A16-C299187E2E0E}" sibTransId="{6C7AFF22-F4EA-4F89-98E2-36031320CA0F}"/>
    <dgm:cxn modelId="{F9AF500E-BE21-47A4-83C0-7418A6F4B5F0}" srcId="{75A5C284-2696-41FA-ADEE-EBB170278625}" destId="{09FC049D-9D9F-4197-8192-1F541489028F}" srcOrd="1" destOrd="0" parTransId="{875DE718-7926-42D6-AE68-5F3709754D58}" sibTransId="{AD6C8529-BDCA-49EB-BD62-B2EFB318E98E}"/>
    <dgm:cxn modelId="{EDE5412A-9BF7-4BC4-BFCC-1B3882CCC139}" type="presOf" srcId="{75A5C284-2696-41FA-ADEE-EBB170278625}" destId="{2E699A1B-6884-4BBE-B248-C6762484EC1F}" srcOrd="0" destOrd="0" presId="urn:microsoft.com/office/officeart/2005/8/layout/default#1"/>
    <dgm:cxn modelId="{AEA16664-856D-4AA7-889F-0CAC72822F7B}" type="presOf" srcId="{1F20CB41-1F6A-4BF6-BF70-E0720686C15A}" destId="{2F8E8F92-896E-4FBE-AA36-4D64EDEEE4F4}" srcOrd="0" destOrd="0" presId="urn:microsoft.com/office/officeart/2005/8/layout/default#1"/>
    <dgm:cxn modelId="{D0142A46-CB3B-444E-A023-375846A7E303}" srcId="{75A5C284-2696-41FA-ADEE-EBB170278625}" destId="{89C7B2F2-2424-462A-B4B3-8AED2A9D96A4}" srcOrd="7" destOrd="0" parTransId="{0FEFCB50-C842-4941-ADF4-AAEAD66B9AC7}" sibTransId="{F996C3C9-E764-4F44-B9F8-AD91CBD096EE}"/>
    <dgm:cxn modelId="{3A18E526-08BE-4D51-8C71-371B99332E16}" type="presOf" srcId="{D818B87D-EF42-460C-9838-183094A1C677}" destId="{15341A8E-D66A-477F-8BDE-0D14954B80E4}" srcOrd="0" destOrd="0" presId="urn:microsoft.com/office/officeart/2005/8/layout/default#1"/>
    <dgm:cxn modelId="{A5D377A0-7D33-45DD-919C-BDB81D5964B4}" srcId="{75A5C284-2696-41FA-ADEE-EBB170278625}" destId="{BBFAA88E-43B9-4F0D-B07F-82203DF88B4B}" srcOrd="8" destOrd="0" parTransId="{882FF5DB-B5ED-453C-AC47-E64A07E3B8E3}" sibTransId="{60F5B5C1-25FE-46BD-80AF-960563D45DD0}"/>
    <dgm:cxn modelId="{48BCAADA-31BB-4208-8977-0C72300FAE76}" type="presParOf" srcId="{2E699A1B-6884-4BBE-B248-C6762484EC1F}" destId="{68EE4151-59C5-4E6D-9819-DF7C70AF5DCF}" srcOrd="0" destOrd="0" presId="urn:microsoft.com/office/officeart/2005/8/layout/default#1"/>
    <dgm:cxn modelId="{1C67F80A-0B21-4F5D-9498-76A6CAF9EA94}" type="presParOf" srcId="{2E699A1B-6884-4BBE-B248-C6762484EC1F}" destId="{56B5AA3E-622F-4B34-B465-FA6950F971D1}" srcOrd="1" destOrd="0" presId="urn:microsoft.com/office/officeart/2005/8/layout/default#1"/>
    <dgm:cxn modelId="{8D69BC58-13D7-41BB-84BD-A999857F76A8}" type="presParOf" srcId="{2E699A1B-6884-4BBE-B248-C6762484EC1F}" destId="{F88C1CC0-7417-496D-AB3A-9896C477FC1E}" srcOrd="2" destOrd="0" presId="urn:microsoft.com/office/officeart/2005/8/layout/default#1"/>
    <dgm:cxn modelId="{A1A29642-4853-47E8-AA4D-2D2F473D637C}" type="presParOf" srcId="{2E699A1B-6884-4BBE-B248-C6762484EC1F}" destId="{6FE609EB-842B-401C-94F3-73CCCE573C2D}" srcOrd="3" destOrd="0" presId="urn:microsoft.com/office/officeart/2005/8/layout/default#1"/>
    <dgm:cxn modelId="{4B1C76F5-8F4F-4D48-ACA4-355E4C0C6D7D}" type="presParOf" srcId="{2E699A1B-6884-4BBE-B248-C6762484EC1F}" destId="{15341A8E-D66A-477F-8BDE-0D14954B80E4}" srcOrd="4" destOrd="0" presId="urn:microsoft.com/office/officeart/2005/8/layout/default#1"/>
    <dgm:cxn modelId="{EDA60E5B-FB48-4BC3-8D76-CBA210450C49}" type="presParOf" srcId="{2E699A1B-6884-4BBE-B248-C6762484EC1F}" destId="{706BA09B-3584-4160-8D4E-2984345A2543}" srcOrd="5" destOrd="0" presId="urn:microsoft.com/office/officeart/2005/8/layout/default#1"/>
    <dgm:cxn modelId="{7BC5F56F-BF98-44DF-A7FE-A77B59E65848}" type="presParOf" srcId="{2E699A1B-6884-4BBE-B248-C6762484EC1F}" destId="{40719F60-561B-4C8E-8A0A-B6BE2AB4FF11}" srcOrd="6" destOrd="0" presId="urn:microsoft.com/office/officeart/2005/8/layout/default#1"/>
    <dgm:cxn modelId="{0E88EF8A-789F-45C2-99F3-6F032E0F6153}" type="presParOf" srcId="{2E699A1B-6884-4BBE-B248-C6762484EC1F}" destId="{B9ED1B97-DA22-4369-93D1-70FF55242A90}" srcOrd="7" destOrd="0" presId="urn:microsoft.com/office/officeart/2005/8/layout/default#1"/>
    <dgm:cxn modelId="{246352CD-003F-4FA4-8DB0-F0478836F95C}" type="presParOf" srcId="{2E699A1B-6884-4BBE-B248-C6762484EC1F}" destId="{2F8E8F92-896E-4FBE-AA36-4D64EDEEE4F4}" srcOrd="8" destOrd="0" presId="urn:microsoft.com/office/officeart/2005/8/layout/default#1"/>
    <dgm:cxn modelId="{C6FAC2DC-20E4-4FDE-8C4F-C48854B6B117}" type="presParOf" srcId="{2E699A1B-6884-4BBE-B248-C6762484EC1F}" destId="{EBB136AC-CF20-4053-964F-0E73087590A8}" srcOrd="9" destOrd="0" presId="urn:microsoft.com/office/officeart/2005/8/layout/default#1"/>
    <dgm:cxn modelId="{A7FC29E7-F58A-4BB2-9508-A325E2DB6C43}" type="presParOf" srcId="{2E699A1B-6884-4BBE-B248-C6762484EC1F}" destId="{58A14B3C-B587-4748-9A03-30A2F3A48E11}" srcOrd="10" destOrd="0" presId="urn:microsoft.com/office/officeart/2005/8/layout/default#1"/>
    <dgm:cxn modelId="{009943EB-31BE-429D-BF0D-F4A16FC3790B}" type="presParOf" srcId="{2E699A1B-6884-4BBE-B248-C6762484EC1F}" destId="{77A9D3FC-C8C6-4F29-9E40-7C7E7CDA9EE7}" srcOrd="11" destOrd="0" presId="urn:microsoft.com/office/officeart/2005/8/layout/default#1"/>
    <dgm:cxn modelId="{7CF0DA8C-6DB2-463B-B9FC-3270E0FF48E1}" type="presParOf" srcId="{2E699A1B-6884-4BBE-B248-C6762484EC1F}" destId="{BDA9025D-D562-42CD-81CD-18F1014F97A9}" srcOrd="12" destOrd="0" presId="urn:microsoft.com/office/officeart/2005/8/layout/default#1"/>
    <dgm:cxn modelId="{F68356BC-9F89-4E1C-8C52-79A850CAD253}" type="presParOf" srcId="{2E699A1B-6884-4BBE-B248-C6762484EC1F}" destId="{7A665828-1D3B-47E0-9698-E266D9968800}" srcOrd="13" destOrd="0" presId="urn:microsoft.com/office/officeart/2005/8/layout/default#1"/>
    <dgm:cxn modelId="{D8AE13F5-31D8-4AD6-86D3-4B1FEF2DAD6B}" type="presParOf" srcId="{2E699A1B-6884-4BBE-B248-C6762484EC1F}" destId="{23BDF4DF-86D3-4A39-A7B9-14D2DB755075}" srcOrd="14" destOrd="0" presId="urn:microsoft.com/office/officeart/2005/8/layout/default#1"/>
    <dgm:cxn modelId="{D5C86861-4674-4A93-9C3D-43C303B7B190}" type="presParOf" srcId="{2E699A1B-6884-4BBE-B248-C6762484EC1F}" destId="{CA28F81C-A56B-47D4-89AC-1B942B68D9B9}" srcOrd="15" destOrd="0" presId="urn:microsoft.com/office/officeart/2005/8/layout/default#1"/>
    <dgm:cxn modelId="{F16C6AFB-A296-4939-8533-20AAF8ACFC56}" type="presParOf" srcId="{2E699A1B-6884-4BBE-B248-C6762484EC1F}" destId="{88546782-A484-4B7D-8362-3791E8E49B22}" srcOrd="16" destOrd="0" presId="urn:microsoft.com/office/officeart/2005/8/layout/default#1"/>
    <dgm:cxn modelId="{4684E781-A28D-49A9-B2D1-A0C44B632792}" type="presParOf" srcId="{2E699A1B-6884-4BBE-B248-C6762484EC1F}" destId="{A12B05AE-F676-42E4-B87F-6EA295B1A5BD}" srcOrd="17" destOrd="0" presId="urn:microsoft.com/office/officeart/2005/8/layout/default#1"/>
    <dgm:cxn modelId="{4B3A972F-EDFF-4413-99A6-83EEF8145D21}" type="presParOf" srcId="{2E699A1B-6884-4BBE-B248-C6762484EC1F}" destId="{D2942CE0-847C-49F7-B647-55496886EE0B}" srcOrd="18" destOrd="0" presId="urn:microsoft.com/office/officeart/2005/8/layout/defaul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F94FB3F5-AC73-43B5-9DA0-55D3068AF838}" type="datetimeFigureOut">
              <a:rPr lang="en-US"/>
              <a:pPr>
                <a:defRPr/>
              </a:pPr>
              <a:t>7/19/2013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r>
              <a:rPr lang="en-US"/>
              <a:t>R.SRIDHARAN &amp; ASSOCIATES , COMPANY SECRETARIES</a:t>
            </a: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8330252C-A95C-4C80-B169-2842C4BB5720}" type="slidenum">
              <a:rPr lang="en-US"/>
              <a:pPr>
                <a:defRPr/>
              </a:pPr>
              <a:t>‹#›</a:t>
            </a:fld>
            <a:endParaRPr 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672AD61E-8810-484C-9D34-CFC960CDAC3A}" type="datetimeFigureOut">
              <a:rPr lang="en-US"/>
              <a:pPr>
                <a:defRPr/>
              </a:pPr>
              <a:t>7/19/2013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r>
              <a:rPr lang="en-US"/>
              <a:t>R.SRIDHARAN &amp; ASSOCIATES , COMPANY SECRETARIES</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CCD9DD0D-B37C-497E-9B53-E2A90F851497}" type="slidenum">
              <a:rPr lang="en-US"/>
              <a:pPr>
                <a:defRPr/>
              </a:pPr>
              <a:t>‹#›</a:t>
            </a:fld>
            <a:endParaRPr lang="en-US"/>
          </a:p>
        </p:txBody>
      </p:sp>
    </p:spTree>
  </p:cSld>
  <p:clrMap bg1="lt1" tx1="dk1" bg2="lt2" tx2="dk2" accent1="accent1" accent2="accent2" accent3="accent3" accent4="accent4" accent5="accent5" accent6="accent6" hlink="hlink" folHlink="folHlink"/>
  <p:hf hd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TextEdit="1"/>
          </p:cNvSpPr>
          <p:nvPr>
            <p:ph type="sldImg"/>
          </p:nvPr>
        </p:nvSpPr>
        <p:spPr bwMode="auto">
          <a:noFill/>
          <a:ln>
            <a:solidFill>
              <a:srgbClr val="000000"/>
            </a:solidFill>
            <a:miter lim="800000"/>
            <a:headEnd/>
            <a:tailEnd/>
          </a:ln>
        </p:spPr>
      </p:sp>
      <p:sp>
        <p:nvSpPr>
          <p:cNvPr id="77827"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TextEdit="1"/>
          </p:cNvSpPr>
          <p:nvPr>
            <p:ph type="sldImg"/>
          </p:nvPr>
        </p:nvSpPr>
        <p:spPr bwMode="auto">
          <a:noFill/>
          <a:ln>
            <a:solidFill>
              <a:srgbClr val="000000"/>
            </a:solidFill>
            <a:miter lim="800000"/>
            <a:headEnd/>
            <a:tailEnd/>
          </a:ln>
        </p:spPr>
      </p:sp>
      <p:sp>
        <p:nvSpPr>
          <p:cNvPr id="87043"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TextEdit="1"/>
          </p:cNvSpPr>
          <p:nvPr>
            <p:ph type="sldImg"/>
          </p:nvPr>
        </p:nvSpPr>
        <p:spPr bwMode="auto">
          <a:noFill/>
          <a:ln>
            <a:solidFill>
              <a:srgbClr val="000000"/>
            </a:solidFill>
            <a:miter lim="800000"/>
            <a:headEnd/>
            <a:tailEnd/>
          </a:ln>
        </p:spPr>
      </p:sp>
      <p:sp>
        <p:nvSpPr>
          <p:cNvPr id="88067"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TextEdit="1"/>
          </p:cNvSpPr>
          <p:nvPr>
            <p:ph type="sldImg"/>
          </p:nvPr>
        </p:nvSpPr>
        <p:spPr bwMode="auto">
          <a:noFill/>
          <a:ln>
            <a:solidFill>
              <a:srgbClr val="000000"/>
            </a:solidFill>
            <a:miter lim="800000"/>
            <a:headEnd/>
            <a:tailEnd/>
          </a:ln>
        </p:spPr>
      </p:sp>
      <p:sp>
        <p:nvSpPr>
          <p:cNvPr id="89091"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TextEdit="1"/>
          </p:cNvSpPr>
          <p:nvPr>
            <p:ph type="sldImg"/>
          </p:nvPr>
        </p:nvSpPr>
        <p:spPr bwMode="auto">
          <a:noFill/>
          <a:ln>
            <a:solidFill>
              <a:srgbClr val="000000"/>
            </a:solidFill>
            <a:miter lim="800000"/>
            <a:headEnd/>
            <a:tailEnd/>
          </a:ln>
        </p:spPr>
      </p:sp>
      <p:sp>
        <p:nvSpPr>
          <p:cNvPr id="90115"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TextEdit="1"/>
          </p:cNvSpPr>
          <p:nvPr>
            <p:ph type="sldImg"/>
          </p:nvPr>
        </p:nvSpPr>
        <p:spPr bwMode="auto">
          <a:noFill/>
          <a:ln>
            <a:solidFill>
              <a:srgbClr val="000000"/>
            </a:solidFill>
            <a:miter lim="800000"/>
            <a:headEnd/>
            <a:tailEnd/>
          </a:ln>
        </p:spPr>
      </p:sp>
      <p:sp>
        <p:nvSpPr>
          <p:cNvPr id="91139"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TextEdit="1"/>
          </p:cNvSpPr>
          <p:nvPr>
            <p:ph type="sldImg"/>
          </p:nvPr>
        </p:nvSpPr>
        <p:spPr bwMode="auto">
          <a:noFill/>
          <a:ln>
            <a:solidFill>
              <a:srgbClr val="000000"/>
            </a:solidFill>
            <a:miter lim="800000"/>
            <a:headEnd/>
            <a:tailEnd/>
          </a:ln>
        </p:spPr>
      </p:sp>
      <p:sp>
        <p:nvSpPr>
          <p:cNvPr id="92163"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TextEdit="1"/>
          </p:cNvSpPr>
          <p:nvPr>
            <p:ph type="sldImg"/>
          </p:nvPr>
        </p:nvSpPr>
        <p:spPr bwMode="auto">
          <a:noFill/>
          <a:ln>
            <a:solidFill>
              <a:srgbClr val="000000"/>
            </a:solidFill>
            <a:miter lim="800000"/>
            <a:headEnd/>
            <a:tailEnd/>
          </a:ln>
        </p:spPr>
      </p:sp>
      <p:sp>
        <p:nvSpPr>
          <p:cNvPr id="93187"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TextEdit="1"/>
          </p:cNvSpPr>
          <p:nvPr>
            <p:ph type="sldImg"/>
          </p:nvPr>
        </p:nvSpPr>
        <p:spPr bwMode="auto">
          <a:noFill/>
          <a:ln>
            <a:solidFill>
              <a:srgbClr val="000000"/>
            </a:solidFill>
            <a:miter lim="800000"/>
            <a:headEnd/>
            <a:tailEnd/>
          </a:ln>
        </p:spPr>
      </p:sp>
      <p:sp>
        <p:nvSpPr>
          <p:cNvPr id="94211"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TextEdit="1"/>
          </p:cNvSpPr>
          <p:nvPr>
            <p:ph type="sldImg"/>
          </p:nvPr>
        </p:nvSpPr>
        <p:spPr bwMode="auto">
          <a:noFill/>
          <a:ln>
            <a:solidFill>
              <a:srgbClr val="000000"/>
            </a:solidFill>
            <a:miter lim="800000"/>
            <a:headEnd/>
            <a:tailEnd/>
          </a:ln>
        </p:spPr>
      </p:sp>
      <p:sp>
        <p:nvSpPr>
          <p:cNvPr id="95235"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TextEdit="1"/>
          </p:cNvSpPr>
          <p:nvPr>
            <p:ph type="sldImg"/>
          </p:nvPr>
        </p:nvSpPr>
        <p:spPr bwMode="auto">
          <a:noFill/>
          <a:ln>
            <a:solidFill>
              <a:srgbClr val="000000"/>
            </a:solidFill>
            <a:miter lim="800000"/>
            <a:headEnd/>
            <a:tailEnd/>
          </a:ln>
        </p:spPr>
      </p:sp>
      <p:sp>
        <p:nvSpPr>
          <p:cNvPr id="96259"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TextEdit="1"/>
          </p:cNvSpPr>
          <p:nvPr>
            <p:ph type="sldImg"/>
          </p:nvPr>
        </p:nvSpPr>
        <p:spPr bwMode="auto">
          <a:noFill/>
          <a:ln>
            <a:solidFill>
              <a:srgbClr val="000000"/>
            </a:solidFill>
            <a:miter lim="800000"/>
            <a:headEnd/>
            <a:tailEnd/>
          </a:ln>
        </p:spPr>
      </p:sp>
      <p:sp>
        <p:nvSpPr>
          <p:cNvPr id="78851"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smtClean="0"/>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6C2268B-AE43-493D-9051-CF6A8488D149}" type="slidenum">
              <a:rPr lang="en-US">
                <a:cs typeface="Arial" charset="0"/>
              </a:rPr>
              <a:pPr fontAlgn="base">
                <a:spcBef>
                  <a:spcPct val="0"/>
                </a:spcBef>
                <a:spcAft>
                  <a:spcPct val="0"/>
                </a:spcAft>
              </a:pPr>
              <a:t>20</a:t>
            </a:fld>
            <a:endParaRPr lang="en-US">
              <a:cs typeface="Arial" charset="0"/>
            </a:endParaRPr>
          </a:p>
        </p:txBody>
      </p:sp>
      <p:sp>
        <p:nvSpPr>
          <p:cNvPr id="35844" name="Footer Placeholder 4"/>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a:cs typeface="Arial" charset="0"/>
              </a:rPr>
              <a:t>R.SRIDHARAN &amp; ASSOCIATES , COMPANY SECRETARIES</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TextEdit="1"/>
          </p:cNvSpPr>
          <p:nvPr>
            <p:ph type="sldImg"/>
          </p:nvPr>
        </p:nvSpPr>
        <p:spPr bwMode="auto">
          <a:noFill/>
          <a:ln>
            <a:solidFill>
              <a:srgbClr val="000000"/>
            </a:solidFill>
            <a:miter lim="800000"/>
            <a:headEnd/>
            <a:tailEnd/>
          </a:ln>
        </p:spPr>
      </p:sp>
      <p:sp>
        <p:nvSpPr>
          <p:cNvPr id="97283"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TextEdit="1"/>
          </p:cNvSpPr>
          <p:nvPr>
            <p:ph type="sldImg"/>
          </p:nvPr>
        </p:nvSpPr>
        <p:spPr bwMode="auto">
          <a:noFill/>
          <a:ln>
            <a:solidFill>
              <a:srgbClr val="000000"/>
            </a:solidFill>
            <a:miter lim="800000"/>
            <a:headEnd/>
            <a:tailEnd/>
          </a:ln>
        </p:spPr>
      </p:sp>
      <p:sp>
        <p:nvSpPr>
          <p:cNvPr id="98307"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TextEdit="1"/>
          </p:cNvSpPr>
          <p:nvPr>
            <p:ph type="sldImg"/>
          </p:nvPr>
        </p:nvSpPr>
        <p:spPr bwMode="auto">
          <a:noFill/>
          <a:ln>
            <a:solidFill>
              <a:srgbClr val="000000"/>
            </a:solidFill>
            <a:miter lim="800000"/>
            <a:headEnd/>
            <a:tailEnd/>
          </a:ln>
        </p:spPr>
      </p:sp>
      <p:sp>
        <p:nvSpPr>
          <p:cNvPr id="99331"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smtClean="0"/>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7D1510B-764F-4EFC-818A-D88CA7D6F0F4}" type="slidenum">
              <a:rPr lang="en-US">
                <a:cs typeface="Arial" charset="0"/>
              </a:rPr>
              <a:pPr fontAlgn="base">
                <a:spcBef>
                  <a:spcPct val="0"/>
                </a:spcBef>
                <a:spcAft>
                  <a:spcPct val="0"/>
                </a:spcAft>
              </a:pPr>
              <a:t>24</a:t>
            </a:fld>
            <a:endParaRPr lang="en-US">
              <a:cs typeface="Arial" charset="0"/>
            </a:endParaRPr>
          </a:p>
        </p:txBody>
      </p:sp>
      <p:sp>
        <p:nvSpPr>
          <p:cNvPr id="40964" name="Footer Placeholder 4"/>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a:cs typeface="Arial" charset="0"/>
              </a:rPr>
              <a:t>R.SRIDHARAN &amp; ASSOCIATES , COMPANY SECRETARIES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TextEdit="1"/>
          </p:cNvSpPr>
          <p:nvPr>
            <p:ph type="sldImg"/>
          </p:nvPr>
        </p:nvSpPr>
        <p:spPr bwMode="auto">
          <a:noFill/>
          <a:ln>
            <a:solidFill>
              <a:srgbClr val="000000"/>
            </a:solidFill>
            <a:miter lim="800000"/>
            <a:headEnd/>
            <a:tailEnd/>
          </a:ln>
        </p:spPr>
      </p:sp>
      <p:sp>
        <p:nvSpPr>
          <p:cNvPr id="100355"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TextEdit="1"/>
          </p:cNvSpPr>
          <p:nvPr>
            <p:ph type="sldImg"/>
          </p:nvPr>
        </p:nvSpPr>
        <p:spPr bwMode="auto">
          <a:noFill/>
          <a:ln>
            <a:solidFill>
              <a:srgbClr val="000000"/>
            </a:solidFill>
            <a:miter lim="800000"/>
            <a:headEnd/>
            <a:tailEnd/>
          </a:ln>
        </p:spPr>
      </p:sp>
      <p:sp>
        <p:nvSpPr>
          <p:cNvPr id="101379"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TextEdit="1"/>
          </p:cNvSpPr>
          <p:nvPr>
            <p:ph type="sldImg"/>
          </p:nvPr>
        </p:nvSpPr>
        <p:spPr bwMode="auto">
          <a:noFill/>
          <a:ln>
            <a:solidFill>
              <a:srgbClr val="000000"/>
            </a:solidFill>
            <a:miter lim="800000"/>
            <a:headEnd/>
            <a:tailEnd/>
          </a:ln>
        </p:spPr>
      </p:sp>
      <p:sp>
        <p:nvSpPr>
          <p:cNvPr id="102403"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TextEdit="1"/>
          </p:cNvSpPr>
          <p:nvPr>
            <p:ph type="sldImg"/>
          </p:nvPr>
        </p:nvSpPr>
        <p:spPr bwMode="auto">
          <a:noFill/>
          <a:ln>
            <a:solidFill>
              <a:srgbClr val="000000"/>
            </a:solidFill>
            <a:miter lim="800000"/>
            <a:headEnd/>
            <a:tailEnd/>
          </a:ln>
        </p:spPr>
      </p:sp>
      <p:sp>
        <p:nvSpPr>
          <p:cNvPr id="103427"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TextEdit="1"/>
          </p:cNvSpPr>
          <p:nvPr>
            <p:ph type="sldImg"/>
          </p:nvPr>
        </p:nvSpPr>
        <p:spPr bwMode="auto">
          <a:noFill/>
          <a:ln>
            <a:solidFill>
              <a:srgbClr val="000000"/>
            </a:solidFill>
            <a:miter lim="800000"/>
            <a:headEnd/>
            <a:tailEnd/>
          </a:ln>
        </p:spPr>
      </p:sp>
      <p:sp>
        <p:nvSpPr>
          <p:cNvPr id="104451"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TextEdit="1"/>
          </p:cNvSpPr>
          <p:nvPr>
            <p:ph type="sldImg"/>
          </p:nvPr>
        </p:nvSpPr>
        <p:spPr bwMode="auto">
          <a:noFill/>
          <a:ln>
            <a:solidFill>
              <a:srgbClr val="000000"/>
            </a:solidFill>
            <a:miter lim="800000"/>
            <a:headEnd/>
            <a:tailEnd/>
          </a:ln>
        </p:spPr>
      </p:sp>
      <p:sp>
        <p:nvSpPr>
          <p:cNvPr id="79875"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TextEdit="1"/>
          </p:cNvSpPr>
          <p:nvPr>
            <p:ph type="sldImg"/>
          </p:nvPr>
        </p:nvSpPr>
        <p:spPr bwMode="auto">
          <a:noFill/>
          <a:ln>
            <a:solidFill>
              <a:srgbClr val="000000"/>
            </a:solidFill>
            <a:miter lim="800000"/>
            <a:headEnd/>
            <a:tailEnd/>
          </a:ln>
        </p:spPr>
      </p:sp>
      <p:sp>
        <p:nvSpPr>
          <p:cNvPr id="105475"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TextEdit="1"/>
          </p:cNvSpPr>
          <p:nvPr>
            <p:ph type="sldImg"/>
          </p:nvPr>
        </p:nvSpPr>
        <p:spPr bwMode="auto">
          <a:noFill/>
          <a:ln>
            <a:solidFill>
              <a:srgbClr val="000000"/>
            </a:solidFill>
            <a:miter lim="800000"/>
            <a:headEnd/>
            <a:tailEnd/>
          </a:ln>
        </p:spPr>
      </p:sp>
      <p:sp>
        <p:nvSpPr>
          <p:cNvPr id="106499"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TextEdit="1"/>
          </p:cNvSpPr>
          <p:nvPr>
            <p:ph type="sldImg"/>
          </p:nvPr>
        </p:nvSpPr>
        <p:spPr bwMode="auto">
          <a:noFill/>
          <a:ln>
            <a:solidFill>
              <a:srgbClr val="000000"/>
            </a:solidFill>
            <a:miter lim="800000"/>
            <a:headEnd/>
            <a:tailEnd/>
          </a:ln>
        </p:spPr>
      </p:sp>
      <p:sp>
        <p:nvSpPr>
          <p:cNvPr id="107523"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smtClean="0"/>
          </a:p>
        </p:txBody>
      </p:sp>
      <p:sp>
        <p:nvSpPr>
          <p:cNvPr id="51203" name="Footer Placeholder 3"/>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a:cs typeface="Arial" charset="0"/>
              </a:rPr>
              <a:t>R.SRIDHARAN &amp; ASSOCIATES , COMPANY SECRETARIES</a:t>
            </a:r>
          </a:p>
        </p:txBody>
      </p:sp>
      <p:sp>
        <p:nvSpPr>
          <p:cNvPr id="51204"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1E2C151-EB9C-491E-917C-9A1869AEB021}" type="slidenum">
              <a:rPr lang="en-US">
                <a:cs typeface="Arial" charset="0"/>
              </a:rPr>
              <a:pPr fontAlgn="base">
                <a:spcBef>
                  <a:spcPct val="0"/>
                </a:spcBef>
                <a:spcAft>
                  <a:spcPct val="0"/>
                </a:spcAft>
              </a:pPr>
              <a:t>33</a:t>
            </a:fld>
            <a:endParaRPr lang="en-US">
              <a:cs typeface="Arial"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TextEdit="1"/>
          </p:cNvSpPr>
          <p:nvPr>
            <p:ph type="sldImg"/>
          </p:nvPr>
        </p:nvSpPr>
        <p:spPr bwMode="auto">
          <a:noFill/>
          <a:ln>
            <a:solidFill>
              <a:srgbClr val="000000"/>
            </a:solidFill>
            <a:miter lim="800000"/>
            <a:headEnd/>
            <a:tailEnd/>
          </a:ln>
        </p:spPr>
      </p:sp>
      <p:sp>
        <p:nvSpPr>
          <p:cNvPr id="108547"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TextEdit="1"/>
          </p:cNvSpPr>
          <p:nvPr>
            <p:ph type="sldImg"/>
          </p:nvPr>
        </p:nvSpPr>
        <p:spPr bwMode="auto">
          <a:noFill/>
          <a:ln>
            <a:solidFill>
              <a:srgbClr val="000000"/>
            </a:solidFill>
            <a:miter lim="800000"/>
            <a:headEnd/>
            <a:tailEnd/>
          </a:ln>
        </p:spPr>
      </p:sp>
      <p:sp>
        <p:nvSpPr>
          <p:cNvPr id="109571"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TextEdit="1"/>
          </p:cNvSpPr>
          <p:nvPr>
            <p:ph type="sldImg"/>
          </p:nvPr>
        </p:nvSpPr>
        <p:spPr bwMode="auto">
          <a:noFill/>
          <a:ln>
            <a:solidFill>
              <a:srgbClr val="000000"/>
            </a:solidFill>
            <a:miter lim="800000"/>
            <a:headEnd/>
            <a:tailEnd/>
          </a:ln>
        </p:spPr>
      </p:sp>
      <p:sp>
        <p:nvSpPr>
          <p:cNvPr id="110595"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TextEdit="1"/>
          </p:cNvSpPr>
          <p:nvPr>
            <p:ph type="sldImg"/>
          </p:nvPr>
        </p:nvSpPr>
        <p:spPr bwMode="auto">
          <a:noFill/>
          <a:ln>
            <a:solidFill>
              <a:srgbClr val="000000"/>
            </a:solidFill>
            <a:miter lim="800000"/>
            <a:headEnd/>
            <a:tailEnd/>
          </a:ln>
        </p:spPr>
      </p:sp>
      <p:sp>
        <p:nvSpPr>
          <p:cNvPr id="111619"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TextEdit="1"/>
          </p:cNvSpPr>
          <p:nvPr>
            <p:ph type="sldImg"/>
          </p:nvPr>
        </p:nvSpPr>
        <p:spPr bwMode="auto">
          <a:noFill/>
          <a:ln>
            <a:solidFill>
              <a:srgbClr val="000000"/>
            </a:solidFill>
            <a:miter lim="800000"/>
            <a:headEnd/>
            <a:tailEnd/>
          </a:ln>
        </p:spPr>
      </p:sp>
      <p:sp>
        <p:nvSpPr>
          <p:cNvPr id="112643"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TextEdit="1"/>
          </p:cNvSpPr>
          <p:nvPr>
            <p:ph type="sldImg"/>
          </p:nvPr>
        </p:nvSpPr>
        <p:spPr bwMode="auto">
          <a:noFill/>
          <a:ln>
            <a:solidFill>
              <a:srgbClr val="000000"/>
            </a:solidFill>
            <a:miter lim="800000"/>
            <a:headEnd/>
            <a:tailEnd/>
          </a:ln>
        </p:spPr>
      </p:sp>
      <p:sp>
        <p:nvSpPr>
          <p:cNvPr id="113667"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TextEdit="1"/>
          </p:cNvSpPr>
          <p:nvPr>
            <p:ph type="sldImg"/>
          </p:nvPr>
        </p:nvSpPr>
        <p:spPr bwMode="auto">
          <a:noFill/>
          <a:ln>
            <a:solidFill>
              <a:srgbClr val="000000"/>
            </a:solidFill>
            <a:miter lim="800000"/>
            <a:headEnd/>
            <a:tailEnd/>
          </a:ln>
        </p:spPr>
      </p:sp>
      <p:sp>
        <p:nvSpPr>
          <p:cNvPr id="80899"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TextEdit="1"/>
          </p:cNvSpPr>
          <p:nvPr>
            <p:ph type="sldImg"/>
          </p:nvPr>
        </p:nvSpPr>
        <p:spPr bwMode="auto">
          <a:noFill/>
          <a:ln>
            <a:solidFill>
              <a:srgbClr val="000000"/>
            </a:solidFill>
            <a:miter lim="800000"/>
            <a:headEnd/>
            <a:tailEnd/>
          </a:ln>
        </p:spPr>
      </p:sp>
      <p:sp>
        <p:nvSpPr>
          <p:cNvPr id="114691"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TextEdit="1"/>
          </p:cNvSpPr>
          <p:nvPr>
            <p:ph type="sldImg"/>
          </p:nvPr>
        </p:nvSpPr>
        <p:spPr bwMode="auto">
          <a:noFill/>
          <a:ln>
            <a:solidFill>
              <a:srgbClr val="000000"/>
            </a:solidFill>
            <a:miter lim="800000"/>
            <a:headEnd/>
            <a:tailEnd/>
          </a:ln>
        </p:spPr>
      </p:sp>
      <p:sp>
        <p:nvSpPr>
          <p:cNvPr id="115715"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spect="1" noTextEdit="1"/>
          </p:cNvSpPr>
          <p:nvPr>
            <p:ph type="sldImg"/>
          </p:nvPr>
        </p:nvSpPr>
        <p:spPr bwMode="auto">
          <a:noFill/>
          <a:ln>
            <a:solidFill>
              <a:srgbClr val="000000"/>
            </a:solidFill>
            <a:miter lim="800000"/>
            <a:headEnd/>
            <a:tailEnd/>
          </a:ln>
        </p:spPr>
      </p:sp>
      <p:sp>
        <p:nvSpPr>
          <p:cNvPr id="116739"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TextEdit="1"/>
          </p:cNvSpPr>
          <p:nvPr>
            <p:ph type="sldImg"/>
          </p:nvPr>
        </p:nvSpPr>
        <p:spPr bwMode="auto">
          <a:noFill/>
          <a:ln>
            <a:solidFill>
              <a:srgbClr val="000000"/>
            </a:solidFill>
            <a:miter lim="800000"/>
            <a:headEnd/>
            <a:tailEnd/>
          </a:ln>
        </p:spPr>
      </p:sp>
      <p:sp>
        <p:nvSpPr>
          <p:cNvPr id="117763"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spect="1" noTextEdit="1"/>
          </p:cNvSpPr>
          <p:nvPr>
            <p:ph type="sldImg"/>
          </p:nvPr>
        </p:nvSpPr>
        <p:spPr bwMode="auto">
          <a:noFill/>
          <a:ln>
            <a:solidFill>
              <a:srgbClr val="000000"/>
            </a:solidFill>
            <a:miter lim="800000"/>
            <a:headEnd/>
            <a:tailEnd/>
          </a:ln>
        </p:spPr>
      </p:sp>
      <p:sp>
        <p:nvSpPr>
          <p:cNvPr id="118787"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TextEdit="1"/>
          </p:cNvSpPr>
          <p:nvPr>
            <p:ph type="sldImg"/>
          </p:nvPr>
        </p:nvSpPr>
        <p:spPr bwMode="auto">
          <a:noFill/>
          <a:ln>
            <a:solidFill>
              <a:srgbClr val="000000"/>
            </a:solidFill>
            <a:miter lim="800000"/>
            <a:headEnd/>
            <a:tailEnd/>
          </a:ln>
        </p:spPr>
      </p:sp>
      <p:sp>
        <p:nvSpPr>
          <p:cNvPr id="119811"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TextEdit="1"/>
          </p:cNvSpPr>
          <p:nvPr>
            <p:ph type="sldImg"/>
          </p:nvPr>
        </p:nvSpPr>
        <p:spPr bwMode="auto">
          <a:noFill/>
          <a:ln>
            <a:solidFill>
              <a:srgbClr val="000000"/>
            </a:solidFill>
            <a:miter lim="800000"/>
            <a:headEnd/>
            <a:tailEnd/>
          </a:ln>
        </p:spPr>
      </p:sp>
      <p:sp>
        <p:nvSpPr>
          <p:cNvPr id="120835"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Rot="1" noChangeAspect="1" noTextEdit="1"/>
          </p:cNvSpPr>
          <p:nvPr>
            <p:ph type="sldImg"/>
          </p:nvPr>
        </p:nvSpPr>
        <p:spPr bwMode="auto">
          <a:noFill/>
          <a:ln>
            <a:solidFill>
              <a:srgbClr val="000000"/>
            </a:solidFill>
            <a:miter lim="800000"/>
            <a:headEnd/>
            <a:tailEnd/>
          </a:ln>
        </p:spPr>
      </p:sp>
      <p:sp>
        <p:nvSpPr>
          <p:cNvPr id="121859"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Rot="1" noChangeAspect="1" noTextEdit="1"/>
          </p:cNvSpPr>
          <p:nvPr>
            <p:ph type="sldImg"/>
          </p:nvPr>
        </p:nvSpPr>
        <p:spPr bwMode="auto">
          <a:noFill/>
          <a:ln>
            <a:solidFill>
              <a:srgbClr val="000000"/>
            </a:solidFill>
            <a:miter lim="800000"/>
            <a:headEnd/>
            <a:tailEnd/>
          </a:ln>
        </p:spPr>
      </p:sp>
      <p:sp>
        <p:nvSpPr>
          <p:cNvPr id="122883"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Rot="1" noChangeAspect="1" noTextEdit="1"/>
          </p:cNvSpPr>
          <p:nvPr>
            <p:ph type="sldImg"/>
          </p:nvPr>
        </p:nvSpPr>
        <p:spPr bwMode="auto">
          <a:noFill/>
          <a:ln>
            <a:solidFill>
              <a:srgbClr val="000000"/>
            </a:solidFill>
            <a:miter lim="800000"/>
            <a:headEnd/>
            <a:tailEnd/>
          </a:ln>
        </p:spPr>
      </p:sp>
      <p:sp>
        <p:nvSpPr>
          <p:cNvPr id="123907"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TextEdit="1"/>
          </p:cNvSpPr>
          <p:nvPr>
            <p:ph type="sldImg"/>
          </p:nvPr>
        </p:nvSpPr>
        <p:spPr bwMode="auto">
          <a:noFill/>
          <a:ln>
            <a:solidFill>
              <a:srgbClr val="000000"/>
            </a:solidFill>
            <a:miter lim="800000"/>
            <a:headEnd/>
            <a:tailEnd/>
          </a:ln>
        </p:spPr>
      </p:sp>
      <p:sp>
        <p:nvSpPr>
          <p:cNvPr id="81923"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Rot="1" noChangeAspect="1" noTextEdit="1"/>
          </p:cNvSpPr>
          <p:nvPr>
            <p:ph type="sldImg"/>
          </p:nvPr>
        </p:nvSpPr>
        <p:spPr bwMode="auto">
          <a:noFill/>
          <a:ln>
            <a:solidFill>
              <a:srgbClr val="000000"/>
            </a:solidFill>
            <a:miter lim="800000"/>
            <a:headEnd/>
            <a:tailEnd/>
          </a:ln>
        </p:spPr>
      </p:sp>
      <p:sp>
        <p:nvSpPr>
          <p:cNvPr id="124931"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TextEdit="1"/>
          </p:cNvSpPr>
          <p:nvPr>
            <p:ph type="sldImg"/>
          </p:nvPr>
        </p:nvSpPr>
        <p:spPr bwMode="auto">
          <a:noFill/>
          <a:ln>
            <a:solidFill>
              <a:srgbClr val="000000"/>
            </a:solidFill>
            <a:miter lim="800000"/>
            <a:headEnd/>
            <a:tailEnd/>
          </a:ln>
        </p:spPr>
      </p:sp>
      <p:sp>
        <p:nvSpPr>
          <p:cNvPr id="82947"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TextEdit="1"/>
          </p:cNvSpPr>
          <p:nvPr>
            <p:ph type="sldImg"/>
          </p:nvPr>
        </p:nvSpPr>
        <p:spPr bwMode="auto">
          <a:noFill/>
          <a:ln>
            <a:solidFill>
              <a:srgbClr val="000000"/>
            </a:solidFill>
            <a:miter lim="800000"/>
            <a:headEnd/>
            <a:tailEnd/>
          </a:ln>
        </p:spPr>
      </p:sp>
      <p:sp>
        <p:nvSpPr>
          <p:cNvPr id="83971"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TextEdit="1"/>
          </p:cNvSpPr>
          <p:nvPr>
            <p:ph type="sldImg"/>
          </p:nvPr>
        </p:nvSpPr>
        <p:spPr bwMode="auto">
          <a:noFill/>
          <a:ln>
            <a:solidFill>
              <a:srgbClr val="000000"/>
            </a:solidFill>
            <a:miter lim="800000"/>
            <a:headEnd/>
            <a:tailEnd/>
          </a:ln>
        </p:spPr>
      </p:sp>
      <p:sp>
        <p:nvSpPr>
          <p:cNvPr id="84995"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TextEdit="1"/>
          </p:cNvSpPr>
          <p:nvPr>
            <p:ph type="sldImg"/>
          </p:nvPr>
        </p:nvSpPr>
        <p:spPr bwMode="auto">
          <a:noFill/>
          <a:ln>
            <a:solidFill>
              <a:srgbClr val="000000"/>
            </a:solidFill>
            <a:miter lim="800000"/>
            <a:headEnd/>
            <a:tailEnd/>
          </a:ln>
        </p:spPr>
      </p:sp>
      <p:sp>
        <p:nvSpPr>
          <p:cNvPr id="86019" name="Rectangle 3"/>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4214A242-461E-47E1-880B-CF24022ACD12}" type="datetime1">
              <a:rPr lang="en-US"/>
              <a:pPr>
                <a:defRPr/>
              </a:pPr>
              <a:t>7/19/2013</a:t>
            </a:fld>
            <a:endParaRPr lang="en-US"/>
          </a:p>
        </p:txBody>
      </p:sp>
      <p:sp>
        <p:nvSpPr>
          <p:cNvPr id="6" name="Footer Placeholder 1"/>
          <p:cNvSpPr>
            <a:spLocks noGrp="1"/>
          </p:cNvSpPr>
          <p:nvPr>
            <p:ph type="ftr" sz="quarter" idx="11"/>
          </p:nvPr>
        </p:nvSpPr>
        <p:spPr/>
        <p:txBody>
          <a:bodyPr/>
          <a:lstStyle>
            <a:lvl1pPr>
              <a:defRPr/>
            </a:lvl1pPr>
          </a:lstStyle>
          <a:p>
            <a:pPr>
              <a:defRPr/>
            </a:pPr>
            <a:r>
              <a:rPr lang="en-US"/>
              <a:t>R.Sridharan &amp; Associates , Company Secretaries</a:t>
            </a:r>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76E194E4-B91C-458F-846B-CC48408364B8}" type="slidenum">
              <a:rPr lang="en-US"/>
              <a:pPr>
                <a:defRPr/>
              </a:pPr>
              <a:t>‹#›</a:t>
            </a:fld>
            <a:endParaRPr lang="en-US"/>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E31FBB05-3AFF-4779-8F3E-D28AD22C3D7F}" type="datetime1">
              <a:rPr lang="en-US"/>
              <a:pPr>
                <a:defRPr/>
              </a:pPr>
              <a:t>7/19/2013</a:t>
            </a:fld>
            <a:endParaRPr lang="en-US"/>
          </a:p>
        </p:txBody>
      </p:sp>
      <p:sp>
        <p:nvSpPr>
          <p:cNvPr id="5" name="Footer Placeholder 27"/>
          <p:cNvSpPr>
            <a:spLocks noGrp="1"/>
          </p:cNvSpPr>
          <p:nvPr>
            <p:ph type="ftr" sz="quarter" idx="11"/>
          </p:nvPr>
        </p:nvSpPr>
        <p:spPr/>
        <p:txBody>
          <a:bodyPr/>
          <a:lstStyle>
            <a:lvl1pPr>
              <a:defRPr/>
            </a:lvl1pPr>
          </a:lstStyle>
          <a:p>
            <a:pPr>
              <a:defRPr/>
            </a:pPr>
            <a:r>
              <a:rPr lang="en-US"/>
              <a:t>R.Sridharan &amp; Associates , Company Secretaries</a:t>
            </a:r>
          </a:p>
        </p:txBody>
      </p:sp>
      <p:sp>
        <p:nvSpPr>
          <p:cNvPr id="6" name="Slide Number Placeholder 4"/>
          <p:cNvSpPr>
            <a:spLocks noGrp="1"/>
          </p:cNvSpPr>
          <p:nvPr>
            <p:ph type="sldNum" sz="quarter" idx="12"/>
          </p:nvPr>
        </p:nvSpPr>
        <p:spPr/>
        <p:txBody>
          <a:bodyPr/>
          <a:lstStyle>
            <a:lvl1pPr>
              <a:defRPr/>
            </a:lvl1pPr>
          </a:lstStyle>
          <a:p>
            <a:pPr>
              <a:defRPr/>
            </a:pPr>
            <a:fld id="{97403D3D-8354-4872-939D-2BD4037BCAF6}" type="slidenum">
              <a:rPr lang="en-US"/>
              <a:pPr>
                <a:defRPr/>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37BEC0E-B953-46B2-A4B2-A2E04C24DCC8}" type="datetime1">
              <a:rPr lang="en-US"/>
              <a:pPr>
                <a:defRPr/>
              </a:pPr>
              <a:t>7/19/2013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R.Sridharan &amp; Associates , Company Secretaries</a:t>
            </a:r>
          </a:p>
        </p:txBody>
      </p:sp>
      <p:sp>
        <p:nvSpPr>
          <p:cNvPr id="6" name="Slide Number Placeholder 5"/>
          <p:cNvSpPr>
            <a:spLocks noGrp="1"/>
          </p:cNvSpPr>
          <p:nvPr>
            <p:ph type="sldNum" sz="quarter" idx="12"/>
          </p:nvPr>
        </p:nvSpPr>
        <p:spPr/>
        <p:txBody>
          <a:bodyPr/>
          <a:lstStyle>
            <a:lvl1pPr>
              <a:defRPr/>
            </a:lvl1pPr>
          </a:lstStyle>
          <a:p>
            <a:pPr>
              <a:defRPr/>
            </a:pPr>
            <a:fld id="{878FA8AE-B18D-4D74-9C53-07A2026CDD19}" type="slidenum">
              <a:rPr lang="en-US"/>
              <a:pPr>
                <a:defRPr/>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3222DDA6-BD45-4191-8089-2364F6A69ACF}" type="datetime1">
              <a:rPr lang="en-US"/>
              <a:pPr>
                <a:defRPr/>
              </a:pPr>
              <a:t>7/19/2013</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r>
              <a:rPr lang="en-US"/>
              <a:t>R.Sridharan &amp; Associates , Company Secretaries</a:t>
            </a:r>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D5C6ADC8-ACDC-414E-917E-590B812BB94D}" type="slidenum">
              <a:rPr lang="en-US"/>
              <a:pPr>
                <a:defRPr/>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AC3770FF-E230-4017-AEFC-8B3B59F46D98}" type="datetime1">
              <a:rPr lang="en-US"/>
              <a:pPr>
                <a:defRPr/>
              </a:pPr>
              <a:t>7/19/2013</a:t>
            </a:fld>
            <a:endParaRPr lang="en-US"/>
          </a:p>
        </p:txBody>
      </p:sp>
      <p:sp>
        <p:nvSpPr>
          <p:cNvPr id="7" name="Footer Placeholder 10"/>
          <p:cNvSpPr>
            <a:spLocks noGrp="1"/>
          </p:cNvSpPr>
          <p:nvPr>
            <p:ph type="ftr" sz="quarter" idx="11"/>
          </p:nvPr>
        </p:nvSpPr>
        <p:spPr/>
        <p:txBody>
          <a:bodyPr/>
          <a:lstStyle>
            <a:lvl1pPr>
              <a:defRPr/>
            </a:lvl1pPr>
          </a:lstStyle>
          <a:p>
            <a:pPr>
              <a:defRPr/>
            </a:pPr>
            <a:r>
              <a:rPr lang="en-US"/>
              <a:t>R.Sridharan &amp; Associates , Company Secretaries</a:t>
            </a:r>
          </a:p>
        </p:txBody>
      </p:sp>
      <p:sp>
        <p:nvSpPr>
          <p:cNvPr id="9" name="Slide Number Placeholder 15"/>
          <p:cNvSpPr>
            <a:spLocks noGrp="1"/>
          </p:cNvSpPr>
          <p:nvPr>
            <p:ph type="sldNum" sz="quarter" idx="12"/>
          </p:nvPr>
        </p:nvSpPr>
        <p:spPr/>
        <p:txBody>
          <a:bodyPr/>
          <a:lstStyle>
            <a:lvl1pPr>
              <a:defRPr/>
            </a:lvl1pPr>
          </a:lstStyle>
          <a:p>
            <a:pPr>
              <a:defRPr/>
            </a:pPr>
            <a:fld id="{9361E931-BF25-478F-A60D-98255F7AC36E}"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FA556636-B747-4DDA-8FC2-6595DE1D3C5C}" type="datetime1">
              <a:rPr lang="en-US"/>
              <a:pPr>
                <a:defRPr/>
              </a:pPr>
              <a:t>7/19/2013</a:t>
            </a:fld>
            <a:endParaRPr lang="en-US"/>
          </a:p>
        </p:txBody>
      </p:sp>
      <p:sp>
        <p:nvSpPr>
          <p:cNvPr id="6" name="Footer Placeholder 27"/>
          <p:cNvSpPr>
            <a:spLocks noGrp="1"/>
          </p:cNvSpPr>
          <p:nvPr>
            <p:ph type="ftr" sz="quarter" idx="11"/>
          </p:nvPr>
        </p:nvSpPr>
        <p:spPr/>
        <p:txBody>
          <a:bodyPr/>
          <a:lstStyle>
            <a:lvl1pPr>
              <a:defRPr/>
            </a:lvl1pPr>
          </a:lstStyle>
          <a:p>
            <a:pPr>
              <a:defRPr/>
            </a:pPr>
            <a:r>
              <a:rPr lang="en-US"/>
              <a:t>R.Sridharan &amp; Associates , Company Secretaries</a:t>
            </a:r>
          </a:p>
        </p:txBody>
      </p:sp>
      <p:sp>
        <p:nvSpPr>
          <p:cNvPr id="7" name="Slide Number Placeholder 4"/>
          <p:cNvSpPr>
            <a:spLocks noGrp="1"/>
          </p:cNvSpPr>
          <p:nvPr>
            <p:ph type="sldNum" sz="quarter" idx="12"/>
          </p:nvPr>
        </p:nvSpPr>
        <p:spPr/>
        <p:txBody>
          <a:bodyPr/>
          <a:lstStyle>
            <a:lvl1pPr>
              <a:defRPr/>
            </a:lvl1pPr>
          </a:lstStyle>
          <a:p>
            <a:pPr>
              <a:defRPr/>
            </a:pPr>
            <a:fld id="{753CC177-6D72-4E87-BD37-5509594F7FDB}" type="slidenum">
              <a:rPr lang="en-US"/>
              <a:pPr>
                <a:defRPr/>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D1B0A819-3EF4-4863-B52D-78F5351D33DC}" type="datetime1">
              <a:rPr lang="en-US"/>
              <a:pPr>
                <a:defRPr/>
              </a:pPr>
              <a:t>7/19/2013</a:t>
            </a:fld>
            <a:endParaRPr lang="en-US"/>
          </a:p>
        </p:txBody>
      </p:sp>
      <p:sp>
        <p:nvSpPr>
          <p:cNvPr id="9" name="Footer Placeholder 5"/>
          <p:cNvSpPr>
            <a:spLocks noGrp="1"/>
          </p:cNvSpPr>
          <p:nvPr>
            <p:ph type="ftr" sz="quarter" idx="11"/>
          </p:nvPr>
        </p:nvSpPr>
        <p:spPr/>
        <p:txBody>
          <a:bodyPr/>
          <a:lstStyle>
            <a:lvl1pPr>
              <a:defRPr/>
            </a:lvl1pPr>
          </a:lstStyle>
          <a:p>
            <a:pPr>
              <a:defRPr/>
            </a:pPr>
            <a:r>
              <a:rPr lang="en-US"/>
              <a:t>R.Sridharan &amp; Associates , Company Secretaries</a:t>
            </a:r>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85495617-E7B2-486F-85DD-5A880943A5A0}" type="slidenum">
              <a:rPr lang="en-US"/>
              <a:pPr>
                <a:defRPr/>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A88E8346-75FB-46D9-959B-530973EBF769}" type="datetime1">
              <a:rPr lang="en-US"/>
              <a:pPr>
                <a:defRPr/>
              </a:pPr>
              <a:t>7/19/2013</a:t>
            </a:fld>
            <a:endParaRPr lang="en-US"/>
          </a:p>
        </p:txBody>
      </p:sp>
      <p:sp>
        <p:nvSpPr>
          <p:cNvPr id="4" name="Footer Placeholder 27"/>
          <p:cNvSpPr>
            <a:spLocks noGrp="1"/>
          </p:cNvSpPr>
          <p:nvPr>
            <p:ph type="ftr" sz="quarter" idx="11"/>
          </p:nvPr>
        </p:nvSpPr>
        <p:spPr/>
        <p:txBody>
          <a:bodyPr/>
          <a:lstStyle>
            <a:lvl1pPr>
              <a:defRPr/>
            </a:lvl1pPr>
          </a:lstStyle>
          <a:p>
            <a:pPr>
              <a:defRPr/>
            </a:pPr>
            <a:r>
              <a:rPr lang="en-US"/>
              <a:t>R.Sridharan &amp; Associates , Company Secretaries</a:t>
            </a:r>
          </a:p>
        </p:txBody>
      </p:sp>
      <p:sp>
        <p:nvSpPr>
          <p:cNvPr id="5" name="Slide Number Placeholder 4"/>
          <p:cNvSpPr>
            <a:spLocks noGrp="1"/>
          </p:cNvSpPr>
          <p:nvPr>
            <p:ph type="sldNum" sz="quarter" idx="12"/>
          </p:nvPr>
        </p:nvSpPr>
        <p:spPr/>
        <p:txBody>
          <a:bodyPr/>
          <a:lstStyle>
            <a:lvl1pPr>
              <a:defRPr/>
            </a:lvl1pPr>
          </a:lstStyle>
          <a:p>
            <a:pPr>
              <a:defRPr/>
            </a:pPr>
            <a:fld id="{4A712955-24FA-4122-802A-E619BDD2004A}" type="slidenum">
              <a:rPr lang="en-US"/>
              <a:pPr>
                <a:defRPr/>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28B83F4E-448A-4ADD-B66D-30ACCA7AE115}" type="datetime1">
              <a:rPr lang="en-US"/>
              <a:pPr>
                <a:defRPr/>
              </a:pPr>
              <a:t>7/19/2013</a:t>
            </a:fld>
            <a:endParaRPr lang="en-US"/>
          </a:p>
        </p:txBody>
      </p:sp>
      <p:sp>
        <p:nvSpPr>
          <p:cNvPr id="3" name="Footer Placeholder 23"/>
          <p:cNvSpPr>
            <a:spLocks noGrp="1"/>
          </p:cNvSpPr>
          <p:nvPr>
            <p:ph type="ftr" sz="quarter" idx="11"/>
          </p:nvPr>
        </p:nvSpPr>
        <p:spPr/>
        <p:txBody>
          <a:bodyPr/>
          <a:lstStyle>
            <a:lvl1pPr>
              <a:defRPr/>
            </a:lvl1pPr>
          </a:lstStyle>
          <a:p>
            <a:pPr>
              <a:defRPr/>
            </a:pPr>
            <a:r>
              <a:rPr lang="en-US"/>
              <a:t>R.Sridharan &amp; Associates , Company Secretaries</a:t>
            </a:r>
          </a:p>
        </p:txBody>
      </p:sp>
      <p:sp>
        <p:nvSpPr>
          <p:cNvPr id="4" name="Slide Number Placeholder 6"/>
          <p:cNvSpPr>
            <a:spLocks noGrp="1"/>
          </p:cNvSpPr>
          <p:nvPr>
            <p:ph type="sldNum" sz="quarter" idx="12"/>
          </p:nvPr>
        </p:nvSpPr>
        <p:spPr/>
        <p:txBody>
          <a:bodyPr/>
          <a:lstStyle>
            <a:lvl1pPr>
              <a:defRPr/>
            </a:lvl1pPr>
          </a:lstStyle>
          <a:p>
            <a:pPr>
              <a:defRPr/>
            </a:pPr>
            <a:fld id="{59C64CA5-C438-4DB5-9B88-7818E8F1DA25}" type="slidenum">
              <a:rPr lang="en-US"/>
              <a:pPr>
                <a:defRPr/>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D9F51643-6492-4161-B76F-AE1CCC08775E}" type="datetime1">
              <a:rPr lang="en-US"/>
              <a:pPr>
                <a:defRPr/>
              </a:pPr>
              <a:t>7/19/2013</a:t>
            </a:fld>
            <a:endParaRPr lang="en-US"/>
          </a:p>
        </p:txBody>
      </p:sp>
      <p:sp>
        <p:nvSpPr>
          <p:cNvPr id="7" name="Footer Placeholder 28"/>
          <p:cNvSpPr>
            <a:spLocks noGrp="1"/>
          </p:cNvSpPr>
          <p:nvPr>
            <p:ph type="ftr" sz="quarter" idx="11"/>
          </p:nvPr>
        </p:nvSpPr>
        <p:spPr/>
        <p:txBody>
          <a:bodyPr/>
          <a:lstStyle>
            <a:lvl1pPr>
              <a:defRPr/>
            </a:lvl1pPr>
          </a:lstStyle>
          <a:p>
            <a:pPr>
              <a:defRPr/>
            </a:pPr>
            <a:r>
              <a:rPr lang="en-US"/>
              <a:t>R.Sridharan &amp; Associates , Company Secretaries</a:t>
            </a:r>
          </a:p>
        </p:txBody>
      </p:sp>
      <p:sp>
        <p:nvSpPr>
          <p:cNvPr id="8" name="Slide Number Placeholder 6"/>
          <p:cNvSpPr>
            <a:spLocks noGrp="1"/>
          </p:cNvSpPr>
          <p:nvPr>
            <p:ph type="sldNum" sz="quarter" idx="12"/>
          </p:nvPr>
        </p:nvSpPr>
        <p:spPr/>
        <p:txBody>
          <a:bodyPr/>
          <a:lstStyle>
            <a:lvl1pPr>
              <a:defRPr/>
            </a:lvl1pPr>
          </a:lstStyle>
          <a:p>
            <a:pPr>
              <a:defRPr/>
            </a:pPr>
            <a:fld id="{69890054-65F7-4E43-A28B-918159071909}" type="slidenum">
              <a:rPr lang="en-US"/>
              <a:pPr>
                <a:defRPr/>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8B079178-B8AF-4CE5-BE42-162EDC6CBC9E}" type="datetime1">
              <a:rPr lang="en-US"/>
              <a:pPr>
                <a:defRPr/>
              </a:pPr>
              <a:t>7/19/2013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R.Sridharan &amp; Associates , Company Secretaries</a:t>
            </a:r>
          </a:p>
        </p:txBody>
      </p:sp>
      <p:sp>
        <p:nvSpPr>
          <p:cNvPr id="7" name="Slide Number Placeholder 30"/>
          <p:cNvSpPr>
            <a:spLocks noGrp="1"/>
          </p:cNvSpPr>
          <p:nvPr>
            <p:ph type="sldNum" sz="quarter" idx="12"/>
          </p:nvPr>
        </p:nvSpPr>
        <p:spPr/>
        <p:txBody>
          <a:bodyPr/>
          <a:lstStyle>
            <a:lvl1pPr>
              <a:defRPr/>
            </a:lvl1pPr>
          </a:lstStyle>
          <a:p>
            <a:pPr>
              <a:defRPr/>
            </a:pPr>
            <a:fld id="{C7F1ED3F-72F9-4365-8005-88C7726E2EF0}" type="slidenum">
              <a:rPr lang="en-US"/>
              <a:pPr>
                <a:defRPr/>
              </a:pPr>
              <a:t>‹#›</a:t>
            </a:fld>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smtClean="0">
                <a:solidFill>
                  <a:schemeClr val="accent1">
                    <a:shade val="75000"/>
                  </a:schemeClr>
                </a:solidFill>
                <a:latin typeface="+mn-lt"/>
                <a:cs typeface="+mn-cs"/>
              </a:defRPr>
            </a:lvl1pPr>
          </a:lstStyle>
          <a:p>
            <a:pPr>
              <a:defRPr/>
            </a:pPr>
            <a:fld id="{EA1CB509-77EA-4380-99C2-D4188D6627EB}" type="datetime1">
              <a:rPr lang="en-US"/>
              <a:pPr>
                <a:defRPr/>
              </a:pPr>
              <a:t>7/19/2013</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smtClean="0">
                <a:solidFill>
                  <a:schemeClr val="accent1">
                    <a:shade val="75000"/>
                  </a:schemeClr>
                </a:solidFill>
                <a:latin typeface="+mn-lt"/>
                <a:cs typeface="+mn-cs"/>
              </a:defRPr>
            </a:lvl1pPr>
          </a:lstStyle>
          <a:p>
            <a:pPr>
              <a:defRPr/>
            </a:pPr>
            <a:r>
              <a:rPr lang="en-US"/>
              <a:t>R.Sridharan &amp; Associates , Company Secretaries</a:t>
            </a: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fontAlgn="auto" latinLnBrk="0" hangingPunct="1">
              <a:spcBef>
                <a:spcPts val="0"/>
              </a:spcBef>
              <a:spcAft>
                <a:spcPts val="0"/>
              </a:spcAft>
              <a:defRPr kumimoji="0" sz="1200" smtClean="0">
                <a:solidFill>
                  <a:schemeClr val="accent1">
                    <a:shade val="75000"/>
                  </a:schemeClr>
                </a:solidFill>
                <a:latin typeface="+mn-lt"/>
                <a:cs typeface="+mn-cs"/>
              </a:defRPr>
            </a:lvl1pPr>
          </a:lstStyle>
          <a:p>
            <a:pPr>
              <a:defRPr/>
            </a:pPr>
            <a:fld id="{CECCCFAC-DBFF-48CA-B614-830ADEB6311F}" type="slidenum">
              <a:rPr lang="en-US"/>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4" r:id="rId4"/>
    <p:sldLayoutId id="2147483808" r:id="rId5"/>
    <p:sldLayoutId id="2147483803" r:id="rId6"/>
    <p:sldLayoutId id="2147483809" r:id="rId7"/>
    <p:sldLayoutId id="2147483810" r:id="rId8"/>
    <p:sldLayoutId id="2147483811" r:id="rId9"/>
    <p:sldLayoutId id="2147483802" r:id="rId10"/>
    <p:sldLayoutId id="2147483812" r:id="rId11"/>
  </p:sldLayoutIdLst>
  <p:transition>
    <p:dissolve/>
  </p:transition>
  <p:hf hdr="0" dt="0"/>
  <p:txStyles>
    <p:titleStyle>
      <a:lvl1pPr algn="l" rtl="0" fontAlgn="base">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fontAlgn="base">
        <a:spcBef>
          <a:spcPct val="0"/>
        </a:spcBef>
        <a:spcAft>
          <a:spcPct val="0"/>
        </a:spcAft>
        <a:defRPr sz="3600">
          <a:solidFill>
            <a:schemeClr val="tx2"/>
          </a:solidFill>
          <a:latin typeface="Franklin Gothic Medium" pitchFamily="34" charset="0"/>
        </a:defRPr>
      </a:lvl2pPr>
      <a:lvl3pPr algn="l" rtl="0" fontAlgn="base">
        <a:spcBef>
          <a:spcPct val="0"/>
        </a:spcBef>
        <a:spcAft>
          <a:spcPct val="0"/>
        </a:spcAft>
        <a:defRPr sz="3600">
          <a:solidFill>
            <a:schemeClr val="tx2"/>
          </a:solidFill>
          <a:latin typeface="Franklin Gothic Medium" pitchFamily="34" charset="0"/>
        </a:defRPr>
      </a:lvl3pPr>
      <a:lvl4pPr algn="l" rtl="0" fontAlgn="base">
        <a:spcBef>
          <a:spcPct val="0"/>
        </a:spcBef>
        <a:spcAft>
          <a:spcPct val="0"/>
        </a:spcAft>
        <a:defRPr sz="3600">
          <a:solidFill>
            <a:schemeClr val="tx2"/>
          </a:solidFill>
          <a:latin typeface="Franklin Gothic Medium" pitchFamily="34" charset="0"/>
        </a:defRPr>
      </a:lvl4pPr>
      <a:lvl5pPr algn="l" rtl="0" fontAlgn="base">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fontAlgn="base">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fontAlgn="base">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fontAlgn="base">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fontAlgn="base">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4.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0E8ECC00-03F8-4FEE-B22D-6CA414A26E3A}" type="slidenum">
              <a:rPr lang="en-US"/>
              <a:pPr>
                <a:defRPr/>
              </a:pPr>
              <a:t>1</a:t>
            </a:fld>
            <a:endParaRPr lang="en-US"/>
          </a:p>
        </p:txBody>
      </p:sp>
      <p:sp>
        <p:nvSpPr>
          <p:cNvPr id="9" name="Rectangle 8"/>
          <p:cNvSpPr/>
          <p:nvPr/>
        </p:nvSpPr>
        <p:spPr>
          <a:xfrm>
            <a:off x="838200" y="533400"/>
            <a:ext cx="7162800" cy="2554545"/>
          </a:xfrm>
          <a:prstGeom prst="rect">
            <a:avLst/>
          </a:prstGeom>
          <a:noFill/>
        </p:spPr>
        <p:txBody>
          <a:bodyPr>
            <a:prstTxWarp prst="textPlain">
              <a:avLst/>
            </a:prstTxWarp>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defRPr/>
            </a:pPr>
            <a:r>
              <a:rPr lang="en-US" sz="3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14</a:t>
            </a:r>
            <a:r>
              <a:rPr lang="en-US" sz="3200" b="1" baseline="300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th</a:t>
            </a:r>
            <a:r>
              <a:rPr lang="en-US" sz="3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 National Conference of Practicing Company Secretaries on “ Integrating Growth, Governance and Challenges Beyond”</a:t>
            </a:r>
          </a:p>
          <a:p>
            <a:pPr algn="ctr" fontAlgn="auto">
              <a:spcBef>
                <a:spcPts val="0"/>
              </a:spcBef>
              <a:spcAft>
                <a:spcPts val="0"/>
              </a:spcAft>
              <a:defRPr/>
            </a:pPr>
            <a:r>
              <a:rPr lang="en-US" sz="3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ON JULY 19-20, 2013.</a:t>
            </a:r>
            <a:endParaRPr lang="en-US" sz="3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endParaRPr>
          </a:p>
        </p:txBody>
      </p:sp>
      <p:sp>
        <p:nvSpPr>
          <p:cNvPr id="11" name="TextBox 7"/>
          <p:cNvSpPr txBox="1">
            <a:spLocks noChangeArrowheads="1"/>
          </p:cNvSpPr>
          <p:nvPr/>
        </p:nvSpPr>
        <p:spPr bwMode="auto">
          <a:xfrm>
            <a:off x="5143500" y="4257675"/>
            <a:ext cx="3214688" cy="923925"/>
          </a:xfrm>
          <a:prstGeom prst="rect">
            <a:avLst/>
          </a:prstGeom>
          <a:noFill/>
          <a:ln w="9525">
            <a:noFill/>
            <a:miter lim="800000"/>
            <a:headEnd/>
            <a:tailEnd/>
          </a:ln>
        </p:spPr>
        <p:txBody>
          <a:bodyPr>
            <a:spAutoFit/>
          </a:bodyPr>
          <a:lstStyle/>
          <a:p>
            <a:r>
              <a:rPr lang="en-US">
                <a:latin typeface="Times New Roman" pitchFamily="18" charset="0"/>
                <a:cs typeface="Times New Roman" pitchFamily="18" charset="0"/>
              </a:rPr>
              <a:t>PRESENTED BY:</a:t>
            </a:r>
          </a:p>
          <a:p>
            <a:r>
              <a:rPr lang="en-US" b="1">
                <a:latin typeface="Times New Roman" pitchFamily="18" charset="0"/>
                <a:cs typeface="Times New Roman" pitchFamily="18" charset="0"/>
              </a:rPr>
              <a:t>CS R.Sridharan</a:t>
            </a:r>
          </a:p>
          <a:p>
            <a:endParaRPr lang="en-US">
              <a:latin typeface="Franklin Gothic Book" pitchFamily="34" charset="0"/>
            </a:endParaRPr>
          </a:p>
        </p:txBody>
      </p:sp>
      <p:sp>
        <p:nvSpPr>
          <p:cNvPr id="12" name="TextBox 5"/>
          <p:cNvSpPr txBox="1">
            <a:spLocks noChangeArrowheads="1"/>
          </p:cNvSpPr>
          <p:nvPr/>
        </p:nvSpPr>
        <p:spPr bwMode="auto">
          <a:xfrm>
            <a:off x="5143500" y="4840288"/>
            <a:ext cx="3571875" cy="1255712"/>
          </a:xfrm>
          <a:prstGeom prst="rect">
            <a:avLst/>
          </a:prstGeom>
          <a:noFill/>
          <a:ln w="9525">
            <a:noFill/>
            <a:miter lim="800000"/>
            <a:headEnd/>
            <a:tailEnd/>
          </a:ln>
        </p:spPr>
        <p:txBody>
          <a:bodyPr>
            <a:spAutoFit/>
          </a:bodyPr>
          <a:lstStyle/>
          <a:p>
            <a:pPr>
              <a:lnSpc>
                <a:spcPct val="90000"/>
              </a:lnSpc>
              <a:spcBef>
                <a:spcPct val="20000"/>
              </a:spcBef>
            </a:pPr>
            <a:r>
              <a:rPr lang="es-ES">
                <a:latin typeface="Times New Roman" pitchFamily="18" charset="0"/>
                <a:cs typeface="Times New Roman" pitchFamily="18" charset="0"/>
              </a:rPr>
              <a:t>R Sridharan &amp; Associates</a:t>
            </a:r>
          </a:p>
          <a:p>
            <a:pPr>
              <a:lnSpc>
                <a:spcPct val="90000"/>
              </a:lnSpc>
              <a:spcBef>
                <a:spcPct val="20000"/>
              </a:spcBef>
            </a:pPr>
            <a:r>
              <a:rPr lang="es-ES">
                <a:latin typeface="Times New Roman" pitchFamily="18" charset="0"/>
                <a:cs typeface="Times New Roman" pitchFamily="18" charset="0"/>
              </a:rPr>
              <a:t>Company Secretaries,</a:t>
            </a:r>
          </a:p>
          <a:p>
            <a:pPr>
              <a:lnSpc>
                <a:spcPct val="90000"/>
              </a:lnSpc>
              <a:spcBef>
                <a:spcPct val="20000"/>
              </a:spcBef>
            </a:pPr>
            <a:r>
              <a:rPr lang="es-ES">
                <a:latin typeface="Times New Roman" pitchFamily="18" charset="0"/>
                <a:cs typeface="Times New Roman" pitchFamily="18" charset="0"/>
              </a:rPr>
              <a:t>New No. 5, Sivasailam Street, </a:t>
            </a:r>
          </a:p>
          <a:p>
            <a:pPr>
              <a:lnSpc>
                <a:spcPct val="90000"/>
              </a:lnSpc>
              <a:spcBef>
                <a:spcPct val="20000"/>
              </a:spcBef>
            </a:pPr>
            <a:r>
              <a:rPr lang="es-ES">
                <a:latin typeface="Times New Roman" pitchFamily="18" charset="0"/>
                <a:cs typeface="Times New Roman" pitchFamily="18" charset="0"/>
              </a:rPr>
              <a:t>T. Nagar, Chennai - 600017</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arn(inVertical)">
                                      <p:cBhvr>
                                        <p:cTn id="7" dur="500"/>
                                        <p:tgtEl>
                                          <p:spTgt spid="9">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barn(inVertical)">
                                      <p:cBhvr>
                                        <p:cTn id="10" dur="500"/>
                                        <p:tgtEl>
                                          <p:spTgt spid="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1000"/>
                                        <p:tgtEl>
                                          <p:spTgt spid="11"/>
                                        </p:tgtEl>
                                      </p:cBhvr>
                                    </p:animEffect>
                                    <p:anim calcmode="lin" valueType="num">
                                      <p:cBhvr>
                                        <p:cTn id="16" dur="1000" fill="hold"/>
                                        <p:tgtEl>
                                          <p:spTgt spid="11"/>
                                        </p:tgtEl>
                                        <p:attrNameLst>
                                          <p:attrName>ppt_x</p:attrName>
                                        </p:attrNameLst>
                                      </p:cBhvr>
                                      <p:tavLst>
                                        <p:tav tm="0">
                                          <p:val>
                                            <p:strVal val="#ppt_x"/>
                                          </p:val>
                                        </p:tav>
                                        <p:tav tm="100000">
                                          <p:val>
                                            <p:strVal val="#ppt_x"/>
                                          </p:val>
                                        </p:tav>
                                      </p:tavLst>
                                    </p:anim>
                                    <p:anim calcmode="lin" valueType="num">
                                      <p:cBhvr>
                                        <p:cTn id="1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anim calcmode="lin" valueType="num">
                                      <p:cBhvr>
                                        <p:cTn id="23" dur="1000" fill="hold"/>
                                        <p:tgtEl>
                                          <p:spTgt spid="12"/>
                                        </p:tgtEl>
                                        <p:attrNameLst>
                                          <p:attrName>ppt_x</p:attrName>
                                        </p:attrNameLst>
                                      </p:cBhvr>
                                      <p:tavLst>
                                        <p:tav tm="0">
                                          <p:val>
                                            <p:strVal val="#ppt_x"/>
                                          </p:val>
                                        </p:tav>
                                        <p:tav tm="100000">
                                          <p:val>
                                            <p:strVal val="#ppt_x"/>
                                          </p:val>
                                        </p:tav>
                                      </p:tavLst>
                                    </p:anim>
                                    <p:anim calcmode="lin" valueType="num">
                                      <p:cBhvr>
                                        <p:cTn id="2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pPr algn="ctr" fontAlgn="auto">
              <a:spcAft>
                <a:spcPts val="0"/>
              </a:spcAft>
              <a:defRPr/>
            </a:pPr>
            <a:r>
              <a:rPr lang="en-US" b="1" dirty="0" smtClean="0">
                <a:latin typeface="Times New Roman" pitchFamily="18" charset="0"/>
                <a:cs typeface="Times New Roman" pitchFamily="18" charset="0"/>
              </a:rPr>
              <a:t>Genesis of Peer Review Process in ICSI</a:t>
            </a:r>
            <a:endParaRPr lang="en-US" b="1" dirty="0">
              <a:solidFill>
                <a:schemeClr val="tx1"/>
              </a:solidFill>
              <a:latin typeface="Times New Roman" pitchFamily="18" charset="0"/>
              <a:cs typeface="Times New Roman" pitchFamily="18" charset="0"/>
            </a:endParaRPr>
          </a:p>
        </p:txBody>
      </p:sp>
      <p:sp>
        <p:nvSpPr>
          <p:cNvPr id="6148" name="Rectangle 3"/>
          <p:cNvSpPr>
            <a:spLocks noGrp="1" noChangeArrowheads="1"/>
          </p:cNvSpPr>
          <p:nvPr>
            <p:ph idx="1"/>
          </p:nvPr>
        </p:nvSpPr>
        <p:spPr/>
        <p:txBody>
          <a:bodyPr/>
          <a:lstStyle/>
          <a:p>
            <a:pPr algn="just"/>
            <a:r>
              <a:rPr lang="en-IN" sz="2800" smtClean="0">
                <a:solidFill>
                  <a:schemeClr val="tx1"/>
                </a:solidFill>
                <a:latin typeface="Times New Roman" pitchFamily="18" charset="0"/>
                <a:cs typeface="Times New Roman" pitchFamily="18" charset="0"/>
              </a:rPr>
              <a:t>Need was felt to introduce a Peer Review of Practising Company Secretaries in 2003 on the basis of the recommendations issued by Naresh Chandra Committee in November 2002 </a:t>
            </a:r>
          </a:p>
          <a:p>
            <a:pPr algn="just"/>
            <a:r>
              <a:rPr lang="en-IN" sz="2800" smtClean="0">
                <a:solidFill>
                  <a:schemeClr val="tx1"/>
                </a:solidFill>
                <a:latin typeface="Times New Roman" pitchFamily="18" charset="0"/>
                <a:cs typeface="Times New Roman" pitchFamily="18" charset="0"/>
              </a:rPr>
              <a:t>Establishment of Peer Review Board</a:t>
            </a:r>
          </a:p>
          <a:p>
            <a:pPr algn="just"/>
            <a:r>
              <a:rPr lang="en-US" sz="2800" smtClean="0">
                <a:solidFill>
                  <a:schemeClr val="tx1"/>
                </a:solidFill>
                <a:latin typeface="Times New Roman" pitchFamily="18" charset="0"/>
                <a:cs typeface="Times New Roman" pitchFamily="18" charset="0"/>
              </a:rPr>
              <a:t>Guidelines for Peer Review of Attestation Services by Practicing Company Secretaries </a:t>
            </a:r>
          </a:p>
        </p:txBody>
      </p:sp>
      <p:sp>
        <p:nvSpPr>
          <p:cNvPr id="24579" name="Footer Placeholder 4"/>
          <p:cNvSpPr>
            <a:spLocks noGrp="1"/>
          </p:cNvSpPr>
          <p:nvPr>
            <p:ph type="ftr" sz="quarter" idx="11"/>
          </p:nvPr>
        </p:nvSpPr>
        <p:spPr bwMode="auto">
          <a:xfrm>
            <a:off x="-685800" y="62642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a:t>
            </a:r>
          </a:p>
          <a:p>
            <a:pPr fontAlgn="base">
              <a:spcBef>
                <a:spcPct val="0"/>
              </a:spcBef>
              <a:spcAft>
                <a:spcPct val="0"/>
              </a:spcAft>
            </a:pPr>
            <a:r>
              <a:rPr lang="en-US">
                <a:solidFill>
                  <a:schemeClr val="tx1"/>
                </a:solidFill>
                <a:cs typeface="Arial" charset="0"/>
              </a:rPr>
              <a:t> Company Secretaries</a:t>
            </a:r>
          </a:p>
        </p:txBody>
      </p:sp>
      <p:sp>
        <p:nvSpPr>
          <p:cNvPr id="24580" name="Slide Number Placeholder 8"/>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E53B8AA5-0978-48F2-9DC4-37044022A884}" type="slidenum">
              <a:rPr lang="en-US">
                <a:solidFill>
                  <a:schemeClr val="tx1"/>
                </a:solidFill>
                <a:cs typeface="Arial" charset="0"/>
              </a:rPr>
              <a:pPr fontAlgn="base">
                <a:spcBef>
                  <a:spcPct val="0"/>
                </a:spcBef>
                <a:spcAft>
                  <a:spcPct val="0"/>
                </a:spcAft>
              </a:pPr>
              <a:t>10</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148">
                                            <p:txEl>
                                              <p:pRg st="0" end="0"/>
                                            </p:txEl>
                                          </p:spTgt>
                                        </p:tgtEl>
                                        <p:attrNameLst>
                                          <p:attrName>style.visibility</p:attrName>
                                        </p:attrNameLst>
                                      </p:cBhvr>
                                      <p:to>
                                        <p:strVal val="visible"/>
                                      </p:to>
                                    </p:set>
                                    <p:anim calcmode="lin" valueType="num">
                                      <p:cBhvr additive="base">
                                        <p:cTn id="12"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6148">
                                            <p:txEl>
                                              <p:pRg st="1" end="1"/>
                                            </p:txEl>
                                          </p:spTgt>
                                        </p:tgtEl>
                                        <p:attrNameLst>
                                          <p:attrName>style.visibility</p:attrName>
                                        </p:attrNameLst>
                                      </p:cBhvr>
                                      <p:to>
                                        <p:strVal val="visible"/>
                                      </p:to>
                                    </p:set>
                                    <p:anim calcmode="lin" valueType="num">
                                      <p:cBhvr additive="base">
                                        <p:cTn id="18" dur="500" fill="hold"/>
                                        <p:tgtEl>
                                          <p:spTgt spid="6148">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614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6148">
                                            <p:txEl>
                                              <p:pRg st="2" end="2"/>
                                            </p:txEl>
                                          </p:spTgt>
                                        </p:tgtEl>
                                        <p:attrNameLst>
                                          <p:attrName>style.visibility</p:attrName>
                                        </p:attrNameLst>
                                      </p:cBhvr>
                                      <p:to>
                                        <p:strVal val="visible"/>
                                      </p:to>
                                    </p:set>
                                    <p:anim calcmode="lin" valueType="num">
                                      <p:cBhvr additive="base">
                                        <p:cTn id="24" dur="500" fill="hold"/>
                                        <p:tgtEl>
                                          <p:spTgt spid="6148">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614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smtClean="0">
                <a:latin typeface="Times New Roman" pitchFamily="18" charset="0"/>
                <a:cs typeface="Times New Roman" pitchFamily="18" charset="0"/>
              </a:rPr>
              <a:t>….CONTD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en-US" sz="3000" smtClean="0">
                <a:solidFill>
                  <a:schemeClr val="tx1"/>
                </a:solidFill>
                <a:latin typeface="Times New Roman" pitchFamily="18" charset="0"/>
                <a:cs typeface="Times New Roman" pitchFamily="18" charset="0"/>
              </a:rPr>
              <a:t>Exposure Draft of the Guidelines released at the 12</a:t>
            </a:r>
            <a:r>
              <a:rPr lang="en-US" sz="3000" baseline="30000" smtClean="0">
                <a:solidFill>
                  <a:schemeClr val="tx1"/>
                </a:solidFill>
                <a:latin typeface="Times New Roman" pitchFamily="18" charset="0"/>
                <a:cs typeface="Times New Roman" pitchFamily="18" charset="0"/>
              </a:rPr>
              <a:t>th</a:t>
            </a:r>
            <a:r>
              <a:rPr lang="en-US" sz="3000" smtClean="0">
                <a:solidFill>
                  <a:schemeClr val="tx1"/>
                </a:solidFill>
                <a:latin typeface="Times New Roman" pitchFamily="18" charset="0"/>
                <a:cs typeface="Times New Roman" pitchFamily="18" charset="0"/>
              </a:rPr>
              <a:t> National Conference of Practicing Company Secretaries held at Ooty during July 13-14-15, 2011</a:t>
            </a:r>
          </a:p>
          <a:p>
            <a:pPr algn="just"/>
            <a:r>
              <a:rPr lang="en-US" sz="3000" smtClean="0">
                <a:solidFill>
                  <a:schemeClr val="tx1"/>
                </a:solidFill>
                <a:latin typeface="Times New Roman" pitchFamily="18" charset="0"/>
                <a:cs typeface="Times New Roman" pitchFamily="18" charset="0"/>
              </a:rPr>
              <a:t>Approved by the Council in its 202</a:t>
            </a:r>
            <a:r>
              <a:rPr lang="en-US" sz="3000" baseline="30000" smtClean="0">
                <a:solidFill>
                  <a:schemeClr val="tx1"/>
                </a:solidFill>
                <a:latin typeface="Times New Roman" pitchFamily="18" charset="0"/>
                <a:cs typeface="Times New Roman" pitchFamily="18" charset="0"/>
              </a:rPr>
              <a:t>nd</a:t>
            </a:r>
            <a:r>
              <a:rPr lang="en-US" sz="3000" smtClean="0">
                <a:solidFill>
                  <a:schemeClr val="tx1"/>
                </a:solidFill>
                <a:latin typeface="Times New Roman" pitchFamily="18" charset="0"/>
                <a:cs typeface="Times New Roman" pitchFamily="18" charset="0"/>
              </a:rPr>
              <a:t> Meeting held on August 25-26, 2011</a:t>
            </a:r>
          </a:p>
          <a:p>
            <a:pPr algn="just"/>
            <a:r>
              <a:rPr lang="en-US" sz="3000" smtClean="0">
                <a:solidFill>
                  <a:schemeClr val="tx1"/>
                </a:solidFill>
                <a:latin typeface="Times New Roman" pitchFamily="18" charset="0"/>
                <a:cs typeface="Times New Roman" pitchFamily="18" charset="0"/>
              </a:rPr>
              <a:t>ICSI Guideline No. 1 of 2011 – Guidelines for Peer Review of Attestation Services by Practicing Company Secretaries notified in the official Gazette of India dated October 18, 2011</a:t>
            </a:r>
          </a:p>
          <a:p>
            <a:endParaRPr lang="en-US" smtClean="0"/>
          </a:p>
        </p:txBody>
      </p:sp>
      <p:sp>
        <p:nvSpPr>
          <p:cNvPr id="25603" name="Footer Placeholder 3"/>
          <p:cNvSpPr>
            <a:spLocks noGrp="1"/>
          </p:cNvSpPr>
          <p:nvPr>
            <p:ph type="ftr" sz="quarter" idx="11"/>
          </p:nvPr>
        </p:nvSpPr>
        <p:spPr bwMode="auto">
          <a:xfrm>
            <a:off x="0" y="6248400"/>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25604"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44E24358-C5FF-4074-91F5-887E4800900E}" type="slidenum">
              <a:rPr lang="en-US">
                <a:solidFill>
                  <a:schemeClr val="tx1"/>
                </a:solidFill>
                <a:cs typeface="Arial" charset="0"/>
              </a:rPr>
              <a:pPr fontAlgn="base">
                <a:spcBef>
                  <a:spcPct val="0"/>
                </a:spcBef>
                <a:spcAft>
                  <a:spcPct val="0"/>
                </a:spcAft>
              </a:pPr>
              <a:t>11</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533400" y="381000"/>
            <a:ext cx="7696200" cy="914400"/>
          </a:xfrm>
        </p:spPr>
        <p:txBody>
          <a:bodyPr>
            <a:noAutofit/>
          </a:bodyPr>
          <a:lstStyle/>
          <a:p>
            <a:pPr algn="ctr" fontAlgn="auto">
              <a:spcAft>
                <a:spcPts val="0"/>
              </a:spcAft>
              <a:defRPr/>
            </a:pPr>
            <a:r>
              <a:rPr lang="en-US" sz="2800" b="1" dirty="0" smtClean="0">
                <a:latin typeface="Times New Roman" pitchFamily="18" charset="0"/>
                <a:cs typeface="Times New Roman" pitchFamily="18" charset="0"/>
              </a:rPr>
              <a:t>ATTESTATION SERVICES</a:t>
            </a:r>
          </a:p>
        </p:txBody>
      </p:sp>
      <p:sp>
        <p:nvSpPr>
          <p:cNvPr id="8196" name="Rectangle 3"/>
          <p:cNvSpPr>
            <a:spLocks noGrp="1" noChangeArrowheads="1"/>
          </p:cNvSpPr>
          <p:nvPr>
            <p:ph idx="1"/>
          </p:nvPr>
        </p:nvSpPr>
        <p:spPr>
          <a:xfrm>
            <a:off x="533400" y="1143000"/>
            <a:ext cx="8001000" cy="5022850"/>
          </a:xfrm>
        </p:spPr>
        <p:txBody>
          <a:bodyPr>
            <a:normAutofit/>
          </a:bodyPr>
          <a:lstStyle/>
          <a:p>
            <a:pPr marL="0" indent="0" algn="just" fontAlgn="auto">
              <a:lnSpc>
                <a:spcPct val="90000"/>
              </a:lnSpc>
              <a:spcAft>
                <a:spcPts val="0"/>
              </a:spcAft>
              <a:buFont typeface="Wingdings 2"/>
              <a:buNone/>
              <a:defRPr/>
            </a:pPr>
            <a:r>
              <a:rPr lang="en-US" sz="2800" b="1" dirty="0" smtClean="0">
                <a:solidFill>
                  <a:schemeClr val="tx1"/>
                </a:solidFill>
                <a:latin typeface="Times New Roman" pitchFamily="18" charset="0"/>
                <a:cs typeface="Times New Roman" pitchFamily="18" charset="0"/>
              </a:rPr>
              <a:t>Attestation Services </a:t>
            </a:r>
            <a:r>
              <a:rPr lang="en-US" sz="2800" dirty="0" smtClean="0">
                <a:solidFill>
                  <a:schemeClr val="tx1"/>
                </a:solidFill>
                <a:latin typeface="Times New Roman" pitchFamily="18" charset="0"/>
                <a:cs typeface="Times New Roman" pitchFamily="18" charset="0"/>
              </a:rPr>
              <a:t>means services involving the </a:t>
            </a:r>
            <a:r>
              <a:rPr lang="en-US" sz="2800" b="1" dirty="0" smtClean="0">
                <a:solidFill>
                  <a:schemeClr val="tx1"/>
                </a:solidFill>
                <a:latin typeface="Times New Roman" pitchFamily="18" charset="0"/>
                <a:cs typeface="Times New Roman" pitchFamily="18" charset="0"/>
              </a:rPr>
              <a:t>secretarial audit </a:t>
            </a:r>
            <a:r>
              <a:rPr lang="en-US" sz="2800" dirty="0" smtClean="0">
                <a:solidFill>
                  <a:schemeClr val="tx1"/>
                </a:solidFill>
                <a:latin typeface="Times New Roman" pitchFamily="18" charset="0"/>
                <a:cs typeface="Times New Roman" pitchFamily="18" charset="0"/>
              </a:rPr>
              <a:t>issuing of various certificates, but does not include:</a:t>
            </a:r>
          </a:p>
          <a:p>
            <a:pPr algn="just" fontAlgn="auto">
              <a:lnSpc>
                <a:spcPct val="90000"/>
              </a:lnSpc>
              <a:spcAft>
                <a:spcPts val="0"/>
              </a:spcAft>
              <a:buFont typeface="Wingdings 2"/>
              <a:buChar char=""/>
              <a:defRPr/>
            </a:pPr>
            <a:r>
              <a:rPr lang="en-US" sz="2800" dirty="0" smtClean="0">
                <a:solidFill>
                  <a:schemeClr val="tx1"/>
                </a:solidFill>
                <a:latin typeface="Times New Roman" pitchFamily="18" charset="0"/>
                <a:cs typeface="Times New Roman" pitchFamily="18" charset="0"/>
              </a:rPr>
              <a:t> Management consultation</a:t>
            </a:r>
          </a:p>
          <a:p>
            <a:pPr algn="just" fontAlgn="auto">
              <a:lnSpc>
                <a:spcPct val="90000"/>
              </a:lnSpc>
              <a:spcAft>
                <a:spcPts val="0"/>
              </a:spcAft>
              <a:buFont typeface="Wingdings 2"/>
              <a:buChar char=""/>
              <a:defRPr/>
            </a:pPr>
            <a:r>
              <a:rPr lang="en-US" sz="2800" dirty="0" smtClean="0">
                <a:solidFill>
                  <a:schemeClr val="tx1"/>
                </a:solidFill>
                <a:latin typeface="Times New Roman" pitchFamily="18" charset="0"/>
                <a:cs typeface="Times New Roman" pitchFamily="18" charset="0"/>
              </a:rPr>
              <a:t> Representing a client before the Authorities;</a:t>
            </a:r>
          </a:p>
          <a:p>
            <a:pPr algn="just" fontAlgn="auto">
              <a:lnSpc>
                <a:spcPct val="90000"/>
              </a:lnSpc>
              <a:spcAft>
                <a:spcPts val="0"/>
              </a:spcAft>
              <a:buFont typeface="Wingdings 2"/>
              <a:buChar char=""/>
              <a:defRPr/>
            </a:pPr>
            <a:r>
              <a:rPr lang="en-US" sz="2800" dirty="0" smtClean="0">
                <a:solidFill>
                  <a:schemeClr val="tx1"/>
                </a:solidFill>
                <a:latin typeface="Times New Roman" pitchFamily="18" charset="0"/>
                <a:cs typeface="Times New Roman" pitchFamily="18" charset="0"/>
              </a:rPr>
              <a:t> Testifying as expert witness; and</a:t>
            </a:r>
          </a:p>
          <a:p>
            <a:pPr algn="just" fontAlgn="auto">
              <a:lnSpc>
                <a:spcPct val="90000"/>
              </a:lnSpc>
              <a:spcAft>
                <a:spcPts val="0"/>
              </a:spcAft>
              <a:buFont typeface="Wingdings 2"/>
              <a:buChar char=""/>
              <a:defRPr/>
            </a:pPr>
            <a:r>
              <a:rPr lang="en-US" sz="2800" dirty="0" smtClean="0">
                <a:solidFill>
                  <a:schemeClr val="tx1"/>
                </a:solidFill>
                <a:latin typeface="Times New Roman" pitchFamily="18" charset="0"/>
                <a:cs typeface="Times New Roman" pitchFamily="18" charset="0"/>
              </a:rPr>
              <a:t> Providing expert opinion on points of principle, </a:t>
            </a:r>
          </a:p>
          <a:p>
            <a:pPr algn="just" fontAlgn="auto">
              <a:lnSpc>
                <a:spcPct val="90000"/>
              </a:lnSpc>
              <a:spcAft>
                <a:spcPts val="0"/>
              </a:spcAft>
              <a:buFont typeface="Wingdings 2"/>
              <a:buChar char=""/>
              <a:defRPr/>
            </a:pPr>
            <a:r>
              <a:rPr lang="en-US" sz="2800" dirty="0" smtClean="0">
                <a:solidFill>
                  <a:schemeClr val="tx1"/>
                </a:solidFill>
                <a:latin typeface="Times New Roman" pitchFamily="18" charset="0"/>
                <a:cs typeface="Times New Roman" pitchFamily="18" charset="0"/>
              </a:rPr>
              <a:t> The phrase ‘Attestation Services’ is used in the guidelines interchangeably with secretarial or compliance audit Services, Attestation Functions and secretarial audit functions.</a:t>
            </a:r>
            <a:endParaRPr lang="en-US" sz="2800" b="1" dirty="0" smtClean="0">
              <a:solidFill>
                <a:schemeClr val="tx1"/>
              </a:solidFill>
              <a:latin typeface="Times New Roman" pitchFamily="18" charset="0"/>
              <a:cs typeface="Times New Roman" pitchFamily="18" charset="0"/>
            </a:endParaRPr>
          </a:p>
        </p:txBody>
      </p:sp>
      <p:sp>
        <p:nvSpPr>
          <p:cNvPr id="26627" name="Footer Placeholder 4"/>
          <p:cNvSpPr>
            <a:spLocks noGrp="1"/>
          </p:cNvSpPr>
          <p:nvPr>
            <p:ph type="ftr" sz="quarter" idx="11"/>
          </p:nvPr>
        </p:nvSpPr>
        <p:spPr bwMode="auto">
          <a:xfrm>
            <a:off x="-609600" y="62642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a:t>
            </a:r>
          </a:p>
          <a:p>
            <a:pPr fontAlgn="base">
              <a:spcBef>
                <a:spcPct val="0"/>
              </a:spcBef>
              <a:spcAft>
                <a:spcPct val="0"/>
              </a:spcAft>
            </a:pPr>
            <a:r>
              <a:rPr lang="en-US">
                <a:solidFill>
                  <a:schemeClr val="tx1"/>
                </a:solidFill>
                <a:cs typeface="Arial" charset="0"/>
              </a:rPr>
              <a:t> Company Secretaries</a:t>
            </a:r>
          </a:p>
        </p:txBody>
      </p:sp>
      <p:sp>
        <p:nvSpPr>
          <p:cNvPr id="26628" name="Slide Number Placeholder 7"/>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3CE38C9C-649B-4C01-A6A8-F528503C9F76}" type="slidenum">
              <a:rPr lang="en-US">
                <a:solidFill>
                  <a:schemeClr val="tx1"/>
                </a:solidFill>
                <a:cs typeface="Arial" charset="0"/>
              </a:rPr>
              <a:pPr fontAlgn="base">
                <a:spcBef>
                  <a:spcPct val="0"/>
                </a:spcBef>
                <a:spcAft>
                  <a:spcPct val="0"/>
                </a:spcAft>
              </a:pPr>
              <a:t>12</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randombar(horizontal)">
                                      <p:cBhvr>
                                        <p:cTn id="7" dur="500"/>
                                        <p:tgtEl>
                                          <p:spTgt spid="819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8196">
                                            <p:txEl>
                                              <p:pRg st="0" end="0"/>
                                            </p:txEl>
                                          </p:spTgt>
                                        </p:tgtEl>
                                        <p:attrNameLst>
                                          <p:attrName>style.visibility</p:attrName>
                                        </p:attrNameLst>
                                      </p:cBhvr>
                                      <p:to>
                                        <p:strVal val="visible"/>
                                      </p:to>
                                    </p:set>
                                    <p:animEffect transition="in" filter="fade">
                                      <p:cBhvr>
                                        <p:cTn id="12" dur="1000"/>
                                        <p:tgtEl>
                                          <p:spTgt spid="8196">
                                            <p:txEl>
                                              <p:pRg st="0" end="0"/>
                                            </p:txEl>
                                          </p:spTgt>
                                        </p:tgtEl>
                                      </p:cBhvr>
                                    </p:animEffect>
                                    <p:anim calcmode="lin" valueType="num">
                                      <p:cBhvr>
                                        <p:cTn id="13" dur="1000" fill="hold"/>
                                        <p:tgtEl>
                                          <p:spTgt spid="8196">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819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196">
                                            <p:txEl>
                                              <p:pRg st="1" end="1"/>
                                            </p:txEl>
                                          </p:spTgt>
                                        </p:tgtEl>
                                        <p:attrNameLst>
                                          <p:attrName>style.visibility</p:attrName>
                                        </p:attrNameLst>
                                      </p:cBhvr>
                                      <p:to>
                                        <p:strVal val="visible"/>
                                      </p:to>
                                    </p:set>
                                    <p:anim calcmode="lin" valueType="num">
                                      <p:cBhvr additive="base">
                                        <p:cTn id="19" dur="500" fill="hold"/>
                                        <p:tgtEl>
                                          <p:spTgt spid="819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196">
                                            <p:txEl>
                                              <p:pRg st="2" end="2"/>
                                            </p:txEl>
                                          </p:spTgt>
                                        </p:tgtEl>
                                        <p:attrNameLst>
                                          <p:attrName>style.visibility</p:attrName>
                                        </p:attrNameLst>
                                      </p:cBhvr>
                                      <p:to>
                                        <p:strVal val="visible"/>
                                      </p:to>
                                    </p:set>
                                    <p:anim calcmode="lin" valueType="num">
                                      <p:cBhvr additive="base">
                                        <p:cTn id="25" dur="500" fill="hold"/>
                                        <p:tgtEl>
                                          <p:spTgt spid="819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19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196">
                                            <p:txEl>
                                              <p:pRg st="3" end="3"/>
                                            </p:txEl>
                                          </p:spTgt>
                                        </p:tgtEl>
                                        <p:attrNameLst>
                                          <p:attrName>style.visibility</p:attrName>
                                        </p:attrNameLst>
                                      </p:cBhvr>
                                      <p:to>
                                        <p:strVal val="visible"/>
                                      </p:to>
                                    </p:set>
                                    <p:anim calcmode="lin" valueType="num">
                                      <p:cBhvr additive="base">
                                        <p:cTn id="31" dur="500" fill="hold"/>
                                        <p:tgtEl>
                                          <p:spTgt spid="8196">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19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8196">
                                            <p:txEl>
                                              <p:pRg st="4" end="4"/>
                                            </p:txEl>
                                          </p:spTgt>
                                        </p:tgtEl>
                                        <p:attrNameLst>
                                          <p:attrName>style.visibility</p:attrName>
                                        </p:attrNameLst>
                                      </p:cBhvr>
                                      <p:to>
                                        <p:strVal val="visible"/>
                                      </p:to>
                                    </p:set>
                                    <p:anim calcmode="lin" valueType="num">
                                      <p:cBhvr additive="base">
                                        <p:cTn id="37" dur="500" fill="hold"/>
                                        <p:tgtEl>
                                          <p:spTgt spid="8196">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19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8196">
                                            <p:txEl>
                                              <p:pRg st="5" end="5"/>
                                            </p:txEl>
                                          </p:spTgt>
                                        </p:tgtEl>
                                        <p:attrNameLst>
                                          <p:attrName>style.visibility</p:attrName>
                                        </p:attrNameLst>
                                      </p:cBhvr>
                                      <p:to>
                                        <p:strVal val="visible"/>
                                      </p:to>
                                    </p:set>
                                    <p:anim calcmode="lin" valueType="num">
                                      <p:cBhvr additive="base">
                                        <p:cTn id="43" dur="500" fill="hold"/>
                                        <p:tgtEl>
                                          <p:spTgt spid="8196">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19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fontAlgn="auto">
              <a:spcAft>
                <a:spcPts val="0"/>
              </a:spcAft>
              <a:defRPr/>
            </a:pPr>
            <a:r>
              <a:rPr lang="en-US" b="1" dirty="0" smtClean="0">
                <a:latin typeface="Times New Roman" pitchFamily="18" charset="0"/>
                <a:cs typeface="Times New Roman" pitchFamily="18" charset="0"/>
              </a:rPr>
              <a:t>ATTESTATION  SERVICES COVERED UNDER PEER REVIEW</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lnSpc>
                <a:spcPct val="130000"/>
              </a:lnSpc>
              <a:spcBef>
                <a:spcPct val="0"/>
              </a:spcBef>
              <a:buSzPct val="100000"/>
              <a:buFont typeface="Wingdings" pitchFamily="2" charset="2"/>
              <a:buChar char="q"/>
            </a:pPr>
            <a:r>
              <a:rPr lang="en-US" sz="2100" smtClean="0">
                <a:solidFill>
                  <a:schemeClr val="tx1"/>
                </a:solidFill>
                <a:latin typeface="Times New Roman" pitchFamily="18" charset="0"/>
                <a:cs typeface="Times New Roman" pitchFamily="18" charset="0"/>
              </a:rPr>
              <a:t>One of the main Objective of Peer Review is aimed at review of the following attestation services rendered by a Practice Unit:</a:t>
            </a:r>
          </a:p>
          <a:p>
            <a:pPr lvl="1" algn="just">
              <a:lnSpc>
                <a:spcPct val="80000"/>
              </a:lnSpc>
            </a:pPr>
            <a:r>
              <a:rPr lang="en-US" sz="2300" smtClean="0">
                <a:solidFill>
                  <a:schemeClr val="tx1"/>
                </a:solidFill>
                <a:latin typeface="Times New Roman" pitchFamily="18" charset="0"/>
                <a:cs typeface="Times New Roman" pitchFamily="18" charset="0"/>
              </a:rPr>
              <a:t>Signing of Annual Return pursuant to Section 161(1) of the Companies Act, 1956</a:t>
            </a:r>
          </a:p>
          <a:p>
            <a:pPr lvl="1" algn="just">
              <a:lnSpc>
                <a:spcPct val="80000"/>
              </a:lnSpc>
            </a:pPr>
            <a:r>
              <a:rPr lang="en-US" sz="2300" smtClean="0">
                <a:solidFill>
                  <a:schemeClr val="tx1"/>
                </a:solidFill>
                <a:latin typeface="Times New Roman" pitchFamily="18" charset="0"/>
                <a:cs typeface="Times New Roman" pitchFamily="18" charset="0"/>
              </a:rPr>
              <a:t>Issue of Compliance Certificate pursuant to Section 383A(1) of the Companies Act, 1956</a:t>
            </a:r>
          </a:p>
          <a:p>
            <a:pPr lvl="1" algn="just">
              <a:lnSpc>
                <a:spcPct val="80000"/>
              </a:lnSpc>
            </a:pPr>
            <a:r>
              <a:rPr lang="en-US" sz="2300" smtClean="0">
                <a:solidFill>
                  <a:schemeClr val="tx1"/>
                </a:solidFill>
                <a:latin typeface="Times New Roman" pitchFamily="18" charset="0"/>
                <a:cs typeface="Times New Roman" pitchFamily="18" charset="0"/>
              </a:rPr>
              <a:t>Issue of certificate of Securities Transfers in compliance with the Listing Agreement with Stock Exchanges</a:t>
            </a:r>
          </a:p>
          <a:p>
            <a:pPr lvl="1" algn="just">
              <a:lnSpc>
                <a:spcPct val="80000"/>
              </a:lnSpc>
            </a:pPr>
            <a:r>
              <a:rPr lang="en-US" sz="2300" smtClean="0">
                <a:solidFill>
                  <a:schemeClr val="tx1"/>
                </a:solidFill>
                <a:latin typeface="Times New Roman" pitchFamily="18" charset="0"/>
                <a:cs typeface="Times New Roman" pitchFamily="18" charset="0"/>
              </a:rPr>
              <a:t>Certificate of reconciliation of Capital as per SEBI Circular dated Dec. 31, 2002</a:t>
            </a:r>
          </a:p>
          <a:p>
            <a:pPr lvl="1" algn="just">
              <a:lnSpc>
                <a:spcPct val="80000"/>
              </a:lnSpc>
            </a:pPr>
            <a:r>
              <a:rPr lang="en-US" sz="2300" smtClean="0">
                <a:solidFill>
                  <a:schemeClr val="tx1"/>
                </a:solidFill>
                <a:latin typeface="Times New Roman" pitchFamily="18" charset="0"/>
                <a:cs typeface="Times New Roman" pitchFamily="18" charset="0"/>
              </a:rPr>
              <a:t>Conduct of Internal Audit of Operations of Depository Participants</a:t>
            </a:r>
          </a:p>
          <a:p>
            <a:pPr lvl="1" algn="just">
              <a:lnSpc>
                <a:spcPct val="80000"/>
              </a:lnSpc>
            </a:pPr>
            <a:r>
              <a:rPr lang="en-US" sz="2300" smtClean="0">
                <a:solidFill>
                  <a:schemeClr val="tx1"/>
                </a:solidFill>
                <a:latin typeface="Times New Roman" pitchFamily="18" charset="0"/>
                <a:cs typeface="Times New Roman" pitchFamily="18" charset="0"/>
              </a:rPr>
              <a:t>Certification under Clause 49 of Listing Agreement</a:t>
            </a:r>
            <a:endParaRPr lang="en-US" sz="1300" smtClean="0">
              <a:solidFill>
                <a:schemeClr val="tx1"/>
              </a:solidFill>
              <a:latin typeface="Times New Roman" pitchFamily="18" charset="0"/>
              <a:cs typeface="Times New Roman" pitchFamily="18" charset="0"/>
            </a:endParaRPr>
          </a:p>
        </p:txBody>
      </p:sp>
      <p:sp>
        <p:nvSpPr>
          <p:cNvPr id="27651" name="Footer Placeholder 3"/>
          <p:cNvSpPr>
            <a:spLocks noGrp="1"/>
          </p:cNvSpPr>
          <p:nvPr>
            <p:ph type="ftr" sz="quarter" idx="11"/>
          </p:nvPr>
        </p:nvSpPr>
        <p:spPr bwMode="auto">
          <a:xfrm>
            <a:off x="-609600" y="62642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27652"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8B31D52A-4BF0-4368-A43D-648845731843}" type="slidenum">
              <a:rPr lang="en-US">
                <a:solidFill>
                  <a:schemeClr val="tx1"/>
                </a:solidFill>
                <a:cs typeface="Arial" charset="0"/>
              </a:rPr>
              <a:pPr fontAlgn="base">
                <a:spcBef>
                  <a:spcPct val="0"/>
                </a:spcBef>
                <a:spcAft>
                  <a:spcPct val="0"/>
                </a:spcAft>
              </a:pPr>
              <a:t>13</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pPr algn="ctr" fontAlgn="auto">
              <a:spcAft>
                <a:spcPts val="0"/>
              </a:spcAft>
              <a:defRPr/>
            </a:pPr>
            <a:r>
              <a:rPr lang="en-US" sz="3200" b="1" dirty="0" smtClean="0">
                <a:latin typeface="Times New Roman" pitchFamily="18" charset="0"/>
                <a:cs typeface="Times New Roman" pitchFamily="18" charset="0"/>
              </a:rPr>
              <a:t>OBJECTIVES  OF  PEER  REVIEW</a:t>
            </a:r>
          </a:p>
        </p:txBody>
      </p:sp>
      <p:sp>
        <p:nvSpPr>
          <p:cNvPr id="11268" name="Rectangle 3"/>
          <p:cNvSpPr>
            <a:spLocks noGrp="1" noChangeArrowheads="1"/>
          </p:cNvSpPr>
          <p:nvPr>
            <p:ph idx="1"/>
          </p:nvPr>
        </p:nvSpPr>
        <p:spPr>
          <a:xfrm>
            <a:off x="609600" y="1295400"/>
            <a:ext cx="8335963" cy="5302250"/>
          </a:xfrm>
        </p:spPr>
        <p:txBody>
          <a:bodyPr/>
          <a:lstStyle/>
          <a:p>
            <a:pPr marL="174625" indent="-174625" algn="just">
              <a:buClr>
                <a:srgbClr val="000066"/>
              </a:buClr>
              <a:buFont typeface="Wingdings" pitchFamily="2" charset="2"/>
              <a:buNone/>
            </a:pPr>
            <a:r>
              <a:rPr lang="en-US" sz="2800" smtClean="0">
                <a:latin typeface="Arial Narrow" pitchFamily="34" charset="0"/>
              </a:rPr>
              <a:t>	</a:t>
            </a:r>
            <a:r>
              <a:rPr lang="en-US" sz="2800" smtClean="0">
                <a:solidFill>
                  <a:schemeClr val="tx1"/>
                </a:solidFill>
                <a:latin typeface="Times New Roman" pitchFamily="18" charset="0"/>
                <a:cs typeface="Times New Roman" pitchFamily="18" charset="0"/>
              </a:rPr>
              <a:t>To ensure that in carrying out their attestation services and professional assignments, the Practicing Company Secretary (PCS) is to – </a:t>
            </a:r>
          </a:p>
          <a:p>
            <a:pPr marL="738188" lvl="1" indent="-501650" algn="just">
              <a:buFont typeface="Wingdings" pitchFamily="2" charset="2"/>
              <a:buChar char="§"/>
            </a:pPr>
            <a:r>
              <a:rPr lang="en-US" smtClean="0">
                <a:solidFill>
                  <a:schemeClr val="tx1"/>
                </a:solidFill>
                <a:latin typeface="Times New Roman" pitchFamily="18" charset="0"/>
                <a:cs typeface="Times New Roman" pitchFamily="18" charset="0"/>
              </a:rPr>
              <a:t>Comply with the Technical Standards laid down by the Institute, and</a:t>
            </a:r>
          </a:p>
          <a:p>
            <a:pPr marL="738188" lvl="1" indent="-501650" algn="just">
              <a:buFont typeface="Wingdings" pitchFamily="2" charset="2"/>
              <a:buChar char="§"/>
            </a:pPr>
            <a:r>
              <a:rPr lang="en-US" smtClean="0">
                <a:solidFill>
                  <a:schemeClr val="tx1"/>
                </a:solidFill>
                <a:latin typeface="Times New Roman" pitchFamily="18" charset="0"/>
                <a:cs typeface="Times New Roman" pitchFamily="18" charset="0"/>
              </a:rPr>
              <a:t>Have in place proper systems (including documentation systems) for maintaining the quality of the attestation services work they perform.</a:t>
            </a:r>
          </a:p>
        </p:txBody>
      </p:sp>
      <p:sp>
        <p:nvSpPr>
          <p:cNvPr id="28675" name="Footer Placeholder 4"/>
          <p:cNvSpPr>
            <a:spLocks noGrp="1"/>
          </p:cNvSpPr>
          <p:nvPr>
            <p:ph type="ftr" sz="quarter" idx="11"/>
          </p:nvPr>
        </p:nvSpPr>
        <p:spPr bwMode="auto">
          <a:xfrm>
            <a:off x="-762000" y="61880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28676" name="Slide Number Placeholder 7"/>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A43E49CB-2815-459A-8536-386BC4609419}" type="slidenum">
              <a:rPr lang="en-US">
                <a:solidFill>
                  <a:schemeClr val="tx1"/>
                </a:solidFill>
                <a:cs typeface="Arial" charset="0"/>
              </a:rPr>
              <a:pPr fontAlgn="base">
                <a:spcBef>
                  <a:spcPct val="0"/>
                </a:spcBef>
                <a:spcAft>
                  <a:spcPct val="0"/>
                </a:spcAft>
              </a:pPr>
              <a:t>14</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randombar(horizontal)">
                                      <p:cBhvr>
                                        <p:cTn id="7" dur="500"/>
                                        <p:tgtEl>
                                          <p:spTgt spid="1126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11268">
                                            <p:txEl>
                                              <p:pRg st="0" end="0"/>
                                            </p:txEl>
                                          </p:spTgt>
                                        </p:tgtEl>
                                        <p:attrNameLst>
                                          <p:attrName>style.visibility</p:attrName>
                                        </p:attrNameLst>
                                      </p:cBhvr>
                                      <p:to>
                                        <p:strVal val="visible"/>
                                      </p:to>
                                    </p:set>
                                    <p:animEffect transition="in" filter="fade">
                                      <p:cBhvr>
                                        <p:cTn id="12" dur="1000"/>
                                        <p:tgtEl>
                                          <p:spTgt spid="11268">
                                            <p:txEl>
                                              <p:pRg st="0" end="0"/>
                                            </p:txEl>
                                          </p:spTgt>
                                        </p:tgtEl>
                                      </p:cBhvr>
                                    </p:animEffect>
                                    <p:anim calcmode="lin" valueType="num">
                                      <p:cBhvr>
                                        <p:cTn id="13" dur="1000" fill="hold"/>
                                        <p:tgtEl>
                                          <p:spTgt spid="11268">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126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268">
                                            <p:txEl>
                                              <p:pRg st="1" end="1"/>
                                            </p:txEl>
                                          </p:spTgt>
                                        </p:tgtEl>
                                        <p:attrNameLst>
                                          <p:attrName>style.visibility</p:attrName>
                                        </p:attrNameLst>
                                      </p:cBhvr>
                                      <p:to>
                                        <p:strVal val="visible"/>
                                      </p:to>
                                    </p:set>
                                    <p:anim calcmode="lin" valueType="num">
                                      <p:cBhvr additive="base">
                                        <p:cTn id="19" dur="500" fill="hold"/>
                                        <p:tgtEl>
                                          <p:spTgt spid="11268">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268">
                                            <p:txEl>
                                              <p:pRg st="2" end="2"/>
                                            </p:txEl>
                                          </p:spTgt>
                                        </p:tgtEl>
                                        <p:attrNameLst>
                                          <p:attrName>style.visibility</p:attrName>
                                        </p:attrNameLst>
                                      </p:cBhvr>
                                      <p:to>
                                        <p:strVal val="visible"/>
                                      </p:to>
                                    </p:set>
                                    <p:anim calcmode="lin" valueType="num">
                                      <p:cBhvr additive="base">
                                        <p:cTn id="25" dur="500" fill="hold"/>
                                        <p:tgtEl>
                                          <p:spTgt spid="11268">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839200" cy="838200"/>
          </a:xfrm>
        </p:spPr>
        <p:txBody>
          <a:bodyPr/>
          <a:lstStyle/>
          <a:p>
            <a:pPr fontAlgn="auto">
              <a:spcAft>
                <a:spcPts val="0"/>
              </a:spcAft>
              <a:defRPr/>
            </a:pPr>
            <a:r>
              <a:rPr lang="en-US" b="1" dirty="0" smtClean="0">
                <a:latin typeface="Times New Roman" pitchFamily="18" charset="0"/>
                <a:cs typeface="Times New Roman" pitchFamily="18" charset="0"/>
              </a:rPr>
              <a:t>…..contd</a:t>
            </a:r>
            <a:endParaRPr lang="en-US" dirty="0"/>
          </a:p>
        </p:txBody>
      </p:sp>
      <p:sp>
        <p:nvSpPr>
          <p:cNvPr id="3" name="Content Placeholder 2"/>
          <p:cNvSpPr>
            <a:spLocks noGrp="1"/>
          </p:cNvSpPr>
          <p:nvPr>
            <p:ph idx="1"/>
          </p:nvPr>
        </p:nvSpPr>
        <p:spPr>
          <a:xfrm>
            <a:off x="304800" y="1295400"/>
            <a:ext cx="8686800" cy="4784725"/>
          </a:xfrm>
        </p:spPr>
        <p:txBody>
          <a:bodyPr>
            <a:normAutofit lnSpcReduction="10000"/>
          </a:bodyPr>
          <a:lstStyle/>
          <a:p>
            <a:pPr marL="406400" lvl="1" indent="0" algn="just" fontAlgn="auto">
              <a:spcAft>
                <a:spcPts val="0"/>
              </a:spcAft>
              <a:buClr>
                <a:srgbClr val="000066"/>
              </a:buClr>
              <a:buFont typeface="Wingdings 2"/>
              <a:buNone/>
              <a:defRPr/>
            </a:pPr>
            <a:r>
              <a:rPr lang="en-US" dirty="0" smtClean="0">
                <a:solidFill>
                  <a:schemeClr val="tx1"/>
                </a:solidFill>
                <a:latin typeface="Times New Roman" pitchFamily="18" charset="0"/>
                <a:cs typeface="Times New Roman" pitchFamily="18" charset="0"/>
              </a:rPr>
              <a:t>Peer </a:t>
            </a:r>
            <a:r>
              <a:rPr lang="en-US" dirty="0">
                <a:solidFill>
                  <a:schemeClr val="tx1"/>
                </a:solidFill>
                <a:latin typeface="Times New Roman" pitchFamily="18" charset="0"/>
                <a:cs typeface="Times New Roman" pitchFamily="18" charset="0"/>
              </a:rPr>
              <a:t>R</a:t>
            </a:r>
            <a:r>
              <a:rPr lang="en-US" dirty="0" smtClean="0">
                <a:solidFill>
                  <a:schemeClr val="tx1"/>
                </a:solidFill>
                <a:latin typeface="Times New Roman" pitchFamily="18" charset="0"/>
                <a:cs typeface="Times New Roman" pitchFamily="18" charset="0"/>
              </a:rPr>
              <a:t>eview does not seek to redefine the scope and authority of the Technical Standards specified by the Council but seeks to enforce them within the parameters prescribed by the Technical Standards.</a:t>
            </a:r>
          </a:p>
          <a:p>
            <a:pPr marL="406400" lvl="1" indent="0" algn="just" fontAlgn="auto">
              <a:spcAft>
                <a:spcPts val="0"/>
              </a:spcAft>
              <a:buClr>
                <a:srgbClr val="000066"/>
              </a:buClr>
              <a:buFont typeface="Wingdings 2"/>
              <a:buNone/>
              <a:defRPr/>
            </a:pPr>
            <a:endParaRPr lang="en-US" sz="1800" dirty="0" smtClean="0">
              <a:solidFill>
                <a:schemeClr val="tx1"/>
              </a:solidFill>
              <a:latin typeface="Times New Roman" pitchFamily="18" charset="0"/>
              <a:cs typeface="Times New Roman" pitchFamily="18" charset="0"/>
            </a:endParaRPr>
          </a:p>
          <a:p>
            <a:pPr marL="914400" lvl="1" indent="-508000" algn="just" fontAlgn="auto">
              <a:spcAft>
                <a:spcPts val="0"/>
              </a:spcAft>
              <a:buClr>
                <a:srgbClr val="000066"/>
              </a:buClr>
              <a:buFont typeface="Wingdings 2"/>
              <a:buNone/>
              <a:defRPr/>
            </a:pPr>
            <a:r>
              <a:rPr lang="en-US" dirty="0" smtClean="0">
                <a:solidFill>
                  <a:schemeClr val="tx1"/>
                </a:solidFill>
                <a:latin typeface="Times New Roman" pitchFamily="18" charset="0"/>
                <a:cs typeface="Times New Roman" pitchFamily="18" charset="0"/>
              </a:rPr>
              <a:t>Peer Review is directed towards – </a:t>
            </a:r>
          </a:p>
          <a:p>
            <a:pPr marL="914400" lvl="1" indent="-508000" algn="just" fontAlgn="auto">
              <a:spcAft>
                <a:spcPts val="0"/>
              </a:spcAft>
              <a:buFont typeface="Arial" pitchFamily="34" charset="0"/>
              <a:buChar char="•"/>
              <a:defRPr/>
            </a:pPr>
            <a:r>
              <a:rPr lang="en-US" dirty="0" smtClean="0">
                <a:solidFill>
                  <a:schemeClr val="tx1"/>
                </a:solidFill>
                <a:latin typeface="Times New Roman" pitchFamily="18" charset="0"/>
                <a:cs typeface="Times New Roman" pitchFamily="18" charset="0"/>
              </a:rPr>
              <a:t>Maintenance as well as enhancement of quality of attestation services</a:t>
            </a:r>
          </a:p>
          <a:p>
            <a:pPr marL="914400" lvl="1" indent="-508000" algn="just" fontAlgn="auto">
              <a:spcAft>
                <a:spcPts val="0"/>
              </a:spcAft>
              <a:buFont typeface="Arial" pitchFamily="34" charset="0"/>
              <a:buChar char="•"/>
              <a:defRPr/>
            </a:pPr>
            <a:r>
              <a:rPr lang="en-US" dirty="0" smtClean="0">
                <a:solidFill>
                  <a:schemeClr val="tx1"/>
                </a:solidFill>
                <a:latin typeface="Times New Roman" pitchFamily="18" charset="0"/>
                <a:cs typeface="Times New Roman" pitchFamily="18" charset="0"/>
              </a:rPr>
              <a:t>Providing guidance to members to improve their performance and adhere to various statutory and other regulatory requirements.</a:t>
            </a:r>
          </a:p>
          <a:p>
            <a:pPr fontAlgn="auto">
              <a:spcAft>
                <a:spcPts val="0"/>
              </a:spcAft>
              <a:buFont typeface="Wingdings 2"/>
              <a:buChar char=""/>
              <a:defRPr/>
            </a:pPr>
            <a:endParaRPr lang="en-US" dirty="0"/>
          </a:p>
        </p:txBody>
      </p:sp>
      <p:sp>
        <p:nvSpPr>
          <p:cNvPr id="29699" name="Footer Placeholder 3"/>
          <p:cNvSpPr>
            <a:spLocks noGrp="1"/>
          </p:cNvSpPr>
          <p:nvPr>
            <p:ph type="ftr" sz="quarter" idx="11"/>
          </p:nvPr>
        </p:nvSpPr>
        <p:spPr bwMode="auto">
          <a:xfrm>
            <a:off x="-762000" y="63404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a:t>
            </a:r>
          </a:p>
          <a:p>
            <a:pPr fontAlgn="base">
              <a:spcBef>
                <a:spcPct val="0"/>
              </a:spcBef>
              <a:spcAft>
                <a:spcPct val="0"/>
              </a:spcAft>
            </a:pPr>
            <a:r>
              <a:rPr lang="en-US">
                <a:solidFill>
                  <a:schemeClr val="tx1"/>
                </a:solidFill>
                <a:cs typeface="Arial" charset="0"/>
              </a:rPr>
              <a:t> Company Secretaries</a:t>
            </a:r>
          </a:p>
        </p:txBody>
      </p:sp>
      <p:sp>
        <p:nvSpPr>
          <p:cNvPr id="29700"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79F2E263-FA19-4593-B16D-B4070DCA5C50}" type="slidenum">
              <a:rPr lang="en-US">
                <a:solidFill>
                  <a:schemeClr val="tx1"/>
                </a:solidFill>
                <a:cs typeface="Arial" charset="0"/>
              </a:rPr>
              <a:pPr fontAlgn="base">
                <a:spcBef>
                  <a:spcPct val="0"/>
                </a:spcBef>
                <a:spcAft>
                  <a:spcPct val="0"/>
                </a:spcAft>
              </a:pPr>
              <a:t>15</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457200" y="0"/>
            <a:ext cx="8229600" cy="990600"/>
          </a:xfrm>
        </p:spPr>
        <p:txBody>
          <a:bodyPr/>
          <a:lstStyle/>
          <a:p>
            <a:pPr algn="ctr" fontAlgn="auto">
              <a:spcAft>
                <a:spcPts val="0"/>
              </a:spcAft>
              <a:defRPr/>
            </a:pPr>
            <a:r>
              <a:rPr lang="en-US" b="1" dirty="0" smtClean="0">
                <a:latin typeface="Times New Roman" pitchFamily="18" charset="0"/>
                <a:cs typeface="Times New Roman" pitchFamily="18" charset="0"/>
              </a:rPr>
              <a:t>SCOPE  OF  PEER  REVIEW</a:t>
            </a:r>
          </a:p>
        </p:txBody>
      </p:sp>
      <p:sp>
        <p:nvSpPr>
          <p:cNvPr id="12292" name="Rectangle 3"/>
          <p:cNvSpPr>
            <a:spLocks noGrp="1" noChangeArrowheads="1"/>
          </p:cNvSpPr>
          <p:nvPr>
            <p:ph idx="1"/>
          </p:nvPr>
        </p:nvSpPr>
        <p:spPr>
          <a:xfrm>
            <a:off x="457200" y="1143000"/>
            <a:ext cx="8415338" cy="5310188"/>
          </a:xfrm>
        </p:spPr>
        <p:txBody>
          <a:bodyPr/>
          <a:lstStyle/>
          <a:p>
            <a:pPr marL="174625" indent="-174625" algn="just">
              <a:buClr>
                <a:srgbClr val="000066"/>
              </a:buClr>
              <a:buFont typeface="Wingdings 2" pitchFamily="18" charset="2"/>
              <a:buNone/>
            </a:pPr>
            <a:r>
              <a:rPr lang="en-US" sz="2800" smtClean="0">
                <a:solidFill>
                  <a:schemeClr val="tx1"/>
                </a:solidFill>
                <a:latin typeface="Times New Roman" pitchFamily="18" charset="0"/>
                <a:cs typeface="Times New Roman" pitchFamily="18" charset="0"/>
              </a:rPr>
              <a:t>The peer review process is directed at the attestation services of a practice unit.</a:t>
            </a:r>
          </a:p>
          <a:p>
            <a:pPr marL="174625" indent="-174625" algn="just">
              <a:buClr>
                <a:srgbClr val="000066"/>
              </a:buClr>
              <a:buFont typeface="Wingdings 2" pitchFamily="18" charset="2"/>
              <a:buNone/>
            </a:pPr>
            <a:endParaRPr lang="en-US" sz="1600" smtClean="0">
              <a:solidFill>
                <a:schemeClr val="tx1"/>
              </a:solidFill>
              <a:latin typeface="Times New Roman" pitchFamily="18" charset="0"/>
              <a:cs typeface="Times New Roman" pitchFamily="18" charset="0"/>
            </a:endParaRPr>
          </a:p>
          <a:p>
            <a:pPr marL="174625" indent="-174625" algn="just">
              <a:buClr>
                <a:srgbClr val="000066"/>
              </a:buClr>
              <a:buFont typeface="Wingdings 2" pitchFamily="18" charset="2"/>
              <a:buNone/>
            </a:pPr>
            <a:r>
              <a:rPr lang="en-US" sz="2800" smtClean="0">
                <a:solidFill>
                  <a:schemeClr val="tx1"/>
                </a:solidFill>
                <a:latin typeface="Times New Roman" pitchFamily="18" charset="0"/>
                <a:cs typeface="Times New Roman" pitchFamily="18" charset="0"/>
              </a:rPr>
              <a:t>(1) Once a practice unit is selected for review, its attestation engagement records pertaining to the immediately preceding financial year shall be subjected to review. </a:t>
            </a:r>
          </a:p>
        </p:txBody>
      </p:sp>
      <p:sp>
        <p:nvSpPr>
          <p:cNvPr id="30723" name="Footer Placeholder 4"/>
          <p:cNvSpPr>
            <a:spLocks noGrp="1"/>
          </p:cNvSpPr>
          <p:nvPr>
            <p:ph type="ftr" sz="quarter" idx="11"/>
          </p:nvPr>
        </p:nvSpPr>
        <p:spPr bwMode="auto">
          <a:xfrm>
            <a:off x="-609600" y="62642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30724" name="Slide Number Placeholder 7"/>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DEA986C7-4218-42E0-B5DA-DA72AD2D8B85}" type="slidenum">
              <a:rPr lang="en-US">
                <a:solidFill>
                  <a:schemeClr val="tx1"/>
                </a:solidFill>
                <a:cs typeface="Arial" charset="0"/>
              </a:rPr>
              <a:pPr fontAlgn="base">
                <a:spcBef>
                  <a:spcPct val="0"/>
                </a:spcBef>
                <a:spcAft>
                  <a:spcPct val="0"/>
                </a:spcAft>
              </a:pPr>
              <a:t>16</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2291"/>
                                        </p:tgtEl>
                                        <p:attrNameLst>
                                          <p:attrName>style.visibility</p:attrName>
                                        </p:attrNameLst>
                                      </p:cBhvr>
                                      <p:to>
                                        <p:strVal val="visible"/>
                                      </p:to>
                                    </p:set>
                                    <p:animEffect transition="in" filter="randombar(horizontal)">
                                      <p:cBhvr>
                                        <p:cTn id="7" dur="500"/>
                                        <p:tgtEl>
                                          <p:spTgt spid="12291"/>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12292">
                                            <p:txEl>
                                              <p:pRg st="0" end="0"/>
                                            </p:txEl>
                                          </p:spTgt>
                                        </p:tgtEl>
                                        <p:attrNameLst>
                                          <p:attrName>style.visibility</p:attrName>
                                        </p:attrNameLst>
                                      </p:cBhvr>
                                      <p:to>
                                        <p:strVal val="visible"/>
                                      </p:to>
                                    </p:set>
                                    <p:animEffect transition="in" filter="fade">
                                      <p:cBhvr>
                                        <p:cTn id="12" dur="1000"/>
                                        <p:tgtEl>
                                          <p:spTgt spid="12292">
                                            <p:txEl>
                                              <p:pRg st="0" end="0"/>
                                            </p:txEl>
                                          </p:spTgt>
                                        </p:tgtEl>
                                      </p:cBhvr>
                                    </p:animEffect>
                                    <p:anim calcmode="lin" valueType="num">
                                      <p:cBhvr>
                                        <p:cTn id="13" dur="1000" fill="hold"/>
                                        <p:tgtEl>
                                          <p:spTgt spid="1229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229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2292">
                                            <p:txEl>
                                              <p:pRg st="2" end="2"/>
                                            </p:txEl>
                                          </p:spTgt>
                                        </p:tgtEl>
                                        <p:attrNameLst>
                                          <p:attrName>style.visibility</p:attrName>
                                        </p:attrNameLst>
                                      </p:cBhvr>
                                      <p:to>
                                        <p:strVal val="visible"/>
                                      </p:to>
                                    </p:set>
                                    <p:animEffect transition="in" filter="fade">
                                      <p:cBhvr>
                                        <p:cTn id="19" dur="1000"/>
                                        <p:tgtEl>
                                          <p:spTgt spid="12292">
                                            <p:txEl>
                                              <p:pRg st="2" end="2"/>
                                            </p:txEl>
                                          </p:spTgt>
                                        </p:tgtEl>
                                      </p:cBhvr>
                                    </p:animEffect>
                                    <p:anim calcmode="lin" valueType="num">
                                      <p:cBhvr>
                                        <p:cTn id="20" dur="1000" fill="hold"/>
                                        <p:tgtEl>
                                          <p:spTgt spid="1229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229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smtClean="0">
                <a:latin typeface="Times New Roman" pitchFamily="18" charset="0"/>
                <a:cs typeface="Times New Roman" pitchFamily="18" charset="0"/>
              </a:rPr>
              <a:t>…. contd</a:t>
            </a:r>
            <a:endParaRPr lang="en-US" dirty="0"/>
          </a:p>
        </p:txBody>
      </p:sp>
      <p:sp>
        <p:nvSpPr>
          <p:cNvPr id="3" name="Content Placeholder 2"/>
          <p:cNvSpPr>
            <a:spLocks noGrp="1"/>
          </p:cNvSpPr>
          <p:nvPr>
            <p:ph idx="1"/>
          </p:nvPr>
        </p:nvSpPr>
        <p:spPr>
          <a:xfrm>
            <a:off x="228600" y="1600200"/>
            <a:ext cx="8686800" cy="4525963"/>
          </a:xfrm>
        </p:spPr>
        <p:txBody>
          <a:bodyPr>
            <a:normAutofit/>
          </a:bodyPr>
          <a:lstStyle/>
          <a:p>
            <a:pPr marL="174625" indent="-174625" algn="just" fontAlgn="auto">
              <a:spcAft>
                <a:spcPts val="0"/>
              </a:spcAft>
              <a:buClr>
                <a:srgbClr val="000066"/>
              </a:buClr>
              <a:buFont typeface="Wingdings 2"/>
              <a:buNone/>
              <a:defRPr/>
            </a:pPr>
            <a:r>
              <a:rPr lang="en-US" sz="2800" dirty="0" smtClean="0">
                <a:solidFill>
                  <a:schemeClr val="tx1"/>
                </a:solidFill>
                <a:latin typeface="Times New Roman" pitchFamily="18" charset="0"/>
                <a:cs typeface="Times New Roman" pitchFamily="18" charset="0"/>
              </a:rPr>
              <a:t>(2) The Review shall focus on:</a:t>
            </a:r>
          </a:p>
          <a:p>
            <a:pPr marL="1084263" indent="-568325" algn="just" fontAlgn="auto">
              <a:spcAft>
                <a:spcPts val="0"/>
              </a:spcAft>
              <a:buFont typeface="Wingdings 2"/>
              <a:buChar char=""/>
              <a:defRPr/>
            </a:pPr>
            <a:r>
              <a:rPr lang="en-US" sz="2800" dirty="0" smtClean="0">
                <a:solidFill>
                  <a:schemeClr val="tx1"/>
                </a:solidFill>
                <a:latin typeface="Times New Roman" pitchFamily="18" charset="0"/>
                <a:cs typeface="Times New Roman" pitchFamily="18" charset="0"/>
              </a:rPr>
              <a:t>Compliance with Technical Standards.</a:t>
            </a:r>
          </a:p>
          <a:p>
            <a:pPr marL="1090613" indent="-574675" algn="just" fontAlgn="auto">
              <a:spcAft>
                <a:spcPts val="0"/>
              </a:spcAft>
              <a:buFont typeface="Wingdings 2"/>
              <a:buChar char=""/>
              <a:defRPr/>
            </a:pPr>
            <a:r>
              <a:rPr lang="en-US" sz="2800" dirty="0" smtClean="0">
                <a:solidFill>
                  <a:schemeClr val="tx1"/>
                </a:solidFill>
                <a:latin typeface="Times New Roman" pitchFamily="18" charset="0"/>
                <a:cs typeface="Times New Roman" pitchFamily="18" charset="0"/>
              </a:rPr>
              <a:t>Quality of Reporting.</a:t>
            </a:r>
          </a:p>
          <a:p>
            <a:pPr marL="1084263" indent="-568325" algn="just" fontAlgn="auto">
              <a:spcAft>
                <a:spcPts val="0"/>
              </a:spcAft>
              <a:buFont typeface="Wingdings 2"/>
              <a:buChar char=""/>
              <a:tabLst>
                <a:tab pos="623888" algn="l"/>
                <a:tab pos="739775" algn="l"/>
                <a:tab pos="855663" algn="l"/>
              </a:tabLst>
              <a:defRPr/>
            </a:pPr>
            <a:r>
              <a:rPr lang="en-US" sz="2800" dirty="0" smtClean="0">
                <a:solidFill>
                  <a:schemeClr val="tx1"/>
                </a:solidFill>
                <a:latin typeface="Times New Roman" pitchFamily="18" charset="0"/>
                <a:cs typeface="Times New Roman" pitchFamily="18" charset="0"/>
              </a:rPr>
              <a:t>Office systems and procedures with regard to compliance of attestation services systems and procedures.</a:t>
            </a:r>
          </a:p>
          <a:p>
            <a:pPr marL="1084263" indent="-568325" algn="just" fontAlgn="auto">
              <a:spcAft>
                <a:spcPts val="0"/>
              </a:spcAft>
              <a:buFont typeface="Wingdings 2"/>
              <a:buChar char=""/>
              <a:tabLst>
                <a:tab pos="623888" algn="l"/>
                <a:tab pos="739775" algn="l"/>
                <a:tab pos="855663" algn="l"/>
              </a:tabLst>
              <a:defRPr/>
            </a:pPr>
            <a:r>
              <a:rPr lang="en-US" sz="2800" dirty="0" smtClean="0">
                <a:solidFill>
                  <a:schemeClr val="tx1"/>
                </a:solidFill>
                <a:latin typeface="Times New Roman" pitchFamily="18" charset="0"/>
                <a:cs typeface="Times New Roman" pitchFamily="18" charset="0"/>
              </a:rPr>
              <a:t>Training Programs for staff (including apprentices) concerned with attestation functions, including appropriate infrastructure.</a:t>
            </a:r>
          </a:p>
          <a:p>
            <a:pPr fontAlgn="auto">
              <a:spcAft>
                <a:spcPts val="0"/>
              </a:spcAft>
              <a:buFont typeface="Wingdings 2"/>
              <a:buChar char=""/>
              <a:defRPr/>
            </a:pPr>
            <a:endParaRPr lang="en-US" dirty="0"/>
          </a:p>
        </p:txBody>
      </p:sp>
      <p:sp>
        <p:nvSpPr>
          <p:cNvPr id="31747" name="Footer Placeholder 3"/>
          <p:cNvSpPr>
            <a:spLocks noGrp="1"/>
          </p:cNvSpPr>
          <p:nvPr>
            <p:ph type="ftr" sz="quarter" idx="11"/>
          </p:nvPr>
        </p:nvSpPr>
        <p:spPr bwMode="auto">
          <a:xfrm>
            <a:off x="-533400" y="62642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31748"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C227312F-86C7-424A-981F-746F4C0BE11D}" type="slidenum">
              <a:rPr lang="en-US">
                <a:solidFill>
                  <a:schemeClr val="tx1"/>
                </a:solidFill>
                <a:cs typeface="Arial" charset="0"/>
              </a:rPr>
              <a:pPr fontAlgn="base">
                <a:spcBef>
                  <a:spcPct val="0"/>
                </a:spcBef>
                <a:spcAft>
                  <a:spcPct val="0"/>
                </a:spcAft>
              </a:pPr>
              <a:t>17</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b="1" dirty="0" smtClean="0">
                <a:latin typeface="Times New Roman" pitchFamily="18" charset="0"/>
                <a:cs typeface="Times New Roman" pitchFamily="18" charset="0"/>
              </a:rPr>
              <a:t>TECHNICAL STANDARDS - MEANING</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fontAlgn="auto">
              <a:spcAft>
                <a:spcPts val="0"/>
              </a:spcAft>
              <a:buFont typeface="Wingdings 2"/>
              <a:buNone/>
              <a:defRPr/>
            </a:pPr>
            <a:r>
              <a:rPr lang="en-US" sz="2800" dirty="0" smtClean="0">
                <a:solidFill>
                  <a:schemeClr val="tx1"/>
                </a:solidFill>
                <a:latin typeface="Times New Roman" pitchFamily="18" charset="0"/>
                <a:cs typeface="Times New Roman" pitchFamily="18" charset="0"/>
              </a:rPr>
              <a:t>Technical Standards means and includes – </a:t>
            </a:r>
          </a:p>
          <a:p>
            <a:pPr fontAlgn="auto">
              <a:spcAft>
                <a:spcPts val="0"/>
              </a:spcAft>
              <a:buClr>
                <a:schemeClr val="accent6"/>
              </a:buClr>
              <a:buFont typeface="Arial" pitchFamily="34" charset="0"/>
              <a:buChar char="•"/>
              <a:defRPr/>
            </a:pPr>
            <a:r>
              <a:rPr lang="en-US" sz="2800" dirty="0" smtClean="0">
                <a:solidFill>
                  <a:schemeClr val="tx1"/>
                </a:solidFill>
                <a:latin typeface="Times New Roman" pitchFamily="18" charset="0"/>
                <a:cs typeface="Times New Roman" pitchFamily="18" charset="0"/>
              </a:rPr>
              <a:t>Secretarial Standards issued by ICSI,</a:t>
            </a:r>
          </a:p>
          <a:p>
            <a:pPr fontAlgn="auto">
              <a:spcAft>
                <a:spcPts val="0"/>
              </a:spcAft>
              <a:buClr>
                <a:schemeClr val="accent6"/>
              </a:buClr>
              <a:buFont typeface="Arial" pitchFamily="34" charset="0"/>
              <a:buChar char="•"/>
              <a:defRPr/>
            </a:pPr>
            <a:r>
              <a:rPr lang="en-US" sz="2800" dirty="0" smtClean="0">
                <a:solidFill>
                  <a:schemeClr val="tx1"/>
                </a:solidFill>
                <a:latin typeface="Times New Roman" pitchFamily="18" charset="0"/>
                <a:cs typeface="Times New Roman" pitchFamily="18" charset="0"/>
              </a:rPr>
              <a:t>Guidance Notes on Secretarial Standards issued by ICSI,</a:t>
            </a:r>
          </a:p>
          <a:p>
            <a:pPr fontAlgn="auto">
              <a:spcAft>
                <a:spcPts val="0"/>
              </a:spcAft>
              <a:buClr>
                <a:schemeClr val="accent6"/>
              </a:buClr>
              <a:buFont typeface="Arial" pitchFamily="34" charset="0"/>
              <a:buChar char="•"/>
              <a:defRPr/>
            </a:pPr>
            <a:r>
              <a:rPr lang="en-US" sz="2800" dirty="0" smtClean="0">
                <a:solidFill>
                  <a:schemeClr val="tx1"/>
                </a:solidFill>
                <a:latin typeface="Times New Roman" pitchFamily="18" charset="0"/>
                <a:cs typeface="Times New Roman" pitchFamily="18" charset="0"/>
              </a:rPr>
              <a:t>Compliance of Guidance Notes on other subjects issued by ICSI,</a:t>
            </a:r>
          </a:p>
          <a:p>
            <a:pPr fontAlgn="auto">
              <a:spcAft>
                <a:spcPts val="0"/>
              </a:spcAft>
              <a:buClr>
                <a:schemeClr val="accent6"/>
              </a:buClr>
              <a:buFont typeface="Arial" pitchFamily="34" charset="0"/>
              <a:buChar char="•"/>
              <a:defRPr/>
            </a:pPr>
            <a:r>
              <a:rPr lang="en-US" sz="2800" dirty="0" smtClean="0">
                <a:solidFill>
                  <a:schemeClr val="tx1"/>
                </a:solidFill>
                <a:latin typeface="Times New Roman" pitchFamily="18" charset="0"/>
                <a:cs typeface="Times New Roman" pitchFamily="18" charset="0"/>
              </a:rPr>
              <a:t>Notifications / Directions issued by the Council of ICSI,</a:t>
            </a:r>
          </a:p>
          <a:p>
            <a:pPr algn="just" fontAlgn="auto">
              <a:spcAft>
                <a:spcPts val="0"/>
              </a:spcAft>
              <a:buClr>
                <a:schemeClr val="accent6"/>
              </a:buClr>
              <a:buFont typeface="Arial" pitchFamily="34" charset="0"/>
              <a:buChar char="•"/>
              <a:defRPr/>
            </a:pPr>
            <a:r>
              <a:rPr lang="en-US" sz="2800" dirty="0" smtClean="0">
                <a:solidFill>
                  <a:schemeClr val="tx1"/>
                </a:solidFill>
                <a:latin typeface="Times New Roman" pitchFamily="18" charset="0"/>
                <a:cs typeface="Times New Roman" pitchFamily="18" charset="0"/>
              </a:rPr>
              <a:t>Compliance of the provisions of the various relevant Statutes and/or Regulations, applicable in the context of engagements being reviewed.</a:t>
            </a:r>
            <a:endParaRPr lang="en-US" sz="2800" dirty="0">
              <a:solidFill>
                <a:schemeClr val="tx1"/>
              </a:solidFill>
              <a:latin typeface="Times New Roman" pitchFamily="18" charset="0"/>
              <a:cs typeface="Times New Roman" pitchFamily="18" charset="0"/>
            </a:endParaRPr>
          </a:p>
        </p:txBody>
      </p:sp>
      <p:sp>
        <p:nvSpPr>
          <p:cNvPr id="32771" name="Footer Placeholder 3"/>
          <p:cNvSpPr>
            <a:spLocks noGrp="1"/>
          </p:cNvSpPr>
          <p:nvPr>
            <p:ph type="ftr" sz="quarter" idx="11"/>
          </p:nvPr>
        </p:nvSpPr>
        <p:spPr bwMode="auto">
          <a:xfrm>
            <a:off x="228600" y="6248400"/>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32772"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6485FFCA-D838-413C-9FBA-F1D56931AEA3}" type="slidenum">
              <a:rPr lang="en-US">
                <a:solidFill>
                  <a:schemeClr val="tx1"/>
                </a:solidFill>
                <a:cs typeface="Arial" charset="0"/>
              </a:rPr>
              <a:pPr fontAlgn="base">
                <a:spcBef>
                  <a:spcPct val="0"/>
                </a:spcBef>
                <a:spcAft>
                  <a:spcPct val="0"/>
                </a:spcAft>
              </a:pPr>
              <a:t>18</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b="1" dirty="0" smtClean="0">
                <a:solidFill>
                  <a:schemeClr val="tx1"/>
                </a:solidFill>
                <a:latin typeface="Times New Roman" pitchFamily="18" charset="0"/>
                <a:cs typeface="Times New Roman" pitchFamily="18" charset="0"/>
              </a:rPr>
              <a:t>BENEFITS OF PEER REVIEW</a:t>
            </a:r>
            <a:br>
              <a:rPr lang="en-US" b="1" dirty="0" smtClean="0">
                <a:solidFill>
                  <a:schemeClr val="tx1"/>
                </a:solidFill>
                <a:latin typeface="Times New Roman" pitchFamily="18" charset="0"/>
                <a:cs typeface="Times New Roman" pitchFamily="18" charset="0"/>
              </a:rPr>
            </a:br>
            <a:endParaRPr lang="en-US" dirty="0"/>
          </a:p>
        </p:txBody>
      </p:sp>
      <p:sp>
        <p:nvSpPr>
          <p:cNvPr id="3" name="Content Placeholder 2"/>
          <p:cNvSpPr>
            <a:spLocks noGrp="1"/>
          </p:cNvSpPr>
          <p:nvPr>
            <p:ph idx="1"/>
          </p:nvPr>
        </p:nvSpPr>
        <p:spPr>
          <a:xfrm>
            <a:off x="304800" y="1219200"/>
            <a:ext cx="8686800" cy="4860925"/>
          </a:xfrm>
        </p:spPr>
        <p:txBody>
          <a:bodyPr>
            <a:normAutofit lnSpcReduction="10000"/>
          </a:bodyPr>
          <a:lstStyle/>
          <a:p>
            <a:pPr algn="just" fontAlgn="auto">
              <a:spcAft>
                <a:spcPts val="0"/>
              </a:spcAft>
              <a:buFont typeface="Wingdings 2"/>
              <a:buChar char=""/>
              <a:defRPr/>
            </a:pPr>
            <a:r>
              <a:rPr lang="en-US" sz="2800" dirty="0" smtClean="0">
                <a:solidFill>
                  <a:schemeClr val="tx1"/>
                </a:solidFill>
                <a:latin typeface="Times New Roman" pitchFamily="18" charset="0"/>
                <a:cs typeface="Times New Roman" pitchFamily="18" charset="0"/>
              </a:rPr>
              <a:t>Adherence to statutory, documentary and regulatory requirements by the Practice Unit,</a:t>
            </a:r>
          </a:p>
          <a:p>
            <a:pPr algn="just" fontAlgn="auto">
              <a:spcAft>
                <a:spcPts val="0"/>
              </a:spcAft>
              <a:buFont typeface="Wingdings 2"/>
              <a:buChar char=""/>
              <a:defRPr/>
            </a:pPr>
            <a:r>
              <a:rPr lang="en-US" sz="2800" dirty="0" smtClean="0">
                <a:solidFill>
                  <a:schemeClr val="tx1"/>
                </a:solidFill>
                <a:latin typeface="Times New Roman" pitchFamily="18" charset="0"/>
                <a:cs typeface="Times New Roman" pitchFamily="18" charset="0"/>
              </a:rPr>
              <a:t>The Practicing Unit will have an opportunity to correct the deficiencies and thereby enhance his professional competence,</a:t>
            </a:r>
          </a:p>
          <a:p>
            <a:pPr algn="just" fontAlgn="auto">
              <a:spcAft>
                <a:spcPts val="0"/>
              </a:spcAft>
              <a:buFont typeface="Wingdings 2"/>
              <a:buChar char=""/>
              <a:defRPr/>
            </a:pPr>
            <a:r>
              <a:rPr lang="en-US" sz="2800" dirty="0" smtClean="0">
                <a:solidFill>
                  <a:schemeClr val="tx1"/>
                </a:solidFill>
                <a:latin typeface="Times New Roman" pitchFamily="18" charset="0"/>
                <a:cs typeface="Times New Roman" pitchFamily="18" charset="0"/>
              </a:rPr>
              <a:t>If a peer review certificate is issued in favor of the practicing unit , it enhances his credibility in the eyes of the general public,</a:t>
            </a:r>
          </a:p>
          <a:p>
            <a:pPr algn="just" fontAlgn="auto">
              <a:spcAft>
                <a:spcPts val="0"/>
              </a:spcAft>
              <a:buFont typeface="Wingdings 2"/>
              <a:buChar char=""/>
              <a:defRPr/>
            </a:pPr>
            <a:r>
              <a:rPr lang="en-US" sz="2800" dirty="0" smtClean="0">
                <a:solidFill>
                  <a:schemeClr val="tx1"/>
                </a:solidFill>
                <a:latin typeface="Times New Roman" pitchFamily="18" charset="0"/>
                <a:cs typeface="Times New Roman" pitchFamily="18" charset="0"/>
              </a:rPr>
              <a:t>Clients of the practicing unit will benefit from knowing that their Practicing unit is periodically reviewed by ICSI.</a:t>
            </a:r>
          </a:p>
          <a:p>
            <a:pPr algn="just" fontAlgn="auto">
              <a:spcAft>
                <a:spcPts val="0"/>
              </a:spcAft>
              <a:buFont typeface="Wingdings 2"/>
              <a:buChar char=""/>
              <a:defRPr/>
            </a:pPr>
            <a:endParaRPr lang="en-US" sz="2800" dirty="0" smtClean="0">
              <a:solidFill>
                <a:schemeClr val="tx1"/>
              </a:solidFill>
              <a:latin typeface="Times New Roman" pitchFamily="18" charset="0"/>
              <a:cs typeface="Times New Roman" pitchFamily="18" charset="0"/>
            </a:endParaRPr>
          </a:p>
          <a:p>
            <a:pPr algn="just" fontAlgn="auto">
              <a:spcAft>
                <a:spcPts val="0"/>
              </a:spcAft>
              <a:buFont typeface="Wingdings 2"/>
              <a:buChar char=""/>
              <a:defRPr/>
            </a:pPr>
            <a:endParaRPr lang="en-US" sz="2800" dirty="0" smtClean="0">
              <a:solidFill>
                <a:schemeClr val="tx1"/>
              </a:solidFill>
              <a:latin typeface="Times New Roman" pitchFamily="18" charset="0"/>
              <a:cs typeface="Times New Roman" pitchFamily="18" charset="0"/>
            </a:endParaRPr>
          </a:p>
          <a:p>
            <a:pPr algn="just" fontAlgn="auto">
              <a:spcAft>
                <a:spcPts val="0"/>
              </a:spcAft>
              <a:buFont typeface="Wingdings 2"/>
              <a:buChar char=""/>
              <a:defRPr/>
            </a:pPr>
            <a:endParaRPr lang="en-US" sz="2800" dirty="0" smtClean="0">
              <a:solidFill>
                <a:schemeClr val="tx1"/>
              </a:solidFill>
              <a:latin typeface="Times New Roman" pitchFamily="18" charset="0"/>
              <a:cs typeface="Times New Roman" pitchFamily="18" charset="0"/>
            </a:endParaRPr>
          </a:p>
          <a:p>
            <a:pPr fontAlgn="auto">
              <a:spcAft>
                <a:spcPts val="0"/>
              </a:spcAft>
              <a:buFont typeface="Wingdings 2"/>
              <a:buChar char=""/>
              <a:defRPr/>
            </a:pPr>
            <a:endParaRPr lang="en-US" b="1" dirty="0" smtClean="0">
              <a:solidFill>
                <a:schemeClr val="tx1"/>
              </a:solidFill>
              <a:latin typeface="Times New Roman" pitchFamily="18" charset="0"/>
              <a:cs typeface="Times New Roman" pitchFamily="18" charset="0"/>
            </a:endParaRPr>
          </a:p>
          <a:p>
            <a:pPr fontAlgn="auto">
              <a:spcAft>
                <a:spcPts val="0"/>
              </a:spcAft>
              <a:buFont typeface="Wingdings 2"/>
              <a:buChar char=""/>
              <a:defRPr/>
            </a:pPr>
            <a:endParaRPr lang="en-US" dirty="0"/>
          </a:p>
        </p:txBody>
      </p:sp>
      <p:sp>
        <p:nvSpPr>
          <p:cNvPr id="33795" name="Footer Placeholder 3"/>
          <p:cNvSpPr>
            <a:spLocks noGrp="1"/>
          </p:cNvSpPr>
          <p:nvPr>
            <p:ph type="ftr" sz="quarter" idx="11"/>
          </p:nvPr>
        </p:nvSpPr>
        <p:spPr bwMode="auto">
          <a:xfrm>
            <a:off x="76200" y="61118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33796"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0F9499D3-2CA6-4EE6-93E3-6295719A69E0}" type="slidenum">
              <a:rPr lang="en-US">
                <a:solidFill>
                  <a:schemeClr val="tx1"/>
                </a:solidFill>
                <a:cs typeface="Arial" charset="0"/>
              </a:rPr>
              <a:pPr fontAlgn="base">
                <a:spcBef>
                  <a:spcPct val="0"/>
                </a:spcBef>
                <a:spcAft>
                  <a:spcPct val="0"/>
                </a:spcAft>
              </a:pPr>
              <a:t>19</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b="1" dirty="0" smtClean="0">
                <a:solidFill>
                  <a:schemeClr val="tx1"/>
                </a:solidFill>
                <a:latin typeface="Times New Roman" pitchFamily="18" charset="0"/>
                <a:cs typeface="Times New Roman" pitchFamily="18" charset="0"/>
              </a:rPr>
              <a:t>THEME</a:t>
            </a:r>
            <a:endParaRPr lang="en-US" b="1" dirty="0">
              <a:solidFill>
                <a:schemeClr val="tx1"/>
              </a:solidFill>
              <a:latin typeface="Times New Roman" pitchFamily="18" charset="0"/>
              <a:cs typeface="Times New Roman" pitchFamily="18" charset="0"/>
            </a:endParaRPr>
          </a:p>
        </p:txBody>
      </p:sp>
      <p:graphicFrame>
        <p:nvGraphicFramePr>
          <p:cNvPr id="6" name="Content Placeholder 5"/>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387" name="Footer Placeholder 3"/>
          <p:cNvSpPr>
            <a:spLocks noGrp="1"/>
          </p:cNvSpPr>
          <p:nvPr>
            <p:ph type="ftr" sz="quarter" idx="11"/>
          </p:nvPr>
        </p:nvSpPr>
        <p:spPr bwMode="auto">
          <a:xfrm>
            <a:off x="-76200" y="62642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16388"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8E4A83A2-D86B-43C0-993C-01A451B85A26}" type="slidenum">
              <a:rPr lang="en-US">
                <a:solidFill>
                  <a:schemeClr val="tx1"/>
                </a:solidFill>
                <a:cs typeface="Arial" charset="0"/>
              </a:rPr>
              <a:pPr fontAlgn="base">
                <a:spcBef>
                  <a:spcPct val="0"/>
                </a:spcBef>
                <a:spcAft>
                  <a:spcPct val="0"/>
                </a:spcAft>
              </a:pPr>
              <a:t>2</a:t>
            </a:fld>
            <a:endParaRPr lang="en-US">
              <a:solidFill>
                <a:schemeClr val="tx1"/>
              </a:solidFill>
              <a:cs typeface="Arial" charset="0"/>
            </a:endParaRPr>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b="1" dirty="0" smtClean="0">
                <a:solidFill>
                  <a:schemeClr val="tx1"/>
                </a:solidFill>
                <a:latin typeface="Times New Roman" pitchFamily="18" charset="0"/>
                <a:cs typeface="Times New Roman" pitchFamily="18" charset="0"/>
              </a:rPr>
              <a:t>OFFICE  SYSTEMS</a:t>
            </a:r>
            <a:endParaRPr lang="en-US" b="1"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buSzPct val="100000"/>
              <a:buFont typeface="Arial" charset="0"/>
              <a:buChar char="•"/>
            </a:pPr>
            <a:r>
              <a:rPr lang="en-US" sz="2800" smtClean="0">
                <a:solidFill>
                  <a:schemeClr val="tx1"/>
                </a:solidFill>
                <a:latin typeface="Times New Roman" pitchFamily="18" charset="0"/>
                <a:cs typeface="Times New Roman" pitchFamily="18" charset="0"/>
              </a:rPr>
              <a:t>Simple, Spacious and cluster free space,</a:t>
            </a:r>
          </a:p>
          <a:p>
            <a:pPr algn="just">
              <a:buSzPct val="100000"/>
              <a:buFont typeface="Arial" charset="0"/>
              <a:buChar char="•"/>
            </a:pPr>
            <a:r>
              <a:rPr lang="en-US" sz="2800" smtClean="0">
                <a:solidFill>
                  <a:schemeClr val="tx1"/>
                </a:solidFill>
                <a:latin typeface="Times New Roman" pitchFamily="18" charset="0"/>
                <a:cs typeface="Times New Roman" pitchFamily="18" charset="0"/>
              </a:rPr>
              <a:t>Document management system to prove efficiency,</a:t>
            </a:r>
          </a:p>
          <a:p>
            <a:pPr algn="just">
              <a:buSzPct val="100000"/>
              <a:buFont typeface="Arial" charset="0"/>
              <a:buChar char="•"/>
            </a:pPr>
            <a:r>
              <a:rPr lang="en-US" sz="2800" smtClean="0">
                <a:solidFill>
                  <a:schemeClr val="tx1"/>
                </a:solidFill>
                <a:latin typeface="Times New Roman" pitchFamily="18" charset="0"/>
                <a:cs typeface="Times New Roman" pitchFamily="18" charset="0"/>
              </a:rPr>
              <a:t>Time management for timely compliances,</a:t>
            </a:r>
          </a:p>
          <a:p>
            <a:pPr algn="just">
              <a:buSzPct val="100000"/>
              <a:buFont typeface="Arial" charset="0"/>
              <a:buChar char="•"/>
            </a:pPr>
            <a:r>
              <a:rPr lang="en-US" sz="2800" smtClean="0">
                <a:solidFill>
                  <a:schemeClr val="tx1"/>
                </a:solidFill>
                <a:latin typeface="Times New Roman" pitchFamily="18" charset="0"/>
                <a:cs typeface="Times New Roman" pitchFamily="18" charset="0"/>
              </a:rPr>
              <a:t>Office library for references,</a:t>
            </a:r>
          </a:p>
          <a:p>
            <a:pPr algn="just">
              <a:buSzPct val="100000"/>
              <a:buFont typeface="Arial" charset="0"/>
              <a:buChar char="•"/>
            </a:pPr>
            <a:r>
              <a:rPr lang="en-US" sz="2800" smtClean="0">
                <a:solidFill>
                  <a:schemeClr val="tx1"/>
                </a:solidFill>
                <a:latin typeface="Times New Roman" pitchFamily="18" charset="0"/>
                <a:cs typeface="Times New Roman" pitchFamily="18" charset="0"/>
              </a:rPr>
              <a:t>Office equipments and other tangible assets and</a:t>
            </a:r>
          </a:p>
          <a:p>
            <a:pPr algn="just">
              <a:buSzPct val="100000"/>
              <a:buFont typeface="Arial" charset="0"/>
              <a:buChar char="•"/>
            </a:pPr>
            <a:r>
              <a:rPr lang="en-US" sz="2800" smtClean="0">
                <a:solidFill>
                  <a:schemeClr val="tx1"/>
                </a:solidFill>
                <a:latin typeface="Times New Roman" pitchFamily="18" charset="0"/>
                <a:cs typeface="Times New Roman" pitchFamily="18" charset="0"/>
              </a:rPr>
              <a:t>Updated circulars for easy access.</a:t>
            </a:r>
          </a:p>
          <a:p>
            <a:pPr algn="just">
              <a:buSzPct val="100000"/>
              <a:buFont typeface="Arial" charset="0"/>
              <a:buChar char="•"/>
            </a:pPr>
            <a:r>
              <a:rPr lang="en-US" sz="2800" smtClean="0">
                <a:solidFill>
                  <a:schemeClr val="tx1"/>
                </a:solidFill>
                <a:latin typeface="Times New Roman" pitchFamily="18" charset="0"/>
                <a:cs typeface="Times New Roman" pitchFamily="18" charset="0"/>
              </a:rPr>
              <a:t>Making a Ready – Referencer about the clients</a:t>
            </a:r>
          </a:p>
        </p:txBody>
      </p:sp>
      <p:sp>
        <p:nvSpPr>
          <p:cNvPr id="34819" name="Footer Placeholder 3"/>
          <p:cNvSpPr>
            <a:spLocks noGrp="1"/>
          </p:cNvSpPr>
          <p:nvPr>
            <p:ph type="ftr" sz="quarter" idx="11"/>
          </p:nvPr>
        </p:nvSpPr>
        <p:spPr bwMode="auto">
          <a:xfrm>
            <a:off x="-533400" y="6096000"/>
            <a:ext cx="3429000" cy="457200"/>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sz="1600">
                <a:solidFill>
                  <a:schemeClr val="tx1"/>
                </a:solidFill>
                <a:cs typeface="Arial" charset="0"/>
              </a:rPr>
              <a:t>R.Sridharan &amp; Associates , </a:t>
            </a:r>
          </a:p>
          <a:p>
            <a:pPr fontAlgn="base">
              <a:spcBef>
                <a:spcPct val="0"/>
              </a:spcBef>
              <a:spcAft>
                <a:spcPct val="0"/>
              </a:spcAft>
            </a:pPr>
            <a:r>
              <a:rPr lang="en-US" sz="1600">
                <a:solidFill>
                  <a:schemeClr val="tx1"/>
                </a:solidFill>
                <a:cs typeface="Arial" charset="0"/>
              </a:rPr>
              <a:t>Company Secretaries</a:t>
            </a:r>
          </a:p>
        </p:txBody>
      </p:sp>
      <p:sp>
        <p:nvSpPr>
          <p:cNvPr id="34820"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C3CD79E9-00A0-4B97-953E-BC6F6BD3B98E}" type="slidenum">
              <a:rPr lang="en-US">
                <a:solidFill>
                  <a:schemeClr val="tx1"/>
                </a:solidFill>
                <a:cs typeface="Arial" charset="0"/>
              </a:rPr>
              <a:pPr fontAlgn="base">
                <a:spcBef>
                  <a:spcPct val="0"/>
                </a:spcBef>
                <a:spcAft>
                  <a:spcPct val="0"/>
                </a:spcAft>
              </a:pPr>
              <a:t>20</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smtClean="0">
                <a:solidFill>
                  <a:schemeClr val="tx1"/>
                </a:solidFill>
                <a:latin typeface="Times New Roman" pitchFamily="18" charset="0"/>
                <a:cs typeface="Times New Roman" pitchFamily="18" charset="0"/>
              </a:rPr>
              <a:t>.… contd</a:t>
            </a:r>
            <a:endParaRPr lang="en-US" dirty="0"/>
          </a:p>
        </p:txBody>
      </p:sp>
      <p:sp>
        <p:nvSpPr>
          <p:cNvPr id="3" name="Content Placeholder 2"/>
          <p:cNvSpPr>
            <a:spLocks noGrp="1"/>
          </p:cNvSpPr>
          <p:nvPr>
            <p:ph idx="1"/>
          </p:nvPr>
        </p:nvSpPr>
        <p:spPr/>
        <p:txBody>
          <a:bodyPr>
            <a:normAutofit lnSpcReduction="10000"/>
          </a:bodyPr>
          <a:lstStyle/>
          <a:p>
            <a:pPr algn="just" fontAlgn="auto">
              <a:spcAft>
                <a:spcPts val="0"/>
              </a:spcAft>
              <a:buSzPct val="100000"/>
              <a:buFont typeface="Wingdings" pitchFamily="2" charset="2"/>
              <a:buChar char="q"/>
              <a:defRPr/>
            </a:pPr>
            <a:r>
              <a:rPr lang="en-US" sz="2800" dirty="0" smtClean="0">
                <a:solidFill>
                  <a:schemeClr val="tx1"/>
                </a:solidFill>
                <a:latin typeface="Times New Roman" pitchFamily="18" charset="0"/>
                <a:cs typeface="Times New Roman" pitchFamily="18" charset="0"/>
              </a:rPr>
              <a:t>5S :-</a:t>
            </a:r>
          </a:p>
          <a:p>
            <a:pPr algn="just" fontAlgn="auto">
              <a:spcAft>
                <a:spcPts val="0"/>
              </a:spcAft>
              <a:buFont typeface="Wingdings" pitchFamily="2" charset="2"/>
              <a:buChar char="q"/>
              <a:defRPr/>
            </a:pPr>
            <a:r>
              <a:rPr lang="en-US" sz="2800" dirty="0" smtClean="0">
                <a:solidFill>
                  <a:schemeClr val="tx1"/>
                </a:solidFill>
                <a:latin typeface="Times New Roman" pitchFamily="18" charset="0"/>
                <a:cs typeface="Times New Roman" pitchFamily="18" charset="0"/>
              </a:rPr>
              <a:t>Sorting</a:t>
            </a:r>
          </a:p>
          <a:p>
            <a:pPr algn="just" fontAlgn="auto">
              <a:spcAft>
                <a:spcPts val="0"/>
              </a:spcAft>
              <a:buFont typeface="Wingdings" pitchFamily="2" charset="2"/>
              <a:buChar char="q"/>
              <a:defRPr/>
            </a:pPr>
            <a:r>
              <a:rPr lang="en-US" sz="2800" dirty="0" smtClean="0">
                <a:solidFill>
                  <a:schemeClr val="tx1"/>
                </a:solidFill>
                <a:latin typeface="Times New Roman" pitchFamily="18" charset="0"/>
                <a:cs typeface="Times New Roman" pitchFamily="18" charset="0"/>
              </a:rPr>
              <a:t>Setting in order</a:t>
            </a:r>
          </a:p>
          <a:p>
            <a:pPr algn="just" fontAlgn="auto">
              <a:spcAft>
                <a:spcPts val="0"/>
              </a:spcAft>
              <a:buFont typeface="Wingdings" pitchFamily="2" charset="2"/>
              <a:buChar char="q"/>
              <a:defRPr/>
            </a:pPr>
            <a:r>
              <a:rPr lang="en-US" sz="2800" dirty="0" smtClean="0">
                <a:solidFill>
                  <a:schemeClr val="tx1"/>
                </a:solidFill>
                <a:latin typeface="Times New Roman" pitchFamily="18" charset="0"/>
                <a:cs typeface="Times New Roman" pitchFamily="18" charset="0"/>
              </a:rPr>
              <a:t>Sweep</a:t>
            </a:r>
          </a:p>
          <a:p>
            <a:pPr algn="just" fontAlgn="auto">
              <a:spcAft>
                <a:spcPts val="0"/>
              </a:spcAft>
              <a:buFont typeface="Wingdings" pitchFamily="2" charset="2"/>
              <a:buChar char="q"/>
              <a:defRPr/>
            </a:pPr>
            <a:r>
              <a:rPr lang="en-US" sz="2800" dirty="0" smtClean="0">
                <a:solidFill>
                  <a:schemeClr val="tx1"/>
                </a:solidFill>
                <a:latin typeface="Times New Roman" pitchFamily="18" charset="0"/>
                <a:cs typeface="Times New Roman" pitchFamily="18" charset="0"/>
              </a:rPr>
              <a:t>Standardize</a:t>
            </a:r>
          </a:p>
          <a:p>
            <a:pPr algn="just" fontAlgn="auto">
              <a:spcAft>
                <a:spcPts val="0"/>
              </a:spcAft>
              <a:buFont typeface="Wingdings" pitchFamily="2" charset="2"/>
              <a:buChar char="q"/>
              <a:defRPr/>
            </a:pPr>
            <a:r>
              <a:rPr lang="en-US" sz="2800" dirty="0" smtClean="0">
                <a:solidFill>
                  <a:schemeClr val="tx1"/>
                </a:solidFill>
                <a:latin typeface="Times New Roman" pitchFamily="18" charset="0"/>
                <a:cs typeface="Times New Roman" pitchFamily="18" charset="0"/>
              </a:rPr>
              <a:t>Sustain</a:t>
            </a:r>
          </a:p>
          <a:p>
            <a:pPr marL="0" indent="0" algn="just" fontAlgn="auto">
              <a:spcAft>
                <a:spcPts val="0"/>
              </a:spcAft>
              <a:buFont typeface="Wingdings 2"/>
              <a:buNone/>
              <a:defRPr/>
            </a:pPr>
            <a:endParaRPr lang="en-US" sz="2800" dirty="0" smtClean="0">
              <a:solidFill>
                <a:schemeClr val="tx1"/>
              </a:solidFill>
              <a:latin typeface="Times New Roman" pitchFamily="18" charset="0"/>
              <a:cs typeface="Times New Roman" pitchFamily="18" charset="0"/>
            </a:endParaRPr>
          </a:p>
          <a:p>
            <a:pPr marL="0" indent="0" algn="just" fontAlgn="auto">
              <a:spcAft>
                <a:spcPts val="0"/>
              </a:spcAft>
              <a:buFont typeface="Wingdings 2"/>
              <a:buNone/>
              <a:defRPr/>
            </a:pPr>
            <a:r>
              <a:rPr lang="en-US" sz="2800" dirty="0" smtClean="0">
                <a:solidFill>
                  <a:schemeClr val="tx1"/>
                </a:solidFill>
                <a:latin typeface="Times New Roman" pitchFamily="18" charset="0"/>
                <a:cs typeface="Times New Roman" pitchFamily="18" charset="0"/>
              </a:rPr>
              <a:t>Office administration in a PU is a crucial area of importance for carrying out the Peer Review Process.</a:t>
            </a:r>
          </a:p>
          <a:p>
            <a:pPr fontAlgn="auto">
              <a:spcAft>
                <a:spcPts val="0"/>
              </a:spcAft>
              <a:buFont typeface="Wingdings 2"/>
              <a:buNone/>
              <a:defRPr/>
            </a:pPr>
            <a:endParaRPr lang="en-US" dirty="0"/>
          </a:p>
        </p:txBody>
      </p:sp>
      <p:sp>
        <p:nvSpPr>
          <p:cNvPr id="36867" name="Footer Placeholder 3"/>
          <p:cNvSpPr>
            <a:spLocks noGrp="1"/>
          </p:cNvSpPr>
          <p:nvPr>
            <p:ph type="ftr" sz="quarter" idx="11"/>
          </p:nvPr>
        </p:nvSpPr>
        <p:spPr bwMode="auto">
          <a:xfrm>
            <a:off x="-76200" y="61880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36868"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DBF843CF-18AA-499D-B695-822DCC7ED2E6}" type="slidenum">
              <a:rPr lang="en-US">
                <a:solidFill>
                  <a:schemeClr val="tx1"/>
                </a:solidFill>
                <a:cs typeface="Arial" charset="0"/>
              </a:rPr>
              <a:pPr fontAlgn="base">
                <a:spcBef>
                  <a:spcPct val="0"/>
                </a:spcBef>
                <a:spcAft>
                  <a:spcPct val="0"/>
                </a:spcAft>
              </a:pPr>
              <a:t>21</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1000"/>
                                        <p:tgtEl>
                                          <p:spTgt spid="3">
                                            <p:txEl>
                                              <p:pRg st="3" end="3"/>
                                            </p:txEl>
                                          </p:spTgt>
                                        </p:tgtEl>
                                      </p:cBhvr>
                                    </p:animEffect>
                                    <p:anim calcmode="lin" valueType="num">
                                      <p:cBhvr>
                                        <p:cTn id="3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3">
                                            <p:txEl>
                                              <p:pRg st="5" end="5"/>
                                            </p:txEl>
                                          </p:spTgt>
                                        </p:tgtEl>
                                        <p:attrNameLst>
                                          <p:attrName>style.visibility</p:attrName>
                                        </p:attrNameLst>
                                      </p:cBhvr>
                                      <p:to>
                                        <p:strVal val="visible"/>
                                      </p:to>
                                    </p:set>
                                    <p:animEffect transition="in" filter="fade">
                                      <p:cBhvr>
                                        <p:cTn id="46" dur="1000"/>
                                        <p:tgtEl>
                                          <p:spTgt spid="3">
                                            <p:txEl>
                                              <p:pRg st="5" end="5"/>
                                            </p:txEl>
                                          </p:spTgt>
                                        </p:tgtEl>
                                      </p:cBhvr>
                                    </p:animEffect>
                                    <p:anim calcmode="lin" valueType="num">
                                      <p:cBhvr>
                                        <p:cTn id="4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Effect transition="in" filter="fade">
                                      <p:cBhvr>
                                        <p:cTn id="53" dur="1000"/>
                                        <p:tgtEl>
                                          <p:spTgt spid="3">
                                            <p:txEl>
                                              <p:pRg st="7" end="7"/>
                                            </p:txEl>
                                          </p:spTgt>
                                        </p:tgtEl>
                                      </p:cBhvr>
                                    </p:animEffect>
                                    <p:anim calcmode="lin" valueType="num">
                                      <p:cBhvr>
                                        <p:cTn id="5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b="1" dirty="0" smtClean="0">
                <a:solidFill>
                  <a:schemeClr val="tx1"/>
                </a:solidFill>
                <a:latin typeface="Times New Roman" pitchFamily="18" charset="0"/>
                <a:cs typeface="Times New Roman" pitchFamily="18" charset="0"/>
              </a:rPr>
              <a:t>OFFICE SYSTEMS - DOCUMENTATION</a:t>
            </a:r>
            <a:endParaRPr lang="en-US" b="1"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fontAlgn="auto">
              <a:spcAft>
                <a:spcPts val="0"/>
              </a:spcAft>
              <a:buFont typeface="Wingdings 2"/>
              <a:buChar char=""/>
              <a:defRPr/>
            </a:pPr>
            <a:r>
              <a:rPr lang="en-US" sz="2800" dirty="0" smtClean="0">
                <a:solidFill>
                  <a:schemeClr val="tx1"/>
                </a:solidFill>
                <a:latin typeface="Times New Roman" pitchFamily="18" charset="0"/>
                <a:cs typeface="Times New Roman" pitchFamily="18" charset="0"/>
              </a:rPr>
              <a:t>Every professional work needs to be backed up by adequate documents. </a:t>
            </a:r>
          </a:p>
          <a:p>
            <a:pPr fontAlgn="auto">
              <a:spcAft>
                <a:spcPts val="0"/>
              </a:spcAft>
              <a:buFont typeface="Wingdings 2"/>
              <a:buNone/>
              <a:defRPr/>
            </a:pPr>
            <a:endParaRPr lang="en-US" sz="2800" dirty="0" smtClean="0">
              <a:solidFill>
                <a:schemeClr val="tx1"/>
              </a:solidFill>
              <a:latin typeface="Times New Roman" pitchFamily="18" charset="0"/>
              <a:cs typeface="Times New Roman" pitchFamily="18" charset="0"/>
            </a:endParaRPr>
          </a:p>
          <a:p>
            <a:pPr fontAlgn="auto">
              <a:spcAft>
                <a:spcPts val="0"/>
              </a:spcAft>
              <a:buFont typeface="Wingdings 2"/>
              <a:buChar char=""/>
              <a:defRPr/>
            </a:pPr>
            <a:r>
              <a:rPr lang="en-US" sz="2800" dirty="0" smtClean="0">
                <a:solidFill>
                  <a:schemeClr val="tx1"/>
                </a:solidFill>
                <a:latin typeface="Times New Roman" pitchFamily="18" charset="0"/>
                <a:cs typeface="Times New Roman" pitchFamily="18" charset="0"/>
              </a:rPr>
              <a:t>Broadly documents can be classified into two files :</a:t>
            </a:r>
          </a:p>
          <a:p>
            <a:pPr fontAlgn="auto">
              <a:spcAft>
                <a:spcPts val="0"/>
              </a:spcAft>
              <a:buFont typeface="Wingdings 2"/>
              <a:buNone/>
              <a:defRPr/>
            </a:pPr>
            <a:endParaRPr lang="en-US" sz="2800" dirty="0" smtClean="0">
              <a:solidFill>
                <a:schemeClr val="tx1"/>
              </a:solidFill>
              <a:latin typeface="Times New Roman" pitchFamily="18" charset="0"/>
              <a:cs typeface="Times New Roman" pitchFamily="18" charset="0"/>
            </a:endParaRPr>
          </a:p>
          <a:p>
            <a:pPr lvl="1" algn="just" fontAlgn="auto">
              <a:spcAft>
                <a:spcPts val="0"/>
              </a:spcAft>
              <a:buFont typeface="Wingdings" pitchFamily="2" charset="2"/>
              <a:buChar char="q"/>
              <a:defRPr/>
            </a:pPr>
            <a:r>
              <a:rPr lang="en-US" dirty="0" smtClean="0">
                <a:solidFill>
                  <a:schemeClr val="tx1"/>
                </a:solidFill>
                <a:latin typeface="Times New Roman" pitchFamily="18" charset="0"/>
                <a:cs typeface="Times New Roman" pitchFamily="18" charset="0"/>
              </a:rPr>
              <a:t>Permanent (must contain the letter of engagement, correspondences, constitution of the entity, nature and history of business, location and work details)  &amp; </a:t>
            </a:r>
          </a:p>
          <a:p>
            <a:pPr lvl="1" fontAlgn="auto">
              <a:spcAft>
                <a:spcPts val="0"/>
              </a:spcAft>
              <a:buFont typeface="Wingdings 2"/>
              <a:buNone/>
              <a:defRPr/>
            </a:pPr>
            <a:endParaRPr lang="en-US" dirty="0" smtClean="0">
              <a:solidFill>
                <a:schemeClr val="tx1"/>
              </a:solidFill>
              <a:latin typeface="Times New Roman" pitchFamily="18" charset="0"/>
              <a:cs typeface="Times New Roman" pitchFamily="18" charset="0"/>
            </a:endParaRPr>
          </a:p>
          <a:p>
            <a:pPr lvl="1" algn="just" fontAlgn="auto">
              <a:spcAft>
                <a:spcPts val="0"/>
              </a:spcAft>
              <a:buFont typeface="Wingdings" pitchFamily="2" charset="2"/>
              <a:buChar char="q"/>
              <a:defRPr/>
            </a:pPr>
            <a:r>
              <a:rPr lang="en-US" dirty="0" smtClean="0">
                <a:solidFill>
                  <a:schemeClr val="tx1"/>
                </a:solidFill>
                <a:latin typeface="Times New Roman" pitchFamily="18" charset="0"/>
                <a:cs typeface="Times New Roman" pitchFamily="18" charset="0"/>
              </a:rPr>
              <a:t>Current (must contain appointment letter, acceptance letter,  work assignment, queries raised and explanations received, checklists, other expert’s opinion, applicable secretarial standards and their appliance details, detailed working papers)</a:t>
            </a:r>
          </a:p>
          <a:p>
            <a:pPr fontAlgn="auto">
              <a:spcAft>
                <a:spcPts val="0"/>
              </a:spcAft>
              <a:buFont typeface="Wingdings 2"/>
              <a:buNone/>
              <a:defRPr/>
            </a:pPr>
            <a:endParaRPr lang="en-US" dirty="0"/>
          </a:p>
        </p:txBody>
      </p:sp>
      <p:sp>
        <p:nvSpPr>
          <p:cNvPr id="37891" name="Footer Placeholder 3"/>
          <p:cNvSpPr>
            <a:spLocks noGrp="1"/>
          </p:cNvSpPr>
          <p:nvPr>
            <p:ph type="ftr" sz="quarter" idx="11"/>
          </p:nvPr>
        </p:nvSpPr>
        <p:spPr bwMode="auto">
          <a:xfrm>
            <a:off x="-457200" y="6324600"/>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37892"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E5BB43E7-8DAC-47A1-81FB-68C36D8BB89E}" type="slidenum">
              <a:rPr lang="en-US">
                <a:solidFill>
                  <a:schemeClr val="tx1"/>
                </a:solidFill>
                <a:cs typeface="Arial" charset="0"/>
              </a:rPr>
              <a:pPr fontAlgn="base">
                <a:spcBef>
                  <a:spcPct val="0"/>
                </a:spcBef>
                <a:spcAft>
                  <a:spcPct val="0"/>
                </a:spcAft>
              </a:pPr>
              <a:t>22</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 calcmode="lin" valueType="num">
                                      <p:cBhvr additive="base">
                                        <p:cTn id="3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Footer Placeholder 4"/>
          <p:cNvSpPr>
            <a:spLocks noGrp="1"/>
          </p:cNvSpPr>
          <p:nvPr>
            <p:ph type="ftr" sz="quarter" idx="11"/>
          </p:nvPr>
        </p:nvSpPr>
        <p:spPr bwMode="auto">
          <a:xfrm>
            <a:off x="-609600" y="62642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38914" name="Slide Number Placeholder 6"/>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7931F9C0-7A84-4847-9E57-7406F8287A9A}" type="slidenum">
              <a:rPr lang="en-US">
                <a:solidFill>
                  <a:schemeClr val="tx1"/>
                </a:solidFill>
                <a:cs typeface="Arial" charset="0"/>
              </a:rPr>
              <a:pPr fontAlgn="base">
                <a:spcBef>
                  <a:spcPct val="0"/>
                </a:spcBef>
                <a:spcAft>
                  <a:spcPct val="0"/>
                </a:spcAft>
              </a:pPr>
              <a:t>23</a:t>
            </a:fld>
            <a:endParaRPr lang="en-US">
              <a:solidFill>
                <a:schemeClr val="tx1"/>
              </a:solidFill>
              <a:cs typeface="Arial" charset="0"/>
            </a:endParaRPr>
          </a:p>
        </p:txBody>
      </p:sp>
      <p:graphicFrame>
        <p:nvGraphicFramePr>
          <p:cNvPr id="9" name="Content Placeholder 8"/>
          <p:cNvGraphicFramePr>
            <a:graphicFrameLocks noGrp="1"/>
          </p:cNvGraphicFramePr>
          <p:nvPr>
            <p:ph idx="1"/>
          </p:nvPr>
        </p:nvGraphicFramePr>
        <p:xfrm>
          <a:off x="304800" y="609600"/>
          <a:ext cx="8686800" cy="54705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609600" y="228600"/>
          <a:ext cx="8382000" cy="6629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9938" name="Footer Placeholder 3"/>
          <p:cNvSpPr>
            <a:spLocks noGrp="1"/>
          </p:cNvSpPr>
          <p:nvPr>
            <p:ph type="ftr" sz="quarter" idx="11"/>
          </p:nvPr>
        </p:nvSpPr>
        <p:spPr bwMode="auto">
          <a:xfrm>
            <a:off x="-838200" y="6264275"/>
            <a:ext cx="33528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39939"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7D80CF6C-29B1-4F1E-B42D-C097032DFE9D}" type="slidenum">
              <a:rPr lang="en-US">
                <a:solidFill>
                  <a:schemeClr val="tx1"/>
                </a:solidFill>
                <a:cs typeface="Arial" charset="0"/>
              </a:rPr>
              <a:pPr fontAlgn="base">
                <a:spcBef>
                  <a:spcPct val="0"/>
                </a:spcBef>
                <a:spcAft>
                  <a:spcPct val="0"/>
                </a:spcAft>
              </a:pPr>
              <a:t>24</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609600"/>
          </a:xfrm>
        </p:spPr>
        <p:txBody>
          <a:bodyPr>
            <a:normAutofit fontScale="90000"/>
          </a:bodyPr>
          <a:lstStyle/>
          <a:p>
            <a:pPr algn="ctr" fontAlgn="auto">
              <a:spcAft>
                <a:spcPts val="0"/>
              </a:spcAft>
              <a:defRPr/>
            </a:pPr>
            <a:r>
              <a:rPr lang="en-US" b="1" dirty="0" smtClean="0">
                <a:latin typeface="Times New Roman" pitchFamily="18" charset="0"/>
                <a:cs typeface="Times New Roman" pitchFamily="18" charset="0"/>
              </a:rPr>
              <a:t>SECRETARIAL AUDIT</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 (LAWS TO BE COVERED)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32500" lnSpcReduction="20000"/>
          </a:bodyPr>
          <a:lstStyle/>
          <a:p>
            <a:pPr fontAlgn="auto">
              <a:spcAft>
                <a:spcPts val="0"/>
              </a:spcAft>
              <a:buFont typeface="Wingdings 2"/>
              <a:buNone/>
              <a:defRPr/>
            </a:pPr>
            <a:r>
              <a:rPr lang="en-US" sz="7100" b="1" dirty="0" smtClean="0">
                <a:latin typeface="Times New Roman" pitchFamily="18" charset="0"/>
                <a:cs typeface="Times New Roman" pitchFamily="18" charset="0"/>
              </a:rPr>
              <a:t>UNDER COMPANIES ACT , 1956:</a:t>
            </a:r>
          </a:p>
          <a:p>
            <a:pPr algn="just" fontAlgn="auto">
              <a:spcAft>
                <a:spcPts val="0"/>
              </a:spcAft>
              <a:buFont typeface="Wingdings 2"/>
              <a:buChar char=""/>
              <a:defRPr/>
            </a:pPr>
            <a:r>
              <a:rPr lang="en-US" sz="7100" dirty="0" smtClean="0">
                <a:solidFill>
                  <a:schemeClr val="tx1"/>
                </a:solidFill>
                <a:latin typeface="Times New Roman" pitchFamily="18" charset="0"/>
                <a:cs typeface="Times New Roman" pitchFamily="18" charset="0"/>
              </a:rPr>
              <a:t>Companies (Central Government’s) General Rules and Forms, 1956;</a:t>
            </a:r>
          </a:p>
          <a:p>
            <a:pPr algn="just" fontAlgn="auto">
              <a:spcAft>
                <a:spcPts val="0"/>
              </a:spcAft>
              <a:buFont typeface="Wingdings 2"/>
              <a:buChar char=""/>
              <a:defRPr/>
            </a:pPr>
            <a:r>
              <a:rPr lang="en-US" sz="7100" dirty="0" smtClean="0">
                <a:solidFill>
                  <a:schemeClr val="tx1"/>
                </a:solidFill>
                <a:latin typeface="Times New Roman" pitchFamily="18" charset="0"/>
                <a:cs typeface="Times New Roman" pitchFamily="18" charset="0"/>
              </a:rPr>
              <a:t>Companies (Disqualification of Directors under Section 274(1)(g) of the Companies Act, 1956) Rules, 2003.</a:t>
            </a:r>
          </a:p>
          <a:p>
            <a:pPr algn="just" fontAlgn="auto">
              <a:spcAft>
                <a:spcPts val="0"/>
              </a:spcAft>
              <a:buFont typeface="Wingdings 2"/>
              <a:buChar char=""/>
              <a:defRPr/>
            </a:pPr>
            <a:r>
              <a:rPr lang="en-US" sz="7100" dirty="0" smtClean="0">
                <a:solidFill>
                  <a:schemeClr val="tx1"/>
                </a:solidFill>
                <a:latin typeface="Times New Roman" pitchFamily="18" charset="0"/>
                <a:cs typeface="Times New Roman" pitchFamily="18" charset="0"/>
              </a:rPr>
              <a:t>Companies (Issue of Share Certificates) Rules, 1960.</a:t>
            </a:r>
          </a:p>
          <a:p>
            <a:pPr algn="just" fontAlgn="auto">
              <a:spcAft>
                <a:spcPts val="0"/>
              </a:spcAft>
              <a:buFont typeface="Wingdings 2"/>
              <a:buChar char=""/>
              <a:defRPr/>
            </a:pPr>
            <a:r>
              <a:rPr lang="en-US" sz="7100" dirty="0" smtClean="0">
                <a:solidFill>
                  <a:schemeClr val="tx1"/>
                </a:solidFill>
                <a:latin typeface="Times New Roman" pitchFamily="18" charset="0"/>
                <a:cs typeface="Times New Roman" pitchFamily="18" charset="0"/>
              </a:rPr>
              <a:t>Companies (Disclosure of Particulars in the Report of Board of Directors) Rules, 1988.</a:t>
            </a:r>
          </a:p>
          <a:p>
            <a:pPr algn="just" fontAlgn="auto">
              <a:spcAft>
                <a:spcPts val="0"/>
              </a:spcAft>
              <a:buFont typeface="Wingdings 2"/>
              <a:buChar char=""/>
              <a:defRPr/>
            </a:pPr>
            <a:r>
              <a:rPr lang="en-US" sz="7100" dirty="0" smtClean="0">
                <a:solidFill>
                  <a:schemeClr val="tx1"/>
                </a:solidFill>
                <a:latin typeface="Times New Roman" pitchFamily="18" charset="0"/>
                <a:cs typeface="Times New Roman" pitchFamily="18" charset="0"/>
              </a:rPr>
              <a:t>Companies (Director Identification Number) Rules, 2006.</a:t>
            </a:r>
          </a:p>
          <a:p>
            <a:pPr algn="just" fontAlgn="auto">
              <a:spcAft>
                <a:spcPts val="0"/>
              </a:spcAft>
              <a:buFont typeface="Wingdings 2"/>
              <a:buChar char=""/>
              <a:defRPr/>
            </a:pPr>
            <a:r>
              <a:rPr lang="en-US" sz="7100" dirty="0" smtClean="0">
                <a:solidFill>
                  <a:schemeClr val="tx1"/>
                </a:solidFill>
                <a:latin typeface="Times New Roman" pitchFamily="18" charset="0"/>
                <a:cs typeface="Times New Roman" pitchFamily="18" charset="0"/>
              </a:rPr>
              <a:t>Companies (Electronic Filing and Authentication of Documents) Rules, 2006.</a:t>
            </a:r>
          </a:p>
          <a:p>
            <a:pPr algn="just" fontAlgn="auto">
              <a:spcAft>
                <a:spcPts val="0"/>
              </a:spcAft>
              <a:buFont typeface="Wingdings 2"/>
              <a:buChar char=""/>
              <a:defRPr/>
            </a:pPr>
            <a:r>
              <a:rPr lang="en-US" sz="7100" dirty="0" smtClean="0">
                <a:solidFill>
                  <a:schemeClr val="tx1"/>
                </a:solidFill>
                <a:latin typeface="Times New Roman" pitchFamily="18" charset="0"/>
                <a:cs typeface="Times New Roman" pitchFamily="18" charset="0"/>
              </a:rPr>
              <a:t>Companies (Transfer of Profits to Reserves) Rules, 1975.</a:t>
            </a:r>
          </a:p>
          <a:p>
            <a:pPr algn="just" fontAlgn="auto">
              <a:spcAft>
                <a:spcPts val="0"/>
              </a:spcAft>
              <a:buFont typeface="Wingdings 2"/>
              <a:buChar char=""/>
              <a:defRPr/>
            </a:pPr>
            <a:r>
              <a:rPr lang="en-US" sz="7100" dirty="0" smtClean="0">
                <a:solidFill>
                  <a:schemeClr val="tx1"/>
                </a:solidFill>
                <a:latin typeface="Times New Roman" pitchFamily="18" charset="0"/>
                <a:cs typeface="Times New Roman" pitchFamily="18" charset="0"/>
              </a:rPr>
              <a:t>Companies Unpaid dividend (Transfer to General Revenue Account of the Central Government) Rules, 1978. </a:t>
            </a:r>
          </a:p>
          <a:p>
            <a:pPr fontAlgn="auto">
              <a:spcAft>
                <a:spcPts val="0"/>
              </a:spcAft>
              <a:buFont typeface="Wingdings 2"/>
              <a:buNone/>
              <a:defRPr/>
            </a:pPr>
            <a:endParaRPr lang="en-US" dirty="0"/>
          </a:p>
        </p:txBody>
      </p:sp>
      <p:sp>
        <p:nvSpPr>
          <p:cNvPr id="41987" name="Footer Placeholder 3"/>
          <p:cNvSpPr>
            <a:spLocks noGrp="1"/>
          </p:cNvSpPr>
          <p:nvPr>
            <p:ph type="ftr" sz="quarter" idx="11"/>
          </p:nvPr>
        </p:nvSpPr>
        <p:spPr bwMode="auto">
          <a:xfrm>
            <a:off x="228600" y="6172200"/>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41988"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6F900B09-B20E-42D1-A642-66008237AC93}" type="slidenum">
              <a:rPr lang="en-US">
                <a:solidFill>
                  <a:schemeClr val="tx1"/>
                </a:solidFill>
                <a:cs typeface="Arial" charset="0"/>
              </a:rPr>
              <a:pPr fontAlgn="base">
                <a:spcBef>
                  <a:spcPct val="0"/>
                </a:spcBef>
                <a:spcAft>
                  <a:spcPct val="0"/>
                </a:spcAft>
              </a:pPr>
              <a:t>25</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additive="base">
                                        <p:cTn id="4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 calcmode="lin" valueType="num">
                                      <p:cBhvr additive="base">
                                        <p:cTn id="5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anim calcmode="lin" valueType="num">
                                      <p:cBhvr additive="base">
                                        <p:cTn id="5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smtClean="0">
                <a:latin typeface="Times New Roman" pitchFamily="18" charset="0"/>
                <a:cs typeface="Times New Roman" pitchFamily="18" charset="0"/>
              </a:rPr>
              <a:t>….CONTD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pPr fontAlgn="auto">
              <a:spcAft>
                <a:spcPts val="0"/>
              </a:spcAft>
              <a:buFont typeface="Wingdings 2"/>
              <a:buNone/>
              <a:defRPr/>
            </a:pPr>
            <a:r>
              <a:rPr lang="en-US" b="1" dirty="0" smtClean="0">
                <a:solidFill>
                  <a:schemeClr val="tx1"/>
                </a:solidFill>
                <a:latin typeface="Times New Roman" pitchFamily="18" charset="0"/>
                <a:cs typeface="Times New Roman" pitchFamily="18" charset="0"/>
              </a:rPr>
              <a:t>UNDER SEBI :-</a:t>
            </a:r>
          </a:p>
          <a:p>
            <a:pPr algn="just" fontAlgn="auto">
              <a:spcAft>
                <a:spcPts val="0"/>
              </a:spcAft>
              <a:buFont typeface="Wingdings 2"/>
              <a:buChar char=""/>
              <a:defRPr/>
            </a:pPr>
            <a:r>
              <a:rPr lang="en-US" sz="3400" dirty="0" smtClean="0">
                <a:latin typeface="Times New Roman" pitchFamily="18" charset="0"/>
                <a:cs typeface="Times New Roman" pitchFamily="18" charset="0"/>
              </a:rPr>
              <a:t>Securities and Exchange Board of India (Substantial Acquisition of Shares and Takeovers) Regulations, 2011.</a:t>
            </a:r>
          </a:p>
          <a:p>
            <a:pPr algn="just" fontAlgn="auto">
              <a:spcAft>
                <a:spcPts val="0"/>
              </a:spcAft>
              <a:buFont typeface="Wingdings 2"/>
              <a:buChar char=""/>
              <a:defRPr/>
            </a:pPr>
            <a:r>
              <a:rPr lang="en-US" sz="3400" dirty="0" smtClean="0">
                <a:latin typeface="Times New Roman" pitchFamily="18" charset="0"/>
                <a:cs typeface="Times New Roman" pitchFamily="18" charset="0"/>
              </a:rPr>
              <a:t>Securities and Exchange Board of India (Prohibition of Insider Trading) Regulations, 1992.</a:t>
            </a:r>
          </a:p>
          <a:p>
            <a:pPr algn="just" fontAlgn="auto">
              <a:spcAft>
                <a:spcPts val="0"/>
              </a:spcAft>
              <a:buFont typeface="Wingdings 2"/>
              <a:buChar char=""/>
              <a:defRPr/>
            </a:pPr>
            <a:r>
              <a:rPr lang="en-US" sz="3400" dirty="0" smtClean="0">
                <a:latin typeface="Times New Roman" pitchFamily="18" charset="0"/>
                <a:cs typeface="Times New Roman" pitchFamily="18" charset="0"/>
              </a:rPr>
              <a:t>Securities Exchange Board of India (Employee Stock Option Scheme and Employee Stock Purchase Scheme) Guidelines, 1999.</a:t>
            </a:r>
          </a:p>
          <a:p>
            <a:pPr algn="just" fontAlgn="auto">
              <a:spcAft>
                <a:spcPts val="0"/>
              </a:spcAft>
              <a:buFont typeface="Wingdings 2"/>
              <a:buChar char=""/>
              <a:defRPr/>
            </a:pPr>
            <a:r>
              <a:rPr lang="en-US" sz="3400" dirty="0" smtClean="0">
                <a:latin typeface="Times New Roman" pitchFamily="18" charset="0"/>
                <a:cs typeface="Times New Roman" pitchFamily="18" charset="0"/>
              </a:rPr>
              <a:t>Securities Exchange Board of India (Issue and Listing of Debt Securities) Regulations, 2008</a:t>
            </a:r>
          </a:p>
          <a:p>
            <a:pPr algn="just" fontAlgn="auto">
              <a:spcAft>
                <a:spcPts val="0"/>
              </a:spcAft>
              <a:buFont typeface="Wingdings 2"/>
              <a:buChar char=""/>
              <a:defRPr/>
            </a:pPr>
            <a:r>
              <a:rPr lang="en-US" sz="3400" dirty="0" smtClean="0">
                <a:latin typeface="Times New Roman" pitchFamily="18" charset="0"/>
                <a:cs typeface="Times New Roman" pitchFamily="18" charset="0"/>
              </a:rPr>
              <a:t>Securities Exchange Board of India (Issue of Capital and Disclosure Requirements) Regulations, 2009</a:t>
            </a:r>
          </a:p>
          <a:p>
            <a:pPr algn="just" fontAlgn="auto">
              <a:spcAft>
                <a:spcPts val="0"/>
              </a:spcAft>
              <a:buFont typeface="Wingdings 2"/>
              <a:buChar char=""/>
              <a:defRPr/>
            </a:pPr>
            <a:r>
              <a:rPr lang="en-US" sz="3400" dirty="0" smtClean="0">
                <a:latin typeface="Times New Roman" pitchFamily="18" charset="0"/>
                <a:cs typeface="Times New Roman" pitchFamily="18" charset="0"/>
              </a:rPr>
              <a:t>Securities Exchange Board of India (Delisting of Equity Shares) Regulations, 2009.</a:t>
            </a:r>
          </a:p>
          <a:p>
            <a:pPr fontAlgn="auto">
              <a:spcAft>
                <a:spcPts val="0"/>
              </a:spcAft>
              <a:buFont typeface="Wingdings 2"/>
              <a:buNone/>
              <a:defRPr/>
            </a:pPr>
            <a:endParaRPr lang="en-US" dirty="0"/>
          </a:p>
        </p:txBody>
      </p:sp>
      <p:sp>
        <p:nvSpPr>
          <p:cNvPr id="43011" name="Footer Placeholder 3"/>
          <p:cNvSpPr>
            <a:spLocks noGrp="1"/>
          </p:cNvSpPr>
          <p:nvPr>
            <p:ph type="ftr" sz="quarter" idx="11"/>
          </p:nvPr>
        </p:nvSpPr>
        <p:spPr bwMode="auto">
          <a:xfrm>
            <a:off x="304800" y="6248400"/>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43012"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533866E0-4B78-4FF4-BA01-750C7549727E}" type="slidenum">
              <a:rPr lang="en-US">
                <a:solidFill>
                  <a:schemeClr val="tx1"/>
                </a:solidFill>
                <a:cs typeface="Arial" charset="0"/>
              </a:rPr>
              <a:pPr fontAlgn="base">
                <a:spcBef>
                  <a:spcPct val="0"/>
                </a:spcBef>
                <a:spcAft>
                  <a:spcPct val="0"/>
                </a:spcAft>
              </a:pPr>
              <a:t>26</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additive="base">
                                        <p:cTn id="4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smtClean="0">
                <a:solidFill>
                  <a:schemeClr val="tx1"/>
                </a:solidFill>
                <a:latin typeface="Times New Roman" pitchFamily="18" charset="0"/>
                <a:cs typeface="Times New Roman" pitchFamily="18" charset="0"/>
              </a:rPr>
              <a:t>….CONTD</a:t>
            </a:r>
            <a:endParaRPr lang="en-US" b="1"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40000" lnSpcReduction="20000"/>
          </a:bodyPr>
          <a:lstStyle/>
          <a:p>
            <a:pPr fontAlgn="auto">
              <a:spcAft>
                <a:spcPts val="0"/>
              </a:spcAft>
              <a:buFont typeface="Wingdings 2"/>
              <a:buNone/>
              <a:defRPr/>
            </a:pPr>
            <a:r>
              <a:rPr lang="en-US" sz="3700" b="1" dirty="0" smtClean="0">
                <a:solidFill>
                  <a:schemeClr val="tx1"/>
                </a:solidFill>
                <a:latin typeface="Times New Roman" pitchFamily="18" charset="0"/>
                <a:cs typeface="Times New Roman" pitchFamily="18" charset="0"/>
              </a:rPr>
              <a:t>OTHER LAWS</a:t>
            </a:r>
            <a:r>
              <a:rPr lang="en-US" sz="3700" dirty="0" smtClean="0">
                <a:solidFill>
                  <a:schemeClr val="tx1"/>
                </a:solidFill>
                <a:latin typeface="Times New Roman" pitchFamily="18" charset="0"/>
                <a:cs typeface="Times New Roman" pitchFamily="18" charset="0"/>
              </a:rPr>
              <a:t>:-</a:t>
            </a:r>
          </a:p>
          <a:p>
            <a:pPr algn="just" fontAlgn="auto">
              <a:spcAft>
                <a:spcPts val="0"/>
              </a:spcAft>
              <a:buFont typeface="Wingdings 2"/>
              <a:buChar char=""/>
              <a:defRPr/>
            </a:pPr>
            <a:r>
              <a:rPr lang="en-US" sz="5000" dirty="0" smtClean="0">
                <a:solidFill>
                  <a:schemeClr val="tx1"/>
                </a:solidFill>
                <a:latin typeface="Times New Roman" pitchFamily="18" charset="0"/>
                <a:cs typeface="Times New Roman" pitchFamily="18" charset="0"/>
              </a:rPr>
              <a:t>Investor Education and Protection Fund (Awareness and Protection of Investors), Rules 2001</a:t>
            </a:r>
          </a:p>
          <a:p>
            <a:pPr algn="just" fontAlgn="auto">
              <a:spcAft>
                <a:spcPts val="0"/>
              </a:spcAft>
              <a:buFont typeface="Wingdings 2"/>
              <a:buChar char=""/>
              <a:defRPr/>
            </a:pPr>
            <a:r>
              <a:rPr lang="en-US" sz="5000" dirty="0" smtClean="0">
                <a:solidFill>
                  <a:schemeClr val="tx1"/>
                </a:solidFill>
                <a:latin typeface="Times New Roman" pitchFamily="18" charset="0"/>
                <a:cs typeface="Times New Roman" pitchFamily="18" charset="0"/>
              </a:rPr>
              <a:t>The Depositories Act, 1996, Regulations and Bye-laws made under the Act.</a:t>
            </a:r>
          </a:p>
          <a:p>
            <a:pPr algn="just" fontAlgn="auto">
              <a:spcAft>
                <a:spcPts val="0"/>
              </a:spcAft>
              <a:buFont typeface="Wingdings 2"/>
              <a:buChar char=""/>
              <a:defRPr/>
            </a:pPr>
            <a:r>
              <a:rPr lang="en-US" sz="5000" dirty="0" smtClean="0">
                <a:solidFill>
                  <a:schemeClr val="tx1"/>
                </a:solidFill>
                <a:latin typeface="Times New Roman" pitchFamily="18" charset="0"/>
                <a:cs typeface="Times New Roman" pitchFamily="18" charset="0"/>
              </a:rPr>
              <a:t>Non Banking Financial Companies Auditors Report (Reserve Bank) Directions, 1998</a:t>
            </a:r>
          </a:p>
          <a:p>
            <a:pPr algn="just" fontAlgn="auto">
              <a:spcAft>
                <a:spcPts val="0"/>
              </a:spcAft>
              <a:buFont typeface="Wingdings 2"/>
              <a:buChar char=""/>
              <a:defRPr/>
            </a:pPr>
            <a:r>
              <a:rPr lang="en-US" sz="5000" dirty="0" smtClean="0">
                <a:solidFill>
                  <a:schemeClr val="tx1"/>
                </a:solidFill>
                <a:latin typeface="Times New Roman" pitchFamily="18" charset="0"/>
                <a:cs typeface="Times New Roman" pitchFamily="18" charset="0"/>
              </a:rPr>
              <a:t>Non-Banking Financial Companies (Non-Deposit Accepting or Holding) Companies Prudential Norms (Reserve Bank) Directions, 2007</a:t>
            </a:r>
          </a:p>
          <a:p>
            <a:pPr algn="just" fontAlgn="auto">
              <a:spcAft>
                <a:spcPts val="0"/>
              </a:spcAft>
              <a:buFont typeface="Wingdings 2"/>
              <a:buChar char=""/>
              <a:defRPr/>
            </a:pPr>
            <a:r>
              <a:rPr lang="en-US" sz="5000" dirty="0" smtClean="0">
                <a:solidFill>
                  <a:schemeClr val="tx1"/>
                </a:solidFill>
                <a:latin typeface="Times New Roman" pitchFamily="18" charset="0"/>
                <a:cs typeface="Times New Roman" pitchFamily="18" charset="0"/>
              </a:rPr>
              <a:t>The Equity Listing Agreement with National Stock Exchange Ltd., and Bombay Stock Exchange Ltd.</a:t>
            </a:r>
          </a:p>
          <a:p>
            <a:pPr algn="just" fontAlgn="auto">
              <a:spcAft>
                <a:spcPts val="0"/>
              </a:spcAft>
              <a:buFont typeface="Wingdings 2"/>
              <a:buChar char=""/>
              <a:defRPr/>
            </a:pPr>
            <a:r>
              <a:rPr lang="en-US" sz="5000" dirty="0" smtClean="0">
                <a:solidFill>
                  <a:schemeClr val="tx1"/>
                </a:solidFill>
                <a:latin typeface="Times New Roman" pitchFamily="18" charset="0"/>
                <a:cs typeface="Times New Roman" pitchFamily="18" charset="0"/>
              </a:rPr>
              <a:t>RBI Directions, Norms, Notifications, Guidelines as applicable to Non-Banking Financial Companies.</a:t>
            </a:r>
          </a:p>
          <a:p>
            <a:pPr algn="just" fontAlgn="auto">
              <a:spcAft>
                <a:spcPts val="0"/>
              </a:spcAft>
              <a:buFont typeface="Wingdings 2"/>
              <a:buChar char=""/>
              <a:defRPr/>
            </a:pPr>
            <a:r>
              <a:rPr lang="en-US" sz="5000" dirty="0" smtClean="0">
                <a:solidFill>
                  <a:schemeClr val="tx1"/>
                </a:solidFill>
                <a:latin typeface="Times New Roman" pitchFamily="18" charset="0"/>
                <a:cs typeface="Times New Roman" pitchFamily="18" charset="0"/>
              </a:rPr>
              <a:t>Secretarial Standards issued by the Institute of Company Secretaries of India.</a:t>
            </a:r>
          </a:p>
          <a:p>
            <a:pPr algn="just" fontAlgn="auto">
              <a:spcAft>
                <a:spcPts val="0"/>
              </a:spcAft>
              <a:buFont typeface="Wingdings 2"/>
              <a:buChar char=""/>
              <a:defRPr/>
            </a:pPr>
            <a:r>
              <a:rPr lang="en-US" sz="5000" dirty="0" smtClean="0">
                <a:solidFill>
                  <a:schemeClr val="tx1"/>
                </a:solidFill>
                <a:latin typeface="Times New Roman" pitchFamily="18" charset="0"/>
                <a:cs typeface="Times New Roman" pitchFamily="18" charset="0"/>
              </a:rPr>
              <a:t>Corporate Governance Voluntary Guidelines, 2009 issued by the Ministry of Corporate Affairs, Government of India.</a:t>
            </a:r>
          </a:p>
          <a:p>
            <a:pPr fontAlgn="auto">
              <a:spcAft>
                <a:spcPts val="0"/>
              </a:spcAft>
              <a:buFont typeface="Wingdings 2"/>
              <a:buChar char=""/>
              <a:defRPr/>
            </a:pPr>
            <a:endParaRPr lang="en-US" sz="3700" dirty="0" smtClean="0">
              <a:solidFill>
                <a:schemeClr val="tx1"/>
              </a:solidFill>
              <a:latin typeface="Times New Roman" pitchFamily="18" charset="0"/>
              <a:cs typeface="Times New Roman" pitchFamily="18" charset="0"/>
            </a:endParaRPr>
          </a:p>
          <a:p>
            <a:pPr fontAlgn="auto">
              <a:spcAft>
                <a:spcPts val="0"/>
              </a:spcAft>
              <a:buFont typeface="Wingdings 2"/>
              <a:buChar char=""/>
              <a:defRPr/>
            </a:pPr>
            <a:endParaRPr lang="en-US" dirty="0" smtClean="0"/>
          </a:p>
          <a:p>
            <a:pPr fontAlgn="auto">
              <a:spcAft>
                <a:spcPts val="0"/>
              </a:spcAft>
              <a:buFont typeface="Wingdings 2"/>
              <a:buNone/>
              <a:defRPr/>
            </a:pPr>
            <a:endParaRPr lang="en-US" dirty="0"/>
          </a:p>
        </p:txBody>
      </p:sp>
      <p:sp>
        <p:nvSpPr>
          <p:cNvPr id="44035" name="Footer Placeholder 3"/>
          <p:cNvSpPr>
            <a:spLocks noGrp="1"/>
          </p:cNvSpPr>
          <p:nvPr>
            <p:ph type="ftr" sz="quarter" idx="11"/>
          </p:nvPr>
        </p:nvSpPr>
        <p:spPr bwMode="auto">
          <a:xfrm>
            <a:off x="228600" y="6324600"/>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44036"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4D0DFBFE-7595-422C-B5BF-6842FC4CB94D}" type="slidenum">
              <a:rPr lang="en-US">
                <a:solidFill>
                  <a:schemeClr val="tx1"/>
                </a:solidFill>
                <a:cs typeface="Arial" charset="0"/>
              </a:rPr>
              <a:pPr fontAlgn="base">
                <a:spcBef>
                  <a:spcPct val="0"/>
                </a:spcBef>
                <a:spcAft>
                  <a:spcPct val="0"/>
                </a:spcAft>
              </a:pPr>
              <a:t>27</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additive="base">
                                        <p:cTn id="4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 calcmode="lin" valueType="num">
                                      <p:cBhvr additive="base">
                                        <p:cTn id="5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anim calcmode="lin" valueType="num">
                                      <p:cBhvr additive="base">
                                        <p:cTn id="5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smtClean="0">
                <a:solidFill>
                  <a:schemeClr val="tx1"/>
                </a:solidFill>
                <a:latin typeface="Times New Roman" pitchFamily="18" charset="0"/>
                <a:cs typeface="Times New Roman" pitchFamily="18" charset="0"/>
              </a:rPr>
              <a:t>OTHER  SIGNIFICANT FEATURES</a:t>
            </a:r>
            <a:endParaRPr lang="en-US" b="1"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b="1" smtClean="0">
                <a:solidFill>
                  <a:schemeClr val="tx1"/>
                </a:solidFill>
                <a:latin typeface="Times New Roman" pitchFamily="18" charset="0"/>
                <a:cs typeface="Times New Roman" pitchFamily="18" charset="0"/>
              </a:rPr>
              <a:t>STATEMENT OF CONFIDENTIALITY </a:t>
            </a:r>
            <a:r>
              <a:rPr lang="en-US" sz="2800" smtClean="0">
                <a:latin typeface="Times New Roman" pitchFamily="18" charset="0"/>
                <a:cs typeface="Times New Roman" pitchFamily="18" charset="0"/>
              </a:rPr>
              <a:t>:</a:t>
            </a:r>
          </a:p>
          <a:p>
            <a:pPr algn="just">
              <a:buFont typeface="Wingdings 2" pitchFamily="18" charset="2"/>
              <a:buNone/>
            </a:pPr>
            <a:r>
              <a:rPr lang="en-US" sz="2800" smtClean="0">
                <a:latin typeface="Times New Roman" pitchFamily="18" charset="0"/>
                <a:cs typeface="Times New Roman" pitchFamily="18" charset="0"/>
              </a:rPr>
              <a:t>			</a:t>
            </a:r>
            <a:r>
              <a:rPr lang="en-US" sz="2800" smtClean="0">
                <a:solidFill>
                  <a:schemeClr val="tx1"/>
                </a:solidFill>
                <a:latin typeface="Times New Roman" pitchFamily="18" charset="0"/>
                <a:cs typeface="Times New Roman" pitchFamily="18" charset="0"/>
              </a:rPr>
              <a:t>High Level of Integrity is commanded in the conduct of peer review process and all the persons involved in the Peer Review Process. Before accepting to undertake a Peer Review , the Reviewer and Authorised Assistant are required to sign a Statement of Confidentiality and submit the same to the Peer Review Board.  </a:t>
            </a:r>
          </a:p>
        </p:txBody>
      </p:sp>
      <p:sp>
        <p:nvSpPr>
          <p:cNvPr id="45059" name="Footer Placeholder 3"/>
          <p:cNvSpPr>
            <a:spLocks noGrp="1"/>
          </p:cNvSpPr>
          <p:nvPr>
            <p:ph type="ftr" sz="quarter" idx="11"/>
          </p:nvPr>
        </p:nvSpPr>
        <p:spPr bwMode="auto">
          <a:xfrm>
            <a:off x="0" y="61880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45060"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E5A18F4B-2860-4D40-973A-C34446EA3574}" type="slidenum">
              <a:rPr lang="en-US">
                <a:solidFill>
                  <a:schemeClr val="tx1"/>
                </a:solidFill>
                <a:cs typeface="Arial" charset="0"/>
              </a:rPr>
              <a:pPr fontAlgn="base">
                <a:spcBef>
                  <a:spcPct val="0"/>
                </a:spcBef>
                <a:spcAft>
                  <a:spcPct val="0"/>
                </a:spcAft>
              </a:pPr>
              <a:t>28</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smtClean="0">
                <a:solidFill>
                  <a:schemeClr val="tx1"/>
                </a:solidFill>
                <a:latin typeface="Times New Roman" pitchFamily="18" charset="0"/>
                <a:cs typeface="Times New Roman" pitchFamily="18" charset="0"/>
              </a:rPr>
              <a:t>….contd</a:t>
            </a:r>
            <a:endParaRPr lang="en-US" b="1"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b="1" smtClean="0">
                <a:solidFill>
                  <a:schemeClr val="tx1"/>
                </a:solidFill>
                <a:latin typeface="Times New Roman" pitchFamily="18" charset="0"/>
                <a:cs typeface="Times New Roman" pitchFamily="18" charset="0"/>
              </a:rPr>
              <a:t>EXISTENCE OF CHINESE WALL </a:t>
            </a:r>
            <a:r>
              <a:rPr lang="en-US" sz="2800" smtClean="0">
                <a:latin typeface="Times New Roman" pitchFamily="18" charset="0"/>
                <a:cs typeface="Times New Roman" pitchFamily="18" charset="0"/>
              </a:rPr>
              <a:t>:</a:t>
            </a:r>
          </a:p>
          <a:p>
            <a:pPr algn="just">
              <a:buFont typeface="Wingdings 2" pitchFamily="18" charset="2"/>
              <a:buNone/>
            </a:pPr>
            <a:r>
              <a:rPr lang="en-US" sz="2800" smtClean="0">
                <a:latin typeface="Times New Roman" pitchFamily="18" charset="0"/>
                <a:cs typeface="Times New Roman" pitchFamily="18" charset="0"/>
              </a:rPr>
              <a:t>		</a:t>
            </a:r>
            <a:r>
              <a:rPr lang="en-US" sz="2800" smtClean="0">
                <a:solidFill>
                  <a:schemeClr val="tx1"/>
                </a:solidFill>
                <a:latin typeface="Times New Roman" pitchFamily="18" charset="0"/>
                <a:cs typeface="Times New Roman" pitchFamily="18" charset="0"/>
              </a:rPr>
              <a:t>In view of the necessity of safeguarding the interest of the Practice Units , ICSI has ensured to bring in existence a “ Chinese Wall ” between the Peer Review Process and Disciplinary Proceedings that in the event of any deficiencies noticed by the Peer Reviewer, no Disciplinary Proceedings shall be initiated against the Practice Unit.</a:t>
            </a:r>
          </a:p>
        </p:txBody>
      </p:sp>
      <p:sp>
        <p:nvSpPr>
          <p:cNvPr id="46083" name="Footer Placeholder 3"/>
          <p:cNvSpPr>
            <a:spLocks noGrp="1"/>
          </p:cNvSpPr>
          <p:nvPr>
            <p:ph type="ftr" sz="quarter" idx="11"/>
          </p:nvPr>
        </p:nvSpPr>
        <p:spPr bwMode="auto">
          <a:xfrm>
            <a:off x="-76200" y="63404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46084"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A352C861-AB8D-4A8B-882C-3AC2F227BBF5}" type="slidenum">
              <a:rPr lang="en-US">
                <a:solidFill>
                  <a:schemeClr val="tx1"/>
                </a:solidFill>
                <a:cs typeface="Arial" charset="0"/>
              </a:rPr>
              <a:pPr fontAlgn="base">
                <a:spcBef>
                  <a:spcPct val="0"/>
                </a:spcBef>
                <a:spcAft>
                  <a:spcPct val="0"/>
                </a:spcAft>
              </a:pPr>
              <a:t>29</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b="1" dirty="0" smtClean="0">
                <a:latin typeface="Times New Roman" pitchFamily="18" charset="0"/>
                <a:cs typeface="Times New Roman" pitchFamily="18" charset="0"/>
              </a:rPr>
              <a:t>PEER  REVIEW- MEANING</a:t>
            </a:r>
            <a:endParaRPr lang="en-US" b="1" dirty="0">
              <a:latin typeface="Times New Roman" pitchFamily="18" charset="0"/>
              <a:cs typeface="Times New Roman" pitchFamily="18" charset="0"/>
            </a:endParaRPr>
          </a:p>
        </p:txBody>
      </p:sp>
      <p:sp>
        <p:nvSpPr>
          <p:cNvPr id="3" name="Content Placeholder 2"/>
          <p:cNvSpPr>
            <a:spLocks noGrp="1"/>
          </p:cNvSpPr>
          <p:nvPr>
            <p:ph sz="half" idx="1"/>
          </p:nvPr>
        </p:nvSpPr>
        <p:spPr>
          <a:xfrm>
            <a:off x="457200" y="1600200"/>
            <a:ext cx="8382000" cy="4525963"/>
          </a:xfrm>
        </p:spPr>
        <p:txBody>
          <a:bodyPr/>
          <a:lstStyle/>
          <a:p>
            <a:pPr algn="just">
              <a:lnSpc>
                <a:spcPct val="150000"/>
              </a:lnSpc>
              <a:spcBef>
                <a:spcPct val="0"/>
              </a:spcBef>
              <a:buFont typeface="Wingdings 2" pitchFamily="18" charset="2"/>
              <a:buNone/>
            </a:pPr>
            <a:r>
              <a:rPr lang="en-US" smtClean="0">
                <a:solidFill>
                  <a:schemeClr val="tx1"/>
                </a:solidFill>
                <a:latin typeface="Times New Roman" pitchFamily="18" charset="0"/>
                <a:cs typeface="Times New Roman" pitchFamily="18" charset="0"/>
              </a:rPr>
              <a:t>PEER = Person of same standing or a person who is equal to another in abilities.</a:t>
            </a:r>
          </a:p>
          <a:p>
            <a:pPr algn="just">
              <a:lnSpc>
                <a:spcPct val="150000"/>
              </a:lnSpc>
              <a:spcBef>
                <a:spcPct val="0"/>
              </a:spcBef>
              <a:buFont typeface="Wingdings 2" pitchFamily="18" charset="2"/>
              <a:buNone/>
            </a:pPr>
            <a:r>
              <a:rPr lang="en-US" smtClean="0">
                <a:solidFill>
                  <a:schemeClr val="tx1"/>
                </a:solidFill>
                <a:latin typeface="Times New Roman" pitchFamily="18" charset="0"/>
                <a:cs typeface="Times New Roman" pitchFamily="18" charset="0"/>
              </a:rPr>
              <a:t>REVIEW = A report or evaluation of past  events </a:t>
            </a:r>
          </a:p>
          <a:p>
            <a:pPr algn="just">
              <a:lnSpc>
                <a:spcPct val="150000"/>
              </a:lnSpc>
              <a:spcBef>
                <a:spcPct val="0"/>
              </a:spcBef>
              <a:buFont typeface="Wingdings 2" pitchFamily="18" charset="2"/>
              <a:buNone/>
            </a:pPr>
            <a:r>
              <a:rPr lang="en-US" smtClean="0">
                <a:solidFill>
                  <a:schemeClr val="tx1"/>
                </a:solidFill>
                <a:latin typeface="Times New Roman" pitchFamily="18" charset="0"/>
                <a:cs typeface="Times New Roman" pitchFamily="18" charset="0"/>
              </a:rPr>
              <a:t>PEER + REVIEW = Evaluation of an similar standing person’s work  i.e.., evaluation of performance in same profession.</a:t>
            </a:r>
          </a:p>
          <a:p>
            <a:pPr algn="just">
              <a:lnSpc>
                <a:spcPct val="150000"/>
              </a:lnSpc>
              <a:spcBef>
                <a:spcPct val="0"/>
              </a:spcBef>
              <a:buFont typeface="Wingdings 2" pitchFamily="18" charset="2"/>
              <a:buNone/>
            </a:pPr>
            <a:endParaRPr lang="en-US" smtClean="0">
              <a:latin typeface="Times New Roman" pitchFamily="18" charset="0"/>
              <a:cs typeface="Times New Roman" pitchFamily="18" charset="0"/>
            </a:endParaRPr>
          </a:p>
        </p:txBody>
      </p:sp>
      <p:sp>
        <p:nvSpPr>
          <p:cNvPr id="17411" name="Footer Placeholder 3"/>
          <p:cNvSpPr>
            <a:spLocks noGrp="1"/>
          </p:cNvSpPr>
          <p:nvPr>
            <p:ph type="ftr" sz="quarter" idx="11"/>
          </p:nvPr>
        </p:nvSpPr>
        <p:spPr bwMode="auto">
          <a:xfrm>
            <a:off x="-1295400" y="6324600"/>
            <a:ext cx="33528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a:t>
            </a:r>
          </a:p>
          <a:p>
            <a:pPr fontAlgn="base">
              <a:spcBef>
                <a:spcPct val="0"/>
              </a:spcBef>
              <a:spcAft>
                <a:spcPct val="0"/>
              </a:spcAft>
            </a:pPr>
            <a:r>
              <a:rPr lang="en-US">
                <a:solidFill>
                  <a:schemeClr val="tx1"/>
                </a:solidFill>
                <a:cs typeface="Arial" charset="0"/>
              </a:rPr>
              <a:t> Company Secretaries</a:t>
            </a:r>
          </a:p>
        </p:txBody>
      </p:sp>
      <p:sp>
        <p:nvSpPr>
          <p:cNvPr id="17412"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1554BA74-8A49-4A79-A07D-0BF1C8A08895}" type="slidenum">
              <a:rPr lang="en-US">
                <a:solidFill>
                  <a:schemeClr val="tx1"/>
                </a:solidFill>
                <a:cs typeface="Arial" charset="0"/>
              </a:rPr>
              <a:pPr fontAlgn="base">
                <a:spcBef>
                  <a:spcPct val="0"/>
                </a:spcBef>
                <a:spcAft>
                  <a:spcPct val="0"/>
                </a:spcAft>
              </a:pPr>
              <a:t>3</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smtClean="0">
                <a:solidFill>
                  <a:schemeClr val="tx1"/>
                </a:solidFill>
                <a:latin typeface="Times New Roman" pitchFamily="18" charset="0"/>
                <a:cs typeface="Times New Roman" pitchFamily="18" charset="0"/>
              </a:rPr>
              <a:t>….contd</a:t>
            </a:r>
            <a:endParaRPr lang="en-US" b="1"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smtClean="0">
                <a:solidFill>
                  <a:schemeClr val="tx1"/>
                </a:solidFill>
                <a:latin typeface="Times New Roman" pitchFamily="18" charset="0"/>
                <a:cs typeface="Times New Roman" pitchFamily="18" charset="0"/>
              </a:rPr>
              <a:t>IMMUNITY FROM LIABILITY:</a:t>
            </a:r>
          </a:p>
          <a:p>
            <a:pPr algn="just">
              <a:buFont typeface="Wingdings 2" pitchFamily="18" charset="2"/>
              <a:buNone/>
            </a:pPr>
            <a:r>
              <a:rPr lang="en-US" b="1" smtClean="0">
                <a:solidFill>
                  <a:schemeClr val="tx1"/>
                </a:solidFill>
                <a:latin typeface="Times New Roman" pitchFamily="18" charset="0"/>
                <a:cs typeface="Times New Roman" pitchFamily="18" charset="0"/>
              </a:rPr>
              <a:t>	</a:t>
            </a:r>
            <a:r>
              <a:rPr lang="en-US" smtClean="0"/>
              <a:t>	</a:t>
            </a:r>
            <a:r>
              <a:rPr lang="en-US" sz="2800" smtClean="0">
                <a:solidFill>
                  <a:schemeClr val="tx1"/>
                </a:solidFill>
                <a:latin typeface="Times New Roman" pitchFamily="18" charset="0"/>
                <a:cs typeface="Times New Roman" pitchFamily="18" charset="0"/>
              </a:rPr>
              <a:t>A Practice Unit , which shall make all the documents or records or any information available shall not be liable for violation of the Code of Conduct under the Company Secretaries Act, 1980.	</a:t>
            </a:r>
          </a:p>
        </p:txBody>
      </p:sp>
      <p:sp>
        <p:nvSpPr>
          <p:cNvPr id="47107" name="Footer Placeholder 3"/>
          <p:cNvSpPr>
            <a:spLocks noGrp="1"/>
          </p:cNvSpPr>
          <p:nvPr>
            <p:ph type="ftr" sz="quarter" idx="11"/>
          </p:nvPr>
        </p:nvSpPr>
        <p:spPr bwMode="auto">
          <a:xfrm>
            <a:off x="76200" y="61880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47108"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10596B1F-754B-492A-B22C-3FF1F33928FB}" type="slidenum">
              <a:rPr lang="en-US">
                <a:solidFill>
                  <a:schemeClr val="tx1"/>
                </a:solidFill>
                <a:cs typeface="Arial" charset="0"/>
              </a:rPr>
              <a:pPr fontAlgn="base">
                <a:spcBef>
                  <a:spcPct val="0"/>
                </a:spcBef>
                <a:spcAft>
                  <a:spcPct val="0"/>
                </a:spcAft>
              </a:pPr>
              <a:t>30</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3200" b="1" dirty="0" smtClean="0">
                <a:solidFill>
                  <a:schemeClr val="tx1"/>
                </a:solidFill>
                <a:latin typeface="Times New Roman" pitchFamily="18" charset="0"/>
                <a:cs typeface="Times New Roman" pitchFamily="18" charset="0"/>
              </a:rPr>
              <a:t>….contd</a:t>
            </a:r>
            <a:endParaRPr lang="en-US" sz="3200" b="1"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2" pitchFamily="18" charset="2"/>
              <a:buNone/>
            </a:pPr>
            <a:r>
              <a:rPr lang="en-US" sz="3000" b="1" smtClean="0">
                <a:solidFill>
                  <a:schemeClr val="tx1"/>
                </a:solidFill>
                <a:latin typeface="Times New Roman" pitchFamily="18" charset="0"/>
                <a:cs typeface="Times New Roman" pitchFamily="18" charset="0"/>
              </a:rPr>
              <a:t>DISPUTE RESOLUTION MECHANISM </a:t>
            </a:r>
            <a:r>
              <a:rPr lang="en-US" smtClean="0"/>
              <a:t>:</a:t>
            </a:r>
          </a:p>
          <a:p>
            <a:pPr algn="just">
              <a:buFont typeface="Wingdings 2" pitchFamily="18" charset="2"/>
              <a:buNone/>
            </a:pPr>
            <a:r>
              <a:rPr lang="en-US" smtClean="0"/>
              <a:t>			</a:t>
            </a:r>
            <a:r>
              <a:rPr lang="en-US" sz="2800" smtClean="0">
                <a:solidFill>
                  <a:schemeClr val="tx1"/>
                </a:solidFill>
                <a:latin typeface="Times New Roman" pitchFamily="18" charset="0"/>
                <a:cs typeface="Times New Roman" pitchFamily="18" charset="0"/>
              </a:rPr>
              <a:t>Any matter of dispute arising between the Practice Unit and the Peer Reviewer in the matter of Peer Review, the same shall be forwarded to the Board within 2 months and the Board shall decide the matter within 6 months. On dissatisfaction by the Practice Unit , it shall refer the same matter to ICSI Council within 2 months.</a:t>
            </a:r>
          </a:p>
          <a:p>
            <a:pPr>
              <a:buFont typeface="Wingdings 2" pitchFamily="18" charset="2"/>
              <a:buNone/>
            </a:pPr>
            <a:r>
              <a:rPr lang="en-US" smtClean="0"/>
              <a:t>			</a:t>
            </a:r>
          </a:p>
        </p:txBody>
      </p:sp>
      <p:sp>
        <p:nvSpPr>
          <p:cNvPr id="48131" name="Footer Placeholder 3"/>
          <p:cNvSpPr>
            <a:spLocks noGrp="1"/>
          </p:cNvSpPr>
          <p:nvPr>
            <p:ph type="ftr" sz="quarter" idx="11"/>
          </p:nvPr>
        </p:nvSpPr>
        <p:spPr bwMode="auto">
          <a:xfrm>
            <a:off x="-76200" y="62642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48132"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E8B7E909-E83A-4AB9-A021-346BC90A21EA}" type="slidenum">
              <a:rPr lang="en-US">
                <a:solidFill>
                  <a:schemeClr val="tx1"/>
                </a:solidFill>
                <a:cs typeface="Arial" charset="0"/>
              </a:rPr>
              <a:pPr fontAlgn="base">
                <a:spcBef>
                  <a:spcPct val="0"/>
                </a:spcBef>
                <a:spcAft>
                  <a:spcPct val="0"/>
                </a:spcAft>
              </a:pPr>
              <a:t>31</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b="1" dirty="0" smtClean="0">
                <a:latin typeface="Times New Roman" pitchFamily="18" charset="0"/>
                <a:cs typeface="Times New Roman" pitchFamily="18" charset="0"/>
              </a:rPr>
              <a:t>FUTURE OUTLOOK</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algn="just" fontAlgn="auto">
              <a:spcAft>
                <a:spcPts val="0"/>
              </a:spcAft>
              <a:buFont typeface="Wingdings 2"/>
              <a:buChar char=""/>
              <a:defRPr/>
            </a:pPr>
            <a:r>
              <a:rPr lang="en-IN" dirty="0" smtClean="0">
                <a:latin typeface="Times New Roman" pitchFamily="18" charset="0"/>
                <a:cs typeface="Times New Roman" pitchFamily="18" charset="0"/>
              </a:rPr>
              <a:t>Peer Review Process- An outstanding tool for  </a:t>
            </a:r>
          </a:p>
          <a:p>
            <a:pPr algn="just" fontAlgn="auto">
              <a:spcAft>
                <a:spcPts val="0"/>
              </a:spcAft>
              <a:buFont typeface="Wingdings 2"/>
              <a:buNone/>
              <a:defRPr/>
            </a:pPr>
            <a:r>
              <a:rPr lang="en-IN" dirty="0" smtClean="0">
                <a:latin typeface="Times New Roman" pitchFamily="18" charset="0"/>
                <a:cs typeface="Times New Roman" pitchFamily="18" charset="0"/>
              </a:rPr>
              <a:t>	(a) Reviewed firms to improve their practices; and </a:t>
            </a:r>
          </a:p>
          <a:p>
            <a:pPr algn="just" fontAlgn="auto">
              <a:spcAft>
                <a:spcPts val="0"/>
              </a:spcAft>
              <a:buFont typeface="Wingdings 2"/>
              <a:buNone/>
              <a:defRPr/>
            </a:pPr>
            <a:r>
              <a:rPr lang="en-IN" dirty="0" smtClean="0">
                <a:latin typeface="Times New Roman" pitchFamily="18" charset="0"/>
                <a:cs typeface="Times New Roman" pitchFamily="18" charset="0"/>
              </a:rPr>
              <a:t>	(b) Users of PCS services to make decisions on whom to hire</a:t>
            </a:r>
          </a:p>
          <a:p>
            <a:pPr algn="just" fontAlgn="auto">
              <a:spcAft>
                <a:spcPts val="0"/>
              </a:spcAft>
              <a:buFont typeface="Wingdings 2"/>
              <a:buNone/>
              <a:defRPr/>
            </a:pPr>
            <a:endParaRPr lang="en-IN" sz="1000" dirty="0" smtClean="0">
              <a:latin typeface="Times New Roman" pitchFamily="18" charset="0"/>
              <a:cs typeface="Times New Roman" pitchFamily="18" charset="0"/>
            </a:endParaRPr>
          </a:p>
          <a:p>
            <a:pPr algn="just" fontAlgn="auto">
              <a:spcAft>
                <a:spcPts val="0"/>
              </a:spcAft>
              <a:buFont typeface="Wingdings 2"/>
              <a:buChar char=""/>
              <a:defRPr/>
            </a:pPr>
            <a:r>
              <a:rPr lang="en-IN" dirty="0" smtClean="0">
                <a:latin typeface="Times New Roman" pitchFamily="18" charset="0"/>
                <a:cs typeface="Times New Roman" pitchFamily="18" charset="0"/>
              </a:rPr>
              <a:t>Upholding the standards of profession by providing reassurance of maintenance and enhancement of quality of professional services rendered by ICSI members</a:t>
            </a:r>
          </a:p>
          <a:p>
            <a:pPr algn="just" fontAlgn="auto">
              <a:spcAft>
                <a:spcPts val="0"/>
              </a:spcAft>
              <a:buFont typeface="Wingdings 2"/>
              <a:buChar char=""/>
              <a:defRPr/>
            </a:pPr>
            <a:r>
              <a:rPr lang="en-IN" dirty="0" smtClean="0">
                <a:latin typeface="Times New Roman" pitchFamily="18" charset="0"/>
                <a:cs typeface="Times New Roman" pitchFamily="18" charset="0"/>
              </a:rPr>
              <a:t>Peer Review Certificate – Hallmark of excellence in services rendered by PCS</a:t>
            </a:r>
          </a:p>
          <a:p>
            <a:pPr algn="just" fontAlgn="auto">
              <a:spcAft>
                <a:spcPts val="0"/>
              </a:spcAft>
              <a:buFont typeface="Wingdings 2"/>
              <a:buChar char=""/>
              <a:defRPr/>
            </a:pPr>
            <a:endParaRPr lang="en-IN" sz="800" dirty="0" smtClean="0">
              <a:latin typeface="Times New Roman" pitchFamily="18" charset="0"/>
              <a:cs typeface="Times New Roman" pitchFamily="18" charset="0"/>
            </a:endParaRPr>
          </a:p>
          <a:p>
            <a:pPr algn="just" fontAlgn="auto">
              <a:spcAft>
                <a:spcPts val="0"/>
              </a:spcAft>
              <a:buFont typeface="Wingdings 2"/>
              <a:buChar char=""/>
              <a:defRPr/>
            </a:pPr>
            <a:r>
              <a:rPr lang="en-IN" dirty="0" smtClean="0">
                <a:latin typeface="Times New Roman" pitchFamily="18" charset="0"/>
                <a:cs typeface="Times New Roman" pitchFamily="18" charset="0"/>
              </a:rPr>
              <a:t>Enhanced Global presence by Peer Reviewed Firms/PCS</a:t>
            </a:r>
          </a:p>
          <a:p>
            <a:pPr algn="just" fontAlgn="auto">
              <a:spcAft>
                <a:spcPts val="0"/>
              </a:spcAft>
              <a:buFont typeface="Wingdings 2"/>
              <a:buChar char=""/>
              <a:defRPr/>
            </a:pPr>
            <a:endParaRPr lang="en-IN" sz="100" dirty="0" smtClean="0">
              <a:latin typeface="Times New Roman" pitchFamily="18" charset="0"/>
              <a:cs typeface="Times New Roman" pitchFamily="18" charset="0"/>
            </a:endParaRPr>
          </a:p>
          <a:p>
            <a:pPr algn="just" fontAlgn="auto">
              <a:spcAft>
                <a:spcPts val="0"/>
              </a:spcAft>
              <a:buFont typeface="Wingdings 2"/>
              <a:buChar char=""/>
              <a:defRPr/>
            </a:pPr>
            <a:r>
              <a:rPr lang="en-IN" dirty="0" smtClean="0">
                <a:latin typeface="Times New Roman" pitchFamily="18" charset="0"/>
                <a:cs typeface="Times New Roman" pitchFamily="18" charset="0"/>
              </a:rPr>
              <a:t>Peer Reviewed Firms/PCS may get privilege over other firms in case of listed companies</a:t>
            </a:r>
          </a:p>
          <a:p>
            <a:pPr fontAlgn="auto">
              <a:spcAft>
                <a:spcPts val="0"/>
              </a:spcAft>
              <a:buFont typeface="Wingdings 2"/>
              <a:buNone/>
              <a:defRPr/>
            </a:pPr>
            <a:endParaRPr lang="en-US" dirty="0"/>
          </a:p>
        </p:txBody>
      </p:sp>
      <p:sp>
        <p:nvSpPr>
          <p:cNvPr id="49155" name="Footer Placeholder 3"/>
          <p:cNvSpPr>
            <a:spLocks noGrp="1"/>
          </p:cNvSpPr>
          <p:nvPr>
            <p:ph type="ftr" sz="quarter" idx="11"/>
          </p:nvPr>
        </p:nvSpPr>
        <p:spPr bwMode="auto">
          <a:xfrm>
            <a:off x="304800" y="6019800"/>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49156"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E09AD531-DEA1-4273-B056-A36C646950FE}" type="slidenum">
              <a:rPr lang="en-US">
                <a:solidFill>
                  <a:schemeClr val="tx1"/>
                </a:solidFill>
                <a:cs typeface="Arial" charset="0"/>
              </a:rPr>
              <a:pPr fontAlgn="base">
                <a:spcBef>
                  <a:spcPct val="0"/>
                </a:spcBef>
                <a:spcAft>
                  <a:spcPct val="0"/>
                </a:spcAft>
              </a:pPr>
              <a:t>32</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additive="base">
                                        <p:cTn id="3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additive="base">
                                        <p:cTn id="42"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3">
                                            <p:txEl>
                                              <p:pRg st="9" end="9"/>
                                            </p:txEl>
                                          </p:spTgt>
                                        </p:tgtEl>
                                        <p:attrNameLst>
                                          <p:attrName>style.visibility</p:attrName>
                                        </p:attrNameLst>
                                      </p:cBhvr>
                                      <p:to>
                                        <p:strVal val="visible"/>
                                      </p:to>
                                    </p:set>
                                    <p:anim calcmode="lin" valueType="num">
                                      <p:cBhvr additive="base">
                                        <p:cTn id="4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p:txBody>
          <a:bodyPr>
            <a:normAutofit fontScale="90000"/>
          </a:bodyPr>
          <a:lstStyle/>
          <a:p>
            <a:pPr algn="ctr" fontAlgn="auto">
              <a:spcAft>
                <a:spcPts val="0"/>
              </a:spcAft>
              <a:defRPr/>
            </a:pPr>
            <a:r>
              <a:rPr lang="en-US" b="1" dirty="0" smtClean="0">
                <a:latin typeface="Times New Roman" pitchFamily="18" charset="0"/>
                <a:cs typeface="Times New Roman" pitchFamily="18" charset="0"/>
              </a:rPr>
              <a:t>Obligations of the Practice Unit</a:t>
            </a:r>
            <a:br>
              <a:rPr lang="en-US" b="1" dirty="0" smtClean="0">
                <a:latin typeface="Times New Roman" pitchFamily="18" charset="0"/>
                <a:cs typeface="Times New Roman" pitchFamily="18" charset="0"/>
              </a:rPr>
            </a:br>
            <a:endParaRPr lang="en-US" b="1" dirty="0" smtClean="0">
              <a:latin typeface="Times New Roman" pitchFamily="18" charset="0"/>
              <a:cs typeface="Times New Roman" pitchFamily="18" charset="0"/>
            </a:endParaRPr>
          </a:p>
        </p:txBody>
      </p:sp>
      <p:sp>
        <p:nvSpPr>
          <p:cNvPr id="23556" name="Rectangle 3"/>
          <p:cNvSpPr>
            <a:spLocks noGrp="1" noChangeArrowheads="1"/>
          </p:cNvSpPr>
          <p:nvPr>
            <p:ph idx="1"/>
          </p:nvPr>
        </p:nvSpPr>
        <p:spPr>
          <a:xfrm>
            <a:off x="304800" y="1371600"/>
            <a:ext cx="8686800" cy="5105400"/>
          </a:xfrm>
        </p:spPr>
        <p:txBody>
          <a:bodyPr>
            <a:normAutofit/>
          </a:bodyPr>
          <a:lstStyle/>
          <a:p>
            <a:pPr algn="just">
              <a:lnSpc>
                <a:spcPct val="80000"/>
              </a:lnSpc>
              <a:buFont typeface="Wingdings" pitchFamily="2" charset="2"/>
              <a:buNone/>
            </a:pPr>
            <a:r>
              <a:rPr lang="en-US" sz="2800" smtClean="0">
                <a:solidFill>
                  <a:schemeClr val="tx1"/>
                </a:solidFill>
                <a:latin typeface="Times New Roman" pitchFamily="18" charset="0"/>
                <a:cs typeface="Times New Roman" pitchFamily="18" charset="0"/>
              </a:rPr>
              <a:t>Practice Unit (PU) shall – </a:t>
            </a:r>
          </a:p>
          <a:p>
            <a:pPr algn="just">
              <a:lnSpc>
                <a:spcPct val="80000"/>
              </a:lnSpc>
              <a:buSzPct val="100000"/>
              <a:buFont typeface="Arial" charset="0"/>
              <a:buChar char="•"/>
            </a:pPr>
            <a:r>
              <a:rPr lang="en-US" sz="2800" smtClean="0">
                <a:solidFill>
                  <a:schemeClr val="tx1"/>
                </a:solidFill>
                <a:latin typeface="Times New Roman" pitchFamily="18" charset="0"/>
                <a:cs typeface="Times New Roman" pitchFamily="18" charset="0"/>
              </a:rPr>
              <a:t>Provide access to any record or document as may be asked for by the reviewer.</a:t>
            </a:r>
          </a:p>
          <a:p>
            <a:pPr algn="just">
              <a:lnSpc>
                <a:spcPct val="80000"/>
              </a:lnSpc>
              <a:buSzPct val="100000"/>
              <a:buFont typeface="Wingdings 2" pitchFamily="18" charset="2"/>
              <a:buNone/>
            </a:pPr>
            <a:endParaRPr lang="en-US" sz="2800" smtClean="0">
              <a:solidFill>
                <a:schemeClr val="tx1"/>
              </a:solidFill>
              <a:latin typeface="Times New Roman" pitchFamily="18" charset="0"/>
              <a:cs typeface="Times New Roman" pitchFamily="18" charset="0"/>
            </a:endParaRPr>
          </a:p>
          <a:p>
            <a:pPr algn="just">
              <a:lnSpc>
                <a:spcPct val="80000"/>
              </a:lnSpc>
              <a:buSzPct val="100000"/>
              <a:buFont typeface="Arial" charset="0"/>
              <a:buChar char="•"/>
            </a:pPr>
            <a:r>
              <a:rPr lang="en-US" sz="2800" smtClean="0">
                <a:solidFill>
                  <a:schemeClr val="tx1"/>
                </a:solidFill>
                <a:latin typeface="Times New Roman" pitchFamily="18" charset="0"/>
                <a:cs typeface="Times New Roman" pitchFamily="18" charset="0"/>
              </a:rPr>
              <a:t>Afford and provide explanation or further particulars in respect of anything produced before the Peer Reviewer </a:t>
            </a:r>
          </a:p>
          <a:p>
            <a:pPr algn="just">
              <a:lnSpc>
                <a:spcPct val="80000"/>
              </a:lnSpc>
              <a:buSzPct val="100000"/>
              <a:buFont typeface="Wingdings 2" pitchFamily="18" charset="2"/>
              <a:buNone/>
            </a:pPr>
            <a:endParaRPr lang="en-US" sz="2800" smtClean="0">
              <a:solidFill>
                <a:schemeClr val="tx1"/>
              </a:solidFill>
              <a:latin typeface="Times New Roman" pitchFamily="18" charset="0"/>
              <a:cs typeface="Times New Roman" pitchFamily="18" charset="0"/>
            </a:endParaRPr>
          </a:p>
          <a:p>
            <a:pPr algn="just">
              <a:lnSpc>
                <a:spcPct val="80000"/>
              </a:lnSpc>
              <a:buSzPct val="100000"/>
              <a:buFont typeface="Arial" charset="0"/>
              <a:buChar char="•"/>
            </a:pPr>
            <a:r>
              <a:rPr lang="en-US" sz="2800" smtClean="0">
                <a:solidFill>
                  <a:schemeClr val="tx1"/>
                </a:solidFill>
                <a:latin typeface="Times New Roman" pitchFamily="18" charset="0"/>
                <a:cs typeface="Times New Roman" pitchFamily="18" charset="0"/>
              </a:rPr>
              <a:t>Provide all assistance in connection with peer review</a:t>
            </a:r>
          </a:p>
          <a:p>
            <a:pPr algn="just">
              <a:lnSpc>
                <a:spcPct val="80000"/>
              </a:lnSpc>
              <a:buSzPct val="100000"/>
              <a:buFont typeface="Arial" charset="0"/>
              <a:buChar char="•"/>
            </a:pPr>
            <a:endParaRPr lang="en-US" sz="2800" smtClean="0">
              <a:solidFill>
                <a:schemeClr val="tx1"/>
              </a:solidFill>
              <a:latin typeface="Times New Roman" pitchFamily="18" charset="0"/>
              <a:cs typeface="Times New Roman" pitchFamily="18" charset="0"/>
            </a:endParaRPr>
          </a:p>
          <a:p>
            <a:pPr algn="just">
              <a:lnSpc>
                <a:spcPct val="80000"/>
              </a:lnSpc>
              <a:buSzPct val="100000"/>
              <a:buFont typeface="Arial" charset="0"/>
              <a:buChar char="•"/>
            </a:pPr>
            <a:r>
              <a:rPr lang="en-US" sz="2800" smtClean="0">
                <a:solidFill>
                  <a:schemeClr val="tx1"/>
                </a:solidFill>
                <a:latin typeface="Times New Roman" pitchFamily="18" charset="0"/>
                <a:cs typeface="Times New Roman" pitchFamily="18" charset="0"/>
              </a:rPr>
              <a:t>Allow the reviewer to inspect, examine or take any abstract of or extract from a record or document or copy there from which may be required by the reviewer.</a:t>
            </a:r>
          </a:p>
          <a:p>
            <a:pPr algn="just">
              <a:lnSpc>
                <a:spcPct val="80000"/>
              </a:lnSpc>
              <a:buFont typeface="Wingdings 2" pitchFamily="18" charset="2"/>
              <a:buNone/>
            </a:pPr>
            <a:endParaRPr lang="en-US" smtClean="0">
              <a:latin typeface="Arial Narrow" pitchFamily="34" charset="0"/>
            </a:endParaRPr>
          </a:p>
        </p:txBody>
      </p:sp>
      <p:sp>
        <p:nvSpPr>
          <p:cNvPr id="50179" name="Footer Placeholder 4"/>
          <p:cNvSpPr>
            <a:spLocks noGrp="1"/>
          </p:cNvSpPr>
          <p:nvPr>
            <p:ph type="ftr" sz="quarter" idx="11"/>
          </p:nvPr>
        </p:nvSpPr>
        <p:spPr bwMode="auto">
          <a:xfrm>
            <a:off x="-762000" y="6400800"/>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50180" name="Slide Number Placeholder 7"/>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0748563D-D634-49E7-A687-7163FED89D7C}" type="slidenum">
              <a:rPr lang="en-US">
                <a:solidFill>
                  <a:schemeClr val="tx1"/>
                </a:solidFill>
                <a:cs typeface="Arial" charset="0"/>
              </a:rPr>
              <a:pPr fontAlgn="base">
                <a:spcBef>
                  <a:spcPct val="0"/>
                </a:spcBef>
                <a:spcAft>
                  <a:spcPct val="0"/>
                </a:spcAft>
              </a:pPr>
              <a:t>33</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3555"/>
                                        </p:tgtEl>
                                        <p:attrNameLst>
                                          <p:attrName>style.visibility</p:attrName>
                                        </p:attrNameLst>
                                      </p:cBhvr>
                                      <p:to>
                                        <p:strVal val="visible"/>
                                      </p:to>
                                    </p:set>
                                    <p:animEffect transition="in" filter="randombar(horizontal)">
                                      <p:cBhvr>
                                        <p:cTn id="7" dur="500"/>
                                        <p:tgtEl>
                                          <p:spTgt spid="2355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3556">
                                            <p:txEl>
                                              <p:pRg st="0" end="0"/>
                                            </p:txEl>
                                          </p:spTgt>
                                        </p:tgtEl>
                                        <p:attrNameLst>
                                          <p:attrName>style.visibility</p:attrName>
                                        </p:attrNameLst>
                                      </p:cBhvr>
                                      <p:to>
                                        <p:strVal val="visible"/>
                                      </p:to>
                                    </p:set>
                                    <p:animEffect transition="in" filter="fade">
                                      <p:cBhvr>
                                        <p:cTn id="12" dur="1000"/>
                                        <p:tgtEl>
                                          <p:spTgt spid="23556">
                                            <p:txEl>
                                              <p:pRg st="0" end="0"/>
                                            </p:txEl>
                                          </p:spTgt>
                                        </p:tgtEl>
                                      </p:cBhvr>
                                    </p:animEffect>
                                    <p:anim calcmode="lin" valueType="num">
                                      <p:cBhvr>
                                        <p:cTn id="13" dur="1000" fill="hold"/>
                                        <p:tgtEl>
                                          <p:spTgt spid="23556">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355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3556">
                                            <p:txEl>
                                              <p:pRg st="1" end="1"/>
                                            </p:txEl>
                                          </p:spTgt>
                                        </p:tgtEl>
                                        <p:attrNameLst>
                                          <p:attrName>style.visibility</p:attrName>
                                        </p:attrNameLst>
                                      </p:cBhvr>
                                      <p:to>
                                        <p:strVal val="visible"/>
                                      </p:to>
                                    </p:set>
                                    <p:anim calcmode="lin" valueType="num">
                                      <p:cBhvr additive="base">
                                        <p:cTn id="19" dur="500" fill="hold"/>
                                        <p:tgtEl>
                                          <p:spTgt spid="2355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355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3556">
                                            <p:txEl>
                                              <p:pRg st="3" end="3"/>
                                            </p:txEl>
                                          </p:spTgt>
                                        </p:tgtEl>
                                        <p:attrNameLst>
                                          <p:attrName>style.visibility</p:attrName>
                                        </p:attrNameLst>
                                      </p:cBhvr>
                                      <p:to>
                                        <p:strVal val="visible"/>
                                      </p:to>
                                    </p:set>
                                    <p:anim calcmode="lin" valueType="num">
                                      <p:cBhvr additive="base">
                                        <p:cTn id="25" dur="500" fill="hold"/>
                                        <p:tgtEl>
                                          <p:spTgt spid="2355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355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3556">
                                            <p:txEl>
                                              <p:pRg st="5" end="5"/>
                                            </p:txEl>
                                          </p:spTgt>
                                        </p:tgtEl>
                                        <p:attrNameLst>
                                          <p:attrName>style.visibility</p:attrName>
                                        </p:attrNameLst>
                                      </p:cBhvr>
                                      <p:to>
                                        <p:strVal val="visible"/>
                                      </p:to>
                                    </p:set>
                                    <p:anim calcmode="lin" valueType="num">
                                      <p:cBhvr additive="base">
                                        <p:cTn id="31" dur="500" fill="hold"/>
                                        <p:tgtEl>
                                          <p:spTgt spid="23556">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355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3556">
                                            <p:txEl>
                                              <p:pRg st="7" end="7"/>
                                            </p:txEl>
                                          </p:spTgt>
                                        </p:tgtEl>
                                        <p:attrNameLst>
                                          <p:attrName>style.visibility</p:attrName>
                                        </p:attrNameLst>
                                      </p:cBhvr>
                                      <p:to>
                                        <p:strVal val="visible"/>
                                      </p:to>
                                    </p:set>
                                    <p:anim calcmode="lin" valueType="num">
                                      <p:cBhvr additive="base">
                                        <p:cTn id="37" dur="500" fill="hold"/>
                                        <p:tgtEl>
                                          <p:spTgt spid="23556">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355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lang="en-US" b="1" dirty="0" smtClean="0">
                <a:latin typeface="Times New Roman" pitchFamily="18" charset="0"/>
                <a:cs typeface="Times New Roman" pitchFamily="18" charset="0"/>
              </a:rPr>
              <a:t>THE REVIEWER’S APPROACH</a:t>
            </a:r>
            <a:endParaRPr lang="en-US" b="1" dirty="0">
              <a:latin typeface="Times New Roman" pitchFamily="18" charset="0"/>
              <a:cs typeface="Times New Roman" pitchFamily="18" charset="0"/>
            </a:endParaRPr>
          </a:p>
        </p:txBody>
      </p:sp>
      <p:sp>
        <p:nvSpPr>
          <p:cNvPr id="15364" name="Rectangle 3"/>
          <p:cNvSpPr>
            <a:spLocks noGrp="1" noChangeArrowheads="1"/>
          </p:cNvSpPr>
          <p:nvPr>
            <p:ph idx="1"/>
          </p:nvPr>
        </p:nvSpPr>
        <p:spPr/>
        <p:txBody>
          <a:bodyPr>
            <a:normAutofit/>
          </a:bodyPr>
          <a:lstStyle/>
          <a:p>
            <a:pPr algn="just">
              <a:lnSpc>
                <a:spcPct val="90000"/>
              </a:lnSpc>
              <a:buClr>
                <a:srgbClr val="C17529"/>
              </a:buClr>
              <a:buSzPct val="100000"/>
              <a:buFont typeface="Arial" charset="0"/>
              <a:buChar char="•"/>
            </a:pPr>
            <a:r>
              <a:rPr lang="en-US" sz="2800" smtClean="0">
                <a:solidFill>
                  <a:schemeClr val="tx1"/>
                </a:solidFill>
                <a:latin typeface="Times New Roman" pitchFamily="18" charset="0"/>
                <a:cs typeface="Times New Roman" pitchFamily="18" charset="0"/>
              </a:rPr>
              <a:t>Should be courteous, professional and helpful,</a:t>
            </a:r>
          </a:p>
          <a:p>
            <a:pPr algn="just">
              <a:lnSpc>
                <a:spcPct val="90000"/>
              </a:lnSpc>
              <a:buClr>
                <a:srgbClr val="C17529"/>
              </a:buClr>
              <a:buSzPct val="100000"/>
              <a:buFont typeface="Arial" charset="0"/>
              <a:buChar char="•"/>
            </a:pPr>
            <a:r>
              <a:rPr lang="en-US" sz="2800" smtClean="0">
                <a:solidFill>
                  <a:schemeClr val="tx1"/>
                </a:solidFill>
                <a:latin typeface="Times New Roman" pitchFamily="18" charset="0"/>
                <a:cs typeface="Times New Roman" pitchFamily="18" charset="0"/>
              </a:rPr>
              <a:t>Should be appreciative of good practices while suggesting areas of improvement,</a:t>
            </a:r>
          </a:p>
          <a:p>
            <a:pPr algn="just">
              <a:lnSpc>
                <a:spcPct val="90000"/>
              </a:lnSpc>
              <a:buClr>
                <a:srgbClr val="C17529"/>
              </a:buClr>
              <a:buSzPct val="100000"/>
              <a:buFont typeface="Arial" charset="0"/>
              <a:buChar char="•"/>
            </a:pPr>
            <a:r>
              <a:rPr lang="en-US" sz="2800" smtClean="0">
                <a:solidFill>
                  <a:schemeClr val="tx1"/>
                </a:solidFill>
                <a:latin typeface="Times New Roman" pitchFamily="18" charset="0"/>
                <a:cs typeface="Times New Roman" pitchFamily="18" charset="0"/>
              </a:rPr>
              <a:t>Collaborative approach and minimum disruption</a:t>
            </a:r>
          </a:p>
          <a:p>
            <a:pPr algn="just">
              <a:lnSpc>
                <a:spcPct val="90000"/>
              </a:lnSpc>
              <a:buClr>
                <a:srgbClr val="C17529"/>
              </a:buClr>
              <a:buSzPct val="100000"/>
              <a:buFont typeface="Arial" charset="0"/>
              <a:buChar char="•"/>
            </a:pPr>
            <a:r>
              <a:rPr lang="en-US" sz="2800" smtClean="0">
                <a:solidFill>
                  <a:schemeClr val="tx1"/>
                </a:solidFill>
                <a:latin typeface="Times New Roman" pitchFamily="18" charset="0"/>
                <a:cs typeface="Times New Roman" pitchFamily="18" charset="0"/>
              </a:rPr>
              <a:t>Provide practical and insightful comments,</a:t>
            </a:r>
          </a:p>
          <a:p>
            <a:pPr algn="just">
              <a:lnSpc>
                <a:spcPct val="90000"/>
              </a:lnSpc>
              <a:buClr>
                <a:srgbClr val="C17529"/>
              </a:buClr>
              <a:buSzPct val="100000"/>
              <a:buFont typeface="Arial" charset="0"/>
              <a:buChar char="•"/>
            </a:pPr>
            <a:r>
              <a:rPr lang="en-US" sz="2800" smtClean="0">
                <a:solidFill>
                  <a:schemeClr val="tx1"/>
                </a:solidFill>
                <a:latin typeface="Times New Roman" pitchFamily="18" charset="0"/>
                <a:cs typeface="Times New Roman" pitchFamily="18" charset="0"/>
              </a:rPr>
              <a:t>Should try and give value addition to PU</a:t>
            </a:r>
          </a:p>
          <a:p>
            <a:pPr algn="just">
              <a:lnSpc>
                <a:spcPct val="90000"/>
              </a:lnSpc>
              <a:buClr>
                <a:srgbClr val="C17529"/>
              </a:buClr>
              <a:buSzPct val="100000"/>
              <a:buFont typeface="Arial" charset="0"/>
              <a:buChar char="•"/>
            </a:pPr>
            <a:r>
              <a:rPr lang="en-US" sz="2800" smtClean="0">
                <a:solidFill>
                  <a:schemeClr val="tx1"/>
                </a:solidFill>
                <a:latin typeface="Times New Roman" pitchFamily="18" charset="0"/>
                <a:cs typeface="Times New Roman" pitchFamily="18" charset="0"/>
              </a:rPr>
              <a:t>In determining subjective issues, the Reviewer has to verify the process followed in exercise of judgment by the PU. Verification of the process will include verification of working papers maintained by the PU.</a:t>
            </a:r>
          </a:p>
          <a:p>
            <a:pPr>
              <a:lnSpc>
                <a:spcPct val="90000"/>
              </a:lnSpc>
              <a:buFont typeface="Wingdings" pitchFamily="2" charset="2"/>
              <a:buAutoNum type="alphaLcParenR"/>
            </a:pPr>
            <a:endParaRPr lang="en-US" sz="2200" smtClean="0">
              <a:latin typeface="Arial Narrow" pitchFamily="34" charset="0"/>
            </a:endParaRPr>
          </a:p>
          <a:p>
            <a:pPr>
              <a:lnSpc>
                <a:spcPct val="90000"/>
              </a:lnSpc>
              <a:buFont typeface="Wingdings" pitchFamily="2" charset="2"/>
              <a:buNone/>
            </a:pPr>
            <a:endParaRPr lang="en-US" sz="2200" b="1" smtClean="0">
              <a:latin typeface="Arial Narrow" pitchFamily="34" charset="0"/>
            </a:endParaRPr>
          </a:p>
        </p:txBody>
      </p:sp>
      <p:sp>
        <p:nvSpPr>
          <p:cNvPr id="52227" name="Footer Placeholder 6"/>
          <p:cNvSpPr>
            <a:spLocks noGrp="1"/>
          </p:cNvSpPr>
          <p:nvPr>
            <p:ph type="ftr" sz="quarter" idx="11"/>
          </p:nvPr>
        </p:nvSpPr>
        <p:spPr bwMode="auto">
          <a:xfrm>
            <a:off x="-685800" y="6400800"/>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52228" name="Slide Number Placeholder 8"/>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1EAC2F4F-8B5F-47CA-B242-993C6CE70B99}" type="slidenum">
              <a:rPr lang="en-US">
                <a:solidFill>
                  <a:schemeClr val="tx1"/>
                </a:solidFill>
                <a:cs typeface="Arial" charset="0"/>
              </a:rPr>
              <a:pPr fontAlgn="base">
                <a:spcBef>
                  <a:spcPct val="0"/>
                </a:spcBef>
                <a:spcAft>
                  <a:spcPct val="0"/>
                </a:spcAft>
              </a:pPr>
              <a:t>34</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5364">
                                            <p:txEl>
                                              <p:pRg st="0" end="0"/>
                                            </p:txEl>
                                          </p:spTgt>
                                        </p:tgtEl>
                                        <p:attrNameLst>
                                          <p:attrName>style.visibility</p:attrName>
                                        </p:attrNameLst>
                                      </p:cBhvr>
                                      <p:to>
                                        <p:strVal val="visible"/>
                                      </p:to>
                                    </p:set>
                                    <p:anim calcmode="lin" valueType="num">
                                      <p:cBhvr additive="base">
                                        <p:cTn id="12" dur="500" fill="hold"/>
                                        <p:tgtEl>
                                          <p:spTgt spid="1536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36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5364">
                                            <p:txEl>
                                              <p:pRg st="1" end="1"/>
                                            </p:txEl>
                                          </p:spTgt>
                                        </p:tgtEl>
                                        <p:attrNameLst>
                                          <p:attrName>style.visibility</p:attrName>
                                        </p:attrNameLst>
                                      </p:cBhvr>
                                      <p:to>
                                        <p:strVal val="visible"/>
                                      </p:to>
                                    </p:set>
                                    <p:anim calcmode="lin" valueType="num">
                                      <p:cBhvr additive="base">
                                        <p:cTn id="18" dur="500" fill="hold"/>
                                        <p:tgtEl>
                                          <p:spTgt spid="15364">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36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15364">
                                            <p:txEl>
                                              <p:pRg st="2" end="2"/>
                                            </p:txEl>
                                          </p:spTgt>
                                        </p:tgtEl>
                                        <p:attrNameLst>
                                          <p:attrName>style.visibility</p:attrName>
                                        </p:attrNameLst>
                                      </p:cBhvr>
                                      <p:to>
                                        <p:strVal val="visible"/>
                                      </p:to>
                                    </p:set>
                                    <p:anim calcmode="lin" valueType="num">
                                      <p:cBhvr additive="base">
                                        <p:cTn id="24" dur="500" fill="hold"/>
                                        <p:tgtEl>
                                          <p:spTgt spid="15364">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36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15364">
                                            <p:txEl>
                                              <p:pRg st="3" end="3"/>
                                            </p:txEl>
                                          </p:spTgt>
                                        </p:tgtEl>
                                        <p:attrNameLst>
                                          <p:attrName>style.visibility</p:attrName>
                                        </p:attrNameLst>
                                      </p:cBhvr>
                                      <p:to>
                                        <p:strVal val="visible"/>
                                      </p:to>
                                    </p:set>
                                    <p:anim calcmode="lin" valueType="num">
                                      <p:cBhvr additive="base">
                                        <p:cTn id="30" dur="500" fill="hold"/>
                                        <p:tgtEl>
                                          <p:spTgt spid="15364">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536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15364">
                                            <p:txEl>
                                              <p:pRg st="4" end="4"/>
                                            </p:txEl>
                                          </p:spTgt>
                                        </p:tgtEl>
                                        <p:attrNameLst>
                                          <p:attrName>style.visibility</p:attrName>
                                        </p:attrNameLst>
                                      </p:cBhvr>
                                      <p:to>
                                        <p:strVal val="visible"/>
                                      </p:to>
                                    </p:set>
                                    <p:anim calcmode="lin" valueType="num">
                                      <p:cBhvr additive="base">
                                        <p:cTn id="36" dur="500" fill="hold"/>
                                        <p:tgtEl>
                                          <p:spTgt spid="15364">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536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15364">
                                            <p:txEl>
                                              <p:pRg st="5" end="5"/>
                                            </p:txEl>
                                          </p:spTgt>
                                        </p:tgtEl>
                                        <p:attrNameLst>
                                          <p:attrName>style.visibility</p:attrName>
                                        </p:attrNameLst>
                                      </p:cBhvr>
                                      <p:to>
                                        <p:strVal val="visible"/>
                                      </p:to>
                                    </p:set>
                                    <p:anim calcmode="lin" valueType="num">
                                      <p:cBhvr additive="base">
                                        <p:cTn id="42" dur="500" fill="hold"/>
                                        <p:tgtEl>
                                          <p:spTgt spid="15364">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536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p:txBody>
          <a:bodyPr>
            <a:normAutofit fontScale="90000"/>
          </a:bodyPr>
          <a:lstStyle/>
          <a:p>
            <a:pPr algn="ctr" fontAlgn="auto">
              <a:spcAft>
                <a:spcPts val="0"/>
              </a:spcAft>
              <a:defRPr/>
            </a:pPr>
            <a:r>
              <a:rPr lang="en-US" b="1" dirty="0" smtClean="0">
                <a:latin typeface="Times New Roman" pitchFamily="18" charset="0"/>
                <a:cs typeface="Times New Roman" pitchFamily="18" charset="0"/>
              </a:rPr>
              <a:t>Expected Qualities of Reviewer</a:t>
            </a:r>
          </a:p>
        </p:txBody>
      </p:sp>
      <p:sp>
        <p:nvSpPr>
          <p:cNvPr id="16388" name="Rectangle 3"/>
          <p:cNvSpPr>
            <a:spLocks noGrp="1" noChangeArrowheads="1"/>
          </p:cNvSpPr>
          <p:nvPr>
            <p:ph idx="1"/>
          </p:nvPr>
        </p:nvSpPr>
        <p:spPr>
          <a:xfrm>
            <a:off x="304800" y="1143000"/>
            <a:ext cx="8686800" cy="5410200"/>
          </a:xfrm>
        </p:spPr>
        <p:txBody>
          <a:bodyPr>
            <a:normAutofit fontScale="25000" lnSpcReduction="20000"/>
          </a:bodyPr>
          <a:lstStyle/>
          <a:p>
            <a:pPr marL="609600" indent="-609600" fontAlgn="auto">
              <a:lnSpc>
                <a:spcPct val="90000"/>
              </a:lnSpc>
              <a:spcAft>
                <a:spcPts val="0"/>
              </a:spcAft>
              <a:buFont typeface="Wingdings" pitchFamily="2" charset="2"/>
              <a:buChar char="v"/>
              <a:defRPr/>
            </a:pPr>
            <a:endParaRPr lang="en-US" sz="11200" dirty="0" smtClean="0">
              <a:solidFill>
                <a:schemeClr val="tx1"/>
              </a:solidFill>
              <a:latin typeface="Times New Roman" pitchFamily="18" charset="0"/>
              <a:cs typeface="Times New Roman" pitchFamily="18" charset="0"/>
            </a:endParaRPr>
          </a:p>
          <a:p>
            <a:pPr marL="609600" indent="-609600" fontAlgn="auto">
              <a:lnSpc>
                <a:spcPct val="90000"/>
              </a:lnSpc>
              <a:spcAft>
                <a:spcPts val="0"/>
              </a:spcAft>
              <a:buSzPct val="100000"/>
              <a:buFont typeface="Arial" pitchFamily="34" charset="0"/>
              <a:buChar char="•"/>
              <a:defRPr/>
            </a:pPr>
            <a:r>
              <a:rPr lang="en-US" sz="11200" dirty="0" smtClean="0">
                <a:solidFill>
                  <a:schemeClr val="tx1"/>
                </a:solidFill>
                <a:latin typeface="Times New Roman" pitchFamily="18" charset="0"/>
                <a:cs typeface="Times New Roman" pitchFamily="18" charset="0"/>
              </a:rPr>
              <a:t>Well acquainted with the technical aspects</a:t>
            </a:r>
          </a:p>
          <a:p>
            <a:pPr marL="609600" indent="-609600" fontAlgn="auto">
              <a:lnSpc>
                <a:spcPct val="90000"/>
              </a:lnSpc>
              <a:spcAft>
                <a:spcPts val="0"/>
              </a:spcAft>
              <a:buSzPct val="100000"/>
              <a:buFont typeface="Arial" pitchFamily="34" charset="0"/>
              <a:buChar char="•"/>
              <a:defRPr/>
            </a:pPr>
            <a:endParaRPr lang="en-US" sz="11200" dirty="0" smtClean="0">
              <a:solidFill>
                <a:schemeClr val="tx1"/>
              </a:solidFill>
              <a:latin typeface="Times New Roman" pitchFamily="18" charset="0"/>
              <a:cs typeface="Times New Roman" pitchFamily="18" charset="0"/>
            </a:endParaRPr>
          </a:p>
          <a:p>
            <a:pPr marL="609600" indent="-609600" fontAlgn="auto">
              <a:lnSpc>
                <a:spcPct val="90000"/>
              </a:lnSpc>
              <a:spcAft>
                <a:spcPts val="0"/>
              </a:spcAft>
              <a:buSzPct val="100000"/>
              <a:buFont typeface="Arial" pitchFamily="34" charset="0"/>
              <a:buChar char="•"/>
              <a:defRPr/>
            </a:pPr>
            <a:r>
              <a:rPr lang="en-US" sz="11200" dirty="0" smtClean="0">
                <a:solidFill>
                  <a:schemeClr val="tx1"/>
                </a:solidFill>
                <a:latin typeface="Times New Roman" pitchFamily="18" charset="0"/>
                <a:cs typeface="Times New Roman" pitchFamily="18" charset="0"/>
              </a:rPr>
              <a:t>Awareness on the provisions of Code of Conduct of ICSI</a:t>
            </a:r>
          </a:p>
          <a:p>
            <a:pPr marL="609600" indent="-609600" fontAlgn="auto">
              <a:lnSpc>
                <a:spcPct val="90000"/>
              </a:lnSpc>
              <a:spcAft>
                <a:spcPts val="0"/>
              </a:spcAft>
              <a:buSzPct val="100000"/>
              <a:buFont typeface="Arial" pitchFamily="34" charset="0"/>
              <a:buChar char="•"/>
              <a:defRPr/>
            </a:pPr>
            <a:endParaRPr lang="en-US" sz="11200" dirty="0" smtClean="0">
              <a:solidFill>
                <a:schemeClr val="tx1"/>
              </a:solidFill>
              <a:latin typeface="Times New Roman" pitchFamily="18" charset="0"/>
              <a:cs typeface="Times New Roman" pitchFamily="18" charset="0"/>
            </a:endParaRPr>
          </a:p>
          <a:p>
            <a:pPr marL="609600" indent="-609600" fontAlgn="auto">
              <a:lnSpc>
                <a:spcPct val="90000"/>
              </a:lnSpc>
              <a:spcAft>
                <a:spcPts val="0"/>
              </a:spcAft>
              <a:buSzPct val="100000"/>
              <a:buFont typeface="Arial" pitchFamily="34" charset="0"/>
              <a:buChar char="•"/>
              <a:defRPr/>
            </a:pPr>
            <a:r>
              <a:rPr lang="en-US" sz="11200" dirty="0" smtClean="0">
                <a:solidFill>
                  <a:schemeClr val="tx1"/>
                </a:solidFill>
                <a:latin typeface="Times New Roman" pitchFamily="18" charset="0"/>
                <a:cs typeface="Times New Roman" pitchFamily="18" charset="0"/>
              </a:rPr>
              <a:t>Should have studied the provisions of the Code of Conduct of ICSI</a:t>
            </a:r>
          </a:p>
          <a:p>
            <a:pPr marL="609600" indent="-609600" fontAlgn="auto">
              <a:lnSpc>
                <a:spcPct val="90000"/>
              </a:lnSpc>
              <a:spcAft>
                <a:spcPts val="0"/>
              </a:spcAft>
              <a:buSzPct val="100000"/>
              <a:buFont typeface="Arial" pitchFamily="34" charset="0"/>
              <a:buChar char="•"/>
              <a:defRPr/>
            </a:pPr>
            <a:endParaRPr lang="en-US" sz="11200" dirty="0" smtClean="0">
              <a:solidFill>
                <a:schemeClr val="tx1"/>
              </a:solidFill>
              <a:latin typeface="Times New Roman" pitchFamily="18" charset="0"/>
              <a:cs typeface="Times New Roman" pitchFamily="18" charset="0"/>
            </a:endParaRPr>
          </a:p>
          <a:p>
            <a:pPr marL="609600" indent="-609600" fontAlgn="auto">
              <a:lnSpc>
                <a:spcPct val="90000"/>
              </a:lnSpc>
              <a:spcAft>
                <a:spcPts val="0"/>
              </a:spcAft>
              <a:buSzPct val="100000"/>
              <a:buFont typeface="Arial" pitchFamily="34" charset="0"/>
              <a:buChar char="•"/>
              <a:defRPr/>
            </a:pPr>
            <a:r>
              <a:rPr lang="en-US" sz="11200" dirty="0" smtClean="0">
                <a:solidFill>
                  <a:schemeClr val="tx1"/>
                </a:solidFill>
                <a:latin typeface="Times New Roman" pitchFamily="18" charset="0"/>
                <a:cs typeface="Times New Roman" pitchFamily="18" charset="0"/>
              </a:rPr>
              <a:t>Acquaintance with decisions of various courts on “deficiency in service”</a:t>
            </a:r>
          </a:p>
          <a:p>
            <a:pPr marL="609600" indent="-609600" fontAlgn="auto">
              <a:lnSpc>
                <a:spcPct val="90000"/>
              </a:lnSpc>
              <a:spcAft>
                <a:spcPts val="0"/>
              </a:spcAft>
              <a:buFont typeface="Wingdings" pitchFamily="2" charset="2"/>
              <a:buChar char="v"/>
              <a:defRPr/>
            </a:pPr>
            <a:endParaRPr lang="en-US" sz="11200" dirty="0" smtClean="0">
              <a:latin typeface="Times New Roman" pitchFamily="18" charset="0"/>
              <a:cs typeface="Times New Roman" pitchFamily="18" charset="0"/>
            </a:endParaRPr>
          </a:p>
          <a:p>
            <a:pPr marL="609600" indent="-609600" fontAlgn="auto">
              <a:lnSpc>
                <a:spcPct val="90000"/>
              </a:lnSpc>
              <a:spcAft>
                <a:spcPts val="0"/>
              </a:spcAft>
              <a:buFont typeface="Wingdings" pitchFamily="2" charset="2"/>
              <a:buChar char="v"/>
              <a:defRPr/>
            </a:pPr>
            <a:endParaRPr lang="en-US" sz="11200" dirty="0" smtClean="0">
              <a:latin typeface="Times New Roman" pitchFamily="18" charset="0"/>
              <a:cs typeface="Times New Roman" pitchFamily="18" charset="0"/>
            </a:endParaRPr>
          </a:p>
          <a:p>
            <a:pPr marL="609600" indent="-609600" fontAlgn="auto">
              <a:lnSpc>
                <a:spcPct val="90000"/>
              </a:lnSpc>
              <a:spcAft>
                <a:spcPts val="0"/>
              </a:spcAft>
              <a:buFont typeface="Wingdings 2"/>
              <a:buNone/>
              <a:defRPr/>
            </a:pPr>
            <a:endParaRPr lang="en-US" sz="8600" dirty="0" smtClean="0">
              <a:latin typeface="Times New Roman" pitchFamily="18" charset="0"/>
              <a:cs typeface="Times New Roman" pitchFamily="18" charset="0"/>
            </a:endParaRPr>
          </a:p>
          <a:p>
            <a:pPr marL="609600" indent="-609600" algn="r" fontAlgn="auto">
              <a:lnSpc>
                <a:spcPct val="90000"/>
              </a:lnSpc>
              <a:spcAft>
                <a:spcPts val="0"/>
              </a:spcAft>
              <a:buFont typeface="Wingdings" pitchFamily="2" charset="2"/>
              <a:buNone/>
              <a:defRPr/>
            </a:pPr>
            <a:r>
              <a:rPr lang="en-US" sz="2800" dirty="0" smtClean="0">
                <a:latin typeface="Arial Narrow" pitchFamily="34" charset="0"/>
              </a:rPr>
              <a:t>.</a:t>
            </a:r>
          </a:p>
        </p:txBody>
      </p:sp>
      <p:sp>
        <p:nvSpPr>
          <p:cNvPr id="53251" name="Footer Placeholder 4"/>
          <p:cNvSpPr>
            <a:spLocks noGrp="1"/>
          </p:cNvSpPr>
          <p:nvPr>
            <p:ph type="ftr" sz="quarter" idx="11"/>
          </p:nvPr>
        </p:nvSpPr>
        <p:spPr bwMode="auto">
          <a:xfrm>
            <a:off x="-457200" y="6324600"/>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a:t>
            </a:r>
          </a:p>
          <a:p>
            <a:pPr fontAlgn="base">
              <a:spcBef>
                <a:spcPct val="0"/>
              </a:spcBef>
              <a:spcAft>
                <a:spcPct val="0"/>
              </a:spcAft>
            </a:pPr>
            <a:r>
              <a:rPr lang="en-US">
                <a:solidFill>
                  <a:schemeClr val="tx1"/>
                </a:solidFill>
                <a:cs typeface="Arial" charset="0"/>
              </a:rPr>
              <a:t> Company Secretaries</a:t>
            </a:r>
          </a:p>
        </p:txBody>
      </p:sp>
      <p:sp>
        <p:nvSpPr>
          <p:cNvPr id="53252" name="Slide Number Placeholder 7"/>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B9E18061-AFB7-48AB-9548-A45BACB58976}" type="slidenum">
              <a:rPr lang="en-US">
                <a:solidFill>
                  <a:schemeClr val="tx1"/>
                </a:solidFill>
                <a:cs typeface="Arial" charset="0"/>
              </a:rPr>
              <a:pPr fontAlgn="base">
                <a:spcBef>
                  <a:spcPct val="0"/>
                </a:spcBef>
                <a:spcAft>
                  <a:spcPct val="0"/>
                </a:spcAft>
              </a:pPr>
              <a:t>35</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6387"/>
                                        </p:tgtEl>
                                        <p:attrNameLst>
                                          <p:attrName>style.visibility</p:attrName>
                                        </p:attrNameLst>
                                      </p:cBhvr>
                                      <p:to>
                                        <p:strVal val="visible"/>
                                      </p:to>
                                    </p:set>
                                    <p:animEffect transition="in" filter="randombar(horizontal)">
                                      <p:cBhvr>
                                        <p:cTn id="7" dur="500"/>
                                        <p:tgtEl>
                                          <p:spTgt spid="1638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6388">
                                            <p:txEl>
                                              <p:pRg st="1" end="1"/>
                                            </p:txEl>
                                          </p:spTgt>
                                        </p:tgtEl>
                                        <p:attrNameLst>
                                          <p:attrName>style.visibility</p:attrName>
                                        </p:attrNameLst>
                                      </p:cBhvr>
                                      <p:to>
                                        <p:strVal val="visible"/>
                                      </p:to>
                                    </p:set>
                                    <p:anim calcmode="lin" valueType="num">
                                      <p:cBhvr additive="base">
                                        <p:cTn id="12" dur="500" fill="hold"/>
                                        <p:tgtEl>
                                          <p:spTgt spid="16388">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38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6388">
                                            <p:txEl>
                                              <p:pRg st="3" end="3"/>
                                            </p:txEl>
                                          </p:spTgt>
                                        </p:tgtEl>
                                        <p:attrNameLst>
                                          <p:attrName>style.visibility</p:attrName>
                                        </p:attrNameLst>
                                      </p:cBhvr>
                                      <p:to>
                                        <p:strVal val="visible"/>
                                      </p:to>
                                    </p:set>
                                    <p:anim calcmode="lin" valueType="num">
                                      <p:cBhvr additive="base">
                                        <p:cTn id="18" dur="500" fill="hold"/>
                                        <p:tgtEl>
                                          <p:spTgt spid="16388">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38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16388">
                                            <p:txEl>
                                              <p:pRg st="5" end="5"/>
                                            </p:txEl>
                                          </p:spTgt>
                                        </p:tgtEl>
                                        <p:attrNameLst>
                                          <p:attrName>style.visibility</p:attrName>
                                        </p:attrNameLst>
                                      </p:cBhvr>
                                      <p:to>
                                        <p:strVal val="visible"/>
                                      </p:to>
                                    </p:set>
                                    <p:anim calcmode="lin" valueType="num">
                                      <p:cBhvr additive="base">
                                        <p:cTn id="24" dur="500" fill="hold"/>
                                        <p:tgtEl>
                                          <p:spTgt spid="16388">
                                            <p:txEl>
                                              <p:pRg st="5" end="5"/>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38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16388">
                                            <p:txEl>
                                              <p:pRg st="7" end="7"/>
                                            </p:txEl>
                                          </p:spTgt>
                                        </p:tgtEl>
                                        <p:attrNameLst>
                                          <p:attrName>style.visibility</p:attrName>
                                        </p:attrNameLst>
                                      </p:cBhvr>
                                      <p:to>
                                        <p:strVal val="visible"/>
                                      </p:to>
                                    </p:set>
                                    <p:anim calcmode="lin" valueType="num">
                                      <p:cBhvr additive="base">
                                        <p:cTn id="30" dur="500" fill="hold"/>
                                        <p:tgtEl>
                                          <p:spTgt spid="16388">
                                            <p:txEl>
                                              <p:pRg st="7" end="7"/>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388">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838200"/>
          </a:xfrm>
        </p:spPr>
        <p:txBody>
          <a:bodyPr/>
          <a:lstStyle/>
          <a:p>
            <a:pPr fontAlgn="auto">
              <a:spcAft>
                <a:spcPts val="0"/>
              </a:spcAft>
              <a:defRPr/>
            </a:pPr>
            <a:r>
              <a:rPr lang="en-US" sz="3200" b="1" dirty="0" smtClean="0">
                <a:latin typeface="Times New Roman" pitchFamily="18" charset="0"/>
                <a:cs typeface="Times New Roman" pitchFamily="18" charset="0"/>
              </a:rPr>
              <a:t>….</a:t>
            </a:r>
            <a:r>
              <a:rPr lang="en-US" sz="3200" b="1" dirty="0" err="1" smtClean="0">
                <a:latin typeface="Times New Roman" pitchFamily="18" charset="0"/>
                <a:cs typeface="Times New Roman" pitchFamily="18" charset="0"/>
              </a:rPr>
              <a:t>contD</a:t>
            </a:r>
            <a:endParaRPr lang="en-US" sz="3200" dirty="0"/>
          </a:p>
        </p:txBody>
      </p:sp>
      <p:sp>
        <p:nvSpPr>
          <p:cNvPr id="3" name="Content Placeholder 2"/>
          <p:cNvSpPr>
            <a:spLocks noGrp="1"/>
          </p:cNvSpPr>
          <p:nvPr>
            <p:ph idx="1"/>
          </p:nvPr>
        </p:nvSpPr>
        <p:spPr/>
        <p:txBody>
          <a:bodyPr/>
          <a:lstStyle/>
          <a:p>
            <a:pPr marL="609600" indent="-609600">
              <a:lnSpc>
                <a:spcPct val="90000"/>
              </a:lnSpc>
              <a:buSzPct val="100000"/>
              <a:buFont typeface="Arial" charset="0"/>
              <a:buChar char="•"/>
            </a:pPr>
            <a:r>
              <a:rPr lang="en-US" sz="2800" smtClean="0">
                <a:solidFill>
                  <a:schemeClr val="tx1"/>
                </a:solidFill>
                <a:latin typeface="Times New Roman" pitchFamily="18" charset="0"/>
                <a:cs typeface="Times New Roman" pitchFamily="18" charset="0"/>
              </a:rPr>
              <a:t>Knowledge  on relevant provisions of CS Act, 1980, Consumer Protections Act, Evidence Act, IPC, etc. </a:t>
            </a:r>
          </a:p>
          <a:p>
            <a:pPr marL="609600" indent="-609600">
              <a:lnSpc>
                <a:spcPct val="90000"/>
              </a:lnSpc>
              <a:buSzPct val="100000"/>
              <a:buFont typeface="Arial" charset="0"/>
              <a:buChar char="•"/>
            </a:pPr>
            <a:endParaRPr lang="en-US" sz="2000" smtClean="0">
              <a:solidFill>
                <a:schemeClr val="tx1"/>
              </a:solidFill>
              <a:latin typeface="Times New Roman" pitchFamily="18" charset="0"/>
              <a:cs typeface="Times New Roman" pitchFamily="18" charset="0"/>
            </a:endParaRPr>
          </a:p>
          <a:p>
            <a:pPr marL="609600" indent="-609600">
              <a:lnSpc>
                <a:spcPct val="90000"/>
              </a:lnSpc>
              <a:buSzPct val="100000"/>
              <a:buFont typeface="Arial" charset="0"/>
              <a:buChar char="•"/>
            </a:pPr>
            <a:r>
              <a:rPr lang="en-US" sz="2800" smtClean="0">
                <a:solidFill>
                  <a:schemeClr val="tx1"/>
                </a:solidFill>
                <a:latin typeface="Times New Roman" pitchFamily="18" charset="0"/>
                <a:cs typeface="Times New Roman" pitchFamily="18" charset="0"/>
              </a:rPr>
              <a:t>Good in Drafting and Communication skills.</a:t>
            </a:r>
          </a:p>
          <a:p>
            <a:pPr marL="609600" indent="-609600">
              <a:lnSpc>
                <a:spcPct val="90000"/>
              </a:lnSpc>
              <a:buSzPct val="100000"/>
              <a:buFont typeface="Arial" charset="0"/>
              <a:buChar char="•"/>
            </a:pPr>
            <a:endParaRPr lang="en-US" sz="2000" smtClean="0">
              <a:solidFill>
                <a:schemeClr val="tx1"/>
              </a:solidFill>
              <a:latin typeface="Times New Roman" pitchFamily="18" charset="0"/>
              <a:cs typeface="Times New Roman" pitchFamily="18" charset="0"/>
            </a:endParaRPr>
          </a:p>
          <a:p>
            <a:pPr marL="609600" indent="-609600">
              <a:lnSpc>
                <a:spcPct val="90000"/>
              </a:lnSpc>
              <a:buSzPct val="100000"/>
              <a:buFont typeface="Arial" charset="0"/>
              <a:buChar char="•"/>
            </a:pPr>
            <a:r>
              <a:rPr lang="en-US" sz="2800" smtClean="0">
                <a:solidFill>
                  <a:schemeClr val="tx1"/>
                </a:solidFill>
                <a:latin typeface="Times New Roman" pitchFamily="18" charset="0"/>
                <a:cs typeface="Times New Roman" pitchFamily="18" charset="0"/>
              </a:rPr>
              <a:t>Professional ethics and courteous behavior while on visit</a:t>
            </a:r>
          </a:p>
          <a:p>
            <a:pPr marL="609600" indent="-609600">
              <a:lnSpc>
                <a:spcPct val="90000"/>
              </a:lnSpc>
              <a:buSzPct val="100000"/>
              <a:buFont typeface="Arial" charset="0"/>
              <a:buChar char="•"/>
            </a:pPr>
            <a:endParaRPr lang="en-US" sz="1800" smtClean="0">
              <a:solidFill>
                <a:schemeClr val="tx1"/>
              </a:solidFill>
              <a:latin typeface="Times New Roman" pitchFamily="18" charset="0"/>
              <a:cs typeface="Times New Roman" pitchFamily="18" charset="0"/>
            </a:endParaRPr>
          </a:p>
          <a:p>
            <a:pPr marL="609600" indent="-609600">
              <a:lnSpc>
                <a:spcPct val="90000"/>
              </a:lnSpc>
              <a:buSzPct val="100000"/>
              <a:buFont typeface="Arial" charset="0"/>
              <a:buChar char="•"/>
            </a:pPr>
            <a:r>
              <a:rPr lang="en-US" sz="2800" smtClean="0">
                <a:solidFill>
                  <a:schemeClr val="tx1"/>
                </a:solidFill>
                <a:latin typeface="Times New Roman" pitchFamily="18" charset="0"/>
                <a:cs typeface="Times New Roman" pitchFamily="18" charset="0"/>
              </a:rPr>
              <a:t>Recognizing his limitations</a:t>
            </a:r>
            <a:endParaRPr lang="en-US" sz="2800" smtClean="0">
              <a:solidFill>
                <a:schemeClr val="tx1"/>
              </a:solidFill>
            </a:endParaRPr>
          </a:p>
        </p:txBody>
      </p:sp>
      <p:sp>
        <p:nvSpPr>
          <p:cNvPr id="54275" name="Footer Placeholder 3"/>
          <p:cNvSpPr>
            <a:spLocks noGrp="1"/>
          </p:cNvSpPr>
          <p:nvPr>
            <p:ph type="ftr" sz="quarter" idx="11"/>
          </p:nvPr>
        </p:nvSpPr>
        <p:spPr bwMode="auto">
          <a:xfrm>
            <a:off x="-457200" y="62642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54276"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44C92441-DB81-46DF-B267-DE4F20DBCB9A}" type="slidenum">
              <a:rPr lang="en-US">
                <a:solidFill>
                  <a:schemeClr val="tx1"/>
                </a:solidFill>
                <a:cs typeface="Arial" charset="0"/>
              </a:rPr>
              <a:pPr fontAlgn="base">
                <a:spcBef>
                  <a:spcPct val="0"/>
                </a:spcBef>
                <a:spcAft>
                  <a:spcPct val="0"/>
                </a:spcAft>
              </a:pPr>
              <a:t>36</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 calcmode="lin" valueType="num">
                                      <p:cBhvr additive="base">
                                        <p:cTn id="3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304800" y="381000"/>
            <a:ext cx="8686800" cy="762000"/>
          </a:xfrm>
        </p:spPr>
        <p:txBody>
          <a:bodyPr>
            <a:normAutofit fontScale="90000"/>
          </a:bodyPr>
          <a:lstStyle/>
          <a:p>
            <a:pPr algn="ctr" fontAlgn="auto">
              <a:spcAft>
                <a:spcPts val="0"/>
              </a:spcAft>
              <a:defRPr/>
            </a:pPr>
            <a:r>
              <a:rPr lang="en-US" b="1" dirty="0" smtClean="0">
                <a:latin typeface="Times New Roman" pitchFamily="18" charset="0"/>
                <a:cs typeface="Times New Roman" pitchFamily="18" charset="0"/>
              </a:rPr>
              <a:t>METHODOLOGY TO BE FOLLOWED BY REVIEWER</a:t>
            </a:r>
            <a:br>
              <a:rPr lang="en-US" b="1" dirty="0" smtClean="0">
                <a:latin typeface="Times New Roman" pitchFamily="18" charset="0"/>
                <a:cs typeface="Times New Roman" pitchFamily="18" charset="0"/>
              </a:rPr>
            </a:br>
            <a:endParaRPr lang="en-US" b="1" dirty="0" smtClean="0">
              <a:latin typeface="Times New Roman" pitchFamily="18" charset="0"/>
              <a:cs typeface="Times New Roman" pitchFamily="18" charset="0"/>
            </a:endParaRPr>
          </a:p>
        </p:txBody>
      </p:sp>
      <p:sp>
        <p:nvSpPr>
          <p:cNvPr id="20484" name="Rectangle 3"/>
          <p:cNvSpPr>
            <a:spLocks noGrp="1" noChangeArrowheads="1"/>
          </p:cNvSpPr>
          <p:nvPr>
            <p:ph idx="1"/>
          </p:nvPr>
        </p:nvSpPr>
        <p:spPr>
          <a:xfrm>
            <a:off x="381000" y="1447800"/>
            <a:ext cx="8564563" cy="5221288"/>
          </a:xfrm>
        </p:spPr>
        <p:txBody>
          <a:bodyPr/>
          <a:lstStyle/>
          <a:p>
            <a:pPr>
              <a:buSzPct val="100000"/>
              <a:buFont typeface="Wingdings" pitchFamily="2" charset="2"/>
              <a:buChar char="q"/>
            </a:pPr>
            <a:r>
              <a:rPr lang="en-US" sz="2800" b="1" smtClean="0">
                <a:solidFill>
                  <a:schemeClr val="tx1"/>
                </a:solidFill>
                <a:latin typeface="Times New Roman" pitchFamily="18" charset="0"/>
                <a:cs typeface="Times New Roman" pitchFamily="18" charset="0"/>
              </a:rPr>
              <a:t>Offsite Review</a:t>
            </a:r>
          </a:p>
          <a:p>
            <a:pPr>
              <a:buSzPct val="100000"/>
              <a:buFont typeface="Wingdings 2" pitchFamily="18" charset="2"/>
              <a:buNone/>
            </a:pPr>
            <a:endParaRPr lang="en-US" sz="2800" b="1" smtClean="0">
              <a:solidFill>
                <a:schemeClr val="tx1"/>
              </a:solidFill>
              <a:latin typeface="Times New Roman" pitchFamily="18" charset="0"/>
              <a:cs typeface="Times New Roman" pitchFamily="18" charset="0"/>
            </a:endParaRPr>
          </a:p>
          <a:p>
            <a:pPr lvl="1" algn="just">
              <a:buFont typeface="Wingdings" pitchFamily="2" charset="2"/>
              <a:buChar char="q"/>
            </a:pPr>
            <a:r>
              <a:rPr lang="en-US" smtClean="0">
                <a:solidFill>
                  <a:schemeClr val="tx1"/>
                </a:solidFill>
                <a:latin typeface="Times New Roman" pitchFamily="18" charset="0"/>
                <a:cs typeface="Times New Roman" pitchFamily="18" charset="0"/>
              </a:rPr>
              <a:t>Study of information given by PU in the Questionnaire and based on the same make own observations about possible areas where enhancement is possible and note other aspects to be discussed in personal meeting with PU</a:t>
            </a:r>
          </a:p>
        </p:txBody>
      </p:sp>
      <p:sp>
        <p:nvSpPr>
          <p:cNvPr id="55299" name="Footer Placeholder 4"/>
          <p:cNvSpPr>
            <a:spLocks noGrp="1"/>
          </p:cNvSpPr>
          <p:nvPr>
            <p:ph type="ftr" sz="quarter" idx="11"/>
          </p:nvPr>
        </p:nvSpPr>
        <p:spPr bwMode="auto">
          <a:xfrm>
            <a:off x="-533400" y="63404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55300" name="Slide Number Placeholder 7"/>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78C0AA0E-E056-4ED8-9A33-3179F0EEACB1}" type="slidenum">
              <a:rPr lang="en-US">
                <a:solidFill>
                  <a:schemeClr val="tx1"/>
                </a:solidFill>
                <a:cs typeface="Arial" charset="0"/>
              </a:rPr>
              <a:pPr fontAlgn="base">
                <a:spcBef>
                  <a:spcPct val="0"/>
                </a:spcBef>
                <a:spcAft>
                  <a:spcPct val="0"/>
                </a:spcAft>
              </a:pPr>
              <a:t>37</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0483"/>
                                        </p:tgtEl>
                                        <p:attrNameLst>
                                          <p:attrName>style.visibility</p:attrName>
                                        </p:attrNameLst>
                                      </p:cBhvr>
                                      <p:to>
                                        <p:strVal val="visible"/>
                                      </p:to>
                                    </p:set>
                                    <p:animEffect transition="in" filter="randombar(horizontal)">
                                      <p:cBhvr>
                                        <p:cTn id="7" dur="500"/>
                                        <p:tgtEl>
                                          <p:spTgt spid="2048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0484">
                                            <p:txEl>
                                              <p:pRg st="0" end="0"/>
                                            </p:txEl>
                                          </p:spTgt>
                                        </p:tgtEl>
                                        <p:attrNameLst>
                                          <p:attrName>style.visibility</p:attrName>
                                        </p:attrNameLst>
                                      </p:cBhvr>
                                      <p:to>
                                        <p:strVal val="visible"/>
                                      </p:to>
                                    </p:set>
                                    <p:animEffect transition="in" filter="fade">
                                      <p:cBhvr>
                                        <p:cTn id="12" dur="1000"/>
                                        <p:tgtEl>
                                          <p:spTgt spid="20484">
                                            <p:txEl>
                                              <p:pRg st="0" end="0"/>
                                            </p:txEl>
                                          </p:spTgt>
                                        </p:tgtEl>
                                      </p:cBhvr>
                                    </p:animEffect>
                                    <p:anim calcmode="lin" valueType="num">
                                      <p:cBhvr>
                                        <p:cTn id="13" dur="1000" fill="hold"/>
                                        <p:tgtEl>
                                          <p:spTgt spid="20484">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048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0484">
                                            <p:txEl>
                                              <p:pRg st="2" end="2"/>
                                            </p:txEl>
                                          </p:spTgt>
                                        </p:tgtEl>
                                        <p:attrNameLst>
                                          <p:attrName>style.visibility</p:attrName>
                                        </p:attrNameLst>
                                      </p:cBhvr>
                                      <p:to>
                                        <p:strVal val="visible"/>
                                      </p:to>
                                    </p:set>
                                    <p:anim calcmode="lin" valueType="num">
                                      <p:cBhvr additive="base">
                                        <p:cTn id="19" dur="500" fill="hold"/>
                                        <p:tgtEl>
                                          <p:spTgt spid="2048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48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86800" cy="1295400"/>
          </a:xfrm>
        </p:spPr>
        <p:txBody>
          <a:bodyPr/>
          <a:lstStyle/>
          <a:p>
            <a:pPr fontAlgn="auto">
              <a:spcAft>
                <a:spcPts val="0"/>
              </a:spcAft>
              <a:defRPr/>
            </a:pPr>
            <a:r>
              <a:rPr lang="en-US" b="1" dirty="0" smtClean="0">
                <a:latin typeface="Times New Roman" pitchFamily="18" charset="0"/>
                <a:cs typeface="Times New Roman" pitchFamily="18" charset="0"/>
              </a:rPr>
              <a:t>….contd</a:t>
            </a:r>
            <a:endParaRPr lang="en-US" dirty="0"/>
          </a:p>
        </p:txBody>
      </p:sp>
      <p:sp>
        <p:nvSpPr>
          <p:cNvPr id="3" name="Content Placeholder 2"/>
          <p:cNvSpPr>
            <a:spLocks noGrp="1"/>
          </p:cNvSpPr>
          <p:nvPr>
            <p:ph idx="1"/>
          </p:nvPr>
        </p:nvSpPr>
        <p:spPr/>
        <p:txBody>
          <a:bodyPr/>
          <a:lstStyle/>
          <a:p>
            <a:pPr>
              <a:buSzPct val="100000"/>
              <a:buFont typeface="Wingdings" pitchFamily="2" charset="2"/>
              <a:buChar char="q"/>
            </a:pPr>
            <a:r>
              <a:rPr lang="en-US" sz="2800" b="1" smtClean="0">
                <a:solidFill>
                  <a:schemeClr val="tx1"/>
                </a:solidFill>
                <a:latin typeface="Times New Roman" pitchFamily="18" charset="0"/>
                <a:cs typeface="Times New Roman" pitchFamily="18" charset="0"/>
              </a:rPr>
              <a:t>Onsite Review </a:t>
            </a:r>
          </a:p>
          <a:p>
            <a:pPr lvl="1" algn="just">
              <a:buFont typeface="Wingdings" pitchFamily="2" charset="2"/>
              <a:buChar char="q"/>
            </a:pPr>
            <a:r>
              <a:rPr lang="en-US" smtClean="0">
                <a:solidFill>
                  <a:schemeClr val="tx1"/>
                </a:solidFill>
                <a:latin typeface="Times New Roman" pitchFamily="18" charset="0"/>
                <a:cs typeface="Times New Roman" pitchFamily="18" charset="0"/>
              </a:rPr>
              <a:t>Authentication of information given by Practice Unit (PU). Test checks in respect of attestation  assignments handled by PU</a:t>
            </a:r>
          </a:p>
          <a:p>
            <a:pPr lvl="1" algn="just">
              <a:buFont typeface="Wingdings" pitchFamily="2" charset="2"/>
              <a:buChar char="q"/>
            </a:pPr>
            <a:r>
              <a:rPr lang="en-US" smtClean="0">
                <a:solidFill>
                  <a:schemeClr val="tx1"/>
                </a:solidFill>
                <a:latin typeface="Times New Roman" pitchFamily="18" charset="0"/>
                <a:cs typeface="Times New Roman" pitchFamily="18" charset="0"/>
              </a:rPr>
              <a:t>Communication with the staff &amp; trainees of PU should be part of Peer Review</a:t>
            </a:r>
          </a:p>
          <a:p>
            <a:pPr lvl="1" algn="just">
              <a:buFont typeface="Wingdings" pitchFamily="2" charset="2"/>
              <a:buChar char="q"/>
            </a:pPr>
            <a:r>
              <a:rPr lang="en-US" smtClean="0">
                <a:solidFill>
                  <a:schemeClr val="tx1"/>
                </a:solidFill>
                <a:latin typeface="Times New Roman" pitchFamily="18" charset="0"/>
                <a:cs typeface="Times New Roman" pitchFamily="18" charset="0"/>
              </a:rPr>
              <a:t>Inspection of the records of the client maintained by PU to verify compliance</a:t>
            </a:r>
          </a:p>
          <a:p>
            <a:endParaRPr lang="en-US" smtClean="0"/>
          </a:p>
        </p:txBody>
      </p:sp>
      <p:sp>
        <p:nvSpPr>
          <p:cNvPr id="56323" name="Footer Placeholder 3"/>
          <p:cNvSpPr>
            <a:spLocks noGrp="1"/>
          </p:cNvSpPr>
          <p:nvPr>
            <p:ph type="ftr" sz="quarter" idx="11"/>
          </p:nvPr>
        </p:nvSpPr>
        <p:spPr bwMode="auto">
          <a:xfrm>
            <a:off x="-381000" y="63404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a:t>
            </a:r>
          </a:p>
          <a:p>
            <a:pPr fontAlgn="base">
              <a:spcBef>
                <a:spcPct val="0"/>
              </a:spcBef>
              <a:spcAft>
                <a:spcPct val="0"/>
              </a:spcAft>
            </a:pPr>
            <a:r>
              <a:rPr lang="en-US">
                <a:solidFill>
                  <a:schemeClr val="tx1"/>
                </a:solidFill>
                <a:cs typeface="Arial" charset="0"/>
              </a:rPr>
              <a:t> Company Secretaries</a:t>
            </a:r>
          </a:p>
        </p:txBody>
      </p:sp>
      <p:sp>
        <p:nvSpPr>
          <p:cNvPr id="56324"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53EB81DE-9FA4-4E79-AB3E-7A41BE24BE27}" type="slidenum">
              <a:rPr lang="en-US">
                <a:solidFill>
                  <a:schemeClr val="tx1"/>
                </a:solidFill>
                <a:cs typeface="Arial" charset="0"/>
              </a:rPr>
              <a:pPr fontAlgn="base">
                <a:spcBef>
                  <a:spcPct val="0"/>
                </a:spcBef>
                <a:spcAft>
                  <a:spcPct val="0"/>
                </a:spcAft>
              </a:pPr>
              <a:t>38</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p:txBody>
          <a:bodyPr/>
          <a:lstStyle/>
          <a:p>
            <a:pPr algn="ctr" fontAlgn="auto">
              <a:spcAft>
                <a:spcPts val="0"/>
              </a:spcAft>
              <a:defRPr/>
            </a:pPr>
            <a:r>
              <a:rPr lang="en-US" b="1" dirty="0" smtClean="0">
                <a:solidFill>
                  <a:schemeClr val="tx1"/>
                </a:solidFill>
                <a:latin typeface="Times New Roman" pitchFamily="18" charset="0"/>
                <a:cs typeface="Times New Roman" pitchFamily="18" charset="0"/>
              </a:rPr>
              <a:t>Peer Review - Planning</a:t>
            </a:r>
          </a:p>
        </p:txBody>
      </p:sp>
      <p:sp>
        <p:nvSpPr>
          <p:cNvPr id="28676" name="Rectangle 3"/>
          <p:cNvSpPr>
            <a:spLocks noGrp="1" noChangeArrowheads="1"/>
          </p:cNvSpPr>
          <p:nvPr>
            <p:ph idx="1"/>
          </p:nvPr>
        </p:nvSpPr>
        <p:spPr/>
        <p:txBody>
          <a:bodyPr>
            <a:normAutofit fontScale="85000" lnSpcReduction="20000"/>
          </a:bodyPr>
          <a:lstStyle/>
          <a:p>
            <a:pPr fontAlgn="auto">
              <a:spcAft>
                <a:spcPts val="0"/>
              </a:spcAft>
              <a:buFont typeface="Wingdings 2"/>
              <a:buChar char=""/>
              <a:defRPr/>
            </a:pPr>
            <a:r>
              <a:rPr lang="en-US" dirty="0" smtClean="0">
                <a:solidFill>
                  <a:schemeClr val="tx1"/>
                </a:solidFill>
                <a:latin typeface="Times New Roman" pitchFamily="18" charset="0"/>
                <a:cs typeface="Times New Roman" pitchFamily="18" charset="0"/>
              </a:rPr>
              <a:t>Intimation to PU about impending Peer Review along with Questionnaire and list of three suggested Peer Reviewers. </a:t>
            </a:r>
          </a:p>
          <a:p>
            <a:pPr fontAlgn="auto">
              <a:spcAft>
                <a:spcPts val="0"/>
              </a:spcAft>
              <a:buFont typeface="Wingdings 2"/>
              <a:buChar char=""/>
              <a:defRPr/>
            </a:pPr>
            <a:r>
              <a:rPr lang="en-US" dirty="0" smtClean="0">
                <a:solidFill>
                  <a:schemeClr val="tx1"/>
                </a:solidFill>
                <a:latin typeface="Times New Roman" pitchFamily="18" charset="0"/>
                <a:cs typeface="Times New Roman" pitchFamily="18" charset="0"/>
              </a:rPr>
              <a:t>Reply by PU within 15 days. </a:t>
            </a:r>
          </a:p>
          <a:p>
            <a:pPr fontAlgn="auto">
              <a:spcAft>
                <a:spcPts val="0"/>
              </a:spcAft>
              <a:buFont typeface="Wingdings 2"/>
              <a:buChar char=""/>
              <a:defRPr/>
            </a:pPr>
            <a:r>
              <a:rPr lang="en-US" dirty="0" smtClean="0">
                <a:solidFill>
                  <a:schemeClr val="tx1"/>
                </a:solidFill>
                <a:latin typeface="Times New Roman" pitchFamily="18" charset="0"/>
                <a:cs typeface="Times New Roman" pitchFamily="18" charset="0"/>
              </a:rPr>
              <a:t>Questionnaire to be returned within one month</a:t>
            </a:r>
          </a:p>
          <a:p>
            <a:pPr fontAlgn="auto">
              <a:spcAft>
                <a:spcPts val="0"/>
              </a:spcAft>
              <a:buFont typeface="Wingdings 2"/>
              <a:buChar char=""/>
              <a:defRPr/>
            </a:pPr>
            <a:r>
              <a:rPr lang="en-US" dirty="0" smtClean="0">
                <a:solidFill>
                  <a:schemeClr val="tx1"/>
                </a:solidFill>
                <a:latin typeface="Times New Roman" pitchFamily="18" charset="0"/>
                <a:cs typeface="Times New Roman" pitchFamily="18" charset="0"/>
              </a:rPr>
              <a:t>Sampling of Attestation Services Engagements</a:t>
            </a:r>
          </a:p>
          <a:p>
            <a:pPr fontAlgn="auto">
              <a:spcAft>
                <a:spcPts val="0"/>
              </a:spcAft>
              <a:buFont typeface="Wingdings 2"/>
              <a:buChar char=""/>
              <a:defRPr/>
            </a:pPr>
            <a:r>
              <a:rPr lang="en-US" dirty="0" smtClean="0">
                <a:solidFill>
                  <a:schemeClr val="tx1"/>
                </a:solidFill>
                <a:latin typeface="Times New Roman" pitchFamily="18" charset="0"/>
                <a:cs typeface="Times New Roman" pitchFamily="18" charset="0"/>
              </a:rPr>
              <a:t>Confirmation of visit by Reviewer. </a:t>
            </a:r>
          </a:p>
          <a:p>
            <a:pPr fontAlgn="auto">
              <a:spcAft>
                <a:spcPts val="0"/>
              </a:spcAft>
              <a:buFont typeface="Wingdings 2"/>
              <a:buChar char=""/>
              <a:defRPr/>
            </a:pPr>
            <a:r>
              <a:rPr lang="en-US" dirty="0" smtClean="0">
                <a:solidFill>
                  <a:schemeClr val="tx1"/>
                </a:solidFill>
                <a:latin typeface="Times New Roman" pitchFamily="18" charset="0"/>
                <a:cs typeface="Times New Roman" pitchFamily="18" charset="0"/>
              </a:rPr>
              <a:t>Initial Meeting. </a:t>
            </a:r>
          </a:p>
          <a:p>
            <a:pPr fontAlgn="auto">
              <a:spcAft>
                <a:spcPts val="0"/>
              </a:spcAft>
              <a:buFont typeface="Wingdings 2"/>
              <a:buChar char=""/>
              <a:defRPr/>
            </a:pPr>
            <a:r>
              <a:rPr lang="en-US" dirty="0" smtClean="0">
                <a:solidFill>
                  <a:schemeClr val="tx1"/>
                </a:solidFill>
                <a:latin typeface="Times New Roman" pitchFamily="18" charset="0"/>
                <a:cs typeface="Times New Roman" pitchFamily="18" charset="0"/>
              </a:rPr>
              <a:t>Compliance Review – General Controls. </a:t>
            </a:r>
          </a:p>
          <a:p>
            <a:pPr fontAlgn="auto">
              <a:spcAft>
                <a:spcPts val="0"/>
              </a:spcAft>
              <a:buFont typeface="Wingdings 2"/>
              <a:buChar char=""/>
              <a:defRPr/>
            </a:pPr>
            <a:r>
              <a:rPr lang="en-US" dirty="0" smtClean="0">
                <a:solidFill>
                  <a:schemeClr val="tx1"/>
                </a:solidFill>
                <a:latin typeface="Times New Roman" pitchFamily="18" charset="0"/>
                <a:cs typeface="Times New Roman" pitchFamily="18" charset="0"/>
              </a:rPr>
              <a:t>Selection of attestation services engagements to be reviewed.</a:t>
            </a:r>
          </a:p>
          <a:p>
            <a:pPr fontAlgn="auto">
              <a:spcAft>
                <a:spcPts val="0"/>
              </a:spcAft>
              <a:buFont typeface="Wingdings 2"/>
              <a:buChar char=""/>
              <a:defRPr/>
            </a:pPr>
            <a:r>
              <a:rPr lang="en-US" dirty="0" smtClean="0">
                <a:solidFill>
                  <a:schemeClr val="tx1"/>
                </a:solidFill>
                <a:latin typeface="Times New Roman" pitchFamily="18" charset="0"/>
                <a:cs typeface="Times New Roman" pitchFamily="18" charset="0"/>
              </a:rPr>
              <a:t>Review of Records.</a:t>
            </a:r>
          </a:p>
        </p:txBody>
      </p:sp>
      <p:sp>
        <p:nvSpPr>
          <p:cNvPr id="57347" name="Footer Placeholder 4"/>
          <p:cNvSpPr>
            <a:spLocks noGrp="1"/>
          </p:cNvSpPr>
          <p:nvPr>
            <p:ph type="ftr" sz="quarter" idx="11"/>
          </p:nvPr>
        </p:nvSpPr>
        <p:spPr bwMode="auto">
          <a:xfrm>
            <a:off x="-533400" y="62642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57348" name="Slide Number Placeholder 7"/>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48812484-083F-4127-AB48-CD6D077AE13E}" type="slidenum">
              <a:rPr lang="en-US">
                <a:solidFill>
                  <a:schemeClr val="tx1"/>
                </a:solidFill>
                <a:cs typeface="Arial" charset="0"/>
              </a:rPr>
              <a:pPr fontAlgn="base">
                <a:spcBef>
                  <a:spcPct val="0"/>
                </a:spcBef>
                <a:spcAft>
                  <a:spcPct val="0"/>
                </a:spcAft>
              </a:pPr>
              <a:t>39</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8675"/>
                                        </p:tgtEl>
                                        <p:attrNameLst>
                                          <p:attrName>style.visibility</p:attrName>
                                        </p:attrNameLst>
                                      </p:cBhvr>
                                      <p:to>
                                        <p:strVal val="visible"/>
                                      </p:to>
                                    </p:set>
                                    <p:animEffect transition="in" filter="randombar(horizontal)">
                                      <p:cBhvr>
                                        <p:cTn id="7" dur="500"/>
                                        <p:tgtEl>
                                          <p:spTgt spid="2867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8676">
                                            <p:txEl>
                                              <p:pRg st="0" end="0"/>
                                            </p:txEl>
                                          </p:spTgt>
                                        </p:tgtEl>
                                        <p:attrNameLst>
                                          <p:attrName>style.visibility</p:attrName>
                                        </p:attrNameLst>
                                      </p:cBhvr>
                                      <p:to>
                                        <p:strVal val="visible"/>
                                      </p:to>
                                    </p:set>
                                    <p:anim calcmode="lin" valueType="num">
                                      <p:cBhvr additive="base">
                                        <p:cTn id="12" dur="500" fill="hold"/>
                                        <p:tgtEl>
                                          <p:spTgt spid="28676">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867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28676">
                                            <p:txEl>
                                              <p:pRg st="1" end="1"/>
                                            </p:txEl>
                                          </p:spTgt>
                                        </p:tgtEl>
                                        <p:attrNameLst>
                                          <p:attrName>style.visibility</p:attrName>
                                        </p:attrNameLst>
                                      </p:cBhvr>
                                      <p:to>
                                        <p:strVal val="visible"/>
                                      </p:to>
                                    </p:set>
                                    <p:anim calcmode="lin" valueType="num">
                                      <p:cBhvr additive="base">
                                        <p:cTn id="18" dur="500" fill="hold"/>
                                        <p:tgtEl>
                                          <p:spTgt spid="28676">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867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28676">
                                            <p:txEl>
                                              <p:pRg st="2" end="2"/>
                                            </p:txEl>
                                          </p:spTgt>
                                        </p:tgtEl>
                                        <p:attrNameLst>
                                          <p:attrName>style.visibility</p:attrName>
                                        </p:attrNameLst>
                                      </p:cBhvr>
                                      <p:to>
                                        <p:strVal val="visible"/>
                                      </p:to>
                                    </p:set>
                                    <p:anim calcmode="lin" valueType="num">
                                      <p:cBhvr additive="base">
                                        <p:cTn id="24" dur="500" fill="hold"/>
                                        <p:tgtEl>
                                          <p:spTgt spid="28676">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867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28676">
                                            <p:txEl>
                                              <p:pRg st="3" end="3"/>
                                            </p:txEl>
                                          </p:spTgt>
                                        </p:tgtEl>
                                        <p:attrNameLst>
                                          <p:attrName>style.visibility</p:attrName>
                                        </p:attrNameLst>
                                      </p:cBhvr>
                                      <p:to>
                                        <p:strVal val="visible"/>
                                      </p:to>
                                    </p:set>
                                    <p:anim calcmode="lin" valueType="num">
                                      <p:cBhvr additive="base">
                                        <p:cTn id="30" dur="500" fill="hold"/>
                                        <p:tgtEl>
                                          <p:spTgt spid="28676">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2867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28676">
                                            <p:txEl>
                                              <p:pRg st="4" end="4"/>
                                            </p:txEl>
                                          </p:spTgt>
                                        </p:tgtEl>
                                        <p:attrNameLst>
                                          <p:attrName>style.visibility</p:attrName>
                                        </p:attrNameLst>
                                      </p:cBhvr>
                                      <p:to>
                                        <p:strVal val="visible"/>
                                      </p:to>
                                    </p:set>
                                    <p:anim calcmode="lin" valueType="num">
                                      <p:cBhvr additive="base">
                                        <p:cTn id="36" dur="500" fill="hold"/>
                                        <p:tgtEl>
                                          <p:spTgt spid="28676">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2867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28676">
                                            <p:txEl>
                                              <p:pRg st="5" end="5"/>
                                            </p:txEl>
                                          </p:spTgt>
                                        </p:tgtEl>
                                        <p:attrNameLst>
                                          <p:attrName>style.visibility</p:attrName>
                                        </p:attrNameLst>
                                      </p:cBhvr>
                                      <p:to>
                                        <p:strVal val="visible"/>
                                      </p:to>
                                    </p:set>
                                    <p:anim calcmode="lin" valueType="num">
                                      <p:cBhvr additive="base">
                                        <p:cTn id="42" dur="500" fill="hold"/>
                                        <p:tgtEl>
                                          <p:spTgt spid="28676">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2867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28676">
                                            <p:txEl>
                                              <p:pRg st="6" end="6"/>
                                            </p:txEl>
                                          </p:spTgt>
                                        </p:tgtEl>
                                        <p:attrNameLst>
                                          <p:attrName>style.visibility</p:attrName>
                                        </p:attrNameLst>
                                      </p:cBhvr>
                                      <p:to>
                                        <p:strVal val="visible"/>
                                      </p:to>
                                    </p:set>
                                    <p:anim calcmode="lin" valueType="num">
                                      <p:cBhvr additive="base">
                                        <p:cTn id="48" dur="500" fill="hold"/>
                                        <p:tgtEl>
                                          <p:spTgt spid="28676">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2867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28676">
                                            <p:txEl>
                                              <p:pRg st="7" end="7"/>
                                            </p:txEl>
                                          </p:spTgt>
                                        </p:tgtEl>
                                        <p:attrNameLst>
                                          <p:attrName>style.visibility</p:attrName>
                                        </p:attrNameLst>
                                      </p:cBhvr>
                                      <p:to>
                                        <p:strVal val="visible"/>
                                      </p:to>
                                    </p:set>
                                    <p:anim calcmode="lin" valueType="num">
                                      <p:cBhvr additive="base">
                                        <p:cTn id="54" dur="500" fill="hold"/>
                                        <p:tgtEl>
                                          <p:spTgt spid="28676">
                                            <p:txEl>
                                              <p:pRg st="7" end="7"/>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2867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28676">
                                            <p:txEl>
                                              <p:pRg st="8" end="8"/>
                                            </p:txEl>
                                          </p:spTgt>
                                        </p:tgtEl>
                                        <p:attrNameLst>
                                          <p:attrName>style.visibility</p:attrName>
                                        </p:attrNameLst>
                                      </p:cBhvr>
                                      <p:to>
                                        <p:strVal val="visible"/>
                                      </p:to>
                                    </p:set>
                                    <p:anim calcmode="lin" valueType="num">
                                      <p:cBhvr additive="base">
                                        <p:cTn id="60" dur="500" fill="hold"/>
                                        <p:tgtEl>
                                          <p:spTgt spid="28676">
                                            <p:txEl>
                                              <p:pRg st="8" end="8"/>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2867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lang="en-US" b="1" dirty="0" smtClean="0">
                <a:latin typeface="Times New Roman" pitchFamily="18" charset="0"/>
                <a:cs typeface="Times New Roman" pitchFamily="18" charset="0"/>
              </a:rPr>
              <a:t>…… Contd</a:t>
            </a:r>
            <a:endParaRPr lang="en-US" dirty="0"/>
          </a:p>
        </p:txBody>
      </p:sp>
      <p:sp>
        <p:nvSpPr>
          <p:cNvPr id="6" name="Content Placeholder 5"/>
          <p:cNvSpPr>
            <a:spLocks noGrp="1"/>
          </p:cNvSpPr>
          <p:nvPr>
            <p:ph idx="1"/>
          </p:nvPr>
        </p:nvSpPr>
        <p:spPr/>
        <p:txBody>
          <a:bodyPr>
            <a:normAutofit/>
          </a:bodyPr>
          <a:lstStyle/>
          <a:p>
            <a:pPr indent="-3175" algn="just" fontAlgn="auto">
              <a:spcAft>
                <a:spcPts val="0"/>
              </a:spcAft>
              <a:buFont typeface="Wingdings 2"/>
              <a:buNone/>
              <a:defRPr/>
            </a:pPr>
            <a:r>
              <a:rPr lang="en-US" sz="2800" dirty="0" smtClean="0">
                <a:solidFill>
                  <a:schemeClr val="tx1"/>
                </a:solidFill>
                <a:latin typeface="Times New Roman" pitchFamily="18" charset="0"/>
                <a:cs typeface="Times New Roman" pitchFamily="18" charset="0"/>
              </a:rPr>
              <a:t>Peer Review means an examination and review of the systems, procedures and practices to determine whether they have been put in place by the practice unit for ensuring the quality of attestation services as envisaged and implied/ mandated by the Technical Standards and whether these were effective or not during the period under review</a:t>
            </a:r>
            <a:r>
              <a:rPr lang="en-US" dirty="0" smtClean="0">
                <a:solidFill>
                  <a:schemeClr val="tx1"/>
                </a:solidFill>
                <a:latin typeface="Times New Roman" pitchFamily="18" charset="0"/>
                <a:cs typeface="Times New Roman" pitchFamily="18" charset="0"/>
              </a:rPr>
              <a:t>.</a:t>
            </a:r>
          </a:p>
          <a:p>
            <a:pPr fontAlgn="auto">
              <a:spcAft>
                <a:spcPts val="0"/>
              </a:spcAft>
              <a:buFont typeface="Wingdings 2"/>
              <a:buChar char=""/>
              <a:defRPr/>
            </a:pPr>
            <a:endParaRPr lang="en-US" dirty="0">
              <a:solidFill>
                <a:schemeClr val="tx1"/>
              </a:solidFill>
            </a:endParaRPr>
          </a:p>
        </p:txBody>
      </p:sp>
      <p:sp>
        <p:nvSpPr>
          <p:cNvPr id="18435" name="Footer Placeholder 3"/>
          <p:cNvSpPr>
            <a:spLocks noGrp="1"/>
          </p:cNvSpPr>
          <p:nvPr>
            <p:ph type="ftr" sz="quarter" idx="11"/>
          </p:nvPr>
        </p:nvSpPr>
        <p:spPr bwMode="auto">
          <a:xfrm>
            <a:off x="-838200" y="63404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18436" name="Slide Number Placeholder 7"/>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06A673DE-094B-43AD-9028-735EB660DF8A}" type="slidenum">
              <a:rPr lang="en-US">
                <a:solidFill>
                  <a:schemeClr val="tx1"/>
                </a:solidFill>
                <a:cs typeface="Arial" charset="0"/>
              </a:rPr>
              <a:pPr fontAlgn="base">
                <a:spcBef>
                  <a:spcPct val="0"/>
                </a:spcBef>
                <a:spcAft>
                  <a:spcPct val="0"/>
                </a:spcAft>
              </a:pPr>
              <a:t>4</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1000"/>
                                        <p:tgtEl>
                                          <p:spTgt spid="6">
                                            <p:txEl>
                                              <p:pRg st="0" end="0"/>
                                            </p:txEl>
                                          </p:spTgt>
                                        </p:tgtEl>
                                      </p:cBhvr>
                                    </p:animEffect>
                                    <p:anim calcmode="lin" valueType="num">
                                      <p:cBhvr>
                                        <p:cTn id="13"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p:txBody>
          <a:bodyPr/>
          <a:lstStyle/>
          <a:p>
            <a:pPr algn="ctr" fontAlgn="auto">
              <a:spcAft>
                <a:spcPts val="0"/>
              </a:spcAft>
              <a:defRPr/>
            </a:pPr>
            <a:r>
              <a:rPr lang="en-US" b="1" dirty="0" smtClean="0">
                <a:solidFill>
                  <a:schemeClr val="tx1"/>
                </a:solidFill>
                <a:latin typeface="Times New Roman" pitchFamily="18" charset="0"/>
                <a:cs typeface="Times New Roman" pitchFamily="18" charset="0"/>
              </a:rPr>
              <a:t>Peer  Review  - Execution</a:t>
            </a:r>
          </a:p>
        </p:txBody>
      </p:sp>
      <p:sp>
        <p:nvSpPr>
          <p:cNvPr id="29700" name="Rectangle 3"/>
          <p:cNvSpPr>
            <a:spLocks noGrp="1" noChangeArrowheads="1"/>
          </p:cNvSpPr>
          <p:nvPr>
            <p:ph idx="1"/>
          </p:nvPr>
        </p:nvSpPr>
        <p:spPr/>
        <p:txBody>
          <a:bodyPr/>
          <a:lstStyle/>
          <a:p>
            <a:pPr algn="just"/>
            <a:r>
              <a:rPr lang="en-US" sz="2800" smtClean="0">
                <a:solidFill>
                  <a:schemeClr val="tx1"/>
                </a:solidFill>
                <a:latin typeface="Times New Roman" pitchFamily="18" charset="0"/>
                <a:cs typeface="Times New Roman" pitchFamily="18" charset="0"/>
              </a:rPr>
              <a:t>On site review for two or three days on the assumption that the PU has made records and information ready on hand. </a:t>
            </a:r>
          </a:p>
          <a:p>
            <a:pPr algn="just"/>
            <a:endParaRPr lang="en-US" sz="2800" smtClean="0">
              <a:solidFill>
                <a:schemeClr val="tx1"/>
              </a:solidFill>
              <a:latin typeface="Times New Roman" pitchFamily="18" charset="0"/>
              <a:cs typeface="Times New Roman" pitchFamily="18" charset="0"/>
            </a:endParaRPr>
          </a:p>
          <a:p>
            <a:pPr algn="just"/>
            <a:r>
              <a:rPr lang="en-US" sz="2800" smtClean="0">
                <a:solidFill>
                  <a:schemeClr val="tx1"/>
                </a:solidFill>
                <a:latin typeface="Times New Roman" pitchFamily="18" charset="0"/>
                <a:cs typeface="Times New Roman" pitchFamily="18" charset="0"/>
              </a:rPr>
              <a:t>Initial Meeting to discuss the agenda and confirm the accuracy of the responses in the Questionnaire. </a:t>
            </a:r>
          </a:p>
          <a:p>
            <a:pPr algn="just"/>
            <a:endParaRPr lang="en-US" sz="2800" smtClean="0">
              <a:solidFill>
                <a:schemeClr val="tx1"/>
              </a:solidFill>
              <a:latin typeface="Times New Roman" pitchFamily="18" charset="0"/>
              <a:cs typeface="Times New Roman" pitchFamily="18" charset="0"/>
            </a:endParaRPr>
          </a:p>
          <a:p>
            <a:pPr algn="just"/>
            <a:r>
              <a:rPr lang="en-US" sz="2800" smtClean="0">
                <a:solidFill>
                  <a:schemeClr val="tx1"/>
                </a:solidFill>
                <a:latin typeface="Times New Roman" pitchFamily="18" charset="0"/>
                <a:cs typeface="Times New Roman" pitchFamily="18" charset="0"/>
              </a:rPr>
              <a:t>Compliance Review on General controls based on  their installation , operation and maintenance. </a:t>
            </a:r>
          </a:p>
          <a:p>
            <a:pPr algn="just"/>
            <a:endParaRPr lang="en-US" sz="2800" smtClean="0">
              <a:latin typeface="Times New Roman" pitchFamily="18" charset="0"/>
              <a:cs typeface="Times New Roman" pitchFamily="18" charset="0"/>
            </a:endParaRPr>
          </a:p>
        </p:txBody>
      </p:sp>
      <p:sp>
        <p:nvSpPr>
          <p:cNvPr id="58371" name="Footer Placeholder 4"/>
          <p:cNvSpPr>
            <a:spLocks noGrp="1"/>
          </p:cNvSpPr>
          <p:nvPr>
            <p:ph type="ftr" sz="quarter" idx="11"/>
          </p:nvPr>
        </p:nvSpPr>
        <p:spPr bwMode="auto">
          <a:xfrm>
            <a:off x="-381000" y="61880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a:t>
            </a:r>
          </a:p>
          <a:p>
            <a:pPr fontAlgn="base">
              <a:spcBef>
                <a:spcPct val="0"/>
              </a:spcBef>
              <a:spcAft>
                <a:spcPct val="0"/>
              </a:spcAft>
            </a:pPr>
            <a:r>
              <a:rPr lang="en-US">
                <a:solidFill>
                  <a:schemeClr val="tx1"/>
                </a:solidFill>
                <a:cs typeface="Arial" charset="0"/>
              </a:rPr>
              <a:t> Company Secretaries</a:t>
            </a:r>
          </a:p>
        </p:txBody>
      </p:sp>
      <p:sp>
        <p:nvSpPr>
          <p:cNvPr id="58372" name="Slide Number Placeholder 7"/>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BD3545C1-76F5-4FA5-BE29-EEF8608C35B6}" type="slidenum">
              <a:rPr lang="en-US">
                <a:solidFill>
                  <a:schemeClr val="tx1"/>
                </a:solidFill>
                <a:cs typeface="Arial" charset="0"/>
              </a:rPr>
              <a:pPr fontAlgn="base">
                <a:spcBef>
                  <a:spcPct val="0"/>
                </a:spcBef>
                <a:spcAft>
                  <a:spcPct val="0"/>
                </a:spcAft>
              </a:pPr>
              <a:t>40</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9699"/>
                                        </p:tgtEl>
                                        <p:attrNameLst>
                                          <p:attrName>style.visibility</p:attrName>
                                        </p:attrNameLst>
                                      </p:cBhvr>
                                      <p:to>
                                        <p:strVal val="visible"/>
                                      </p:to>
                                    </p:set>
                                    <p:animEffect transition="in" filter="randombar(horizontal)">
                                      <p:cBhvr>
                                        <p:cTn id="7" dur="500"/>
                                        <p:tgtEl>
                                          <p:spTgt spid="2969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9700">
                                            <p:txEl>
                                              <p:pRg st="0" end="0"/>
                                            </p:txEl>
                                          </p:spTgt>
                                        </p:tgtEl>
                                        <p:attrNameLst>
                                          <p:attrName>style.visibility</p:attrName>
                                        </p:attrNameLst>
                                      </p:cBhvr>
                                      <p:to>
                                        <p:strVal val="visible"/>
                                      </p:to>
                                    </p:set>
                                    <p:anim calcmode="lin" valueType="num">
                                      <p:cBhvr additive="base">
                                        <p:cTn id="12" dur="500" fill="hold"/>
                                        <p:tgtEl>
                                          <p:spTgt spid="29700">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970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29700">
                                            <p:txEl>
                                              <p:pRg st="2" end="2"/>
                                            </p:txEl>
                                          </p:spTgt>
                                        </p:tgtEl>
                                        <p:attrNameLst>
                                          <p:attrName>style.visibility</p:attrName>
                                        </p:attrNameLst>
                                      </p:cBhvr>
                                      <p:to>
                                        <p:strVal val="visible"/>
                                      </p:to>
                                    </p:set>
                                    <p:anim calcmode="lin" valueType="num">
                                      <p:cBhvr additive="base">
                                        <p:cTn id="18" dur="500" fill="hold"/>
                                        <p:tgtEl>
                                          <p:spTgt spid="29700">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970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29700">
                                            <p:txEl>
                                              <p:pRg st="4" end="4"/>
                                            </p:txEl>
                                          </p:spTgt>
                                        </p:tgtEl>
                                        <p:attrNameLst>
                                          <p:attrName>style.visibility</p:attrName>
                                        </p:attrNameLst>
                                      </p:cBhvr>
                                      <p:to>
                                        <p:strVal val="visible"/>
                                      </p:to>
                                    </p:set>
                                    <p:anim calcmode="lin" valueType="num">
                                      <p:cBhvr additive="base">
                                        <p:cTn id="24" dur="500" fill="hold"/>
                                        <p:tgtEl>
                                          <p:spTgt spid="29700">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9700">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b="1" dirty="0" smtClean="0">
                <a:latin typeface="Times New Roman" pitchFamily="18" charset="0"/>
                <a:cs typeface="Times New Roman" pitchFamily="18" charset="0"/>
              </a:rPr>
              <a:t>.... Contd</a:t>
            </a:r>
            <a:br>
              <a:rPr lang="en-US" b="1" dirty="0" smtClean="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lstStyle/>
          <a:p>
            <a:pPr algn="just"/>
            <a:r>
              <a:rPr lang="en-US" sz="2800" smtClean="0">
                <a:solidFill>
                  <a:schemeClr val="tx1"/>
                </a:solidFill>
                <a:latin typeface="Times New Roman" pitchFamily="18" charset="0"/>
                <a:cs typeface="Times New Roman" pitchFamily="18" charset="0"/>
              </a:rPr>
              <a:t>Selection of attestation services engagements to be reviewed which include the number of attestation services engagement, not to undertake services subject to disciplinary proceedings.</a:t>
            </a:r>
          </a:p>
          <a:p>
            <a:pPr algn="just"/>
            <a:endParaRPr lang="en-US" sz="2800" smtClean="0">
              <a:solidFill>
                <a:schemeClr val="tx1"/>
              </a:solidFill>
              <a:latin typeface="Times New Roman" pitchFamily="18" charset="0"/>
              <a:cs typeface="Times New Roman" pitchFamily="18" charset="0"/>
            </a:endParaRPr>
          </a:p>
          <a:p>
            <a:pPr algn="just"/>
            <a:r>
              <a:rPr lang="en-US" sz="2800" smtClean="0">
                <a:solidFill>
                  <a:schemeClr val="tx1"/>
                </a:solidFill>
                <a:latin typeface="Times New Roman" pitchFamily="18" charset="0"/>
                <a:cs typeface="Times New Roman" pitchFamily="18" charset="0"/>
              </a:rPr>
              <a:t>Review of Records to adopt either a compliance approach or substantive approach</a:t>
            </a:r>
          </a:p>
          <a:p>
            <a:endParaRPr lang="en-US" smtClean="0"/>
          </a:p>
        </p:txBody>
      </p:sp>
      <p:sp>
        <p:nvSpPr>
          <p:cNvPr id="59395" name="Footer Placeholder 3"/>
          <p:cNvSpPr>
            <a:spLocks noGrp="1"/>
          </p:cNvSpPr>
          <p:nvPr>
            <p:ph type="ftr" sz="quarter" idx="11"/>
          </p:nvPr>
        </p:nvSpPr>
        <p:spPr bwMode="auto">
          <a:xfrm>
            <a:off x="-381000" y="61880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59396"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DE830347-E136-4818-8D49-779712E58FB7}" type="slidenum">
              <a:rPr lang="en-US">
                <a:solidFill>
                  <a:schemeClr val="tx1"/>
                </a:solidFill>
                <a:cs typeface="Arial" charset="0"/>
              </a:rPr>
              <a:pPr fontAlgn="base">
                <a:spcBef>
                  <a:spcPct val="0"/>
                </a:spcBef>
                <a:spcAft>
                  <a:spcPct val="0"/>
                </a:spcAft>
              </a:pPr>
              <a:t>41</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p:txBody>
          <a:bodyPr/>
          <a:lstStyle/>
          <a:p>
            <a:pPr algn="ctr" fontAlgn="auto">
              <a:spcAft>
                <a:spcPts val="0"/>
              </a:spcAft>
              <a:defRPr/>
            </a:pPr>
            <a:r>
              <a:rPr lang="en-US" b="1" dirty="0" smtClean="0">
                <a:latin typeface="Times New Roman" pitchFamily="18" charset="0"/>
                <a:cs typeface="Times New Roman" pitchFamily="18" charset="0"/>
              </a:rPr>
              <a:t>PEER  REVIEW - REPORTING</a:t>
            </a:r>
          </a:p>
        </p:txBody>
      </p:sp>
      <p:graphicFrame>
        <p:nvGraphicFramePr>
          <p:cNvPr id="7" name="Content Placeholder 6"/>
          <p:cNvGraphicFramePr>
            <a:graphicFrameLocks noGrp="1"/>
          </p:cNvGraphicFramePr>
          <p:nvPr>
            <p:ph idx="1"/>
          </p:nvPr>
        </p:nvGraphicFramePr>
        <p:xfrm>
          <a:off x="457200" y="1066800"/>
          <a:ext cx="8229600" cy="5059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0419" name="Footer Placeholder 4"/>
          <p:cNvSpPr>
            <a:spLocks noGrp="1"/>
          </p:cNvSpPr>
          <p:nvPr>
            <p:ph type="ftr" sz="quarter" idx="11"/>
          </p:nvPr>
        </p:nvSpPr>
        <p:spPr bwMode="auto">
          <a:xfrm>
            <a:off x="-914400" y="63404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60420" name="Slide Number Placeholder 8"/>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DFA7941F-A2DF-4754-9B6C-974AB25C7196}" type="slidenum">
              <a:rPr lang="en-US">
                <a:solidFill>
                  <a:schemeClr val="tx1"/>
                </a:solidFill>
                <a:cs typeface="Arial" charset="0"/>
              </a:rPr>
              <a:pPr fontAlgn="base">
                <a:spcBef>
                  <a:spcPct val="0"/>
                </a:spcBef>
                <a:spcAft>
                  <a:spcPct val="0"/>
                </a:spcAft>
              </a:pPr>
              <a:t>42</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0723"/>
                                        </p:tgtEl>
                                        <p:attrNameLst>
                                          <p:attrName>style.visibility</p:attrName>
                                        </p:attrNameLst>
                                      </p:cBhvr>
                                      <p:to>
                                        <p:strVal val="visible"/>
                                      </p:to>
                                    </p:set>
                                    <p:animEffect transition="in" filter="checkerboard(across)">
                                      <p:cBhvr>
                                        <p:cTn id="7" dur="500"/>
                                        <p:tgtEl>
                                          <p:spTgt spid="3072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amond(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smtClean="0">
                <a:solidFill>
                  <a:schemeClr val="tx1"/>
                </a:solidFill>
                <a:latin typeface="Times New Roman" pitchFamily="18" charset="0"/>
                <a:cs typeface="Times New Roman" pitchFamily="18" charset="0"/>
              </a:rPr>
              <a:t>ESTABLISHMENT  OF  ICSI  PRB</a:t>
            </a:r>
            <a:endParaRPr lang="en-US" b="1"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gn="just" fontAlgn="auto">
              <a:spcAft>
                <a:spcPts val="0"/>
              </a:spcAft>
              <a:buFont typeface="Wingdings 2"/>
              <a:buNone/>
              <a:defRPr/>
            </a:pPr>
            <a:r>
              <a:rPr lang="en-US" sz="2800" dirty="0" smtClean="0">
                <a:latin typeface="Times New Roman" pitchFamily="18" charset="0"/>
                <a:cs typeface="Times New Roman" pitchFamily="18" charset="0"/>
              </a:rPr>
              <a:t>(1)The Board shall be established by the Council.</a:t>
            </a:r>
          </a:p>
          <a:p>
            <a:pPr algn="just" fontAlgn="auto">
              <a:spcAft>
                <a:spcPts val="0"/>
              </a:spcAft>
              <a:buFont typeface="Wingdings 2"/>
              <a:buNone/>
              <a:defRPr/>
            </a:pPr>
            <a:r>
              <a:rPr lang="en-US" sz="2800" dirty="0" smtClean="0">
                <a:latin typeface="Times New Roman" pitchFamily="18" charset="0"/>
                <a:cs typeface="Times New Roman" pitchFamily="18" charset="0"/>
              </a:rPr>
              <a:t>(2) The Board shall consist of a maximum of seven members to be appointed by the Council, of whom at least four shall be from amongst the Members of the Council.</a:t>
            </a:r>
          </a:p>
          <a:p>
            <a:pPr algn="just" fontAlgn="auto">
              <a:spcAft>
                <a:spcPts val="0"/>
              </a:spcAft>
              <a:buFont typeface="Wingdings 2"/>
              <a:buNone/>
              <a:defRPr/>
            </a:pPr>
            <a:r>
              <a:rPr lang="en-US" sz="2800" dirty="0" smtClean="0">
                <a:latin typeface="Times New Roman" pitchFamily="18" charset="0"/>
                <a:cs typeface="Times New Roman" pitchFamily="18" charset="0"/>
              </a:rPr>
              <a:t>(3) The balance members of the Board shall be drawn from amongst prominent members of high integrity and reputation, including but not limited to former public officials, regulatory authorities etc.</a:t>
            </a:r>
          </a:p>
          <a:p>
            <a:pPr algn="just" fontAlgn="auto">
              <a:spcAft>
                <a:spcPts val="0"/>
              </a:spcAft>
              <a:buFont typeface="Wingdings 2"/>
              <a:buNone/>
              <a:defRPr/>
            </a:pPr>
            <a:r>
              <a:rPr lang="en-US" sz="2800" dirty="0" smtClean="0">
                <a:latin typeface="Times New Roman" pitchFamily="18" charset="0"/>
                <a:cs typeface="Times New Roman" pitchFamily="18" charset="0"/>
              </a:rPr>
              <a:t>(4) The Council shall appoint the Chairman and the Vice-Chairman from amongst the Members of the Council.</a:t>
            </a:r>
          </a:p>
        </p:txBody>
      </p:sp>
      <p:sp>
        <p:nvSpPr>
          <p:cNvPr id="61443" name="Footer Placeholder 3"/>
          <p:cNvSpPr>
            <a:spLocks noGrp="1"/>
          </p:cNvSpPr>
          <p:nvPr>
            <p:ph type="ftr" sz="quarter" idx="11"/>
          </p:nvPr>
        </p:nvSpPr>
        <p:spPr bwMode="auto">
          <a:xfrm>
            <a:off x="-685800" y="62642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a:t>
            </a:r>
          </a:p>
          <a:p>
            <a:pPr fontAlgn="base">
              <a:spcBef>
                <a:spcPct val="0"/>
              </a:spcBef>
              <a:spcAft>
                <a:spcPct val="0"/>
              </a:spcAft>
            </a:pPr>
            <a:r>
              <a:rPr lang="en-US">
                <a:solidFill>
                  <a:schemeClr val="tx1"/>
                </a:solidFill>
                <a:cs typeface="Arial" charset="0"/>
              </a:rPr>
              <a:t> Company Secretaries</a:t>
            </a:r>
          </a:p>
        </p:txBody>
      </p:sp>
      <p:sp>
        <p:nvSpPr>
          <p:cNvPr id="61444"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ED3BAE9B-5BEA-4BED-8F71-9F49163E740F}" type="slidenum">
              <a:rPr lang="en-US">
                <a:solidFill>
                  <a:schemeClr val="tx1"/>
                </a:solidFill>
                <a:cs typeface="Arial" charset="0"/>
              </a:rPr>
              <a:pPr fontAlgn="base">
                <a:spcBef>
                  <a:spcPct val="0"/>
                </a:spcBef>
                <a:spcAft>
                  <a:spcPct val="0"/>
                </a:spcAft>
              </a:pPr>
              <a:t>43</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smtClean="0">
                <a:solidFill>
                  <a:schemeClr val="tx1"/>
                </a:solidFill>
                <a:latin typeface="Times New Roman" pitchFamily="18" charset="0"/>
                <a:cs typeface="Times New Roman" pitchFamily="18" charset="0"/>
              </a:rPr>
              <a:t>…contd</a:t>
            </a:r>
            <a:endParaRPr lang="en-US" dirty="0"/>
          </a:p>
        </p:txBody>
      </p:sp>
      <p:sp>
        <p:nvSpPr>
          <p:cNvPr id="3" name="Content Placeholder 2"/>
          <p:cNvSpPr>
            <a:spLocks noGrp="1"/>
          </p:cNvSpPr>
          <p:nvPr>
            <p:ph idx="1"/>
          </p:nvPr>
        </p:nvSpPr>
        <p:spPr/>
        <p:txBody>
          <a:bodyPr>
            <a:normAutofit fontScale="92500" lnSpcReduction="20000"/>
          </a:bodyPr>
          <a:lstStyle/>
          <a:p>
            <a:pPr algn="just" fontAlgn="auto">
              <a:spcAft>
                <a:spcPts val="0"/>
              </a:spcAft>
              <a:buFont typeface="Wingdings 2"/>
              <a:buNone/>
              <a:defRPr/>
            </a:pPr>
            <a:r>
              <a:rPr lang="en-US" sz="3000" dirty="0" smtClean="0">
                <a:latin typeface="Times New Roman" pitchFamily="18" charset="0"/>
                <a:cs typeface="Times New Roman" pitchFamily="18" charset="0"/>
              </a:rPr>
              <a:t>(5)At least one-half of Council Members on the Board shall hold Certificate of Practice.</a:t>
            </a:r>
          </a:p>
          <a:p>
            <a:pPr algn="just" fontAlgn="auto">
              <a:spcAft>
                <a:spcPts val="0"/>
              </a:spcAft>
              <a:buFont typeface="Wingdings 2"/>
              <a:buNone/>
              <a:defRPr/>
            </a:pPr>
            <a:r>
              <a:rPr lang="en-US" sz="3000" dirty="0" smtClean="0">
                <a:latin typeface="Times New Roman" pitchFamily="18" charset="0"/>
                <a:cs typeface="Times New Roman" pitchFamily="18" charset="0"/>
              </a:rPr>
              <a:t>(6) The tenure of the Peer Review Board shall be co-terminus with the tenure of the Council and the term of a member shall be for such period as may be prescribed by the Council.</a:t>
            </a:r>
          </a:p>
          <a:p>
            <a:pPr algn="just" fontAlgn="auto">
              <a:spcAft>
                <a:spcPts val="0"/>
              </a:spcAft>
              <a:buFont typeface="Wingdings 2"/>
              <a:buNone/>
              <a:defRPr/>
            </a:pPr>
            <a:r>
              <a:rPr lang="en-US" sz="3000" dirty="0" smtClean="0">
                <a:latin typeface="Times New Roman" pitchFamily="18" charset="0"/>
                <a:cs typeface="Times New Roman" pitchFamily="18" charset="0"/>
              </a:rPr>
              <a:t>(7) Any vacancy(</a:t>
            </a:r>
            <a:r>
              <a:rPr lang="en-US" sz="3000" dirty="0" err="1" smtClean="0">
                <a:latin typeface="Times New Roman" pitchFamily="18" charset="0"/>
                <a:cs typeface="Times New Roman" pitchFamily="18" charset="0"/>
              </a:rPr>
              <a:t>ies</a:t>
            </a:r>
            <a:r>
              <a:rPr lang="en-US" sz="3000" dirty="0" smtClean="0">
                <a:latin typeface="Times New Roman" pitchFamily="18" charset="0"/>
                <a:cs typeface="Times New Roman" pitchFamily="18" charset="0"/>
              </a:rPr>
              <a:t>) on the Board shall be filled in by the Council.</a:t>
            </a:r>
          </a:p>
          <a:p>
            <a:pPr algn="just" fontAlgn="auto">
              <a:spcAft>
                <a:spcPts val="0"/>
              </a:spcAft>
              <a:buFont typeface="Wingdings 2"/>
              <a:buNone/>
              <a:defRPr/>
            </a:pPr>
            <a:r>
              <a:rPr lang="en-US" sz="3000" dirty="0" smtClean="0">
                <a:latin typeface="Times New Roman" pitchFamily="18" charset="0"/>
                <a:cs typeface="Times New Roman" pitchFamily="18" charset="0"/>
              </a:rPr>
              <a:t>(8) Members of the Disciplinary Committee of the Institute of Company Secretaries of India shall not concurrently serve on the Board.</a:t>
            </a:r>
          </a:p>
          <a:p>
            <a:pPr fontAlgn="auto">
              <a:spcAft>
                <a:spcPts val="0"/>
              </a:spcAft>
              <a:buFont typeface="Wingdings 2"/>
              <a:buChar char=""/>
              <a:defRPr/>
            </a:pPr>
            <a:endParaRPr lang="en-US" dirty="0"/>
          </a:p>
        </p:txBody>
      </p:sp>
      <p:sp>
        <p:nvSpPr>
          <p:cNvPr id="62467" name="Footer Placeholder 3"/>
          <p:cNvSpPr>
            <a:spLocks noGrp="1"/>
          </p:cNvSpPr>
          <p:nvPr>
            <p:ph type="ftr" sz="quarter" idx="11"/>
          </p:nvPr>
        </p:nvSpPr>
        <p:spPr bwMode="auto">
          <a:xfrm>
            <a:off x="-609600" y="61880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62468"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F437E401-C7E3-4D13-81F7-6C5049BF30E2}" type="slidenum">
              <a:rPr lang="en-US">
                <a:solidFill>
                  <a:schemeClr val="tx1"/>
                </a:solidFill>
                <a:cs typeface="Arial" charset="0"/>
              </a:rPr>
              <a:pPr fontAlgn="base">
                <a:spcBef>
                  <a:spcPct val="0"/>
                </a:spcBef>
                <a:spcAft>
                  <a:spcPct val="0"/>
                </a:spcAft>
              </a:pPr>
              <a:t>44</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sz="4000" b="1" dirty="0" smtClean="0">
                <a:solidFill>
                  <a:schemeClr val="tx1"/>
                </a:solidFill>
                <a:latin typeface="Times New Roman" pitchFamily="18" charset="0"/>
                <a:cs typeface="Times New Roman" pitchFamily="18" charset="0"/>
              </a:rPr>
              <a:t>ICSI  PRB</a:t>
            </a:r>
            <a:endParaRPr lang="en-US" sz="4000" b="1" dirty="0">
              <a:solidFill>
                <a:schemeClr val="tx1"/>
              </a:solidFill>
              <a:latin typeface="Times New Roman" pitchFamily="18" charset="0"/>
              <a:cs typeface="Times New Roman" pitchFamily="18" charset="0"/>
            </a:endParaRPr>
          </a:p>
        </p:txBody>
      </p:sp>
      <p:graphicFrame>
        <p:nvGraphicFramePr>
          <p:cNvPr id="5" name="Diagram 4"/>
          <p:cNvGraphicFramePr/>
          <p:nvPr/>
        </p:nvGraphicFramePr>
        <p:xfrm>
          <a:off x="249238" y="1377950"/>
          <a:ext cx="8610599" cy="523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3491" name="Footer Placeholder 3"/>
          <p:cNvSpPr>
            <a:spLocks noGrp="1"/>
          </p:cNvSpPr>
          <p:nvPr>
            <p:ph type="ftr" sz="quarter" idx="11"/>
          </p:nvPr>
        </p:nvSpPr>
        <p:spPr bwMode="auto">
          <a:xfrm>
            <a:off x="-762000" y="61880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a:t>
            </a:r>
          </a:p>
          <a:p>
            <a:pPr fontAlgn="base">
              <a:spcBef>
                <a:spcPct val="0"/>
              </a:spcBef>
              <a:spcAft>
                <a:spcPct val="0"/>
              </a:spcAft>
            </a:pPr>
            <a:r>
              <a:rPr lang="en-US">
                <a:solidFill>
                  <a:schemeClr val="tx1"/>
                </a:solidFill>
                <a:cs typeface="Arial" charset="0"/>
              </a:rPr>
              <a:t> Company Secretaries</a:t>
            </a:r>
          </a:p>
        </p:txBody>
      </p:sp>
      <p:sp>
        <p:nvSpPr>
          <p:cNvPr id="63492" name="Slide Number Placeholder 6"/>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DE5A95C4-4AD4-454E-8F52-02C190EE488B}" type="slidenum">
              <a:rPr lang="en-US">
                <a:solidFill>
                  <a:schemeClr val="tx1"/>
                </a:solidFill>
                <a:cs typeface="Arial" charset="0"/>
              </a:rPr>
              <a:pPr fontAlgn="base">
                <a:spcBef>
                  <a:spcPct val="0"/>
                </a:spcBef>
                <a:spcAft>
                  <a:spcPct val="0"/>
                </a:spcAft>
              </a:pPr>
              <a:t>45</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b="1" dirty="0" smtClean="0">
                <a:solidFill>
                  <a:schemeClr val="tx1"/>
                </a:solidFill>
                <a:latin typeface="Times New Roman" pitchFamily="18" charset="0"/>
                <a:cs typeface="Times New Roman" pitchFamily="18" charset="0"/>
              </a:rPr>
              <a:t>OBJECTIVE  OF  ICSI  PRB</a:t>
            </a:r>
            <a:endParaRPr lang="en-US" b="1"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algn="just" fontAlgn="auto">
              <a:spcAft>
                <a:spcPts val="0"/>
              </a:spcAft>
              <a:buFont typeface="Wingdings 2"/>
              <a:buNone/>
              <a:defRPr/>
            </a:pPr>
            <a:r>
              <a:rPr lang="en-US"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The  main objective of Peer Review is to ensure that in carrying out the assurance service assignments, the members of the Institute :</a:t>
            </a:r>
          </a:p>
          <a:p>
            <a:pPr algn="just" fontAlgn="auto">
              <a:spcAft>
                <a:spcPts val="0"/>
              </a:spcAft>
              <a:buFont typeface="Wingdings 2"/>
              <a:buNone/>
              <a:defRPr/>
            </a:pPr>
            <a:r>
              <a:rPr lang="en-US" sz="3000" dirty="0" smtClean="0">
                <a:latin typeface="Times New Roman" pitchFamily="18" charset="0"/>
                <a:cs typeface="Times New Roman" pitchFamily="18" charset="0"/>
              </a:rPr>
              <a:t>(a) Comply with Technical, Professional and Ethical Standards as applicable including other regulatory requirements thereto and</a:t>
            </a:r>
          </a:p>
          <a:p>
            <a:pPr fontAlgn="auto">
              <a:spcAft>
                <a:spcPts val="0"/>
              </a:spcAft>
              <a:buFont typeface="Wingdings 2"/>
              <a:buNone/>
              <a:defRPr/>
            </a:pPr>
            <a:r>
              <a:rPr lang="en-US" sz="3000" dirty="0" smtClean="0">
                <a:latin typeface="Times New Roman" pitchFamily="18" charset="0"/>
                <a:cs typeface="Times New Roman" pitchFamily="18" charset="0"/>
              </a:rPr>
              <a:t> (b) Have in place proper systems including documentation thereof, to amply demonstrate the quality of the assurance services</a:t>
            </a:r>
            <a:r>
              <a:rPr lang="en-US" dirty="0" smtClean="0">
                <a:latin typeface="Times New Roman" pitchFamily="18" charset="0"/>
                <a:cs typeface="Times New Roman" pitchFamily="18" charset="0"/>
              </a:rPr>
              <a:t>.</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64515" name="Footer Placeholder 3"/>
          <p:cNvSpPr>
            <a:spLocks noGrp="1"/>
          </p:cNvSpPr>
          <p:nvPr>
            <p:ph type="ftr" sz="quarter" idx="11"/>
          </p:nvPr>
        </p:nvSpPr>
        <p:spPr bwMode="auto">
          <a:xfrm>
            <a:off x="-685800" y="61880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64516"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E1E39951-15B0-41A7-8ED0-79300201B701}" type="slidenum">
              <a:rPr lang="en-US">
                <a:solidFill>
                  <a:schemeClr val="tx1"/>
                </a:solidFill>
                <a:cs typeface="Arial" charset="0"/>
              </a:rPr>
              <a:pPr fontAlgn="base">
                <a:spcBef>
                  <a:spcPct val="0"/>
                </a:spcBef>
                <a:spcAft>
                  <a:spcPct val="0"/>
                </a:spcAft>
              </a:pPr>
              <a:t>46</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smtClean="0">
                <a:solidFill>
                  <a:schemeClr val="tx1"/>
                </a:solidFill>
                <a:latin typeface="Times New Roman" pitchFamily="18" charset="0"/>
                <a:cs typeface="Times New Roman" pitchFamily="18" charset="0"/>
              </a:rPr>
              <a:t>…contd</a:t>
            </a:r>
            <a:endParaRPr lang="en-US" dirty="0"/>
          </a:p>
        </p:txBody>
      </p:sp>
      <p:sp>
        <p:nvSpPr>
          <p:cNvPr id="3" name="Content Placeholder 2"/>
          <p:cNvSpPr>
            <a:spLocks noGrp="1"/>
          </p:cNvSpPr>
          <p:nvPr>
            <p:ph idx="1"/>
          </p:nvPr>
        </p:nvSpPr>
        <p:spPr/>
        <p:txBody>
          <a:bodyPr/>
          <a:lstStyle/>
          <a:p>
            <a:pPr algn="just">
              <a:buFont typeface="Wingdings 2" pitchFamily="18" charset="2"/>
              <a:buNone/>
            </a:pPr>
            <a:r>
              <a:rPr lang="en-US" sz="2800" smtClean="0">
                <a:latin typeface="Times New Roman" pitchFamily="18" charset="0"/>
                <a:cs typeface="Times New Roman" pitchFamily="18" charset="0"/>
              </a:rPr>
              <a:t>	Thus Peer Review is meant for the purpose of enhancing quality of professional work, transparency in technical standards used, world class procedures and techniques resulting into more reliable reports and it has no relationship whatsoever with any disciplinary or any other regulatory mechanism. The review begins with the assumption that professionals discharge their responsibilities properly and the aim of review is to enhance those attributes of professionalism that serve to keep the profession in India.</a:t>
            </a:r>
            <a:endParaRPr lang="en-US" sz="2800" smtClean="0"/>
          </a:p>
        </p:txBody>
      </p:sp>
      <p:sp>
        <p:nvSpPr>
          <p:cNvPr id="65539" name="Footer Placeholder 3"/>
          <p:cNvSpPr>
            <a:spLocks noGrp="1"/>
          </p:cNvSpPr>
          <p:nvPr>
            <p:ph type="ftr" sz="quarter" idx="11"/>
          </p:nvPr>
        </p:nvSpPr>
        <p:spPr bwMode="auto">
          <a:xfrm>
            <a:off x="-762000" y="62642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65540"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4245871C-6FFF-4A7F-A204-9ABB29E53B51}" type="slidenum">
              <a:rPr lang="en-US">
                <a:solidFill>
                  <a:schemeClr val="tx1"/>
                </a:solidFill>
                <a:cs typeface="Arial" charset="0"/>
              </a:rPr>
              <a:pPr fontAlgn="base">
                <a:spcBef>
                  <a:spcPct val="0"/>
                </a:spcBef>
                <a:spcAft>
                  <a:spcPct val="0"/>
                </a:spcAft>
              </a:pPr>
              <a:t>47</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b="1" dirty="0" smtClean="0">
                <a:latin typeface="Times New Roman" pitchFamily="18" charset="0"/>
                <a:cs typeface="Times New Roman" pitchFamily="18" charset="0"/>
              </a:rPr>
              <a:t>POWERS OF ICSI PRB</a:t>
            </a:r>
            <a:endParaRPr lang="en-US" b="1" dirty="0">
              <a:latin typeface="Times New Roman" pitchFamily="18" charset="0"/>
              <a:cs typeface="Times New Roman" pitchFamily="18" charset="0"/>
            </a:endParaRPr>
          </a:p>
        </p:txBody>
      </p:sp>
      <p:graphicFrame>
        <p:nvGraphicFramePr>
          <p:cNvPr id="5" name="Diagram 4"/>
          <p:cNvGraphicFramePr/>
          <p:nvPr/>
        </p:nvGraphicFramePr>
        <p:xfrm>
          <a:off x="526472" y="1143000"/>
          <a:ext cx="8382000" cy="533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6563" name="Footer Placeholder 3"/>
          <p:cNvSpPr>
            <a:spLocks noGrp="1"/>
          </p:cNvSpPr>
          <p:nvPr>
            <p:ph type="ftr" sz="quarter" idx="11"/>
          </p:nvPr>
        </p:nvSpPr>
        <p:spPr bwMode="auto">
          <a:xfrm>
            <a:off x="-762000" y="63404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66564" name="Slide Number Placeholder 6"/>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5B66C450-2DCD-4D58-9ABF-EFCDB448CD42}" type="slidenum">
              <a:rPr lang="en-US">
                <a:solidFill>
                  <a:schemeClr val="tx1"/>
                </a:solidFill>
                <a:cs typeface="Arial" charset="0"/>
              </a:rPr>
              <a:pPr fontAlgn="base">
                <a:spcBef>
                  <a:spcPct val="0"/>
                </a:spcBef>
                <a:spcAft>
                  <a:spcPct val="0"/>
                </a:spcAft>
              </a:pPr>
              <a:t>48</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b="1" dirty="0" smtClean="0">
                <a:solidFill>
                  <a:schemeClr val="tx1"/>
                </a:solidFill>
                <a:latin typeface="Times New Roman" pitchFamily="18" charset="0"/>
                <a:cs typeface="Times New Roman" pitchFamily="18" charset="0"/>
              </a:rPr>
              <a:t>CONCLUSION</a:t>
            </a:r>
            <a:endParaRPr lang="en-US" b="1"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lgn="just">
              <a:buFont typeface="Wingdings 2" pitchFamily="18" charset="2"/>
              <a:buNone/>
            </a:pPr>
            <a:r>
              <a:rPr lang="en-US" sz="2400" smtClean="0">
                <a:solidFill>
                  <a:schemeClr val="tx1"/>
                </a:solidFill>
                <a:latin typeface="Times New Roman" pitchFamily="18" charset="0"/>
                <a:cs typeface="Times New Roman" pitchFamily="18" charset="0"/>
              </a:rPr>
              <a:t>Peer Review , as a self – regulatory mechanism allows a professional to reassure the society and the stakeholders at a large that this profession is conscious of its responsibilities and is determined to do its best by ensuring the members to observe high standards.</a:t>
            </a:r>
          </a:p>
        </p:txBody>
      </p:sp>
      <p:sp>
        <p:nvSpPr>
          <p:cNvPr id="67587" name="Footer Placeholder 3"/>
          <p:cNvSpPr>
            <a:spLocks noGrp="1"/>
          </p:cNvSpPr>
          <p:nvPr>
            <p:ph type="ftr" sz="quarter" idx="11"/>
          </p:nvPr>
        </p:nvSpPr>
        <p:spPr bwMode="auto">
          <a:xfrm>
            <a:off x="-76200" y="62642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67588"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CA92A860-29CE-4B9A-AB23-6AC8937AA073}" type="slidenum">
              <a:rPr lang="en-US">
                <a:solidFill>
                  <a:schemeClr val="tx1"/>
                </a:solidFill>
                <a:cs typeface="Arial" charset="0"/>
              </a:rPr>
              <a:pPr fontAlgn="base">
                <a:spcBef>
                  <a:spcPct val="0"/>
                </a:spcBef>
                <a:spcAft>
                  <a:spcPct val="0"/>
                </a:spcAft>
              </a:pPr>
              <a:t>49</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457200" y="0"/>
            <a:ext cx="8229600" cy="1143000"/>
          </a:xfrm>
        </p:spPr>
        <p:txBody>
          <a:bodyPr>
            <a:normAutofit fontScale="90000"/>
          </a:bodyPr>
          <a:lstStyle/>
          <a:p>
            <a:pPr algn="ctr" fontAlgn="auto">
              <a:spcAft>
                <a:spcPts val="0"/>
              </a:spcAft>
              <a:defRPr/>
            </a:pPr>
            <a:r>
              <a:rPr lang="en-US" dirty="0" smtClean="0"/>
              <a:t/>
            </a:r>
            <a:br>
              <a:rPr lang="en-US" dirty="0" smtClean="0"/>
            </a:br>
            <a:r>
              <a:rPr lang="en-US" b="1" dirty="0" smtClean="0">
                <a:latin typeface="Times New Roman" pitchFamily="18" charset="0"/>
                <a:cs typeface="Times New Roman" pitchFamily="18" charset="0"/>
              </a:rPr>
              <a:t>PEER REVIEW - DEFINITION</a:t>
            </a:r>
          </a:p>
        </p:txBody>
      </p:sp>
      <p:sp>
        <p:nvSpPr>
          <p:cNvPr id="7172" name="Rectangle 3"/>
          <p:cNvSpPr>
            <a:spLocks noGrp="1" noChangeArrowheads="1"/>
          </p:cNvSpPr>
          <p:nvPr>
            <p:ph idx="1"/>
          </p:nvPr>
        </p:nvSpPr>
        <p:spPr>
          <a:xfrm>
            <a:off x="685800" y="1143000"/>
            <a:ext cx="7848600" cy="5022850"/>
          </a:xfrm>
        </p:spPr>
        <p:txBody>
          <a:bodyPr>
            <a:normAutofit fontScale="92500" lnSpcReduction="10000"/>
          </a:bodyPr>
          <a:lstStyle/>
          <a:p>
            <a:pPr algn="just" fontAlgn="auto">
              <a:lnSpc>
                <a:spcPct val="90000"/>
              </a:lnSpc>
              <a:spcAft>
                <a:spcPts val="0"/>
              </a:spcAft>
              <a:buFont typeface="Wingdings 2"/>
              <a:buNone/>
              <a:defRPr/>
            </a:pPr>
            <a:r>
              <a:rPr lang="en-US" sz="2800" dirty="0" smtClean="0">
                <a:solidFill>
                  <a:schemeClr val="tx1"/>
                </a:solidFill>
                <a:latin typeface="Times New Roman" pitchFamily="18" charset="0"/>
                <a:cs typeface="Times New Roman" pitchFamily="18" charset="0"/>
              </a:rPr>
              <a:t>Peer Review has been defined as </a:t>
            </a:r>
          </a:p>
          <a:p>
            <a:pPr algn="just" fontAlgn="auto">
              <a:lnSpc>
                <a:spcPct val="90000"/>
              </a:lnSpc>
              <a:spcAft>
                <a:spcPts val="0"/>
              </a:spcAft>
              <a:buFont typeface="Wingdings 2"/>
              <a:buNone/>
              <a:defRPr/>
            </a:pPr>
            <a:endParaRPr lang="en-US" sz="2800" dirty="0" smtClean="0">
              <a:solidFill>
                <a:schemeClr val="tx1"/>
              </a:solidFill>
              <a:latin typeface="Times New Roman" pitchFamily="18" charset="0"/>
              <a:cs typeface="Times New Roman" pitchFamily="18" charset="0"/>
            </a:endParaRPr>
          </a:p>
          <a:p>
            <a:pPr algn="just" fontAlgn="auto">
              <a:lnSpc>
                <a:spcPct val="90000"/>
              </a:lnSpc>
              <a:spcAft>
                <a:spcPts val="0"/>
              </a:spcAft>
              <a:buFont typeface="Wingdings 2"/>
              <a:buNone/>
              <a:defRPr/>
            </a:pPr>
            <a:r>
              <a:rPr lang="en-US" sz="2800" dirty="0" smtClean="0">
                <a:solidFill>
                  <a:schemeClr val="tx1"/>
                </a:solidFill>
                <a:latin typeface="Times New Roman" pitchFamily="18" charset="0"/>
                <a:cs typeface="Times New Roman" pitchFamily="18" charset="0"/>
              </a:rPr>
              <a:t>“ The examination and review of systems and procedures to determine whether the systems and procedures are in:</a:t>
            </a:r>
          </a:p>
          <a:p>
            <a:pPr algn="just" fontAlgn="auto">
              <a:lnSpc>
                <a:spcPct val="90000"/>
              </a:lnSpc>
              <a:spcAft>
                <a:spcPts val="0"/>
              </a:spcAft>
              <a:buFont typeface="Wingdings 2"/>
              <a:buNone/>
              <a:defRPr/>
            </a:pPr>
            <a:endParaRPr lang="en-US" sz="1000" dirty="0" smtClean="0">
              <a:solidFill>
                <a:schemeClr val="tx1"/>
              </a:solidFill>
              <a:latin typeface="Times New Roman" pitchFamily="18" charset="0"/>
              <a:cs typeface="Times New Roman" pitchFamily="18" charset="0"/>
            </a:endParaRPr>
          </a:p>
          <a:p>
            <a:pPr marL="693738" lvl="1" indent="-457200" fontAlgn="auto">
              <a:lnSpc>
                <a:spcPct val="90000"/>
              </a:lnSpc>
              <a:spcAft>
                <a:spcPts val="0"/>
              </a:spcAft>
              <a:buFont typeface="Wingdings 2"/>
              <a:buChar char=""/>
              <a:defRPr/>
            </a:pPr>
            <a:r>
              <a:rPr lang="en-US" dirty="0" smtClean="0">
                <a:solidFill>
                  <a:schemeClr val="tx1"/>
                </a:solidFill>
                <a:latin typeface="Times New Roman" pitchFamily="18" charset="0"/>
                <a:cs typeface="Times New Roman" pitchFamily="18" charset="0"/>
              </a:rPr>
              <a:t>Subsistence</a:t>
            </a:r>
          </a:p>
          <a:p>
            <a:pPr marL="693738" lvl="1" indent="-457200" fontAlgn="auto">
              <a:lnSpc>
                <a:spcPct val="90000"/>
              </a:lnSpc>
              <a:spcAft>
                <a:spcPts val="0"/>
              </a:spcAft>
              <a:buFont typeface="Wingdings 2"/>
              <a:buChar char=""/>
              <a:defRPr/>
            </a:pPr>
            <a:endParaRPr lang="en-US" dirty="0" smtClean="0">
              <a:solidFill>
                <a:schemeClr val="tx1"/>
              </a:solidFill>
              <a:latin typeface="Times New Roman" pitchFamily="18" charset="0"/>
              <a:cs typeface="Times New Roman" pitchFamily="18" charset="0"/>
            </a:endParaRPr>
          </a:p>
          <a:p>
            <a:pPr marL="693738" lvl="1" indent="-457200" fontAlgn="auto">
              <a:lnSpc>
                <a:spcPct val="90000"/>
              </a:lnSpc>
              <a:spcAft>
                <a:spcPts val="0"/>
              </a:spcAft>
              <a:buFont typeface="Wingdings 2"/>
              <a:buChar char=""/>
              <a:defRPr/>
            </a:pPr>
            <a:r>
              <a:rPr lang="en-US" dirty="0" smtClean="0">
                <a:solidFill>
                  <a:schemeClr val="tx1"/>
                </a:solidFill>
                <a:latin typeface="Times New Roman" pitchFamily="18" charset="0"/>
                <a:cs typeface="Times New Roman" pitchFamily="18" charset="0"/>
              </a:rPr>
              <a:t>Efficiency</a:t>
            </a:r>
          </a:p>
          <a:p>
            <a:pPr marL="693738" lvl="1" indent="-457200" fontAlgn="auto">
              <a:lnSpc>
                <a:spcPct val="90000"/>
              </a:lnSpc>
              <a:spcAft>
                <a:spcPts val="0"/>
              </a:spcAft>
              <a:buFont typeface="Wingdings 2"/>
              <a:buChar char=""/>
              <a:defRPr/>
            </a:pPr>
            <a:endParaRPr lang="en-US" dirty="0" smtClean="0">
              <a:solidFill>
                <a:schemeClr val="tx1"/>
              </a:solidFill>
              <a:latin typeface="Times New Roman" pitchFamily="18" charset="0"/>
              <a:cs typeface="Times New Roman" pitchFamily="18" charset="0"/>
            </a:endParaRPr>
          </a:p>
          <a:p>
            <a:pPr marL="693738" lvl="1" indent="-457200" fontAlgn="auto">
              <a:lnSpc>
                <a:spcPct val="90000"/>
              </a:lnSpc>
              <a:spcAft>
                <a:spcPts val="0"/>
              </a:spcAft>
              <a:buFont typeface="Wingdings 2"/>
              <a:buChar char=""/>
              <a:defRPr/>
            </a:pPr>
            <a:r>
              <a:rPr lang="en-US" dirty="0" smtClean="0">
                <a:solidFill>
                  <a:schemeClr val="tx1"/>
                </a:solidFill>
                <a:latin typeface="Times New Roman" pitchFamily="18" charset="0"/>
                <a:cs typeface="Times New Roman" pitchFamily="18" charset="0"/>
              </a:rPr>
              <a:t>Constant working during the period under review </a:t>
            </a:r>
          </a:p>
          <a:p>
            <a:pPr marL="693738" lvl="1" indent="-457200" fontAlgn="auto">
              <a:lnSpc>
                <a:spcPct val="90000"/>
              </a:lnSpc>
              <a:spcAft>
                <a:spcPts val="0"/>
              </a:spcAft>
              <a:buFont typeface="Wingdings 2"/>
              <a:buChar char=""/>
              <a:defRPr/>
            </a:pPr>
            <a:endParaRPr lang="en-US" dirty="0" smtClean="0">
              <a:solidFill>
                <a:schemeClr val="tx1"/>
              </a:solidFill>
              <a:latin typeface="Times New Roman" pitchFamily="18" charset="0"/>
              <a:cs typeface="Times New Roman" pitchFamily="18" charset="0"/>
            </a:endParaRPr>
          </a:p>
          <a:p>
            <a:pPr marL="693738" lvl="1" indent="-457200" fontAlgn="auto">
              <a:lnSpc>
                <a:spcPct val="90000"/>
              </a:lnSpc>
              <a:spcAft>
                <a:spcPts val="0"/>
              </a:spcAft>
              <a:buFont typeface="Wingdings 2"/>
              <a:buChar char=""/>
              <a:defRPr/>
            </a:pPr>
            <a:r>
              <a:rPr lang="en-US" dirty="0" smtClean="0">
                <a:solidFill>
                  <a:schemeClr val="tx1"/>
                </a:solidFill>
                <a:latin typeface="Times New Roman" pitchFamily="18" charset="0"/>
                <a:cs typeface="Times New Roman" pitchFamily="18" charset="0"/>
              </a:rPr>
              <a:t>Established by the practice Unit</a:t>
            </a:r>
            <a:r>
              <a:rPr lang="en-US" b="1" dirty="0" smtClean="0">
                <a:solidFill>
                  <a:schemeClr val="tx1"/>
                </a:solidFill>
                <a:latin typeface="Times New Roman" pitchFamily="18" charset="0"/>
                <a:cs typeface="Times New Roman" pitchFamily="18" charset="0"/>
              </a:rPr>
              <a:t>”.</a:t>
            </a:r>
          </a:p>
        </p:txBody>
      </p:sp>
      <p:sp>
        <p:nvSpPr>
          <p:cNvPr id="19459" name="Footer Placeholder 4"/>
          <p:cNvSpPr>
            <a:spLocks noGrp="1"/>
          </p:cNvSpPr>
          <p:nvPr>
            <p:ph type="ftr" sz="quarter" idx="11"/>
          </p:nvPr>
        </p:nvSpPr>
        <p:spPr bwMode="auto">
          <a:xfrm>
            <a:off x="-762000" y="64166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19460" name="Slide Number Placeholder 7"/>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90DE701B-68A3-4EC9-BB3F-343EABDCD080}" type="slidenum">
              <a:rPr lang="en-US">
                <a:solidFill>
                  <a:schemeClr val="tx1"/>
                </a:solidFill>
                <a:cs typeface="Arial" charset="0"/>
              </a:rPr>
              <a:pPr fontAlgn="base">
                <a:spcBef>
                  <a:spcPct val="0"/>
                </a:spcBef>
                <a:spcAft>
                  <a:spcPct val="0"/>
                </a:spcAft>
              </a:pPr>
              <a:t>5</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randombar(horizontal)">
                                      <p:cBhvr>
                                        <p:cTn id="7" dur="500"/>
                                        <p:tgtEl>
                                          <p:spTgt spid="7171"/>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7172">
                                            <p:txEl>
                                              <p:pRg st="0" end="0"/>
                                            </p:txEl>
                                          </p:spTgt>
                                        </p:tgtEl>
                                        <p:attrNameLst>
                                          <p:attrName>style.visibility</p:attrName>
                                        </p:attrNameLst>
                                      </p:cBhvr>
                                      <p:to>
                                        <p:strVal val="visible"/>
                                      </p:to>
                                    </p:set>
                                    <p:animEffect transition="in" filter="fade">
                                      <p:cBhvr>
                                        <p:cTn id="12" dur="1000"/>
                                        <p:tgtEl>
                                          <p:spTgt spid="7172">
                                            <p:txEl>
                                              <p:pRg st="0" end="0"/>
                                            </p:txEl>
                                          </p:spTgt>
                                        </p:tgtEl>
                                      </p:cBhvr>
                                    </p:animEffect>
                                    <p:anim calcmode="lin" valueType="num">
                                      <p:cBhvr>
                                        <p:cTn id="13" dur="1000" fill="hold"/>
                                        <p:tgtEl>
                                          <p:spTgt spid="717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717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7172">
                                            <p:txEl>
                                              <p:pRg st="2" end="2"/>
                                            </p:txEl>
                                          </p:spTgt>
                                        </p:tgtEl>
                                        <p:attrNameLst>
                                          <p:attrName>style.visibility</p:attrName>
                                        </p:attrNameLst>
                                      </p:cBhvr>
                                      <p:to>
                                        <p:strVal val="visible"/>
                                      </p:to>
                                    </p:set>
                                    <p:animEffect transition="in" filter="fade">
                                      <p:cBhvr>
                                        <p:cTn id="19" dur="1000"/>
                                        <p:tgtEl>
                                          <p:spTgt spid="7172">
                                            <p:txEl>
                                              <p:pRg st="2" end="2"/>
                                            </p:txEl>
                                          </p:spTgt>
                                        </p:tgtEl>
                                      </p:cBhvr>
                                    </p:animEffect>
                                    <p:anim calcmode="lin" valueType="num">
                                      <p:cBhvr>
                                        <p:cTn id="20" dur="1000" fill="hold"/>
                                        <p:tgtEl>
                                          <p:spTgt spid="717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717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7172">
                                            <p:txEl>
                                              <p:pRg st="4" end="4"/>
                                            </p:txEl>
                                          </p:spTgt>
                                        </p:tgtEl>
                                        <p:attrNameLst>
                                          <p:attrName>style.visibility</p:attrName>
                                        </p:attrNameLst>
                                      </p:cBhvr>
                                      <p:to>
                                        <p:strVal val="visible"/>
                                      </p:to>
                                    </p:set>
                                    <p:anim calcmode="lin" valueType="num">
                                      <p:cBhvr additive="base">
                                        <p:cTn id="26" dur="500" fill="hold"/>
                                        <p:tgtEl>
                                          <p:spTgt spid="7172">
                                            <p:txEl>
                                              <p:pRg st="4" end="4"/>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717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7172">
                                            <p:txEl>
                                              <p:pRg st="6" end="6"/>
                                            </p:txEl>
                                          </p:spTgt>
                                        </p:tgtEl>
                                        <p:attrNameLst>
                                          <p:attrName>style.visibility</p:attrName>
                                        </p:attrNameLst>
                                      </p:cBhvr>
                                      <p:to>
                                        <p:strVal val="visible"/>
                                      </p:to>
                                    </p:set>
                                    <p:anim calcmode="lin" valueType="num">
                                      <p:cBhvr additive="base">
                                        <p:cTn id="32" dur="500" fill="hold"/>
                                        <p:tgtEl>
                                          <p:spTgt spid="7172">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717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7172">
                                            <p:txEl>
                                              <p:pRg st="8" end="8"/>
                                            </p:txEl>
                                          </p:spTgt>
                                        </p:tgtEl>
                                        <p:attrNameLst>
                                          <p:attrName>style.visibility</p:attrName>
                                        </p:attrNameLst>
                                      </p:cBhvr>
                                      <p:to>
                                        <p:strVal val="visible"/>
                                      </p:to>
                                    </p:set>
                                    <p:anim calcmode="lin" valueType="num">
                                      <p:cBhvr additive="base">
                                        <p:cTn id="38" dur="500" fill="hold"/>
                                        <p:tgtEl>
                                          <p:spTgt spid="7172">
                                            <p:txEl>
                                              <p:pRg st="8" end="8"/>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717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7172">
                                            <p:txEl>
                                              <p:pRg st="10" end="10"/>
                                            </p:txEl>
                                          </p:spTgt>
                                        </p:tgtEl>
                                        <p:attrNameLst>
                                          <p:attrName>style.visibility</p:attrName>
                                        </p:attrNameLst>
                                      </p:cBhvr>
                                      <p:to>
                                        <p:strVal val="visible"/>
                                      </p:to>
                                    </p:set>
                                    <p:anim calcmode="lin" valueType="num">
                                      <p:cBhvr additive="base">
                                        <p:cTn id="44" dur="500" fill="hold"/>
                                        <p:tgtEl>
                                          <p:spTgt spid="7172">
                                            <p:txEl>
                                              <p:pRg st="10" end="10"/>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717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Footer Placeholder 3"/>
          <p:cNvSpPr>
            <a:spLocks noGrp="1"/>
          </p:cNvSpPr>
          <p:nvPr>
            <p:ph type="ftr" sz="quarter" idx="11"/>
          </p:nvPr>
        </p:nvSpPr>
        <p:spPr bwMode="auto">
          <a:xfrm>
            <a:off x="-152400" y="6188075"/>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68610"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6FF4F3D3-C35A-4592-8948-EC2A64F391A2}" type="slidenum">
              <a:rPr lang="en-US">
                <a:solidFill>
                  <a:schemeClr val="tx1"/>
                </a:solidFill>
                <a:cs typeface="Arial" charset="0"/>
              </a:rPr>
              <a:pPr fontAlgn="base">
                <a:spcBef>
                  <a:spcPct val="0"/>
                </a:spcBef>
                <a:spcAft>
                  <a:spcPct val="0"/>
                </a:spcAft>
              </a:pPr>
              <a:t>50</a:t>
            </a:fld>
            <a:endParaRPr lang="en-US">
              <a:solidFill>
                <a:schemeClr val="tx1"/>
              </a:solidFill>
              <a:cs typeface="Arial" charset="0"/>
            </a:endParaRPr>
          </a:p>
        </p:txBody>
      </p:sp>
      <p:sp>
        <p:nvSpPr>
          <p:cNvPr id="6" name="Rectangle 5"/>
          <p:cNvSpPr/>
          <p:nvPr/>
        </p:nvSpPr>
        <p:spPr>
          <a:xfrm>
            <a:off x="2395730" y="2362200"/>
            <a:ext cx="5071869" cy="2554545"/>
          </a:xfrm>
          <a:prstGeom prst="rect">
            <a:avLst/>
          </a:prstGeom>
          <a:noFill/>
        </p:spPr>
        <p:txBody>
          <a:bodyPr>
            <a:spAutoFit/>
          </a:bodyPr>
          <a:lstStyle/>
          <a:p>
            <a:pPr algn="ctr" fontAlgn="auto">
              <a:spcBef>
                <a:spcPts val="0"/>
              </a:spcBef>
              <a:spcAft>
                <a:spcPts val="0"/>
              </a:spcAft>
              <a:defRPr/>
            </a:pPr>
            <a:r>
              <a:rPr lang="en-US" sz="80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cs typeface="+mn-cs"/>
              </a:rPr>
              <a:t>THANK YOU</a:t>
            </a:r>
            <a:endParaRPr lang="en-US" sz="80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cs typeface="+mn-cs"/>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fontAlgn="auto">
              <a:spcAft>
                <a:spcPts val="0"/>
              </a:spcAft>
              <a:defRPr/>
            </a:pPr>
            <a:r>
              <a:rPr lang="en-US" b="1" dirty="0" smtClean="0">
                <a:latin typeface="Times New Roman" pitchFamily="18" charset="0"/>
                <a:cs typeface="Times New Roman" pitchFamily="18" charset="0"/>
              </a:rPr>
              <a:t>HISTORY</a:t>
            </a:r>
            <a:endParaRPr lang="en-US" b="1" dirty="0">
              <a:latin typeface="Times New Roman" pitchFamily="18" charset="0"/>
              <a:cs typeface="Times New Roman" pitchFamily="18" charset="0"/>
            </a:endParaRPr>
          </a:p>
        </p:txBody>
      </p:sp>
      <p:sp>
        <p:nvSpPr>
          <p:cNvPr id="5" name="Content Placeholder 4"/>
          <p:cNvSpPr>
            <a:spLocks noGrp="1"/>
          </p:cNvSpPr>
          <p:nvPr>
            <p:ph sz="half" idx="1"/>
          </p:nvPr>
        </p:nvSpPr>
        <p:spPr>
          <a:xfrm>
            <a:off x="304800" y="1447800"/>
            <a:ext cx="8686800" cy="4724400"/>
          </a:xfrm>
        </p:spPr>
        <p:txBody>
          <a:bodyPr>
            <a:noAutofit/>
          </a:bodyPr>
          <a:lstStyle/>
          <a:p>
            <a:pPr marL="58738" lvl="1" indent="0" algn="just" fontAlgn="auto">
              <a:spcAft>
                <a:spcPts val="0"/>
              </a:spcAft>
              <a:buClr>
                <a:schemeClr val="accent6"/>
              </a:buClr>
              <a:buSzPct val="100000"/>
              <a:buFont typeface="Arial" pitchFamily="34" charset="0"/>
              <a:buChar char="•"/>
              <a:defRPr/>
            </a:pPr>
            <a:r>
              <a:rPr lang="en-US" sz="2800" dirty="0" smtClean="0">
                <a:solidFill>
                  <a:schemeClr val="tx1"/>
                </a:solidFill>
                <a:latin typeface="Times New Roman" pitchFamily="18" charset="0"/>
                <a:cs typeface="Times New Roman" pitchFamily="18" charset="0"/>
              </a:rPr>
              <a:t>   The first recorded editorial prepublication peer-review process was at “ The Royal Society” in 1665 by Henry Olderburg. </a:t>
            </a:r>
          </a:p>
          <a:p>
            <a:pPr marL="58738" lvl="1" indent="0" algn="just" fontAlgn="auto">
              <a:spcAft>
                <a:spcPts val="0"/>
              </a:spcAft>
              <a:buClr>
                <a:schemeClr val="accent6"/>
              </a:buClr>
              <a:buSzPct val="100000"/>
              <a:buFont typeface="Arial" pitchFamily="34" charset="0"/>
              <a:buChar char="•"/>
              <a:defRPr/>
            </a:pPr>
            <a:r>
              <a:rPr lang="en-US" sz="2800" dirty="0" smtClean="0">
                <a:solidFill>
                  <a:schemeClr val="tx1"/>
                </a:solidFill>
                <a:latin typeface="Times New Roman" pitchFamily="18" charset="0"/>
                <a:cs typeface="Times New Roman" pitchFamily="18" charset="0"/>
              </a:rPr>
              <a:t>  In the 20th century, peer review became common for science funding allocations,</a:t>
            </a:r>
            <a:endParaRPr lang="en-US" sz="2800" dirty="0" smtClean="0">
              <a:solidFill>
                <a:schemeClr val="tx1"/>
              </a:solidFill>
              <a:latin typeface="Times New Roman" pitchFamily="18" charset="0"/>
              <a:ea typeface="Verdana" pitchFamily="34" charset="0"/>
              <a:cs typeface="Times New Roman" pitchFamily="18" charset="0"/>
            </a:endParaRPr>
          </a:p>
          <a:p>
            <a:pPr marL="58738" lvl="1" indent="0" algn="just" fontAlgn="auto">
              <a:spcAft>
                <a:spcPts val="0"/>
              </a:spcAft>
              <a:buClr>
                <a:schemeClr val="accent6"/>
              </a:buClr>
              <a:buSzPct val="100000"/>
              <a:buFont typeface="Arial" pitchFamily="34" charset="0"/>
              <a:buChar char="•"/>
              <a:defRPr/>
            </a:pPr>
            <a:r>
              <a:rPr lang="en-US" sz="2800" dirty="0" smtClean="0">
                <a:solidFill>
                  <a:schemeClr val="tx1"/>
                </a:solidFill>
                <a:latin typeface="Times New Roman" pitchFamily="18" charset="0"/>
                <a:cs typeface="Times New Roman" pitchFamily="18" charset="0"/>
              </a:rPr>
              <a:t>  A professional peer-review process is found in the </a:t>
            </a:r>
            <a:r>
              <a:rPr lang="en-US" sz="2800" i="1" dirty="0" smtClean="0">
                <a:solidFill>
                  <a:schemeClr val="tx1"/>
                </a:solidFill>
                <a:latin typeface="Times New Roman" pitchFamily="18" charset="0"/>
                <a:cs typeface="Times New Roman" pitchFamily="18" charset="0"/>
              </a:rPr>
              <a:t>Ethics of the Physician</a:t>
            </a:r>
            <a:r>
              <a:rPr lang="en-US" sz="2800" dirty="0" smtClean="0">
                <a:solidFill>
                  <a:schemeClr val="tx1"/>
                </a:solidFill>
                <a:latin typeface="Times New Roman" pitchFamily="18" charset="0"/>
                <a:cs typeface="Times New Roman" pitchFamily="18" charset="0"/>
              </a:rPr>
              <a:t> written by Ishaq bin Ali al-</a:t>
            </a:r>
            <a:r>
              <a:rPr lang="en-US" sz="2800" dirty="0" err="1" smtClean="0">
                <a:solidFill>
                  <a:schemeClr val="tx1"/>
                </a:solidFill>
                <a:latin typeface="Times New Roman" pitchFamily="18" charset="0"/>
                <a:cs typeface="Times New Roman" pitchFamily="18" charset="0"/>
              </a:rPr>
              <a:t>Rahwi</a:t>
            </a:r>
            <a:r>
              <a:rPr lang="en-US" sz="2800" dirty="0" smtClean="0">
                <a:solidFill>
                  <a:schemeClr val="tx1"/>
                </a:solidFill>
                <a:latin typeface="Times New Roman" pitchFamily="18" charset="0"/>
                <a:cs typeface="Times New Roman" pitchFamily="18" charset="0"/>
              </a:rPr>
              <a:t>        (854–931). </a:t>
            </a:r>
          </a:p>
          <a:p>
            <a:pPr marL="58738" lvl="1" indent="0" algn="just" fontAlgn="auto">
              <a:spcAft>
                <a:spcPts val="0"/>
              </a:spcAft>
              <a:buClr>
                <a:schemeClr val="accent6"/>
              </a:buClr>
              <a:buSzPct val="100000"/>
              <a:buFont typeface="Arial" pitchFamily="34" charset="0"/>
              <a:buChar char="•"/>
              <a:defRPr/>
            </a:pPr>
            <a:endParaRPr lang="en-US" sz="2300" dirty="0">
              <a:solidFill>
                <a:schemeClr val="tx1"/>
              </a:solidFill>
              <a:latin typeface="Times New Roman" pitchFamily="18" charset="0"/>
              <a:ea typeface="Verdana" pitchFamily="34" charset="0"/>
              <a:cs typeface="Times New Roman" pitchFamily="18" charset="0"/>
            </a:endParaRPr>
          </a:p>
        </p:txBody>
      </p:sp>
      <p:pic>
        <p:nvPicPr>
          <p:cNvPr id="1026" name="Picture 2" descr="C:\Users\admin\Desktop\history.png"/>
          <p:cNvPicPr>
            <a:picLocks noGrp="1" noChangeAspect="1" noChangeArrowheads="1"/>
          </p:cNvPicPr>
          <p:nvPr>
            <p:ph sz="half" idx="2"/>
          </p:nvPr>
        </p:nvPicPr>
        <p:blipFill>
          <a:blip r:embed="rId3"/>
          <a:srcRect/>
          <a:stretch>
            <a:fillRect/>
          </a:stretch>
        </p:blipFill>
        <p:spPr>
          <a:xfrm>
            <a:off x="6096000" y="0"/>
            <a:ext cx="2667000" cy="1600200"/>
          </a:xfrm>
        </p:spPr>
      </p:pic>
      <p:sp>
        <p:nvSpPr>
          <p:cNvPr id="20484" name="Footer Placeholder 5"/>
          <p:cNvSpPr>
            <a:spLocks noGrp="1"/>
          </p:cNvSpPr>
          <p:nvPr>
            <p:ph type="ftr" sz="quarter" idx="11"/>
          </p:nvPr>
        </p:nvSpPr>
        <p:spPr bwMode="auto">
          <a:xfrm>
            <a:off x="-1143000" y="6340475"/>
            <a:ext cx="33528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20485" name="Slide Number Placeholder 7"/>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AF57C8A3-1C20-4159-9F69-C8E9EBF1A902}" type="slidenum">
              <a:rPr lang="en-US">
                <a:solidFill>
                  <a:schemeClr val="tx1"/>
                </a:solidFill>
                <a:cs typeface="Arial" charset="0"/>
              </a:rPr>
              <a:pPr fontAlgn="base">
                <a:spcBef>
                  <a:spcPct val="0"/>
                </a:spcBef>
                <a:spcAft>
                  <a:spcPct val="0"/>
                </a:spcAft>
              </a:pPr>
              <a:t>6</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circle(in)">
                                      <p:cBhvr>
                                        <p:cTn id="12" dur="20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 calcmode="lin" valueType="num">
                                      <p:cBhvr additive="base">
                                        <p:cTn id="1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 calcmode="lin" valueType="num">
                                      <p:cBhvr additive="base">
                                        <p:cTn id="2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5">
                                            <p:txEl>
                                              <p:pRg st="2" end="2"/>
                                            </p:txEl>
                                          </p:spTgt>
                                        </p:tgtEl>
                                        <p:attrNameLst>
                                          <p:attrName>style.visibility</p:attrName>
                                        </p:attrNameLst>
                                      </p:cBhvr>
                                      <p:to>
                                        <p:strVal val="visible"/>
                                      </p:to>
                                    </p:set>
                                    <p:anim calcmode="lin" valueType="num">
                                      <p:cBhvr additive="base">
                                        <p:cTn id="2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fontAlgn="auto">
              <a:spcAft>
                <a:spcPts val="0"/>
              </a:spcAft>
              <a:defRPr/>
            </a:pPr>
            <a:r>
              <a:rPr lang="en-US" b="1" dirty="0" smtClean="0">
                <a:solidFill>
                  <a:schemeClr val="tx1"/>
                </a:solidFill>
                <a:latin typeface="Times New Roman" pitchFamily="18" charset="0"/>
                <a:cs typeface="Times New Roman" pitchFamily="18" charset="0"/>
              </a:rPr>
              <a:t>….CONTD</a:t>
            </a:r>
            <a:endParaRPr lang="en-US" b="1" dirty="0">
              <a:solidFill>
                <a:schemeClr val="tx1"/>
              </a:solidFill>
              <a:latin typeface="Times New Roman" pitchFamily="18" charset="0"/>
              <a:cs typeface="Times New Roman" pitchFamily="18" charset="0"/>
            </a:endParaRPr>
          </a:p>
        </p:txBody>
      </p:sp>
      <p:sp>
        <p:nvSpPr>
          <p:cNvPr id="8" name="Content Placeholder 7"/>
          <p:cNvSpPr>
            <a:spLocks noGrp="1"/>
          </p:cNvSpPr>
          <p:nvPr>
            <p:ph idx="1"/>
          </p:nvPr>
        </p:nvSpPr>
        <p:spPr/>
        <p:txBody>
          <a:bodyPr>
            <a:normAutofit/>
          </a:bodyPr>
          <a:lstStyle/>
          <a:p>
            <a:pPr marL="58738" lvl="1" indent="0" algn="just" fontAlgn="auto">
              <a:spcAft>
                <a:spcPts val="0"/>
              </a:spcAft>
              <a:buClr>
                <a:schemeClr val="accent6"/>
              </a:buClr>
              <a:buSzPct val="100000"/>
              <a:buFont typeface="Arial" pitchFamily="34" charset="0"/>
              <a:buChar char="•"/>
              <a:defRPr/>
            </a:pPr>
            <a:r>
              <a:rPr lang="en-US" dirty="0" smtClean="0">
                <a:solidFill>
                  <a:schemeClr val="tx1"/>
                </a:solidFill>
                <a:latin typeface="Times New Roman" pitchFamily="18" charset="0"/>
                <a:cs typeface="Times New Roman" pitchFamily="18" charset="0"/>
              </a:rPr>
              <a:t>  Peer review has been a touchstone of modern scientific method only since the middle of the 20th century, the only exception being medicine. Before then, its application was slack in other scientific fields.</a:t>
            </a:r>
          </a:p>
          <a:p>
            <a:pPr marL="58738" lvl="1" indent="0" algn="just" fontAlgn="auto">
              <a:spcAft>
                <a:spcPts val="0"/>
              </a:spcAft>
              <a:buClr>
                <a:schemeClr val="accent6"/>
              </a:buClr>
              <a:buSzPct val="100000"/>
              <a:buFont typeface="Arial" pitchFamily="34" charset="0"/>
              <a:buChar char="•"/>
              <a:defRPr/>
            </a:pPr>
            <a:r>
              <a:rPr lang="en-US" dirty="0" smtClean="0">
                <a:solidFill>
                  <a:schemeClr val="tx1"/>
                </a:solidFill>
                <a:latin typeface="Times New Roman" pitchFamily="18" charset="0"/>
                <a:ea typeface="Verdana" pitchFamily="34" charset="0"/>
                <a:cs typeface="Times New Roman" pitchFamily="18" charset="0"/>
              </a:rPr>
              <a:t>  The ICAI Peer Review Board was setup in the year 2003.</a:t>
            </a:r>
          </a:p>
          <a:p>
            <a:pPr marL="58738" lvl="1" indent="0" algn="just" fontAlgn="auto">
              <a:spcAft>
                <a:spcPts val="0"/>
              </a:spcAft>
              <a:buClr>
                <a:schemeClr val="accent6"/>
              </a:buClr>
              <a:buSzPct val="100000"/>
              <a:buFont typeface="Arial" pitchFamily="34" charset="0"/>
              <a:buChar char="•"/>
              <a:defRPr/>
            </a:pPr>
            <a:r>
              <a:rPr lang="en-US" dirty="0" smtClean="0">
                <a:solidFill>
                  <a:schemeClr val="tx1"/>
                </a:solidFill>
                <a:latin typeface="Times New Roman" pitchFamily="18" charset="0"/>
                <a:ea typeface="Verdana" pitchFamily="34" charset="0"/>
                <a:cs typeface="Times New Roman" pitchFamily="18" charset="0"/>
              </a:rPr>
              <a:t>  ICSI Peer Review Guidelines came into effect from the year 2011.</a:t>
            </a:r>
          </a:p>
          <a:p>
            <a:pPr fontAlgn="auto">
              <a:spcAft>
                <a:spcPts val="0"/>
              </a:spcAft>
              <a:buFont typeface="Wingdings 2"/>
              <a:buChar char=""/>
              <a:defRPr/>
            </a:pPr>
            <a:endParaRPr lang="en-US" dirty="0"/>
          </a:p>
        </p:txBody>
      </p:sp>
      <p:sp>
        <p:nvSpPr>
          <p:cNvPr id="21507" name="Footer Placeholder 4"/>
          <p:cNvSpPr>
            <a:spLocks noGrp="1"/>
          </p:cNvSpPr>
          <p:nvPr>
            <p:ph type="ftr" sz="quarter" idx="11"/>
          </p:nvPr>
        </p:nvSpPr>
        <p:spPr bwMode="auto">
          <a:xfrm>
            <a:off x="152400" y="6019800"/>
            <a:ext cx="28956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21508"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863B2B38-5E65-4A23-991F-307C8763CC0D}" type="slidenum">
              <a:rPr lang="en-US">
                <a:solidFill>
                  <a:schemeClr val="tx1"/>
                </a:solidFill>
                <a:cs typeface="Arial" charset="0"/>
              </a:rPr>
              <a:pPr fontAlgn="base">
                <a:spcBef>
                  <a:spcPct val="0"/>
                </a:spcBef>
                <a:spcAft>
                  <a:spcPct val="0"/>
                </a:spcAft>
              </a:pPr>
              <a:t>7</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 calcmode="lin" valueType="num">
                                      <p:cBhvr additive="base">
                                        <p:cTn id="12"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8">
                                            <p:txEl>
                                              <p:pRg st="1" end="1"/>
                                            </p:txEl>
                                          </p:spTgt>
                                        </p:tgtEl>
                                        <p:attrNameLst>
                                          <p:attrName>style.visibility</p:attrName>
                                        </p:attrNameLst>
                                      </p:cBhvr>
                                      <p:to>
                                        <p:strVal val="visible"/>
                                      </p:to>
                                    </p:set>
                                    <p:anim calcmode="lin" valueType="num">
                                      <p:cBhvr additive="base">
                                        <p:cTn id="18"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8">
                                            <p:txEl>
                                              <p:pRg st="2" end="2"/>
                                            </p:txEl>
                                          </p:spTgt>
                                        </p:tgtEl>
                                        <p:attrNameLst>
                                          <p:attrName>style.visibility</p:attrName>
                                        </p:attrNameLst>
                                      </p:cBhvr>
                                      <p:to>
                                        <p:strVal val="visible"/>
                                      </p:to>
                                    </p:set>
                                    <p:anim calcmode="lin" valueType="num">
                                      <p:cBhvr additive="base">
                                        <p:cTn id="24"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b="1" dirty="0" smtClean="0">
                <a:latin typeface="Times New Roman" pitchFamily="18" charset="0"/>
                <a:cs typeface="Times New Roman" pitchFamily="18" charset="0"/>
              </a:rPr>
              <a:t>WHY  PEER  REVIEW?</a:t>
            </a:r>
            <a:br>
              <a:rPr lang="en-US" b="1" dirty="0" smtClean="0">
                <a:latin typeface="Times New Roman" pitchFamily="18" charset="0"/>
                <a:cs typeface="Times New Roman" pitchFamily="18" charset="0"/>
              </a:rPr>
            </a:br>
            <a:endParaRPr lang="en-US" b="1" dirty="0">
              <a:latin typeface="Times New Roman" pitchFamily="18" charset="0"/>
              <a:cs typeface="Times New Roman" pitchFamily="18" charset="0"/>
            </a:endParaRPr>
          </a:p>
        </p:txBody>
      </p:sp>
      <p:sp>
        <p:nvSpPr>
          <p:cNvPr id="3" name="Content Placeholder 2"/>
          <p:cNvSpPr>
            <a:spLocks noGrp="1"/>
          </p:cNvSpPr>
          <p:nvPr>
            <p:ph sz="half" idx="1"/>
          </p:nvPr>
        </p:nvSpPr>
        <p:spPr>
          <a:xfrm>
            <a:off x="228600" y="1524000"/>
            <a:ext cx="8458200" cy="4602163"/>
          </a:xfrm>
        </p:spPr>
        <p:txBody>
          <a:bodyPr>
            <a:normAutofit/>
          </a:bodyPr>
          <a:lstStyle/>
          <a:p>
            <a:pPr algn="just"/>
            <a:r>
              <a:rPr lang="en-US" smtClean="0">
                <a:solidFill>
                  <a:schemeClr val="tx1"/>
                </a:solidFill>
                <a:latin typeface="Times New Roman" pitchFamily="18" charset="0"/>
                <a:cs typeface="Times New Roman" pitchFamily="18" charset="0"/>
              </a:rPr>
              <a:t>Evaluation of attestation services provided by PCS</a:t>
            </a:r>
          </a:p>
          <a:p>
            <a:pPr algn="just"/>
            <a:r>
              <a:rPr lang="en-US" smtClean="0">
                <a:solidFill>
                  <a:schemeClr val="tx1"/>
                </a:solidFill>
                <a:latin typeface="Times New Roman" pitchFamily="18" charset="0"/>
                <a:cs typeface="Times New Roman" pitchFamily="18" charset="0"/>
              </a:rPr>
              <a:t>Maintenance and enhancement of the quality of attestation services</a:t>
            </a:r>
          </a:p>
          <a:p>
            <a:pPr algn="just"/>
            <a:r>
              <a:rPr lang="en-US" smtClean="0">
                <a:solidFill>
                  <a:schemeClr val="tx1"/>
                </a:solidFill>
                <a:latin typeface="Times New Roman" pitchFamily="18" charset="0"/>
                <a:cs typeface="Times New Roman" pitchFamily="18" charset="0"/>
              </a:rPr>
              <a:t>Assurance of compliance with the Technical standards issued by ICSI from time to time and other regulatory and statutory requirements</a:t>
            </a:r>
          </a:p>
          <a:p>
            <a:pPr algn="just"/>
            <a:r>
              <a:rPr lang="en-US" smtClean="0">
                <a:solidFill>
                  <a:schemeClr val="tx1"/>
                </a:solidFill>
                <a:latin typeface="Times New Roman" pitchFamily="18" charset="0"/>
                <a:cs typeface="Times New Roman" pitchFamily="18" charset="0"/>
              </a:rPr>
              <a:t>Assisting members in identifying the areas of improvement and receiving guidance from their peer members</a:t>
            </a:r>
          </a:p>
          <a:p>
            <a:pPr algn="just">
              <a:lnSpc>
                <a:spcPct val="160000"/>
              </a:lnSpc>
              <a:spcBef>
                <a:spcPct val="0"/>
              </a:spcBef>
              <a:buClr>
                <a:srgbClr val="000066"/>
              </a:buClr>
            </a:pPr>
            <a:endParaRPr lang="en-US" sz="2400" smtClean="0">
              <a:latin typeface="Times New Roman" pitchFamily="18" charset="0"/>
              <a:cs typeface="Times New Roman" pitchFamily="18" charset="0"/>
            </a:endParaRPr>
          </a:p>
          <a:p>
            <a:pPr algn="just">
              <a:lnSpc>
                <a:spcPct val="80000"/>
              </a:lnSpc>
              <a:buClr>
                <a:srgbClr val="000066"/>
              </a:buClr>
              <a:buFont typeface="Wingdings 2" pitchFamily="18" charset="2"/>
              <a:buNone/>
            </a:pPr>
            <a:endParaRPr lang="en-US" sz="2000" smtClean="0"/>
          </a:p>
          <a:p>
            <a:pPr lvl="1" algn="just">
              <a:lnSpc>
                <a:spcPct val="80000"/>
              </a:lnSpc>
              <a:buClr>
                <a:srgbClr val="000066"/>
              </a:buClr>
              <a:buFont typeface="Wingdings" pitchFamily="2" charset="2"/>
              <a:buChar char="Ø"/>
            </a:pPr>
            <a:endParaRPr lang="en-US" sz="2000" smtClean="0"/>
          </a:p>
          <a:p>
            <a:endParaRPr lang="en-US" smtClean="0"/>
          </a:p>
        </p:txBody>
      </p:sp>
      <p:sp>
        <p:nvSpPr>
          <p:cNvPr id="22531" name="Footer Placeholder 3"/>
          <p:cNvSpPr>
            <a:spLocks noGrp="1"/>
          </p:cNvSpPr>
          <p:nvPr>
            <p:ph type="ftr" sz="quarter" idx="11"/>
          </p:nvPr>
        </p:nvSpPr>
        <p:spPr bwMode="auto">
          <a:xfrm>
            <a:off x="-1219200" y="6188075"/>
            <a:ext cx="3352800" cy="288925"/>
          </a:xfrm>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r>
              <a:rPr lang="en-US">
                <a:solidFill>
                  <a:schemeClr val="tx1"/>
                </a:solidFill>
                <a:cs typeface="Arial" charset="0"/>
              </a:rPr>
              <a:t>R.Sridharan &amp; Associates , </a:t>
            </a:r>
          </a:p>
          <a:p>
            <a:pPr fontAlgn="base">
              <a:spcBef>
                <a:spcPct val="0"/>
              </a:spcBef>
              <a:spcAft>
                <a:spcPct val="0"/>
              </a:spcAft>
            </a:pPr>
            <a:r>
              <a:rPr lang="en-US">
                <a:solidFill>
                  <a:schemeClr val="tx1"/>
                </a:solidFill>
                <a:cs typeface="Arial" charset="0"/>
              </a:rPr>
              <a:t>Company Secretaries</a:t>
            </a:r>
          </a:p>
        </p:txBody>
      </p:sp>
      <p:sp>
        <p:nvSpPr>
          <p:cNvPr id="22532"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EB446E0D-85C3-4FC3-9333-C7E011A28E90}" type="slidenum">
              <a:rPr lang="en-US">
                <a:solidFill>
                  <a:schemeClr val="tx1"/>
                </a:solidFill>
                <a:cs typeface="Arial" charset="0"/>
              </a:rPr>
              <a:pPr fontAlgn="base">
                <a:spcBef>
                  <a:spcPct val="0"/>
                </a:spcBef>
                <a:spcAft>
                  <a:spcPct val="0"/>
                </a:spcAft>
              </a:pPr>
              <a:t>8</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b="1" dirty="0" smtClean="0">
                <a:latin typeface="Times New Roman" pitchFamily="18" charset="0"/>
                <a:cs typeface="Times New Roman" pitchFamily="18" charset="0"/>
              </a:rPr>
              <a:t>….ContD</a:t>
            </a:r>
            <a:br>
              <a:rPr lang="en-US" b="1" dirty="0" smtClean="0">
                <a:latin typeface="Times New Roman" pitchFamily="18" charset="0"/>
                <a:cs typeface="Times New Roman" pitchFamily="18" charset="0"/>
              </a:rPr>
            </a:br>
            <a:endParaRPr lang="en-US" dirty="0"/>
          </a:p>
        </p:txBody>
      </p:sp>
      <p:sp>
        <p:nvSpPr>
          <p:cNvPr id="3" name="Content Placeholder 2"/>
          <p:cNvSpPr>
            <a:spLocks noGrp="1"/>
          </p:cNvSpPr>
          <p:nvPr>
            <p:ph sz="half" idx="1"/>
          </p:nvPr>
        </p:nvSpPr>
        <p:spPr>
          <a:xfrm>
            <a:off x="304800" y="1600200"/>
            <a:ext cx="8382000" cy="4724400"/>
          </a:xfrm>
        </p:spPr>
        <p:txBody>
          <a:bodyPr/>
          <a:lstStyle/>
          <a:p>
            <a:pPr algn="just"/>
            <a:r>
              <a:rPr lang="en-US" smtClean="0">
                <a:solidFill>
                  <a:schemeClr val="tx1"/>
                </a:solidFill>
                <a:latin typeface="Times New Roman" pitchFamily="18" charset="0"/>
                <a:cs typeface="Times New Roman" pitchFamily="18" charset="0"/>
              </a:rPr>
              <a:t>Upholding the standards of the profession and building greater faith and confidence in the eyes of the stakeholders</a:t>
            </a:r>
          </a:p>
          <a:p>
            <a:pPr algn="just"/>
            <a:r>
              <a:rPr lang="en-US" smtClean="0">
                <a:solidFill>
                  <a:schemeClr val="tx1"/>
                </a:solidFill>
                <a:latin typeface="Times New Roman" pitchFamily="18" charset="0"/>
                <a:cs typeface="Times New Roman" pitchFamily="18" charset="0"/>
              </a:rPr>
              <a:t>Sharing of good practices, experience and mutual learning among peer members of  ICSI</a:t>
            </a:r>
          </a:p>
          <a:p>
            <a:pPr algn="just"/>
            <a:r>
              <a:rPr lang="en-US" smtClean="0">
                <a:solidFill>
                  <a:schemeClr val="tx1"/>
                </a:solidFill>
                <a:latin typeface="Times New Roman" pitchFamily="18" charset="0"/>
                <a:cs typeface="Times New Roman" pitchFamily="18" charset="0"/>
              </a:rPr>
              <a:t>Recognition of quality performance by PCS in the form of issue of peer review certificate</a:t>
            </a:r>
          </a:p>
          <a:p>
            <a:pPr algn="just"/>
            <a:r>
              <a:rPr lang="en-US" smtClean="0">
                <a:solidFill>
                  <a:schemeClr val="tx1"/>
                </a:solidFill>
                <a:latin typeface="Times New Roman" pitchFamily="18" charset="0"/>
                <a:cs typeface="Times New Roman" pitchFamily="18" charset="0"/>
              </a:rPr>
              <a:t>Improving global presence of the members of  ICSI in practice</a:t>
            </a:r>
          </a:p>
          <a:p>
            <a:endParaRPr lang="en-US" smtClean="0"/>
          </a:p>
        </p:txBody>
      </p:sp>
      <p:sp>
        <p:nvSpPr>
          <p:cNvPr id="23555" name="Footer Placeholder 3"/>
          <p:cNvSpPr>
            <a:spLocks noGrp="1"/>
          </p:cNvSpPr>
          <p:nvPr>
            <p:ph type="ftr" sz="quarter" idx="11"/>
          </p:nvPr>
        </p:nvSpPr>
        <p:spPr bwMode="auto">
          <a:xfrm>
            <a:off x="0" y="6096000"/>
            <a:ext cx="4038600" cy="533400"/>
          </a:xfrm>
          <a:noFill/>
          <a:ln>
            <a:miter lim="800000"/>
            <a:headEnd/>
            <a:tailEnd/>
          </a:ln>
        </p:spPr>
        <p:txBody>
          <a:bodyPr wrap="square" lIns="91440" tIns="45720" rIns="91440" bIns="45720" numCol="1" anchor="t" anchorCtr="0" compatLnSpc="1">
            <a:prstTxWarp prst="textNoShape">
              <a:avLst/>
            </a:prstTxWarp>
          </a:bodyPr>
          <a:lstStyle/>
          <a:p>
            <a:pPr algn="l" fontAlgn="base">
              <a:spcBef>
                <a:spcPct val="0"/>
              </a:spcBef>
              <a:spcAft>
                <a:spcPct val="0"/>
              </a:spcAft>
            </a:pPr>
            <a:endParaRPr lang="en-US" b="1">
              <a:solidFill>
                <a:schemeClr val="tx1"/>
              </a:solidFill>
              <a:cs typeface="Arial" charset="0"/>
            </a:endParaRPr>
          </a:p>
          <a:p>
            <a:pPr algn="ctr" fontAlgn="base">
              <a:spcBef>
                <a:spcPct val="0"/>
              </a:spcBef>
              <a:spcAft>
                <a:spcPct val="0"/>
              </a:spcAft>
            </a:pPr>
            <a:r>
              <a:rPr lang="en-US" b="1">
                <a:solidFill>
                  <a:schemeClr val="tx1"/>
                </a:solidFill>
                <a:cs typeface="Arial" charset="0"/>
              </a:rPr>
              <a:t>R.Sridharan &amp; Associates , </a:t>
            </a:r>
          </a:p>
          <a:p>
            <a:pPr algn="ctr" fontAlgn="base">
              <a:spcBef>
                <a:spcPct val="0"/>
              </a:spcBef>
              <a:spcAft>
                <a:spcPct val="0"/>
              </a:spcAft>
            </a:pPr>
            <a:r>
              <a:rPr lang="en-US" b="1">
                <a:solidFill>
                  <a:schemeClr val="tx1"/>
                </a:solidFill>
                <a:cs typeface="Arial" charset="0"/>
              </a:rPr>
              <a:t>Company Secretaries</a:t>
            </a:r>
          </a:p>
        </p:txBody>
      </p:sp>
      <p:sp>
        <p:nvSpPr>
          <p:cNvPr id="23556"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pPr>
            <a:fld id="{A634D9DA-B84C-4660-99FD-BBFF0FBADD93}" type="slidenum">
              <a:rPr lang="en-US">
                <a:solidFill>
                  <a:schemeClr val="tx1"/>
                </a:solidFill>
                <a:cs typeface="Arial" charset="0"/>
              </a:rPr>
              <a:pPr fontAlgn="base">
                <a:spcBef>
                  <a:spcPct val="0"/>
                </a:spcBef>
                <a:spcAft>
                  <a:spcPct val="0"/>
                </a:spcAft>
              </a:pPr>
              <a:t>9</a:t>
            </a:fld>
            <a:endParaRPr lang="en-US">
              <a:solidFill>
                <a:schemeClr val="tx1"/>
              </a:solidFill>
              <a:cs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821</TotalTime>
  <Words>2660</Words>
  <Application>Microsoft Office PowerPoint</Application>
  <PresentationFormat>On-screen Show (4:3)</PresentationFormat>
  <Paragraphs>377</Paragraphs>
  <Slides>50</Slides>
  <Notes>50</Notes>
  <HiddenSlides>0</HiddenSlides>
  <MMClips>0</MMClips>
  <ScaleCrop>false</ScaleCrop>
  <HeadingPairs>
    <vt:vector size="6" baseType="variant">
      <vt:variant>
        <vt:lpstr>Fonts Used</vt:lpstr>
      </vt:variant>
      <vt:variant>
        <vt:i4>9</vt:i4>
      </vt:variant>
      <vt:variant>
        <vt:lpstr>Design Template</vt:lpstr>
      </vt:variant>
      <vt:variant>
        <vt:i4>9</vt:i4>
      </vt:variant>
      <vt:variant>
        <vt:lpstr>Slide Titles</vt:lpstr>
      </vt:variant>
      <vt:variant>
        <vt:i4>50</vt:i4>
      </vt:variant>
    </vt:vector>
  </HeadingPairs>
  <TitlesOfParts>
    <vt:vector size="68" baseType="lpstr">
      <vt:lpstr>Franklin Gothic Book</vt:lpstr>
      <vt:lpstr>Arial</vt:lpstr>
      <vt:lpstr>Franklin Gothic Medium</vt:lpstr>
      <vt:lpstr>Wingdings 2</vt:lpstr>
      <vt:lpstr>Calibri</vt:lpstr>
      <vt:lpstr>Times New Roman</vt:lpstr>
      <vt:lpstr>Verdana</vt:lpstr>
      <vt:lpstr>Wingdings</vt:lpstr>
      <vt:lpstr>Arial Narrow</vt:lpstr>
      <vt:lpstr>Trek</vt:lpstr>
      <vt:lpstr>Trek</vt:lpstr>
      <vt:lpstr>Trek</vt:lpstr>
      <vt:lpstr>Trek</vt:lpstr>
      <vt:lpstr>Trek</vt:lpstr>
      <vt:lpstr>Trek</vt:lpstr>
      <vt:lpstr>Trek</vt:lpstr>
      <vt:lpstr>Trek</vt:lpstr>
      <vt:lpstr>Trek</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dc:title>
  <dc:creator>krishna nachi</dc:creator>
  <cp:lastModifiedBy>icsi</cp:lastModifiedBy>
  <cp:revision>190</cp:revision>
  <dcterms:created xsi:type="dcterms:W3CDTF">2006-08-16T00:00:00Z</dcterms:created>
  <dcterms:modified xsi:type="dcterms:W3CDTF">2013-07-19T00:33:00Z</dcterms:modified>
</cp:coreProperties>
</file>