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5115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2116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30670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977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56825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92717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39796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8689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2044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5580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7683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9287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0849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6098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549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3251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7FF47-B9B7-413D-BC4D-59D4F263EAEA}" type="datetimeFigureOut">
              <a:rPr lang="en-IN" smtClean="0"/>
              <a:pPr/>
              <a:t>28-07-2020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FD44BE-CADA-4EFC-99E9-C8E76A3726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4382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316EF1-36A3-46B2-89BB-C518480B20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4000" dirty="0"/>
              <a:t>Name : Komal Kour</a:t>
            </a:r>
            <a:br>
              <a:rPr lang="en-IN" sz="4000" dirty="0"/>
            </a:br>
            <a:r>
              <a:rPr lang="en-IN" sz="4000" dirty="0"/>
              <a:t>Registration No.: 119985932707/2019</a:t>
            </a:r>
            <a:br>
              <a:rPr lang="en-IN" sz="4000" dirty="0"/>
            </a:br>
            <a:r>
              <a:rPr lang="en-IN" sz="4000" dirty="0"/>
              <a:t>Name of the Chapter : Jamshedpur Chapter</a:t>
            </a:r>
          </a:p>
        </p:txBody>
      </p:sp>
    </p:spTree>
    <p:extLst>
      <p:ext uri="{BB962C8B-B14F-4D97-AF65-F5344CB8AC3E}">
        <p14:creationId xmlns:p14="http://schemas.microsoft.com/office/powerpoint/2010/main" xmlns="" val="42742998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B16F9B-88DE-4A28-B125-395728E8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2784" y="624110"/>
            <a:ext cx="9311828" cy="1280890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Arial Black" panose="020B0A04020102020204" pitchFamily="34" charset="0"/>
              </a:rPr>
              <a:t>How COVID-19 impacted CS Professionals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FC3397-4171-48C9-A76A-2CC6DF00B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The COVID-19 pandemic affected the economies all across the world and no sector is spared, including the company secretary profession.</a:t>
            </a:r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b="1" dirty="0"/>
              <a:t>Around 63 percent of respondents affirmed that the novel coronavirus or COVID-19 pandemic has influenced their way of </a:t>
            </a:r>
            <a:r>
              <a:rPr lang="en-IN" b="1" dirty="0" err="1"/>
              <a:t>wprkingand</a:t>
            </a:r>
            <a:r>
              <a:rPr lang="en-IN" b="1" dirty="0"/>
              <a:t> about33 percent said that they have shelved their business travel plans due to this, A </a:t>
            </a:r>
            <a:r>
              <a:rPr lang="en-IN" b="1" dirty="0" err="1"/>
              <a:t>TimesJobs</a:t>
            </a:r>
            <a:r>
              <a:rPr lang="en-IN" b="1" dirty="0"/>
              <a:t> Survey titled ‘Coronavirus and its impact on jobs’ has revealed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280977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04FD7F-F2B3-4258-B153-32CC9ACEC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275" y="158222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/>
              <a:t>Almost 45 percent of CS professionals stated that the spread of coronavirus will have a negative impact on Hiring activities across different industry verticals.</a:t>
            </a:r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b="1" dirty="0"/>
              <a:t>Around 64 percent of CS Professionals revealed that their companies are taking active measures to fight the </a:t>
            </a:r>
            <a:r>
              <a:rPr lang="en-IN" b="1" dirty="0" err="1"/>
              <a:t>pandemic,including</a:t>
            </a:r>
            <a:r>
              <a:rPr lang="en-IN" b="1" dirty="0"/>
              <a:t> </a:t>
            </a:r>
            <a:r>
              <a:rPr lang="en-IN" b="1" dirty="0" err="1"/>
              <a:t>puting</a:t>
            </a:r>
            <a:r>
              <a:rPr lang="en-IN" b="1" dirty="0"/>
              <a:t> up relevant advertisements.</a:t>
            </a:r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b="1" dirty="0"/>
              <a:t>A majority of surveyed CS Professionals stated that jobs at Multinational Companies will be most vulnerable during this time.</a:t>
            </a:r>
          </a:p>
        </p:txBody>
      </p:sp>
    </p:spTree>
    <p:extLst>
      <p:ext uri="{BB962C8B-B14F-4D97-AF65-F5344CB8AC3E}">
        <p14:creationId xmlns:p14="http://schemas.microsoft.com/office/powerpoint/2010/main" xmlns="" val="163831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DB6795-A903-4034-A6DA-45414AD0B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Surprisingly, the survey revealed that work-from-home has ranked the last in the measures being implemented by the Indian Organisations.</a:t>
            </a:r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b="1" dirty="0"/>
              <a:t>“The spread of novel Corona virus has hit the businesses across the Globe. In such difficult times, companies should face focus on Employees. Organisations should be vigilant and take practical </a:t>
            </a:r>
            <a:r>
              <a:rPr lang="en-IN" b="1" dirty="0" err="1"/>
              <a:t>measues</a:t>
            </a:r>
            <a:r>
              <a:rPr lang="en-IN" b="1" dirty="0"/>
              <a:t> to ensure the safety of employees at workplaces.” </a:t>
            </a:r>
            <a:r>
              <a:rPr lang="en-IN" b="1" dirty="0" err="1"/>
              <a:t>TimesJobs</a:t>
            </a:r>
            <a:r>
              <a:rPr lang="en-IN" b="1" dirty="0"/>
              <a:t> and </a:t>
            </a:r>
            <a:r>
              <a:rPr lang="en-IN" b="1" dirty="0" err="1"/>
              <a:t>TechGig</a:t>
            </a:r>
            <a:r>
              <a:rPr lang="en-IN" b="1" dirty="0"/>
              <a:t> Business Head, Sanjay Goyal added</a:t>
            </a:r>
          </a:p>
        </p:txBody>
      </p:sp>
    </p:spTree>
    <p:extLst>
      <p:ext uri="{BB962C8B-B14F-4D97-AF65-F5344CB8AC3E}">
        <p14:creationId xmlns:p14="http://schemas.microsoft.com/office/powerpoint/2010/main" xmlns="" val="216653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E69CA-3F4F-4A9C-AD60-AE784474D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6000" b="1" dirty="0"/>
              <a:t>Working from home is not same for everyone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211E21-E2B4-40E4-A6AC-880C388E7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4837" y="278130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According to a respondent ,”Not at all , I have been working from home for over 10 years and was shocked that my lifestyle was termed ‘Quarantine’ “.</a:t>
            </a:r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b="1" dirty="0"/>
              <a:t>Around 40 percent respondents claimed that they were working remotely since many years and the lockdown period didn’t had any impact.</a:t>
            </a:r>
          </a:p>
        </p:txBody>
      </p:sp>
    </p:spTree>
    <p:extLst>
      <p:ext uri="{BB962C8B-B14F-4D97-AF65-F5344CB8AC3E}">
        <p14:creationId xmlns:p14="http://schemas.microsoft.com/office/powerpoint/2010/main" xmlns="" val="134814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41690E-371B-4178-86D9-5681B1E7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325" y="490760"/>
            <a:ext cx="8911687" cy="1280890"/>
          </a:xfrm>
        </p:spPr>
        <p:txBody>
          <a:bodyPr>
            <a:normAutofit/>
          </a:bodyPr>
          <a:lstStyle/>
          <a:p>
            <a:r>
              <a:rPr lang="en-IN" sz="5400" b="1" dirty="0"/>
              <a:t>Engagement with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56302B-DE24-4E45-9B18-D6CF68DF9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The ultimate company goal is the productivity of its employees.</a:t>
            </a:r>
          </a:p>
          <a:p>
            <a:pPr marL="0" indent="0">
              <a:buNone/>
            </a:pPr>
            <a:r>
              <a:rPr lang="en-IN" b="1" dirty="0"/>
              <a:t>It becomes Challenging for the companies to keep the employees engaged when they are working remotely.</a:t>
            </a:r>
          </a:p>
          <a:p>
            <a:pPr marL="0" indent="0">
              <a:buNone/>
            </a:pPr>
            <a:r>
              <a:rPr lang="en-IN" b="1" dirty="0"/>
              <a:t>The Internal communication is compromised and keeping everyone on the same page becomes tough</a:t>
            </a:r>
            <a:r>
              <a:rPr lang="en-IN" dirty="0"/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739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9EE512-6A86-4B4E-A184-E7EE16B24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2" y="1540189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A systematic workflow is disturbed and following a regular routine becomes a challenging task.</a:t>
            </a:r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b="1" dirty="0"/>
              <a:t>Arrangement of meetings and sessions becomes difficult.</a:t>
            </a:r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b="1" dirty="0"/>
              <a:t>Sometimes it also reduces the employees productivity because they were not given enough </a:t>
            </a:r>
            <a:r>
              <a:rPr lang="en-IN" b="1" dirty="0" err="1"/>
              <a:t>oppurtunities</a:t>
            </a:r>
            <a:r>
              <a:rPr lang="en-IN" b="1" dirty="0"/>
              <a:t> to explore their views.</a:t>
            </a:r>
          </a:p>
          <a:p>
            <a:pPr marL="0" indent="0">
              <a:buNone/>
            </a:pPr>
            <a:r>
              <a:rPr lang="en-IN" b="1" dirty="0"/>
              <a:t>It brings down their morale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1521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E28127-AEE9-43A6-A38D-1EDE31F0C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80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</a:p>
          <a:p>
            <a:pPr marL="0" indent="0">
              <a:buNone/>
            </a:pPr>
            <a:endParaRPr lang="en-IN" sz="8000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marL="0" indent="0">
              <a:buNone/>
            </a:pPr>
            <a:r>
              <a:rPr lang="en-IN" sz="80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228781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380</Words>
  <Application>Microsoft Office PowerPoint</Application>
  <PresentationFormat>Custom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Wisp</vt:lpstr>
      <vt:lpstr>Name : Komal Kour Registration No.: 119985932707/2019 Name of the Chapter : Jamshedpur Chapter</vt:lpstr>
      <vt:lpstr>How COVID-19 impacted CS Professionals </vt:lpstr>
      <vt:lpstr>Slide 3</vt:lpstr>
      <vt:lpstr>Slide 4</vt:lpstr>
      <vt:lpstr>Working from home is not same for everyone </vt:lpstr>
      <vt:lpstr>Engagement with Work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Komal Kour</dc:creator>
  <cp:lastModifiedBy>Dell</cp:lastModifiedBy>
  <cp:revision>10</cp:revision>
  <dcterms:created xsi:type="dcterms:W3CDTF">2020-07-28T10:40:21Z</dcterms:created>
  <dcterms:modified xsi:type="dcterms:W3CDTF">2020-07-28T15:21:35Z</dcterms:modified>
</cp:coreProperties>
</file>