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6.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9.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0.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4.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5.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46.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4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48.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68.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76.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77.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78.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82"/>
  </p:notesMasterIdLst>
  <p:sldIdLst>
    <p:sldId id="256" r:id="rId2"/>
    <p:sldId id="293" r:id="rId3"/>
    <p:sldId id="516" r:id="rId4"/>
    <p:sldId id="392" r:id="rId5"/>
    <p:sldId id="519" r:id="rId6"/>
    <p:sldId id="395" r:id="rId7"/>
    <p:sldId id="425" r:id="rId8"/>
    <p:sldId id="509" r:id="rId9"/>
    <p:sldId id="518" r:id="rId10"/>
    <p:sldId id="510" r:id="rId11"/>
    <p:sldId id="525" r:id="rId12"/>
    <p:sldId id="511" r:id="rId13"/>
    <p:sldId id="512" r:id="rId14"/>
    <p:sldId id="513" r:id="rId15"/>
    <p:sldId id="514" r:id="rId16"/>
    <p:sldId id="517" r:id="rId17"/>
    <p:sldId id="504" r:id="rId18"/>
    <p:sldId id="505" r:id="rId19"/>
    <p:sldId id="506" r:id="rId20"/>
    <p:sldId id="520" r:id="rId21"/>
    <p:sldId id="526" r:id="rId22"/>
    <p:sldId id="521" r:id="rId23"/>
    <p:sldId id="522" r:id="rId24"/>
    <p:sldId id="523" r:id="rId25"/>
    <p:sldId id="439" r:id="rId26"/>
    <p:sldId id="507" r:id="rId27"/>
    <p:sldId id="403" r:id="rId28"/>
    <p:sldId id="430" r:id="rId29"/>
    <p:sldId id="431" r:id="rId30"/>
    <p:sldId id="432" r:id="rId31"/>
    <p:sldId id="433" r:id="rId32"/>
    <p:sldId id="434" r:id="rId33"/>
    <p:sldId id="435" r:id="rId34"/>
    <p:sldId id="436" r:id="rId35"/>
    <p:sldId id="437" r:id="rId36"/>
    <p:sldId id="438" r:id="rId37"/>
    <p:sldId id="440"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508" r:id="rId51"/>
    <p:sldId id="461" r:id="rId52"/>
    <p:sldId id="463" r:id="rId53"/>
    <p:sldId id="464" r:id="rId54"/>
    <p:sldId id="465" r:id="rId55"/>
    <p:sldId id="466" r:id="rId56"/>
    <p:sldId id="467" r:id="rId57"/>
    <p:sldId id="468" r:id="rId58"/>
    <p:sldId id="469" r:id="rId59"/>
    <p:sldId id="470" r:id="rId60"/>
    <p:sldId id="471" r:id="rId61"/>
    <p:sldId id="473" r:id="rId62"/>
    <p:sldId id="475" r:id="rId63"/>
    <p:sldId id="476" r:id="rId64"/>
    <p:sldId id="477" r:id="rId65"/>
    <p:sldId id="478" r:id="rId66"/>
    <p:sldId id="479" r:id="rId67"/>
    <p:sldId id="485" r:id="rId68"/>
    <p:sldId id="486" r:id="rId69"/>
    <p:sldId id="487" r:id="rId70"/>
    <p:sldId id="488" r:id="rId71"/>
    <p:sldId id="489" r:id="rId72"/>
    <p:sldId id="490" r:id="rId73"/>
    <p:sldId id="491" r:id="rId74"/>
    <p:sldId id="492" r:id="rId75"/>
    <p:sldId id="493" r:id="rId76"/>
    <p:sldId id="494" r:id="rId77"/>
    <p:sldId id="495" r:id="rId78"/>
    <p:sldId id="496" r:id="rId79"/>
    <p:sldId id="503" r:id="rId80"/>
    <p:sldId id="285" r:id="rId81"/>
  </p:sldIdLst>
  <p:sldSz cx="9144000" cy="5143500" type="screen16x9"/>
  <p:notesSz cx="9866313" cy="67357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4632"/>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7A82F4E1-66A7-4953-A2BA-256CE96B2F23}">
  <a:tblStyle styleId="{7A82F4E1-66A7-4953-A2BA-256CE96B2F2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26098FD-D8B1-42D4-A799-FDE3B31A83EE}" styleName="Table_1">
    <a:wholeTbl>
      <a:tcTxStyle b="off" i="off">
        <a:font>
          <a:latin typeface="맑은 고딕"/>
          <a:ea typeface="맑은 고딕"/>
          <a:cs typeface="맑은 고딕"/>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맑은 고딕"/>
          <a:ea typeface="맑은 고딕"/>
          <a:cs typeface="맑은 고딕"/>
        </a:font>
        <a:schemeClr val="lt1"/>
      </a:tcTxStyle>
      <a:tcStyle>
        <a:tcBdr/>
        <a:fill>
          <a:solidFill>
            <a:schemeClr val="accent1"/>
          </a:solidFill>
        </a:fill>
      </a:tcStyle>
    </a:lastCol>
    <a:firstCol>
      <a:tcTxStyle b="on" i="off">
        <a:font>
          <a:latin typeface="맑은 고딕"/>
          <a:ea typeface="맑은 고딕"/>
          <a:cs typeface="맑은 고딕"/>
        </a:font>
        <a:schemeClr val="lt1"/>
      </a:tcTxStyle>
      <a:tcStyle>
        <a:tcBdr/>
        <a:fill>
          <a:solidFill>
            <a:schemeClr val="accent1"/>
          </a:solidFill>
        </a:fill>
      </a:tcStyle>
    </a:firstCol>
    <a:lastRow>
      <a:tcTxStyle b="on" i="off">
        <a:font>
          <a:latin typeface="맑은 고딕"/>
          <a:ea typeface="맑은 고딕"/>
          <a:cs typeface="맑은 고딕"/>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맑은 고딕"/>
          <a:ea typeface="맑은 고딕"/>
          <a:cs typeface="맑은 고딕"/>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p:cViewPr varScale="1">
        <p:scale>
          <a:sx n="98" d="100"/>
          <a:sy n="98" d="100"/>
        </p:scale>
        <p:origin x="-47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8730E-8900-4FAD-8F79-D07ECAC0F72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7AE49FCF-0395-4D52-9EAB-8644D4B782EB}">
      <dgm:prSet/>
      <dgm:spPr/>
      <dgm:t>
        <a:bodyPr/>
        <a:lstStyle/>
        <a:p>
          <a:pPr algn="just"/>
          <a:r>
            <a:rPr lang="en-US" b="1" dirty="0" smtClean="0"/>
            <a:t>Study made by SEBI/NSE on Secretarial Audit Reports for the year ended at 31.03.2015</a:t>
          </a:r>
          <a:endParaRPr lang="en-US" b="1" dirty="0"/>
        </a:p>
      </dgm:t>
    </dgm:pt>
    <dgm:pt modelId="{9AA08739-C2CF-427B-B8D4-1A0792F858E9}" type="parTrans" cxnId="{C1A29457-5956-46AE-B3ED-FF55133FE889}">
      <dgm:prSet/>
      <dgm:spPr/>
      <dgm:t>
        <a:bodyPr/>
        <a:lstStyle/>
        <a:p>
          <a:pPr algn="just"/>
          <a:endParaRPr lang="en-US"/>
        </a:p>
      </dgm:t>
    </dgm:pt>
    <dgm:pt modelId="{C90970D9-2748-452B-8E8E-3B57762170F2}" type="sibTrans" cxnId="{C1A29457-5956-46AE-B3ED-FF55133FE889}">
      <dgm:prSet/>
      <dgm:spPr/>
      <dgm:t>
        <a:bodyPr/>
        <a:lstStyle/>
        <a:p>
          <a:pPr algn="just"/>
          <a:endParaRPr lang="en-US"/>
        </a:p>
      </dgm:t>
    </dgm:pt>
    <dgm:pt modelId="{EC16D8C6-AE09-484C-99A9-F6EEA6413B65}">
      <dgm:prSet/>
      <dgm:spPr/>
      <dgm:t>
        <a:bodyPr/>
        <a:lstStyle/>
        <a:p>
          <a:pPr algn="just"/>
          <a:r>
            <a:rPr lang="en-US" b="1" dirty="0" smtClean="0"/>
            <a:t>Observations of NSE/SEBI on variations in reporting and need expressed for standardizing the audit process &amp; reporting</a:t>
          </a:r>
          <a:endParaRPr lang="en-US" b="1" dirty="0"/>
        </a:p>
      </dgm:t>
    </dgm:pt>
    <dgm:pt modelId="{4BE72C1B-64B0-4CEB-B775-5EA733981E91}" type="parTrans" cxnId="{07C15760-4908-49F3-A508-621A5362A4C4}">
      <dgm:prSet/>
      <dgm:spPr/>
      <dgm:t>
        <a:bodyPr/>
        <a:lstStyle/>
        <a:p>
          <a:pPr algn="just"/>
          <a:endParaRPr lang="en-US"/>
        </a:p>
      </dgm:t>
    </dgm:pt>
    <dgm:pt modelId="{994FE02A-3F8E-4528-A0E9-77F74E2532FB}" type="sibTrans" cxnId="{07C15760-4908-49F3-A508-621A5362A4C4}">
      <dgm:prSet/>
      <dgm:spPr/>
      <dgm:t>
        <a:bodyPr/>
        <a:lstStyle/>
        <a:p>
          <a:pPr algn="just"/>
          <a:endParaRPr lang="en-US"/>
        </a:p>
      </dgm:t>
    </dgm:pt>
    <dgm:pt modelId="{0724D97D-0E71-46CE-BF53-1B9620998A51}">
      <dgm:prSet/>
      <dgm:spPr/>
      <dgm:t>
        <a:bodyPr/>
        <a:lstStyle/>
        <a:p>
          <a:pPr algn="just"/>
          <a:r>
            <a:rPr lang="en-US" b="1" dirty="0" smtClean="0"/>
            <a:t>Increase the confidence of stakeholders on the audit reports </a:t>
          </a:r>
          <a:endParaRPr lang="en-US" b="1" dirty="0"/>
        </a:p>
      </dgm:t>
    </dgm:pt>
    <dgm:pt modelId="{8ECB178F-8704-4F1A-A48D-5CD06C96076E}" type="parTrans" cxnId="{B4A37B3D-43BE-4EEE-98C9-8FD8658B792F}">
      <dgm:prSet/>
      <dgm:spPr/>
      <dgm:t>
        <a:bodyPr/>
        <a:lstStyle/>
        <a:p>
          <a:pPr algn="just"/>
          <a:endParaRPr lang="en-US"/>
        </a:p>
      </dgm:t>
    </dgm:pt>
    <dgm:pt modelId="{94C3F846-7D6D-494E-A8F4-CAD78AA4D217}" type="sibTrans" cxnId="{B4A37B3D-43BE-4EEE-98C9-8FD8658B792F}">
      <dgm:prSet/>
      <dgm:spPr/>
      <dgm:t>
        <a:bodyPr/>
        <a:lstStyle/>
        <a:p>
          <a:pPr algn="just"/>
          <a:endParaRPr lang="en-US"/>
        </a:p>
      </dgm:t>
    </dgm:pt>
    <dgm:pt modelId="{C94DBA1C-6A3C-4575-829F-92F45E67F777}">
      <dgm:prSet/>
      <dgm:spPr/>
      <dgm:t>
        <a:bodyPr/>
        <a:lstStyle/>
        <a:p>
          <a:pPr algn="just"/>
          <a:r>
            <a:rPr lang="en-US" b="1" i="0" dirty="0" smtClean="0"/>
            <a:t>Reduce the possibilities of mistakes by Auditor</a:t>
          </a:r>
          <a:endParaRPr lang="en-US" dirty="0"/>
        </a:p>
      </dgm:t>
    </dgm:pt>
    <dgm:pt modelId="{DE9000D2-1012-4B06-8C7A-65582709008D}" type="parTrans" cxnId="{D1A46980-344D-429E-B263-1C121E17C8A0}">
      <dgm:prSet/>
      <dgm:spPr/>
      <dgm:t>
        <a:bodyPr/>
        <a:lstStyle/>
        <a:p>
          <a:pPr algn="just"/>
          <a:endParaRPr lang="en-US"/>
        </a:p>
      </dgm:t>
    </dgm:pt>
    <dgm:pt modelId="{E06293C5-85BA-4EB4-98D3-BA49201D35B9}" type="sibTrans" cxnId="{D1A46980-344D-429E-B263-1C121E17C8A0}">
      <dgm:prSet/>
      <dgm:spPr/>
      <dgm:t>
        <a:bodyPr/>
        <a:lstStyle/>
        <a:p>
          <a:pPr algn="just"/>
          <a:endParaRPr lang="en-US"/>
        </a:p>
      </dgm:t>
    </dgm:pt>
    <dgm:pt modelId="{4D6C095D-2F50-439F-9D73-148AE5328BDD}" type="pres">
      <dgm:prSet presAssocID="{EA68730E-8900-4FAD-8F79-D07ECAC0F726}" presName="linear" presStyleCnt="0">
        <dgm:presLayoutVars>
          <dgm:animLvl val="lvl"/>
          <dgm:resizeHandles val="exact"/>
        </dgm:presLayoutVars>
      </dgm:prSet>
      <dgm:spPr/>
      <dgm:t>
        <a:bodyPr/>
        <a:lstStyle/>
        <a:p>
          <a:endParaRPr lang="en-US"/>
        </a:p>
      </dgm:t>
    </dgm:pt>
    <dgm:pt modelId="{B94DF392-2F54-49DA-8D29-1710D4DE7A6E}" type="pres">
      <dgm:prSet presAssocID="{7AE49FCF-0395-4D52-9EAB-8644D4B782EB}" presName="parentText" presStyleLbl="node1" presStyleIdx="0" presStyleCnt="4">
        <dgm:presLayoutVars>
          <dgm:chMax val="0"/>
          <dgm:bulletEnabled val="1"/>
        </dgm:presLayoutVars>
      </dgm:prSet>
      <dgm:spPr/>
      <dgm:t>
        <a:bodyPr/>
        <a:lstStyle/>
        <a:p>
          <a:endParaRPr lang="en-US"/>
        </a:p>
      </dgm:t>
    </dgm:pt>
    <dgm:pt modelId="{E05687EA-8324-4183-A682-97A9E62F405D}" type="pres">
      <dgm:prSet presAssocID="{C90970D9-2748-452B-8E8E-3B57762170F2}" presName="spacer" presStyleCnt="0"/>
      <dgm:spPr/>
      <dgm:t>
        <a:bodyPr/>
        <a:lstStyle/>
        <a:p>
          <a:endParaRPr lang="en-US"/>
        </a:p>
      </dgm:t>
    </dgm:pt>
    <dgm:pt modelId="{85817320-340E-40EC-B11D-F0E2B155A7B5}" type="pres">
      <dgm:prSet presAssocID="{EC16D8C6-AE09-484C-99A9-F6EEA6413B65}" presName="parentText" presStyleLbl="node1" presStyleIdx="1" presStyleCnt="4">
        <dgm:presLayoutVars>
          <dgm:chMax val="0"/>
          <dgm:bulletEnabled val="1"/>
        </dgm:presLayoutVars>
      </dgm:prSet>
      <dgm:spPr/>
      <dgm:t>
        <a:bodyPr/>
        <a:lstStyle/>
        <a:p>
          <a:endParaRPr lang="en-US"/>
        </a:p>
      </dgm:t>
    </dgm:pt>
    <dgm:pt modelId="{21E144B4-AF28-4CAC-9006-0BE18E6A325C}" type="pres">
      <dgm:prSet presAssocID="{994FE02A-3F8E-4528-A0E9-77F74E2532FB}" presName="spacer" presStyleCnt="0"/>
      <dgm:spPr/>
      <dgm:t>
        <a:bodyPr/>
        <a:lstStyle/>
        <a:p>
          <a:endParaRPr lang="en-US"/>
        </a:p>
      </dgm:t>
    </dgm:pt>
    <dgm:pt modelId="{92AEAA92-FEE0-4067-B5A4-2CD01A43593B}" type="pres">
      <dgm:prSet presAssocID="{0724D97D-0E71-46CE-BF53-1B9620998A51}" presName="parentText" presStyleLbl="node1" presStyleIdx="2" presStyleCnt="4">
        <dgm:presLayoutVars>
          <dgm:chMax val="0"/>
          <dgm:bulletEnabled val="1"/>
        </dgm:presLayoutVars>
      </dgm:prSet>
      <dgm:spPr/>
      <dgm:t>
        <a:bodyPr/>
        <a:lstStyle/>
        <a:p>
          <a:endParaRPr lang="en-US"/>
        </a:p>
      </dgm:t>
    </dgm:pt>
    <dgm:pt modelId="{37067862-3566-4D36-B539-5FBB6E7E2192}" type="pres">
      <dgm:prSet presAssocID="{94C3F846-7D6D-494E-A8F4-CAD78AA4D217}" presName="spacer" presStyleCnt="0"/>
      <dgm:spPr/>
      <dgm:t>
        <a:bodyPr/>
        <a:lstStyle/>
        <a:p>
          <a:endParaRPr lang="en-US"/>
        </a:p>
      </dgm:t>
    </dgm:pt>
    <dgm:pt modelId="{2DA4D7C4-055F-4C06-8B5A-4B146BDA3DD4}" type="pres">
      <dgm:prSet presAssocID="{C94DBA1C-6A3C-4575-829F-92F45E67F777}" presName="parentText" presStyleLbl="node1" presStyleIdx="3" presStyleCnt="4">
        <dgm:presLayoutVars>
          <dgm:chMax val="0"/>
          <dgm:bulletEnabled val="1"/>
        </dgm:presLayoutVars>
      </dgm:prSet>
      <dgm:spPr/>
      <dgm:t>
        <a:bodyPr/>
        <a:lstStyle/>
        <a:p>
          <a:endParaRPr lang="en-US"/>
        </a:p>
      </dgm:t>
    </dgm:pt>
  </dgm:ptLst>
  <dgm:cxnLst>
    <dgm:cxn modelId="{7D616E27-BE2E-2948-8DE8-C8A4537F1680}" type="presOf" srcId="{7AE49FCF-0395-4D52-9EAB-8644D4B782EB}" destId="{B94DF392-2F54-49DA-8D29-1710D4DE7A6E}" srcOrd="0" destOrd="0" presId="urn:microsoft.com/office/officeart/2005/8/layout/vList2"/>
    <dgm:cxn modelId="{C1A29457-5956-46AE-B3ED-FF55133FE889}" srcId="{EA68730E-8900-4FAD-8F79-D07ECAC0F726}" destId="{7AE49FCF-0395-4D52-9EAB-8644D4B782EB}" srcOrd="0" destOrd="0" parTransId="{9AA08739-C2CF-427B-B8D4-1A0792F858E9}" sibTransId="{C90970D9-2748-452B-8E8E-3B57762170F2}"/>
    <dgm:cxn modelId="{8F6993A0-A249-FB45-BADD-6D0ABDC5C633}" type="presOf" srcId="{EA68730E-8900-4FAD-8F79-D07ECAC0F726}" destId="{4D6C095D-2F50-439F-9D73-148AE5328BDD}" srcOrd="0" destOrd="0" presId="urn:microsoft.com/office/officeart/2005/8/layout/vList2"/>
    <dgm:cxn modelId="{BE948361-0EEF-8048-BEA1-02EADE9AA2AD}" type="presOf" srcId="{C94DBA1C-6A3C-4575-829F-92F45E67F777}" destId="{2DA4D7C4-055F-4C06-8B5A-4B146BDA3DD4}" srcOrd="0" destOrd="0" presId="urn:microsoft.com/office/officeart/2005/8/layout/vList2"/>
    <dgm:cxn modelId="{90B7CB0C-7ABD-7A4B-8D9F-E4EA2EB4DDD2}" type="presOf" srcId="{EC16D8C6-AE09-484C-99A9-F6EEA6413B65}" destId="{85817320-340E-40EC-B11D-F0E2B155A7B5}" srcOrd="0" destOrd="0" presId="urn:microsoft.com/office/officeart/2005/8/layout/vList2"/>
    <dgm:cxn modelId="{07C15760-4908-49F3-A508-621A5362A4C4}" srcId="{EA68730E-8900-4FAD-8F79-D07ECAC0F726}" destId="{EC16D8C6-AE09-484C-99A9-F6EEA6413B65}" srcOrd="1" destOrd="0" parTransId="{4BE72C1B-64B0-4CEB-B775-5EA733981E91}" sibTransId="{994FE02A-3F8E-4528-A0E9-77F74E2532FB}"/>
    <dgm:cxn modelId="{B4A37B3D-43BE-4EEE-98C9-8FD8658B792F}" srcId="{EA68730E-8900-4FAD-8F79-D07ECAC0F726}" destId="{0724D97D-0E71-46CE-BF53-1B9620998A51}" srcOrd="2" destOrd="0" parTransId="{8ECB178F-8704-4F1A-A48D-5CD06C96076E}" sibTransId="{94C3F846-7D6D-494E-A8F4-CAD78AA4D217}"/>
    <dgm:cxn modelId="{F29102E9-95CC-FE47-A1DB-795F52099122}" type="presOf" srcId="{0724D97D-0E71-46CE-BF53-1B9620998A51}" destId="{92AEAA92-FEE0-4067-B5A4-2CD01A43593B}" srcOrd="0" destOrd="0" presId="urn:microsoft.com/office/officeart/2005/8/layout/vList2"/>
    <dgm:cxn modelId="{D1A46980-344D-429E-B263-1C121E17C8A0}" srcId="{EA68730E-8900-4FAD-8F79-D07ECAC0F726}" destId="{C94DBA1C-6A3C-4575-829F-92F45E67F777}" srcOrd="3" destOrd="0" parTransId="{DE9000D2-1012-4B06-8C7A-65582709008D}" sibTransId="{E06293C5-85BA-4EB4-98D3-BA49201D35B9}"/>
    <dgm:cxn modelId="{3BB63996-2ABB-064A-8057-191D9F84E042}" type="presParOf" srcId="{4D6C095D-2F50-439F-9D73-148AE5328BDD}" destId="{B94DF392-2F54-49DA-8D29-1710D4DE7A6E}" srcOrd="0" destOrd="0" presId="urn:microsoft.com/office/officeart/2005/8/layout/vList2"/>
    <dgm:cxn modelId="{264362DC-ED1D-F548-AECC-F52373BE86FB}" type="presParOf" srcId="{4D6C095D-2F50-439F-9D73-148AE5328BDD}" destId="{E05687EA-8324-4183-A682-97A9E62F405D}" srcOrd="1" destOrd="0" presId="urn:microsoft.com/office/officeart/2005/8/layout/vList2"/>
    <dgm:cxn modelId="{313F7B9F-F86C-434D-8DE6-07001A8B2243}" type="presParOf" srcId="{4D6C095D-2F50-439F-9D73-148AE5328BDD}" destId="{85817320-340E-40EC-B11D-F0E2B155A7B5}" srcOrd="2" destOrd="0" presId="urn:microsoft.com/office/officeart/2005/8/layout/vList2"/>
    <dgm:cxn modelId="{9AE8E3AF-1474-F34F-A7D8-03B40BFE2E3C}" type="presParOf" srcId="{4D6C095D-2F50-439F-9D73-148AE5328BDD}" destId="{21E144B4-AF28-4CAC-9006-0BE18E6A325C}" srcOrd="3" destOrd="0" presId="urn:microsoft.com/office/officeart/2005/8/layout/vList2"/>
    <dgm:cxn modelId="{1EE89DEA-24C6-8F49-A80F-92829BF86773}" type="presParOf" srcId="{4D6C095D-2F50-439F-9D73-148AE5328BDD}" destId="{92AEAA92-FEE0-4067-B5A4-2CD01A43593B}" srcOrd="4" destOrd="0" presId="urn:microsoft.com/office/officeart/2005/8/layout/vList2"/>
    <dgm:cxn modelId="{DE2962B1-4EE0-E940-8FA3-2C3CF2C285AF}" type="presParOf" srcId="{4D6C095D-2F50-439F-9D73-148AE5328BDD}" destId="{37067862-3566-4D36-B539-5FBB6E7E2192}" srcOrd="5" destOrd="0" presId="urn:microsoft.com/office/officeart/2005/8/layout/vList2"/>
    <dgm:cxn modelId="{374FD54E-BBE8-F846-93C8-E017EFB36087}" type="presParOf" srcId="{4D6C095D-2F50-439F-9D73-148AE5328BDD}" destId="{2DA4D7C4-055F-4C06-8B5A-4B146BDA3DD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DCDD6C8-08C1-44ED-86FD-2EFAE4100833}">
      <dgm:prSet/>
      <dgm:spPr/>
      <dgm:t>
        <a:bodyPr/>
        <a:lstStyle/>
        <a:p>
          <a:pPr algn="just"/>
          <a:r>
            <a:rPr lang="en-US" dirty="0"/>
            <a:t>“Audit Documentation” means the working papers prepared or records obtained by the Auditor in connection with the audit.</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EE930C96-A9CF-4D17-9D7A-534821A72F67}">
      <dgm:prSet/>
      <dgm:spPr/>
      <dgm:t>
        <a:bodyPr/>
        <a:lstStyle/>
        <a:p>
          <a:pPr algn="ctr"/>
          <a:r>
            <a:rPr lang="en-US" dirty="0" smtClean="0"/>
            <a:t>8</a:t>
          </a:r>
          <a:endParaRPr lang="en-US" dirty="0"/>
        </a:p>
      </dgm:t>
    </dgm:pt>
    <dgm:pt modelId="{20CF0C9F-0262-443B-8D98-22BF6C51037F}" type="parTrans" cxnId="{E90E8634-6938-4352-BA76-948622927021}">
      <dgm:prSet/>
      <dgm:spPr/>
      <dgm:t>
        <a:bodyPr/>
        <a:lstStyle/>
        <a:p>
          <a:pPr algn="just"/>
          <a:endParaRPr lang="en-US"/>
        </a:p>
      </dgm:t>
    </dgm:pt>
    <dgm:pt modelId="{E55C55CA-CD76-4AF6-9459-57DD560526AD}" type="sibTrans" cxnId="{E90E8634-6938-4352-BA76-948622927021}">
      <dgm:prSet/>
      <dgm:spPr/>
      <dgm:t>
        <a:bodyPr/>
        <a:lstStyle/>
        <a:p>
          <a:pPr algn="just"/>
          <a:endParaRPr lang="en-US"/>
        </a:p>
      </dgm:t>
    </dgm:pt>
    <dgm:pt modelId="{00740500-5A8B-430C-9433-A1542967DA24}">
      <dgm:prSet/>
      <dgm:spPr/>
      <dgm:t>
        <a:bodyPr/>
        <a:lstStyle/>
        <a:p>
          <a:pPr algn="ctr"/>
          <a:r>
            <a:rPr lang="en-US" dirty="0" smtClean="0"/>
            <a:t>7</a:t>
          </a:r>
          <a:endParaRPr lang="en-US" dirty="0"/>
        </a:p>
      </dgm:t>
    </dgm:pt>
    <dgm:pt modelId="{E1788968-9400-4F6C-BF37-B857352533A4}" type="parTrans" cxnId="{77585C5A-E7EE-4F36-8087-8D4C1C84D413}">
      <dgm:prSet/>
      <dgm:spPr/>
      <dgm:t>
        <a:bodyPr/>
        <a:lstStyle/>
        <a:p>
          <a:endParaRPr lang="en-US"/>
        </a:p>
      </dgm:t>
    </dgm:pt>
    <dgm:pt modelId="{16C63266-6750-4E2F-B7B0-B72987F43E2C}" type="sibTrans" cxnId="{77585C5A-E7EE-4F36-8087-8D4C1C84D413}">
      <dgm:prSet/>
      <dgm:spPr/>
      <dgm:t>
        <a:bodyPr/>
        <a:lstStyle/>
        <a:p>
          <a:endParaRPr lang="en-US"/>
        </a:p>
      </dgm:t>
    </dgm:pt>
    <dgm:pt modelId="{30CA3CE9-8962-407C-89F7-7DF0AA6402E2}">
      <dgm:prSet/>
      <dgm:spPr/>
      <dgm:t>
        <a:bodyPr/>
        <a:lstStyle/>
        <a:p>
          <a:pPr algn="just"/>
          <a:r>
            <a:rPr lang="en-US" dirty="0"/>
            <a:t>Audit Evidence” refers to relevant information and documents gathered in the course of the audit for arriving at the conclusion on which the Auditor’s opinion is based.</a:t>
          </a:r>
        </a:p>
      </dgm:t>
    </dgm:pt>
    <dgm:pt modelId="{833CA5C4-6B02-40DF-90CA-81D6641C4DA3}" type="parTrans" cxnId="{74D53A23-BA96-408B-A380-18B8E766192D}">
      <dgm:prSet/>
      <dgm:spPr/>
      <dgm:t>
        <a:bodyPr/>
        <a:lstStyle/>
        <a:p>
          <a:endParaRPr lang="en-US"/>
        </a:p>
      </dgm:t>
    </dgm:pt>
    <dgm:pt modelId="{2F60A1D6-7B90-40CE-A0D1-05968C540EFE}" type="sibTrans" cxnId="{74D53A23-BA96-408B-A380-18B8E766192D}">
      <dgm:prSet/>
      <dgm:spPr/>
      <dgm:t>
        <a:bodyPr/>
        <a:lstStyle/>
        <a:p>
          <a:endParaRPr lang="en-US"/>
        </a:p>
      </dgm:t>
    </dgm:pt>
    <dgm:pt modelId="{2920B667-1B82-2E42-9511-4601DCBCAEE7}" type="pres">
      <dgm:prSet presAssocID="{CE75071A-AFB1-4703-B2D4-941558078174}" presName="vert0" presStyleCnt="0">
        <dgm:presLayoutVars>
          <dgm:dir/>
          <dgm:animOne val="branch"/>
          <dgm:animLvl val="lvl"/>
        </dgm:presLayoutVars>
      </dgm:prSet>
      <dgm:spPr/>
      <dgm:t>
        <a:bodyPr/>
        <a:lstStyle/>
        <a:p>
          <a:endParaRPr lang="en-US"/>
        </a:p>
      </dgm:t>
    </dgm:pt>
    <dgm:pt modelId="{A05148B2-03EA-3341-81DC-09B1EF547249}" type="pres">
      <dgm:prSet presAssocID="{00740500-5A8B-430C-9433-A1542967DA24}" presName="thickLine" presStyleLbl="alignNode1" presStyleIdx="0" presStyleCnt="2"/>
      <dgm:spPr/>
    </dgm:pt>
    <dgm:pt modelId="{925B6C9F-E85F-C047-975B-5A8FB983DABF}" type="pres">
      <dgm:prSet presAssocID="{00740500-5A8B-430C-9433-A1542967DA24}" presName="horz1" presStyleCnt="0"/>
      <dgm:spPr/>
    </dgm:pt>
    <dgm:pt modelId="{B805CB23-B1E1-4148-A59B-2CD19E1922C0}" type="pres">
      <dgm:prSet presAssocID="{00740500-5A8B-430C-9433-A1542967DA24}" presName="tx1" presStyleLbl="revTx" presStyleIdx="0" presStyleCnt="4"/>
      <dgm:spPr/>
      <dgm:t>
        <a:bodyPr/>
        <a:lstStyle/>
        <a:p>
          <a:endParaRPr lang="en-US"/>
        </a:p>
      </dgm:t>
    </dgm:pt>
    <dgm:pt modelId="{0ADF722E-778D-2648-9B88-74C21F408FCF}" type="pres">
      <dgm:prSet presAssocID="{00740500-5A8B-430C-9433-A1542967DA24}" presName="vert1" presStyleCnt="0"/>
      <dgm:spPr/>
    </dgm:pt>
    <dgm:pt modelId="{25E6179B-D6DF-8E42-9B7D-8C50B7E73DAD}" type="pres">
      <dgm:prSet presAssocID="{EDCDD6C8-08C1-44ED-86FD-2EFAE4100833}" presName="vertSpace2a" presStyleCnt="0"/>
      <dgm:spPr/>
    </dgm:pt>
    <dgm:pt modelId="{32410DA4-D7B1-E34F-8431-25C43A53AA16}" type="pres">
      <dgm:prSet presAssocID="{EDCDD6C8-08C1-44ED-86FD-2EFAE4100833}" presName="horz2" presStyleCnt="0"/>
      <dgm:spPr/>
    </dgm:pt>
    <dgm:pt modelId="{DCA1C6C0-0A41-1E4B-A59E-CDB6BB6C56BD}" type="pres">
      <dgm:prSet presAssocID="{EDCDD6C8-08C1-44ED-86FD-2EFAE4100833}" presName="horzSpace2" presStyleCnt="0"/>
      <dgm:spPr/>
    </dgm:pt>
    <dgm:pt modelId="{2683F776-C956-AC4D-B99F-EB390430A16D}" type="pres">
      <dgm:prSet presAssocID="{EDCDD6C8-08C1-44ED-86FD-2EFAE4100833}" presName="tx2" presStyleLbl="revTx" presStyleIdx="1" presStyleCnt="4"/>
      <dgm:spPr/>
      <dgm:t>
        <a:bodyPr/>
        <a:lstStyle/>
        <a:p>
          <a:endParaRPr lang="en-US"/>
        </a:p>
      </dgm:t>
    </dgm:pt>
    <dgm:pt modelId="{5D0A5C6C-DA1C-3F4C-B2E1-3E3893E2DFAB}" type="pres">
      <dgm:prSet presAssocID="{EDCDD6C8-08C1-44ED-86FD-2EFAE4100833}" presName="vert2" presStyleCnt="0"/>
      <dgm:spPr/>
    </dgm:pt>
    <dgm:pt modelId="{93E03AA1-5D51-F240-97A4-E033BEC51CEC}" type="pres">
      <dgm:prSet presAssocID="{EDCDD6C8-08C1-44ED-86FD-2EFAE4100833}" presName="thinLine2b" presStyleLbl="callout" presStyleIdx="0" presStyleCnt="2"/>
      <dgm:spPr/>
    </dgm:pt>
    <dgm:pt modelId="{4CEBF7CB-276B-2242-932B-8BF24E8E9F77}" type="pres">
      <dgm:prSet presAssocID="{EDCDD6C8-08C1-44ED-86FD-2EFAE4100833}" presName="vertSpace2b" presStyleCnt="0"/>
      <dgm:spPr/>
    </dgm:pt>
    <dgm:pt modelId="{5BE09EAD-CAC0-B649-A2E5-314DAE62C44E}" type="pres">
      <dgm:prSet presAssocID="{EE930C96-A9CF-4D17-9D7A-534821A72F67}" presName="thickLine" presStyleLbl="alignNode1" presStyleIdx="1" presStyleCnt="2"/>
      <dgm:spPr/>
    </dgm:pt>
    <dgm:pt modelId="{B0E82CC8-1796-B549-AA59-899362505D4F}" type="pres">
      <dgm:prSet presAssocID="{EE930C96-A9CF-4D17-9D7A-534821A72F67}" presName="horz1" presStyleCnt="0"/>
      <dgm:spPr/>
    </dgm:pt>
    <dgm:pt modelId="{0DFD327F-0432-E94F-8787-31D966AFD2C1}" type="pres">
      <dgm:prSet presAssocID="{EE930C96-A9CF-4D17-9D7A-534821A72F67}" presName="tx1" presStyleLbl="revTx" presStyleIdx="2" presStyleCnt="4"/>
      <dgm:spPr/>
      <dgm:t>
        <a:bodyPr/>
        <a:lstStyle/>
        <a:p>
          <a:endParaRPr lang="en-US"/>
        </a:p>
      </dgm:t>
    </dgm:pt>
    <dgm:pt modelId="{FFA94D82-5FEE-0247-8BB9-A451F05CD347}" type="pres">
      <dgm:prSet presAssocID="{EE930C96-A9CF-4D17-9D7A-534821A72F67}" presName="vert1" presStyleCnt="0"/>
      <dgm:spPr/>
    </dgm:pt>
    <dgm:pt modelId="{F2D6A62E-A49E-6D46-9861-63FBAAA08F7C}" type="pres">
      <dgm:prSet presAssocID="{30CA3CE9-8962-407C-89F7-7DF0AA6402E2}" presName="vertSpace2a" presStyleCnt="0"/>
      <dgm:spPr/>
    </dgm:pt>
    <dgm:pt modelId="{E5C22A71-E81D-6B48-ABEB-1E2676D1D029}" type="pres">
      <dgm:prSet presAssocID="{30CA3CE9-8962-407C-89F7-7DF0AA6402E2}" presName="horz2" presStyleCnt="0"/>
      <dgm:spPr/>
    </dgm:pt>
    <dgm:pt modelId="{0F492472-BA29-EC48-89A8-88C93EDAD734}" type="pres">
      <dgm:prSet presAssocID="{30CA3CE9-8962-407C-89F7-7DF0AA6402E2}" presName="horzSpace2" presStyleCnt="0"/>
      <dgm:spPr/>
    </dgm:pt>
    <dgm:pt modelId="{6D83DF1E-F189-9E43-95DD-F8BDEB165D7D}" type="pres">
      <dgm:prSet presAssocID="{30CA3CE9-8962-407C-89F7-7DF0AA6402E2}" presName="tx2" presStyleLbl="revTx" presStyleIdx="3" presStyleCnt="4"/>
      <dgm:spPr/>
      <dgm:t>
        <a:bodyPr/>
        <a:lstStyle/>
        <a:p>
          <a:endParaRPr lang="en-US"/>
        </a:p>
      </dgm:t>
    </dgm:pt>
    <dgm:pt modelId="{9663BCC8-240F-484F-9013-71711B874209}" type="pres">
      <dgm:prSet presAssocID="{30CA3CE9-8962-407C-89F7-7DF0AA6402E2}" presName="vert2" presStyleCnt="0"/>
      <dgm:spPr/>
    </dgm:pt>
    <dgm:pt modelId="{ACB2EF0B-B480-E745-AE48-8C93437611B0}" type="pres">
      <dgm:prSet presAssocID="{30CA3CE9-8962-407C-89F7-7DF0AA6402E2}" presName="thinLine2b" presStyleLbl="callout" presStyleIdx="1" presStyleCnt="2"/>
      <dgm:spPr/>
    </dgm:pt>
    <dgm:pt modelId="{56A5FE7F-A943-9A47-A15A-C4F6E5AFF9F1}" type="pres">
      <dgm:prSet presAssocID="{30CA3CE9-8962-407C-89F7-7DF0AA6402E2}" presName="vertSpace2b" presStyleCnt="0"/>
      <dgm:spPr/>
    </dgm:pt>
  </dgm:ptLst>
  <dgm:cxnLst>
    <dgm:cxn modelId="{74D53A23-BA96-408B-A380-18B8E766192D}" srcId="{EE930C96-A9CF-4D17-9D7A-534821A72F67}" destId="{30CA3CE9-8962-407C-89F7-7DF0AA6402E2}" srcOrd="0" destOrd="0" parTransId="{833CA5C4-6B02-40DF-90CA-81D6641C4DA3}" sibTransId="{2F60A1D6-7B90-40CE-A0D1-05968C540EFE}"/>
    <dgm:cxn modelId="{86B3DFB0-E13A-9448-9248-D5D7231178C5}" type="presOf" srcId="{EE930C96-A9CF-4D17-9D7A-534821A72F67}" destId="{0DFD327F-0432-E94F-8787-31D966AFD2C1}" srcOrd="0" destOrd="0" presId="urn:microsoft.com/office/officeart/2008/layout/LinedList"/>
    <dgm:cxn modelId="{F7579A42-0FB5-1943-8E80-929B8E414CE4}" type="presOf" srcId="{CE75071A-AFB1-4703-B2D4-941558078174}" destId="{2920B667-1B82-2E42-9511-4601DCBCAEE7}" srcOrd="0" destOrd="0" presId="urn:microsoft.com/office/officeart/2008/layout/LinedList"/>
    <dgm:cxn modelId="{8D7FE8F6-A181-9C4E-8CA6-1FF08E671FEB}" type="presOf" srcId="{00740500-5A8B-430C-9433-A1542967DA24}" destId="{B805CB23-B1E1-4148-A59B-2CD19E1922C0}" srcOrd="0" destOrd="0" presId="urn:microsoft.com/office/officeart/2008/layout/LinedList"/>
    <dgm:cxn modelId="{DA19ACFD-34BA-D743-99F3-EA9ACE1DC788}" type="presOf" srcId="{30CA3CE9-8962-407C-89F7-7DF0AA6402E2}" destId="{6D83DF1E-F189-9E43-95DD-F8BDEB165D7D}" srcOrd="0" destOrd="0" presId="urn:microsoft.com/office/officeart/2008/layout/LinedList"/>
    <dgm:cxn modelId="{7958308D-F163-7049-89E7-E2E337A24069}" type="presOf" srcId="{EDCDD6C8-08C1-44ED-86FD-2EFAE4100833}" destId="{2683F776-C956-AC4D-B99F-EB390430A16D}" srcOrd="0" destOrd="0" presId="urn:microsoft.com/office/officeart/2008/layout/LinedList"/>
    <dgm:cxn modelId="{B3026417-B690-4501-B30F-0C1C9FE16AB3}" srcId="{00740500-5A8B-430C-9433-A1542967DA24}" destId="{EDCDD6C8-08C1-44ED-86FD-2EFAE4100833}" srcOrd="0" destOrd="0" parTransId="{A45CFEE4-B166-4B1E-BF3C-7FBB6A5230C6}" sibTransId="{5EEF24F4-82BD-44D5-89A2-7948A6EAB26B}"/>
    <dgm:cxn modelId="{77585C5A-E7EE-4F36-8087-8D4C1C84D413}" srcId="{CE75071A-AFB1-4703-B2D4-941558078174}" destId="{00740500-5A8B-430C-9433-A1542967DA24}" srcOrd="0" destOrd="0" parTransId="{E1788968-9400-4F6C-BF37-B857352533A4}" sibTransId="{16C63266-6750-4E2F-B7B0-B72987F43E2C}"/>
    <dgm:cxn modelId="{E90E8634-6938-4352-BA76-948622927021}" srcId="{CE75071A-AFB1-4703-B2D4-941558078174}" destId="{EE930C96-A9CF-4D17-9D7A-534821A72F67}" srcOrd="1" destOrd="0" parTransId="{20CF0C9F-0262-443B-8D98-22BF6C51037F}" sibTransId="{E55C55CA-CD76-4AF6-9459-57DD560526AD}"/>
    <dgm:cxn modelId="{A01FF171-DFE3-5F41-9537-7508B6C53116}" type="presParOf" srcId="{2920B667-1B82-2E42-9511-4601DCBCAEE7}" destId="{A05148B2-03EA-3341-81DC-09B1EF547249}" srcOrd="0" destOrd="0" presId="urn:microsoft.com/office/officeart/2008/layout/LinedList"/>
    <dgm:cxn modelId="{34E23F96-7294-F44F-8273-8D75E41876F9}" type="presParOf" srcId="{2920B667-1B82-2E42-9511-4601DCBCAEE7}" destId="{925B6C9F-E85F-C047-975B-5A8FB983DABF}" srcOrd="1" destOrd="0" presId="urn:microsoft.com/office/officeart/2008/layout/LinedList"/>
    <dgm:cxn modelId="{6E176EF3-C284-524E-8E0F-A3F9283BB5A0}" type="presParOf" srcId="{925B6C9F-E85F-C047-975B-5A8FB983DABF}" destId="{B805CB23-B1E1-4148-A59B-2CD19E1922C0}" srcOrd="0" destOrd="0" presId="urn:microsoft.com/office/officeart/2008/layout/LinedList"/>
    <dgm:cxn modelId="{A0573908-2785-D343-849F-56EE8418DED2}" type="presParOf" srcId="{925B6C9F-E85F-C047-975B-5A8FB983DABF}" destId="{0ADF722E-778D-2648-9B88-74C21F408FCF}" srcOrd="1" destOrd="0" presId="urn:microsoft.com/office/officeart/2008/layout/LinedList"/>
    <dgm:cxn modelId="{FFE07F2A-1702-3744-8999-0C8F47D06336}" type="presParOf" srcId="{0ADF722E-778D-2648-9B88-74C21F408FCF}" destId="{25E6179B-D6DF-8E42-9B7D-8C50B7E73DAD}" srcOrd="0" destOrd="0" presId="urn:microsoft.com/office/officeart/2008/layout/LinedList"/>
    <dgm:cxn modelId="{7B764584-81DA-B34C-98A8-A8F5FDA2CB11}" type="presParOf" srcId="{0ADF722E-778D-2648-9B88-74C21F408FCF}" destId="{32410DA4-D7B1-E34F-8431-25C43A53AA16}" srcOrd="1" destOrd="0" presId="urn:microsoft.com/office/officeart/2008/layout/LinedList"/>
    <dgm:cxn modelId="{3BCE486D-9C83-F942-BBB1-A7DDADB56DDA}" type="presParOf" srcId="{32410DA4-D7B1-E34F-8431-25C43A53AA16}" destId="{DCA1C6C0-0A41-1E4B-A59E-CDB6BB6C56BD}" srcOrd="0" destOrd="0" presId="urn:microsoft.com/office/officeart/2008/layout/LinedList"/>
    <dgm:cxn modelId="{8F2D9D47-B040-B64E-A17A-A337C5CB9275}" type="presParOf" srcId="{32410DA4-D7B1-E34F-8431-25C43A53AA16}" destId="{2683F776-C956-AC4D-B99F-EB390430A16D}" srcOrd="1" destOrd="0" presId="urn:microsoft.com/office/officeart/2008/layout/LinedList"/>
    <dgm:cxn modelId="{9463FE67-970D-6140-AABD-75DCCD33605F}" type="presParOf" srcId="{32410DA4-D7B1-E34F-8431-25C43A53AA16}" destId="{5D0A5C6C-DA1C-3F4C-B2E1-3E3893E2DFAB}" srcOrd="2" destOrd="0" presId="urn:microsoft.com/office/officeart/2008/layout/LinedList"/>
    <dgm:cxn modelId="{AAE8FACF-9F01-2D48-ACB2-2D295D665C2C}" type="presParOf" srcId="{0ADF722E-778D-2648-9B88-74C21F408FCF}" destId="{93E03AA1-5D51-F240-97A4-E033BEC51CEC}" srcOrd="2" destOrd="0" presId="urn:microsoft.com/office/officeart/2008/layout/LinedList"/>
    <dgm:cxn modelId="{11E70D82-1401-A249-B8F1-DCB902D77A9D}" type="presParOf" srcId="{0ADF722E-778D-2648-9B88-74C21F408FCF}" destId="{4CEBF7CB-276B-2242-932B-8BF24E8E9F77}" srcOrd="3" destOrd="0" presId="urn:microsoft.com/office/officeart/2008/layout/LinedList"/>
    <dgm:cxn modelId="{C00E3727-E6A7-E445-A0C2-30EF54AC78DE}" type="presParOf" srcId="{2920B667-1B82-2E42-9511-4601DCBCAEE7}" destId="{5BE09EAD-CAC0-B649-A2E5-314DAE62C44E}" srcOrd="2" destOrd="0" presId="urn:microsoft.com/office/officeart/2008/layout/LinedList"/>
    <dgm:cxn modelId="{035CD396-69AA-9242-B0C4-28BEADF9AA71}" type="presParOf" srcId="{2920B667-1B82-2E42-9511-4601DCBCAEE7}" destId="{B0E82CC8-1796-B549-AA59-899362505D4F}" srcOrd="3" destOrd="0" presId="urn:microsoft.com/office/officeart/2008/layout/LinedList"/>
    <dgm:cxn modelId="{D0A4FEEB-DA11-D947-B0CD-8155C73FDA61}" type="presParOf" srcId="{B0E82CC8-1796-B549-AA59-899362505D4F}" destId="{0DFD327F-0432-E94F-8787-31D966AFD2C1}" srcOrd="0" destOrd="0" presId="urn:microsoft.com/office/officeart/2008/layout/LinedList"/>
    <dgm:cxn modelId="{F04F902E-6B31-5543-B11A-F557F862EA60}" type="presParOf" srcId="{B0E82CC8-1796-B549-AA59-899362505D4F}" destId="{FFA94D82-5FEE-0247-8BB9-A451F05CD347}" srcOrd="1" destOrd="0" presId="urn:microsoft.com/office/officeart/2008/layout/LinedList"/>
    <dgm:cxn modelId="{656BA606-8A17-B240-A4BF-49C31F6AD9DA}" type="presParOf" srcId="{FFA94D82-5FEE-0247-8BB9-A451F05CD347}" destId="{F2D6A62E-A49E-6D46-9861-63FBAAA08F7C}" srcOrd="0" destOrd="0" presId="urn:microsoft.com/office/officeart/2008/layout/LinedList"/>
    <dgm:cxn modelId="{7812E8D9-D3D6-BF4E-8B46-45C23EC718F5}" type="presParOf" srcId="{FFA94D82-5FEE-0247-8BB9-A451F05CD347}" destId="{E5C22A71-E81D-6B48-ABEB-1E2676D1D029}" srcOrd="1" destOrd="0" presId="urn:microsoft.com/office/officeart/2008/layout/LinedList"/>
    <dgm:cxn modelId="{9E51D9C1-302D-0E4F-A728-7C2B25C3264D}" type="presParOf" srcId="{E5C22A71-E81D-6B48-ABEB-1E2676D1D029}" destId="{0F492472-BA29-EC48-89A8-88C93EDAD734}" srcOrd="0" destOrd="0" presId="urn:microsoft.com/office/officeart/2008/layout/LinedList"/>
    <dgm:cxn modelId="{7FEE83EA-5958-1749-992B-4BBDC2AF771C}" type="presParOf" srcId="{E5C22A71-E81D-6B48-ABEB-1E2676D1D029}" destId="{6D83DF1E-F189-9E43-95DD-F8BDEB165D7D}" srcOrd="1" destOrd="0" presId="urn:microsoft.com/office/officeart/2008/layout/LinedList"/>
    <dgm:cxn modelId="{420FC7DA-E428-C446-BB67-4E9573E299C1}" type="presParOf" srcId="{E5C22A71-E81D-6B48-ABEB-1E2676D1D029}" destId="{9663BCC8-240F-484F-9013-71711B874209}" srcOrd="2" destOrd="0" presId="urn:microsoft.com/office/officeart/2008/layout/LinedList"/>
    <dgm:cxn modelId="{B024C7D2-8856-0E4C-9886-ED96A11577CC}" type="presParOf" srcId="{FFA94D82-5FEE-0247-8BB9-A451F05CD347}" destId="{ACB2EF0B-B480-E745-AE48-8C93437611B0}" srcOrd="2" destOrd="0" presId="urn:microsoft.com/office/officeart/2008/layout/LinedList"/>
    <dgm:cxn modelId="{D87CB041-693A-594A-9527-587FE750C0E9}" type="presParOf" srcId="{FFA94D82-5FEE-0247-8BB9-A451F05CD347}" destId="{56A5FE7F-A943-9A47-A15A-C4F6E5AFF9F1}"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EDCDD6C8-08C1-44ED-86FD-2EFAE4100833}">
      <dgm:prSet/>
      <dgm:spPr/>
      <dgm:t>
        <a:bodyPr/>
        <a:lstStyle/>
        <a:p>
          <a:pPr algn="just"/>
          <a:r>
            <a:rPr lang="en-US" dirty="0"/>
            <a:t>“Audit Evidence” as defined in CSAS-2.</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EE930C96-A9CF-4D17-9D7A-534821A72F67}">
      <dgm:prSet/>
      <dgm:spPr/>
      <dgm:t>
        <a:bodyPr/>
        <a:lstStyle/>
        <a:p>
          <a:pPr algn="ctr"/>
          <a:r>
            <a:rPr lang="en-US" dirty="0" smtClean="0"/>
            <a:t>10</a:t>
          </a:r>
          <a:endParaRPr lang="en-US" dirty="0"/>
        </a:p>
      </dgm:t>
    </dgm:pt>
    <dgm:pt modelId="{20CF0C9F-0262-443B-8D98-22BF6C51037F}" type="parTrans" cxnId="{E90E8634-6938-4352-BA76-948622927021}">
      <dgm:prSet/>
      <dgm:spPr/>
      <dgm:t>
        <a:bodyPr/>
        <a:lstStyle/>
        <a:p>
          <a:pPr algn="just"/>
          <a:endParaRPr lang="en-US"/>
        </a:p>
      </dgm:t>
    </dgm:pt>
    <dgm:pt modelId="{E55C55CA-CD76-4AF6-9459-57DD560526AD}" type="sibTrans" cxnId="{E90E8634-6938-4352-BA76-948622927021}">
      <dgm:prSet/>
      <dgm:spPr/>
      <dgm:t>
        <a:bodyPr/>
        <a:lstStyle/>
        <a:p>
          <a:pPr algn="just"/>
          <a:endParaRPr lang="en-US"/>
        </a:p>
      </dgm:t>
    </dgm:pt>
    <dgm:pt modelId="{68ED2829-C6D2-4056-AAD4-119D1ADB58E5}">
      <dgm:prSet/>
      <dgm:spPr/>
      <dgm:t>
        <a:bodyPr/>
        <a:lstStyle/>
        <a:p>
          <a:pPr algn="just"/>
          <a:r>
            <a:rPr lang="en-US" dirty="0"/>
            <a:t>“Materiality” is the threshold above which missing or incorrect information is considered to have an impact on the decision making of the Auditor. Information is considered as material if its omission or misstatement could influence the opinion of the Auditor. Materiality can also be construed in terms of net impact.</a:t>
          </a:r>
        </a:p>
      </dgm:t>
    </dgm:pt>
    <dgm:pt modelId="{77C01587-AEE8-4C3D-8243-1AEAB622498C}" type="parTrans" cxnId="{425A4A59-273F-43AE-A291-8FF4B1CECE90}">
      <dgm:prSet/>
      <dgm:spPr/>
      <dgm:t>
        <a:bodyPr/>
        <a:lstStyle/>
        <a:p>
          <a:pPr algn="just"/>
          <a:endParaRPr lang="en-US"/>
        </a:p>
      </dgm:t>
    </dgm:pt>
    <dgm:pt modelId="{C905BCD0-06E0-4D6C-9025-9130983AD9EF}" type="sibTrans" cxnId="{425A4A59-273F-43AE-A291-8FF4B1CECE90}">
      <dgm:prSet/>
      <dgm:spPr/>
      <dgm:t>
        <a:bodyPr/>
        <a:lstStyle/>
        <a:p>
          <a:pPr algn="just"/>
          <a:endParaRPr lang="en-US"/>
        </a:p>
      </dgm:t>
    </dgm:pt>
    <dgm:pt modelId="{00740500-5A8B-430C-9433-A1542967DA24}">
      <dgm:prSet/>
      <dgm:spPr/>
      <dgm:t>
        <a:bodyPr/>
        <a:lstStyle/>
        <a:p>
          <a:pPr algn="ctr"/>
          <a:r>
            <a:rPr lang="en-US" dirty="0" smtClean="0"/>
            <a:t>9</a:t>
          </a:r>
          <a:endParaRPr lang="en-US" dirty="0"/>
        </a:p>
      </dgm:t>
    </dgm:pt>
    <dgm:pt modelId="{E1788968-9400-4F6C-BF37-B857352533A4}" type="parTrans" cxnId="{77585C5A-E7EE-4F36-8087-8D4C1C84D413}">
      <dgm:prSet/>
      <dgm:spPr/>
      <dgm:t>
        <a:bodyPr/>
        <a:lstStyle/>
        <a:p>
          <a:endParaRPr lang="en-US"/>
        </a:p>
      </dgm:t>
    </dgm:pt>
    <dgm:pt modelId="{16C63266-6750-4E2F-B7B0-B72987F43E2C}" type="sibTrans" cxnId="{77585C5A-E7EE-4F36-8087-8D4C1C84D413}">
      <dgm:prSet/>
      <dgm:spPr/>
      <dgm:t>
        <a:bodyPr/>
        <a:lstStyle/>
        <a:p>
          <a:endParaRPr lang="en-US"/>
        </a:p>
      </dgm:t>
    </dgm:pt>
    <dgm:pt modelId="{30CA3CE9-8962-407C-89F7-7DF0AA6402E2}">
      <dgm:prSet/>
      <dgm:spPr/>
      <dgm:t>
        <a:bodyPr/>
        <a:lstStyle/>
        <a:p>
          <a:pPr algn="just"/>
          <a:r>
            <a:rPr lang="en-US" dirty="0"/>
            <a:t>“Misstatement” means any information or statement which is false, incorrect, incomplete, misleading, misrepresents or omits or suppresses a material fact.</a:t>
          </a:r>
        </a:p>
      </dgm:t>
    </dgm:pt>
    <dgm:pt modelId="{833CA5C4-6B02-40DF-90CA-81D6641C4DA3}" type="parTrans" cxnId="{74D53A23-BA96-408B-A380-18B8E766192D}">
      <dgm:prSet/>
      <dgm:spPr/>
      <dgm:t>
        <a:bodyPr/>
        <a:lstStyle/>
        <a:p>
          <a:endParaRPr lang="en-US"/>
        </a:p>
      </dgm:t>
    </dgm:pt>
    <dgm:pt modelId="{2F60A1D6-7B90-40CE-A0D1-05968C540EFE}" type="sibTrans" cxnId="{74D53A23-BA96-408B-A380-18B8E766192D}">
      <dgm:prSet/>
      <dgm:spPr/>
      <dgm:t>
        <a:bodyPr/>
        <a:lstStyle/>
        <a:p>
          <a:endParaRPr lang="en-US"/>
        </a:p>
      </dgm:t>
    </dgm:pt>
    <dgm:pt modelId="{6C264C28-5CA1-42F7-A07D-F4909DB77C66}">
      <dgm:prSet/>
      <dgm:spPr/>
      <dgm:t>
        <a:bodyPr/>
        <a:lstStyle/>
        <a:p>
          <a:pPr algn="ctr"/>
          <a:r>
            <a:rPr lang="en-US" dirty="0" smtClean="0"/>
            <a:t>11</a:t>
          </a:r>
          <a:endParaRPr lang="en-US" dirty="0"/>
        </a:p>
      </dgm:t>
    </dgm:pt>
    <dgm:pt modelId="{4C6D1A98-BEEB-413D-AA6E-602048EDA5A9}" type="parTrans" cxnId="{F0454CE0-5FCE-44A9-B242-95D3E2A8115F}">
      <dgm:prSet/>
      <dgm:spPr/>
      <dgm:t>
        <a:bodyPr/>
        <a:lstStyle/>
        <a:p>
          <a:endParaRPr lang="en-US"/>
        </a:p>
      </dgm:t>
    </dgm:pt>
    <dgm:pt modelId="{7E4B4E9F-6512-4FC0-A6EE-4E3CC831BA25}" type="sibTrans" cxnId="{F0454CE0-5FCE-44A9-B242-95D3E2A8115F}">
      <dgm:prSet/>
      <dgm:spPr/>
      <dgm:t>
        <a:bodyPr/>
        <a:lstStyle/>
        <a:p>
          <a:endParaRPr lang="en-US"/>
        </a:p>
      </dgm:t>
    </dgm:pt>
    <dgm:pt modelId="{BD5C6C58-35DF-5B44-BEC6-4A341900D474}" type="pres">
      <dgm:prSet presAssocID="{CE75071A-AFB1-4703-B2D4-941558078174}" presName="vert0" presStyleCnt="0">
        <dgm:presLayoutVars>
          <dgm:dir/>
          <dgm:animOne val="branch"/>
          <dgm:animLvl val="lvl"/>
        </dgm:presLayoutVars>
      </dgm:prSet>
      <dgm:spPr/>
      <dgm:t>
        <a:bodyPr/>
        <a:lstStyle/>
        <a:p>
          <a:endParaRPr lang="en-US"/>
        </a:p>
      </dgm:t>
    </dgm:pt>
    <dgm:pt modelId="{6D5B0242-366F-CF4B-BF11-926EB9F649D7}" type="pres">
      <dgm:prSet presAssocID="{00740500-5A8B-430C-9433-A1542967DA24}" presName="thickLine" presStyleLbl="alignNode1" presStyleIdx="0" presStyleCnt="3"/>
      <dgm:spPr/>
    </dgm:pt>
    <dgm:pt modelId="{DDFE17C2-1A6A-3245-BD2B-553D1C161456}" type="pres">
      <dgm:prSet presAssocID="{00740500-5A8B-430C-9433-A1542967DA24}" presName="horz1" presStyleCnt="0"/>
      <dgm:spPr/>
    </dgm:pt>
    <dgm:pt modelId="{A2570E05-C2C6-AD47-96B8-F43AD0453BB5}" type="pres">
      <dgm:prSet presAssocID="{00740500-5A8B-430C-9433-A1542967DA24}" presName="tx1" presStyleLbl="revTx" presStyleIdx="0" presStyleCnt="6"/>
      <dgm:spPr/>
      <dgm:t>
        <a:bodyPr/>
        <a:lstStyle/>
        <a:p>
          <a:endParaRPr lang="en-US"/>
        </a:p>
      </dgm:t>
    </dgm:pt>
    <dgm:pt modelId="{24F00392-8414-8C40-8E7A-E9E35761F008}" type="pres">
      <dgm:prSet presAssocID="{00740500-5A8B-430C-9433-A1542967DA24}" presName="vert1" presStyleCnt="0"/>
      <dgm:spPr/>
    </dgm:pt>
    <dgm:pt modelId="{9572213D-3BD4-1248-BF65-AEAF53A221C5}" type="pres">
      <dgm:prSet presAssocID="{EDCDD6C8-08C1-44ED-86FD-2EFAE4100833}" presName="vertSpace2a" presStyleCnt="0"/>
      <dgm:spPr/>
    </dgm:pt>
    <dgm:pt modelId="{FCAE7853-DF15-4B43-B7E8-B15EC7D805D5}" type="pres">
      <dgm:prSet presAssocID="{EDCDD6C8-08C1-44ED-86FD-2EFAE4100833}" presName="horz2" presStyleCnt="0"/>
      <dgm:spPr/>
    </dgm:pt>
    <dgm:pt modelId="{63667BC5-2290-6045-A9C4-D24CDBA373F8}" type="pres">
      <dgm:prSet presAssocID="{EDCDD6C8-08C1-44ED-86FD-2EFAE4100833}" presName="horzSpace2" presStyleCnt="0"/>
      <dgm:spPr/>
    </dgm:pt>
    <dgm:pt modelId="{F2E5410D-657B-3341-A886-95051C955691}" type="pres">
      <dgm:prSet presAssocID="{EDCDD6C8-08C1-44ED-86FD-2EFAE4100833}" presName="tx2" presStyleLbl="revTx" presStyleIdx="1" presStyleCnt="6"/>
      <dgm:spPr/>
      <dgm:t>
        <a:bodyPr/>
        <a:lstStyle/>
        <a:p>
          <a:endParaRPr lang="en-US"/>
        </a:p>
      </dgm:t>
    </dgm:pt>
    <dgm:pt modelId="{1041D1CC-D2E3-4240-9843-DAD58D86A201}" type="pres">
      <dgm:prSet presAssocID="{EDCDD6C8-08C1-44ED-86FD-2EFAE4100833}" presName="vert2" presStyleCnt="0"/>
      <dgm:spPr/>
    </dgm:pt>
    <dgm:pt modelId="{6F848280-B018-9F45-92B3-AA034C7ABA61}" type="pres">
      <dgm:prSet presAssocID="{EDCDD6C8-08C1-44ED-86FD-2EFAE4100833}" presName="thinLine2b" presStyleLbl="callout" presStyleIdx="0" presStyleCnt="3"/>
      <dgm:spPr/>
    </dgm:pt>
    <dgm:pt modelId="{A014A17C-33D7-EE44-A567-982F9D4EA737}" type="pres">
      <dgm:prSet presAssocID="{EDCDD6C8-08C1-44ED-86FD-2EFAE4100833}" presName="vertSpace2b" presStyleCnt="0"/>
      <dgm:spPr/>
    </dgm:pt>
    <dgm:pt modelId="{E6AE1889-4DAD-5E4B-9ED2-F0131F9B4406}" type="pres">
      <dgm:prSet presAssocID="{EE930C96-A9CF-4D17-9D7A-534821A72F67}" presName="thickLine" presStyleLbl="alignNode1" presStyleIdx="1" presStyleCnt="3"/>
      <dgm:spPr/>
    </dgm:pt>
    <dgm:pt modelId="{CADD3CC1-0716-C149-8D60-259D3DAE6E2F}" type="pres">
      <dgm:prSet presAssocID="{EE930C96-A9CF-4D17-9D7A-534821A72F67}" presName="horz1" presStyleCnt="0"/>
      <dgm:spPr/>
    </dgm:pt>
    <dgm:pt modelId="{CE4284AD-8BF5-C048-AA56-0CD8843B3B99}" type="pres">
      <dgm:prSet presAssocID="{EE930C96-A9CF-4D17-9D7A-534821A72F67}" presName="tx1" presStyleLbl="revTx" presStyleIdx="2" presStyleCnt="6"/>
      <dgm:spPr/>
      <dgm:t>
        <a:bodyPr/>
        <a:lstStyle/>
        <a:p>
          <a:endParaRPr lang="en-US"/>
        </a:p>
      </dgm:t>
    </dgm:pt>
    <dgm:pt modelId="{8F557B93-D5F7-A443-83E3-AE3AA4449142}" type="pres">
      <dgm:prSet presAssocID="{EE930C96-A9CF-4D17-9D7A-534821A72F67}" presName="vert1" presStyleCnt="0"/>
      <dgm:spPr/>
    </dgm:pt>
    <dgm:pt modelId="{3B3E8F59-B53A-0B41-9785-10E1EF2719A7}" type="pres">
      <dgm:prSet presAssocID="{30CA3CE9-8962-407C-89F7-7DF0AA6402E2}" presName="vertSpace2a" presStyleCnt="0"/>
      <dgm:spPr/>
    </dgm:pt>
    <dgm:pt modelId="{362A7CD4-652A-9943-9024-28921D967A5C}" type="pres">
      <dgm:prSet presAssocID="{30CA3CE9-8962-407C-89F7-7DF0AA6402E2}" presName="horz2" presStyleCnt="0"/>
      <dgm:spPr/>
    </dgm:pt>
    <dgm:pt modelId="{D46F252C-12FC-3842-9D48-2D8C07D0AD18}" type="pres">
      <dgm:prSet presAssocID="{30CA3CE9-8962-407C-89F7-7DF0AA6402E2}" presName="horzSpace2" presStyleCnt="0"/>
      <dgm:spPr/>
    </dgm:pt>
    <dgm:pt modelId="{28129FEC-43C5-3A48-A329-743D4DD45B5E}" type="pres">
      <dgm:prSet presAssocID="{30CA3CE9-8962-407C-89F7-7DF0AA6402E2}" presName="tx2" presStyleLbl="revTx" presStyleIdx="3" presStyleCnt="6"/>
      <dgm:spPr/>
      <dgm:t>
        <a:bodyPr/>
        <a:lstStyle/>
        <a:p>
          <a:endParaRPr lang="en-US"/>
        </a:p>
      </dgm:t>
    </dgm:pt>
    <dgm:pt modelId="{A0791F1C-D372-334C-997A-DD18FE93D74E}" type="pres">
      <dgm:prSet presAssocID="{30CA3CE9-8962-407C-89F7-7DF0AA6402E2}" presName="vert2" presStyleCnt="0"/>
      <dgm:spPr/>
    </dgm:pt>
    <dgm:pt modelId="{35260570-DBBB-3146-B4AC-A93221BE7186}" type="pres">
      <dgm:prSet presAssocID="{30CA3CE9-8962-407C-89F7-7DF0AA6402E2}" presName="thinLine2b" presStyleLbl="callout" presStyleIdx="1" presStyleCnt="3"/>
      <dgm:spPr/>
    </dgm:pt>
    <dgm:pt modelId="{3859678F-5B61-0644-B493-56C4FA2CA1DF}" type="pres">
      <dgm:prSet presAssocID="{30CA3CE9-8962-407C-89F7-7DF0AA6402E2}" presName="vertSpace2b" presStyleCnt="0"/>
      <dgm:spPr/>
    </dgm:pt>
    <dgm:pt modelId="{8BC30AE7-71E8-8742-92EF-8A2F8F07020D}" type="pres">
      <dgm:prSet presAssocID="{6C264C28-5CA1-42F7-A07D-F4909DB77C66}" presName="thickLine" presStyleLbl="alignNode1" presStyleIdx="2" presStyleCnt="3"/>
      <dgm:spPr/>
    </dgm:pt>
    <dgm:pt modelId="{BDC6D922-0D99-534A-8DF8-C379C982823B}" type="pres">
      <dgm:prSet presAssocID="{6C264C28-5CA1-42F7-A07D-F4909DB77C66}" presName="horz1" presStyleCnt="0"/>
      <dgm:spPr/>
    </dgm:pt>
    <dgm:pt modelId="{D304F49B-E906-C440-9C2E-E684228A9C38}" type="pres">
      <dgm:prSet presAssocID="{6C264C28-5CA1-42F7-A07D-F4909DB77C66}" presName="tx1" presStyleLbl="revTx" presStyleIdx="4" presStyleCnt="6"/>
      <dgm:spPr/>
      <dgm:t>
        <a:bodyPr/>
        <a:lstStyle/>
        <a:p>
          <a:endParaRPr lang="en-US"/>
        </a:p>
      </dgm:t>
    </dgm:pt>
    <dgm:pt modelId="{4E932625-383F-5B42-BC57-844BB2A38A1C}" type="pres">
      <dgm:prSet presAssocID="{6C264C28-5CA1-42F7-A07D-F4909DB77C66}" presName="vert1" presStyleCnt="0"/>
      <dgm:spPr/>
    </dgm:pt>
    <dgm:pt modelId="{00F2260A-3B84-CF49-9CFC-C78340AAD2B4}" type="pres">
      <dgm:prSet presAssocID="{68ED2829-C6D2-4056-AAD4-119D1ADB58E5}" presName="vertSpace2a" presStyleCnt="0"/>
      <dgm:spPr/>
    </dgm:pt>
    <dgm:pt modelId="{76055409-1CCB-6742-97AC-5B259DB6D62E}" type="pres">
      <dgm:prSet presAssocID="{68ED2829-C6D2-4056-AAD4-119D1ADB58E5}" presName="horz2" presStyleCnt="0"/>
      <dgm:spPr/>
    </dgm:pt>
    <dgm:pt modelId="{35901787-D509-E045-86E8-61694151F151}" type="pres">
      <dgm:prSet presAssocID="{68ED2829-C6D2-4056-AAD4-119D1ADB58E5}" presName="horzSpace2" presStyleCnt="0"/>
      <dgm:spPr/>
    </dgm:pt>
    <dgm:pt modelId="{160F1212-96B4-D943-A657-6F3640C2CF70}" type="pres">
      <dgm:prSet presAssocID="{68ED2829-C6D2-4056-AAD4-119D1ADB58E5}" presName="tx2" presStyleLbl="revTx" presStyleIdx="5" presStyleCnt="6"/>
      <dgm:spPr/>
      <dgm:t>
        <a:bodyPr/>
        <a:lstStyle/>
        <a:p>
          <a:endParaRPr lang="en-US"/>
        </a:p>
      </dgm:t>
    </dgm:pt>
    <dgm:pt modelId="{01FB7472-A654-024E-A0E7-FB019245352E}" type="pres">
      <dgm:prSet presAssocID="{68ED2829-C6D2-4056-AAD4-119D1ADB58E5}" presName="vert2" presStyleCnt="0"/>
      <dgm:spPr/>
    </dgm:pt>
    <dgm:pt modelId="{AFBF458C-D9A8-8F48-BD56-9A9A3884B45B}" type="pres">
      <dgm:prSet presAssocID="{68ED2829-C6D2-4056-AAD4-119D1ADB58E5}" presName="thinLine2b" presStyleLbl="callout" presStyleIdx="2" presStyleCnt="3"/>
      <dgm:spPr/>
    </dgm:pt>
    <dgm:pt modelId="{6466845F-995F-7C45-BFBB-81D99BF7D022}" type="pres">
      <dgm:prSet presAssocID="{68ED2829-C6D2-4056-AAD4-119D1ADB58E5}" presName="vertSpace2b" presStyleCnt="0"/>
      <dgm:spPr/>
    </dgm:pt>
  </dgm:ptLst>
  <dgm:cxnLst>
    <dgm:cxn modelId="{ECA4AB46-10AB-2F4F-8657-F4DDAD5851F6}" type="presOf" srcId="{EDCDD6C8-08C1-44ED-86FD-2EFAE4100833}" destId="{F2E5410D-657B-3341-A886-95051C955691}" srcOrd="0" destOrd="0" presId="urn:microsoft.com/office/officeart/2008/layout/LinedList"/>
    <dgm:cxn modelId="{80FFFF2D-CC42-1644-83D6-B119BAE6D48F}" type="presOf" srcId="{CE75071A-AFB1-4703-B2D4-941558078174}" destId="{BD5C6C58-35DF-5B44-BEC6-4A341900D474}" srcOrd="0" destOrd="0" presId="urn:microsoft.com/office/officeart/2008/layout/LinedList"/>
    <dgm:cxn modelId="{48F2937A-6912-1648-9BC6-B855EE6CF94A}" type="presOf" srcId="{EE930C96-A9CF-4D17-9D7A-534821A72F67}" destId="{CE4284AD-8BF5-C048-AA56-0CD8843B3B99}" srcOrd="0" destOrd="0" presId="urn:microsoft.com/office/officeart/2008/layout/LinedList"/>
    <dgm:cxn modelId="{F7F1984D-C1DF-3B48-BEB6-F42FB171AA68}" type="presOf" srcId="{6C264C28-5CA1-42F7-A07D-F4909DB77C66}" destId="{D304F49B-E906-C440-9C2E-E684228A9C38}" srcOrd="0" destOrd="0" presId="urn:microsoft.com/office/officeart/2008/layout/LinedList"/>
    <dgm:cxn modelId="{1B9ADEB9-98DE-EA49-9F77-D34DF07851BF}" type="presOf" srcId="{00740500-5A8B-430C-9433-A1542967DA24}" destId="{A2570E05-C2C6-AD47-96B8-F43AD0453BB5}" srcOrd="0" destOrd="0" presId="urn:microsoft.com/office/officeart/2008/layout/LinedList"/>
    <dgm:cxn modelId="{74D53A23-BA96-408B-A380-18B8E766192D}" srcId="{EE930C96-A9CF-4D17-9D7A-534821A72F67}" destId="{30CA3CE9-8962-407C-89F7-7DF0AA6402E2}" srcOrd="0" destOrd="0" parTransId="{833CA5C4-6B02-40DF-90CA-81D6641C4DA3}" sibTransId="{2F60A1D6-7B90-40CE-A0D1-05968C540EFE}"/>
    <dgm:cxn modelId="{A9A26BCA-89E4-E84A-A01E-E7792302B383}" type="presOf" srcId="{30CA3CE9-8962-407C-89F7-7DF0AA6402E2}" destId="{28129FEC-43C5-3A48-A329-743D4DD45B5E}" srcOrd="0" destOrd="0" presId="urn:microsoft.com/office/officeart/2008/layout/LinedList"/>
    <dgm:cxn modelId="{F0454CE0-5FCE-44A9-B242-95D3E2A8115F}" srcId="{CE75071A-AFB1-4703-B2D4-941558078174}" destId="{6C264C28-5CA1-42F7-A07D-F4909DB77C66}" srcOrd="2" destOrd="0" parTransId="{4C6D1A98-BEEB-413D-AA6E-602048EDA5A9}" sibTransId="{7E4B4E9F-6512-4FC0-A6EE-4E3CC831BA25}"/>
    <dgm:cxn modelId="{425A4A59-273F-43AE-A291-8FF4B1CECE90}" srcId="{6C264C28-5CA1-42F7-A07D-F4909DB77C66}" destId="{68ED2829-C6D2-4056-AAD4-119D1ADB58E5}" srcOrd="0" destOrd="0" parTransId="{77C01587-AEE8-4C3D-8243-1AEAB622498C}" sibTransId="{C905BCD0-06E0-4D6C-9025-9130983AD9EF}"/>
    <dgm:cxn modelId="{B3026417-B690-4501-B30F-0C1C9FE16AB3}" srcId="{00740500-5A8B-430C-9433-A1542967DA24}" destId="{EDCDD6C8-08C1-44ED-86FD-2EFAE4100833}" srcOrd="0" destOrd="0" parTransId="{A45CFEE4-B166-4B1E-BF3C-7FBB6A5230C6}" sibTransId="{5EEF24F4-82BD-44D5-89A2-7948A6EAB26B}"/>
    <dgm:cxn modelId="{77585C5A-E7EE-4F36-8087-8D4C1C84D413}" srcId="{CE75071A-AFB1-4703-B2D4-941558078174}" destId="{00740500-5A8B-430C-9433-A1542967DA24}" srcOrd="0" destOrd="0" parTransId="{E1788968-9400-4F6C-BF37-B857352533A4}" sibTransId="{16C63266-6750-4E2F-B7B0-B72987F43E2C}"/>
    <dgm:cxn modelId="{83ABB7D2-B00B-6E49-AA76-98281F01965D}" type="presOf" srcId="{68ED2829-C6D2-4056-AAD4-119D1ADB58E5}" destId="{160F1212-96B4-D943-A657-6F3640C2CF70}" srcOrd="0" destOrd="0" presId="urn:microsoft.com/office/officeart/2008/layout/LinedList"/>
    <dgm:cxn modelId="{E90E8634-6938-4352-BA76-948622927021}" srcId="{CE75071A-AFB1-4703-B2D4-941558078174}" destId="{EE930C96-A9CF-4D17-9D7A-534821A72F67}" srcOrd="1" destOrd="0" parTransId="{20CF0C9F-0262-443B-8D98-22BF6C51037F}" sibTransId="{E55C55CA-CD76-4AF6-9459-57DD560526AD}"/>
    <dgm:cxn modelId="{BE932CFF-1F8F-A84D-A65F-678858C1FC71}" type="presParOf" srcId="{BD5C6C58-35DF-5B44-BEC6-4A341900D474}" destId="{6D5B0242-366F-CF4B-BF11-926EB9F649D7}" srcOrd="0" destOrd="0" presId="urn:microsoft.com/office/officeart/2008/layout/LinedList"/>
    <dgm:cxn modelId="{8E94CDC5-994E-8249-B99E-974A89924D21}" type="presParOf" srcId="{BD5C6C58-35DF-5B44-BEC6-4A341900D474}" destId="{DDFE17C2-1A6A-3245-BD2B-553D1C161456}" srcOrd="1" destOrd="0" presId="urn:microsoft.com/office/officeart/2008/layout/LinedList"/>
    <dgm:cxn modelId="{912201B5-1126-164F-AC84-921DC7601944}" type="presParOf" srcId="{DDFE17C2-1A6A-3245-BD2B-553D1C161456}" destId="{A2570E05-C2C6-AD47-96B8-F43AD0453BB5}" srcOrd="0" destOrd="0" presId="urn:microsoft.com/office/officeart/2008/layout/LinedList"/>
    <dgm:cxn modelId="{D7341E31-3855-3D4D-8EBF-94B826078D57}" type="presParOf" srcId="{DDFE17C2-1A6A-3245-BD2B-553D1C161456}" destId="{24F00392-8414-8C40-8E7A-E9E35761F008}" srcOrd="1" destOrd="0" presId="urn:microsoft.com/office/officeart/2008/layout/LinedList"/>
    <dgm:cxn modelId="{47BE3765-B10A-8345-9863-1EBB4CD89C33}" type="presParOf" srcId="{24F00392-8414-8C40-8E7A-E9E35761F008}" destId="{9572213D-3BD4-1248-BF65-AEAF53A221C5}" srcOrd="0" destOrd="0" presId="urn:microsoft.com/office/officeart/2008/layout/LinedList"/>
    <dgm:cxn modelId="{B00A7104-BFE2-FE4A-A8E3-9D4EDA003EAD}" type="presParOf" srcId="{24F00392-8414-8C40-8E7A-E9E35761F008}" destId="{FCAE7853-DF15-4B43-B7E8-B15EC7D805D5}" srcOrd="1" destOrd="0" presId="urn:microsoft.com/office/officeart/2008/layout/LinedList"/>
    <dgm:cxn modelId="{6A24730A-34C8-044D-BE7F-3271C4734EFB}" type="presParOf" srcId="{FCAE7853-DF15-4B43-B7E8-B15EC7D805D5}" destId="{63667BC5-2290-6045-A9C4-D24CDBA373F8}" srcOrd="0" destOrd="0" presId="urn:microsoft.com/office/officeart/2008/layout/LinedList"/>
    <dgm:cxn modelId="{42B391A5-3EA9-BC4C-8CD4-6A4FC3C50761}" type="presParOf" srcId="{FCAE7853-DF15-4B43-B7E8-B15EC7D805D5}" destId="{F2E5410D-657B-3341-A886-95051C955691}" srcOrd="1" destOrd="0" presId="urn:microsoft.com/office/officeart/2008/layout/LinedList"/>
    <dgm:cxn modelId="{448D9E94-9F94-D54A-A659-BFA7D1C1A5C2}" type="presParOf" srcId="{FCAE7853-DF15-4B43-B7E8-B15EC7D805D5}" destId="{1041D1CC-D2E3-4240-9843-DAD58D86A201}" srcOrd="2" destOrd="0" presId="urn:microsoft.com/office/officeart/2008/layout/LinedList"/>
    <dgm:cxn modelId="{34F0DE8A-9AEB-814D-81F4-CA89D906D52B}" type="presParOf" srcId="{24F00392-8414-8C40-8E7A-E9E35761F008}" destId="{6F848280-B018-9F45-92B3-AA034C7ABA61}" srcOrd="2" destOrd="0" presId="urn:microsoft.com/office/officeart/2008/layout/LinedList"/>
    <dgm:cxn modelId="{E63B3577-CE46-2043-BD05-78439395C147}" type="presParOf" srcId="{24F00392-8414-8C40-8E7A-E9E35761F008}" destId="{A014A17C-33D7-EE44-A567-982F9D4EA737}" srcOrd="3" destOrd="0" presId="urn:microsoft.com/office/officeart/2008/layout/LinedList"/>
    <dgm:cxn modelId="{E97C7A27-75D7-CF44-85AA-FB1A8B818236}" type="presParOf" srcId="{BD5C6C58-35DF-5B44-BEC6-4A341900D474}" destId="{E6AE1889-4DAD-5E4B-9ED2-F0131F9B4406}" srcOrd="2" destOrd="0" presId="urn:microsoft.com/office/officeart/2008/layout/LinedList"/>
    <dgm:cxn modelId="{FD9C9B77-74AF-AB43-8AC2-47A8626A5F42}" type="presParOf" srcId="{BD5C6C58-35DF-5B44-BEC6-4A341900D474}" destId="{CADD3CC1-0716-C149-8D60-259D3DAE6E2F}" srcOrd="3" destOrd="0" presId="urn:microsoft.com/office/officeart/2008/layout/LinedList"/>
    <dgm:cxn modelId="{D2B7B1FE-EAAF-794F-B150-E8F01658AF29}" type="presParOf" srcId="{CADD3CC1-0716-C149-8D60-259D3DAE6E2F}" destId="{CE4284AD-8BF5-C048-AA56-0CD8843B3B99}" srcOrd="0" destOrd="0" presId="urn:microsoft.com/office/officeart/2008/layout/LinedList"/>
    <dgm:cxn modelId="{8A8D57E6-105A-1A42-B90A-D7220239494E}" type="presParOf" srcId="{CADD3CC1-0716-C149-8D60-259D3DAE6E2F}" destId="{8F557B93-D5F7-A443-83E3-AE3AA4449142}" srcOrd="1" destOrd="0" presId="urn:microsoft.com/office/officeart/2008/layout/LinedList"/>
    <dgm:cxn modelId="{97069EEA-A2B6-CD4C-B849-D0F30971B24E}" type="presParOf" srcId="{8F557B93-D5F7-A443-83E3-AE3AA4449142}" destId="{3B3E8F59-B53A-0B41-9785-10E1EF2719A7}" srcOrd="0" destOrd="0" presId="urn:microsoft.com/office/officeart/2008/layout/LinedList"/>
    <dgm:cxn modelId="{6906A065-7245-9E46-BDAB-AB71BD609C84}" type="presParOf" srcId="{8F557B93-D5F7-A443-83E3-AE3AA4449142}" destId="{362A7CD4-652A-9943-9024-28921D967A5C}" srcOrd="1" destOrd="0" presId="urn:microsoft.com/office/officeart/2008/layout/LinedList"/>
    <dgm:cxn modelId="{BBA3AE47-1A50-B748-BCDB-40AE58D1482D}" type="presParOf" srcId="{362A7CD4-652A-9943-9024-28921D967A5C}" destId="{D46F252C-12FC-3842-9D48-2D8C07D0AD18}" srcOrd="0" destOrd="0" presId="urn:microsoft.com/office/officeart/2008/layout/LinedList"/>
    <dgm:cxn modelId="{17B8D968-1CD2-F346-AB2C-EDFF6586DFE2}" type="presParOf" srcId="{362A7CD4-652A-9943-9024-28921D967A5C}" destId="{28129FEC-43C5-3A48-A329-743D4DD45B5E}" srcOrd="1" destOrd="0" presId="urn:microsoft.com/office/officeart/2008/layout/LinedList"/>
    <dgm:cxn modelId="{53283139-4DE4-CD4F-87DF-240193111D58}" type="presParOf" srcId="{362A7CD4-652A-9943-9024-28921D967A5C}" destId="{A0791F1C-D372-334C-997A-DD18FE93D74E}" srcOrd="2" destOrd="0" presId="urn:microsoft.com/office/officeart/2008/layout/LinedList"/>
    <dgm:cxn modelId="{6C467F40-F231-8343-8950-1A0A08592448}" type="presParOf" srcId="{8F557B93-D5F7-A443-83E3-AE3AA4449142}" destId="{35260570-DBBB-3146-B4AC-A93221BE7186}" srcOrd="2" destOrd="0" presId="urn:microsoft.com/office/officeart/2008/layout/LinedList"/>
    <dgm:cxn modelId="{591ADCAF-0D57-1540-B90D-B43F5C3BDC10}" type="presParOf" srcId="{8F557B93-D5F7-A443-83E3-AE3AA4449142}" destId="{3859678F-5B61-0644-B493-56C4FA2CA1DF}" srcOrd="3" destOrd="0" presId="urn:microsoft.com/office/officeart/2008/layout/LinedList"/>
    <dgm:cxn modelId="{98F37AE4-7AF2-E74E-BA5C-2B61DDD9E79A}" type="presParOf" srcId="{BD5C6C58-35DF-5B44-BEC6-4A341900D474}" destId="{8BC30AE7-71E8-8742-92EF-8A2F8F07020D}" srcOrd="4" destOrd="0" presId="urn:microsoft.com/office/officeart/2008/layout/LinedList"/>
    <dgm:cxn modelId="{AD5A728A-5862-2F40-B88A-C71585798D22}" type="presParOf" srcId="{BD5C6C58-35DF-5B44-BEC6-4A341900D474}" destId="{BDC6D922-0D99-534A-8DF8-C379C982823B}" srcOrd="5" destOrd="0" presId="urn:microsoft.com/office/officeart/2008/layout/LinedList"/>
    <dgm:cxn modelId="{091BB3AA-F3F7-3B44-AE32-6885AE5FD898}" type="presParOf" srcId="{BDC6D922-0D99-534A-8DF8-C379C982823B}" destId="{D304F49B-E906-C440-9C2E-E684228A9C38}" srcOrd="0" destOrd="0" presId="urn:microsoft.com/office/officeart/2008/layout/LinedList"/>
    <dgm:cxn modelId="{1D990E9A-3C80-6445-92B4-A3651ABD0617}" type="presParOf" srcId="{BDC6D922-0D99-534A-8DF8-C379C982823B}" destId="{4E932625-383F-5B42-BC57-844BB2A38A1C}" srcOrd="1" destOrd="0" presId="urn:microsoft.com/office/officeart/2008/layout/LinedList"/>
    <dgm:cxn modelId="{48DC4170-9536-8342-AB4F-EFEEEF883A5C}" type="presParOf" srcId="{4E932625-383F-5B42-BC57-844BB2A38A1C}" destId="{00F2260A-3B84-CF49-9CFC-C78340AAD2B4}" srcOrd="0" destOrd="0" presId="urn:microsoft.com/office/officeart/2008/layout/LinedList"/>
    <dgm:cxn modelId="{635F1A04-A268-3B43-ABCE-8AFCBF6FFF3D}" type="presParOf" srcId="{4E932625-383F-5B42-BC57-844BB2A38A1C}" destId="{76055409-1CCB-6742-97AC-5B259DB6D62E}" srcOrd="1" destOrd="0" presId="urn:microsoft.com/office/officeart/2008/layout/LinedList"/>
    <dgm:cxn modelId="{15E8E83B-8A00-FB46-9BEE-E56F75DE5A38}" type="presParOf" srcId="{76055409-1CCB-6742-97AC-5B259DB6D62E}" destId="{35901787-D509-E045-86E8-61694151F151}" srcOrd="0" destOrd="0" presId="urn:microsoft.com/office/officeart/2008/layout/LinedList"/>
    <dgm:cxn modelId="{0F9E0819-8F0E-E748-8C58-E449A118B7F5}" type="presParOf" srcId="{76055409-1CCB-6742-97AC-5B259DB6D62E}" destId="{160F1212-96B4-D943-A657-6F3640C2CF70}" srcOrd="1" destOrd="0" presId="urn:microsoft.com/office/officeart/2008/layout/LinedList"/>
    <dgm:cxn modelId="{EC642B4B-58D8-2A46-A697-628C23625566}" type="presParOf" srcId="{76055409-1CCB-6742-97AC-5B259DB6D62E}" destId="{01FB7472-A654-024E-A0E7-FB019245352E}" srcOrd="2" destOrd="0" presId="urn:microsoft.com/office/officeart/2008/layout/LinedList"/>
    <dgm:cxn modelId="{653725F5-4E0D-9E40-B623-22F5C1135AAA}" type="presParOf" srcId="{4E932625-383F-5B42-BC57-844BB2A38A1C}" destId="{AFBF458C-D9A8-8F48-BD56-9A9A3884B45B}" srcOrd="2" destOrd="0" presId="urn:microsoft.com/office/officeart/2008/layout/LinedList"/>
    <dgm:cxn modelId="{09811052-F4A9-E744-BFFF-E54A9C4A50D3}" type="presParOf" srcId="{4E932625-383F-5B42-BC57-844BB2A38A1C}" destId="{6466845F-995F-7C45-BFBB-81D99BF7D02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EDCDD6C8-08C1-44ED-86FD-2EFAE4100833}">
      <dgm:prSet/>
      <dgm:spPr/>
      <dgm:t>
        <a:bodyPr/>
        <a:lstStyle/>
        <a:p>
          <a:pPr algn="just"/>
          <a:r>
            <a:rPr lang="en-US" dirty="0"/>
            <a:t>“Records” include: Memorandum and Articles of Association, bye-laws or any other constitutional documents; Minutes, returns, forms, indexes and Registers; Books and papers including books of accounts, deeds, vouchers; Agreements, Memorandum of Understanding; Other documents maintained by the Auditee either in physical or electronic form; and Correspondence.</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EE930C96-A9CF-4D17-9D7A-534821A72F67}">
      <dgm:prSet/>
      <dgm:spPr/>
      <dgm:t>
        <a:bodyPr/>
        <a:lstStyle/>
        <a:p>
          <a:pPr algn="ctr"/>
          <a:r>
            <a:rPr lang="en-US" dirty="0" smtClean="0"/>
            <a:t>13</a:t>
          </a:r>
          <a:endParaRPr lang="en-US" dirty="0"/>
        </a:p>
      </dgm:t>
    </dgm:pt>
    <dgm:pt modelId="{20CF0C9F-0262-443B-8D98-22BF6C51037F}" type="parTrans" cxnId="{E90E8634-6938-4352-BA76-948622927021}">
      <dgm:prSet/>
      <dgm:spPr/>
      <dgm:t>
        <a:bodyPr/>
        <a:lstStyle/>
        <a:p>
          <a:pPr algn="just"/>
          <a:endParaRPr lang="en-US"/>
        </a:p>
      </dgm:t>
    </dgm:pt>
    <dgm:pt modelId="{E55C55CA-CD76-4AF6-9459-57DD560526AD}" type="sibTrans" cxnId="{E90E8634-6938-4352-BA76-948622927021}">
      <dgm:prSet/>
      <dgm:spPr/>
      <dgm:t>
        <a:bodyPr/>
        <a:lstStyle/>
        <a:p>
          <a:pPr algn="just"/>
          <a:endParaRPr lang="en-US"/>
        </a:p>
      </dgm:t>
    </dgm:pt>
    <dgm:pt modelId="{00740500-5A8B-430C-9433-A1542967DA24}">
      <dgm:prSet/>
      <dgm:spPr/>
      <dgm:t>
        <a:bodyPr/>
        <a:lstStyle/>
        <a:p>
          <a:pPr algn="ctr"/>
          <a:r>
            <a:rPr lang="en-US" dirty="0" smtClean="0"/>
            <a:t>12</a:t>
          </a:r>
          <a:endParaRPr lang="en-US" dirty="0"/>
        </a:p>
      </dgm:t>
    </dgm:pt>
    <dgm:pt modelId="{E1788968-9400-4F6C-BF37-B857352533A4}" type="parTrans" cxnId="{77585C5A-E7EE-4F36-8087-8D4C1C84D413}">
      <dgm:prSet/>
      <dgm:spPr/>
      <dgm:t>
        <a:bodyPr/>
        <a:lstStyle/>
        <a:p>
          <a:endParaRPr lang="en-US"/>
        </a:p>
      </dgm:t>
    </dgm:pt>
    <dgm:pt modelId="{16C63266-6750-4E2F-B7B0-B72987F43E2C}" type="sibTrans" cxnId="{77585C5A-E7EE-4F36-8087-8D4C1C84D413}">
      <dgm:prSet/>
      <dgm:spPr/>
      <dgm:t>
        <a:bodyPr/>
        <a:lstStyle/>
        <a:p>
          <a:endParaRPr lang="en-US"/>
        </a:p>
      </dgm:t>
    </dgm:pt>
    <dgm:pt modelId="{30CA3CE9-8962-407C-89F7-7DF0AA6402E2}">
      <dgm:prSet/>
      <dgm:spPr/>
      <dgm:t>
        <a:bodyPr/>
        <a:lstStyle/>
        <a:p>
          <a:pPr algn="just"/>
          <a:r>
            <a:rPr lang="en-US" dirty="0"/>
            <a:t>“Third Party” means any person who does not have a direct connection with the audit but whose inputs or opinion might influence the audit conclusion and includes an expert.</a:t>
          </a:r>
        </a:p>
      </dgm:t>
    </dgm:pt>
    <dgm:pt modelId="{833CA5C4-6B02-40DF-90CA-81D6641C4DA3}" type="parTrans" cxnId="{74D53A23-BA96-408B-A380-18B8E766192D}">
      <dgm:prSet/>
      <dgm:spPr/>
      <dgm:t>
        <a:bodyPr/>
        <a:lstStyle/>
        <a:p>
          <a:endParaRPr lang="en-US"/>
        </a:p>
      </dgm:t>
    </dgm:pt>
    <dgm:pt modelId="{2F60A1D6-7B90-40CE-A0D1-05968C540EFE}" type="sibTrans" cxnId="{74D53A23-BA96-408B-A380-18B8E766192D}">
      <dgm:prSet/>
      <dgm:spPr/>
      <dgm:t>
        <a:bodyPr/>
        <a:lstStyle/>
        <a:p>
          <a:endParaRPr lang="en-US"/>
        </a:p>
      </dgm:t>
    </dgm:pt>
    <dgm:pt modelId="{10EACDAF-14FA-CE40-A22B-DB75DD29C89E}" type="pres">
      <dgm:prSet presAssocID="{CE75071A-AFB1-4703-B2D4-941558078174}" presName="vert0" presStyleCnt="0">
        <dgm:presLayoutVars>
          <dgm:dir/>
          <dgm:animOne val="branch"/>
          <dgm:animLvl val="lvl"/>
        </dgm:presLayoutVars>
      </dgm:prSet>
      <dgm:spPr/>
      <dgm:t>
        <a:bodyPr/>
        <a:lstStyle/>
        <a:p>
          <a:endParaRPr lang="en-US"/>
        </a:p>
      </dgm:t>
    </dgm:pt>
    <dgm:pt modelId="{491639B0-3FC4-D748-8128-18A31018489A}" type="pres">
      <dgm:prSet presAssocID="{00740500-5A8B-430C-9433-A1542967DA24}" presName="thickLine" presStyleLbl="alignNode1" presStyleIdx="0" presStyleCnt="2"/>
      <dgm:spPr/>
    </dgm:pt>
    <dgm:pt modelId="{D078F161-0654-2244-AC16-160C2EF67F62}" type="pres">
      <dgm:prSet presAssocID="{00740500-5A8B-430C-9433-A1542967DA24}" presName="horz1" presStyleCnt="0"/>
      <dgm:spPr/>
    </dgm:pt>
    <dgm:pt modelId="{82880A18-4F66-C84B-AF27-507A7F1607E2}" type="pres">
      <dgm:prSet presAssocID="{00740500-5A8B-430C-9433-A1542967DA24}" presName="tx1" presStyleLbl="revTx" presStyleIdx="0" presStyleCnt="4"/>
      <dgm:spPr/>
      <dgm:t>
        <a:bodyPr/>
        <a:lstStyle/>
        <a:p>
          <a:endParaRPr lang="en-US"/>
        </a:p>
      </dgm:t>
    </dgm:pt>
    <dgm:pt modelId="{D39D5153-A269-4E45-9F7C-05CB3A26E43E}" type="pres">
      <dgm:prSet presAssocID="{00740500-5A8B-430C-9433-A1542967DA24}" presName="vert1" presStyleCnt="0"/>
      <dgm:spPr/>
    </dgm:pt>
    <dgm:pt modelId="{186813F8-21CC-F64B-980A-327AC5EA3F29}" type="pres">
      <dgm:prSet presAssocID="{EDCDD6C8-08C1-44ED-86FD-2EFAE4100833}" presName="vertSpace2a" presStyleCnt="0"/>
      <dgm:spPr/>
    </dgm:pt>
    <dgm:pt modelId="{21636169-8AF6-2B47-9427-C7FF6DDE8DE6}" type="pres">
      <dgm:prSet presAssocID="{EDCDD6C8-08C1-44ED-86FD-2EFAE4100833}" presName="horz2" presStyleCnt="0"/>
      <dgm:spPr/>
    </dgm:pt>
    <dgm:pt modelId="{C89F1291-2851-1C4B-AA45-CB37F73A0F00}" type="pres">
      <dgm:prSet presAssocID="{EDCDD6C8-08C1-44ED-86FD-2EFAE4100833}" presName="horzSpace2" presStyleCnt="0"/>
      <dgm:spPr/>
    </dgm:pt>
    <dgm:pt modelId="{06CDF7A3-4732-5A48-86E1-28B4F3712C8B}" type="pres">
      <dgm:prSet presAssocID="{EDCDD6C8-08C1-44ED-86FD-2EFAE4100833}" presName="tx2" presStyleLbl="revTx" presStyleIdx="1" presStyleCnt="4"/>
      <dgm:spPr/>
      <dgm:t>
        <a:bodyPr/>
        <a:lstStyle/>
        <a:p>
          <a:endParaRPr lang="en-US"/>
        </a:p>
      </dgm:t>
    </dgm:pt>
    <dgm:pt modelId="{19BB9A62-1CDB-E34E-A5D3-8B78C061AE8F}" type="pres">
      <dgm:prSet presAssocID="{EDCDD6C8-08C1-44ED-86FD-2EFAE4100833}" presName="vert2" presStyleCnt="0"/>
      <dgm:spPr/>
    </dgm:pt>
    <dgm:pt modelId="{26D66FA4-1204-E74B-966C-390B1856695A}" type="pres">
      <dgm:prSet presAssocID="{EDCDD6C8-08C1-44ED-86FD-2EFAE4100833}" presName="thinLine2b" presStyleLbl="callout" presStyleIdx="0" presStyleCnt="2"/>
      <dgm:spPr/>
    </dgm:pt>
    <dgm:pt modelId="{76C24287-17CB-724D-A2A9-83B0FBEACD61}" type="pres">
      <dgm:prSet presAssocID="{EDCDD6C8-08C1-44ED-86FD-2EFAE4100833}" presName="vertSpace2b" presStyleCnt="0"/>
      <dgm:spPr/>
    </dgm:pt>
    <dgm:pt modelId="{62578274-F3AA-B74A-9231-89AF8DF7F648}" type="pres">
      <dgm:prSet presAssocID="{EE930C96-A9CF-4D17-9D7A-534821A72F67}" presName="thickLine" presStyleLbl="alignNode1" presStyleIdx="1" presStyleCnt="2"/>
      <dgm:spPr/>
    </dgm:pt>
    <dgm:pt modelId="{C53299E1-A756-E345-A8D5-9C5BAC481EF5}" type="pres">
      <dgm:prSet presAssocID="{EE930C96-A9CF-4D17-9D7A-534821A72F67}" presName="horz1" presStyleCnt="0"/>
      <dgm:spPr/>
    </dgm:pt>
    <dgm:pt modelId="{3B583743-627B-7A43-B0FA-77C715970F3C}" type="pres">
      <dgm:prSet presAssocID="{EE930C96-A9CF-4D17-9D7A-534821A72F67}" presName="tx1" presStyleLbl="revTx" presStyleIdx="2" presStyleCnt="4"/>
      <dgm:spPr/>
      <dgm:t>
        <a:bodyPr/>
        <a:lstStyle/>
        <a:p>
          <a:endParaRPr lang="en-US"/>
        </a:p>
      </dgm:t>
    </dgm:pt>
    <dgm:pt modelId="{BE396BE1-62D6-E349-9724-21A98576ACA5}" type="pres">
      <dgm:prSet presAssocID="{EE930C96-A9CF-4D17-9D7A-534821A72F67}" presName="vert1" presStyleCnt="0"/>
      <dgm:spPr/>
    </dgm:pt>
    <dgm:pt modelId="{3017E559-C468-6D49-925C-700785194AE8}" type="pres">
      <dgm:prSet presAssocID="{30CA3CE9-8962-407C-89F7-7DF0AA6402E2}" presName="vertSpace2a" presStyleCnt="0"/>
      <dgm:spPr/>
    </dgm:pt>
    <dgm:pt modelId="{F55DCB90-545E-A84D-95B7-06A4C9D2932B}" type="pres">
      <dgm:prSet presAssocID="{30CA3CE9-8962-407C-89F7-7DF0AA6402E2}" presName="horz2" presStyleCnt="0"/>
      <dgm:spPr/>
    </dgm:pt>
    <dgm:pt modelId="{B2B277B0-ABB6-3745-9484-62CC15917226}" type="pres">
      <dgm:prSet presAssocID="{30CA3CE9-8962-407C-89F7-7DF0AA6402E2}" presName="horzSpace2" presStyleCnt="0"/>
      <dgm:spPr/>
    </dgm:pt>
    <dgm:pt modelId="{38027D54-E093-8A43-96D4-CE29E5E69AF2}" type="pres">
      <dgm:prSet presAssocID="{30CA3CE9-8962-407C-89F7-7DF0AA6402E2}" presName="tx2" presStyleLbl="revTx" presStyleIdx="3" presStyleCnt="4"/>
      <dgm:spPr/>
      <dgm:t>
        <a:bodyPr/>
        <a:lstStyle/>
        <a:p>
          <a:endParaRPr lang="en-US"/>
        </a:p>
      </dgm:t>
    </dgm:pt>
    <dgm:pt modelId="{F990E2E2-ADCF-6C4C-9C8C-250B6ED553D7}" type="pres">
      <dgm:prSet presAssocID="{30CA3CE9-8962-407C-89F7-7DF0AA6402E2}" presName="vert2" presStyleCnt="0"/>
      <dgm:spPr/>
    </dgm:pt>
    <dgm:pt modelId="{BA02DC25-D2AB-1741-B781-A4D2F3CC252A}" type="pres">
      <dgm:prSet presAssocID="{30CA3CE9-8962-407C-89F7-7DF0AA6402E2}" presName="thinLine2b" presStyleLbl="callout" presStyleIdx="1" presStyleCnt="2"/>
      <dgm:spPr/>
    </dgm:pt>
    <dgm:pt modelId="{F172E74C-FE5E-7A47-AED9-9A07C63446CE}" type="pres">
      <dgm:prSet presAssocID="{30CA3CE9-8962-407C-89F7-7DF0AA6402E2}" presName="vertSpace2b" presStyleCnt="0"/>
      <dgm:spPr/>
    </dgm:pt>
  </dgm:ptLst>
  <dgm:cxnLst>
    <dgm:cxn modelId="{D3211098-E360-3146-995B-331444BF5728}" type="presOf" srcId="{CE75071A-AFB1-4703-B2D4-941558078174}" destId="{10EACDAF-14FA-CE40-A22B-DB75DD29C89E}" srcOrd="0" destOrd="0" presId="urn:microsoft.com/office/officeart/2008/layout/LinedList"/>
    <dgm:cxn modelId="{B3026417-B690-4501-B30F-0C1C9FE16AB3}" srcId="{00740500-5A8B-430C-9433-A1542967DA24}" destId="{EDCDD6C8-08C1-44ED-86FD-2EFAE4100833}" srcOrd="0" destOrd="0" parTransId="{A45CFEE4-B166-4B1E-BF3C-7FBB6A5230C6}" sibTransId="{5EEF24F4-82BD-44D5-89A2-7948A6EAB26B}"/>
    <dgm:cxn modelId="{D477B619-B786-034C-894C-9437364AC78A}" type="presOf" srcId="{00740500-5A8B-430C-9433-A1542967DA24}" destId="{82880A18-4F66-C84B-AF27-507A7F1607E2}" srcOrd="0" destOrd="0" presId="urn:microsoft.com/office/officeart/2008/layout/LinedList"/>
    <dgm:cxn modelId="{2F8CDF31-968C-6E4A-90AF-6A5E1E14F928}" type="presOf" srcId="{30CA3CE9-8962-407C-89F7-7DF0AA6402E2}" destId="{38027D54-E093-8A43-96D4-CE29E5E69AF2}" srcOrd="0" destOrd="0" presId="urn:microsoft.com/office/officeart/2008/layout/LinedList"/>
    <dgm:cxn modelId="{1BBC74B2-3662-6D44-A558-C14EF649FE0A}" type="presOf" srcId="{EE930C96-A9CF-4D17-9D7A-534821A72F67}" destId="{3B583743-627B-7A43-B0FA-77C715970F3C}" srcOrd="0" destOrd="0" presId="urn:microsoft.com/office/officeart/2008/layout/LinedList"/>
    <dgm:cxn modelId="{FFC3FF4E-71A5-DB40-A604-23C165EDE0E8}" type="presOf" srcId="{EDCDD6C8-08C1-44ED-86FD-2EFAE4100833}" destId="{06CDF7A3-4732-5A48-86E1-28B4F3712C8B}" srcOrd="0" destOrd="0" presId="urn:microsoft.com/office/officeart/2008/layout/LinedList"/>
    <dgm:cxn modelId="{77585C5A-E7EE-4F36-8087-8D4C1C84D413}" srcId="{CE75071A-AFB1-4703-B2D4-941558078174}" destId="{00740500-5A8B-430C-9433-A1542967DA24}" srcOrd="0" destOrd="0" parTransId="{E1788968-9400-4F6C-BF37-B857352533A4}" sibTransId="{16C63266-6750-4E2F-B7B0-B72987F43E2C}"/>
    <dgm:cxn modelId="{E90E8634-6938-4352-BA76-948622927021}" srcId="{CE75071A-AFB1-4703-B2D4-941558078174}" destId="{EE930C96-A9CF-4D17-9D7A-534821A72F67}" srcOrd="1" destOrd="0" parTransId="{20CF0C9F-0262-443B-8D98-22BF6C51037F}" sibTransId="{E55C55CA-CD76-4AF6-9459-57DD560526AD}"/>
    <dgm:cxn modelId="{74D53A23-BA96-408B-A380-18B8E766192D}" srcId="{EE930C96-A9CF-4D17-9D7A-534821A72F67}" destId="{30CA3CE9-8962-407C-89F7-7DF0AA6402E2}" srcOrd="0" destOrd="0" parTransId="{833CA5C4-6B02-40DF-90CA-81D6641C4DA3}" sibTransId="{2F60A1D6-7B90-40CE-A0D1-05968C540EFE}"/>
    <dgm:cxn modelId="{0D24C55E-3F88-5141-B4E8-B12E37349171}" type="presParOf" srcId="{10EACDAF-14FA-CE40-A22B-DB75DD29C89E}" destId="{491639B0-3FC4-D748-8128-18A31018489A}" srcOrd="0" destOrd="0" presId="urn:microsoft.com/office/officeart/2008/layout/LinedList"/>
    <dgm:cxn modelId="{C37850A5-68E5-FC45-93C7-ECFCEE02B607}" type="presParOf" srcId="{10EACDAF-14FA-CE40-A22B-DB75DD29C89E}" destId="{D078F161-0654-2244-AC16-160C2EF67F62}" srcOrd="1" destOrd="0" presId="urn:microsoft.com/office/officeart/2008/layout/LinedList"/>
    <dgm:cxn modelId="{B906C868-4ECA-BA48-B24D-5198F79ABCE5}" type="presParOf" srcId="{D078F161-0654-2244-AC16-160C2EF67F62}" destId="{82880A18-4F66-C84B-AF27-507A7F1607E2}" srcOrd="0" destOrd="0" presId="urn:microsoft.com/office/officeart/2008/layout/LinedList"/>
    <dgm:cxn modelId="{EFFF1CF2-96F0-A749-9D04-94241BC831BA}" type="presParOf" srcId="{D078F161-0654-2244-AC16-160C2EF67F62}" destId="{D39D5153-A269-4E45-9F7C-05CB3A26E43E}" srcOrd="1" destOrd="0" presId="urn:microsoft.com/office/officeart/2008/layout/LinedList"/>
    <dgm:cxn modelId="{AB759518-18F6-C045-8F53-388A3A633E53}" type="presParOf" srcId="{D39D5153-A269-4E45-9F7C-05CB3A26E43E}" destId="{186813F8-21CC-F64B-980A-327AC5EA3F29}" srcOrd="0" destOrd="0" presId="urn:microsoft.com/office/officeart/2008/layout/LinedList"/>
    <dgm:cxn modelId="{A69A7EF2-0640-7447-A6F0-BE9606C116EB}" type="presParOf" srcId="{D39D5153-A269-4E45-9F7C-05CB3A26E43E}" destId="{21636169-8AF6-2B47-9427-C7FF6DDE8DE6}" srcOrd="1" destOrd="0" presId="urn:microsoft.com/office/officeart/2008/layout/LinedList"/>
    <dgm:cxn modelId="{6973D986-D8DB-D144-BCCF-BC5586A8A3F0}" type="presParOf" srcId="{21636169-8AF6-2B47-9427-C7FF6DDE8DE6}" destId="{C89F1291-2851-1C4B-AA45-CB37F73A0F00}" srcOrd="0" destOrd="0" presId="urn:microsoft.com/office/officeart/2008/layout/LinedList"/>
    <dgm:cxn modelId="{B14927D4-D4F4-5D4D-BC21-E38B6B189EF2}" type="presParOf" srcId="{21636169-8AF6-2B47-9427-C7FF6DDE8DE6}" destId="{06CDF7A3-4732-5A48-86E1-28B4F3712C8B}" srcOrd="1" destOrd="0" presId="urn:microsoft.com/office/officeart/2008/layout/LinedList"/>
    <dgm:cxn modelId="{9B3AFAC1-E9F2-4E41-8CCC-93C57D08F162}" type="presParOf" srcId="{21636169-8AF6-2B47-9427-C7FF6DDE8DE6}" destId="{19BB9A62-1CDB-E34E-A5D3-8B78C061AE8F}" srcOrd="2" destOrd="0" presId="urn:microsoft.com/office/officeart/2008/layout/LinedList"/>
    <dgm:cxn modelId="{43C22074-4C6E-EB4C-BC51-E6F2A6977A1C}" type="presParOf" srcId="{D39D5153-A269-4E45-9F7C-05CB3A26E43E}" destId="{26D66FA4-1204-E74B-966C-390B1856695A}" srcOrd="2" destOrd="0" presId="urn:microsoft.com/office/officeart/2008/layout/LinedList"/>
    <dgm:cxn modelId="{0AAFB55A-FFE3-AC47-8EC6-670B89CD05F8}" type="presParOf" srcId="{D39D5153-A269-4E45-9F7C-05CB3A26E43E}" destId="{76C24287-17CB-724D-A2A9-83B0FBEACD61}" srcOrd="3" destOrd="0" presId="urn:microsoft.com/office/officeart/2008/layout/LinedList"/>
    <dgm:cxn modelId="{81171F72-5E51-1E4E-9BB7-1724BAB528C0}" type="presParOf" srcId="{10EACDAF-14FA-CE40-A22B-DB75DD29C89E}" destId="{62578274-F3AA-B74A-9231-89AF8DF7F648}" srcOrd="2" destOrd="0" presId="urn:microsoft.com/office/officeart/2008/layout/LinedList"/>
    <dgm:cxn modelId="{C719FA13-290C-974A-842D-F5185FFF50F0}" type="presParOf" srcId="{10EACDAF-14FA-CE40-A22B-DB75DD29C89E}" destId="{C53299E1-A756-E345-A8D5-9C5BAC481EF5}" srcOrd="3" destOrd="0" presId="urn:microsoft.com/office/officeart/2008/layout/LinedList"/>
    <dgm:cxn modelId="{F270BC85-E13A-854D-B8E5-C51A6C6770C8}" type="presParOf" srcId="{C53299E1-A756-E345-A8D5-9C5BAC481EF5}" destId="{3B583743-627B-7A43-B0FA-77C715970F3C}" srcOrd="0" destOrd="0" presId="urn:microsoft.com/office/officeart/2008/layout/LinedList"/>
    <dgm:cxn modelId="{973F4506-7629-1446-ACD7-C658436F6849}" type="presParOf" srcId="{C53299E1-A756-E345-A8D5-9C5BAC481EF5}" destId="{BE396BE1-62D6-E349-9724-21A98576ACA5}" srcOrd="1" destOrd="0" presId="urn:microsoft.com/office/officeart/2008/layout/LinedList"/>
    <dgm:cxn modelId="{661F87A7-9219-4447-B157-BC48F23DA46F}" type="presParOf" srcId="{BE396BE1-62D6-E349-9724-21A98576ACA5}" destId="{3017E559-C468-6D49-925C-700785194AE8}" srcOrd="0" destOrd="0" presId="urn:microsoft.com/office/officeart/2008/layout/LinedList"/>
    <dgm:cxn modelId="{67CB7A2C-7C80-4B40-961E-4DFDAFA14A08}" type="presParOf" srcId="{BE396BE1-62D6-E349-9724-21A98576ACA5}" destId="{F55DCB90-545E-A84D-95B7-06A4C9D2932B}" srcOrd="1" destOrd="0" presId="urn:microsoft.com/office/officeart/2008/layout/LinedList"/>
    <dgm:cxn modelId="{AC1B0905-343D-7C49-914B-15763134F38A}" type="presParOf" srcId="{F55DCB90-545E-A84D-95B7-06A4C9D2932B}" destId="{B2B277B0-ABB6-3745-9484-62CC15917226}" srcOrd="0" destOrd="0" presId="urn:microsoft.com/office/officeart/2008/layout/LinedList"/>
    <dgm:cxn modelId="{D4B9BB8A-273D-FD4D-8B34-8BDF17131C6D}" type="presParOf" srcId="{F55DCB90-545E-A84D-95B7-06A4C9D2932B}" destId="{38027D54-E093-8A43-96D4-CE29E5E69AF2}" srcOrd="1" destOrd="0" presId="urn:microsoft.com/office/officeart/2008/layout/LinedList"/>
    <dgm:cxn modelId="{028450C0-F91E-6843-B7D6-CDAAD4948C43}" type="presParOf" srcId="{F55DCB90-545E-A84D-95B7-06A4C9D2932B}" destId="{F990E2E2-ADCF-6C4C-9C8C-250B6ED553D7}" srcOrd="2" destOrd="0" presId="urn:microsoft.com/office/officeart/2008/layout/LinedList"/>
    <dgm:cxn modelId="{3FB48059-E153-6940-9A38-CA7C63627BD1}" type="presParOf" srcId="{BE396BE1-62D6-E349-9724-21A98576ACA5}" destId="{BA02DC25-D2AB-1741-B781-A4D2F3CC252A}" srcOrd="2" destOrd="0" presId="urn:microsoft.com/office/officeart/2008/layout/LinedList"/>
    <dgm:cxn modelId="{DF860279-0DE6-ED41-A48C-50A41C32F43A}" type="presParOf" srcId="{BE396BE1-62D6-E349-9724-21A98576ACA5}" destId="{F172E74C-FE5E-7A47-AED9-9A07C63446C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75071A-AFB1-4703-B2D4-941558078174}" type="doc">
      <dgm:prSet loTypeId="urn:microsoft.com/office/officeart/2005/8/layout/venn3" loCatId="list" qsTypeId="urn:microsoft.com/office/officeart/2005/8/quickstyle/simple1" qsCatId="simple" csTypeId="urn:microsoft.com/office/officeart/2005/8/colors/colorful1#4" csCatId="colorful" phldr="1"/>
      <dgm:spPr/>
      <dgm:t>
        <a:bodyPr/>
        <a:lstStyle/>
        <a:p>
          <a:endParaRPr lang="en-US"/>
        </a:p>
      </dgm:t>
    </dgm:pt>
    <dgm:pt modelId="{EDCDD6C8-08C1-44ED-86FD-2EFAE4100833}">
      <dgm:prSet/>
      <dgm:spPr/>
      <dgm:t>
        <a:bodyPr/>
        <a:lstStyle/>
        <a:p>
          <a:pPr algn="l"/>
          <a:r>
            <a:rPr lang="en-US" b="0" i="0" dirty="0" smtClean="0"/>
            <a:t>Audit engagement process</a:t>
          </a:r>
          <a:endParaRPr lang="en-US" b="0" dirty="0"/>
        </a:p>
      </dgm:t>
    </dgm:pt>
    <dgm:pt modelId="{A45CFEE4-B166-4B1E-BF3C-7FBB6A5230C6}" type="parTrans" cxnId="{B3026417-B690-4501-B30F-0C1C9FE16AB3}">
      <dgm:prSet/>
      <dgm:spPr/>
      <dgm:t>
        <a:bodyPr/>
        <a:lstStyle/>
        <a:p>
          <a:pPr algn="l"/>
          <a:endParaRPr lang="en-US"/>
        </a:p>
      </dgm:t>
    </dgm:pt>
    <dgm:pt modelId="{5EEF24F4-82BD-44D5-89A2-7948A6EAB26B}" type="sibTrans" cxnId="{B3026417-B690-4501-B30F-0C1C9FE16AB3}">
      <dgm:prSet/>
      <dgm:spPr/>
      <dgm:t>
        <a:bodyPr/>
        <a:lstStyle/>
        <a:p>
          <a:pPr algn="l"/>
          <a:endParaRPr lang="en-US"/>
        </a:p>
      </dgm:t>
    </dgm:pt>
    <dgm:pt modelId="{C5707074-5903-BC4C-8E78-E139BA9FBCE3}">
      <dgm:prSet/>
      <dgm:spPr/>
      <dgm:t>
        <a:bodyPr/>
        <a:lstStyle/>
        <a:p>
          <a:pPr algn="l"/>
          <a:r>
            <a:rPr lang="en-US" dirty="0" smtClean="0"/>
            <a:t>Limits on Audit engagements</a:t>
          </a:r>
          <a:endParaRPr lang="en-US" dirty="0"/>
        </a:p>
      </dgm:t>
    </dgm:pt>
    <dgm:pt modelId="{61971940-A9FC-0E4E-9385-8D962DC81900}" type="parTrans" cxnId="{E3F354E6-E6A5-0541-9540-99159B449AC5}">
      <dgm:prSet/>
      <dgm:spPr/>
      <dgm:t>
        <a:bodyPr/>
        <a:lstStyle/>
        <a:p>
          <a:pPr algn="l"/>
          <a:endParaRPr lang="en-US"/>
        </a:p>
      </dgm:t>
    </dgm:pt>
    <dgm:pt modelId="{23C236AC-288C-EF48-A787-50E0FC08EACA}" type="sibTrans" cxnId="{E3F354E6-E6A5-0541-9540-99159B449AC5}">
      <dgm:prSet/>
      <dgm:spPr/>
      <dgm:t>
        <a:bodyPr/>
        <a:lstStyle/>
        <a:p>
          <a:pPr algn="l"/>
          <a:endParaRPr lang="en-US"/>
        </a:p>
      </dgm:t>
    </dgm:pt>
    <dgm:pt modelId="{14622B7C-6CEC-8340-83AC-137B753EA249}">
      <dgm:prSet/>
      <dgm:spPr/>
      <dgm:t>
        <a:bodyPr/>
        <a:lstStyle/>
        <a:p>
          <a:pPr algn="l"/>
          <a:r>
            <a:rPr lang="en-US" dirty="0" smtClean="0"/>
            <a:t>Conflict of Interest</a:t>
          </a:r>
          <a:endParaRPr lang="en-US" dirty="0"/>
        </a:p>
      </dgm:t>
    </dgm:pt>
    <dgm:pt modelId="{7DF73A9A-39D2-EA4C-8867-3DB4939B5FF5}" type="parTrans" cxnId="{E52A1212-1197-B846-83F0-6D093873C2EB}">
      <dgm:prSet/>
      <dgm:spPr/>
      <dgm:t>
        <a:bodyPr/>
        <a:lstStyle/>
        <a:p>
          <a:pPr algn="l"/>
          <a:endParaRPr lang="en-US"/>
        </a:p>
      </dgm:t>
    </dgm:pt>
    <dgm:pt modelId="{8B29EC74-30BF-3A42-A588-F42FBBC4B24C}" type="sibTrans" cxnId="{E52A1212-1197-B846-83F0-6D093873C2EB}">
      <dgm:prSet/>
      <dgm:spPr/>
      <dgm:t>
        <a:bodyPr/>
        <a:lstStyle/>
        <a:p>
          <a:pPr algn="l"/>
          <a:endParaRPr lang="en-US"/>
        </a:p>
      </dgm:t>
    </dgm:pt>
    <dgm:pt modelId="{F5E4F67E-F37F-5046-A253-8F8DCE623A4C}">
      <dgm:prSet/>
      <dgm:spPr/>
      <dgm:t>
        <a:bodyPr/>
        <a:lstStyle/>
        <a:p>
          <a:pPr algn="l"/>
          <a:r>
            <a:rPr lang="en-US" dirty="0" smtClean="0"/>
            <a:t>Confidentiality</a:t>
          </a:r>
          <a:endParaRPr lang="en-US" dirty="0"/>
        </a:p>
      </dgm:t>
    </dgm:pt>
    <dgm:pt modelId="{0FB9B408-53ED-4A4B-A018-88E59D98F085}" type="parTrans" cxnId="{7F5D6A51-E268-8845-A1D1-14997AB79E09}">
      <dgm:prSet/>
      <dgm:spPr/>
      <dgm:t>
        <a:bodyPr/>
        <a:lstStyle/>
        <a:p>
          <a:pPr algn="l"/>
          <a:endParaRPr lang="en-US"/>
        </a:p>
      </dgm:t>
    </dgm:pt>
    <dgm:pt modelId="{E18BBBDB-E029-4D45-B043-6A936838D662}" type="sibTrans" cxnId="{7F5D6A51-E268-8845-A1D1-14997AB79E09}">
      <dgm:prSet/>
      <dgm:spPr/>
      <dgm:t>
        <a:bodyPr/>
        <a:lstStyle/>
        <a:p>
          <a:pPr algn="l"/>
          <a:endParaRPr lang="en-US"/>
        </a:p>
      </dgm:t>
    </dgm:pt>
    <dgm:pt modelId="{94F81B81-86F3-4142-A5F5-E8AEE4F01954}">
      <dgm:prSet/>
      <dgm:spPr/>
      <dgm:t>
        <a:bodyPr/>
        <a:lstStyle/>
        <a:p>
          <a:pPr algn="l"/>
          <a:r>
            <a:rPr lang="en-US" dirty="0" smtClean="0"/>
            <a:t>Change in terms of engagement</a:t>
          </a:r>
          <a:endParaRPr lang="en-US" dirty="0"/>
        </a:p>
      </dgm:t>
    </dgm:pt>
    <dgm:pt modelId="{084C24C7-FF9F-D540-BD22-6459489DCB32}" type="parTrans" cxnId="{DB6EDD24-4FC8-E04D-BB0B-4E140096AE75}">
      <dgm:prSet/>
      <dgm:spPr/>
      <dgm:t>
        <a:bodyPr/>
        <a:lstStyle/>
        <a:p>
          <a:pPr algn="l"/>
          <a:endParaRPr lang="en-US"/>
        </a:p>
      </dgm:t>
    </dgm:pt>
    <dgm:pt modelId="{953F7BA6-20BE-CF4A-88C9-2BB1FC4CCEF3}" type="sibTrans" cxnId="{DB6EDD24-4FC8-E04D-BB0B-4E140096AE75}">
      <dgm:prSet/>
      <dgm:spPr/>
      <dgm:t>
        <a:bodyPr/>
        <a:lstStyle/>
        <a:p>
          <a:pPr algn="l"/>
          <a:endParaRPr lang="en-US"/>
        </a:p>
      </dgm:t>
    </dgm:pt>
    <dgm:pt modelId="{8B993FFE-44C6-D44D-A96F-7FF5E7AF09CA}" type="pres">
      <dgm:prSet presAssocID="{CE75071A-AFB1-4703-B2D4-941558078174}" presName="Name0" presStyleCnt="0">
        <dgm:presLayoutVars>
          <dgm:dir/>
          <dgm:resizeHandles val="exact"/>
        </dgm:presLayoutVars>
      </dgm:prSet>
      <dgm:spPr/>
      <dgm:t>
        <a:bodyPr/>
        <a:lstStyle/>
        <a:p>
          <a:endParaRPr lang="en-US"/>
        </a:p>
      </dgm:t>
    </dgm:pt>
    <dgm:pt modelId="{F4BE0EE7-5854-EA40-AFE8-0FCB835AB04A}" type="pres">
      <dgm:prSet presAssocID="{EDCDD6C8-08C1-44ED-86FD-2EFAE4100833}" presName="Name5" presStyleLbl="vennNode1" presStyleIdx="0" presStyleCnt="5">
        <dgm:presLayoutVars>
          <dgm:bulletEnabled val="1"/>
        </dgm:presLayoutVars>
      </dgm:prSet>
      <dgm:spPr/>
      <dgm:t>
        <a:bodyPr/>
        <a:lstStyle/>
        <a:p>
          <a:endParaRPr lang="en-US"/>
        </a:p>
      </dgm:t>
    </dgm:pt>
    <dgm:pt modelId="{B1AE3888-58BB-3645-B757-965761C70B1E}" type="pres">
      <dgm:prSet presAssocID="{5EEF24F4-82BD-44D5-89A2-7948A6EAB26B}" presName="space" presStyleCnt="0"/>
      <dgm:spPr/>
      <dgm:t>
        <a:bodyPr/>
        <a:lstStyle/>
        <a:p>
          <a:endParaRPr lang="en-US"/>
        </a:p>
      </dgm:t>
    </dgm:pt>
    <dgm:pt modelId="{71CC3C0A-1D69-774B-A0C7-72E7D9912F53}" type="pres">
      <dgm:prSet presAssocID="{C5707074-5903-BC4C-8E78-E139BA9FBCE3}" presName="Name5" presStyleLbl="vennNode1" presStyleIdx="1" presStyleCnt="5">
        <dgm:presLayoutVars>
          <dgm:bulletEnabled val="1"/>
        </dgm:presLayoutVars>
      </dgm:prSet>
      <dgm:spPr/>
      <dgm:t>
        <a:bodyPr/>
        <a:lstStyle/>
        <a:p>
          <a:endParaRPr lang="en-US"/>
        </a:p>
      </dgm:t>
    </dgm:pt>
    <dgm:pt modelId="{0C32FE50-6523-A64F-862D-60DC968374EF}" type="pres">
      <dgm:prSet presAssocID="{23C236AC-288C-EF48-A787-50E0FC08EACA}" presName="space" presStyleCnt="0"/>
      <dgm:spPr/>
      <dgm:t>
        <a:bodyPr/>
        <a:lstStyle/>
        <a:p>
          <a:endParaRPr lang="en-US"/>
        </a:p>
      </dgm:t>
    </dgm:pt>
    <dgm:pt modelId="{1F932376-1EB0-2948-BD11-4EDD2CFEF800}" type="pres">
      <dgm:prSet presAssocID="{14622B7C-6CEC-8340-83AC-137B753EA249}" presName="Name5" presStyleLbl="vennNode1" presStyleIdx="2" presStyleCnt="5">
        <dgm:presLayoutVars>
          <dgm:bulletEnabled val="1"/>
        </dgm:presLayoutVars>
      </dgm:prSet>
      <dgm:spPr/>
      <dgm:t>
        <a:bodyPr/>
        <a:lstStyle/>
        <a:p>
          <a:endParaRPr lang="en-US"/>
        </a:p>
      </dgm:t>
    </dgm:pt>
    <dgm:pt modelId="{78E16401-ACDD-A847-8595-7C16283BA2AA}" type="pres">
      <dgm:prSet presAssocID="{8B29EC74-30BF-3A42-A588-F42FBBC4B24C}" presName="space" presStyleCnt="0"/>
      <dgm:spPr/>
      <dgm:t>
        <a:bodyPr/>
        <a:lstStyle/>
        <a:p>
          <a:endParaRPr lang="en-US"/>
        </a:p>
      </dgm:t>
    </dgm:pt>
    <dgm:pt modelId="{D235372E-9C9B-1946-9C5C-1DB5431DE063}" type="pres">
      <dgm:prSet presAssocID="{F5E4F67E-F37F-5046-A253-8F8DCE623A4C}" presName="Name5" presStyleLbl="vennNode1" presStyleIdx="3" presStyleCnt="5">
        <dgm:presLayoutVars>
          <dgm:bulletEnabled val="1"/>
        </dgm:presLayoutVars>
      </dgm:prSet>
      <dgm:spPr/>
      <dgm:t>
        <a:bodyPr/>
        <a:lstStyle/>
        <a:p>
          <a:endParaRPr lang="en-US"/>
        </a:p>
      </dgm:t>
    </dgm:pt>
    <dgm:pt modelId="{064E4452-0815-A34C-BD0F-12298CBF33E6}" type="pres">
      <dgm:prSet presAssocID="{E18BBBDB-E029-4D45-B043-6A936838D662}" presName="space" presStyleCnt="0"/>
      <dgm:spPr/>
      <dgm:t>
        <a:bodyPr/>
        <a:lstStyle/>
        <a:p>
          <a:endParaRPr lang="en-US"/>
        </a:p>
      </dgm:t>
    </dgm:pt>
    <dgm:pt modelId="{55770831-D2EC-D147-B77E-59EFCE4AD52F}" type="pres">
      <dgm:prSet presAssocID="{94F81B81-86F3-4142-A5F5-E8AEE4F01954}" presName="Name5" presStyleLbl="vennNode1" presStyleIdx="4" presStyleCnt="5">
        <dgm:presLayoutVars>
          <dgm:bulletEnabled val="1"/>
        </dgm:presLayoutVars>
      </dgm:prSet>
      <dgm:spPr/>
      <dgm:t>
        <a:bodyPr/>
        <a:lstStyle/>
        <a:p>
          <a:endParaRPr lang="en-US"/>
        </a:p>
      </dgm:t>
    </dgm:pt>
  </dgm:ptLst>
  <dgm:cxnLst>
    <dgm:cxn modelId="{DB6EDD24-4FC8-E04D-BB0B-4E140096AE75}" srcId="{CE75071A-AFB1-4703-B2D4-941558078174}" destId="{94F81B81-86F3-4142-A5F5-E8AEE4F01954}" srcOrd="4" destOrd="0" parTransId="{084C24C7-FF9F-D540-BD22-6459489DCB32}" sibTransId="{953F7BA6-20BE-CF4A-88C9-2BB1FC4CCEF3}"/>
    <dgm:cxn modelId="{D96F0F7E-B2FC-0741-AA02-C6B189FEA5FA}" type="presOf" srcId="{EDCDD6C8-08C1-44ED-86FD-2EFAE4100833}" destId="{F4BE0EE7-5854-EA40-AFE8-0FCB835AB04A}" srcOrd="0" destOrd="0" presId="urn:microsoft.com/office/officeart/2005/8/layout/venn3"/>
    <dgm:cxn modelId="{6519390D-8DBE-E34A-A936-787A64E70D24}" type="presOf" srcId="{CE75071A-AFB1-4703-B2D4-941558078174}" destId="{8B993FFE-44C6-D44D-A96F-7FF5E7AF09CA}" srcOrd="0" destOrd="0" presId="urn:microsoft.com/office/officeart/2005/8/layout/venn3"/>
    <dgm:cxn modelId="{ECA56FFF-63B8-C84F-B10D-23117AF3F280}" type="presOf" srcId="{C5707074-5903-BC4C-8E78-E139BA9FBCE3}" destId="{71CC3C0A-1D69-774B-A0C7-72E7D9912F53}" srcOrd="0" destOrd="0" presId="urn:microsoft.com/office/officeart/2005/8/layout/venn3"/>
    <dgm:cxn modelId="{B22E917C-D1D9-E840-BF9B-944C7D357BD6}" type="presOf" srcId="{F5E4F67E-F37F-5046-A253-8F8DCE623A4C}" destId="{D235372E-9C9B-1946-9C5C-1DB5431DE063}" srcOrd="0" destOrd="0" presId="urn:microsoft.com/office/officeart/2005/8/layout/venn3"/>
    <dgm:cxn modelId="{D5C00B7B-22B5-454C-9BF5-BA6B18ACAA3D}" type="presOf" srcId="{94F81B81-86F3-4142-A5F5-E8AEE4F01954}" destId="{55770831-D2EC-D147-B77E-59EFCE4AD52F}" srcOrd="0" destOrd="0" presId="urn:microsoft.com/office/officeart/2005/8/layout/venn3"/>
    <dgm:cxn modelId="{B3026417-B690-4501-B30F-0C1C9FE16AB3}" srcId="{CE75071A-AFB1-4703-B2D4-941558078174}" destId="{EDCDD6C8-08C1-44ED-86FD-2EFAE4100833}" srcOrd="0" destOrd="0" parTransId="{A45CFEE4-B166-4B1E-BF3C-7FBB6A5230C6}" sibTransId="{5EEF24F4-82BD-44D5-89A2-7948A6EAB26B}"/>
    <dgm:cxn modelId="{E3F354E6-E6A5-0541-9540-99159B449AC5}" srcId="{CE75071A-AFB1-4703-B2D4-941558078174}" destId="{C5707074-5903-BC4C-8E78-E139BA9FBCE3}" srcOrd="1" destOrd="0" parTransId="{61971940-A9FC-0E4E-9385-8D962DC81900}" sibTransId="{23C236AC-288C-EF48-A787-50E0FC08EACA}"/>
    <dgm:cxn modelId="{E52A1212-1197-B846-83F0-6D093873C2EB}" srcId="{CE75071A-AFB1-4703-B2D4-941558078174}" destId="{14622B7C-6CEC-8340-83AC-137B753EA249}" srcOrd="2" destOrd="0" parTransId="{7DF73A9A-39D2-EA4C-8867-3DB4939B5FF5}" sibTransId="{8B29EC74-30BF-3A42-A588-F42FBBC4B24C}"/>
    <dgm:cxn modelId="{A54A9446-1361-514F-973D-3AD92D67B91F}" type="presOf" srcId="{14622B7C-6CEC-8340-83AC-137B753EA249}" destId="{1F932376-1EB0-2948-BD11-4EDD2CFEF800}" srcOrd="0" destOrd="0" presId="urn:microsoft.com/office/officeart/2005/8/layout/venn3"/>
    <dgm:cxn modelId="{7F5D6A51-E268-8845-A1D1-14997AB79E09}" srcId="{CE75071A-AFB1-4703-B2D4-941558078174}" destId="{F5E4F67E-F37F-5046-A253-8F8DCE623A4C}" srcOrd="3" destOrd="0" parTransId="{0FB9B408-53ED-4A4B-A018-88E59D98F085}" sibTransId="{E18BBBDB-E029-4D45-B043-6A936838D662}"/>
    <dgm:cxn modelId="{CA69B85B-6A79-F04F-AD1C-A094DFD0F889}" type="presParOf" srcId="{8B993FFE-44C6-D44D-A96F-7FF5E7AF09CA}" destId="{F4BE0EE7-5854-EA40-AFE8-0FCB835AB04A}" srcOrd="0" destOrd="0" presId="urn:microsoft.com/office/officeart/2005/8/layout/venn3"/>
    <dgm:cxn modelId="{D553DDED-F93B-BB41-8F4A-AD6C77D8B17D}" type="presParOf" srcId="{8B993FFE-44C6-D44D-A96F-7FF5E7AF09CA}" destId="{B1AE3888-58BB-3645-B757-965761C70B1E}" srcOrd="1" destOrd="0" presId="urn:microsoft.com/office/officeart/2005/8/layout/venn3"/>
    <dgm:cxn modelId="{A865D6F1-7EC5-0B4F-B044-172FC2E7BC08}" type="presParOf" srcId="{8B993FFE-44C6-D44D-A96F-7FF5E7AF09CA}" destId="{71CC3C0A-1D69-774B-A0C7-72E7D9912F53}" srcOrd="2" destOrd="0" presId="urn:microsoft.com/office/officeart/2005/8/layout/venn3"/>
    <dgm:cxn modelId="{402B2D8A-6662-0049-84CA-B34F96931089}" type="presParOf" srcId="{8B993FFE-44C6-D44D-A96F-7FF5E7AF09CA}" destId="{0C32FE50-6523-A64F-862D-60DC968374EF}" srcOrd="3" destOrd="0" presId="urn:microsoft.com/office/officeart/2005/8/layout/venn3"/>
    <dgm:cxn modelId="{9591AFFD-6600-2641-A449-3BC44EA49735}" type="presParOf" srcId="{8B993FFE-44C6-D44D-A96F-7FF5E7AF09CA}" destId="{1F932376-1EB0-2948-BD11-4EDD2CFEF800}" srcOrd="4" destOrd="0" presId="urn:microsoft.com/office/officeart/2005/8/layout/venn3"/>
    <dgm:cxn modelId="{E6282779-83CB-7340-BF70-24AA22A27BFD}" type="presParOf" srcId="{8B993FFE-44C6-D44D-A96F-7FF5E7AF09CA}" destId="{78E16401-ACDD-A847-8595-7C16283BA2AA}" srcOrd="5" destOrd="0" presId="urn:microsoft.com/office/officeart/2005/8/layout/venn3"/>
    <dgm:cxn modelId="{8A43DF99-6658-934B-A749-FB6AE60D2A77}" type="presParOf" srcId="{8B993FFE-44C6-D44D-A96F-7FF5E7AF09CA}" destId="{D235372E-9C9B-1946-9C5C-1DB5431DE063}" srcOrd="6" destOrd="0" presId="urn:microsoft.com/office/officeart/2005/8/layout/venn3"/>
    <dgm:cxn modelId="{4F534281-8A8E-7041-8CD8-07ACBF9A6D4F}" type="presParOf" srcId="{8B993FFE-44C6-D44D-A96F-7FF5E7AF09CA}" destId="{064E4452-0815-A34C-BD0F-12298CBF33E6}" srcOrd="7" destOrd="0" presId="urn:microsoft.com/office/officeart/2005/8/layout/venn3"/>
    <dgm:cxn modelId="{B389595E-AFFC-3F47-BD6E-F137392D287B}" type="presParOf" srcId="{8B993FFE-44C6-D44D-A96F-7FF5E7AF09CA}" destId="{55770831-D2EC-D147-B77E-59EFCE4AD52F}"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E75071A-AFB1-4703-B2D4-941558078174}" type="doc">
      <dgm:prSet loTypeId="urn:microsoft.com/office/officeart/2005/8/layout/hProcess7#1" loCatId="list" qsTypeId="urn:microsoft.com/office/officeart/2005/8/quickstyle/simple2" qsCatId="simple" csTypeId="urn:microsoft.com/office/officeart/2005/8/colors/accent0_1" csCatId="mainScheme" phldr="1"/>
      <dgm:spPr/>
      <dgm:t>
        <a:bodyPr/>
        <a:lstStyle/>
        <a:p>
          <a:endParaRPr lang="en-US"/>
        </a:p>
      </dgm:t>
    </dgm:pt>
    <dgm:pt modelId="{EDCDD6C8-08C1-44ED-86FD-2EFAE4100833}">
      <dgm:prSet/>
      <dgm:spPr/>
      <dgm:t>
        <a:bodyPr/>
        <a:lstStyle/>
        <a:p>
          <a:pPr algn="just"/>
          <a:r>
            <a:rPr lang="en-US" dirty="0"/>
            <a:t>The appointment of Auditor shall be made in the manner prescribed in the applicable laws, act, rules, regulations, standards and guidelines or in case no such manner has been prescribed, such appointment shall be made in the manner determined by the Appointing Authority.</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EE930C96-A9CF-4D17-9D7A-534821A72F67}">
      <dgm:prSet/>
      <dgm:spPr/>
      <dgm:t>
        <a:bodyPr/>
        <a:lstStyle/>
        <a:p>
          <a:pPr algn="just"/>
          <a:r>
            <a:rPr lang="en-US" dirty="0"/>
            <a:t>The Auditor shall submit a Certificate to the Appointing Authority confirming eligibility for appointment as Auditor.</a:t>
          </a:r>
        </a:p>
      </dgm:t>
    </dgm:pt>
    <dgm:pt modelId="{20CF0C9F-0262-443B-8D98-22BF6C51037F}" type="parTrans" cxnId="{E90E8634-6938-4352-BA76-948622927021}">
      <dgm:prSet/>
      <dgm:spPr/>
      <dgm:t>
        <a:bodyPr/>
        <a:lstStyle/>
        <a:p>
          <a:pPr algn="just"/>
          <a:endParaRPr lang="en-US"/>
        </a:p>
      </dgm:t>
    </dgm:pt>
    <dgm:pt modelId="{E55C55CA-CD76-4AF6-9459-57DD560526AD}" type="sibTrans" cxnId="{E90E8634-6938-4352-BA76-948622927021}">
      <dgm:prSet/>
      <dgm:spPr/>
      <dgm:t>
        <a:bodyPr/>
        <a:lstStyle/>
        <a:p>
          <a:pPr algn="just"/>
          <a:endParaRPr lang="en-US"/>
        </a:p>
      </dgm:t>
    </dgm:pt>
    <dgm:pt modelId="{68ED2829-C6D2-4056-AAD4-119D1ADB58E5}">
      <dgm:prSet/>
      <dgm:spPr/>
      <dgm:t>
        <a:bodyPr/>
        <a:lstStyle/>
        <a:p>
          <a:pPr algn="just"/>
          <a:r>
            <a:rPr lang="en-US" dirty="0"/>
            <a:t>The Auditor shall obtain an Audit Engagement Letter along with a copy of the resolution, if any, passed by the Appointing Authority and shall provide acceptance to the Appointing Authority.</a:t>
          </a:r>
        </a:p>
      </dgm:t>
    </dgm:pt>
    <dgm:pt modelId="{C905BCD0-06E0-4D6C-9025-9130983AD9EF}" type="sibTrans" cxnId="{425A4A59-273F-43AE-A291-8FF4B1CECE90}">
      <dgm:prSet/>
      <dgm:spPr/>
      <dgm:t>
        <a:bodyPr/>
        <a:lstStyle/>
        <a:p>
          <a:pPr algn="just"/>
          <a:endParaRPr lang="en-US"/>
        </a:p>
      </dgm:t>
    </dgm:pt>
    <dgm:pt modelId="{77C01587-AEE8-4C3D-8243-1AEAB622498C}" type="parTrans" cxnId="{425A4A59-273F-43AE-A291-8FF4B1CECE90}">
      <dgm:prSet/>
      <dgm:spPr/>
      <dgm:t>
        <a:bodyPr/>
        <a:lstStyle/>
        <a:p>
          <a:pPr algn="just"/>
          <a:endParaRPr lang="en-US"/>
        </a:p>
      </dgm:t>
    </dgm:pt>
    <dgm:pt modelId="{CA60081D-D984-984A-B1DB-BCAEF2505FA2}">
      <dgm:prSet/>
      <dgm:spPr/>
      <dgm:t>
        <a:bodyPr/>
        <a:lstStyle/>
        <a:p>
          <a:pPr algn="just"/>
          <a:r>
            <a:rPr lang="en-US" dirty="0" smtClean="0"/>
            <a:t>Manner</a:t>
          </a:r>
          <a:endParaRPr lang="en-US" dirty="0"/>
        </a:p>
      </dgm:t>
    </dgm:pt>
    <dgm:pt modelId="{D0CE2E82-244C-D145-8C93-8942C02EE8D4}" type="parTrans" cxnId="{FADF1ADA-922B-B140-9FD8-0E2CCD9F065F}">
      <dgm:prSet/>
      <dgm:spPr/>
      <dgm:t>
        <a:bodyPr/>
        <a:lstStyle/>
        <a:p>
          <a:endParaRPr lang="en-US"/>
        </a:p>
      </dgm:t>
    </dgm:pt>
    <dgm:pt modelId="{61135687-9520-0644-92F4-54F1C2487DA5}" type="sibTrans" cxnId="{FADF1ADA-922B-B140-9FD8-0E2CCD9F065F}">
      <dgm:prSet/>
      <dgm:spPr/>
      <dgm:t>
        <a:bodyPr/>
        <a:lstStyle/>
        <a:p>
          <a:endParaRPr lang="en-US"/>
        </a:p>
      </dgm:t>
    </dgm:pt>
    <dgm:pt modelId="{CDD71C2D-276D-7A48-BEB8-6747B98CAB2F}">
      <dgm:prSet/>
      <dgm:spPr/>
      <dgm:t>
        <a:bodyPr/>
        <a:lstStyle/>
        <a:p>
          <a:pPr algn="just"/>
          <a:r>
            <a:rPr lang="en-US" dirty="0" smtClean="0"/>
            <a:t>Eligibility</a:t>
          </a:r>
          <a:endParaRPr lang="en-US" dirty="0"/>
        </a:p>
      </dgm:t>
    </dgm:pt>
    <dgm:pt modelId="{59AEAB27-7F08-914C-97E5-3851578EAD15}" type="parTrans" cxnId="{B3EE0438-F36A-FF41-9104-8C28C792DA92}">
      <dgm:prSet/>
      <dgm:spPr/>
      <dgm:t>
        <a:bodyPr/>
        <a:lstStyle/>
        <a:p>
          <a:endParaRPr lang="en-US"/>
        </a:p>
      </dgm:t>
    </dgm:pt>
    <dgm:pt modelId="{DE9733BB-02E3-D442-9A75-7E17BC646A17}" type="sibTrans" cxnId="{B3EE0438-F36A-FF41-9104-8C28C792DA92}">
      <dgm:prSet/>
      <dgm:spPr/>
      <dgm:t>
        <a:bodyPr/>
        <a:lstStyle/>
        <a:p>
          <a:endParaRPr lang="en-US"/>
        </a:p>
      </dgm:t>
    </dgm:pt>
    <dgm:pt modelId="{D686D695-6B65-4946-A7FA-9A22F95079DD}">
      <dgm:prSet/>
      <dgm:spPr/>
      <dgm:t>
        <a:bodyPr/>
        <a:lstStyle/>
        <a:p>
          <a:pPr algn="just"/>
          <a:r>
            <a:rPr lang="en-US" dirty="0" smtClean="0"/>
            <a:t>Engagement Letter</a:t>
          </a:r>
          <a:endParaRPr lang="en-US" dirty="0"/>
        </a:p>
      </dgm:t>
    </dgm:pt>
    <dgm:pt modelId="{8520C8EE-2593-1A4B-AFD7-26B56F79F359}" type="parTrans" cxnId="{3099A312-5305-D549-A3E9-CB2B48659CD7}">
      <dgm:prSet/>
      <dgm:spPr/>
      <dgm:t>
        <a:bodyPr/>
        <a:lstStyle/>
        <a:p>
          <a:endParaRPr lang="en-US"/>
        </a:p>
      </dgm:t>
    </dgm:pt>
    <dgm:pt modelId="{A729B97A-6A1C-2344-8A7A-FCD051A742E4}" type="sibTrans" cxnId="{3099A312-5305-D549-A3E9-CB2B48659CD7}">
      <dgm:prSet/>
      <dgm:spPr/>
      <dgm:t>
        <a:bodyPr/>
        <a:lstStyle/>
        <a:p>
          <a:endParaRPr lang="en-US"/>
        </a:p>
      </dgm:t>
    </dgm:pt>
    <dgm:pt modelId="{45356EF7-E640-A54A-8C7E-9FFCFE6B3F29}" type="pres">
      <dgm:prSet presAssocID="{CE75071A-AFB1-4703-B2D4-941558078174}" presName="Name0" presStyleCnt="0">
        <dgm:presLayoutVars>
          <dgm:dir/>
          <dgm:animLvl val="lvl"/>
          <dgm:resizeHandles val="exact"/>
        </dgm:presLayoutVars>
      </dgm:prSet>
      <dgm:spPr/>
      <dgm:t>
        <a:bodyPr/>
        <a:lstStyle/>
        <a:p>
          <a:endParaRPr lang="en-US"/>
        </a:p>
      </dgm:t>
    </dgm:pt>
    <dgm:pt modelId="{E38E0E97-E36A-8E47-B002-C8D310020673}" type="pres">
      <dgm:prSet presAssocID="{CA60081D-D984-984A-B1DB-BCAEF2505FA2}" presName="compositeNode" presStyleCnt="0">
        <dgm:presLayoutVars>
          <dgm:bulletEnabled val="1"/>
        </dgm:presLayoutVars>
      </dgm:prSet>
      <dgm:spPr/>
      <dgm:t>
        <a:bodyPr/>
        <a:lstStyle/>
        <a:p>
          <a:endParaRPr lang="en-US"/>
        </a:p>
      </dgm:t>
    </dgm:pt>
    <dgm:pt modelId="{D40A37B8-E6F3-854F-A641-AE50120477BD}" type="pres">
      <dgm:prSet presAssocID="{CA60081D-D984-984A-B1DB-BCAEF2505FA2}" presName="bgRect" presStyleLbl="node1" presStyleIdx="0" presStyleCnt="3"/>
      <dgm:spPr/>
      <dgm:t>
        <a:bodyPr/>
        <a:lstStyle/>
        <a:p>
          <a:endParaRPr lang="en-US"/>
        </a:p>
      </dgm:t>
    </dgm:pt>
    <dgm:pt modelId="{8AC554AA-B867-5F40-B071-070776761B73}" type="pres">
      <dgm:prSet presAssocID="{CA60081D-D984-984A-B1DB-BCAEF2505FA2}" presName="parentNode" presStyleLbl="node1" presStyleIdx="0" presStyleCnt="3">
        <dgm:presLayoutVars>
          <dgm:chMax val="0"/>
          <dgm:bulletEnabled val="1"/>
        </dgm:presLayoutVars>
      </dgm:prSet>
      <dgm:spPr/>
      <dgm:t>
        <a:bodyPr/>
        <a:lstStyle/>
        <a:p>
          <a:endParaRPr lang="en-US"/>
        </a:p>
      </dgm:t>
    </dgm:pt>
    <dgm:pt modelId="{B4EA036C-CC33-D64C-AC94-B05C6EEACB93}" type="pres">
      <dgm:prSet presAssocID="{CA60081D-D984-984A-B1DB-BCAEF2505FA2}" presName="childNode" presStyleLbl="node1" presStyleIdx="0" presStyleCnt="3">
        <dgm:presLayoutVars>
          <dgm:bulletEnabled val="1"/>
        </dgm:presLayoutVars>
      </dgm:prSet>
      <dgm:spPr/>
      <dgm:t>
        <a:bodyPr/>
        <a:lstStyle/>
        <a:p>
          <a:endParaRPr lang="en-US"/>
        </a:p>
      </dgm:t>
    </dgm:pt>
    <dgm:pt modelId="{4BA767F4-8891-294C-9EFA-D2223A83F4F1}" type="pres">
      <dgm:prSet presAssocID="{61135687-9520-0644-92F4-54F1C2487DA5}" presName="hSp" presStyleCnt="0"/>
      <dgm:spPr/>
      <dgm:t>
        <a:bodyPr/>
        <a:lstStyle/>
        <a:p>
          <a:endParaRPr lang="en-US"/>
        </a:p>
      </dgm:t>
    </dgm:pt>
    <dgm:pt modelId="{DC14C1BC-249F-0F4F-AE71-8C7E786D2174}" type="pres">
      <dgm:prSet presAssocID="{61135687-9520-0644-92F4-54F1C2487DA5}" presName="vProcSp" presStyleCnt="0"/>
      <dgm:spPr/>
      <dgm:t>
        <a:bodyPr/>
        <a:lstStyle/>
        <a:p>
          <a:endParaRPr lang="en-US"/>
        </a:p>
      </dgm:t>
    </dgm:pt>
    <dgm:pt modelId="{85AEE9D4-4EF9-7740-B23C-79AEAE4D6AD6}" type="pres">
      <dgm:prSet presAssocID="{61135687-9520-0644-92F4-54F1C2487DA5}" presName="vSp1" presStyleCnt="0"/>
      <dgm:spPr/>
      <dgm:t>
        <a:bodyPr/>
        <a:lstStyle/>
        <a:p>
          <a:endParaRPr lang="en-US"/>
        </a:p>
      </dgm:t>
    </dgm:pt>
    <dgm:pt modelId="{1DEEDF86-F2B4-C34E-B59D-A9D40F399DCB}" type="pres">
      <dgm:prSet presAssocID="{61135687-9520-0644-92F4-54F1C2487DA5}" presName="simulatedConn" presStyleLbl="solidFgAcc1" presStyleIdx="0" presStyleCnt="2"/>
      <dgm:spPr/>
      <dgm:t>
        <a:bodyPr/>
        <a:lstStyle/>
        <a:p>
          <a:endParaRPr lang="en-US"/>
        </a:p>
      </dgm:t>
    </dgm:pt>
    <dgm:pt modelId="{99C3B3BD-2F48-F242-AE5F-756448A7A8F7}" type="pres">
      <dgm:prSet presAssocID="{61135687-9520-0644-92F4-54F1C2487DA5}" presName="vSp2" presStyleCnt="0"/>
      <dgm:spPr/>
      <dgm:t>
        <a:bodyPr/>
        <a:lstStyle/>
        <a:p>
          <a:endParaRPr lang="en-US"/>
        </a:p>
      </dgm:t>
    </dgm:pt>
    <dgm:pt modelId="{EC32DD73-D4CB-9247-B9C0-D6CE71010932}" type="pres">
      <dgm:prSet presAssocID="{61135687-9520-0644-92F4-54F1C2487DA5}" presName="sibTrans" presStyleCnt="0"/>
      <dgm:spPr/>
      <dgm:t>
        <a:bodyPr/>
        <a:lstStyle/>
        <a:p>
          <a:endParaRPr lang="en-US"/>
        </a:p>
      </dgm:t>
    </dgm:pt>
    <dgm:pt modelId="{368A53D1-DD81-3E43-BF77-46AFBD3CACCD}" type="pres">
      <dgm:prSet presAssocID="{CDD71C2D-276D-7A48-BEB8-6747B98CAB2F}" presName="compositeNode" presStyleCnt="0">
        <dgm:presLayoutVars>
          <dgm:bulletEnabled val="1"/>
        </dgm:presLayoutVars>
      </dgm:prSet>
      <dgm:spPr/>
      <dgm:t>
        <a:bodyPr/>
        <a:lstStyle/>
        <a:p>
          <a:endParaRPr lang="en-US"/>
        </a:p>
      </dgm:t>
    </dgm:pt>
    <dgm:pt modelId="{691C39A5-83ED-3249-9B2B-DDD4D81CADB8}" type="pres">
      <dgm:prSet presAssocID="{CDD71C2D-276D-7A48-BEB8-6747B98CAB2F}" presName="bgRect" presStyleLbl="node1" presStyleIdx="1" presStyleCnt="3"/>
      <dgm:spPr/>
      <dgm:t>
        <a:bodyPr/>
        <a:lstStyle/>
        <a:p>
          <a:endParaRPr lang="en-US"/>
        </a:p>
      </dgm:t>
    </dgm:pt>
    <dgm:pt modelId="{FCBAD3D6-A620-834B-B0C8-EC5F9B6B48DB}" type="pres">
      <dgm:prSet presAssocID="{CDD71C2D-276D-7A48-BEB8-6747B98CAB2F}" presName="parentNode" presStyleLbl="node1" presStyleIdx="1" presStyleCnt="3">
        <dgm:presLayoutVars>
          <dgm:chMax val="0"/>
          <dgm:bulletEnabled val="1"/>
        </dgm:presLayoutVars>
      </dgm:prSet>
      <dgm:spPr/>
      <dgm:t>
        <a:bodyPr/>
        <a:lstStyle/>
        <a:p>
          <a:endParaRPr lang="en-US"/>
        </a:p>
      </dgm:t>
    </dgm:pt>
    <dgm:pt modelId="{6C8C5CA3-2F0E-5349-B1B9-474E1305D3BC}" type="pres">
      <dgm:prSet presAssocID="{CDD71C2D-276D-7A48-BEB8-6747B98CAB2F}" presName="childNode" presStyleLbl="node1" presStyleIdx="1" presStyleCnt="3">
        <dgm:presLayoutVars>
          <dgm:bulletEnabled val="1"/>
        </dgm:presLayoutVars>
      </dgm:prSet>
      <dgm:spPr/>
      <dgm:t>
        <a:bodyPr/>
        <a:lstStyle/>
        <a:p>
          <a:endParaRPr lang="en-US"/>
        </a:p>
      </dgm:t>
    </dgm:pt>
    <dgm:pt modelId="{6D8C1C69-2C14-0B45-96BD-D589F07419A5}" type="pres">
      <dgm:prSet presAssocID="{DE9733BB-02E3-D442-9A75-7E17BC646A17}" presName="hSp" presStyleCnt="0"/>
      <dgm:spPr/>
      <dgm:t>
        <a:bodyPr/>
        <a:lstStyle/>
        <a:p>
          <a:endParaRPr lang="en-US"/>
        </a:p>
      </dgm:t>
    </dgm:pt>
    <dgm:pt modelId="{6D77C7F1-92D3-554D-A77D-715BF41556D4}" type="pres">
      <dgm:prSet presAssocID="{DE9733BB-02E3-D442-9A75-7E17BC646A17}" presName="vProcSp" presStyleCnt="0"/>
      <dgm:spPr/>
      <dgm:t>
        <a:bodyPr/>
        <a:lstStyle/>
        <a:p>
          <a:endParaRPr lang="en-US"/>
        </a:p>
      </dgm:t>
    </dgm:pt>
    <dgm:pt modelId="{336C624B-7EAB-264D-B5ED-3B98CC38B756}" type="pres">
      <dgm:prSet presAssocID="{DE9733BB-02E3-D442-9A75-7E17BC646A17}" presName="vSp1" presStyleCnt="0"/>
      <dgm:spPr/>
      <dgm:t>
        <a:bodyPr/>
        <a:lstStyle/>
        <a:p>
          <a:endParaRPr lang="en-US"/>
        </a:p>
      </dgm:t>
    </dgm:pt>
    <dgm:pt modelId="{B9AAF983-5B59-2340-84C6-91BF30224FC9}" type="pres">
      <dgm:prSet presAssocID="{DE9733BB-02E3-D442-9A75-7E17BC646A17}" presName="simulatedConn" presStyleLbl="solidFgAcc1" presStyleIdx="1" presStyleCnt="2"/>
      <dgm:spPr/>
      <dgm:t>
        <a:bodyPr/>
        <a:lstStyle/>
        <a:p>
          <a:endParaRPr lang="en-US"/>
        </a:p>
      </dgm:t>
    </dgm:pt>
    <dgm:pt modelId="{41814F13-A85D-5A4B-ABFF-0F697FC89F6C}" type="pres">
      <dgm:prSet presAssocID="{DE9733BB-02E3-D442-9A75-7E17BC646A17}" presName="vSp2" presStyleCnt="0"/>
      <dgm:spPr/>
      <dgm:t>
        <a:bodyPr/>
        <a:lstStyle/>
        <a:p>
          <a:endParaRPr lang="en-US"/>
        </a:p>
      </dgm:t>
    </dgm:pt>
    <dgm:pt modelId="{8EB13BB3-2AB2-E34A-B676-0E5474F160E8}" type="pres">
      <dgm:prSet presAssocID="{DE9733BB-02E3-D442-9A75-7E17BC646A17}" presName="sibTrans" presStyleCnt="0"/>
      <dgm:spPr/>
      <dgm:t>
        <a:bodyPr/>
        <a:lstStyle/>
        <a:p>
          <a:endParaRPr lang="en-US"/>
        </a:p>
      </dgm:t>
    </dgm:pt>
    <dgm:pt modelId="{7380453C-2BED-C24A-A629-70BED0D249F4}" type="pres">
      <dgm:prSet presAssocID="{D686D695-6B65-4946-A7FA-9A22F95079DD}" presName="compositeNode" presStyleCnt="0">
        <dgm:presLayoutVars>
          <dgm:bulletEnabled val="1"/>
        </dgm:presLayoutVars>
      </dgm:prSet>
      <dgm:spPr/>
      <dgm:t>
        <a:bodyPr/>
        <a:lstStyle/>
        <a:p>
          <a:endParaRPr lang="en-US"/>
        </a:p>
      </dgm:t>
    </dgm:pt>
    <dgm:pt modelId="{F4264F26-7DDE-8448-924C-0E9286BE447A}" type="pres">
      <dgm:prSet presAssocID="{D686D695-6B65-4946-A7FA-9A22F95079DD}" presName="bgRect" presStyleLbl="node1" presStyleIdx="2" presStyleCnt="3"/>
      <dgm:spPr/>
      <dgm:t>
        <a:bodyPr/>
        <a:lstStyle/>
        <a:p>
          <a:endParaRPr lang="en-US"/>
        </a:p>
      </dgm:t>
    </dgm:pt>
    <dgm:pt modelId="{C54F58BA-2573-E347-8877-0ECECD18287D}" type="pres">
      <dgm:prSet presAssocID="{D686D695-6B65-4946-A7FA-9A22F95079DD}" presName="parentNode" presStyleLbl="node1" presStyleIdx="2" presStyleCnt="3">
        <dgm:presLayoutVars>
          <dgm:chMax val="0"/>
          <dgm:bulletEnabled val="1"/>
        </dgm:presLayoutVars>
      </dgm:prSet>
      <dgm:spPr/>
      <dgm:t>
        <a:bodyPr/>
        <a:lstStyle/>
        <a:p>
          <a:endParaRPr lang="en-US"/>
        </a:p>
      </dgm:t>
    </dgm:pt>
    <dgm:pt modelId="{96705716-61B0-604E-AD8D-F0AEA2E44BA5}" type="pres">
      <dgm:prSet presAssocID="{D686D695-6B65-4946-A7FA-9A22F95079DD}" presName="childNode" presStyleLbl="node1" presStyleIdx="2" presStyleCnt="3">
        <dgm:presLayoutVars>
          <dgm:bulletEnabled val="1"/>
        </dgm:presLayoutVars>
      </dgm:prSet>
      <dgm:spPr/>
      <dgm:t>
        <a:bodyPr/>
        <a:lstStyle/>
        <a:p>
          <a:endParaRPr lang="en-US"/>
        </a:p>
      </dgm:t>
    </dgm:pt>
  </dgm:ptLst>
  <dgm:cxnLst>
    <dgm:cxn modelId="{FADF1ADA-922B-B140-9FD8-0E2CCD9F065F}" srcId="{CE75071A-AFB1-4703-B2D4-941558078174}" destId="{CA60081D-D984-984A-B1DB-BCAEF2505FA2}" srcOrd="0" destOrd="0" parTransId="{D0CE2E82-244C-D145-8C93-8942C02EE8D4}" sibTransId="{61135687-9520-0644-92F4-54F1C2487DA5}"/>
    <dgm:cxn modelId="{98AEB59D-C874-4844-B325-387B4BF7781E}" type="presOf" srcId="{D686D695-6B65-4946-A7FA-9A22F95079DD}" destId="{F4264F26-7DDE-8448-924C-0E9286BE447A}" srcOrd="0" destOrd="0" presId="urn:microsoft.com/office/officeart/2005/8/layout/hProcess7#1"/>
    <dgm:cxn modelId="{3099A312-5305-D549-A3E9-CB2B48659CD7}" srcId="{CE75071A-AFB1-4703-B2D4-941558078174}" destId="{D686D695-6B65-4946-A7FA-9A22F95079DD}" srcOrd="2" destOrd="0" parTransId="{8520C8EE-2593-1A4B-AFD7-26B56F79F359}" sibTransId="{A729B97A-6A1C-2344-8A7A-FCD051A742E4}"/>
    <dgm:cxn modelId="{8134F3CA-0AAD-5F46-B14C-1FB002F7E154}" type="presOf" srcId="{CA60081D-D984-984A-B1DB-BCAEF2505FA2}" destId="{8AC554AA-B867-5F40-B071-070776761B73}" srcOrd="1" destOrd="0" presId="urn:microsoft.com/office/officeart/2005/8/layout/hProcess7#1"/>
    <dgm:cxn modelId="{E546F249-1D80-6A48-8272-D06FE0965454}" type="presOf" srcId="{68ED2829-C6D2-4056-AAD4-119D1ADB58E5}" destId="{96705716-61B0-604E-AD8D-F0AEA2E44BA5}" srcOrd="0" destOrd="0" presId="urn:microsoft.com/office/officeart/2005/8/layout/hProcess7#1"/>
    <dgm:cxn modelId="{4C231F48-20EF-BB44-8F0C-9A8736941D95}" type="presOf" srcId="{CDD71C2D-276D-7A48-BEB8-6747B98CAB2F}" destId="{FCBAD3D6-A620-834B-B0C8-EC5F9B6B48DB}" srcOrd="1" destOrd="0" presId="urn:microsoft.com/office/officeart/2005/8/layout/hProcess7#1"/>
    <dgm:cxn modelId="{2AF0C1A8-2DA1-7A45-A511-C3290AEC5437}" type="presOf" srcId="{D686D695-6B65-4946-A7FA-9A22F95079DD}" destId="{C54F58BA-2573-E347-8877-0ECECD18287D}" srcOrd="1" destOrd="0" presId="urn:microsoft.com/office/officeart/2005/8/layout/hProcess7#1"/>
    <dgm:cxn modelId="{FFB54A9E-E455-E549-879F-6649F11972AC}" type="presOf" srcId="{CE75071A-AFB1-4703-B2D4-941558078174}" destId="{45356EF7-E640-A54A-8C7E-9FFCFE6B3F29}" srcOrd="0" destOrd="0" presId="urn:microsoft.com/office/officeart/2005/8/layout/hProcess7#1"/>
    <dgm:cxn modelId="{DBF96075-FD07-8944-86B9-F2B7C93C5547}" type="presOf" srcId="{CDD71C2D-276D-7A48-BEB8-6747B98CAB2F}" destId="{691C39A5-83ED-3249-9B2B-DDD4D81CADB8}" srcOrd="0" destOrd="0" presId="urn:microsoft.com/office/officeart/2005/8/layout/hProcess7#1"/>
    <dgm:cxn modelId="{9916CA96-0150-8F4E-9AFC-D178A035A69F}" type="presOf" srcId="{EE930C96-A9CF-4D17-9D7A-534821A72F67}" destId="{6C8C5CA3-2F0E-5349-B1B9-474E1305D3BC}" srcOrd="0" destOrd="0" presId="urn:microsoft.com/office/officeart/2005/8/layout/hProcess7#1"/>
    <dgm:cxn modelId="{C40F7EC8-9147-BF43-A42D-E8AB3193070B}" type="presOf" srcId="{CA60081D-D984-984A-B1DB-BCAEF2505FA2}" destId="{D40A37B8-E6F3-854F-A641-AE50120477BD}" srcOrd="0" destOrd="0" presId="urn:microsoft.com/office/officeart/2005/8/layout/hProcess7#1"/>
    <dgm:cxn modelId="{425A4A59-273F-43AE-A291-8FF4B1CECE90}" srcId="{D686D695-6B65-4946-A7FA-9A22F95079DD}" destId="{68ED2829-C6D2-4056-AAD4-119D1ADB58E5}" srcOrd="0" destOrd="0" parTransId="{77C01587-AEE8-4C3D-8243-1AEAB622498C}" sibTransId="{C905BCD0-06E0-4D6C-9025-9130983AD9EF}"/>
    <dgm:cxn modelId="{B3026417-B690-4501-B30F-0C1C9FE16AB3}" srcId="{CA60081D-D984-984A-B1DB-BCAEF2505FA2}" destId="{EDCDD6C8-08C1-44ED-86FD-2EFAE4100833}" srcOrd="0" destOrd="0" parTransId="{A45CFEE4-B166-4B1E-BF3C-7FBB6A5230C6}" sibTransId="{5EEF24F4-82BD-44D5-89A2-7948A6EAB26B}"/>
    <dgm:cxn modelId="{9CA2CDE5-5E33-E14C-9644-B0E0299EBEDF}" type="presOf" srcId="{EDCDD6C8-08C1-44ED-86FD-2EFAE4100833}" destId="{B4EA036C-CC33-D64C-AC94-B05C6EEACB93}" srcOrd="0" destOrd="0" presId="urn:microsoft.com/office/officeart/2005/8/layout/hProcess7#1"/>
    <dgm:cxn modelId="{E90E8634-6938-4352-BA76-948622927021}" srcId="{CDD71C2D-276D-7A48-BEB8-6747B98CAB2F}" destId="{EE930C96-A9CF-4D17-9D7A-534821A72F67}" srcOrd="0" destOrd="0" parTransId="{20CF0C9F-0262-443B-8D98-22BF6C51037F}" sibTransId="{E55C55CA-CD76-4AF6-9459-57DD560526AD}"/>
    <dgm:cxn modelId="{B3EE0438-F36A-FF41-9104-8C28C792DA92}" srcId="{CE75071A-AFB1-4703-B2D4-941558078174}" destId="{CDD71C2D-276D-7A48-BEB8-6747B98CAB2F}" srcOrd="1" destOrd="0" parTransId="{59AEAB27-7F08-914C-97E5-3851578EAD15}" sibTransId="{DE9733BB-02E3-D442-9A75-7E17BC646A17}"/>
    <dgm:cxn modelId="{F8CABDE4-EC03-8147-95BE-B220E0026176}" type="presParOf" srcId="{45356EF7-E640-A54A-8C7E-9FFCFE6B3F29}" destId="{E38E0E97-E36A-8E47-B002-C8D310020673}" srcOrd="0" destOrd="0" presId="urn:microsoft.com/office/officeart/2005/8/layout/hProcess7#1"/>
    <dgm:cxn modelId="{9E728354-E23B-4B40-904A-35685DBD64AB}" type="presParOf" srcId="{E38E0E97-E36A-8E47-B002-C8D310020673}" destId="{D40A37B8-E6F3-854F-A641-AE50120477BD}" srcOrd="0" destOrd="0" presId="urn:microsoft.com/office/officeart/2005/8/layout/hProcess7#1"/>
    <dgm:cxn modelId="{BAC96BEF-C8CA-A448-AA4C-CC27D002301F}" type="presParOf" srcId="{E38E0E97-E36A-8E47-B002-C8D310020673}" destId="{8AC554AA-B867-5F40-B071-070776761B73}" srcOrd="1" destOrd="0" presId="urn:microsoft.com/office/officeart/2005/8/layout/hProcess7#1"/>
    <dgm:cxn modelId="{874E7425-69C4-4840-AA3E-AE445C6EC03E}" type="presParOf" srcId="{E38E0E97-E36A-8E47-B002-C8D310020673}" destId="{B4EA036C-CC33-D64C-AC94-B05C6EEACB93}" srcOrd="2" destOrd="0" presId="urn:microsoft.com/office/officeart/2005/8/layout/hProcess7#1"/>
    <dgm:cxn modelId="{6FE5C9CD-EF61-1148-969B-CA166569D872}" type="presParOf" srcId="{45356EF7-E640-A54A-8C7E-9FFCFE6B3F29}" destId="{4BA767F4-8891-294C-9EFA-D2223A83F4F1}" srcOrd="1" destOrd="0" presId="urn:microsoft.com/office/officeart/2005/8/layout/hProcess7#1"/>
    <dgm:cxn modelId="{8363D913-5ACA-9645-BF75-117DD5788F13}" type="presParOf" srcId="{45356EF7-E640-A54A-8C7E-9FFCFE6B3F29}" destId="{DC14C1BC-249F-0F4F-AE71-8C7E786D2174}" srcOrd="2" destOrd="0" presId="urn:microsoft.com/office/officeart/2005/8/layout/hProcess7#1"/>
    <dgm:cxn modelId="{3D3D69FA-751D-1C44-846B-812D9DFACA0A}" type="presParOf" srcId="{DC14C1BC-249F-0F4F-AE71-8C7E786D2174}" destId="{85AEE9D4-4EF9-7740-B23C-79AEAE4D6AD6}" srcOrd="0" destOrd="0" presId="urn:microsoft.com/office/officeart/2005/8/layout/hProcess7#1"/>
    <dgm:cxn modelId="{4D9530C4-4623-A04C-8025-9FB2A137340C}" type="presParOf" srcId="{DC14C1BC-249F-0F4F-AE71-8C7E786D2174}" destId="{1DEEDF86-F2B4-C34E-B59D-A9D40F399DCB}" srcOrd="1" destOrd="0" presId="urn:microsoft.com/office/officeart/2005/8/layout/hProcess7#1"/>
    <dgm:cxn modelId="{0C8BCEFA-8A16-A345-8C17-A4443FA920CD}" type="presParOf" srcId="{DC14C1BC-249F-0F4F-AE71-8C7E786D2174}" destId="{99C3B3BD-2F48-F242-AE5F-756448A7A8F7}" srcOrd="2" destOrd="0" presId="urn:microsoft.com/office/officeart/2005/8/layout/hProcess7#1"/>
    <dgm:cxn modelId="{14FCB247-9165-5740-8A1D-DF00CEDFD079}" type="presParOf" srcId="{45356EF7-E640-A54A-8C7E-9FFCFE6B3F29}" destId="{EC32DD73-D4CB-9247-B9C0-D6CE71010932}" srcOrd="3" destOrd="0" presId="urn:microsoft.com/office/officeart/2005/8/layout/hProcess7#1"/>
    <dgm:cxn modelId="{528820CC-D9FF-564F-8719-0059032BE7C1}" type="presParOf" srcId="{45356EF7-E640-A54A-8C7E-9FFCFE6B3F29}" destId="{368A53D1-DD81-3E43-BF77-46AFBD3CACCD}" srcOrd="4" destOrd="0" presId="urn:microsoft.com/office/officeart/2005/8/layout/hProcess7#1"/>
    <dgm:cxn modelId="{175DBA3C-C12D-F845-8C39-E380B81DF4B0}" type="presParOf" srcId="{368A53D1-DD81-3E43-BF77-46AFBD3CACCD}" destId="{691C39A5-83ED-3249-9B2B-DDD4D81CADB8}" srcOrd="0" destOrd="0" presId="urn:microsoft.com/office/officeart/2005/8/layout/hProcess7#1"/>
    <dgm:cxn modelId="{090EE529-8EDD-014F-B371-80556719BCF6}" type="presParOf" srcId="{368A53D1-DD81-3E43-BF77-46AFBD3CACCD}" destId="{FCBAD3D6-A620-834B-B0C8-EC5F9B6B48DB}" srcOrd="1" destOrd="0" presId="urn:microsoft.com/office/officeart/2005/8/layout/hProcess7#1"/>
    <dgm:cxn modelId="{9FB1022B-D966-F147-82DE-84B1768A1A96}" type="presParOf" srcId="{368A53D1-DD81-3E43-BF77-46AFBD3CACCD}" destId="{6C8C5CA3-2F0E-5349-B1B9-474E1305D3BC}" srcOrd="2" destOrd="0" presId="urn:microsoft.com/office/officeart/2005/8/layout/hProcess7#1"/>
    <dgm:cxn modelId="{0754D545-F21A-034E-B959-938DB05036BB}" type="presParOf" srcId="{45356EF7-E640-A54A-8C7E-9FFCFE6B3F29}" destId="{6D8C1C69-2C14-0B45-96BD-D589F07419A5}" srcOrd="5" destOrd="0" presId="urn:microsoft.com/office/officeart/2005/8/layout/hProcess7#1"/>
    <dgm:cxn modelId="{7C1224D6-6D00-AE48-89CE-FA6C907F9CB4}" type="presParOf" srcId="{45356EF7-E640-A54A-8C7E-9FFCFE6B3F29}" destId="{6D77C7F1-92D3-554D-A77D-715BF41556D4}" srcOrd="6" destOrd="0" presId="urn:microsoft.com/office/officeart/2005/8/layout/hProcess7#1"/>
    <dgm:cxn modelId="{7EBDCA7B-A215-3B49-A85F-330A9C6FF4D2}" type="presParOf" srcId="{6D77C7F1-92D3-554D-A77D-715BF41556D4}" destId="{336C624B-7EAB-264D-B5ED-3B98CC38B756}" srcOrd="0" destOrd="0" presId="urn:microsoft.com/office/officeart/2005/8/layout/hProcess7#1"/>
    <dgm:cxn modelId="{4E61A9E9-BE44-3041-A50D-41436447A626}" type="presParOf" srcId="{6D77C7F1-92D3-554D-A77D-715BF41556D4}" destId="{B9AAF983-5B59-2340-84C6-91BF30224FC9}" srcOrd="1" destOrd="0" presId="urn:microsoft.com/office/officeart/2005/8/layout/hProcess7#1"/>
    <dgm:cxn modelId="{8F3C6CC4-5BEE-774C-9B1F-01FAD38AE54F}" type="presParOf" srcId="{6D77C7F1-92D3-554D-A77D-715BF41556D4}" destId="{41814F13-A85D-5A4B-ABFF-0F697FC89F6C}" srcOrd="2" destOrd="0" presId="urn:microsoft.com/office/officeart/2005/8/layout/hProcess7#1"/>
    <dgm:cxn modelId="{7C23DB13-3925-A344-918C-9A9C3076AB92}" type="presParOf" srcId="{45356EF7-E640-A54A-8C7E-9FFCFE6B3F29}" destId="{8EB13BB3-2AB2-E34A-B676-0E5474F160E8}" srcOrd="7" destOrd="0" presId="urn:microsoft.com/office/officeart/2005/8/layout/hProcess7#1"/>
    <dgm:cxn modelId="{CC84331D-FF53-5B43-A0E5-173FDA35B3B1}" type="presParOf" srcId="{45356EF7-E640-A54A-8C7E-9FFCFE6B3F29}" destId="{7380453C-2BED-C24A-A629-70BED0D249F4}" srcOrd="8" destOrd="0" presId="urn:microsoft.com/office/officeart/2005/8/layout/hProcess7#1"/>
    <dgm:cxn modelId="{F42AE7B8-3755-2740-AC38-821B377A731F}" type="presParOf" srcId="{7380453C-2BED-C24A-A629-70BED0D249F4}" destId="{F4264F26-7DDE-8448-924C-0E9286BE447A}" srcOrd="0" destOrd="0" presId="urn:microsoft.com/office/officeart/2005/8/layout/hProcess7#1"/>
    <dgm:cxn modelId="{2232EC2A-DF85-2A43-BA6B-8B2EDC1BC32C}" type="presParOf" srcId="{7380453C-2BED-C24A-A629-70BED0D249F4}" destId="{C54F58BA-2573-E347-8877-0ECECD18287D}" srcOrd="1" destOrd="0" presId="urn:microsoft.com/office/officeart/2005/8/layout/hProcess7#1"/>
    <dgm:cxn modelId="{41A56B55-0537-C344-9266-C74F12E9E049}" type="presParOf" srcId="{7380453C-2BED-C24A-A629-70BED0D249F4}" destId="{96705716-61B0-604E-AD8D-F0AEA2E44BA5}"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E75071A-AFB1-4703-B2D4-941558078174}" type="doc">
      <dgm:prSet loTypeId="urn:microsoft.com/office/officeart/2009/3/layout/StepUpProcess" loCatId="list" qsTypeId="urn:microsoft.com/office/officeart/2005/8/quickstyle/simple1" qsCatId="simple" csTypeId="urn:microsoft.com/office/officeart/2005/8/colors/colorful1#5" csCatId="colorful" phldr="1"/>
      <dgm:spPr/>
      <dgm:t>
        <a:bodyPr/>
        <a:lstStyle/>
        <a:p>
          <a:endParaRPr lang="en-US"/>
        </a:p>
      </dgm:t>
    </dgm:pt>
    <dgm:pt modelId="{EDCDD6C8-08C1-44ED-86FD-2EFAE4100833}">
      <dgm:prSet custT="1"/>
      <dgm:spPr/>
      <dgm:t>
        <a:bodyPr/>
        <a:lstStyle/>
        <a:p>
          <a:pPr algn="just"/>
          <a:r>
            <a:rPr lang="en-US" sz="1400" dirty="0" smtClean="0"/>
            <a:t>Objective </a:t>
          </a:r>
          <a:r>
            <a:rPr lang="en-US" sz="1400" dirty="0"/>
            <a:t>and </a:t>
          </a:r>
          <a:r>
            <a:rPr lang="en-US" sz="1400" dirty="0" smtClean="0"/>
            <a:t>scope</a:t>
          </a:r>
          <a:endParaRPr lang="en-US" sz="1400" dirty="0"/>
        </a:p>
      </dgm:t>
    </dgm:pt>
    <dgm:pt modelId="{A45CFEE4-B166-4B1E-BF3C-7FBB6A5230C6}" type="parTrans" cxnId="{B3026417-B690-4501-B30F-0C1C9FE16AB3}">
      <dgm:prSet/>
      <dgm:spPr/>
      <dgm:t>
        <a:bodyPr/>
        <a:lstStyle/>
        <a:p>
          <a:pPr algn="just"/>
          <a:endParaRPr lang="en-US" sz="1400"/>
        </a:p>
      </dgm:t>
    </dgm:pt>
    <dgm:pt modelId="{5EEF24F4-82BD-44D5-89A2-7948A6EAB26B}" type="sibTrans" cxnId="{B3026417-B690-4501-B30F-0C1C9FE16AB3}">
      <dgm:prSet/>
      <dgm:spPr/>
      <dgm:t>
        <a:bodyPr/>
        <a:lstStyle/>
        <a:p>
          <a:pPr algn="just"/>
          <a:endParaRPr lang="en-US" sz="1400"/>
        </a:p>
      </dgm:t>
    </dgm:pt>
    <dgm:pt modelId="{27B10196-4589-4DEB-89B3-900FEE8E074E}">
      <dgm:prSet custT="1"/>
      <dgm:spPr/>
      <dgm:t>
        <a:bodyPr/>
        <a:lstStyle/>
        <a:p>
          <a:pPr>
            <a:buSzPts val="1000"/>
            <a:buFont typeface="+mj-lt"/>
            <a:buNone/>
          </a:pPr>
          <a:r>
            <a:rPr lang="en-US" sz="1400" dirty="0" smtClean="0"/>
            <a:t>Responsibilities </a:t>
          </a:r>
          <a:r>
            <a:rPr lang="en-US" sz="1400" dirty="0"/>
            <a:t>of the Auditor and the </a:t>
          </a:r>
          <a:r>
            <a:rPr lang="en-US" sz="1400" dirty="0" smtClean="0"/>
            <a:t>Auditee</a:t>
          </a:r>
          <a:endParaRPr lang="en-US" sz="1400" dirty="0"/>
        </a:p>
      </dgm:t>
    </dgm:pt>
    <dgm:pt modelId="{0046906F-AE4C-4841-AB4B-D8BDE27C0FFA}" type="parTrans" cxnId="{16D87964-CCF2-4D6F-9A5A-0ADB607C96D2}">
      <dgm:prSet/>
      <dgm:spPr/>
      <dgm:t>
        <a:bodyPr/>
        <a:lstStyle/>
        <a:p>
          <a:endParaRPr lang="en-US" sz="1400"/>
        </a:p>
      </dgm:t>
    </dgm:pt>
    <dgm:pt modelId="{50545764-7F1E-4D4B-9F7D-FAE5453A8214}" type="sibTrans" cxnId="{16D87964-CCF2-4D6F-9A5A-0ADB607C96D2}">
      <dgm:prSet/>
      <dgm:spPr/>
      <dgm:t>
        <a:bodyPr/>
        <a:lstStyle/>
        <a:p>
          <a:endParaRPr lang="en-US" sz="1400"/>
        </a:p>
      </dgm:t>
    </dgm:pt>
    <dgm:pt modelId="{EB87E6AD-DFB3-4421-8562-9CE693AC7D53}">
      <dgm:prSet custT="1"/>
      <dgm:spPr/>
      <dgm:t>
        <a:bodyPr/>
        <a:lstStyle/>
        <a:p>
          <a:pPr>
            <a:buSzPts val="1000"/>
            <a:buFont typeface="+mj-lt"/>
            <a:buNone/>
          </a:pPr>
          <a:r>
            <a:rPr lang="en-US" sz="1400" dirty="0"/>
            <a:t>Written representations provided and/or to be provided </a:t>
          </a:r>
          <a:r>
            <a:rPr lang="en-US" sz="1400" dirty="0" smtClean="0"/>
            <a:t>including, </a:t>
          </a:r>
          <a:r>
            <a:rPr lang="en-US" sz="1400" dirty="0"/>
            <a:t>particulars of the Predecessor or Previous Auditor;</a:t>
          </a:r>
        </a:p>
      </dgm:t>
    </dgm:pt>
    <dgm:pt modelId="{5D5DD9CF-E775-4670-B5E8-78CC09EBF1BE}" type="parTrans" cxnId="{32FB1D8E-147B-4B8F-9D3F-AC068236EA1E}">
      <dgm:prSet/>
      <dgm:spPr/>
      <dgm:t>
        <a:bodyPr/>
        <a:lstStyle/>
        <a:p>
          <a:endParaRPr lang="en-US" sz="1400"/>
        </a:p>
      </dgm:t>
    </dgm:pt>
    <dgm:pt modelId="{1A95E325-1846-40A8-AD47-6ACA729FADFF}" type="sibTrans" cxnId="{32FB1D8E-147B-4B8F-9D3F-AC068236EA1E}">
      <dgm:prSet/>
      <dgm:spPr/>
      <dgm:t>
        <a:bodyPr/>
        <a:lstStyle/>
        <a:p>
          <a:endParaRPr lang="en-US" sz="1400"/>
        </a:p>
      </dgm:t>
    </dgm:pt>
    <dgm:pt modelId="{2B067507-381B-4573-92EB-EED42164E6A5}">
      <dgm:prSet custT="1"/>
      <dgm:spPr/>
      <dgm:t>
        <a:bodyPr/>
        <a:lstStyle/>
        <a:p>
          <a:pPr>
            <a:buSzPts val="1000"/>
            <a:buFont typeface="+mj-lt"/>
            <a:buNone/>
          </a:pPr>
          <a:r>
            <a:rPr lang="en-US" sz="1400" dirty="0" smtClean="0"/>
            <a:t>Period </a:t>
          </a:r>
          <a:r>
            <a:rPr lang="en-US" sz="1400" dirty="0"/>
            <a:t>within which the audit report shall be submitted by the Auditor, along with milestones, if any;</a:t>
          </a:r>
        </a:p>
      </dgm:t>
    </dgm:pt>
    <dgm:pt modelId="{BD9C9E4B-F4F3-497E-B7F8-80B60ED35C39}" type="parTrans" cxnId="{666A55CD-326E-4FFF-BECA-B7D8FA374C28}">
      <dgm:prSet/>
      <dgm:spPr/>
      <dgm:t>
        <a:bodyPr/>
        <a:lstStyle/>
        <a:p>
          <a:endParaRPr lang="en-US" sz="1400"/>
        </a:p>
      </dgm:t>
    </dgm:pt>
    <dgm:pt modelId="{D6188F9E-9075-4C6A-B6EA-0904E10B93A2}" type="sibTrans" cxnId="{666A55CD-326E-4FFF-BECA-B7D8FA374C28}">
      <dgm:prSet/>
      <dgm:spPr/>
      <dgm:t>
        <a:bodyPr/>
        <a:lstStyle/>
        <a:p>
          <a:endParaRPr lang="en-US" sz="1400"/>
        </a:p>
      </dgm:t>
    </dgm:pt>
    <dgm:pt modelId="{F195591E-8293-444F-A64D-B6A7F718371A}">
      <dgm:prSet custT="1"/>
      <dgm:spPr/>
      <dgm:t>
        <a:bodyPr/>
        <a:lstStyle/>
        <a:p>
          <a:pPr>
            <a:buSzPts val="1000"/>
            <a:buFont typeface="+mj-lt"/>
            <a:buNone/>
          </a:pPr>
          <a:r>
            <a:rPr lang="en-US" sz="1400" dirty="0" smtClean="0"/>
            <a:t>Commercial </a:t>
          </a:r>
          <a:r>
            <a:rPr lang="en-US" sz="1400" dirty="0"/>
            <a:t>terms regarding audit fees and reimbursement of out of pocket expenses in connection with the </a:t>
          </a:r>
          <a:r>
            <a:rPr lang="en-US" sz="1400" dirty="0" smtClean="0"/>
            <a:t>audit</a:t>
          </a:r>
          <a:endParaRPr lang="en-US" sz="1400" dirty="0"/>
        </a:p>
      </dgm:t>
    </dgm:pt>
    <dgm:pt modelId="{F1C9CF14-F632-4C0C-89D0-01DD3BAE0379}" type="parTrans" cxnId="{C874AC3B-C033-4B6E-B187-B6D04AED7051}">
      <dgm:prSet/>
      <dgm:spPr/>
      <dgm:t>
        <a:bodyPr/>
        <a:lstStyle/>
        <a:p>
          <a:endParaRPr lang="en-US" sz="1400"/>
        </a:p>
      </dgm:t>
    </dgm:pt>
    <dgm:pt modelId="{F5B4289C-0CFD-4BB7-AAA6-5B5B1A69D859}" type="sibTrans" cxnId="{C874AC3B-C033-4B6E-B187-B6D04AED7051}">
      <dgm:prSet/>
      <dgm:spPr/>
      <dgm:t>
        <a:bodyPr/>
        <a:lstStyle/>
        <a:p>
          <a:endParaRPr lang="en-US" sz="1400"/>
        </a:p>
      </dgm:t>
    </dgm:pt>
    <dgm:pt modelId="{2DAEC1FB-AAAC-469C-B01B-CB4D2941AF80}">
      <dgm:prSet custT="1"/>
      <dgm:spPr/>
      <dgm:t>
        <a:bodyPr/>
        <a:lstStyle/>
        <a:p>
          <a:r>
            <a:rPr lang="en-US" sz="1400"/>
            <a:t>Limitations of audit, if any.</a:t>
          </a:r>
        </a:p>
      </dgm:t>
    </dgm:pt>
    <dgm:pt modelId="{BF88F01C-0770-4617-8B92-196F6FF54B82}" type="parTrans" cxnId="{0E40BE0A-071B-4C12-9D1E-D73E9C34C925}">
      <dgm:prSet/>
      <dgm:spPr/>
      <dgm:t>
        <a:bodyPr/>
        <a:lstStyle/>
        <a:p>
          <a:endParaRPr lang="en-US" sz="1400"/>
        </a:p>
      </dgm:t>
    </dgm:pt>
    <dgm:pt modelId="{4316C80E-EC2E-42F8-9494-E338B86A13D4}" type="sibTrans" cxnId="{0E40BE0A-071B-4C12-9D1E-D73E9C34C925}">
      <dgm:prSet/>
      <dgm:spPr/>
      <dgm:t>
        <a:bodyPr/>
        <a:lstStyle/>
        <a:p>
          <a:endParaRPr lang="en-US" sz="1400"/>
        </a:p>
      </dgm:t>
    </dgm:pt>
    <dgm:pt modelId="{418CCEA0-F341-8040-9BFE-6249D54B8707}" type="pres">
      <dgm:prSet presAssocID="{CE75071A-AFB1-4703-B2D4-941558078174}" presName="rootnode" presStyleCnt="0">
        <dgm:presLayoutVars>
          <dgm:chMax/>
          <dgm:chPref/>
          <dgm:dir/>
          <dgm:animLvl val="lvl"/>
        </dgm:presLayoutVars>
      </dgm:prSet>
      <dgm:spPr/>
      <dgm:t>
        <a:bodyPr/>
        <a:lstStyle/>
        <a:p>
          <a:endParaRPr lang="en-US"/>
        </a:p>
      </dgm:t>
    </dgm:pt>
    <dgm:pt modelId="{ED97EBBC-78C6-7348-8CC1-0FB34937CC6D}" type="pres">
      <dgm:prSet presAssocID="{EDCDD6C8-08C1-44ED-86FD-2EFAE4100833}" presName="composite" presStyleCnt="0"/>
      <dgm:spPr/>
      <dgm:t>
        <a:bodyPr/>
        <a:lstStyle/>
        <a:p>
          <a:endParaRPr lang="en-US"/>
        </a:p>
      </dgm:t>
    </dgm:pt>
    <dgm:pt modelId="{5E95665D-BE73-184D-9EF7-B2BDB3DFE4B9}" type="pres">
      <dgm:prSet presAssocID="{EDCDD6C8-08C1-44ED-86FD-2EFAE4100833}" presName="LShape" presStyleLbl="alignNode1" presStyleIdx="0" presStyleCnt="11"/>
      <dgm:spPr/>
      <dgm:t>
        <a:bodyPr/>
        <a:lstStyle/>
        <a:p>
          <a:endParaRPr lang="en-US"/>
        </a:p>
      </dgm:t>
    </dgm:pt>
    <dgm:pt modelId="{C25FD95C-39E8-0147-87AC-4314881C6C9F}" type="pres">
      <dgm:prSet presAssocID="{EDCDD6C8-08C1-44ED-86FD-2EFAE4100833}" presName="ParentText" presStyleLbl="revTx" presStyleIdx="0" presStyleCnt="6">
        <dgm:presLayoutVars>
          <dgm:chMax val="0"/>
          <dgm:chPref val="0"/>
          <dgm:bulletEnabled val="1"/>
        </dgm:presLayoutVars>
      </dgm:prSet>
      <dgm:spPr/>
      <dgm:t>
        <a:bodyPr/>
        <a:lstStyle/>
        <a:p>
          <a:endParaRPr lang="en-US"/>
        </a:p>
      </dgm:t>
    </dgm:pt>
    <dgm:pt modelId="{86D03E50-3613-F64F-BCA1-A49CA157DECE}" type="pres">
      <dgm:prSet presAssocID="{EDCDD6C8-08C1-44ED-86FD-2EFAE4100833}" presName="Triangle" presStyleLbl="alignNode1" presStyleIdx="1" presStyleCnt="11"/>
      <dgm:spPr/>
      <dgm:t>
        <a:bodyPr/>
        <a:lstStyle/>
        <a:p>
          <a:endParaRPr lang="en-US"/>
        </a:p>
      </dgm:t>
    </dgm:pt>
    <dgm:pt modelId="{7FBDA620-CD63-3646-AA47-1E97CE0368FE}" type="pres">
      <dgm:prSet presAssocID="{5EEF24F4-82BD-44D5-89A2-7948A6EAB26B}" presName="sibTrans" presStyleCnt="0"/>
      <dgm:spPr/>
      <dgm:t>
        <a:bodyPr/>
        <a:lstStyle/>
        <a:p>
          <a:endParaRPr lang="en-US"/>
        </a:p>
      </dgm:t>
    </dgm:pt>
    <dgm:pt modelId="{B058779F-4746-1F4F-B13C-839319F5081B}" type="pres">
      <dgm:prSet presAssocID="{5EEF24F4-82BD-44D5-89A2-7948A6EAB26B}" presName="space" presStyleCnt="0"/>
      <dgm:spPr/>
      <dgm:t>
        <a:bodyPr/>
        <a:lstStyle/>
        <a:p>
          <a:endParaRPr lang="en-US"/>
        </a:p>
      </dgm:t>
    </dgm:pt>
    <dgm:pt modelId="{E5981952-28B8-8343-8DB9-EB1553EC1144}" type="pres">
      <dgm:prSet presAssocID="{27B10196-4589-4DEB-89B3-900FEE8E074E}" presName="composite" presStyleCnt="0"/>
      <dgm:spPr/>
      <dgm:t>
        <a:bodyPr/>
        <a:lstStyle/>
        <a:p>
          <a:endParaRPr lang="en-US"/>
        </a:p>
      </dgm:t>
    </dgm:pt>
    <dgm:pt modelId="{C55C84C2-E3AA-0C4B-8E98-7A3E1F2AC659}" type="pres">
      <dgm:prSet presAssocID="{27B10196-4589-4DEB-89B3-900FEE8E074E}" presName="LShape" presStyleLbl="alignNode1" presStyleIdx="2" presStyleCnt="11"/>
      <dgm:spPr/>
      <dgm:t>
        <a:bodyPr/>
        <a:lstStyle/>
        <a:p>
          <a:endParaRPr lang="en-US"/>
        </a:p>
      </dgm:t>
    </dgm:pt>
    <dgm:pt modelId="{FA56A207-D142-1B4A-9C14-E95D882DFE67}" type="pres">
      <dgm:prSet presAssocID="{27B10196-4589-4DEB-89B3-900FEE8E074E}" presName="ParentText" presStyleLbl="revTx" presStyleIdx="1" presStyleCnt="6">
        <dgm:presLayoutVars>
          <dgm:chMax val="0"/>
          <dgm:chPref val="0"/>
          <dgm:bulletEnabled val="1"/>
        </dgm:presLayoutVars>
      </dgm:prSet>
      <dgm:spPr/>
      <dgm:t>
        <a:bodyPr/>
        <a:lstStyle/>
        <a:p>
          <a:endParaRPr lang="en-US"/>
        </a:p>
      </dgm:t>
    </dgm:pt>
    <dgm:pt modelId="{81924C51-F5EB-F344-9498-6757D7ECC7F9}" type="pres">
      <dgm:prSet presAssocID="{27B10196-4589-4DEB-89B3-900FEE8E074E}" presName="Triangle" presStyleLbl="alignNode1" presStyleIdx="3" presStyleCnt="11"/>
      <dgm:spPr/>
      <dgm:t>
        <a:bodyPr/>
        <a:lstStyle/>
        <a:p>
          <a:endParaRPr lang="en-US"/>
        </a:p>
      </dgm:t>
    </dgm:pt>
    <dgm:pt modelId="{2FA3EE2D-E3A1-144B-B5FA-4DC83EB84FF2}" type="pres">
      <dgm:prSet presAssocID="{50545764-7F1E-4D4B-9F7D-FAE5453A8214}" presName="sibTrans" presStyleCnt="0"/>
      <dgm:spPr/>
      <dgm:t>
        <a:bodyPr/>
        <a:lstStyle/>
        <a:p>
          <a:endParaRPr lang="en-US"/>
        </a:p>
      </dgm:t>
    </dgm:pt>
    <dgm:pt modelId="{D6F27EE5-F323-004B-8F34-6CB346984796}" type="pres">
      <dgm:prSet presAssocID="{50545764-7F1E-4D4B-9F7D-FAE5453A8214}" presName="space" presStyleCnt="0"/>
      <dgm:spPr/>
      <dgm:t>
        <a:bodyPr/>
        <a:lstStyle/>
        <a:p>
          <a:endParaRPr lang="en-US"/>
        </a:p>
      </dgm:t>
    </dgm:pt>
    <dgm:pt modelId="{8752718A-DA8D-7E48-98AF-88B7128D81BC}" type="pres">
      <dgm:prSet presAssocID="{EB87E6AD-DFB3-4421-8562-9CE693AC7D53}" presName="composite" presStyleCnt="0"/>
      <dgm:spPr/>
      <dgm:t>
        <a:bodyPr/>
        <a:lstStyle/>
        <a:p>
          <a:endParaRPr lang="en-US"/>
        </a:p>
      </dgm:t>
    </dgm:pt>
    <dgm:pt modelId="{79291AF0-6088-2E49-9E0A-D934569A29EF}" type="pres">
      <dgm:prSet presAssocID="{EB87E6AD-DFB3-4421-8562-9CE693AC7D53}" presName="LShape" presStyleLbl="alignNode1" presStyleIdx="4" presStyleCnt="11"/>
      <dgm:spPr/>
      <dgm:t>
        <a:bodyPr/>
        <a:lstStyle/>
        <a:p>
          <a:endParaRPr lang="en-US"/>
        </a:p>
      </dgm:t>
    </dgm:pt>
    <dgm:pt modelId="{87B61CAA-EA5D-244E-9C0F-F2B4F501F9B3}" type="pres">
      <dgm:prSet presAssocID="{EB87E6AD-DFB3-4421-8562-9CE693AC7D53}" presName="ParentText" presStyleLbl="revTx" presStyleIdx="2" presStyleCnt="6">
        <dgm:presLayoutVars>
          <dgm:chMax val="0"/>
          <dgm:chPref val="0"/>
          <dgm:bulletEnabled val="1"/>
        </dgm:presLayoutVars>
      </dgm:prSet>
      <dgm:spPr/>
      <dgm:t>
        <a:bodyPr/>
        <a:lstStyle/>
        <a:p>
          <a:endParaRPr lang="en-US"/>
        </a:p>
      </dgm:t>
    </dgm:pt>
    <dgm:pt modelId="{622713E9-CB81-1F4F-9DEB-87B0023FCBFD}" type="pres">
      <dgm:prSet presAssocID="{EB87E6AD-DFB3-4421-8562-9CE693AC7D53}" presName="Triangle" presStyleLbl="alignNode1" presStyleIdx="5" presStyleCnt="11"/>
      <dgm:spPr/>
      <dgm:t>
        <a:bodyPr/>
        <a:lstStyle/>
        <a:p>
          <a:endParaRPr lang="en-US"/>
        </a:p>
      </dgm:t>
    </dgm:pt>
    <dgm:pt modelId="{5234206B-FEE7-6D40-8074-5E03CEFA04B8}" type="pres">
      <dgm:prSet presAssocID="{1A95E325-1846-40A8-AD47-6ACA729FADFF}" presName="sibTrans" presStyleCnt="0"/>
      <dgm:spPr/>
      <dgm:t>
        <a:bodyPr/>
        <a:lstStyle/>
        <a:p>
          <a:endParaRPr lang="en-US"/>
        </a:p>
      </dgm:t>
    </dgm:pt>
    <dgm:pt modelId="{348E9D2C-ECD1-3F44-9E3C-818A1C1F9730}" type="pres">
      <dgm:prSet presAssocID="{1A95E325-1846-40A8-AD47-6ACA729FADFF}" presName="space" presStyleCnt="0"/>
      <dgm:spPr/>
      <dgm:t>
        <a:bodyPr/>
        <a:lstStyle/>
        <a:p>
          <a:endParaRPr lang="en-US"/>
        </a:p>
      </dgm:t>
    </dgm:pt>
    <dgm:pt modelId="{A1FCA0A6-FA54-744E-A900-CFCA80044629}" type="pres">
      <dgm:prSet presAssocID="{2B067507-381B-4573-92EB-EED42164E6A5}" presName="composite" presStyleCnt="0"/>
      <dgm:spPr/>
      <dgm:t>
        <a:bodyPr/>
        <a:lstStyle/>
        <a:p>
          <a:endParaRPr lang="en-US"/>
        </a:p>
      </dgm:t>
    </dgm:pt>
    <dgm:pt modelId="{01E5C809-7749-684F-9F39-B85CBEE5604B}" type="pres">
      <dgm:prSet presAssocID="{2B067507-381B-4573-92EB-EED42164E6A5}" presName="LShape" presStyleLbl="alignNode1" presStyleIdx="6" presStyleCnt="11"/>
      <dgm:spPr/>
      <dgm:t>
        <a:bodyPr/>
        <a:lstStyle/>
        <a:p>
          <a:endParaRPr lang="en-US"/>
        </a:p>
      </dgm:t>
    </dgm:pt>
    <dgm:pt modelId="{242CD539-0CB6-F341-9F03-5D955FA7FF72}" type="pres">
      <dgm:prSet presAssocID="{2B067507-381B-4573-92EB-EED42164E6A5}" presName="ParentText" presStyleLbl="revTx" presStyleIdx="3" presStyleCnt="6">
        <dgm:presLayoutVars>
          <dgm:chMax val="0"/>
          <dgm:chPref val="0"/>
          <dgm:bulletEnabled val="1"/>
        </dgm:presLayoutVars>
      </dgm:prSet>
      <dgm:spPr/>
      <dgm:t>
        <a:bodyPr/>
        <a:lstStyle/>
        <a:p>
          <a:endParaRPr lang="en-US"/>
        </a:p>
      </dgm:t>
    </dgm:pt>
    <dgm:pt modelId="{4DD26ECA-5063-684A-8DA0-9C5932E48777}" type="pres">
      <dgm:prSet presAssocID="{2B067507-381B-4573-92EB-EED42164E6A5}" presName="Triangle" presStyleLbl="alignNode1" presStyleIdx="7" presStyleCnt="11"/>
      <dgm:spPr/>
      <dgm:t>
        <a:bodyPr/>
        <a:lstStyle/>
        <a:p>
          <a:endParaRPr lang="en-US"/>
        </a:p>
      </dgm:t>
    </dgm:pt>
    <dgm:pt modelId="{8D66001B-8EA4-CA4E-933B-33245953D879}" type="pres">
      <dgm:prSet presAssocID="{D6188F9E-9075-4C6A-B6EA-0904E10B93A2}" presName="sibTrans" presStyleCnt="0"/>
      <dgm:spPr/>
      <dgm:t>
        <a:bodyPr/>
        <a:lstStyle/>
        <a:p>
          <a:endParaRPr lang="en-US"/>
        </a:p>
      </dgm:t>
    </dgm:pt>
    <dgm:pt modelId="{08D8DF5B-5861-B44C-B475-0834D23A9003}" type="pres">
      <dgm:prSet presAssocID="{D6188F9E-9075-4C6A-B6EA-0904E10B93A2}" presName="space" presStyleCnt="0"/>
      <dgm:spPr/>
      <dgm:t>
        <a:bodyPr/>
        <a:lstStyle/>
        <a:p>
          <a:endParaRPr lang="en-US"/>
        </a:p>
      </dgm:t>
    </dgm:pt>
    <dgm:pt modelId="{9142A62F-BE1B-B24D-BC29-E06C4F2B850F}" type="pres">
      <dgm:prSet presAssocID="{F195591E-8293-444F-A64D-B6A7F718371A}" presName="composite" presStyleCnt="0"/>
      <dgm:spPr/>
      <dgm:t>
        <a:bodyPr/>
        <a:lstStyle/>
        <a:p>
          <a:endParaRPr lang="en-US"/>
        </a:p>
      </dgm:t>
    </dgm:pt>
    <dgm:pt modelId="{A32FBD56-CA65-0244-8ECA-C3B46173BCC7}" type="pres">
      <dgm:prSet presAssocID="{F195591E-8293-444F-A64D-B6A7F718371A}" presName="LShape" presStyleLbl="alignNode1" presStyleIdx="8" presStyleCnt="11"/>
      <dgm:spPr/>
      <dgm:t>
        <a:bodyPr/>
        <a:lstStyle/>
        <a:p>
          <a:endParaRPr lang="en-US"/>
        </a:p>
      </dgm:t>
    </dgm:pt>
    <dgm:pt modelId="{E6BE1D8D-0FF1-0940-BBF8-4D1C00E9385A}" type="pres">
      <dgm:prSet presAssocID="{F195591E-8293-444F-A64D-B6A7F718371A}" presName="ParentText" presStyleLbl="revTx" presStyleIdx="4" presStyleCnt="6">
        <dgm:presLayoutVars>
          <dgm:chMax val="0"/>
          <dgm:chPref val="0"/>
          <dgm:bulletEnabled val="1"/>
        </dgm:presLayoutVars>
      </dgm:prSet>
      <dgm:spPr/>
      <dgm:t>
        <a:bodyPr/>
        <a:lstStyle/>
        <a:p>
          <a:endParaRPr lang="en-US"/>
        </a:p>
      </dgm:t>
    </dgm:pt>
    <dgm:pt modelId="{58F8E507-A8EA-BB44-BC24-FE94A00D8811}" type="pres">
      <dgm:prSet presAssocID="{F195591E-8293-444F-A64D-B6A7F718371A}" presName="Triangle" presStyleLbl="alignNode1" presStyleIdx="9" presStyleCnt="11"/>
      <dgm:spPr/>
      <dgm:t>
        <a:bodyPr/>
        <a:lstStyle/>
        <a:p>
          <a:endParaRPr lang="en-US"/>
        </a:p>
      </dgm:t>
    </dgm:pt>
    <dgm:pt modelId="{EF7D9CD6-20B2-B34D-B913-F9079834BF92}" type="pres">
      <dgm:prSet presAssocID="{F5B4289C-0CFD-4BB7-AAA6-5B5B1A69D859}" presName="sibTrans" presStyleCnt="0"/>
      <dgm:spPr/>
      <dgm:t>
        <a:bodyPr/>
        <a:lstStyle/>
        <a:p>
          <a:endParaRPr lang="en-US"/>
        </a:p>
      </dgm:t>
    </dgm:pt>
    <dgm:pt modelId="{E56AD49E-FD89-1146-8E27-EF36D9C57A76}" type="pres">
      <dgm:prSet presAssocID="{F5B4289C-0CFD-4BB7-AAA6-5B5B1A69D859}" presName="space" presStyleCnt="0"/>
      <dgm:spPr/>
      <dgm:t>
        <a:bodyPr/>
        <a:lstStyle/>
        <a:p>
          <a:endParaRPr lang="en-US"/>
        </a:p>
      </dgm:t>
    </dgm:pt>
    <dgm:pt modelId="{C526B11C-1E8D-FA4F-A2CD-4664BCAA682B}" type="pres">
      <dgm:prSet presAssocID="{2DAEC1FB-AAAC-469C-B01B-CB4D2941AF80}" presName="composite" presStyleCnt="0"/>
      <dgm:spPr/>
      <dgm:t>
        <a:bodyPr/>
        <a:lstStyle/>
        <a:p>
          <a:endParaRPr lang="en-US"/>
        </a:p>
      </dgm:t>
    </dgm:pt>
    <dgm:pt modelId="{220381EE-00E7-404C-8EAE-7F9F306A8118}" type="pres">
      <dgm:prSet presAssocID="{2DAEC1FB-AAAC-469C-B01B-CB4D2941AF80}" presName="LShape" presStyleLbl="alignNode1" presStyleIdx="10" presStyleCnt="11"/>
      <dgm:spPr/>
      <dgm:t>
        <a:bodyPr/>
        <a:lstStyle/>
        <a:p>
          <a:endParaRPr lang="en-US"/>
        </a:p>
      </dgm:t>
    </dgm:pt>
    <dgm:pt modelId="{729CB433-6C2F-B140-ACA0-11FAB30DEEA4}" type="pres">
      <dgm:prSet presAssocID="{2DAEC1FB-AAAC-469C-B01B-CB4D2941AF80}" presName="ParentText" presStyleLbl="revTx" presStyleIdx="5" presStyleCnt="6">
        <dgm:presLayoutVars>
          <dgm:chMax val="0"/>
          <dgm:chPref val="0"/>
          <dgm:bulletEnabled val="1"/>
        </dgm:presLayoutVars>
      </dgm:prSet>
      <dgm:spPr/>
      <dgm:t>
        <a:bodyPr/>
        <a:lstStyle/>
        <a:p>
          <a:endParaRPr lang="en-US"/>
        </a:p>
      </dgm:t>
    </dgm:pt>
  </dgm:ptLst>
  <dgm:cxnLst>
    <dgm:cxn modelId="{32FB1D8E-147B-4B8F-9D3F-AC068236EA1E}" srcId="{CE75071A-AFB1-4703-B2D4-941558078174}" destId="{EB87E6AD-DFB3-4421-8562-9CE693AC7D53}" srcOrd="2" destOrd="0" parTransId="{5D5DD9CF-E775-4670-B5E8-78CC09EBF1BE}" sibTransId="{1A95E325-1846-40A8-AD47-6ACA729FADFF}"/>
    <dgm:cxn modelId="{666A55CD-326E-4FFF-BECA-B7D8FA374C28}" srcId="{CE75071A-AFB1-4703-B2D4-941558078174}" destId="{2B067507-381B-4573-92EB-EED42164E6A5}" srcOrd="3" destOrd="0" parTransId="{BD9C9E4B-F4F3-497E-B7F8-80B60ED35C39}" sibTransId="{D6188F9E-9075-4C6A-B6EA-0904E10B93A2}"/>
    <dgm:cxn modelId="{B3026417-B690-4501-B30F-0C1C9FE16AB3}" srcId="{CE75071A-AFB1-4703-B2D4-941558078174}" destId="{EDCDD6C8-08C1-44ED-86FD-2EFAE4100833}" srcOrd="0" destOrd="0" parTransId="{A45CFEE4-B166-4B1E-BF3C-7FBB6A5230C6}" sibTransId="{5EEF24F4-82BD-44D5-89A2-7948A6EAB26B}"/>
    <dgm:cxn modelId="{C874AC3B-C033-4B6E-B187-B6D04AED7051}" srcId="{CE75071A-AFB1-4703-B2D4-941558078174}" destId="{F195591E-8293-444F-A64D-B6A7F718371A}" srcOrd="4" destOrd="0" parTransId="{F1C9CF14-F632-4C0C-89D0-01DD3BAE0379}" sibTransId="{F5B4289C-0CFD-4BB7-AAA6-5B5B1A69D859}"/>
    <dgm:cxn modelId="{1384D97E-854E-2845-B358-BA8762B71FFC}" type="presOf" srcId="{27B10196-4589-4DEB-89B3-900FEE8E074E}" destId="{FA56A207-D142-1B4A-9C14-E95D882DFE67}" srcOrd="0" destOrd="0" presId="urn:microsoft.com/office/officeart/2009/3/layout/StepUpProcess"/>
    <dgm:cxn modelId="{0E40BE0A-071B-4C12-9D1E-D73E9C34C925}" srcId="{CE75071A-AFB1-4703-B2D4-941558078174}" destId="{2DAEC1FB-AAAC-469C-B01B-CB4D2941AF80}" srcOrd="5" destOrd="0" parTransId="{BF88F01C-0770-4617-8B92-196F6FF54B82}" sibTransId="{4316C80E-EC2E-42F8-9494-E338B86A13D4}"/>
    <dgm:cxn modelId="{B005EB4B-0DD2-F642-A6C9-673A80935D7A}" type="presOf" srcId="{2B067507-381B-4573-92EB-EED42164E6A5}" destId="{242CD539-0CB6-F341-9F03-5D955FA7FF72}" srcOrd="0" destOrd="0" presId="urn:microsoft.com/office/officeart/2009/3/layout/StepUpProcess"/>
    <dgm:cxn modelId="{C5DA53D6-13D3-7D45-9095-707302B7ECB3}" type="presOf" srcId="{F195591E-8293-444F-A64D-B6A7F718371A}" destId="{E6BE1D8D-0FF1-0940-BBF8-4D1C00E9385A}" srcOrd="0" destOrd="0" presId="urn:microsoft.com/office/officeart/2009/3/layout/StepUpProcess"/>
    <dgm:cxn modelId="{6CE8E77E-5E4E-7E48-9B39-37E1A9A3422D}" type="presOf" srcId="{2DAEC1FB-AAAC-469C-B01B-CB4D2941AF80}" destId="{729CB433-6C2F-B140-ACA0-11FAB30DEEA4}" srcOrd="0" destOrd="0" presId="urn:microsoft.com/office/officeart/2009/3/layout/StepUpProcess"/>
    <dgm:cxn modelId="{E43F0BE2-4F13-2B43-97E7-02B174188E02}" type="presOf" srcId="{CE75071A-AFB1-4703-B2D4-941558078174}" destId="{418CCEA0-F341-8040-9BFE-6249D54B8707}" srcOrd="0" destOrd="0" presId="urn:microsoft.com/office/officeart/2009/3/layout/StepUpProcess"/>
    <dgm:cxn modelId="{16D87964-CCF2-4D6F-9A5A-0ADB607C96D2}" srcId="{CE75071A-AFB1-4703-B2D4-941558078174}" destId="{27B10196-4589-4DEB-89B3-900FEE8E074E}" srcOrd="1" destOrd="0" parTransId="{0046906F-AE4C-4841-AB4B-D8BDE27C0FFA}" sibTransId="{50545764-7F1E-4D4B-9F7D-FAE5453A8214}"/>
    <dgm:cxn modelId="{44E53685-7207-4B45-93D2-4ACBEBB84E40}" type="presOf" srcId="{EB87E6AD-DFB3-4421-8562-9CE693AC7D53}" destId="{87B61CAA-EA5D-244E-9C0F-F2B4F501F9B3}" srcOrd="0" destOrd="0" presId="urn:microsoft.com/office/officeart/2009/3/layout/StepUpProcess"/>
    <dgm:cxn modelId="{01A3F8D9-19E3-1740-BA9A-2569E241C216}" type="presOf" srcId="{EDCDD6C8-08C1-44ED-86FD-2EFAE4100833}" destId="{C25FD95C-39E8-0147-87AC-4314881C6C9F}" srcOrd="0" destOrd="0" presId="urn:microsoft.com/office/officeart/2009/3/layout/StepUpProcess"/>
    <dgm:cxn modelId="{0FB067EB-839F-ED45-BA30-618D94567A8A}" type="presParOf" srcId="{418CCEA0-F341-8040-9BFE-6249D54B8707}" destId="{ED97EBBC-78C6-7348-8CC1-0FB34937CC6D}" srcOrd="0" destOrd="0" presId="urn:microsoft.com/office/officeart/2009/3/layout/StepUpProcess"/>
    <dgm:cxn modelId="{7AF10267-9032-3748-BF7F-EC7695C191A4}" type="presParOf" srcId="{ED97EBBC-78C6-7348-8CC1-0FB34937CC6D}" destId="{5E95665D-BE73-184D-9EF7-B2BDB3DFE4B9}" srcOrd="0" destOrd="0" presId="urn:microsoft.com/office/officeart/2009/3/layout/StepUpProcess"/>
    <dgm:cxn modelId="{19D516BF-2C8E-F145-9B85-D0FF009096C3}" type="presParOf" srcId="{ED97EBBC-78C6-7348-8CC1-0FB34937CC6D}" destId="{C25FD95C-39E8-0147-87AC-4314881C6C9F}" srcOrd="1" destOrd="0" presId="urn:microsoft.com/office/officeart/2009/3/layout/StepUpProcess"/>
    <dgm:cxn modelId="{CB8D648B-2964-B346-B1E6-E968D58BAB42}" type="presParOf" srcId="{ED97EBBC-78C6-7348-8CC1-0FB34937CC6D}" destId="{86D03E50-3613-F64F-BCA1-A49CA157DECE}" srcOrd="2" destOrd="0" presId="urn:microsoft.com/office/officeart/2009/3/layout/StepUpProcess"/>
    <dgm:cxn modelId="{FDAE573C-3B47-3C4E-B01C-A40D30315775}" type="presParOf" srcId="{418CCEA0-F341-8040-9BFE-6249D54B8707}" destId="{7FBDA620-CD63-3646-AA47-1E97CE0368FE}" srcOrd="1" destOrd="0" presId="urn:microsoft.com/office/officeart/2009/3/layout/StepUpProcess"/>
    <dgm:cxn modelId="{E57DEEEB-C532-1B43-B9CE-E4DBE8C7C4D6}" type="presParOf" srcId="{7FBDA620-CD63-3646-AA47-1E97CE0368FE}" destId="{B058779F-4746-1F4F-B13C-839319F5081B}" srcOrd="0" destOrd="0" presId="urn:microsoft.com/office/officeart/2009/3/layout/StepUpProcess"/>
    <dgm:cxn modelId="{349E43EC-3A8D-5D42-84B4-1F8E7260C4DB}" type="presParOf" srcId="{418CCEA0-F341-8040-9BFE-6249D54B8707}" destId="{E5981952-28B8-8343-8DB9-EB1553EC1144}" srcOrd="2" destOrd="0" presId="urn:microsoft.com/office/officeart/2009/3/layout/StepUpProcess"/>
    <dgm:cxn modelId="{A4912BFF-F2B9-6543-B08A-6E14C08A3CFC}" type="presParOf" srcId="{E5981952-28B8-8343-8DB9-EB1553EC1144}" destId="{C55C84C2-E3AA-0C4B-8E98-7A3E1F2AC659}" srcOrd="0" destOrd="0" presId="urn:microsoft.com/office/officeart/2009/3/layout/StepUpProcess"/>
    <dgm:cxn modelId="{E6BA985C-53EF-3246-9D9A-6CBABD46D5B7}" type="presParOf" srcId="{E5981952-28B8-8343-8DB9-EB1553EC1144}" destId="{FA56A207-D142-1B4A-9C14-E95D882DFE67}" srcOrd="1" destOrd="0" presId="urn:microsoft.com/office/officeart/2009/3/layout/StepUpProcess"/>
    <dgm:cxn modelId="{A241D3E0-548C-6148-A15E-D7EC9FFEF634}" type="presParOf" srcId="{E5981952-28B8-8343-8DB9-EB1553EC1144}" destId="{81924C51-F5EB-F344-9498-6757D7ECC7F9}" srcOrd="2" destOrd="0" presId="urn:microsoft.com/office/officeart/2009/3/layout/StepUpProcess"/>
    <dgm:cxn modelId="{96C2F2AF-C9D6-C44E-A403-FB8DDEC8C88A}" type="presParOf" srcId="{418CCEA0-F341-8040-9BFE-6249D54B8707}" destId="{2FA3EE2D-E3A1-144B-B5FA-4DC83EB84FF2}" srcOrd="3" destOrd="0" presId="urn:microsoft.com/office/officeart/2009/3/layout/StepUpProcess"/>
    <dgm:cxn modelId="{623CF7DB-AE14-3144-9225-8FCD872A5BB6}" type="presParOf" srcId="{2FA3EE2D-E3A1-144B-B5FA-4DC83EB84FF2}" destId="{D6F27EE5-F323-004B-8F34-6CB346984796}" srcOrd="0" destOrd="0" presId="urn:microsoft.com/office/officeart/2009/3/layout/StepUpProcess"/>
    <dgm:cxn modelId="{1F565363-035E-2949-BA73-936EBD2E5F66}" type="presParOf" srcId="{418CCEA0-F341-8040-9BFE-6249D54B8707}" destId="{8752718A-DA8D-7E48-98AF-88B7128D81BC}" srcOrd="4" destOrd="0" presId="urn:microsoft.com/office/officeart/2009/3/layout/StepUpProcess"/>
    <dgm:cxn modelId="{F935C622-1D1D-B945-A8E1-CADB66276786}" type="presParOf" srcId="{8752718A-DA8D-7E48-98AF-88B7128D81BC}" destId="{79291AF0-6088-2E49-9E0A-D934569A29EF}" srcOrd="0" destOrd="0" presId="urn:microsoft.com/office/officeart/2009/3/layout/StepUpProcess"/>
    <dgm:cxn modelId="{72869080-9B47-EB42-AA72-F14D570DB51D}" type="presParOf" srcId="{8752718A-DA8D-7E48-98AF-88B7128D81BC}" destId="{87B61CAA-EA5D-244E-9C0F-F2B4F501F9B3}" srcOrd="1" destOrd="0" presId="urn:microsoft.com/office/officeart/2009/3/layout/StepUpProcess"/>
    <dgm:cxn modelId="{926DA563-C51A-0443-8D64-363669D7C605}" type="presParOf" srcId="{8752718A-DA8D-7E48-98AF-88B7128D81BC}" destId="{622713E9-CB81-1F4F-9DEB-87B0023FCBFD}" srcOrd="2" destOrd="0" presId="urn:microsoft.com/office/officeart/2009/3/layout/StepUpProcess"/>
    <dgm:cxn modelId="{EF358D32-230E-5649-9668-46D978658AB3}" type="presParOf" srcId="{418CCEA0-F341-8040-9BFE-6249D54B8707}" destId="{5234206B-FEE7-6D40-8074-5E03CEFA04B8}" srcOrd="5" destOrd="0" presId="urn:microsoft.com/office/officeart/2009/3/layout/StepUpProcess"/>
    <dgm:cxn modelId="{92935076-85CF-E349-9F29-2F2A45168EF7}" type="presParOf" srcId="{5234206B-FEE7-6D40-8074-5E03CEFA04B8}" destId="{348E9D2C-ECD1-3F44-9E3C-818A1C1F9730}" srcOrd="0" destOrd="0" presId="urn:microsoft.com/office/officeart/2009/3/layout/StepUpProcess"/>
    <dgm:cxn modelId="{891E54FB-5A2D-4A4F-89E4-148860A39BBC}" type="presParOf" srcId="{418CCEA0-F341-8040-9BFE-6249D54B8707}" destId="{A1FCA0A6-FA54-744E-A900-CFCA80044629}" srcOrd="6" destOrd="0" presId="urn:microsoft.com/office/officeart/2009/3/layout/StepUpProcess"/>
    <dgm:cxn modelId="{1244A14E-D0AF-F844-B6A8-ECF60477E425}" type="presParOf" srcId="{A1FCA0A6-FA54-744E-A900-CFCA80044629}" destId="{01E5C809-7749-684F-9F39-B85CBEE5604B}" srcOrd="0" destOrd="0" presId="urn:microsoft.com/office/officeart/2009/3/layout/StepUpProcess"/>
    <dgm:cxn modelId="{BC6D6D22-CA08-7344-AB97-F61E20E6FFB7}" type="presParOf" srcId="{A1FCA0A6-FA54-744E-A900-CFCA80044629}" destId="{242CD539-0CB6-F341-9F03-5D955FA7FF72}" srcOrd="1" destOrd="0" presId="urn:microsoft.com/office/officeart/2009/3/layout/StepUpProcess"/>
    <dgm:cxn modelId="{B42FEDBF-BCF2-1D49-A8EA-FF5365ED883D}" type="presParOf" srcId="{A1FCA0A6-FA54-744E-A900-CFCA80044629}" destId="{4DD26ECA-5063-684A-8DA0-9C5932E48777}" srcOrd="2" destOrd="0" presId="urn:microsoft.com/office/officeart/2009/3/layout/StepUpProcess"/>
    <dgm:cxn modelId="{6EAE2325-826A-DB45-841F-64E0EA9A01F0}" type="presParOf" srcId="{418CCEA0-F341-8040-9BFE-6249D54B8707}" destId="{8D66001B-8EA4-CA4E-933B-33245953D879}" srcOrd="7" destOrd="0" presId="urn:microsoft.com/office/officeart/2009/3/layout/StepUpProcess"/>
    <dgm:cxn modelId="{B4E5FBE2-A1DE-CF46-8C08-C3E5BA716655}" type="presParOf" srcId="{8D66001B-8EA4-CA4E-933B-33245953D879}" destId="{08D8DF5B-5861-B44C-B475-0834D23A9003}" srcOrd="0" destOrd="0" presId="urn:microsoft.com/office/officeart/2009/3/layout/StepUpProcess"/>
    <dgm:cxn modelId="{AFAB992D-C048-8D47-B300-A02435D53B29}" type="presParOf" srcId="{418CCEA0-F341-8040-9BFE-6249D54B8707}" destId="{9142A62F-BE1B-B24D-BC29-E06C4F2B850F}" srcOrd="8" destOrd="0" presId="urn:microsoft.com/office/officeart/2009/3/layout/StepUpProcess"/>
    <dgm:cxn modelId="{38330C79-D61E-A942-8DDD-EA86C91120E6}" type="presParOf" srcId="{9142A62F-BE1B-B24D-BC29-E06C4F2B850F}" destId="{A32FBD56-CA65-0244-8ECA-C3B46173BCC7}" srcOrd="0" destOrd="0" presId="urn:microsoft.com/office/officeart/2009/3/layout/StepUpProcess"/>
    <dgm:cxn modelId="{31BA0C63-1786-AB4C-9603-C52A4A16CCBE}" type="presParOf" srcId="{9142A62F-BE1B-B24D-BC29-E06C4F2B850F}" destId="{E6BE1D8D-0FF1-0940-BBF8-4D1C00E9385A}" srcOrd="1" destOrd="0" presId="urn:microsoft.com/office/officeart/2009/3/layout/StepUpProcess"/>
    <dgm:cxn modelId="{7CD6884B-228E-4A4A-959E-7B85F9274B97}" type="presParOf" srcId="{9142A62F-BE1B-B24D-BC29-E06C4F2B850F}" destId="{58F8E507-A8EA-BB44-BC24-FE94A00D8811}" srcOrd="2" destOrd="0" presId="urn:microsoft.com/office/officeart/2009/3/layout/StepUpProcess"/>
    <dgm:cxn modelId="{570FA828-AC49-E346-AE55-E50D46087F1D}" type="presParOf" srcId="{418CCEA0-F341-8040-9BFE-6249D54B8707}" destId="{EF7D9CD6-20B2-B34D-B913-F9079834BF92}" srcOrd="9" destOrd="0" presId="urn:microsoft.com/office/officeart/2009/3/layout/StepUpProcess"/>
    <dgm:cxn modelId="{859728D3-9067-584A-9A11-190D199E246A}" type="presParOf" srcId="{EF7D9CD6-20B2-B34D-B913-F9079834BF92}" destId="{E56AD49E-FD89-1146-8E27-EF36D9C57A76}" srcOrd="0" destOrd="0" presId="urn:microsoft.com/office/officeart/2009/3/layout/StepUpProcess"/>
    <dgm:cxn modelId="{4BB6C818-1C71-CD45-8373-91A9CE2F8A74}" type="presParOf" srcId="{418CCEA0-F341-8040-9BFE-6249D54B8707}" destId="{C526B11C-1E8D-FA4F-A2CD-4664BCAA682B}" srcOrd="10" destOrd="0" presId="urn:microsoft.com/office/officeart/2009/3/layout/StepUpProcess"/>
    <dgm:cxn modelId="{707F4681-D5B8-3647-9416-A7B109D97DAF}" type="presParOf" srcId="{C526B11C-1E8D-FA4F-A2CD-4664BCAA682B}" destId="{220381EE-00E7-404C-8EAE-7F9F306A8118}" srcOrd="0" destOrd="0" presId="urn:microsoft.com/office/officeart/2009/3/layout/StepUpProcess"/>
    <dgm:cxn modelId="{6C0DC846-13D7-5545-BFA5-4AD852CFF737}" type="presParOf" srcId="{C526B11C-1E8D-FA4F-A2CD-4664BCAA682B}" destId="{729CB433-6C2F-B140-ACA0-11FAB30DEEA4}"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r>
            <a:rPr lang="en-US" dirty="0"/>
            <a:t>In case where the objective and scope of the audit and responsibilities of the Management and of the Auditor have been established by law, the Audit Engagement Letter shall give a reference to the provisions of the relevant law along with a statement that the Management acknowledges and understands its responsibilities for preparation and maintenance of records and for devising proper systems to ensure compliance with the provisions of applicable laws, rules, regulations and standards applicable for the time being in force.</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3BAA4F62-ADE9-4926-BEFA-D3A3CD345E8F}" type="pres">
      <dgm:prSet presAssocID="{EDCDD6C8-08C1-44ED-86FD-2EFAE4100833}" presName="thickLine" presStyleLbl="alignNode1" presStyleIdx="0" presStyleCnt="1"/>
      <dgm:spPr/>
    </dgm:pt>
    <dgm:pt modelId="{83B5FA33-D1D7-4D3B-9307-422647A05EE0}" type="pres">
      <dgm:prSet presAssocID="{EDCDD6C8-08C1-44ED-86FD-2EFAE4100833}" presName="horz1" presStyleCnt="0"/>
      <dgm:spPr/>
    </dgm:pt>
    <dgm:pt modelId="{8AAF9610-8677-41F5-B786-54731A3F5479}" type="pres">
      <dgm:prSet presAssocID="{EDCDD6C8-08C1-44ED-86FD-2EFAE4100833}" presName="tx1" presStyleLbl="revTx" presStyleIdx="0" presStyleCnt="1"/>
      <dgm:spPr/>
      <dgm:t>
        <a:bodyPr/>
        <a:lstStyle/>
        <a:p>
          <a:endParaRPr lang="en-US"/>
        </a:p>
      </dgm:t>
    </dgm:pt>
    <dgm:pt modelId="{57D983D7-9350-426D-B2A8-2C81DA8DB4E0}" type="pres">
      <dgm:prSet presAssocID="{EDCDD6C8-08C1-44ED-86FD-2EFAE4100833}" presName="vert1" presStyleCnt="0"/>
      <dgm:spPr/>
    </dgm:pt>
  </dgm:ptLst>
  <dgm:cxnLst>
    <dgm:cxn modelId="{B3026417-B690-4501-B30F-0C1C9FE16AB3}" srcId="{CE75071A-AFB1-4703-B2D4-941558078174}" destId="{EDCDD6C8-08C1-44ED-86FD-2EFAE4100833}" srcOrd="0" destOrd="0" parTransId="{A45CFEE4-B166-4B1E-BF3C-7FBB6A5230C6}" sibTransId="{5EEF24F4-82BD-44D5-89A2-7948A6EAB26B}"/>
    <dgm:cxn modelId="{C54D77B9-A5AB-4EA5-8407-4AF8F9BE74F9}" type="presOf" srcId="{CE75071A-AFB1-4703-B2D4-941558078174}" destId="{72FBD7A4-9B70-4300-9AA9-97BC47D4D4E8}" srcOrd="0" destOrd="0" presId="urn:microsoft.com/office/officeart/2008/layout/LinedList"/>
    <dgm:cxn modelId="{93F0B0DE-9190-42EE-B8E7-EE199AF475D9}" type="presOf" srcId="{EDCDD6C8-08C1-44ED-86FD-2EFAE4100833}" destId="{8AAF9610-8677-41F5-B786-54731A3F5479}" srcOrd="0" destOrd="0" presId="urn:microsoft.com/office/officeart/2008/layout/LinedList"/>
    <dgm:cxn modelId="{0A7205C1-FF0F-4C34-9B32-30CB4745B663}" type="presParOf" srcId="{72FBD7A4-9B70-4300-9AA9-97BC47D4D4E8}" destId="{3BAA4F62-ADE9-4926-BEFA-D3A3CD345E8F}" srcOrd="0" destOrd="0" presId="urn:microsoft.com/office/officeart/2008/layout/LinedList"/>
    <dgm:cxn modelId="{D1901FD4-FF75-49F1-9D13-8A09804432E3}" type="presParOf" srcId="{72FBD7A4-9B70-4300-9AA9-97BC47D4D4E8}" destId="{83B5FA33-D1D7-4D3B-9307-422647A05EE0}" srcOrd="1" destOrd="0" presId="urn:microsoft.com/office/officeart/2008/layout/LinedList"/>
    <dgm:cxn modelId="{9E07847D-F4DB-4396-9406-971CAAE78EC6}" type="presParOf" srcId="{83B5FA33-D1D7-4D3B-9307-422647A05EE0}" destId="{8AAF9610-8677-41F5-B786-54731A3F5479}" srcOrd="0" destOrd="0" presId="urn:microsoft.com/office/officeart/2008/layout/LinedList"/>
    <dgm:cxn modelId="{4E38B422-FA7E-4814-AB49-8E64B378E440}" type="presParOf" srcId="{83B5FA33-D1D7-4D3B-9307-422647A05EE0}" destId="{57D983D7-9350-426D-B2A8-2C81DA8DB4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custT="1"/>
      <dgm:spPr/>
      <dgm:t>
        <a:bodyPr/>
        <a:lstStyle/>
        <a:p>
          <a:pPr algn="just"/>
          <a:r>
            <a:rPr lang="en-US" sz="3200" dirty="0"/>
            <a:t>The Auditor shall intimate in writing to the Predecessor or Previous Auditor, if any, before accepting the Audit Engagement.</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3BAA4F62-ADE9-4926-BEFA-D3A3CD345E8F}" type="pres">
      <dgm:prSet presAssocID="{EDCDD6C8-08C1-44ED-86FD-2EFAE4100833}" presName="thickLine" presStyleLbl="alignNode1" presStyleIdx="0" presStyleCnt="1"/>
      <dgm:spPr/>
    </dgm:pt>
    <dgm:pt modelId="{83B5FA33-D1D7-4D3B-9307-422647A05EE0}" type="pres">
      <dgm:prSet presAssocID="{EDCDD6C8-08C1-44ED-86FD-2EFAE4100833}" presName="horz1" presStyleCnt="0"/>
      <dgm:spPr/>
    </dgm:pt>
    <dgm:pt modelId="{8AAF9610-8677-41F5-B786-54731A3F5479}" type="pres">
      <dgm:prSet presAssocID="{EDCDD6C8-08C1-44ED-86FD-2EFAE4100833}" presName="tx1" presStyleLbl="revTx" presStyleIdx="0" presStyleCnt="1"/>
      <dgm:spPr/>
      <dgm:t>
        <a:bodyPr/>
        <a:lstStyle/>
        <a:p>
          <a:endParaRPr lang="en-US"/>
        </a:p>
      </dgm:t>
    </dgm:pt>
    <dgm:pt modelId="{57D983D7-9350-426D-B2A8-2C81DA8DB4E0}" type="pres">
      <dgm:prSet presAssocID="{EDCDD6C8-08C1-44ED-86FD-2EFAE4100833}" presName="vert1" presStyleCnt="0"/>
      <dgm:spPr/>
    </dgm:pt>
  </dgm:ptLst>
  <dgm:cxnLst>
    <dgm:cxn modelId="{B3026417-B690-4501-B30F-0C1C9FE16AB3}" srcId="{CE75071A-AFB1-4703-B2D4-941558078174}" destId="{EDCDD6C8-08C1-44ED-86FD-2EFAE4100833}" srcOrd="0" destOrd="0" parTransId="{A45CFEE4-B166-4B1E-BF3C-7FBB6A5230C6}" sibTransId="{5EEF24F4-82BD-44D5-89A2-7948A6EAB26B}"/>
    <dgm:cxn modelId="{C54D77B9-A5AB-4EA5-8407-4AF8F9BE74F9}" type="presOf" srcId="{CE75071A-AFB1-4703-B2D4-941558078174}" destId="{72FBD7A4-9B70-4300-9AA9-97BC47D4D4E8}" srcOrd="0" destOrd="0" presId="urn:microsoft.com/office/officeart/2008/layout/LinedList"/>
    <dgm:cxn modelId="{93F0B0DE-9190-42EE-B8E7-EE199AF475D9}" type="presOf" srcId="{EDCDD6C8-08C1-44ED-86FD-2EFAE4100833}" destId="{8AAF9610-8677-41F5-B786-54731A3F5479}" srcOrd="0" destOrd="0" presId="urn:microsoft.com/office/officeart/2008/layout/LinedList"/>
    <dgm:cxn modelId="{0A7205C1-FF0F-4C34-9B32-30CB4745B663}" type="presParOf" srcId="{72FBD7A4-9B70-4300-9AA9-97BC47D4D4E8}" destId="{3BAA4F62-ADE9-4926-BEFA-D3A3CD345E8F}" srcOrd="0" destOrd="0" presId="urn:microsoft.com/office/officeart/2008/layout/LinedList"/>
    <dgm:cxn modelId="{D1901FD4-FF75-49F1-9D13-8A09804432E3}" type="presParOf" srcId="{72FBD7A4-9B70-4300-9AA9-97BC47D4D4E8}" destId="{83B5FA33-D1D7-4D3B-9307-422647A05EE0}" srcOrd="1" destOrd="0" presId="urn:microsoft.com/office/officeart/2008/layout/LinedList"/>
    <dgm:cxn modelId="{9E07847D-F4DB-4396-9406-971CAAE78EC6}" type="presParOf" srcId="{83B5FA33-D1D7-4D3B-9307-422647A05EE0}" destId="{8AAF9610-8677-41F5-B786-54731A3F5479}" srcOrd="0" destOrd="0" presId="urn:microsoft.com/office/officeart/2008/layout/LinedList"/>
    <dgm:cxn modelId="{4E38B422-FA7E-4814-AB49-8E64B378E440}" type="presParOf" srcId="{83B5FA33-D1D7-4D3B-9307-422647A05EE0}" destId="{57D983D7-9350-426D-B2A8-2C81DA8DB4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custT="1"/>
      <dgm:spPr/>
      <dgm:t>
        <a:bodyPr/>
        <a:lstStyle/>
        <a:p>
          <a:pPr algn="just"/>
          <a:r>
            <a:rPr lang="en-US" sz="2400" b="1" dirty="0"/>
            <a:t>The Auditor shall accept Audit Engagements within the limits of number of audits, if any, as may be prescribed under any law for the time being in force or by the ICSI from time to time.</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3BAA4F62-ADE9-4926-BEFA-D3A3CD345E8F}" type="pres">
      <dgm:prSet presAssocID="{EDCDD6C8-08C1-44ED-86FD-2EFAE4100833}" presName="thickLine" presStyleLbl="alignNode1" presStyleIdx="0" presStyleCnt="1"/>
      <dgm:spPr/>
    </dgm:pt>
    <dgm:pt modelId="{83B5FA33-D1D7-4D3B-9307-422647A05EE0}" type="pres">
      <dgm:prSet presAssocID="{EDCDD6C8-08C1-44ED-86FD-2EFAE4100833}" presName="horz1" presStyleCnt="0"/>
      <dgm:spPr/>
    </dgm:pt>
    <dgm:pt modelId="{8AAF9610-8677-41F5-B786-54731A3F5479}" type="pres">
      <dgm:prSet presAssocID="{EDCDD6C8-08C1-44ED-86FD-2EFAE4100833}" presName="tx1" presStyleLbl="revTx" presStyleIdx="0" presStyleCnt="1"/>
      <dgm:spPr/>
      <dgm:t>
        <a:bodyPr/>
        <a:lstStyle/>
        <a:p>
          <a:endParaRPr lang="en-US"/>
        </a:p>
      </dgm:t>
    </dgm:pt>
    <dgm:pt modelId="{57D983D7-9350-426D-B2A8-2C81DA8DB4E0}" type="pres">
      <dgm:prSet presAssocID="{EDCDD6C8-08C1-44ED-86FD-2EFAE4100833}" presName="vert1" presStyleCnt="0"/>
      <dgm:spPr/>
    </dgm:pt>
  </dgm:ptLst>
  <dgm:cxnLst>
    <dgm:cxn modelId="{B3026417-B690-4501-B30F-0C1C9FE16AB3}" srcId="{CE75071A-AFB1-4703-B2D4-941558078174}" destId="{EDCDD6C8-08C1-44ED-86FD-2EFAE4100833}" srcOrd="0" destOrd="0" parTransId="{A45CFEE4-B166-4B1E-BF3C-7FBB6A5230C6}" sibTransId="{5EEF24F4-82BD-44D5-89A2-7948A6EAB26B}"/>
    <dgm:cxn modelId="{C54D77B9-A5AB-4EA5-8407-4AF8F9BE74F9}" type="presOf" srcId="{CE75071A-AFB1-4703-B2D4-941558078174}" destId="{72FBD7A4-9B70-4300-9AA9-97BC47D4D4E8}" srcOrd="0" destOrd="0" presId="urn:microsoft.com/office/officeart/2008/layout/LinedList"/>
    <dgm:cxn modelId="{93F0B0DE-9190-42EE-B8E7-EE199AF475D9}" type="presOf" srcId="{EDCDD6C8-08C1-44ED-86FD-2EFAE4100833}" destId="{8AAF9610-8677-41F5-B786-54731A3F5479}" srcOrd="0" destOrd="0" presId="urn:microsoft.com/office/officeart/2008/layout/LinedList"/>
    <dgm:cxn modelId="{0A7205C1-FF0F-4C34-9B32-30CB4745B663}" type="presParOf" srcId="{72FBD7A4-9B70-4300-9AA9-97BC47D4D4E8}" destId="{3BAA4F62-ADE9-4926-BEFA-D3A3CD345E8F}" srcOrd="0" destOrd="0" presId="urn:microsoft.com/office/officeart/2008/layout/LinedList"/>
    <dgm:cxn modelId="{D1901FD4-FF75-49F1-9D13-8A09804432E3}" type="presParOf" srcId="{72FBD7A4-9B70-4300-9AA9-97BC47D4D4E8}" destId="{83B5FA33-D1D7-4D3B-9307-422647A05EE0}" srcOrd="1" destOrd="0" presId="urn:microsoft.com/office/officeart/2008/layout/LinedList"/>
    <dgm:cxn modelId="{9E07847D-F4DB-4396-9406-971CAAE78EC6}" type="presParOf" srcId="{83B5FA33-D1D7-4D3B-9307-422647A05EE0}" destId="{8AAF9610-8677-41F5-B786-54731A3F5479}" srcOrd="0" destOrd="0" presId="urn:microsoft.com/office/officeart/2008/layout/LinedList"/>
    <dgm:cxn modelId="{4E38B422-FA7E-4814-AB49-8E64B378E440}" type="presParOf" srcId="{83B5FA33-D1D7-4D3B-9307-422647A05EE0}" destId="{57D983D7-9350-426D-B2A8-2C81DA8DB4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custT="1"/>
      <dgm:spPr/>
      <dgm:t>
        <a:bodyPr/>
        <a:lstStyle/>
        <a:p>
          <a:pPr algn="just"/>
          <a:r>
            <a:rPr lang="en-US" sz="1800" dirty="0"/>
            <a:t>The Auditor shall not have any </a:t>
          </a:r>
          <a:r>
            <a:rPr lang="en-US" sz="1800" b="1" dirty="0"/>
            <a:t>substantial conflict of interest</a:t>
          </a:r>
          <a:r>
            <a:rPr lang="en-US" sz="1800" dirty="0"/>
            <a:t> with the Auditee. </a:t>
          </a:r>
        </a:p>
        <a:p>
          <a:pPr algn="just"/>
          <a:endParaRPr lang="en-US" sz="1800" dirty="0"/>
        </a:p>
        <a:p>
          <a:pPr algn="just"/>
          <a:r>
            <a:rPr lang="en-US" sz="1800" dirty="0"/>
            <a:t>Any conflict of interest, </a:t>
          </a:r>
          <a:r>
            <a:rPr lang="en-US" sz="1800" b="1" dirty="0"/>
            <a:t>other</a:t>
          </a:r>
          <a:r>
            <a:rPr lang="en-US" sz="1800" dirty="0"/>
            <a:t> than substantial conflict of interest, </a:t>
          </a:r>
          <a:r>
            <a:rPr lang="en-US" sz="1800" b="1" dirty="0"/>
            <a:t>must be disclosed</a:t>
          </a:r>
          <a:r>
            <a:rPr lang="en-US" sz="1800" dirty="0"/>
            <a:t> by the Auditor before accepting the Audit Engagement or as soon as the Auditor becomes aware of the same, as the case may be.</a:t>
          </a:r>
          <a:endParaRPr lang="en-US" sz="1800" b="1"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3BAA4F62-ADE9-4926-BEFA-D3A3CD345E8F}" type="pres">
      <dgm:prSet presAssocID="{EDCDD6C8-08C1-44ED-86FD-2EFAE4100833}" presName="thickLine" presStyleLbl="alignNode1" presStyleIdx="0" presStyleCnt="1"/>
      <dgm:spPr/>
    </dgm:pt>
    <dgm:pt modelId="{83B5FA33-D1D7-4D3B-9307-422647A05EE0}" type="pres">
      <dgm:prSet presAssocID="{EDCDD6C8-08C1-44ED-86FD-2EFAE4100833}" presName="horz1" presStyleCnt="0"/>
      <dgm:spPr/>
    </dgm:pt>
    <dgm:pt modelId="{8AAF9610-8677-41F5-B786-54731A3F5479}" type="pres">
      <dgm:prSet presAssocID="{EDCDD6C8-08C1-44ED-86FD-2EFAE4100833}" presName="tx1" presStyleLbl="revTx" presStyleIdx="0" presStyleCnt="1"/>
      <dgm:spPr/>
      <dgm:t>
        <a:bodyPr/>
        <a:lstStyle/>
        <a:p>
          <a:endParaRPr lang="en-US"/>
        </a:p>
      </dgm:t>
    </dgm:pt>
    <dgm:pt modelId="{57D983D7-9350-426D-B2A8-2C81DA8DB4E0}" type="pres">
      <dgm:prSet presAssocID="{EDCDD6C8-08C1-44ED-86FD-2EFAE4100833}" presName="vert1" presStyleCnt="0"/>
      <dgm:spPr/>
    </dgm:pt>
  </dgm:ptLst>
  <dgm:cxnLst>
    <dgm:cxn modelId="{B3026417-B690-4501-B30F-0C1C9FE16AB3}" srcId="{CE75071A-AFB1-4703-B2D4-941558078174}" destId="{EDCDD6C8-08C1-44ED-86FD-2EFAE4100833}" srcOrd="0" destOrd="0" parTransId="{A45CFEE4-B166-4B1E-BF3C-7FBB6A5230C6}" sibTransId="{5EEF24F4-82BD-44D5-89A2-7948A6EAB26B}"/>
    <dgm:cxn modelId="{C54D77B9-A5AB-4EA5-8407-4AF8F9BE74F9}" type="presOf" srcId="{CE75071A-AFB1-4703-B2D4-941558078174}" destId="{72FBD7A4-9B70-4300-9AA9-97BC47D4D4E8}" srcOrd="0" destOrd="0" presId="urn:microsoft.com/office/officeart/2008/layout/LinedList"/>
    <dgm:cxn modelId="{93F0B0DE-9190-42EE-B8E7-EE199AF475D9}" type="presOf" srcId="{EDCDD6C8-08C1-44ED-86FD-2EFAE4100833}" destId="{8AAF9610-8677-41F5-B786-54731A3F5479}" srcOrd="0" destOrd="0" presId="urn:microsoft.com/office/officeart/2008/layout/LinedList"/>
    <dgm:cxn modelId="{0A7205C1-FF0F-4C34-9B32-30CB4745B663}" type="presParOf" srcId="{72FBD7A4-9B70-4300-9AA9-97BC47D4D4E8}" destId="{3BAA4F62-ADE9-4926-BEFA-D3A3CD345E8F}" srcOrd="0" destOrd="0" presId="urn:microsoft.com/office/officeart/2008/layout/LinedList"/>
    <dgm:cxn modelId="{D1901FD4-FF75-49F1-9D13-8A09804432E3}" type="presParOf" srcId="{72FBD7A4-9B70-4300-9AA9-97BC47D4D4E8}" destId="{83B5FA33-D1D7-4D3B-9307-422647A05EE0}" srcOrd="1" destOrd="0" presId="urn:microsoft.com/office/officeart/2008/layout/LinedList"/>
    <dgm:cxn modelId="{9E07847D-F4DB-4396-9406-971CAAE78EC6}" type="presParOf" srcId="{83B5FA33-D1D7-4D3B-9307-422647A05EE0}" destId="{8AAF9610-8677-41F5-B786-54731A3F5479}" srcOrd="0" destOrd="0" presId="urn:microsoft.com/office/officeart/2008/layout/LinedList"/>
    <dgm:cxn modelId="{4E38B422-FA7E-4814-AB49-8E64B378E440}" type="presParOf" srcId="{83B5FA33-D1D7-4D3B-9307-422647A05EE0}" destId="{57D983D7-9350-426D-B2A8-2C81DA8DB4E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68730E-8900-4FAD-8F79-D07ECAC0F726}"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7AE49FCF-0395-4D52-9EAB-8644D4B782EB}">
      <dgm:prSet/>
      <dgm:spPr/>
      <dgm:t>
        <a:bodyPr/>
        <a:lstStyle/>
        <a:p>
          <a:pPr algn="just"/>
          <a:r>
            <a:rPr lang="en-US" b="1" i="0" dirty="0"/>
            <a:t>Formulation and Development of Standards and Guidance Notes</a:t>
          </a:r>
          <a:endParaRPr lang="en-US" dirty="0"/>
        </a:p>
      </dgm:t>
    </dgm:pt>
    <dgm:pt modelId="{9AA08739-C2CF-427B-B8D4-1A0792F858E9}" type="parTrans" cxnId="{C1A29457-5956-46AE-B3ED-FF55133FE889}">
      <dgm:prSet/>
      <dgm:spPr/>
      <dgm:t>
        <a:bodyPr/>
        <a:lstStyle/>
        <a:p>
          <a:pPr algn="just"/>
          <a:endParaRPr lang="en-US"/>
        </a:p>
      </dgm:t>
    </dgm:pt>
    <dgm:pt modelId="{C90970D9-2748-452B-8E8E-3B57762170F2}" type="sibTrans" cxnId="{C1A29457-5956-46AE-B3ED-FF55133FE889}">
      <dgm:prSet/>
      <dgm:spPr/>
      <dgm:t>
        <a:bodyPr/>
        <a:lstStyle/>
        <a:p>
          <a:pPr algn="just"/>
          <a:endParaRPr lang="en-US"/>
        </a:p>
      </dgm:t>
    </dgm:pt>
    <dgm:pt modelId="{EC16D8C6-AE09-484C-99A9-F6EEA6413B65}">
      <dgm:prSet/>
      <dgm:spPr/>
      <dgm:t>
        <a:bodyPr/>
        <a:lstStyle/>
        <a:p>
          <a:pPr algn="just"/>
          <a:r>
            <a:rPr lang="en-US" b="1" i="0" dirty="0"/>
            <a:t>Revision, improvisation and Identification of prospective Auditing Areas</a:t>
          </a:r>
          <a:endParaRPr lang="en-US" dirty="0"/>
        </a:p>
      </dgm:t>
    </dgm:pt>
    <dgm:pt modelId="{4BE72C1B-64B0-4CEB-B775-5EA733981E91}" type="parTrans" cxnId="{07C15760-4908-49F3-A508-621A5362A4C4}">
      <dgm:prSet/>
      <dgm:spPr/>
      <dgm:t>
        <a:bodyPr/>
        <a:lstStyle/>
        <a:p>
          <a:pPr algn="just"/>
          <a:endParaRPr lang="en-US"/>
        </a:p>
      </dgm:t>
    </dgm:pt>
    <dgm:pt modelId="{994FE02A-3F8E-4528-A0E9-77F74E2532FB}" type="sibTrans" cxnId="{07C15760-4908-49F3-A508-621A5362A4C4}">
      <dgm:prSet/>
      <dgm:spPr/>
      <dgm:t>
        <a:bodyPr/>
        <a:lstStyle/>
        <a:p>
          <a:pPr algn="just"/>
          <a:endParaRPr lang="en-US"/>
        </a:p>
      </dgm:t>
    </dgm:pt>
    <dgm:pt modelId="{0724D97D-0E71-46CE-BF53-1B9620998A51}">
      <dgm:prSet/>
      <dgm:spPr/>
      <dgm:t>
        <a:bodyPr/>
        <a:lstStyle/>
        <a:p>
          <a:pPr algn="just"/>
          <a:r>
            <a:rPr lang="en-US" b="1" i="0" dirty="0"/>
            <a:t>Making recommendations for Capacity Building</a:t>
          </a:r>
          <a:endParaRPr lang="en-US" dirty="0"/>
        </a:p>
      </dgm:t>
    </dgm:pt>
    <dgm:pt modelId="{8ECB178F-8704-4F1A-A48D-5CD06C96076E}" type="parTrans" cxnId="{B4A37B3D-43BE-4EEE-98C9-8FD8658B792F}">
      <dgm:prSet/>
      <dgm:spPr/>
      <dgm:t>
        <a:bodyPr/>
        <a:lstStyle/>
        <a:p>
          <a:pPr algn="just"/>
          <a:endParaRPr lang="en-US"/>
        </a:p>
      </dgm:t>
    </dgm:pt>
    <dgm:pt modelId="{94C3F846-7D6D-494E-A8F4-CAD78AA4D217}" type="sibTrans" cxnId="{B4A37B3D-43BE-4EEE-98C9-8FD8658B792F}">
      <dgm:prSet/>
      <dgm:spPr/>
      <dgm:t>
        <a:bodyPr/>
        <a:lstStyle/>
        <a:p>
          <a:pPr algn="just"/>
          <a:endParaRPr lang="en-US"/>
        </a:p>
      </dgm:t>
    </dgm:pt>
    <dgm:pt modelId="{C94DBA1C-6A3C-4575-829F-92F45E67F777}">
      <dgm:prSet/>
      <dgm:spPr/>
      <dgm:t>
        <a:bodyPr/>
        <a:lstStyle/>
        <a:p>
          <a:pPr algn="just"/>
          <a:r>
            <a:rPr lang="en-US" b="1" i="0" dirty="0"/>
            <a:t>Making recommendations for regulation of Audits</a:t>
          </a:r>
          <a:endParaRPr lang="en-US" dirty="0"/>
        </a:p>
      </dgm:t>
    </dgm:pt>
    <dgm:pt modelId="{DE9000D2-1012-4B06-8C7A-65582709008D}" type="parTrans" cxnId="{D1A46980-344D-429E-B263-1C121E17C8A0}">
      <dgm:prSet/>
      <dgm:spPr/>
      <dgm:t>
        <a:bodyPr/>
        <a:lstStyle/>
        <a:p>
          <a:pPr algn="just"/>
          <a:endParaRPr lang="en-US"/>
        </a:p>
      </dgm:t>
    </dgm:pt>
    <dgm:pt modelId="{E06293C5-85BA-4EB4-98D3-BA49201D35B9}" type="sibTrans" cxnId="{D1A46980-344D-429E-B263-1C121E17C8A0}">
      <dgm:prSet/>
      <dgm:spPr/>
      <dgm:t>
        <a:bodyPr/>
        <a:lstStyle/>
        <a:p>
          <a:pPr algn="just"/>
          <a:endParaRPr lang="en-US"/>
        </a:p>
      </dgm:t>
    </dgm:pt>
    <dgm:pt modelId="{4D6C095D-2F50-439F-9D73-148AE5328BDD}" type="pres">
      <dgm:prSet presAssocID="{EA68730E-8900-4FAD-8F79-D07ECAC0F726}" presName="linear" presStyleCnt="0">
        <dgm:presLayoutVars>
          <dgm:animLvl val="lvl"/>
          <dgm:resizeHandles val="exact"/>
        </dgm:presLayoutVars>
      </dgm:prSet>
      <dgm:spPr/>
      <dgm:t>
        <a:bodyPr/>
        <a:lstStyle/>
        <a:p>
          <a:endParaRPr lang="en-US"/>
        </a:p>
      </dgm:t>
    </dgm:pt>
    <dgm:pt modelId="{B94DF392-2F54-49DA-8D29-1710D4DE7A6E}" type="pres">
      <dgm:prSet presAssocID="{7AE49FCF-0395-4D52-9EAB-8644D4B782EB}" presName="parentText" presStyleLbl="node1" presStyleIdx="0" presStyleCnt="4">
        <dgm:presLayoutVars>
          <dgm:chMax val="0"/>
          <dgm:bulletEnabled val="1"/>
        </dgm:presLayoutVars>
      </dgm:prSet>
      <dgm:spPr/>
      <dgm:t>
        <a:bodyPr/>
        <a:lstStyle/>
        <a:p>
          <a:endParaRPr lang="en-US"/>
        </a:p>
      </dgm:t>
    </dgm:pt>
    <dgm:pt modelId="{E05687EA-8324-4183-A682-97A9E62F405D}" type="pres">
      <dgm:prSet presAssocID="{C90970D9-2748-452B-8E8E-3B57762170F2}" presName="spacer" presStyleCnt="0"/>
      <dgm:spPr/>
      <dgm:t>
        <a:bodyPr/>
        <a:lstStyle/>
        <a:p>
          <a:endParaRPr lang="en-US"/>
        </a:p>
      </dgm:t>
    </dgm:pt>
    <dgm:pt modelId="{85817320-340E-40EC-B11D-F0E2B155A7B5}" type="pres">
      <dgm:prSet presAssocID="{EC16D8C6-AE09-484C-99A9-F6EEA6413B65}" presName="parentText" presStyleLbl="node1" presStyleIdx="1" presStyleCnt="4">
        <dgm:presLayoutVars>
          <dgm:chMax val="0"/>
          <dgm:bulletEnabled val="1"/>
        </dgm:presLayoutVars>
      </dgm:prSet>
      <dgm:spPr/>
      <dgm:t>
        <a:bodyPr/>
        <a:lstStyle/>
        <a:p>
          <a:endParaRPr lang="en-US"/>
        </a:p>
      </dgm:t>
    </dgm:pt>
    <dgm:pt modelId="{21E144B4-AF28-4CAC-9006-0BE18E6A325C}" type="pres">
      <dgm:prSet presAssocID="{994FE02A-3F8E-4528-A0E9-77F74E2532FB}" presName="spacer" presStyleCnt="0"/>
      <dgm:spPr/>
      <dgm:t>
        <a:bodyPr/>
        <a:lstStyle/>
        <a:p>
          <a:endParaRPr lang="en-US"/>
        </a:p>
      </dgm:t>
    </dgm:pt>
    <dgm:pt modelId="{92AEAA92-FEE0-4067-B5A4-2CD01A43593B}" type="pres">
      <dgm:prSet presAssocID="{0724D97D-0E71-46CE-BF53-1B9620998A51}" presName="parentText" presStyleLbl="node1" presStyleIdx="2" presStyleCnt="4">
        <dgm:presLayoutVars>
          <dgm:chMax val="0"/>
          <dgm:bulletEnabled val="1"/>
        </dgm:presLayoutVars>
      </dgm:prSet>
      <dgm:spPr/>
      <dgm:t>
        <a:bodyPr/>
        <a:lstStyle/>
        <a:p>
          <a:endParaRPr lang="en-US"/>
        </a:p>
      </dgm:t>
    </dgm:pt>
    <dgm:pt modelId="{37067862-3566-4D36-B539-5FBB6E7E2192}" type="pres">
      <dgm:prSet presAssocID="{94C3F846-7D6D-494E-A8F4-CAD78AA4D217}" presName="spacer" presStyleCnt="0"/>
      <dgm:spPr/>
      <dgm:t>
        <a:bodyPr/>
        <a:lstStyle/>
        <a:p>
          <a:endParaRPr lang="en-US"/>
        </a:p>
      </dgm:t>
    </dgm:pt>
    <dgm:pt modelId="{2DA4D7C4-055F-4C06-8B5A-4B146BDA3DD4}" type="pres">
      <dgm:prSet presAssocID="{C94DBA1C-6A3C-4575-829F-92F45E67F777}" presName="parentText" presStyleLbl="node1" presStyleIdx="3" presStyleCnt="4">
        <dgm:presLayoutVars>
          <dgm:chMax val="0"/>
          <dgm:bulletEnabled val="1"/>
        </dgm:presLayoutVars>
      </dgm:prSet>
      <dgm:spPr/>
      <dgm:t>
        <a:bodyPr/>
        <a:lstStyle/>
        <a:p>
          <a:endParaRPr lang="en-US"/>
        </a:p>
      </dgm:t>
    </dgm:pt>
  </dgm:ptLst>
  <dgm:cxnLst>
    <dgm:cxn modelId="{320393D5-B133-4F75-AD91-75F7B4418F70}" type="presOf" srcId="{EA68730E-8900-4FAD-8F79-D07ECAC0F726}" destId="{4D6C095D-2F50-439F-9D73-148AE5328BDD}" srcOrd="0" destOrd="0" presId="urn:microsoft.com/office/officeart/2005/8/layout/vList2"/>
    <dgm:cxn modelId="{FEC474CC-5524-4233-8A9B-AB2ADADDD96B}" type="presOf" srcId="{C94DBA1C-6A3C-4575-829F-92F45E67F777}" destId="{2DA4D7C4-055F-4C06-8B5A-4B146BDA3DD4}" srcOrd="0" destOrd="0" presId="urn:microsoft.com/office/officeart/2005/8/layout/vList2"/>
    <dgm:cxn modelId="{C1A29457-5956-46AE-B3ED-FF55133FE889}" srcId="{EA68730E-8900-4FAD-8F79-D07ECAC0F726}" destId="{7AE49FCF-0395-4D52-9EAB-8644D4B782EB}" srcOrd="0" destOrd="0" parTransId="{9AA08739-C2CF-427B-B8D4-1A0792F858E9}" sibTransId="{C90970D9-2748-452B-8E8E-3B57762170F2}"/>
    <dgm:cxn modelId="{8AC23932-745C-4745-BC24-88AA4E228629}" type="presOf" srcId="{7AE49FCF-0395-4D52-9EAB-8644D4B782EB}" destId="{B94DF392-2F54-49DA-8D29-1710D4DE7A6E}" srcOrd="0" destOrd="0" presId="urn:microsoft.com/office/officeart/2005/8/layout/vList2"/>
    <dgm:cxn modelId="{07C15760-4908-49F3-A508-621A5362A4C4}" srcId="{EA68730E-8900-4FAD-8F79-D07ECAC0F726}" destId="{EC16D8C6-AE09-484C-99A9-F6EEA6413B65}" srcOrd="1" destOrd="0" parTransId="{4BE72C1B-64B0-4CEB-B775-5EA733981E91}" sibTransId="{994FE02A-3F8E-4528-A0E9-77F74E2532FB}"/>
    <dgm:cxn modelId="{B4A37B3D-43BE-4EEE-98C9-8FD8658B792F}" srcId="{EA68730E-8900-4FAD-8F79-D07ECAC0F726}" destId="{0724D97D-0E71-46CE-BF53-1B9620998A51}" srcOrd="2" destOrd="0" parTransId="{8ECB178F-8704-4F1A-A48D-5CD06C96076E}" sibTransId="{94C3F846-7D6D-494E-A8F4-CAD78AA4D217}"/>
    <dgm:cxn modelId="{D1A46980-344D-429E-B263-1C121E17C8A0}" srcId="{EA68730E-8900-4FAD-8F79-D07ECAC0F726}" destId="{C94DBA1C-6A3C-4575-829F-92F45E67F777}" srcOrd="3" destOrd="0" parTransId="{DE9000D2-1012-4B06-8C7A-65582709008D}" sibTransId="{E06293C5-85BA-4EB4-98D3-BA49201D35B9}"/>
    <dgm:cxn modelId="{B4F005C1-61DD-4FE0-A956-11938DB64AF2}" type="presOf" srcId="{EC16D8C6-AE09-484C-99A9-F6EEA6413B65}" destId="{85817320-340E-40EC-B11D-F0E2B155A7B5}" srcOrd="0" destOrd="0" presId="urn:microsoft.com/office/officeart/2005/8/layout/vList2"/>
    <dgm:cxn modelId="{AA1C23F9-6878-4DCD-AEA3-08D3A840F2AD}" type="presOf" srcId="{0724D97D-0E71-46CE-BF53-1B9620998A51}" destId="{92AEAA92-FEE0-4067-B5A4-2CD01A43593B}" srcOrd="0" destOrd="0" presId="urn:microsoft.com/office/officeart/2005/8/layout/vList2"/>
    <dgm:cxn modelId="{A9A5B9BA-5CB9-4158-98B5-9403D5BEE645}" type="presParOf" srcId="{4D6C095D-2F50-439F-9D73-148AE5328BDD}" destId="{B94DF392-2F54-49DA-8D29-1710D4DE7A6E}" srcOrd="0" destOrd="0" presId="urn:microsoft.com/office/officeart/2005/8/layout/vList2"/>
    <dgm:cxn modelId="{5677DB38-2C0D-4840-BD52-E11886EF22AF}" type="presParOf" srcId="{4D6C095D-2F50-439F-9D73-148AE5328BDD}" destId="{E05687EA-8324-4183-A682-97A9E62F405D}" srcOrd="1" destOrd="0" presId="urn:microsoft.com/office/officeart/2005/8/layout/vList2"/>
    <dgm:cxn modelId="{A37A96B1-10E8-4782-829A-096ACB351E34}" type="presParOf" srcId="{4D6C095D-2F50-439F-9D73-148AE5328BDD}" destId="{85817320-340E-40EC-B11D-F0E2B155A7B5}" srcOrd="2" destOrd="0" presId="urn:microsoft.com/office/officeart/2005/8/layout/vList2"/>
    <dgm:cxn modelId="{6D5D4425-73B9-4CEA-A5D8-19B7E12C5C95}" type="presParOf" srcId="{4D6C095D-2F50-439F-9D73-148AE5328BDD}" destId="{21E144B4-AF28-4CAC-9006-0BE18E6A325C}" srcOrd="3" destOrd="0" presId="urn:microsoft.com/office/officeart/2005/8/layout/vList2"/>
    <dgm:cxn modelId="{44E23729-8FCB-45EA-8310-3B2326310DFB}" type="presParOf" srcId="{4D6C095D-2F50-439F-9D73-148AE5328BDD}" destId="{92AEAA92-FEE0-4067-B5A4-2CD01A43593B}" srcOrd="4" destOrd="0" presId="urn:microsoft.com/office/officeart/2005/8/layout/vList2"/>
    <dgm:cxn modelId="{4CCB8905-85DB-4CEC-9D5F-C3ECF7E07B33}" type="presParOf" srcId="{4D6C095D-2F50-439F-9D73-148AE5328BDD}" destId="{37067862-3566-4D36-B539-5FBB6E7E2192}" srcOrd="5" destOrd="0" presId="urn:microsoft.com/office/officeart/2005/8/layout/vList2"/>
    <dgm:cxn modelId="{E3FFD09F-1E24-45A3-8CDA-3F672E3F0B3E}" type="presParOf" srcId="{4D6C095D-2F50-439F-9D73-148AE5328BDD}" destId="{2DA4D7C4-055F-4C06-8B5A-4B146BDA3DD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5AE39D1-7162-4B85-A2A0-321D8D75BC12}" type="doc">
      <dgm:prSet loTypeId="urn:microsoft.com/office/officeart/2008/layout/HorizontalMultiLevelHierarchy" loCatId="hierarchy" qsTypeId="urn:microsoft.com/office/officeart/2005/8/quickstyle/simple2" qsCatId="simple" csTypeId="urn:microsoft.com/office/officeart/2005/8/colors/accent2_2" csCatId="accent2" phldr="1"/>
      <dgm:spPr/>
      <dgm:t>
        <a:bodyPr/>
        <a:lstStyle/>
        <a:p>
          <a:endParaRPr lang="en-IN"/>
        </a:p>
      </dgm:t>
    </dgm:pt>
    <dgm:pt modelId="{3802FE28-7B24-4735-906A-C467CEE67CAE}">
      <dgm:prSet/>
      <dgm:spPr/>
      <dgm:t>
        <a:bodyPr/>
        <a:lstStyle/>
        <a:p>
          <a:pPr rtl="0"/>
          <a:r>
            <a:rPr lang="en-IN" dirty="0" smtClean="0"/>
            <a:t>Substantial Conflict </a:t>
          </a:r>
          <a:r>
            <a:rPr lang="en-IN" dirty="0"/>
            <a:t>of Interest means</a:t>
          </a:r>
        </a:p>
      </dgm:t>
    </dgm:pt>
    <dgm:pt modelId="{92C90910-674F-4AEC-9552-FB3D53231076}" type="parTrans" cxnId="{60B76D54-3449-4083-B0AC-BD0A1146565C}">
      <dgm:prSet/>
      <dgm:spPr/>
      <dgm:t>
        <a:bodyPr/>
        <a:lstStyle/>
        <a:p>
          <a:endParaRPr lang="en-IN"/>
        </a:p>
      </dgm:t>
    </dgm:pt>
    <dgm:pt modelId="{737265F9-B6F1-4528-BF9A-DFBEC2363F16}" type="sibTrans" cxnId="{60B76D54-3449-4083-B0AC-BD0A1146565C}">
      <dgm:prSet/>
      <dgm:spPr/>
      <dgm:t>
        <a:bodyPr/>
        <a:lstStyle/>
        <a:p>
          <a:endParaRPr lang="en-IN"/>
        </a:p>
      </dgm:t>
    </dgm:pt>
    <dgm:pt modelId="{7797B0C3-E410-49A7-9ECB-37E1A8040DB4}">
      <dgm:prSet/>
      <dgm:spPr/>
      <dgm:t>
        <a:bodyPr/>
        <a:lstStyle/>
        <a:p>
          <a:pPr rtl="0"/>
          <a:r>
            <a:rPr lang="en-IN" dirty="0"/>
            <a:t>Ownership</a:t>
          </a:r>
        </a:p>
      </dgm:t>
    </dgm:pt>
    <dgm:pt modelId="{A0B85D11-B2F6-4BD0-A84B-8AEA2D209410}" type="parTrans" cxnId="{A66F04D1-CCDC-4174-BA83-C3E488CDEE50}">
      <dgm:prSet/>
      <dgm:spPr/>
      <dgm:t>
        <a:bodyPr/>
        <a:lstStyle/>
        <a:p>
          <a:endParaRPr lang="en-IN"/>
        </a:p>
      </dgm:t>
    </dgm:pt>
    <dgm:pt modelId="{31222A13-68F2-4FE1-869F-BD08A8E84030}" type="sibTrans" cxnId="{A66F04D1-CCDC-4174-BA83-C3E488CDEE50}">
      <dgm:prSet/>
      <dgm:spPr/>
      <dgm:t>
        <a:bodyPr/>
        <a:lstStyle/>
        <a:p>
          <a:endParaRPr lang="en-IN"/>
        </a:p>
      </dgm:t>
    </dgm:pt>
    <dgm:pt modelId="{5A1DEF91-A942-47A6-9F6A-C7755A49792F}">
      <dgm:prSet/>
      <dgm:spPr/>
      <dgm:t>
        <a:bodyPr/>
        <a:lstStyle/>
        <a:p>
          <a:pPr rtl="0"/>
          <a:r>
            <a:rPr lang="en-IN" dirty="0"/>
            <a:t>Financial Interest</a:t>
          </a:r>
        </a:p>
      </dgm:t>
    </dgm:pt>
    <dgm:pt modelId="{EEC63EA6-9546-449A-9457-A9D0249948E9}" type="parTrans" cxnId="{5C5CE40E-3719-45CF-AE92-4DB311C1ACD0}">
      <dgm:prSet/>
      <dgm:spPr/>
      <dgm:t>
        <a:bodyPr/>
        <a:lstStyle/>
        <a:p>
          <a:endParaRPr lang="en-IN"/>
        </a:p>
      </dgm:t>
    </dgm:pt>
    <dgm:pt modelId="{3AB73045-227E-4130-B81B-A57C65D483FC}" type="sibTrans" cxnId="{5C5CE40E-3719-45CF-AE92-4DB311C1ACD0}">
      <dgm:prSet/>
      <dgm:spPr/>
      <dgm:t>
        <a:bodyPr/>
        <a:lstStyle/>
        <a:p>
          <a:endParaRPr lang="en-IN"/>
        </a:p>
      </dgm:t>
    </dgm:pt>
    <dgm:pt modelId="{0065EF5C-ACA2-4FC3-8B55-385A2A56E0F5}">
      <dgm:prSet/>
      <dgm:spPr/>
      <dgm:t>
        <a:bodyPr/>
        <a:lstStyle/>
        <a:p>
          <a:pPr rtl="0"/>
          <a:r>
            <a:rPr lang="en-IN" dirty="0"/>
            <a:t>Past Employment Relationship</a:t>
          </a:r>
        </a:p>
      </dgm:t>
    </dgm:pt>
    <dgm:pt modelId="{5ACADCFB-CEDC-4C69-96DF-F1E1650A88D6}" type="parTrans" cxnId="{5944B1B4-06A9-449D-9787-288FCEF71DE9}">
      <dgm:prSet/>
      <dgm:spPr/>
      <dgm:t>
        <a:bodyPr/>
        <a:lstStyle/>
        <a:p>
          <a:endParaRPr lang="en-IN"/>
        </a:p>
      </dgm:t>
    </dgm:pt>
    <dgm:pt modelId="{6F44B2E5-C326-41AD-B58D-3061C1AF50B0}" type="sibTrans" cxnId="{5944B1B4-06A9-449D-9787-288FCEF71DE9}">
      <dgm:prSet/>
      <dgm:spPr/>
      <dgm:t>
        <a:bodyPr/>
        <a:lstStyle/>
        <a:p>
          <a:endParaRPr lang="en-IN"/>
        </a:p>
      </dgm:t>
    </dgm:pt>
    <dgm:pt modelId="{226BE40A-1100-4535-AAD1-B9477DD133C1}">
      <dgm:prSet/>
      <dgm:spPr/>
      <dgm:t>
        <a:bodyPr/>
        <a:lstStyle/>
        <a:p>
          <a:pPr rtl="0"/>
          <a:r>
            <a:rPr lang="en-IN" dirty="0"/>
            <a:t>2% of Paid-up Capital/Rs.</a:t>
          </a:r>
          <a:r>
            <a:rPr lang="en-IN" dirty="0" smtClean="0"/>
            <a:t>50000 </a:t>
          </a:r>
          <a:r>
            <a:rPr lang="en-IN" dirty="0"/>
            <a:t>Nominal Value – Lower</a:t>
          </a:r>
        </a:p>
      </dgm:t>
    </dgm:pt>
    <dgm:pt modelId="{DD2148BA-51B9-4005-9B64-1FD4D207845C}" type="parTrans" cxnId="{18A4C77F-424A-4757-8710-89C080B586CC}">
      <dgm:prSet/>
      <dgm:spPr/>
      <dgm:t>
        <a:bodyPr/>
        <a:lstStyle/>
        <a:p>
          <a:endParaRPr lang="en-US"/>
        </a:p>
      </dgm:t>
    </dgm:pt>
    <dgm:pt modelId="{675BB8B1-F20E-4CE7-9BC1-DB09FD8AF611}" type="sibTrans" cxnId="{18A4C77F-424A-4757-8710-89C080B586CC}">
      <dgm:prSet/>
      <dgm:spPr/>
      <dgm:t>
        <a:bodyPr/>
        <a:lstStyle/>
        <a:p>
          <a:endParaRPr lang="en-US"/>
        </a:p>
      </dgm:t>
    </dgm:pt>
    <dgm:pt modelId="{63DBEC69-3A27-42EB-B825-ABA257C1AC59}">
      <dgm:prSet/>
      <dgm:spPr/>
      <dgm:t>
        <a:bodyPr/>
        <a:lstStyle/>
        <a:p>
          <a:pPr rtl="0"/>
          <a:r>
            <a:rPr lang="en-IN" dirty="0"/>
            <a:t>2% of Voting Power</a:t>
          </a:r>
        </a:p>
      </dgm:t>
    </dgm:pt>
    <dgm:pt modelId="{8109D09A-8183-412A-88E7-3FD9B678D756}" type="parTrans" cxnId="{8854698C-73DC-4A39-9C0C-CB938E401C7C}">
      <dgm:prSet/>
      <dgm:spPr/>
      <dgm:t>
        <a:bodyPr/>
        <a:lstStyle/>
        <a:p>
          <a:endParaRPr lang="en-US"/>
        </a:p>
      </dgm:t>
    </dgm:pt>
    <dgm:pt modelId="{00B8330F-6213-47F8-AFF2-0685DFCDE661}" type="sibTrans" cxnId="{8854698C-73DC-4A39-9C0C-CB938E401C7C}">
      <dgm:prSet/>
      <dgm:spPr/>
      <dgm:t>
        <a:bodyPr/>
        <a:lstStyle/>
        <a:p>
          <a:endParaRPr lang="en-US"/>
        </a:p>
      </dgm:t>
    </dgm:pt>
    <dgm:pt modelId="{894B63A0-E1C6-44C8-AF87-8644C2F2A426}">
      <dgm:prSet/>
      <dgm:spPr/>
      <dgm:t>
        <a:bodyPr/>
        <a:lstStyle/>
        <a:p>
          <a:pPr rtl="0"/>
          <a:r>
            <a:rPr lang="en-IN" dirty="0"/>
            <a:t>Indebtedness =&gt;Rs. 5 Lakh</a:t>
          </a:r>
        </a:p>
      </dgm:t>
    </dgm:pt>
    <dgm:pt modelId="{B2D99D22-80DD-4105-BF98-7CA48A5968BF}" type="parTrans" cxnId="{A72941EC-67AE-4C7C-AFEB-987EDF3E0570}">
      <dgm:prSet/>
      <dgm:spPr/>
      <dgm:t>
        <a:bodyPr/>
        <a:lstStyle/>
        <a:p>
          <a:endParaRPr lang="en-US"/>
        </a:p>
      </dgm:t>
    </dgm:pt>
    <dgm:pt modelId="{9A43E2D1-9C88-4741-87E9-2351392EA77C}" type="sibTrans" cxnId="{A72941EC-67AE-4C7C-AFEB-987EDF3E0570}">
      <dgm:prSet/>
      <dgm:spPr/>
      <dgm:t>
        <a:bodyPr/>
        <a:lstStyle/>
        <a:p>
          <a:endParaRPr lang="en-US"/>
        </a:p>
      </dgm:t>
    </dgm:pt>
    <dgm:pt modelId="{D38E2A53-F36F-446B-8C2C-A007EDB90870}">
      <dgm:prSet/>
      <dgm:spPr/>
      <dgm:t>
        <a:bodyPr/>
        <a:lstStyle/>
        <a:p>
          <a:pPr rtl="0"/>
          <a:r>
            <a:rPr lang="en-IN" dirty="0"/>
            <a:t>Ordinary Course of Business - Exempted</a:t>
          </a:r>
        </a:p>
      </dgm:t>
    </dgm:pt>
    <dgm:pt modelId="{F5E5CB95-D9CF-4B44-B6CA-8F81BA5BE41B}" type="parTrans" cxnId="{F539C774-AE83-44CC-8C27-170220572A85}">
      <dgm:prSet/>
      <dgm:spPr/>
      <dgm:t>
        <a:bodyPr/>
        <a:lstStyle/>
        <a:p>
          <a:endParaRPr lang="en-US"/>
        </a:p>
      </dgm:t>
    </dgm:pt>
    <dgm:pt modelId="{6A6EEF44-17E0-4698-8183-CCC35BBBC582}" type="sibTrans" cxnId="{F539C774-AE83-44CC-8C27-170220572A85}">
      <dgm:prSet/>
      <dgm:spPr/>
      <dgm:t>
        <a:bodyPr/>
        <a:lstStyle/>
        <a:p>
          <a:endParaRPr lang="en-US"/>
        </a:p>
      </dgm:t>
    </dgm:pt>
    <dgm:pt modelId="{78347C23-1CA4-49BD-ADC7-B09BFDBB9713}">
      <dgm:prSet/>
      <dgm:spPr/>
      <dgm:t>
        <a:bodyPr/>
        <a:lstStyle/>
        <a:p>
          <a:pPr rtl="0"/>
          <a:r>
            <a:rPr lang="en-IN" dirty="0"/>
            <a:t>Within last two years with holding/subsidiary</a:t>
          </a:r>
        </a:p>
      </dgm:t>
    </dgm:pt>
    <dgm:pt modelId="{479253C3-FA21-4D08-A044-86499FFC0DC4}" type="parTrans" cxnId="{A4749CD4-EB74-44D3-BD86-E583E76C494C}">
      <dgm:prSet/>
      <dgm:spPr/>
      <dgm:t>
        <a:bodyPr/>
        <a:lstStyle/>
        <a:p>
          <a:endParaRPr lang="en-US"/>
        </a:p>
      </dgm:t>
    </dgm:pt>
    <dgm:pt modelId="{5E3753F0-4FB9-4EC3-AAE4-1DF9455C1EBC}" type="sibTrans" cxnId="{A4749CD4-EB74-44D3-BD86-E583E76C494C}">
      <dgm:prSet/>
      <dgm:spPr/>
      <dgm:t>
        <a:bodyPr/>
        <a:lstStyle/>
        <a:p>
          <a:endParaRPr lang="en-US"/>
        </a:p>
      </dgm:t>
    </dgm:pt>
    <dgm:pt modelId="{BC47629E-BAF6-4090-B509-1CE401022B2B}" type="pres">
      <dgm:prSet presAssocID="{A5AE39D1-7162-4B85-A2A0-321D8D75BC12}" presName="Name0" presStyleCnt="0">
        <dgm:presLayoutVars>
          <dgm:chPref val="1"/>
          <dgm:dir/>
          <dgm:animOne val="branch"/>
          <dgm:animLvl val="lvl"/>
          <dgm:resizeHandles val="exact"/>
        </dgm:presLayoutVars>
      </dgm:prSet>
      <dgm:spPr/>
      <dgm:t>
        <a:bodyPr/>
        <a:lstStyle/>
        <a:p>
          <a:endParaRPr lang="en-US"/>
        </a:p>
      </dgm:t>
    </dgm:pt>
    <dgm:pt modelId="{1DD0EB79-9032-408F-8094-10C86D7AA0B1}" type="pres">
      <dgm:prSet presAssocID="{3802FE28-7B24-4735-906A-C467CEE67CAE}" presName="root1" presStyleCnt="0"/>
      <dgm:spPr/>
      <dgm:t>
        <a:bodyPr/>
        <a:lstStyle/>
        <a:p>
          <a:endParaRPr lang="en-US"/>
        </a:p>
      </dgm:t>
    </dgm:pt>
    <dgm:pt modelId="{7CD88896-E1A0-4A70-AE15-4F375DCB16CB}" type="pres">
      <dgm:prSet presAssocID="{3802FE28-7B24-4735-906A-C467CEE67CAE}" presName="LevelOneTextNode" presStyleLbl="node0" presStyleIdx="0" presStyleCnt="1">
        <dgm:presLayoutVars>
          <dgm:chPref val="3"/>
        </dgm:presLayoutVars>
      </dgm:prSet>
      <dgm:spPr/>
      <dgm:t>
        <a:bodyPr/>
        <a:lstStyle/>
        <a:p>
          <a:endParaRPr lang="en-US"/>
        </a:p>
      </dgm:t>
    </dgm:pt>
    <dgm:pt modelId="{D8D426BB-47AB-49B6-8CCE-9901E0512C6B}" type="pres">
      <dgm:prSet presAssocID="{3802FE28-7B24-4735-906A-C467CEE67CAE}" presName="level2hierChild" presStyleCnt="0"/>
      <dgm:spPr/>
      <dgm:t>
        <a:bodyPr/>
        <a:lstStyle/>
        <a:p>
          <a:endParaRPr lang="en-US"/>
        </a:p>
      </dgm:t>
    </dgm:pt>
    <dgm:pt modelId="{6CDC14F6-7802-4935-82C9-2C489D3EEA2F}" type="pres">
      <dgm:prSet presAssocID="{A0B85D11-B2F6-4BD0-A84B-8AEA2D209410}" presName="conn2-1" presStyleLbl="parChTrans1D2" presStyleIdx="0" presStyleCnt="3"/>
      <dgm:spPr/>
      <dgm:t>
        <a:bodyPr/>
        <a:lstStyle/>
        <a:p>
          <a:endParaRPr lang="en-US"/>
        </a:p>
      </dgm:t>
    </dgm:pt>
    <dgm:pt modelId="{837B0F1C-A579-4A39-9C72-37A88F7206A7}" type="pres">
      <dgm:prSet presAssocID="{A0B85D11-B2F6-4BD0-A84B-8AEA2D209410}" presName="connTx" presStyleLbl="parChTrans1D2" presStyleIdx="0" presStyleCnt="3"/>
      <dgm:spPr/>
      <dgm:t>
        <a:bodyPr/>
        <a:lstStyle/>
        <a:p>
          <a:endParaRPr lang="en-US"/>
        </a:p>
      </dgm:t>
    </dgm:pt>
    <dgm:pt modelId="{7C751FD3-B5B3-44DB-B571-81CA03149229}" type="pres">
      <dgm:prSet presAssocID="{7797B0C3-E410-49A7-9ECB-37E1A8040DB4}" presName="root2" presStyleCnt="0"/>
      <dgm:spPr/>
      <dgm:t>
        <a:bodyPr/>
        <a:lstStyle/>
        <a:p>
          <a:endParaRPr lang="en-US"/>
        </a:p>
      </dgm:t>
    </dgm:pt>
    <dgm:pt modelId="{24F733C9-90BB-4313-B9F8-87EF67831C49}" type="pres">
      <dgm:prSet presAssocID="{7797B0C3-E410-49A7-9ECB-37E1A8040DB4}" presName="LevelTwoTextNode" presStyleLbl="node2" presStyleIdx="0" presStyleCnt="3">
        <dgm:presLayoutVars>
          <dgm:chPref val="3"/>
        </dgm:presLayoutVars>
      </dgm:prSet>
      <dgm:spPr/>
      <dgm:t>
        <a:bodyPr/>
        <a:lstStyle/>
        <a:p>
          <a:endParaRPr lang="en-US"/>
        </a:p>
      </dgm:t>
    </dgm:pt>
    <dgm:pt modelId="{3F64B600-5F3C-4A9C-8AF1-798EB6FC02F4}" type="pres">
      <dgm:prSet presAssocID="{7797B0C3-E410-49A7-9ECB-37E1A8040DB4}" presName="level3hierChild" presStyleCnt="0"/>
      <dgm:spPr/>
      <dgm:t>
        <a:bodyPr/>
        <a:lstStyle/>
        <a:p>
          <a:endParaRPr lang="en-US"/>
        </a:p>
      </dgm:t>
    </dgm:pt>
    <dgm:pt modelId="{3E218C67-5A7C-40FF-BC43-C9E689FC842A}" type="pres">
      <dgm:prSet presAssocID="{DD2148BA-51B9-4005-9B64-1FD4D207845C}" presName="conn2-1" presStyleLbl="parChTrans1D3" presStyleIdx="0" presStyleCnt="5"/>
      <dgm:spPr/>
      <dgm:t>
        <a:bodyPr/>
        <a:lstStyle/>
        <a:p>
          <a:endParaRPr lang="en-US"/>
        </a:p>
      </dgm:t>
    </dgm:pt>
    <dgm:pt modelId="{5E16EECE-7FC5-45DB-9204-FA6B921F5B48}" type="pres">
      <dgm:prSet presAssocID="{DD2148BA-51B9-4005-9B64-1FD4D207845C}" presName="connTx" presStyleLbl="parChTrans1D3" presStyleIdx="0" presStyleCnt="5"/>
      <dgm:spPr/>
      <dgm:t>
        <a:bodyPr/>
        <a:lstStyle/>
        <a:p>
          <a:endParaRPr lang="en-US"/>
        </a:p>
      </dgm:t>
    </dgm:pt>
    <dgm:pt modelId="{32B4FFEB-8785-426E-8965-B79E32108DAD}" type="pres">
      <dgm:prSet presAssocID="{226BE40A-1100-4535-AAD1-B9477DD133C1}" presName="root2" presStyleCnt="0"/>
      <dgm:spPr/>
      <dgm:t>
        <a:bodyPr/>
        <a:lstStyle/>
        <a:p>
          <a:endParaRPr lang="en-US"/>
        </a:p>
      </dgm:t>
    </dgm:pt>
    <dgm:pt modelId="{AAA2ED21-B06D-4191-BCD9-0CFD90BF56FD}" type="pres">
      <dgm:prSet presAssocID="{226BE40A-1100-4535-AAD1-B9477DD133C1}" presName="LevelTwoTextNode" presStyleLbl="node3" presStyleIdx="0" presStyleCnt="5">
        <dgm:presLayoutVars>
          <dgm:chPref val="3"/>
        </dgm:presLayoutVars>
      </dgm:prSet>
      <dgm:spPr/>
      <dgm:t>
        <a:bodyPr/>
        <a:lstStyle/>
        <a:p>
          <a:endParaRPr lang="en-US"/>
        </a:p>
      </dgm:t>
    </dgm:pt>
    <dgm:pt modelId="{A270D597-A9D6-478D-8B2C-8DE98A2C5873}" type="pres">
      <dgm:prSet presAssocID="{226BE40A-1100-4535-AAD1-B9477DD133C1}" presName="level3hierChild" presStyleCnt="0"/>
      <dgm:spPr/>
      <dgm:t>
        <a:bodyPr/>
        <a:lstStyle/>
        <a:p>
          <a:endParaRPr lang="en-US"/>
        </a:p>
      </dgm:t>
    </dgm:pt>
    <dgm:pt modelId="{B51358DD-B72E-4FAE-9D88-AA33B35892F4}" type="pres">
      <dgm:prSet presAssocID="{8109D09A-8183-412A-88E7-3FD9B678D756}" presName="conn2-1" presStyleLbl="parChTrans1D3" presStyleIdx="1" presStyleCnt="5"/>
      <dgm:spPr/>
      <dgm:t>
        <a:bodyPr/>
        <a:lstStyle/>
        <a:p>
          <a:endParaRPr lang="en-US"/>
        </a:p>
      </dgm:t>
    </dgm:pt>
    <dgm:pt modelId="{9C3D1824-9AF8-4FF2-875D-309396FC1C6B}" type="pres">
      <dgm:prSet presAssocID="{8109D09A-8183-412A-88E7-3FD9B678D756}" presName="connTx" presStyleLbl="parChTrans1D3" presStyleIdx="1" presStyleCnt="5"/>
      <dgm:spPr/>
      <dgm:t>
        <a:bodyPr/>
        <a:lstStyle/>
        <a:p>
          <a:endParaRPr lang="en-US"/>
        </a:p>
      </dgm:t>
    </dgm:pt>
    <dgm:pt modelId="{BD06650E-EA3A-496D-944A-EFDC468A9891}" type="pres">
      <dgm:prSet presAssocID="{63DBEC69-3A27-42EB-B825-ABA257C1AC59}" presName="root2" presStyleCnt="0"/>
      <dgm:spPr/>
      <dgm:t>
        <a:bodyPr/>
        <a:lstStyle/>
        <a:p>
          <a:endParaRPr lang="en-US"/>
        </a:p>
      </dgm:t>
    </dgm:pt>
    <dgm:pt modelId="{CB27A3D9-3A99-4086-A2BF-6A7F7632FB13}" type="pres">
      <dgm:prSet presAssocID="{63DBEC69-3A27-42EB-B825-ABA257C1AC59}" presName="LevelTwoTextNode" presStyleLbl="node3" presStyleIdx="1" presStyleCnt="5">
        <dgm:presLayoutVars>
          <dgm:chPref val="3"/>
        </dgm:presLayoutVars>
      </dgm:prSet>
      <dgm:spPr/>
      <dgm:t>
        <a:bodyPr/>
        <a:lstStyle/>
        <a:p>
          <a:endParaRPr lang="en-US"/>
        </a:p>
      </dgm:t>
    </dgm:pt>
    <dgm:pt modelId="{7A258E14-143B-4328-A7E9-3119D61BCE83}" type="pres">
      <dgm:prSet presAssocID="{63DBEC69-3A27-42EB-B825-ABA257C1AC59}" presName="level3hierChild" presStyleCnt="0"/>
      <dgm:spPr/>
      <dgm:t>
        <a:bodyPr/>
        <a:lstStyle/>
        <a:p>
          <a:endParaRPr lang="en-US"/>
        </a:p>
      </dgm:t>
    </dgm:pt>
    <dgm:pt modelId="{F13F9FDC-ABEA-4989-AAD6-9A1F0B54D954}" type="pres">
      <dgm:prSet presAssocID="{EEC63EA6-9546-449A-9457-A9D0249948E9}" presName="conn2-1" presStyleLbl="parChTrans1D2" presStyleIdx="1" presStyleCnt="3"/>
      <dgm:spPr/>
      <dgm:t>
        <a:bodyPr/>
        <a:lstStyle/>
        <a:p>
          <a:endParaRPr lang="en-US"/>
        </a:p>
      </dgm:t>
    </dgm:pt>
    <dgm:pt modelId="{7B416E09-AFF1-47D3-B75C-B5DEE3FC5933}" type="pres">
      <dgm:prSet presAssocID="{EEC63EA6-9546-449A-9457-A9D0249948E9}" presName="connTx" presStyleLbl="parChTrans1D2" presStyleIdx="1" presStyleCnt="3"/>
      <dgm:spPr/>
      <dgm:t>
        <a:bodyPr/>
        <a:lstStyle/>
        <a:p>
          <a:endParaRPr lang="en-US"/>
        </a:p>
      </dgm:t>
    </dgm:pt>
    <dgm:pt modelId="{C87924C0-EE98-4929-84EA-420B54181430}" type="pres">
      <dgm:prSet presAssocID="{5A1DEF91-A942-47A6-9F6A-C7755A49792F}" presName="root2" presStyleCnt="0"/>
      <dgm:spPr/>
      <dgm:t>
        <a:bodyPr/>
        <a:lstStyle/>
        <a:p>
          <a:endParaRPr lang="en-US"/>
        </a:p>
      </dgm:t>
    </dgm:pt>
    <dgm:pt modelId="{CD89F1BC-B133-41B6-9892-91D9FF0B59C5}" type="pres">
      <dgm:prSet presAssocID="{5A1DEF91-A942-47A6-9F6A-C7755A49792F}" presName="LevelTwoTextNode" presStyleLbl="node2" presStyleIdx="1" presStyleCnt="3">
        <dgm:presLayoutVars>
          <dgm:chPref val="3"/>
        </dgm:presLayoutVars>
      </dgm:prSet>
      <dgm:spPr/>
      <dgm:t>
        <a:bodyPr/>
        <a:lstStyle/>
        <a:p>
          <a:endParaRPr lang="en-US"/>
        </a:p>
      </dgm:t>
    </dgm:pt>
    <dgm:pt modelId="{457813E4-FFB3-4B3F-B6D0-E08CA08AC461}" type="pres">
      <dgm:prSet presAssocID="{5A1DEF91-A942-47A6-9F6A-C7755A49792F}" presName="level3hierChild" presStyleCnt="0"/>
      <dgm:spPr/>
      <dgm:t>
        <a:bodyPr/>
        <a:lstStyle/>
        <a:p>
          <a:endParaRPr lang="en-US"/>
        </a:p>
      </dgm:t>
    </dgm:pt>
    <dgm:pt modelId="{46823610-94AF-4865-B220-43A95C01E7F6}" type="pres">
      <dgm:prSet presAssocID="{B2D99D22-80DD-4105-BF98-7CA48A5968BF}" presName="conn2-1" presStyleLbl="parChTrans1D3" presStyleIdx="2" presStyleCnt="5"/>
      <dgm:spPr/>
      <dgm:t>
        <a:bodyPr/>
        <a:lstStyle/>
        <a:p>
          <a:endParaRPr lang="en-US"/>
        </a:p>
      </dgm:t>
    </dgm:pt>
    <dgm:pt modelId="{96D830E2-6E4C-40EF-81AB-A596E2241164}" type="pres">
      <dgm:prSet presAssocID="{B2D99D22-80DD-4105-BF98-7CA48A5968BF}" presName="connTx" presStyleLbl="parChTrans1D3" presStyleIdx="2" presStyleCnt="5"/>
      <dgm:spPr/>
      <dgm:t>
        <a:bodyPr/>
        <a:lstStyle/>
        <a:p>
          <a:endParaRPr lang="en-US"/>
        </a:p>
      </dgm:t>
    </dgm:pt>
    <dgm:pt modelId="{70592D22-FABB-4BFB-97A3-DD8EE3D41B0F}" type="pres">
      <dgm:prSet presAssocID="{894B63A0-E1C6-44C8-AF87-8644C2F2A426}" presName="root2" presStyleCnt="0"/>
      <dgm:spPr/>
      <dgm:t>
        <a:bodyPr/>
        <a:lstStyle/>
        <a:p>
          <a:endParaRPr lang="en-US"/>
        </a:p>
      </dgm:t>
    </dgm:pt>
    <dgm:pt modelId="{84C49D15-9ED0-48DA-BE68-0D4030FFAA59}" type="pres">
      <dgm:prSet presAssocID="{894B63A0-E1C6-44C8-AF87-8644C2F2A426}" presName="LevelTwoTextNode" presStyleLbl="node3" presStyleIdx="2" presStyleCnt="5">
        <dgm:presLayoutVars>
          <dgm:chPref val="3"/>
        </dgm:presLayoutVars>
      </dgm:prSet>
      <dgm:spPr/>
      <dgm:t>
        <a:bodyPr/>
        <a:lstStyle/>
        <a:p>
          <a:endParaRPr lang="en-US"/>
        </a:p>
      </dgm:t>
    </dgm:pt>
    <dgm:pt modelId="{A6C9350C-28B9-4CA8-B63F-6D5BD2D551FD}" type="pres">
      <dgm:prSet presAssocID="{894B63A0-E1C6-44C8-AF87-8644C2F2A426}" presName="level3hierChild" presStyleCnt="0"/>
      <dgm:spPr/>
      <dgm:t>
        <a:bodyPr/>
        <a:lstStyle/>
        <a:p>
          <a:endParaRPr lang="en-US"/>
        </a:p>
      </dgm:t>
    </dgm:pt>
    <dgm:pt modelId="{53DF9FCE-7B2E-4A2B-9B50-F20EBE336338}" type="pres">
      <dgm:prSet presAssocID="{F5E5CB95-D9CF-4B44-B6CA-8F81BA5BE41B}" presName="conn2-1" presStyleLbl="parChTrans1D3" presStyleIdx="3" presStyleCnt="5"/>
      <dgm:spPr/>
      <dgm:t>
        <a:bodyPr/>
        <a:lstStyle/>
        <a:p>
          <a:endParaRPr lang="en-US"/>
        </a:p>
      </dgm:t>
    </dgm:pt>
    <dgm:pt modelId="{8851C197-1C04-47D4-8F45-EFF23AFCCFBA}" type="pres">
      <dgm:prSet presAssocID="{F5E5CB95-D9CF-4B44-B6CA-8F81BA5BE41B}" presName="connTx" presStyleLbl="parChTrans1D3" presStyleIdx="3" presStyleCnt="5"/>
      <dgm:spPr/>
      <dgm:t>
        <a:bodyPr/>
        <a:lstStyle/>
        <a:p>
          <a:endParaRPr lang="en-US"/>
        </a:p>
      </dgm:t>
    </dgm:pt>
    <dgm:pt modelId="{ED4CECDF-CFD8-4B25-80D9-CE24947E0202}" type="pres">
      <dgm:prSet presAssocID="{D38E2A53-F36F-446B-8C2C-A007EDB90870}" presName="root2" presStyleCnt="0"/>
      <dgm:spPr/>
      <dgm:t>
        <a:bodyPr/>
        <a:lstStyle/>
        <a:p>
          <a:endParaRPr lang="en-US"/>
        </a:p>
      </dgm:t>
    </dgm:pt>
    <dgm:pt modelId="{8C5BC1EC-4F97-466B-A8F7-89A6A7E74902}" type="pres">
      <dgm:prSet presAssocID="{D38E2A53-F36F-446B-8C2C-A007EDB90870}" presName="LevelTwoTextNode" presStyleLbl="node3" presStyleIdx="3" presStyleCnt="5">
        <dgm:presLayoutVars>
          <dgm:chPref val="3"/>
        </dgm:presLayoutVars>
      </dgm:prSet>
      <dgm:spPr/>
      <dgm:t>
        <a:bodyPr/>
        <a:lstStyle/>
        <a:p>
          <a:endParaRPr lang="en-US"/>
        </a:p>
      </dgm:t>
    </dgm:pt>
    <dgm:pt modelId="{95970847-52C0-4299-AE46-AC2664E6521B}" type="pres">
      <dgm:prSet presAssocID="{D38E2A53-F36F-446B-8C2C-A007EDB90870}" presName="level3hierChild" presStyleCnt="0"/>
      <dgm:spPr/>
      <dgm:t>
        <a:bodyPr/>
        <a:lstStyle/>
        <a:p>
          <a:endParaRPr lang="en-US"/>
        </a:p>
      </dgm:t>
    </dgm:pt>
    <dgm:pt modelId="{6B3A23FE-069D-46B5-A832-153A52DF54C2}" type="pres">
      <dgm:prSet presAssocID="{5ACADCFB-CEDC-4C69-96DF-F1E1650A88D6}" presName="conn2-1" presStyleLbl="parChTrans1D2" presStyleIdx="2" presStyleCnt="3"/>
      <dgm:spPr/>
      <dgm:t>
        <a:bodyPr/>
        <a:lstStyle/>
        <a:p>
          <a:endParaRPr lang="en-US"/>
        </a:p>
      </dgm:t>
    </dgm:pt>
    <dgm:pt modelId="{D3F618DD-2C0B-4783-B443-CCC9F3CABCF4}" type="pres">
      <dgm:prSet presAssocID="{5ACADCFB-CEDC-4C69-96DF-F1E1650A88D6}" presName="connTx" presStyleLbl="parChTrans1D2" presStyleIdx="2" presStyleCnt="3"/>
      <dgm:spPr/>
      <dgm:t>
        <a:bodyPr/>
        <a:lstStyle/>
        <a:p>
          <a:endParaRPr lang="en-US"/>
        </a:p>
      </dgm:t>
    </dgm:pt>
    <dgm:pt modelId="{B6D049AD-9543-4AF4-BC5F-D623722EB950}" type="pres">
      <dgm:prSet presAssocID="{0065EF5C-ACA2-4FC3-8B55-385A2A56E0F5}" presName="root2" presStyleCnt="0"/>
      <dgm:spPr/>
      <dgm:t>
        <a:bodyPr/>
        <a:lstStyle/>
        <a:p>
          <a:endParaRPr lang="en-US"/>
        </a:p>
      </dgm:t>
    </dgm:pt>
    <dgm:pt modelId="{19EFE595-0F5F-4F6A-A921-B4C134F98026}" type="pres">
      <dgm:prSet presAssocID="{0065EF5C-ACA2-4FC3-8B55-385A2A56E0F5}" presName="LevelTwoTextNode" presStyleLbl="node2" presStyleIdx="2" presStyleCnt="3">
        <dgm:presLayoutVars>
          <dgm:chPref val="3"/>
        </dgm:presLayoutVars>
      </dgm:prSet>
      <dgm:spPr/>
      <dgm:t>
        <a:bodyPr/>
        <a:lstStyle/>
        <a:p>
          <a:endParaRPr lang="en-US"/>
        </a:p>
      </dgm:t>
    </dgm:pt>
    <dgm:pt modelId="{D435F7F1-BC41-4ACA-A987-336E1A8D3EA1}" type="pres">
      <dgm:prSet presAssocID="{0065EF5C-ACA2-4FC3-8B55-385A2A56E0F5}" presName="level3hierChild" presStyleCnt="0"/>
      <dgm:spPr/>
      <dgm:t>
        <a:bodyPr/>
        <a:lstStyle/>
        <a:p>
          <a:endParaRPr lang="en-US"/>
        </a:p>
      </dgm:t>
    </dgm:pt>
    <dgm:pt modelId="{304EBD92-DB85-4231-8448-09423E3CF0FC}" type="pres">
      <dgm:prSet presAssocID="{479253C3-FA21-4D08-A044-86499FFC0DC4}" presName="conn2-1" presStyleLbl="parChTrans1D3" presStyleIdx="4" presStyleCnt="5"/>
      <dgm:spPr/>
      <dgm:t>
        <a:bodyPr/>
        <a:lstStyle/>
        <a:p>
          <a:endParaRPr lang="en-US"/>
        </a:p>
      </dgm:t>
    </dgm:pt>
    <dgm:pt modelId="{41B8101C-FA18-4D50-9974-773F75D930DC}" type="pres">
      <dgm:prSet presAssocID="{479253C3-FA21-4D08-A044-86499FFC0DC4}" presName="connTx" presStyleLbl="parChTrans1D3" presStyleIdx="4" presStyleCnt="5"/>
      <dgm:spPr/>
      <dgm:t>
        <a:bodyPr/>
        <a:lstStyle/>
        <a:p>
          <a:endParaRPr lang="en-US"/>
        </a:p>
      </dgm:t>
    </dgm:pt>
    <dgm:pt modelId="{DD5F0C9D-E00B-4970-8C85-F98E44DF539C}" type="pres">
      <dgm:prSet presAssocID="{78347C23-1CA4-49BD-ADC7-B09BFDBB9713}" presName="root2" presStyleCnt="0"/>
      <dgm:spPr/>
      <dgm:t>
        <a:bodyPr/>
        <a:lstStyle/>
        <a:p>
          <a:endParaRPr lang="en-US"/>
        </a:p>
      </dgm:t>
    </dgm:pt>
    <dgm:pt modelId="{DDE3DFCA-A9EF-4513-8D9F-0D5FE51C15C4}" type="pres">
      <dgm:prSet presAssocID="{78347C23-1CA4-49BD-ADC7-B09BFDBB9713}" presName="LevelTwoTextNode" presStyleLbl="node3" presStyleIdx="4" presStyleCnt="5">
        <dgm:presLayoutVars>
          <dgm:chPref val="3"/>
        </dgm:presLayoutVars>
      </dgm:prSet>
      <dgm:spPr/>
      <dgm:t>
        <a:bodyPr/>
        <a:lstStyle/>
        <a:p>
          <a:endParaRPr lang="en-US"/>
        </a:p>
      </dgm:t>
    </dgm:pt>
    <dgm:pt modelId="{A6AE9CEE-1B48-4F29-838E-F7CB154105C9}" type="pres">
      <dgm:prSet presAssocID="{78347C23-1CA4-49BD-ADC7-B09BFDBB9713}" presName="level3hierChild" presStyleCnt="0"/>
      <dgm:spPr/>
      <dgm:t>
        <a:bodyPr/>
        <a:lstStyle/>
        <a:p>
          <a:endParaRPr lang="en-US"/>
        </a:p>
      </dgm:t>
    </dgm:pt>
  </dgm:ptLst>
  <dgm:cxnLst>
    <dgm:cxn modelId="{A4749CD4-EB74-44D3-BD86-E583E76C494C}" srcId="{0065EF5C-ACA2-4FC3-8B55-385A2A56E0F5}" destId="{78347C23-1CA4-49BD-ADC7-B09BFDBB9713}" srcOrd="0" destOrd="0" parTransId="{479253C3-FA21-4D08-A044-86499FFC0DC4}" sibTransId="{5E3753F0-4FB9-4EC3-AAE4-1DF9455C1EBC}"/>
    <dgm:cxn modelId="{BC2EAD9E-301E-4BCB-A2AD-C675D0EECFE8}" type="presOf" srcId="{226BE40A-1100-4535-AAD1-B9477DD133C1}" destId="{AAA2ED21-B06D-4191-BCD9-0CFD90BF56FD}" srcOrd="0" destOrd="0" presId="urn:microsoft.com/office/officeart/2008/layout/HorizontalMultiLevelHierarchy"/>
    <dgm:cxn modelId="{3376C52F-ED68-4D77-A942-D31A584726F6}" type="presOf" srcId="{EEC63EA6-9546-449A-9457-A9D0249948E9}" destId="{F13F9FDC-ABEA-4989-AAD6-9A1F0B54D954}" srcOrd="0" destOrd="0" presId="urn:microsoft.com/office/officeart/2008/layout/HorizontalMultiLevelHierarchy"/>
    <dgm:cxn modelId="{EE09C321-F069-447C-8A71-5413B41305C0}" type="presOf" srcId="{F5E5CB95-D9CF-4B44-B6CA-8F81BA5BE41B}" destId="{8851C197-1C04-47D4-8F45-EFF23AFCCFBA}" srcOrd="1" destOrd="0" presId="urn:microsoft.com/office/officeart/2008/layout/HorizontalMultiLevelHierarchy"/>
    <dgm:cxn modelId="{F64E695D-0B36-4958-85FA-7E4A3BAA5BFE}" type="presOf" srcId="{B2D99D22-80DD-4105-BF98-7CA48A5968BF}" destId="{96D830E2-6E4C-40EF-81AB-A596E2241164}" srcOrd="1" destOrd="0" presId="urn:microsoft.com/office/officeart/2008/layout/HorizontalMultiLevelHierarchy"/>
    <dgm:cxn modelId="{5C5CE40E-3719-45CF-AE92-4DB311C1ACD0}" srcId="{3802FE28-7B24-4735-906A-C467CEE67CAE}" destId="{5A1DEF91-A942-47A6-9F6A-C7755A49792F}" srcOrd="1" destOrd="0" parTransId="{EEC63EA6-9546-449A-9457-A9D0249948E9}" sibTransId="{3AB73045-227E-4130-B81B-A57C65D483FC}"/>
    <dgm:cxn modelId="{05D5739D-25B0-4960-8493-CD75085B2187}" type="presOf" srcId="{5ACADCFB-CEDC-4C69-96DF-F1E1650A88D6}" destId="{D3F618DD-2C0B-4783-B443-CCC9F3CABCF4}" srcOrd="1" destOrd="0" presId="urn:microsoft.com/office/officeart/2008/layout/HorizontalMultiLevelHierarchy"/>
    <dgm:cxn modelId="{E9E8816F-2E20-4FB7-BB10-BCCE228ECB61}" type="presOf" srcId="{D38E2A53-F36F-446B-8C2C-A007EDB90870}" destId="{8C5BC1EC-4F97-466B-A8F7-89A6A7E74902}" srcOrd="0" destOrd="0" presId="urn:microsoft.com/office/officeart/2008/layout/HorizontalMultiLevelHierarchy"/>
    <dgm:cxn modelId="{8854698C-73DC-4A39-9C0C-CB938E401C7C}" srcId="{7797B0C3-E410-49A7-9ECB-37E1A8040DB4}" destId="{63DBEC69-3A27-42EB-B825-ABA257C1AC59}" srcOrd="1" destOrd="0" parTransId="{8109D09A-8183-412A-88E7-3FD9B678D756}" sibTransId="{00B8330F-6213-47F8-AFF2-0685DFCDE661}"/>
    <dgm:cxn modelId="{A72941EC-67AE-4C7C-AFEB-987EDF3E0570}" srcId="{5A1DEF91-A942-47A6-9F6A-C7755A49792F}" destId="{894B63A0-E1C6-44C8-AF87-8644C2F2A426}" srcOrd="0" destOrd="0" parTransId="{B2D99D22-80DD-4105-BF98-7CA48A5968BF}" sibTransId="{9A43E2D1-9C88-4741-87E9-2351392EA77C}"/>
    <dgm:cxn modelId="{FE0E22C2-3112-4138-B61F-97C4BF1C90A0}" type="presOf" srcId="{3802FE28-7B24-4735-906A-C467CEE67CAE}" destId="{7CD88896-E1A0-4A70-AE15-4F375DCB16CB}" srcOrd="0" destOrd="0" presId="urn:microsoft.com/office/officeart/2008/layout/HorizontalMultiLevelHierarchy"/>
    <dgm:cxn modelId="{53270958-9691-4C8C-AEC6-C3B1330C76A1}" type="presOf" srcId="{894B63A0-E1C6-44C8-AF87-8644C2F2A426}" destId="{84C49D15-9ED0-48DA-BE68-0D4030FFAA59}" srcOrd="0" destOrd="0" presId="urn:microsoft.com/office/officeart/2008/layout/HorizontalMultiLevelHierarchy"/>
    <dgm:cxn modelId="{B353EAB5-7904-4317-895F-710B35A1FD3B}" type="presOf" srcId="{479253C3-FA21-4D08-A044-86499FFC0DC4}" destId="{41B8101C-FA18-4D50-9974-773F75D930DC}" srcOrd="1" destOrd="0" presId="urn:microsoft.com/office/officeart/2008/layout/HorizontalMultiLevelHierarchy"/>
    <dgm:cxn modelId="{DDFBCF94-34CE-42EA-AD5A-577803DE4358}" type="presOf" srcId="{B2D99D22-80DD-4105-BF98-7CA48A5968BF}" destId="{46823610-94AF-4865-B220-43A95C01E7F6}" srcOrd="0" destOrd="0" presId="urn:microsoft.com/office/officeart/2008/layout/HorizontalMultiLevelHierarchy"/>
    <dgm:cxn modelId="{7439B5DB-264B-434D-9FCA-3B47E41AC433}" type="presOf" srcId="{7797B0C3-E410-49A7-9ECB-37E1A8040DB4}" destId="{24F733C9-90BB-4313-B9F8-87EF67831C49}" srcOrd="0" destOrd="0" presId="urn:microsoft.com/office/officeart/2008/layout/HorizontalMultiLevelHierarchy"/>
    <dgm:cxn modelId="{F6D90926-A56E-4D07-A9B0-B0F4C49DBFC6}" type="presOf" srcId="{A0B85D11-B2F6-4BD0-A84B-8AEA2D209410}" destId="{6CDC14F6-7802-4935-82C9-2C489D3EEA2F}" srcOrd="0" destOrd="0" presId="urn:microsoft.com/office/officeart/2008/layout/HorizontalMultiLevelHierarchy"/>
    <dgm:cxn modelId="{9CCB67F7-58CB-423A-81A3-29FE1B05AA90}" type="presOf" srcId="{8109D09A-8183-412A-88E7-3FD9B678D756}" destId="{B51358DD-B72E-4FAE-9D88-AA33B35892F4}" srcOrd="0" destOrd="0" presId="urn:microsoft.com/office/officeart/2008/layout/HorizontalMultiLevelHierarchy"/>
    <dgm:cxn modelId="{699B7D6B-FCE3-49DB-AB7E-013F299BC3AE}" type="presOf" srcId="{479253C3-FA21-4D08-A044-86499FFC0DC4}" destId="{304EBD92-DB85-4231-8448-09423E3CF0FC}" srcOrd="0" destOrd="0" presId="urn:microsoft.com/office/officeart/2008/layout/HorizontalMultiLevelHierarchy"/>
    <dgm:cxn modelId="{683D6967-1604-4970-BAA9-8962DE0F873A}" type="presOf" srcId="{EEC63EA6-9546-449A-9457-A9D0249948E9}" destId="{7B416E09-AFF1-47D3-B75C-B5DEE3FC5933}" srcOrd="1" destOrd="0" presId="urn:microsoft.com/office/officeart/2008/layout/HorizontalMultiLevelHierarchy"/>
    <dgm:cxn modelId="{FE1F5EEC-4A4A-46A1-8C16-5DD58F55B57B}" type="presOf" srcId="{DD2148BA-51B9-4005-9B64-1FD4D207845C}" destId="{3E218C67-5A7C-40FF-BC43-C9E689FC842A}" srcOrd="0" destOrd="0" presId="urn:microsoft.com/office/officeart/2008/layout/HorizontalMultiLevelHierarchy"/>
    <dgm:cxn modelId="{F539C774-AE83-44CC-8C27-170220572A85}" srcId="{5A1DEF91-A942-47A6-9F6A-C7755A49792F}" destId="{D38E2A53-F36F-446B-8C2C-A007EDB90870}" srcOrd="1" destOrd="0" parTransId="{F5E5CB95-D9CF-4B44-B6CA-8F81BA5BE41B}" sibTransId="{6A6EEF44-17E0-4698-8183-CCC35BBBC582}"/>
    <dgm:cxn modelId="{A66F04D1-CCDC-4174-BA83-C3E488CDEE50}" srcId="{3802FE28-7B24-4735-906A-C467CEE67CAE}" destId="{7797B0C3-E410-49A7-9ECB-37E1A8040DB4}" srcOrd="0" destOrd="0" parTransId="{A0B85D11-B2F6-4BD0-A84B-8AEA2D209410}" sibTransId="{31222A13-68F2-4FE1-869F-BD08A8E84030}"/>
    <dgm:cxn modelId="{DA3C5615-2D93-40DD-83B3-174878C76611}" type="presOf" srcId="{0065EF5C-ACA2-4FC3-8B55-385A2A56E0F5}" destId="{19EFE595-0F5F-4F6A-A921-B4C134F98026}" srcOrd="0" destOrd="0" presId="urn:microsoft.com/office/officeart/2008/layout/HorizontalMultiLevelHierarchy"/>
    <dgm:cxn modelId="{68990620-ACF0-4574-858F-3083FCEF9052}" type="presOf" srcId="{F5E5CB95-D9CF-4B44-B6CA-8F81BA5BE41B}" destId="{53DF9FCE-7B2E-4A2B-9B50-F20EBE336338}" srcOrd="0" destOrd="0" presId="urn:microsoft.com/office/officeart/2008/layout/HorizontalMultiLevelHierarchy"/>
    <dgm:cxn modelId="{5944B1B4-06A9-449D-9787-288FCEF71DE9}" srcId="{3802FE28-7B24-4735-906A-C467CEE67CAE}" destId="{0065EF5C-ACA2-4FC3-8B55-385A2A56E0F5}" srcOrd="2" destOrd="0" parTransId="{5ACADCFB-CEDC-4C69-96DF-F1E1650A88D6}" sibTransId="{6F44B2E5-C326-41AD-B58D-3061C1AF50B0}"/>
    <dgm:cxn modelId="{BD68F66C-1BA4-45F3-91D1-CB7A380CEC1B}" type="presOf" srcId="{8109D09A-8183-412A-88E7-3FD9B678D756}" destId="{9C3D1824-9AF8-4FF2-875D-309396FC1C6B}" srcOrd="1" destOrd="0" presId="urn:microsoft.com/office/officeart/2008/layout/HorizontalMultiLevelHierarchy"/>
    <dgm:cxn modelId="{629BBAEC-8F0E-44FD-B7B1-EB81F1EEFD9C}" type="presOf" srcId="{5ACADCFB-CEDC-4C69-96DF-F1E1650A88D6}" destId="{6B3A23FE-069D-46B5-A832-153A52DF54C2}" srcOrd="0" destOrd="0" presId="urn:microsoft.com/office/officeart/2008/layout/HorizontalMultiLevelHierarchy"/>
    <dgm:cxn modelId="{B4C04886-EA9B-4400-B22F-3EA1845112F8}" type="presOf" srcId="{5A1DEF91-A942-47A6-9F6A-C7755A49792F}" destId="{CD89F1BC-B133-41B6-9892-91D9FF0B59C5}" srcOrd="0" destOrd="0" presId="urn:microsoft.com/office/officeart/2008/layout/HorizontalMultiLevelHierarchy"/>
    <dgm:cxn modelId="{54FA9A92-F102-45B5-AD2C-7179FF4D41DE}" type="presOf" srcId="{63DBEC69-3A27-42EB-B825-ABA257C1AC59}" destId="{CB27A3D9-3A99-4086-A2BF-6A7F7632FB13}" srcOrd="0" destOrd="0" presId="urn:microsoft.com/office/officeart/2008/layout/HorizontalMultiLevelHierarchy"/>
    <dgm:cxn modelId="{18A4C77F-424A-4757-8710-89C080B586CC}" srcId="{7797B0C3-E410-49A7-9ECB-37E1A8040DB4}" destId="{226BE40A-1100-4535-AAD1-B9477DD133C1}" srcOrd="0" destOrd="0" parTransId="{DD2148BA-51B9-4005-9B64-1FD4D207845C}" sibTransId="{675BB8B1-F20E-4CE7-9BC1-DB09FD8AF611}"/>
    <dgm:cxn modelId="{98B18EAE-3C56-4B96-9AC4-48919415B844}" type="presOf" srcId="{DD2148BA-51B9-4005-9B64-1FD4D207845C}" destId="{5E16EECE-7FC5-45DB-9204-FA6B921F5B48}" srcOrd="1" destOrd="0" presId="urn:microsoft.com/office/officeart/2008/layout/HorizontalMultiLevelHierarchy"/>
    <dgm:cxn modelId="{58149FAC-528F-4230-A3AB-F8DF1C30EFCA}" type="presOf" srcId="{A0B85D11-B2F6-4BD0-A84B-8AEA2D209410}" destId="{837B0F1C-A579-4A39-9C72-37A88F7206A7}" srcOrd="1" destOrd="0" presId="urn:microsoft.com/office/officeart/2008/layout/HorizontalMultiLevelHierarchy"/>
    <dgm:cxn modelId="{C5F0B159-96C8-4DBC-BEF5-B1A584A9F7F4}" type="presOf" srcId="{78347C23-1CA4-49BD-ADC7-B09BFDBB9713}" destId="{DDE3DFCA-A9EF-4513-8D9F-0D5FE51C15C4}" srcOrd="0" destOrd="0" presId="urn:microsoft.com/office/officeart/2008/layout/HorizontalMultiLevelHierarchy"/>
    <dgm:cxn modelId="{2E13BC03-F171-4F82-BA68-808E808E5722}" type="presOf" srcId="{A5AE39D1-7162-4B85-A2A0-321D8D75BC12}" destId="{BC47629E-BAF6-4090-B509-1CE401022B2B}" srcOrd="0" destOrd="0" presId="urn:microsoft.com/office/officeart/2008/layout/HorizontalMultiLevelHierarchy"/>
    <dgm:cxn modelId="{60B76D54-3449-4083-B0AC-BD0A1146565C}" srcId="{A5AE39D1-7162-4B85-A2A0-321D8D75BC12}" destId="{3802FE28-7B24-4735-906A-C467CEE67CAE}" srcOrd="0" destOrd="0" parTransId="{92C90910-674F-4AEC-9552-FB3D53231076}" sibTransId="{737265F9-B6F1-4528-BF9A-DFBEC2363F16}"/>
    <dgm:cxn modelId="{D1354B4E-6258-4B16-9A2C-DEE0077E1AE9}" type="presParOf" srcId="{BC47629E-BAF6-4090-B509-1CE401022B2B}" destId="{1DD0EB79-9032-408F-8094-10C86D7AA0B1}" srcOrd="0" destOrd="0" presId="urn:microsoft.com/office/officeart/2008/layout/HorizontalMultiLevelHierarchy"/>
    <dgm:cxn modelId="{8427C906-E9B6-4F89-B982-D65607A750F7}" type="presParOf" srcId="{1DD0EB79-9032-408F-8094-10C86D7AA0B1}" destId="{7CD88896-E1A0-4A70-AE15-4F375DCB16CB}" srcOrd="0" destOrd="0" presId="urn:microsoft.com/office/officeart/2008/layout/HorizontalMultiLevelHierarchy"/>
    <dgm:cxn modelId="{6B13A716-47B4-47E4-A1AD-13781AB604DF}" type="presParOf" srcId="{1DD0EB79-9032-408F-8094-10C86D7AA0B1}" destId="{D8D426BB-47AB-49B6-8CCE-9901E0512C6B}" srcOrd="1" destOrd="0" presId="urn:microsoft.com/office/officeart/2008/layout/HorizontalMultiLevelHierarchy"/>
    <dgm:cxn modelId="{AB1613D3-7837-45F8-870D-0E7256FEE425}" type="presParOf" srcId="{D8D426BB-47AB-49B6-8CCE-9901E0512C6B}" destId="{6CDC14F6-7802-4935-82C9-2C489D3EEA2F}" srcOrd="0" destOrd="0" presId="urn:microsoft.com/office/officeart/2008/layout/HorizontalMultiLevelHierarchy"/>
    <dgm:cxn modelId="{CE487329-F412-40A9-827D-89F8FE7BA1CC}" type="presParOf" srcId="{6CDC14F6-7802-4935-82C9-2C489D3EEA2F}" destId="{837B0F1C-A579-4A39-9C72-37A88F7206A7}" srcOrd="0" destOrd="0" presId="urn:microsoft.com/office/officeart/2008/layout/HorizontalMultiLevelHierarchy"/>
    <dgm:cxn modelId="{1BF765FA-F0E1-482D-B0ED-62FEA7FC181E}" type="presParOf" srcId="{D8D426BB-47AB-49B6-8CCE-9901E0512C6B}" destId="{7C751FD3-B5B3-44DB-B571-81CA03149229}" srcOrd="1" destOrd="0" presId="urn:microsoft.com/office/officeart/2008/layout/HorizontalMultiLevelHierarchy"/>
    <dgm:cxn modelId="{7A675FED-FA6F-44F2-A984-C9381435FEFB}" type="presParOf" srcId="{7C751FD3-B5B3-44DB-B571-81CA03149229}" destId="{24F733C9-90BB-4313-B9F8-87EF67831C49}" srcOrd="0" destOrd="0" presId="urn:microsoft.com/office/officeart/2008/layout/HorizontalMultiLevelHierarchy"/>
    <dgm:cxn modelId="{EF314A7D-6707-459C-97A6-E6B4906924FD}" type="presParOf" srcId="{7C751FD3-B5B3-44DB-B571-81CA03149229}" destId="{3F64B600-5F3C-4A9C-8AF1-798EB6FC02F4}" srcOrd="1" destOrd="0" presId="urn:microsoft.com/office/officeart/2008/layout/HorizontalMultiLevelHierarchy"/>
    <dgm:cxn modelId="{8B46E25B-C77D-4020-A0E1-8453B4B5B2A4}" type="presParOf" srcId="{3F64B600-5F3C-4A9C-8AF1-798EB6FC02F4}" destId="{3E218C67-5A7C-40FF-BC43-C9E689FC842A}" srcOrd="0" destOrd="0" presId="urn:microsoft.com/office/officeart/2008/layout/HorizontalMultiLevelHierarchy"/>
    <dgm:cxn modelId="{4528BB9F-9B24-4F40-837E-289B90F71140}" type="presParOf" srcId="{3E218C67-5A7C-40FF-BC43-C9E689FC842A}" destId="{5E16EECE-7FC5-45DB-9204-FA6B921F5B48}" srcOrd="0" destOrd="0" presId="urn:microsoft.com/office/officeart/2008/layout/HorizontalMultiLevelHierarchy"/>
    <dgm:cxn modelId="{7A1FCFA7-99A7-4166-9781-96627F14271A}" type="presParOf" srcId="{3F64B600-5F3C-4A9C-8AF1-798EB6FC02F4}" destId="{32B4FFEB-8785-426E-8965-B79E32108DAD}" srcOrd="1" destOrd="0" presId="urn:microsoft.com/office/officeart/2008/layout/HorizontalMultiLevelHierarchy"/>
    <dgm:cxn modelId="{D2D8218D-7FC5-483E-ABF5-E58264276DB6}" type="presParOf" srcId="{32B4FFEB-8785-426E-8965-B79E32108DAD}" destId="{AAA2ED21-B06D-4191-BCD9-0CFD90BF56FD}" srcOrd="0" destOrd="0" presId="urn:microsoft.com/office/officeart/2008/layout/HorizontalMultiLevelHierarchy"/>
    <dgm:cxn modelId="{02426AEC-5417-4461-8FA4-62E9F898CA0C}" type="presParOf" srcId="{32B4FFEB-8785-426E-8965-B79E32108DAD}" destId="{A270D597-A9D6-478D-8B2C-8DE98A2C5873}" srcOrd="1" destOrd="0" presId="urn:microsoft.com/office/officeart/2008/layout/HorizontalMultiLevelHierarchy"/>
    <dgm:cxn modelId="{B28CC8B7-95CE-4437-9080-C8D1E5EDE8B8}" type="presParOf" srcId="{3F64B600-5F3C-4A9C-8AF1-798EB6FC02F4}" destId="{B51358DD-B72E-4FAE-9D88-AA33B35892F4}" srcOrd="2" destOrd="0" presId="urn:microsoft.com/office/officeart/2008/layout/HorizontalMultiLevelHierarchy"/>
    <dgm:cxn modelId="{C9096B30-45DC-4B05-99F7-8D61D9B8C584}" type="presParOf" srcId="{B51358DD-B72E-4FAE-9D88-AA33B35892F4}" destId="{9C3D1824-9AF8-4FF2-875D-309396FC1C6B}" srcOrd="0" destOrd="0" presId="urn:microsoft.com/office/officeart/2008/layout/HorizontalMultiLevelHierarchy"/>
    <dgm:cxn modelId="{71545721-73AA-4BFB-A875-B0ABBDC0F4DF}" type="presParOf" srcId="{3F64B600-5F3C-4A9C-8AF1-798EB6FC02F4}" destId="{BD06650E-EA3A-496D-944A-EFDC468A9891}" srcOrd="3" destOrd="0" presId="urn:microsoft.com/office/officeart/2008/layout/HorizontalMultiLevelHierarchy"/>
    <dgm:cxn modelId="{FF38150F-8FAA-400F-B208-00B91B9CF23C}" type="presParOf" srcId="{BD06650E-EA3A-496D-944A-EFDC468A9891}" destId="{CB27A3D9-3A99-4086-A2BF-6A7F7632FB13}" srcOrd="0" destOrd="0" presId="urn:microsoft.com/office/officeart/2008/layout/HorizontalMultiLevelHierarchy"/>
    <dgm:cxn modelId="{AB1489DF-2388-4898-B7C1-0FEE7A6DF3E6}" type="presParOf" srcId="{BD06650E-EA3A-496D-944A-EFDC468A9891}" destId="{7A258E14-143B-4328-A7E9-3119D61BCE83}" srcOrd="1" destOrd="0" presId="urn:microsoft.com/office/officeart/2008/layout/HorizontalMultiLevelHierarchy"/>
    <dgm:cxn modelId="{0EA18AD5-CB50-445C-BA59-B7E03DC13F58}" type="presParOf" srcId="{D8D426BB-47AB-49B6-8CCE-9901E0512C6B}" destId="{F13F9FDC-ABEA-4989-AAD6-9A1F0B54D954}" srcOrd="2" destOrd="0" presId="urn:microsoft.com/office/officeart/2008/layout/HorizontalMultiLevelHierarchy"/>
    <dgm:cxn modelId="{82C31F6E-F47B-4668-80D7-744459FEF1C5}" type="presParOf" srcId="{F13F9FDC-ABEA-4989-AAD6-9A1F0B54D954}" destId="{7B416E09-AFF1-47D3-B75C-B5DEE3FC5933}" srcOrd="0" destOrd="0" presId="urn:microsoft.com/office/officeart/2008/layout/HorizontalMultiLevelHierarchy"/>
    <dgm:cxn modelId="{A8644DA1-243A-4B8C-9B60-DDF285456B4A}" type="presParOf" srcId="{D8D426BB-47AB-49B6-8CCE-9901E0512C6B}" destId="{C87924C0-EE98-4929-84EA-420B54181430}" srcOrd="3" destOrd="0" presId="urn:microsoft.com/office/officeart/2008/layout/HorizontalMultiLevelHierarchy"/>
    <dgm:cxn modelId="{8C30824B-816A-46B5-AF3F-0162D4E6D88C}" type="presParOf" srcId="{C87924C0-EE98-4929-84EA-420B54181430}" destId="{CD89F1BC-B133-41B6-9892-91D9FF0B59C5}" srcOrd="0" destOrd="0" presId="urn:microsoft.com/office/officeart/2008/layout/HorizontalMultiLevelHierarchy"/>
    <dgm:cxn modelId="{F42B53D4-32FC-4194-BBAB-00F04181A2D2}" type="presParOf" srcId="{C87924C0-EE98-4929-84EA-420B54181430}" destId="{457813E4-FFB3-4B3F-B6D0-E08CA08AC461}" srcOrd="1" destOrd="0" presId="urn:microsoft.com/office/officeart/2008/layout/HorizontalMultiLevelHierarchy"/>
    <dgm:cxn modelId="{37DE8841-385B-4F9C-85B9-4E5A4DED7280}" type="presParOf" srcId="{457813E4-FFB3-4B3F-B6D0-E08CA08AC461}" destId="{46823610-94AF-4865-B220-43A95C01E7F6}" srcOrd="0" destOrd="0" presId="urn:microsoft.com/office/officeart/2008/layout/HorizontalMultiLevelHierarchy"/>
    <dgm:cxn modelId="{64066E69-E58A-4386-86A7-607FE9F817A7}" type="presParOf" srcId="{46823610-94AF-4865-B220-43A95C01E7F6}" destId="{96D830E2-6E4C-40EF-81AB-A596E2241164}" srcOrd="0" destOrd="0" presId="urn:microsoft.com/office/officeart/2008/layout/HorizontalMultiLevelHierarchy"/>
    <dgm:cxn modelId="{D765E950-5E2A-4214-BAF9-59E02BADBE5A}" type="presParOf" srcId="{457813E4-FFB3-4B3F-B6D0-E08CA08AC461}" destId="{70592D22-FABB-4BFB-97A3-DD8EE3D41B0F}" srcOrd="1" destOrd="0" presId="urn:microsoft.com/office/officeart/2008/layout/HorizontalMultiLevelHierarchy"/>
    <dgm:cxn modelId="{D1D37C8E-1858-447C-8C4D-E49C3AD8CC26}" type="presParOf" srcId="{70592D22-FABB-4BFB-97A3-DD8EE3D41B0F}" destId="{84C49D15-9ED0-48DA-BE68-0D4030FFAA59}" srcOrd="0" destOrd="0" presId="urn:microsoft.com/office/officeart/2008/layout/HorizontalMultiLevelHierarchy"/>
    <dgm:cxn modelId="{F1FB9CC4-1938-4114-9B87-38CCB3EBC021}" type="presParOf" srcId="{70592D22-FABB-4BFB-97A3-DD8EE3D41B0F}" destId="{A6C9350C-28B9-4CA8-B63F-6D5BD2D551FD}" srcOrd="1" destOrd="0" presId="urn:microsoft.com/office/officeart/2008/layout/HorizontalMultiLevelHierarchy"/>
    <dgm:cxn modelId="{D2879424-E3AD-4321-B505-1403CB1EC7F1}" type="presParOf" srcId="{457813E4-FFB3-4B3F-B6D0-E08CA08AC461}" destId="{53DF9FCE-7B2E-4A2B-9B50-F20EBE336338}" srcOrd="2" destOrd="0" presId="urn:microsoft.com/office/officeart/2008/layout/HorizontalMultiLevelHierarchy"/>
    <dgm:cxn modelId="{1214AFFD-918F-4753-B582-47B44D075D67}" type="presParOf" srcId="{53DF9FCE-7B2E-4A2B-9B50-F20EBE336338}" destId="{8851C197-1C04-47D4-8F45-EFF23AFCCFBA}" srcOrd="0" destOrd="0" presId="urn:microsoft.com/office/officeart/2008/layout/HorizontalMultiLevelHierarchy"/>
    <dgm:cxn modelId="{6794AB8E-86FA-401E-BC57-E1F861792879}" type="presParOf" srcId="{457813E4-FFB3-4B3F-B6D0-E08CA08AC461}" destId="{ED4CECDF-CFD8-4B25-80D9-CE24947E0202}" srcOrd="3" destOrd="0" presId="urn:microsoft.com/office/officeart/2008/layout/HorizontalMultiLevelHierarchy"/>
    <dgm:cxn modelId="{3ED526ED-3BF7-4828-9152-2D96DF7843A2}" type="presParOf" srcId="{ED4CECDF-CFD8-4B25-80D9-CE24947E0202}" destId="{8C5BC1EC-4F97-466B-A8F7-89A6A7E74902}" srcOrd="0" destOrd="0" presId="urn:microsoft.com/office/officeart/2008/layout/HorizontalMultiLevelHierarchy"/>
    <dgm:cxn modelId="{FE7F7115-2072-4D16-9F85-89B101E0A592}" type="presParOf" srcId="{ED4CECDF-CFD8-4B25-80D9-CE24947E0202}" destId="{95970847-52C0-4299-AE46-AC2664E6521B}" srcOrd="1" destOrd="0" presId="urn:microsoft.com/office/officeart/2008/layout/HorizontalMultiLevelHierarchy"/>
    <dgm:cxn modelId="{DF680157-92DD-4F92-B503-35E5173BB6C7}" type="presParOf" srcId="{D8D426BB-47AB-49B6-8CCE-9901E0512C6B}" destId="{6B3A23FE-069D-46B5-A832-153A52DF54C2}" srcOrd="4" destOrd="0" presId="urn:microsoft.com/office/officeart/2008/layout/HorizontalMultiLevelHierarchy"/>
    <dgm:cxn modelId="{1734F6EC-6090-47FC-9061-55E91AF1186D}" type="presParOf" srcId="{6B3A23FE-069D-46B5-A832-153A52DF54C2}" destId="{D3F618DD-2C0B-4783-B443-CCC9F3CABCF4}" srcOrd="0" destOrd="0" presId="urn:microsoft.com/office/officeart/2008/layout/HorizontalMultiLevelHierarchy"/>
    <dgm:cxn modelId="{E815D89E-F96F-4860-AF6A-A071421C7C79}" type="presParOf" srcId="{D8D426BB-47AB-49B6-8CCE-9901E0512C6B}" destId="{B6D049AD-9543-4AF4-BC5F-D623722EB950}" srcOrd="5" destOrd="0" presId="urn:microsoft.com/office/officeart/2008/layout/HorizontalMultiLevelHierarchy"/>
    <dgm:cxn modelId="{02A03C28-5009-40E2-ACFC-23DEF9C2103D}" type="presParOf" srcId="{B6D049AD-9543-4AF4-BC5F-D623722EB950}" destId="{19EFE595-0F5F-4F6A-A921-B4C134F98026}" srcOrd="0" destOrd="0" presId="urn:microsoft.com/office/officeart/2008/layout/HorizontalMultiLevelHierarchy"/>
    <dgm:cxn modelId="{FD3844C2-F39F-4D86-815A-44A81B26456C}" type="presParOf" srcId="{B6D049AD-9543-4AF4-BC5F-D623722EB950}" destId="{D435F7F1-BC41-4ACA-A987-336E1A8D3EA1}" srcOrd="1" destOrd="0" presId="urn:microsoft.com/office/officeart/2008/layout/HorizontalMultiLevelHierarchy"/>
    <dgm:cxn modelId="{50D74C02-0485-4A8C-A7FB-7C33FC9FE656}" type="presParOf" srcId="{D435F7F1-BC41-4ACA-A987-336E1A8D3EA1}" destId="{304EBD92-DB85-4231-8448-09423E3CF0FC}" srcOrd="0" destOrd="0" presId="urn:microsoft.com/office/officeart/2008/layout/HorizontalMultiLevelHierarchy"/>
    <dgm:cxn modelId="{A3F7B3A2-DF4B-440F-B5D2-24E4D8521D33}" type="presParOf" srcId="{304EBD92-DB85-4231-8448-09423E3CF0FC}" destId="{41B8101C-FA18-4D50-9974-773F75D930DC}" srcOrd="0" destOrd="0" presId="urn:microsoft.com/office/officeart/2008/layout/HorizontalMultiLevelHierarchy"/>
    <dgm:cxn modelId="{E05E75BF-C9FC-46ED-A58A-DED1FEFE1167}" type="presParOf" srcId="{D435F7F1-BC41-4ACA-A987-336E1A8D3EA1}" destId="{DD5F0C9D-E00B-4970-8C85-F98E44DF539C}" srcOrd="1" destOrd="0" presId="urn:microsoft.com/office/officeart/2008/layout/HorizontalMultiLevelHierarchy"/>
    <dgm:cxn modelId="{C05D4B66-0CE8-4D8D-B36A-D41362BD306E}" type="presParOf" srcId="{DD5F0C9D-E00B-4970-8C85-F98E44DF539C}" destId="{DDE3DFCA-A9EF-4513-8D9F-0D5FE51C15C4}" srcOrd="0" destOrd="0" presId="urn:microsoft.com/office/officeart/2008/layout/HorizontalMultiLevelHierarchy"/>
    <dgm:cxn modelId="{D831A66A-5609-4F5F-8717-3F7F1B4C9405}" type="presParOf" srcId="{DD5F0C9D-E00B-4970-8C85-F98E44DF539C}" destId="{A6AE9CEE-1B48-4F29-838E-F7CB154105C9}"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custT="1"/>
      <dgm:spPr/>
      <dgm:t>
        <a:bodyPr/>
        <a:lstStyle/>
        <a:p>
          <a:pPr algn="just"/>
          <a:r>
            <a:rPr lang="en-US" sz="1600" dirty="0"/>
            <a:t>The Auditor shall not disclose the information obtained during the course of Audit without proper and specific authority or unless there is a legal obligation or duty to disclose.</a:t>
          </a:r>
          <a:endParaRPr lang="en-US" sz="1600" b="1"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61E0D824-C92F-43A0-863B-75793AEE55BB}">
      <dgm:prSet custT="1"/>
      <dgm:spPr/>
      <dgm:t>
        <a:bodyPr/>
        <a:lstStyle/>
        <a:p>
          <a:pPr algn="just"/>
          <a:r>
            <a:rPr lang="en-US" sz="1600" dirty="0"/>
            <a:t>The Auditor shall take all reasonable steps to ensure that employees, staff and other team members of the Auditor and persons engaged by the Auditor to provide advice or assistance during the conduct of audit, shall also adhere to the Auditor’s duty of confidentiality.</a:t>
          </a:r>
          <a:endParaRPr lang="en-US" sz="1600" b="1" dirty="0"/>
        </a:p>
      </dgm:t>
    </dgm:pt>
    <dgm:pt modelId="{D4F62091-126C-4108-82CF-C62D28B2286F}" type="parTrans" cxnId="{4CA8F69B-2059-46EE-B764-BAAC7648BDD4}">
      <dgm:prSet/>
      <dgm:spPr/>
      <dgm:t>
        <a:bodyPr/>
        <a:lstStyle/>
        <a:p>
          <a:endParaRPr lang="en-US"/>
        </a:p>
      </dgm:t>
    </dgm:pt>
    <dgm:pt modelId="{8B482D77-017F-4DF0-9623-DF767104D1CB}" type="sibTrans" cxnId="{4CA8F69B-2059-46EE-B764-BAAC7648BDD4}">
      <dgm:prSet/>
      <dgm:spPr/>
      <dgm:t>
        <a:bodyPr/>
        <a:lstStyle/>
        <a:p>
          <a:endParaRPr lang="en-US"/>
        </a:p>
      </dgm:t>
    </dgm:pt>
    <dgm:pt modelId="{05FC20AF-DA9A-4F89-AB56-E6CDEE61EC08}">
      <dgm:prSet custT="1"/>
      <dgm:spPr/>
      <dgm:t>
        <a:bodyPr/>
        <a:lstStyle/>
        <a:p>
          <a:pPr algn="just"/>
          <a:r>
            <a:rPr lang="en-US" sz="1600" dirty="0"/>
            <a:t>The Auditor shall not use or share with any person any information obtained except for the purposes of audit.</a:t>
          </a:r>
          <a:endParaRPr lang="en-US" sz="1600" b="1" dirty="0"/>
        </a:p>
      </dgm:t>
    </dgm:pt>
    <dgm:pt modelId="{B3FFF80A-2453-4363-A951-092AD3673ABF}" type="parTrans" cxnId="{9A37DBA1-2CF4-48E7-BE89-C3797A47B9AA}">
      <dgm:prSet/>
      <dgm:spPr/>
      <dgm:t>
        <a:bodyPr/>
        <a:lstStyle/>
        <a:p>
          <a:endParaRPr lang="en-US"/>
        </a:p>
      </dgm:t>
    </dgm:pt>
    <dgm:pt modelId="{0E7E0062-BB71-476A-BFB0-F660E13990CA}" type="sibTrans" cxnId="{9A37DBA1-2CF4-48E7-BE89-C3797A47B9AA}">
      <dgm:prSet/>
      <dgm:spPr/>
      <dgm:t>
        <a:bodyPr/>
        <a:lstStyle/>
        <a:p>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3BAA4F62-ADE9-4926-BEFA-D3A3CD345E8F}" type="pres">
      <dgm:prSet presAssocID="{EDCDD6C8-08C1-44ED-86FD-2EFAE4100833}" presName="thickLine" presStyleLbl="alignNode1" presStyleIdx="0" presStyleCnt="3"/>
      <dgm:spPr/>
    </dgm:pt>
    <dgm:pt modelId="{83B5FA33-D1D7-4D3B-9307-422647A05EE0}" type="pres">
      <dgm:prSet presAssocID="{EDCDD6C8-08C1-44ED-86FD-2EFAE4100833}" presName="horz1" presStyleCnt="0"/>
      <dgm:spPr/>
    </dgm:pt>
    <dgm:pt modelId="{8AAF9610-8677-41F5-B786-54731A3F5479}" type="pres">
      <dgm:prSet presAssocID="{EDCDD6C8-08C1-44ED-86FD-2EFAE4100833}" presName="tx1" presStyleLbl="revTx" presStyleIdx="0" presStyleCnt="3"/>
      <dgm:spPr/>
      <dgm:t>
        <a:bodyPr/>
        <a:lstStyle/>
        <a:p>
          <a:endParaRPr lang="en-US"/>
        </a:p>
      </dgm:t>
    </dgm:pt>
    <dgm:pt modelId="{57D983D7-9350-426D-B2A8-2C81DA8DB4E0}" type="pres">
      <dgm:prSet presAssocID="{EDCDD6C8-08C1-44ED-86FD-2EFAE4100833}" presName="vert1" presStyleCnt="0"/>
      <dgm:spPr/>
    </dgm:pt>
    <dgm:pt modelId="{C88CAEE9-805A-4C84-AADE-8311AB3A7EAC}" type="pres">
      <dgm:prSet presAssocID="{05FC20AF-DA9A-4F89-AB56-E6CDEE61EC08}" presName="thickLine" presStyleLbl="alignNode1" presStyleIdx="1" presStyleCnt="3"/>
      <dgm:spPr/>
    </dgm:pt>
    <dgm:pt modelId="{0EA87FA1-0343-4C9A-A623-7998C3EB687F}" type="pres">
      <dgm:prSet presAssocID="{05FC20AF-DA9A-4F89-AB56-E6CDEE61EC08}" presName="horz1" presStyleCnt="0"/>
      <dgm:spPr/>
    </dgm:pt>
    <dgm:pt modelId="{6D0E73B5-ACB1-4DEB-8317-E9C291A38B65}" type="pres">
      <dgm:prSet presAssocID="{05FC20AF-DA9A-4F89-AB56-E6CDEE61EC08}" presName="tx1" presStyleLbl="revTx" presStyleIdx="1" presStyleCnt="3" custScaleY="68248"/>
      <dgm:spPr/>
      <dgm:t>
        <a:bodyPr/>
        <a:lstStyle/>
        <a:p>
          <a:endParaRPr lang="en-US"/>
        </a:p>
      </dgm:t>
    </dgm:pt>
    <dgm:pt modelId="{6C5B5781-659C-4DD2-A0DA-3310334AC5A6}" type="pres">
      <dgm:prSet presAssocID="{05FC20AF-DA9A-4F89-AB56-E6CDEE61EC08}" presName="vert1" presStyleCnt="0"/>
      <dgm:spPr/>
    </dgm:pt>
    <dgm:pt modelId="{0BD0E4E9-B88D-47FC-A9A5-673985B84291}" type="pres">
      <dgm:prSet presAssocID="{61E0D824-C92F-43A0-863B-75793AEE55BB}" presName="thickLine" presStyleLbl="alignNode1" presStyleIdx="2" presStyleCnt="3"/>
      <dgm:spPr/>
    </dgm:pt>
    <dgm:pt modelId="{DE490D0E-FC6D-4FD7-B1EA-BBAC139EF572}" type="pres">
      <dgm:prSet presAssocID="{61E0D824-C92F-43A0-863B-75793AEE55BB}" presName="horz1" presStyleCnt="0"/>
      <dgm:spPr/>
    </dgm:pt>
    <dgm:pt modelId="{D45EFBDB-3505-45F8-A15C-7B912B0DB9EC}" type="pres">
      <dgm:prSet presAssocID="{61E0D824-C92F-43A0-863B-75793AEE55BB}" presName="tx1" presStyleLbl="revTx" presStyleIdx="2" presStyleCnt="3"/>
      <dgm:spPr/>
      <dgm:t>
        <a:bodyPr/>
        <a:lstStyle/>
        <a:p>
          <a:endParaRPr lang="en-US"/>
        </a:p>
      </dgm:t>
    </dgm:pt>
    <dgm:pt modelId="{42FBB121-FB67-4F6E-B313-2CA8EA0169F6}" type="pres">
      <dgm:prSet presAssocID="{61E0D824-C92F-43A0-863B-75793AEE55BB}" presName="vert1" presStyleCnt="0"/>
      <dgm:spPr/>
    </dgm:pt>
  </dgm:ptLst>
  <dgm:cxnLst>
    <dgm:cxn modelId="{9A37DBA1-2CF4-48E7-BE89-C3797A47B9AA}" srcId="{CE75071A-AFB1-4703-B2D4-941558078174}" destId="{05FC20AF-DA9A-4F89-AB56-E6CDEE61EC08}" srcOrd="1" destOrd="0" parTransId="{B3FFF80A-2453-4363-A951-092AD3673ABF}" sibTransId="{0E7E0062-BB71-476A-BFB0-F660E13990CA}"/>
    <dgm:cxn modelId="{C54D77B9-A5AB-4EA5-8407-4AF8F9BE74F9}" type="presOf" srcId="{CE75071A-AFB1-4703-B2D4-941558078174}" destId="{72FBD7A4-9B70-4300-9AA9-97BC47D4D4E8}" srcOrd="0" destOrd="0" presId="urn:microsoft.com/office/officeart/2008/layout/LinedList"/>
    <dgm:cxn modelId="{4CA8F69B-2059-46EE-B764-BAAC7648BDD4}" srcId="{CE75071A-AFB1-4703-B2D4-941558078174}" destId="{61E0D824-C92F-43A0-863B-75793AEE55BB}" srcOrd="2" destOrd="0" parTransId="{D4F62091-126C-4108-82CF-C62D28B2286F}" sibTransId="{8B482D77-017F-4DF0-9623-DF767104D1CB}"/>
    <dgm:cxn modelId="{79ED2552-0A11-4D1A-AE6F-ED821C99D963}" type="presOf" srcId="{05FC20AF-DA9A-4F89-AB56-E6CDEE61EC08}" destId="{6D0E73B5-ACB1-4DEB-8317-E9C291A38B65}" srcOrd="0" destOrd="0" presId="urn:microsoft.com/office/officeart/2008/layout/LinedList"/>
    <dgm:cxn modelId="{12F36488-ECED-4944-B162-5ECDF45C40AB}" type="presOf" srcId="{61E0D824-C92F-43A0-863B-75793AEE55BB}" destId="{D45EFBDB-3505-45F8-A15C-7B912B0DB9EC}" srcOrd="0" destOrd="0" presId="urn:microsoft.com/office/officeart/2008/layout/LinedList"/>
    <dgm:cxn modelId="{B3026417-B690-4501-B30F-0C1C9FE16AB3}" srcId="{CE75071A-AFB1-4703-B2D4-941558078174}" destId="{EDCDD6C8-08C1-44ED-86FD-2EFAE4100833}" srcOrd="0" destOrd="0" parTransId="{A45CFEE4-B166-4B1E-BF3C-7FBB6A5230C6}" sibTransId="{5EEF24F4-82BD-44D5-89A2-7948A6EAB26B}"/>
    <dgm:cxn modelId="{93F0B0DE-9190-42EE-B8E7-EE199AF475D9}" type="presOf" srcId="{EDCDD6C8-08C1-44ED-86FD-2EFAE4100833}" destId="{8AAF9610-8677-41F5-B786-54731A3F5479}" srcOrd="0" destOrd="0" presId="urn:microsoft.com/office/officeart/2008/layout/LinedList"/>
    <dgm:cxn modelId="{0A7205C1-FF0F-4C34-9B32-30CB4745B663}" type="presParOf" srcId="{72FBD7A4-9B70-4300-9AA9-97BC47D4D4E8}" destId="{3BAA4F62-ADE9-4926-BEFA-D3A3CD345E8F}" srcOrd="0" destOrd="0" presId="urn:microsoft.com/office/officeart/2008/layout/LinedList"/>
    <dgm:cxn modelId="{D1901FD4-FF75-49F1-9D13-8A09804432E3}" type="presParOf" srcId="{72FBD7A4-9B70-4300-9AA9-97BC47D4D4E8}" destId="{83B5FA33-D1D7-4D3B-9307-422647A05EE0}" srcOrd="1" destOrd="0" presId="urn:microsoft.com/office/officeart/2008/layout/LinedList"/>
    <dgm:cxn modelId="{9E07847D-F4DB-4396-9406-971CAAE78EC6}" type="presParOf" srcId="{83B5FA33-D1D7-4D3B-9307-422647A05EE0}" destId="{8AAF9610-8677-41F5-B786-54731A3F5479}" srcOrd="0" destOrd="0" presId="urn:microsoft.com/office/officeart/2008/layout/LinedList"/>
    <dgm:cxn modelId="{4E38B422-FA7E-4814-AB49-8E64B378E440}" type="presParOf" srcId="{83B5FA33-D1D7-4D3B-9307-422647A05EE0}" destId="{57D983D7-9350-426D-B2A8-2C81DA8DB4E0}" srcOrd="1" destOrd="0" presId="urn:microsoft.com/office/officeart/2008/layout/LinedList"/>
    <dgm:cxn modelId="{025ED456-6074-4466-A540-D3060D99B099}" type="presParOf" srcId="{72FBD7A4-9B70-4300-9AA9-97BC47D4D4E8}" destId="{C88CAEE9-805A-4C84-AADE-8311AB3A7EAC}" srcOrd="2" destOrd="0" presId="urn:microsoft.com/office/officeart/2008/layout/LinedList"/>
    <dgm:cxn modelId="{DC460FA4-B87A-41A2-B252-BE8C07BDF64E}" type="presParOf" srcId="{72FBD7A4-9B70-4300-9AA9-97BC47D4D4E8}" destId="{0EA87FA1-0343-4C9A-A623-7998C3EB687F}" srcOrd="3" destOrd="0" presId="urn:microsoft.com/office/officeart/2008/layout/LinedList"/>
    <dgm:cxn modelId="{A5150472-F2B8-4F90-9B12-D41266F014ED}" type="presParOf" srcId="{0EA87FA1-0343-4C9A-A623-7998C3EB687F}" destId="{6D0E73B5-ACB1-4DEB-8317-E9C291A38B65}" srcOrd="0" destOrd="0" presId="urn:microsoft.com/office/officeart/2008/layout/LinedList"/>
    <dgm:cxn modelId="{4EFBE545-371B-47C1-9E83-AF3576BCA1FF}" type="presParOf" srcId="{0EA87FA1-0343-4C9A-A623-7998C3EB687F}" destId="{6C5B5781-659C-4DD2-A0DA-3310334AC5A6}" srcOrd="1" destOrd="0" presId="urn:microsoft.com/office/officeart/2008/layout/LinedList"/>
    <dgm:cxn modelId="{3A1F28B7-3C23-4688-A6C9-3CAF8EB1845B}" type="presParOf" srcId="{72FBD7A4-9B70-4300-9AA9-97BC47D4D4E8}" destId="{0BD0E4E9-B88D-47FC-A9A5-673985B84291}" srcOrd="4" destOrd="0" presId="urn:microsoft.com/office/officeart/2008/layout/LinedList"/>
    <dgm:cxn modelId="{26EE1DD8-7FC0-48F4-809A-3936200C6361}" type="presParOf" srcId="{72FBD7A4-9B70-4300-9AA9-97BC47D4D4E8}" destId="{DE490D0E-FC6D-4FD7-B1EA-BBAC139EF572}" srcOrd="5" destOrd="0" presId="urn:microsoft.com/office/officeart/2008/layout/LinedList"/>
    <dgm:cxn modelId="{36899C88-5D6A-46AE-A2B4-212822D3B295}" type="presParOf" srcId="{DE490D0E-FC6D-4FD7-B1EA-BBAC139EF572}" destId="{D45EFBDB-3505-45F8-A15C-7B912B0DB9EC}" srcOrd="0" destOrd="0" presId="urn:microsoft.com/office/officeart/2008/layout/LinedList"/>
    <dgm:cxn modelId="{42652012-8099-475D-9630-0C8297B9C2E0}" type="presParOf" srcId="{DE490D0E-FC6D-4FD7-B1EA-BBAC139EF572}" destId="{42FBB121-FB67-4F6E-B313-2CA8EA0169F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custT="1"/>
      <dgm:spPr/>
      <dgm:t>
        <a:bodyPr/>
        <a:lstStyle/>
        <a:p>
          <a:pPr algn="just"/>
          <a:r>
            <a:rPr lang="en-US" sz="1600" dirty="0"/>
            <a:t>The Auditor shall not agree to a change in the terms of the Audit Engagement where there is no reasonable justification for doing so.</a:t>
          </a:r>
          <a:endParaRPr lang="en-US" sz="1600" b="1"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05FC20AF-DA9A-4F89-AB56-E6CDEE61EC08}">
      <dgm:prSet custT="1"/>
      <dgm:spPr/>
      <dgm:t>
        <a:bodyPr/>
        <a:lstStyle/>
        <a:p>
          <a:pPr algn="just"/>
          <a:r>
            <a:rPr lang="en-US" sz="1600" dirty="0"/>
            <a:t>If before completion of the assignment, the Auditor is requested by the Appointing Authority to change the scope of engagement, resulting in a lower level of assurance, the Auditor shall consider the appropriateness of carrying out the same.</a:t>
          </a:r>
          <a:endParaRPr lang="en-US" sz="1600" b="1" dirty="0"/>
        </a:p>
      </dgm:t>
    </dgm:pt>
    <dgm:pt modelId="{B3FFF80A-2453-4363-A951-092AD3673ABF}" type="parTrans" cxnId="{9A37DBA1-2CF4-48E7-BE89-C3797A47B9AA}">
      <dgm:prSet/>
      <dgm:spPr/>
      <dgm:t>
        <a:bodyPr/>
        <a:lstStyle/>
        <a:p>
          <a:endParaRPr lang="en-US"/>
        </a:p>
      </dgm:t>
    </dgm:pt>
    <dgm:pt modelId="{0E7E0062-BB71-476A-BFB0-F660E13990CA}" type="sibTrans" cxnId="{9A37DBA1-2CF4-48E7-BE89-C3797A47B9AA}">
      <dgm:prSet/>
      <dgm:spPr/>
      <dgm:t>
        <a:bodyPr/>
        <a:lstStyle/>
        <a:p>
          <a:endParaRPr lang="en-US"/>
        </a:p>
      </dgm:t>
    </dgm:pt>
    <dgm:pt modelId="{E1D771DF-DD66-4BBC-92EB-CA3A9693CB94}">
      <dgm:prSet custT="1"/>
      <dgm:spPr/>
      <dgm:t>
        <a:bodyPr/>
        <a:lstStyle/>
        <a:p>
          <a:pPr algn="just"/>
          <a:r>
            <a:rPr lang="en-US" sz="1600" dirty="0"/>
            <a:t>If the terms of the Audit Engagement are changed, the Auditor and the Appointing Authority shall agree on the new terms of the engagement by way of a supplementary/revised engagement letter or any other suitable form in writing.</a:t>
          </a:r>
          <a:endParaRPr lang="en-US" sz="1600" b="1" dirty="0"/>
        </a:p>
      </dgm:t>
    </dgm:pt>
    <dgm:pt modelId="{3BC3AC09-A05F-4021-9FB4-6E1E7258ABE2}" type="parTrans" cxnId="{076EF571-E728-4DB2-B1CA-B1FC2CD2F267}">
      <dgm:prSet/>
      <dgm:spPr/>
      <dgm:t>
        <a:bodyPr/>
        <a:lstStyle/>
        <a:p>
          <a:endParaRPr lang="en-US"/>
        </a:p>
      </dgm:t>
    </dgm:pt>
    <dgm:pt modelId="{CA86DF8B-7779-4CDF-944B-02FDD0DE524F}" type="sibTrans" cxnId="{076EF571-E728-4DB2-B1CA-B1FC2CD2F267}">
      <dgm:prSet/>
      <dgm:spPr/>
      <dgm:t>
        <a:bodyPr/>
        <a:lstStyle/>
        <a:p>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3BAA4F62-ADE9-4926-BEFA-D3A3CD345E8F}" type="pres">
      <dgm:prSet presAssocID="{EDCDD6C8-08C1-44ED-86FD-2EFAE4100833}" presName="thickLine" presStyleLbl="alignNode1" presStyleIdx="0" presStyleCnt="3"/>
      <dgm:spPr/>
    </dgm:pt>
    <dgm:pt modelId="{83B5FA33-D1D7-4D3B-9307-422647A05EE0}" type="pres">
      <dgm:prSet presAssocID="{EDCDD6C8-08C1-44ED-86FD-2EFAE4100833}" presName="horz1" presStyleCnt="0"/>
      <dgm:spPr/>
    </dgm:pt>
    <dgm:pt modelId="{8AAF9610-8677-41F5-B786-54731A3F5479}" type="pres">
      <dgm:prSet presAssocID="{EDCDD6C8-08C1-44ED-86FD-2EFAE4100833}" presName="tx1" presStyleLbl="revTx" presStyleIdx="0" presStyleCnt="3"/>
      <dgm:spPr/>
      <dgm:t>
        <a:bodyPr/>
        <a:lstStyle/>
        <a:p>
          <a:endParaRPr lang="en-US"/>
        </a:p>
      </dgm:t>
    </dgm:pt>
    <dgm:pt modelId="{57D983D7-9350-426D-B2A8-2C81DA8DB4E0}" type="pres">
      <dgm:prSet presAssocID="{EDCDD6C8-08C1-44ED-86FD-2EFAE4100833}" presName="vert1" presStyleCnt="0"/>
      <dgm:spPr/>
    </dgm:pt>
    <dgm:pt modelId="{C88CAEE9-805A-4C84-AADE-8311AB3A7EAC}" type="pres">
      <dgm:prSet presAssocID="{05FC20AF-DA9A-4F89-AB56-E6CDEE61EC08}" presName="thickLine" presStyleLbl="alignNode1" presStyleIdx="1" presStyleCnt="3" custLinFactNeighborY="-48323"/>
      <dgm:spPr/>
    </dgm:pt>
    <dgm:pt modelId="{0EA87FA1-0343-4C9A-A623-7998C3EB687F}" type="pres">
      <dgm:prSet presAssocID="{05FC20AF-DA9A-4F89-AB56-E6CDEE61EC08}" presName="horz1" presStyleCnt="0"/>
      <dgm:spPr/>
    </dgm:pt>
    <dgm:pt modelId="{6D0E73B5-ACB1-4DEB-8317-E9C291A38B65}" type="pres">
      <dgm:prSet presAssocID="{05FC20AF-DA9A-4F89-AB56-E6CDEE61EC08}" presName="tx1" presStyleLbl="revTx" presStyleIdx="1" presStyleCnt="3" custScaleY="68248" custLinFactNeighborX="-72" custLinFactNeighborY="-26879"/>
      <dgm:spPr/>
      <dgm:t>
        <a:bodyPr/>
        <a:lstStyle/>
        <a:p>
          <a:endParaRPr lang="en-US"/>
        </a:p>
      </dgm:t>
    </dgm:pt>
    <dgm:pt modelId="{6C5B5781-659C-4DD2-A0DA-3310334AC5A6}" type="pres">
      <dgm:prSet presAssocID="{05FC20AF-DA9A-4F89-AB56-E6CDEE61EC08}" presName="vert1" presStyleCnt="0"/>
      <dgm:spPr/>
    </dgm:pt>
    <dgm:pt modelId="{60272EA1-3A40-4644-9564-646A3D1221F8}" type="pres">
      <dgm:prSet presAssocID="{E1D771DF-DD66-4BBC-92EB-CA3A9693CB94}" presName="thickLine" presStyleLbl="alignNode1" presStyleIdx="2" presStyleCnt="3"/>
      <dgm:spPr/>
    </dgm:pt>
    <dgm:pt modelId="{830CB3B8-C915-4653-8756-4E9023E72FB1}" type="pres">
      <dgm:prSet presAssocID="{E1D771DF-DD66-4BBC-92EB-CA3A9693CB94}" presName="horz1" presStyleCnt="0"/>
      <dgm:spPr/>
    </dgm:pt>
    <dgm:pt modelId="{019D5A69-3F9F-4BBE-9A47-EB957E5E8239}" type="pres">
      <dgm:prSet presAssocID="{E1D771DF-DD66-4BBC-92EB-CA3A9693CB94}" presName="tx1" presStyleLbl="revTx" presStyleIdx="2" presStyleCnt="3" custLinFactNeighborY="20779"/>
      <dgm:spPr/>
      <dgm:t>
        <a:bodyPr/>
        <a:lstStyle/>
        <a:p>
          <a:endParaRPr lang="en-US"/>
        </a:p>
      </dgm:t>
    </dgm:pt>
    <dgm:pt modelId="{E9039F76-1FA8-4129-B55C-B7B370FBECEA}" type="pres">
      <dgm:prSet presAssocID="{E1D771DF-DD66-4BBC-92EB-CA3A9693CB94}" presName="vert1" presStyleCnt="0"/>
      <dgm:spPr/>
    </dgm:pt>
  </dgm:ptLst>
  <dgm:cxnLst>
    <dgm:cxn modelId="{C54D77B9-A5AB-4EA5-8407-4AF8F9BE74F9}" type="presOf" srcId="{CE75071A-AFB1-4703-B2D4-941558078174}" destId="{72FBD7A4-9B70-4300-9AA9-97BC47D4D4E8}" srcOrd="0" destOrd="0" presId="urn:microsoft.com/office/officeart/2008/layout/LinedList"/>
    <dgm:cxn modelId="{79ED2552-0A11-4D1A-AE6F-ED821C99D963}" type="presOf" srcId="{05FC20AF-DA9A-4F89-AB56-E6CDEE61EC08}" destId="{6D0E73B5-ACB1-4DEB-8317-E9C291A38B65}" srcOrd="0" destOrd="0" presId="urn:microsoft.com/office/officeart/2008/layout/LinedList"/>
    <dgm:cxn modelId="{076EF571-E728-4DB2-B1CA-B1FC2CD2F267}" srcId="{CE75071A-AFB1-4703-B2D4-941558078174}" destId="{E1D771DF-DD66-4BBC-92EB-CA3A9693CB94}" srcOrd="2" destOrd="0" parTransId="{3BC3AC09-A05F-4021-9FB4-6E1E7258ABE2}" sibTransId="{CA86DF8B-7779-4CDF-944B-02FDD0DE524F}"/>
    <dgm:cxn modelId="{4F9C50B4-6DAC-4C28-921E-D2E7913E6979}" type="presOf" srcId="{E1D771DF-DD66-4BBC-92EB-CA3A9693CB94}" destId="{019D5A69-3F9F-4BBE-9A47-EB957E5E8239}" srcOrd="0" destOrd="0" presId="urn:microsoft.com/office/officeart/2008/layout/LinedList"/>
    <dgm:cxn modelId="{9A37DBA1-2CF4-48E7-BE89-C3797A47B9AA}" srcId="{CE75071A-AFB1-4703-B2D4-941558078174}" destId="{05FC20AF-DA9A-4F89-AB56-E6CDEE61EC08}" srcOrd="1" destOrd="0" parTransId="{B3FFF80A-2453-4363-A951-092AD3673ABF}" sibTransId="{0E7E0062-BB71-476A-BFB0-F660E13990CA}"/>
    <dgm:cxn modelId="{93F0B0DE-9190-42EE-B8E7-EE199AF475D9}" type="presOf" srcId="{EDCDD6C8-08C1-44ED-86FD-2EFAE4100833}" destId="{8AAF9610-8677-41F5-B786-54731A3F5479}" srcOrd="0" destOrd="0" presId="urn:microsoft.com/office/officeart/2008/layout/LinedList"/>
    <dgm:cxn modelId="{B3026417-B690-4501-B30F-0C1C9FE16AB3}" srcId="{CE75071A-AFB1-4703-B2D4-941558078174}" destId="{EDCDD6C8-08C1-44ED-86FD-2EFAE4100833}" srcOrd="0" destOrd="0" parTransId="{A45CFEE4-B166-4B1E-BF3C-7FBB6A5230C6}" sibTransId="{5EEF24F4-82BD-44D5-89A2-7948A6EAB26B}"/>
    <dgm:cxn modelId="{0A7205C1-FF0F-4C34-9B32-30CB4745B663}" type="presParOf" srcId="{72FBD7A4-9B70-4300-9AA9-97BC47D4D4E8}" destId="{3BAA4F62-ADE9-4926-BEFA-D3A3CD345E8F}" srcOrd="0" destOrd="0" presId="urn:microsoft.com/office/officeart/2008/layout/LinedList"/>
    <dgm:cxn modelId="{D1901FD4-FF75-49F1-9D13-8A09804432E3}" type="presParOf" srcId="{72FBD7A4-9B70-4300-9AA9-97BC47D4D4E8}" destId="{83B5FA33-D1D7-4D3B-9307-422647A05EE0}" srcOrd="1" destOrd="0" presId="urn:microsoft.com/office/officeart/2008/layout/LinedList"/>
    <dgm:cxn modelId="{9E07847D-F4DB-4396-9406-971CAAE78EC6}" type="presParOf" srcId="{83B5FA33-D1D7-4D3B-9307-422647A05EE0}" destId="{8AAF9610-8677-41F5-B786-54731A3F5479}" srcOrd="0" destOrd="0" presId="urn:microsoft.com/office/officeart/2008/layout/LinedList"/>
    <dgm:cxn modelId="{4E38B422-FA7E-4814-AB49-8E64B378E440}" type="presParOf" srcId="{83B5FA33-D1D7-4D3B-9307-422647A05EE0}" destId="{57D983D7-9350-426D-B2A8-2C81DA8DB4E0}" srcOrd="1" destOrd="0" presId="urn:microsoft.com/office/officeart/2008/layout/LinedList"/>
    <dgm:cxn modelId="{025ED456-6074-4466-A540-D3060D99B099}" type="presParOf" srcId="{72FBD7A4-9B70-4300-9AA9-97BC47D4D4E8}" destId="{C88CAEE9-805A-4C84-AADE-8311AB3A7EAC}" srcOrd="2" destOrd="0" presId="urn:microsoft.com/office/officeart/2008/layout/LinedList"/>
    <dgm:cxn modelId="{DC460FA4-B87A-41A2-B252-BE8C07BDF64E}" type="presParOf" srcId="{72FBD7A4-9B70-4300-9AA9-97BC47D4D4E8}" destId="{0EA87FA1-0343-4C9A-A623-7998C3EB687F}" srcOrd="3" destOrd="0" presId="urn:microsoft.com/office/officeart/2008/layout/LinedList"/>
    <dgm:cxn modelId="{A5150472-F2B8-4F90-9B12-D41266F014ED}" type="presParOf" srcId="{0EA87FA1-0343-4C9A-A623-7998C3EB687F}" destId="{6D0E73B5-ACB1-4DEB-8317-E9C291A38B65}" srcOrd="0" destOrd="0" presId="urn:microsoft.com/office/officeart/2008/layout/LinedList"/>
    <dgm:cxn modelId="{4EFBE545-371B-47C1-9E83-AF3576BCA1FF}" type="presParOf" srcId="{0EA87FA1-0343-4C9A-A623-7998C3EB687F}" destId="{6C5B5781-659C-4DD2-A0DA-3310334AC5A6}" srcOrd="1" destOrd="0" presId="urn:microsoft.com/office/officeart/2008/layout/LinedList"/>
    <dgm:cxn modelId="{430D535B-464B-4360-8E8A-A7F3AC7B9208}" type="presParOf" srcId="{72FBD7A4-9B70-4300-9AA9-97BC47D4D4E8}" destId="{60272EA1-3A40-4644-9564-646A3D1221F8}" srcOrd="4" destOrd="0" presId="urn:microsoft.com/office/officeart/2008/layout/LinedList"/>
    <dgm:cxn modelId="{B58DEB34-1715-46A5-9D3E-56E2F937301A}" type="presParOf" srcId="{72FBD7A4-9B70-4300-9AA9-97BC47D4D4E8}" destId="{830CB3B8-C915-4653-8756-4E9023E72FB1}" srcOrd="5" destOrd="0" presId="urn:microsoft.com/office/officeart/2008/layout/LinedList"/>
    <dgm:cxn modelId="{5AEF4983-CF86-4DA2-8E68-3D3E4AA814B7}" type="presParOf" srcId="{830CB3B8-C915-4653-8756-4E9023E72FB1}" destId="{019D5A69-3F9F-4BBE-9A47-EB957E5E8239}" srcOrd="0" destOrd="0" presId="urn:microsoft.com/office/officeart/2008/layout/LinedList"/>
    <dgm:cxn modelId="{2904BAA8-209A-40CC-B70E-1918CEE70E10}" type="presParOf" srcId="{830CB3B8-C915-4653-8756-4E9023E72FB1}" destId="{E9039F76-1FA8-4129-B55C-B7B370FBEC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E75071A-AFB1-4703-B2D4-941558078174}"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r>
            <a:rPr lang="en-US" b="1" dirty="0"/>
            <a:t>Audit Planning</a:t>
          </a:r>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27B10196-4589-4DEB-89B3-900FEE8E074E}">
      <dgm:prSet/>
      <dgm:spPr/>
      <dgm:t>
        <a:bodyPr/>
        <a:lstStyle/>
        <a:p>
          <a:pPr>
            <a:buSzPts val="1000"/>
            <a:buFont typeface="+mj-lt"/>
            <a:buNone/>
          </a:pPr>
          <a:r>
            <a:rPr lang="en-US" b="1" dirty="0"/>
            <a:t>Risk Assessment</a:t>
          </a:r>
        </a:p>
      </dgm:t>
    </dgm:pt>
    <dgm:pt modelId="{0046906F-AE4C-4841-AB4B-D8BDE27C0FFA}" type="parTrans" cxnId="{16D87964-CCF2-4D6F-9A5A-0ADB607C96D2}">
      <dgm:prSet/>
      <dgm:spPr/>
      <dgm:t>
        <a:bodyPr/>
        <a:lstStyle/>
        <a:p>
          <a:endParaRPr lang="en-US"/>
        </a:p>
      </dgm:t>
    </dgm:pt>
    <dgm:pt modelId="{50545764-7F1E-4D4B-9F7D-FAE5453A8214}" type="sibTrans" cxnId="{16D87964-CCF2-4D6F-9A5A-0ADB607C96D2}">
      <dgm:prSet/>
      <dgm:spPr/>
      <dgm:t>
        <a:bodyPr/>
        <a:lstStyle/>
        <a:p>
          <a:endParaRPr lang="en-US"/>
        </a:p>
      </dgm:t>
    </dgm:pt>
    <dgm:pt modelId="{EB87E6AD-DFB3-4421-8562-9CE693AC7D53}">
      <dgm:prSet/>
      <dgm:spPr/>
      <dgm:t>
        <a:bodyPr/>
        <a:lstStyle/>
        <a:p>
          <a:pPr>
            <a:buSzPts val="1000"/>
            <a:buFont typeface="+mj-lt"/>
            <a:buNone/>
          </a:pPr>
          <a:r>
            <a:rPr lang="en-US" b="1" dirty="0"/>
            <a:t>Information about the Auditee</a:t>
          </a:r>
        </a:p>
      </dgm:t>
    </dgm:pt>
    <dgm:pt modelId="{5D5DD9CF-E775-4670-B5E8-78CC09EBF1BE}" type="parTrans" cxnId="{32FB1D8E-147B-4B8F-9D3F-AC068236EA1E}">
      <dgm:prSet/>
      <dgm:spPr/>
      <dgm:t>
        <a:bodyPr/>
        <a:lstStyle/>
        <a:p>
          <a:endParaRPr lang="en-US"/>
        </a:p>
      </dgm:t>
    </dgm:pt>
    <dgm:pt modelId="{1A95E325-1846-40A8-AD47-6ACA729FADFF}" type="sibTrans" cxnId="{32FB1D8E-147B-4B8F-9D3F-AC068236EA1E}">
      <dgm:prSet/>
      <dgm:spPr/>
      <dgm:t>
        <a:bodyPr/>
        <a:lstStyle/>
        <a:p>
          <a:endParaRPr lang="en-US"/>
        </a:p>
      </dgm:t>
    </dgm:pt>
    <dgm:pt modelId="{2B067507-381B-4573-92EB-EED42164E6A5}">
      <dgm:prSet/>
      <dgm:spPr/>
      <dgm:t>
        <a:bodyPr/>
        <a:lstStyle/>
        <a:p>
          <a:pPr>
            <a:buSzPts val="1000"/>
            <a:buFont typeface="+mj-lt"/>
            <a:buNone/>
          </a:pPr>
          <a:r>
            <a:rPr lang="en-US" b="1" dirty="0"/>
            <a:t>Audit Check-lists	</a:t>
          </a:r>
        </a:p>
      </dgm:t>
    </dgm:pt>
    <dgm:pt modelId="{BD9C9E4B-F4F3-497E-B7F8-80B60ED35C39}" type="parTrans" cxnId="{666A55CD-326E-4FFF-BECA-B7D8FA374C28}">
      <dgm:prSet/>
      <dgm:spPr/>
      <dgm:t>
        <a:bodyPr/>
        <a:lstStyle/>
        <a:p>
          <a:endParaRPr lang="en-US"/>
        </a:p>
      </dgm:t>
    </dgm:pt>
    <dgm:pt modelId="{D6188F9E-9075-4C6A-B6EA-0904E10B93A2}" type="sibTrans" cxnId="{666A55CD-326E-4FFF-BECA-B7D8FA374C28}">
      <dgm:prSet/>
      <dgm:spPr/>
      <dgm:t>
        <a:bodyPr/>
        <a:lstStyle/>
        <a:p>
          <a:endParaRPr lang="en-US"/>
        </a:p>
      </dgm:t>
    </dgm:pt>
    <dgm:pt modelId="{F195591E-8293-444F-A64D-B6A7F718371A}">
      <dgm:prSet/>
      <dgm:spPr/>
      <dgm:t>
        <a:bodyPr/>
        <a:lstStyle/>
        <a:p>
          <a:pPr>
            <a:buSzPts val="1000"/>
            <a:buFont typeface="+mj-lt"/>
            <a:buNone/>
          </a:pPr>
          <a:r>
            <a:rPr lang="en-US" b="1" dirty="0"/>
            <a:t>Collection and Verification of Audit Evidence</a:t>
          </a:r>
        </a:p>
      </dgm:t>
    </dgm:pt>
    <dgm:pt modelId="{F1C9CF14-F632-4C0C-89D0-01DD3BAE0379}" type="parTrans" cxnId="{C874AC3B-C033-4B6E-B187-B6D04AED7051}">
      <dgm:prSet/>
      <dgm:spPr/>
      <dgm:t>
        <a:bodyPr/>
        <a:lstStyle/>
        <a:p>
          <a:endParaRPr lang="en-US"/>
        </a:p>
      </dgm:t>
    </dgm:pt>
    <dgm:pt modelId="{F5B4289C-0CFD-4BB7-AAA6-5B5B1A69D859}" type="sibTrans" cxnId="{C874AC3B-C033-4B6E-B187-B6D04AED7051}">
      <dgm:prSet/>
      <dgm:spPr/>
      <dgm:t>
        <a:bodyPr/>
        <a:lstStyle/>
        <a:p>
          <a:endParaRPr lang="en-US"/>
        </a:p>
      </dgm:t>
    </dgm:pt>
    <dgm:pt modelId="{2DAEC1FB-AAAC-469C-B01B-CB4D2941AF80}">
      <dgm:prSet/>
      <dgm:spPr/>
      <dgm:t>
        <a:bodyPr/>
        <a:lstStyle/>
        <a:p>
          <a:r>
            <a:rPr lang="en-US" b="1" dirty="0"/>
            <a:t>Third Party Confirmation</a:t>
          </a:r>
        </a:p>
      </dgm:t>
    </dgm:pt>
    <dgm:pt modelId="{BF88F01C-0770-4617-8B92-196F6FF54B82}" type="parTrans" cxnId="{0E40BE0A-071B-4C12-9D1E-D73E9C34C925}">
      <dgm:prSet/>
      <dgm:spPr/>
      <dgm:t>
        <a:bodyPr/>
        <a:lstStyle/>
        <a:p>
          <a:endParaRPr lang="en-US"/>
        </a:p>
      </dgm:t>
    </dgm:pt>
    <dgm:pt modelId="{4316C80E-EC2E-42F8-9494-E338B86A13D4}" type="sibTrans" cxnId="{0E40BE0A-071B-4C12-9D1E-D73E9C34C925}">
      <dgm:prSet/>
      <dgm:spPr/>
      <dgm:t>
        <a:bodyPr/>
        <a:lstStyle/>
        <a:p>
          <a:endParaRPr lang="en-US"/>
        </a:p>
      </dgm:t>
    </dgm:pt>
    <dgm:pt modelId="{E0712833-677B-44D0-9664-9CF4D41770AD}">
      <dgm:prSet/>
      <dgm:spPr/>
      <dgm:t>
        <a:bodyPr/>
        <a:lstStyle/>
        <a:p>
          <a:r>
            <a:rPr lang="en-US" b="1" dirty="0"/>
            <a:t>Analysis of Audit Evidence</a:t>
          </a:r>
        </a:p>
      </dgm:t>
    </dgm:pt>
    <dgm:pt modelId="{53FAADD7-8D43-4BCC-918F-E3D14F9DE102}" type="parTrans" cxnId="{BD94572D-8ACF-4BDD-92B7-05847BE897DD}">
      <dgm:prSet/>
      <dgm:spPr/>
      <dgm:t>
        <a:bodyPr/>
        <a:lstStyle/>
        <a:p>
          <a:endParaRPr lang="en-US"/>
        </a:p>
      </dgm:t>
    </dgm:pt>
    <dgm:pt modelId="{F6F5361B-8C35-411E-9FFF-79F7C7CD31F2}" type="sibTrans" cxnId="{BD94572D-8ACF-4BDD-92B7-05847BE897DD}">
      <dgm:prSet/>
      <dgm:spPr/>
      <dgm:t>
        <a:bodyPr/>
        <a:lstStyle/>
        <a:p>
          <a:endParaRPr lang="en-US"/>
        </a:p>
      </dgm:t>
    </dgm:pt>
    <dgm:pt modelId="{1DFB3EC3-F5B6-4B06-A2BD-8651498B340F}">
      <dgm:prSet/>
      <dgm:spPr/>
      <dgm:t>
        <a:bodyPr/>
        <a:lstStyle/>
        <a:p>
          <a:r>
            <a:rPr lang="en-US" b="1" dirty="0"/>
            <a:t>Documentation</a:t>
          </a:r>
        </a:p>
      </dgm:t>
    </dgm:pt>
    <dgm:pt modelId="{8DD0DF46-E623-4152-AA62-FA39C951AC81}" type="parTrans" cxnId="{B8C827CA-7B0E-46C3-8916-25A5AFDF73F3}">
      <dgm:prSet/>
      <dgm:spPr/>
      <dgm:t>
        <a:bodyPr/>
        <a:lstStyle/>
        <a:p>
          <a:endParaRPr lang="en-US"/>
        </a:p>
      </dgm:t>
    </dgm:pt>
    <dgm:pt modelId="{6F6BDC7C-8C09-4D3C-8FBB-F60A7BEE5842}" type="sibTrans" cxnId="{B8C827CA-7B0E-46C3-8916-25A5AFDF73F3}">
      <dgm:prSet/>
      <dgm:spPr/>
      <dgm:t>
        <a:bodyPr/>
        <a:lstStyle/>
        <a:p>
          <a:endParaRPr lang="en-US"/>
        </a:p>
      </dgm:t>
    </dgm:pt>
    <dgm:pt modelId="{A331A5DD-42E8-49D6-97F0-6AF9AD05BBBC}">
      <dgm:prSet/>
      <dgm:spPr/>
      <dgm:t>
        <a:bodyPr/>
        <a:lstStyle/>
        <a:p>
          <a:r>
            <a:rPr lang="en-US" b="1" dirty="0"/>
            <a:t>Record Keeping and Retention</a:t>
          </a:r>
        </a:p>
      </dgm:t>
    </dgm:pt>
    <dgm:pt modelId="{FEAFC830-2F6C-4215-8CA5-82C8668B5EF1}" type="parTrans" cxnId="{19B21DBE-0695-4542-A22F-F43513C286A2}">
      <dgm:prSet/>
      <dgm:spPr/>
      <dgm:t>
        <a:bodyPr/>
        <a:lstStyle/>
        <a:p>
          <a:endParaRPr lang="en-US"/>
        </a:p>
      </dgm:t>
    </dgm:pt>
    <dgm:pt modelId="{602A95B5-9817-48EB-87D7-800C9C9A21C4}" type="sibTrans" cxnId="{19B21DBE-0695-4542-A22F-F43513C286A2}">
      <dgm:prSet/>
      <dgm:spPr/>
      <dgm:t>
        <a:bodyPr/>
        <a:lstStyle/>
        <a:p>
          <a:endParaRPr lang="en-US"/>
        </a:p>
      </dgm:t>
    </dgm:pt>
    <dgm:pt modelId="{45F6288B-B2DB-46D4-A3B3-D138C15C0F75}" type="pres">
      <dgm:prSet presAssocID="{CE75071A-AFB1-4703-B2D4-941558078174}" presName="Name0" presStyleCnt="0">
        <dgm:presLayoutVars>
          <dgm:dir/>
          <dgm:resizeHandles val="exact"/>
        </dgm:presLayoutVars>
      </dgm:prSet>
      <dgm:spPr/>
      <dgm:t>
        <a:bodyPr/>
        <a:lstStyle/>
        <a:p>
          <a:endParaRPr lang="en-US"/>
        </a:p>
      </dgm:t>
    </dgm:pt>
    <dgm:pt modelId="{0B4214CF-03A8-4476-A5C5-2DA43FB79461}" type="pres">
      <dgm:prSet presAssocID="{CE75071A-AFB1-4703-B2D4-941558078174}" presName="cycle" presStyleCnt="0"/>
      <dgm:spPr/>
    </dgm:pt>
    <dgm:pt modelId="{A5FEF376-16BF-405B-AAA7-1DB2117CCD67}" type="pres">
      <dgm:prSet presAssocID="{EDCDD6C8-08C1-44ED-86FD-2EFAE4100833}" presName="nodeFirstNode" presStyleLbl="node1" presStyleIdx="0" presStyleCnt="9">
        <dgm:presLayoutVars>
          <dgm:bulletEnabled val="1"/>
        </dgm:presLayoutVars>
      </dgm:prSet>
      <dgm:spPr/>
      <dgm:t>
        <a:bodyPr/>
        <a:lstStyle/>
        <a:p>
          <a:endParaRPr lang="en-US"/>
        </a:p>
      </dgm:t>
    </dgm:pt>
    <dgm:pt modelId="{D44A00C4-7C92-4776-A331-C38265EABE79}" type="pres">
      <dgm:prSet presAssocID="{5EEF24F4-82BD-44D5-89A2-7948A6EAB26B}" presName="sibTransFirstNode" presStyleLbl="bgShp" presStyleIdx="0" presStyleCnt="1"/>
      <dgm:spPr/>
      <dgm:t>
        <a:bodyPr/>
        <a:lstStyle/>
        <a:p>
          <a:endParaRPr lang="en-US"/>
        </a:p>
      </dgm:t>
    </dgm:pt>
    <dgm:pt modelId="{D30BFEE7-BE15-4662-9CE9-98DA939BD0AA}" type="pres">
      <dgm:prSet presAssocID="{27B10196-4589-4DEB-89B3-900FEE8E074E}" presName="nodeFollowingNodes" presStyleLbl="node1" presStyleIdx="1" presStyleCnt="9">
        <dgm:presLayoutVars>
          <dgm:bulletEnabled val="1"/>
        </dgm:presLayoutVars>
      </dgm:prSet>
      <dgm:spPr/>
      <dgm:t>
        <a:bodyPr/>
        <a:lstStyle/>
        <a:p>
          <a:endParaRPr lang="en-US"/>
        </a:p>
      </dgm:t>
    </dgm:pt>
    <dgm:pt modelId="{804A0C6D-7F36-4D9A-8AE2-7E6FE99CB990}" type="pres">
      <dgm:prSet presAssocID="{EB87E6AD-DFB3-4421-8562-9CE693AC7D53}" presName="nodeFollowingNodes" presStyleLbl="node1" presStyleIdx="2" presStyleCnt="9">
        <dgm:presLayoutVars>
          <dgm:bulletEnabled val="1"/>
        </dgm:presLayoutVars>
      </dgm:prSet>
      <dgm:spPr/>
      <dgm:t>
        <a:bodyPr/>
        <a:lstStyle/>
        <a:p>
          <a:endParaRPr lang="en-US"/>
        </a:p>
      </dgm:t>
    </dgm:pt>
    <dgm:pt modelId="{35ED2F71-59A9-4CCD-A744-0ABBF9FEA06D}" type="pres">
      <dgm:prSet presAssocID="{2B067507-381B-4573-92EB-EED42164E6A5}" presName="nodeFollowingNodes" presStyleLbl="node1" presStyleIdx="3" presStyleCnt="9">
        <dgm:presLayoutVars>
          <dgm:bulletEnabled val="1"/>
        </dgm:presLayoutVars>
      </dgm:prSet>
      <dgm:spPr/>
      <dgm:t>
        <a:bodyPr/>
        <a:lstStyle/>
        <a:p>
          <a:endParaRPr lang="en-US"/>
        </a:p>
      </dgm:t>
    </dgm:pt>
    <dgm:pt modelId="{651BA750-4D51-4E94-82A2-797AA1623D00}" type="pres">
      <dgm:prSet presAssocID="{F195591E-8293-444F-A64D-B6A7F718371A}" presName="nodeFollowingNodes" presStyleLbl="node1" presStyleIdx="4" presStyleCnt="9">
        <dgm:presLayoutVars>
          <dgm:bulletEnabled val="1"/>
        </dgm:presLayoutVars>
      </dgm:prSet>
      <dgm:spPr/>
      <dgm:t>
        <a:bodyPr/>
        <a:lstStyle/>
        <a:p>
          <a:endParaRPr lang="en-US"/>
        </a:p>
      </dgm:t>
    </dgm:pt>
    <dgm:pt modelId="{01B310B1-0ABD-419E-8BCE-EFA5001B61AB}" type="pres">
      <dgm:prSet presAssocID="{2DAEC1FB-AAAC-469C-B01B-CB4D2941AF80}" presName="nodeFollowingNodes" presStyleLbl="node1" presStyleIdx="5" presStyleCnt="9">
        <dgm:presLayoutVars>
          <dgm:bulletEnabled val="1"/>
        </dgm:presLayoutVars>
      </dgm:prSet>
      <dgm:spPr/>
      <dgm:t>
        <a:bodyPr/>
        <a:lstStyle/>
        <a:p>
          <a:endParaRPr lang="en-US"/>
        </a:p>
      </dgm:t>
    </dgm:pt>
    <dgm:pt modelId="{450C6BB6-3A52-46BF-85B2-37413556E0AC}" type="pres">
      <dgm:prSet presAssocID="{E0712833-677B-44D0-9664-9CF4D41770AD}" presName="nodeFollowingNodes" presStyleLbl="node1" presStyleIdx="6" presStyleCnt="9">
        <dgm:presLayoutVars>
          <dgm:bulletEnabled val="1"/>
        </dgm:presLayoutVars>
      </dgm:prSet>
      <dgm:spPr/>
      <dgm:t>
        <a:bodyPr/>
        <a:lstStyle/>
        <a:p>
          <a:endParaRPr lang="en-US"/>
        </a:p>
      </dgm:t>
    </dgm:pt>
    <dgm:pt modelId="{E840232C-7FFA-4592-895A-1B27341F68DA}" type="pres">
      <dgm:prSet presAssocID="{1DFB3EC3-F5B6-4B06-A2BD-8651498B340F}" presName="nodeFollowingNodes" presStyleLbl="node1" presStyleIdx="7" presStyleCnt="9">
        <dgm:presLayoutVars>
          <dgm:bulletEnabled val="1"/>
        </dgm:presLayoutVars>
      </dgm:prSet>
      <dgm:spPr/>
      <dgm:t>
        <a:bodyPr/>
        <a:lstStyle/>
        <a:p>
          <a:endParaRPr lang="en-US"/>
        </a:p>
      </dgm:t>
    </dgm:pt>
    <dgm:pt modelId="{18BC4A95-EB9F-4407-AF6B-B0A12E9797F5}" type="pres">
      <dgm:prSet presAssocID="{A331A5DD-42E8-49D6-97F0-6AF9AD05BBBC}" presName="nodeFollowingNodes" presStyleLbl="node1" presStyleIdx="8" presStyleCnt="9">
        <dgm:presLayoutVars>
          <dgm:bulletEnabled val="1"/>
        </dgm:presLayoutVars>
      </dgm:prSet>
      <dgm:spPr/>
      <dgm:t>
        <a:bodyPr/>
        <a:lstStyle/>
        <a:p>
          <a:endParaRPr lang="en-US"/>
        </a:p>
      </dgm:t>
    </dgm:pt>
  </dgm:ptLst>
  <dgm:cxnLst>
    <dgm:cxn modelId="{083B76EC-1196-4F2E-9C0B-111DD80141C8}" type="presOf" srcId="{E0712833-677B-44D0-9664-9CF4D41770AD}" destId="{450C6BB6-3A52-46BF-85B2-37413556E0AC}" srcOrd="0" destOrd="0" presId="urn:microsoft.com/office/officeart/2005/8/layout/cycle3"/>
    <dgm:cxn modelId="{32FB1D8E-147B-4B8F-9D3F-AC068236EA1E}" srcId="{CE75071A-AFB1-4703-B2D4-941558078174}" destId="{EB87E6AD-DFB3-4421-8562-9CE693AC7D53}" srcOrd="2" destOrd="0" parTransId="{5D5DD9CF-E775-4670-B5E8-78CC09EBF1BE}" sibTransId="{1A95E325-1846-40A8-AD47-6ACA729FADFF}"/>
    <dgm:cxn modelId="{CD289DD6-DD33-41B1-B154-A34925998A93}" type="presOf" srcId="{F195591E-8293-444F-A64D-B6A7F718371A}" destId="{651BA750-4D51-4E94-82A2-797AA1623D00}" srcOrd="0" destOrd="0" presId="urn:microsoft.com/office/officeart/2005/8/layout/cycle3"/>
    <dgm:cxn modelId="{B8C827CA-7B0E-46C3-8916-25A5AFDF73F3}" srcId="{CE75071A-AFB1-4703-B2D4-941558078174}" destId="{1DFB3EC3-F5B6-4B06-A2BD-8651498B340F}" srcOrd="7" destOrd="0" parTransId="{8DD0DF46-E623-4152-AA62-FA39C951AC81}" sibTransId="{6F6BDC7C-8C09-4D3C-8FBB-F60A7BEE5842}"/>
    <dgm:cxn modelId="{0BB151F2-6909-4242-87BA-FCB1345FC5AD}" type="presOf" srcId="{27B10196-4589-4DEB-89B3-900FEE8E074E}" destId="{D30BFEE7-BE15-4662-9CE9-98DA939BD0AA}" srcOrd="0" destOrd="0" presId="urn:microsoft.com/office/officeart/2005/8/layout/cycle3"/>
    <dgm:cxn modelId="{1C0A07FF-7240-407E-A823-33F63BDF1165}" type="presOf" srcId="{A331A5DD-42E8-49D6-97F0-6AF9AD05BBBC}" destId="{18BC4A95-EB9F-4407-AF6B-B0A12E9797F5}" srcOrd="0" destOrd="0" presId="urn:microsoft.com/office/officeart/2005/8/layout/cycle3"/>
    <dgm:cxn modelId="{F819DF46-7BD1-46DC-AF4E-098AF6BE37F1}" type="presOf" srcId="{2B067507-381B-4573-92EB-EED42164E6A5}" destId="{35ED2F71-59A9-4CCD-A744-0ABBF9FEA06D}" srcOrd="0" destOrd="0" presId="urn:microsoft.com/office/officeart/2005/8/layout/cycle3"/>
    <dgm:cxn modelId="{157DE08A-0DFF-4080-900F-5ECF619CA5B8}" type="presOf" srcId="{5EEF24F4-82BD-44D5-89A2-7948A6EAB26B}" destId="{D44A00C4-7C92-4776-A331-C38265EABE79}" srcOrd="0" destOrd="0" presId="urn:microsoft.com/office/officeart/2005/8/layout/cycle3"/>
    <dgm:cxn modelId="{8696039F-383B-47E5-B5DF-BDEA0911BA28}" type="presOf" srcId="{2DAEC1FB-AAAC-469C-B01B-CB4D2941AF80}" destId="{01B310B1-0ABD-419E-8BCE-EFA5001B61AB}" srcOrd="0" destOrd="0" presId="urn:microsoft.com/office/officeart/2005/8/layout/cycle3"/>
    <dgm:cxn modelId="{BD94572D-8ACF-4BDD-92B7-05847BE897DD}" srcId="{CE75071A-AFB1-4703-B2D4-941558078174}" destId="{E0712833-677B-44D0-9664-9CF4D41770AD}" srcOrd="6" destOrd="0" parTransId="{53FAADD7-8D43-4BCC-918F-E3D14F9DE102}" sibTransId="{F6F5361B-8C35-411E-9FFF-79F7C7CD31F2}"/>
    <dgm:cxn modelId="{07066D40-7595-4B5E-9D6E-1B73E3B65E0B}" type="presOf" srcId="{EDCDD6C8-08C1-44ED-86FD-2EFAE4100833}" destId="{A5FEF376-16BF-405B-AAA7-1DB2117CCD67}" srcOrd="0" destOrd="0" presId="urn:microsoft.com/office/officeart/2005/8/layout/cycle3"/>
    <dgm:cxn modelId="{FEE20FF1-421F-42F5-834D-503D66714108}" type="presOf" srcId="{CE75071A-AFB1-4703-B2D4-941558078174}" destId="{45F6288B-B2DB-46D4-A3B3-D138C15C0F75}" srcOrd="0" destOrd="0" presId="urn:microsoft.com/office/officeart/2005/8/layout/cycle3"/>
    <dgm:cxn modelId="{666A55CD-326E-4FFF-BECA-B7D8FA374C28}" srcId="{CE75071A-AFB1-4703-B2D4-941558078174}" destId="{2B067507-381B-4573-92EB-EED42164E6A5}" srcOrd="3" destOrd="0" parTransId="{BD9C9E4B-F4F3-497E-B7F8-80B60ED35C39}" sibTransId="{D6188F9E-9075-4C6A-B6EA-0904E10B93A2}"/>
    <dgm:cxn modelId="{16D87964-CCF2-4D6F-9A5A-0ADB607C96D2}" srcId="{CE75071A-AFB1-4703-B2D4-941558078174}" destId="{27B10196-4589-4DEB-89B3-900FEE8E074E}" srcOrd="1" destOrd="0" parTransId="{0046906F-AE4C-4841-AB4B-D8BDE27C0FFA}" sibTransId="{50545764-7F1E-4D4B-9F7D-FAE5453A8214}"/>
    <dgm:cxn modelId="{0E40BE0A-071B-4C12-9D1E-D73E9C34C925}" srcId="{CE75071A-AFB1-4703-B2D4-941558078174}" destId="{2DAEC1FB-AAAC-469C-B01B-CB4D2941AF80}" srcOrd="5" destOrd="0" parTransId="{BF88F01C-0770-4617-8B92-196F6FF54B82}" sibTransId="{4316C80E-EC2E-42F8-9494-E338B86A13D4}"/>
    <dgm:cxn modelId="{B3026417-B690-4501-B30F-0C1C9FE16AB3}" srcId="{CE75071A-AFB1-4703-B2D4-941558078174}" destId="{EDCDD6C8-08C1-44ED-86FD-2EFAE4100833}" srcOrd="0" destOrd="0" parTransId="{A45CFEE4-B166-4B1E-BF3C-7FBB6A5230C6}" sibTransId="{5EEF24F4-82BD-44D5-89A2-7948A6EAB26B}"/>
    <dgm:cxn modelId="{6DA2BFD6-0C1F-4F34-B9D7-1561E88E737F}" type="presOf" srcId="{EB87E6AD-DFB3-4421-8562-9CE693AC7D53}" destId="{804A0C6D-7F36-4D9A-8AE2-7E6FE99CB990}" srcOrd="0" destOrd="0" presId="urn:microsoft.com/office/officeart/2005/8/layout/cycle3"/>
    <dgm:cxn modelId="{0165D470-9255-4FE9-A203-98A3EA9488C2}" type="presOf" srcId="{1DFB3EC3-F5B6-4B06-A2BD-8651498B340F}" destId="{E840232C-7FFA-4592-895A-1B27341F68DA}" srcOrd="0" destOrd="0" presId="urn:microsoft.com/office/officeart/2005/8/layout/cycle3"/>
    <dgm:cxn modelId="{C874AC3B-C033-4B6E-B187-B6D04AED7051}" srcId="{CE75071A-AFB1-4703-B2D4-941558078174}" destId="{F195591E-8293-444F-A64D-B6A7F718371A}" srcOrd="4" destOrd="0" parTransId="{F1C9CF14-F632-4C0C-89D0-01DD3BAE0379}" sibTransId="{F5B4289C-0CFD-4BB7-AAA6-5B5B1A69D859}"/>
    <dgm:cxn modelId="{19B21DBE-0695-4542-A22F-F43513C286A2}" srcId="{CE75071A-AFB1-4703-B2D4-941558078174}" destId="{A331A5DD-42E8-49D6-97F0-6AF9AD05BBBC}" srcOrd="8" destOrd="0" parTransId="{FEAFC830-2F6C-4215-8CA5-82C8668B5EF1}" sibTransId="{602A95B5-9817-48EB-87D7-800C9C9A21C4}"/>
    <dgm:cxn modelId="{D1F65CF0-B9A6-4C90-9E4F-F2C6EC09E337}" type="presParOf" srcId="{45F6288B-B2DB-46D4-A3B3-D138C15C0F75}" destId="{0B4214CF-03A8-4476-A5C5-2DA43FB79461}" srcOrd="0" destOrd="0" presId="urn:microsoft.com/office/officeart/2005/8/layout/cycle3"/>
    <dgm:cxn modelId="{FE4B5895-47A3-42FD-99E7-BBFCC84E85C0}" type="presParOf" srcId="{0B4214CF-03A8-4476-A5C5-2DA43FB79461}" destId="{A5FEF376-16BF-405B-AAA7-1DB2117CCD67}" srcOrd="0" destOrd="0" presId="urn:microsoft.com/office/officeart/2005/8/layout/cycle3"/>
    <dgm:cxn modelId="{1FE1AF93-82B1-4437-8D1C-88F7B63A6CA6}" type="presParOf" srcId="{0B4214CF-03A8-4476-A5C5-2DA43FB79461}" destId="{D44A00C4-7C92-4776-A331-C38265EABE79}" srcOrd="1" destOrd="0" presId="urn:microsoft.com/office/officeart/2005/8/layout/cycle3"/>
    <dgm:cxn modelId="{0472A1E7-91C6-43D9-A03F-7D63B846BB93}" type="presParOf" srcId="{0B4214CF-03A8-4476-A5C5-2DA43FB79461}" destId="{D30BFEE7-BE15-4662-9CE9-98DA939BD0AA}" srcOrd="2" destOrd="0" presId="urn:microsoft.com/office/officeart/2005/8/layout/cycle3"/>
    <dgm:cxn modelId="{E7F9257C-5ADF-42CE-A72D-61050E75E46A}" type="presParOf" srcId="{0B4214CF-03A8-4476-A5C5-2DA43FB79461}" destId="{804A0C6D-7F36-4D9A-8AE2-7E6FE99CB990}" srcOrd="3" destOrd="0" presId="urn:microsoft.com/office/officeart/2005/8/layout/cycle3"/>
    <dgm:cxn modelId="{481A963A-4343-420F-A54A-D8A292823BEE}" type="presParOf" srcId="{0B4214CF-03A8-4476-A5C5-2DA43FB79461}" destId="{35ED2F71-59A9-4CCD-A744-0ABBF9FEA06D}" srcOrd="4" destOrd="0" presId="urn:microsoft.com/office/officeart/2005/8/layout/cycle3"/>
    <dgm:cxn modelId="{F70C4E8C-F20C-404C-817C-74C07010403A}" type="presParOf" srcId="{0B4214CF-03A8-4476-A5C5-2DA43FB79461}" destId="{651BA750-4D51-4E94-82A2-797AA1623D00}" srcOrd="5" destOrd="0" presId="urn:microsoft.com/office/officeart/2005/8/layout/cycle3"/>
    <dgm:cxn modelId="{3E19F980-6F99-47FF-844E-E9787333A269}" type="presParOf" srcId="{0B4214CF-03A8-4476-A5C5-2DA43FB79461}" destId="{01B310B1-0ABD-419E-8BCE-EFA5001B61AB}" srcOrd="6" destOrd="0" presId="urn:microsoft.com/office/officeart/2005/8/layout/cycle3"/>
    <dgm:cxn modelId="{E8CBD1EA-E7C1-4B53-8223-B40E7CA4CDC2}" type="presParOf" srcId="{0B4214CF-03A8-4476-A5C5-2DA43FB79461}" destId="{450C6BB6-3A52-46BF-85B2-37413556E0AC}" srcOrd="7" destOrd="0" presId="urn:microsoft.com/office/officeart/2005/8/layout/cycle3"/>
    <dgm:cxn modelId="{D589ADAD-2B52-4350-87A6-C1D89D4BC4B3}" type="presParOf" srcId="{0B4214CF-03A8-4476-A5C5-2DA43FB79461}" destId="{E840232C-7FFA-4592-895A-1B27341F68DA}" srcOrd="8" destOrd="0" presId="urn:microsoft.com/office/officeart/2005/8/layout/cycle3"/>
    <dgm:cxn modelId="{14DDDEF7-51E2-420E-8896-4F56F578B8AF}" type="presParOf" srcId="{0B4214CF-03A8-4476-A5C5-2DA43FB79461}" destId="{18BC4A95-EB9F-4407-AF6B-B0A12E9797F5}"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04C94F4A-217C-41AE-952E-43114C1A01BE}">
      <dgm:prSet/>
      <dgm:spPr/>
      <dgm:t>
        <a:bodyPr/>
        <a:lstStyle/>
        <a:p>
          <a:pPr algn="just"/>
          <a:r>
            <a:rPr lang="en-US" dirty="0"/>
            <a:t>Audit planning means establishing and developing an overall audit process, including but not limited to:</a:t>
          </a:r>
        </a:p>
      </dgm:t>
    </dgm:pt>
    <dgm:pt modelId="{9BD7640B-7439-4530-9414-C79D8F659BED}" type="parTrans" cxnId="{51C594F4-0FE1-4632-BAFD-0C858CA77C25}">
      <dgm:prSet/>
      <dgm:spPr/>
      <dgm:t>
        <a:bodyPr/>
        <a:lstStyle/>
        <a:p>
          <a:endParaRPr lang="en-US"/>
        </a:p>
      </dgm:t>
    </dgm:pt>
    <dgm:pt modelId="{321412AB-9F29-4A16-9317-F1F721E7BE07}" type="sibTrans" cxnId="{51C594F4-0FE1-4632-BAFD-0C858CA77C25}">
      <dgm:prSet/>
      <dgm:spPr/>
      <dgm:t>
        <a:bodyPr/>
        <a:lstStyle/>
        <a:p>
          <a:endParaRPr lang="en-US"/>
        </a:p>
      </dgm:t>
    </dgm:pt>
    <dgm:pt modelId="{8E71EAAB-8549-4E39-B0B4-547C8159E060}">
      <dgm:prSet/>
      <dgm:spPr/>
      <dgm:t>
        <a:bodyPr/>
        <a:lstStyle/>
        <a:p>
          <a:pPr algn="just">
            <a:buFont typeface="Wingdings" panose="05000000000000000000" pitchFamily="2" charset="2"/>
            <a:buChar char="ü"/>
          </a:pPr>
          <a:r>
            <a:rPr lang="en-US" dirty="0"/>
            <a:t>Identification of broad audit areas;</a:t>
          </a:r>
        </a:p>
      </dgm:t>
    </dgm:pt>
    <dgm:pt modelId="{D213820B-4E60-4E5E-BC96-34274A99366C}" type="parTrans" cxnId="{04E9B97A-F7A6-41C4-9ACC-AE7D218CD8F4}">
      <dgm:prSet/>
      <dgm:spPr/>
      <dgm:t>
        <a:bodyPr/>
        <a:lstStyle/>
        <a:p>
          <a:endParaRPr lang="en-US"/>
        </a:p>
      </dgm:t>
    </dgm:pt>
    <dgm:pt modelId="{3480CEDD-5DA6-4A22-8B2B-0FF90D929155}" type="sibTrans" cxnId="{04E9B97A-F7A6-41C4-9ACC-AE7D218CD8F4}">
      <dgm:prSet/>
      <dgm:spPr/>
      <dgm:t>
        <a:bodyPr/>
        <a:lstStyle/>
        <a:p>
          <a:endParaRPr lang="en-US"/>
        </a:p>
      </dgm:t>
    </dgm:pt>
    <dgm:pt modelId="{1AD1259C-0EF6-44BE-A3D3-8AF611007769}">
      <dgm:prSet/>
      <dgm:spPr/>
      <dgm:t>
        <a:bodyPr/>
        <a:lstStyle/>
        <a:p>
          <a:pPr>
            <a:buSzPts val="1000"/>
            <a:buFont typeface="Wingdings" panose="05000000000000000000" pitchFamily="2" charset="2"/>
            <a:buChar char="ü"/>
          </a:pPr>
          <a:r>
            <a:rPr lang="en-US" dirty="0"/>
            <a:t>Seeking previous audit findings and observations from the Management and the Predecessor or Previous Auditor, in case of change of Auditor;</a:t>
          </a:r>
        </a:p>
      </dgm:t>
    </dgm:pt>
    <dgm:pt modelId="{57B04158-0AB4-4F7E-97B1-0EBC9BCE668E}" type="parTrans" cxnId="{C0568B56-A36A-4D51-BD19-D73C7113DA8A}">
      <dgm:prSet/>
      <dgm:spPr/>
      <dgm:t>
        <a:bodyPr/>
        <a:lstStyle/>
        <a:p>
          <a:endParaRPr lang="en-US"/>
        </a:p>
      </dgm:t>
    </dgm:pt>
    <dgm:pt modelId="{383603BE-F8B7-4168-9D0A-C1F33FE79C88}" type="sibTrans" cxnId="{C0568B56-A36A-4D51-BD19-D73C7113DA8A}">
      <dgm:prSet/>
      <dgm:spPr/>
      <dgm:t>
        <a:bodyPr/>
        <a:lstStyle/>
        <a:p>
          <a:endParaRPr lang="en-US"/>
        </a:p>
      </dgm:t>
    </dgm:pt>
    <dgm:pt modelId="{0D12100B-DD2D-41B3-8DD4-C680D6FAE0D9}">
      <dgm:prSet/>
      <dgm:spPr/>
      <dgm:t>
        <a:bodyPr/>
        <a:lstStyle/>
        <a:p>
          <a:pPr>
            <a:buSzPts val="1000"/>
            <a:buFont typeface="Wingdings" panose="05000000000000000000" pitchFamily="2" charset="2"/>
            <a:buChar char="ü"/>
          </a:pPr>
          <a:r>
            <a:rPr lang="en-US" dirty="0"/>
            <a:t>Determination of subject matters/audit areas requiring special attention, when considered necessary;</a:t>
          </a:r>
        </a:p>
      </dgm:t>
    </dgm:pt>
    <dgm:pt modelId="{D331F002-427B-4DDB-AE4A-57BEA768A016}" type="parTrans" cxnId="{64A7BB6D-9202-421C-9087-A9530C33A982}">
      <dgm:prSet/>
      <dgm:spPr/>
      <dgm:t>
        <a:bodyPr/>
        <a:lstStyle/>
        <a:p>
          <a:endParaRPr lang="en-US"/>
        </a:p>
      </dgm:t>
    </dgm:pt>
    <dgm:pt modelId="{4F86DE62-FEF3-4C4A-8080-13EAE696F683}" type="sibTrans" cxnId="{64A7BB6D-9202-421C-9087-A9530C33A982}">
      <dgm:prSet/>
      <dgm:spPr/>
      <dgm:t>
        <a:bodyPr/>
        <a:lstStyle/>
        <a:p>
          <a:endParaRPr lang="en-US"/>
        </a:p>
      </dgm:t>
    </dgm:pt>
    <dgm:pt modelId="{F3E93386-98DC-44F5-9D04-CF9595E826D0}">
      <dgm:prSet/>
      <dgm:spPr/>
      <dgm:t>
        <a:bodyPr/>
        <a:lstStyle/>
        <a:p>
          <a:pPr>
            <a:buSzPts val="1000"/>
            <a:buFont typeface="Wingdings" panose="05000000000000000000" pitchFamily="2" charset="2"/>
            <a:buChar char="ü"/>
          </a:pPr>
          <a:r>
            <a:rPr lang="en-US" dirty="0"/>
            <a:t>Risk Assessment and Materiality;</a:t>
          </a:r>
        </a:p>
      </dgm:t>
    </dgm:pt>
    <dgm:pt modelId="{4F007784-4443-46B7-874F-836CAC7215A7}" type="parTrans" cxnId="{2F4C0457-E00F-4A77-A6AF-CD7AEC9BC843}">
      <dgm:prSet/>
      <dgm:spPr/>
      <dgm:t>
        <a:bodyPr/>
        <a:lstStyle/>
        <a:p>
          <a:endParaRPr lang="en-US"/>
        </a:p>
      </dgm:t>
    </dgm:pt>
    <dgm:pt modelId="{F47ADA99-9A52-42C0-8215-5F52440148D4}" type="sibTrans" cxnId="{2F4C0457-E00F-4A77-A6AF-CD7AEC9BC843}">
      <dgm:prSet/>
      <dgm:spPr/>
      <dgm:t>
        <a:bodyPr/>
        <a:lstStyle/>
        <a:p>
          <a:endParaRPr lang="en-US"/>
        </a:p>
      </dgm:t>
    </dgm:pt>
    <dgm:pt modelId="{D87BB43F-CA21-4066-8D1F-70FBD2F7FB83}">
      <dgm:prSet/>
      <dgm:spPr/>
      <dgm:t>
        <a:bodyPr/>
        <a:lstStyle/>
        <a:p>
          <a:pPr>
            <a:buSzPts val="1000"/>
            <a:buFont typeface="Wingdings" panose="05000000000000000000" pitchFamily="2" charset="2"/>
            <a:buChar char="ü"/>
          </a:pPr>
          <a:r>
            <a:rPr lang="en-US" dirty="0"/>
            <a:t>Audit technique;</a:t>
          </a:r>
        </a:p>
      </dgm:t>
    </dgm:pt>
    <dgm:pt modelId="{90DCF83E-F0DE-4FA7-87C8-FDA819484F15}" type="parTrans" cxnId="{8CFF9E21-AFC0-4672-9194-5EDDD7D99693}">
      <dgm:prSet/>
      <dgm:spPr/>
      <dgm:t>
        <a:bodyPr/>
        <a:lstStyle/>
        <a:p>
          <a:endParaRPr lang="en-US"/>
        </a:p>
      </dgm:t>
    </dgm:pt>
    <dgm:pt modelId="{5FF1AC7F-8F86-46DF-8E80-299CAADAA3ED}" type="sibTrans" cxnId="{8CFF9E21-AFC0-4672-9194-5EDDD7D99693}">
      <dgm:prSet/>
      <dgm:spPr/>
      <dgm:t>
        <a:bodyPr/>
        <a:lstStyle/>
        <a:p>
          <a:endParaRPr lang="en-US"/>
        </a:p>
      </dgm:t>
    </dgm:pt>
    <dgm:pt modelId="{4D130D6A-CEFD-4167-956F-C1F1B6A8543C}">
      <dgm:prSet/>
      <dgm:spPr/>
      <dgm:t>
        <a:bodyPr/>
        <a:lstStyle/>
        <a:p>
          <a:pPr>
            <a:buSzPts val="1000"/>
            <a:buFont typeface="Wingdings" panose="05000000000000000000" pitchFamily="2" charset="2"/>
            <a:buChar char="ü"/>
          </a:pPr>
          <a:r>
            <a:rPr lang="en-US" dirty="0"/>
            <a:t>Allocation of audit resources for the audit; and</a:t>
          </a:r>
        </a:p>
      </dgm:t>
    </dgm:pt>
    <dgm:pt modelId="{52F1C66E-46EC-4C59-A278-0ADBBDFBAA47}" type="parTrans" cxnId="{03BDAF0A-D361-40C6-8365-EAE5A19AB5ED}">
      <dgm:prSet/>
      <dgm:spPr/>
      <dgm:t>
        <a:bodyPr/>
        <a:lstStyle/>
        <a:p>
          <a:endParaRPr lang="en-US"/>
        </a:p>
      </dgm:t>
    </dgm:pt>
    <dgm:pt modelId="{EF70814A-10EF-4454-9B3E-354053EFDDCD}" type="sibTrans" cxnId="{03BDAF0A-D361-40C6-8365-EAE5A19AB5ED}">
      <dgm:prSet/>
      <dgm:spPr/>
      <dgm:t>
        <a:bodyPr/>
        <a:lstStyle/>
        <a:p>
          <a:endParaRPr lang="en-US"/>
        </a:p>
      </dgm:t>
    </dgm:pt>
    <dgm:pt modelId="{440AB6B0-52A8-473B-B913-8B0840683C6F}">
      <dgm:prSet/>
      <dgm:spPr/>
      <dgm:t>
        <a:bodyPr/>
        <a:lstStyle/>
        <a:p>
          <a:pPr algn="just">
            <a:buFont typeface="Wingdings" panose="05000000000000000000" pitchFamily="2" charset="2"/>
            <a:buChar char="ü"/>
          </a:pPr>
          <a:r>
            <a:rPr lang="en-US" dirty="0"/>
            <a:t>Preparation of audit schedule.</a:t>
          </a:r>
        </a:p>
      </dgm:t>
    </dgm:pt>
    <dgm:pt modelId="{898E8A64-B16C-4E78-B581-E644BEF80D2C}" type="parTrans" cxnId="{0C462AC4-B458-4FBF-8FD5-DFC6EFF2AF8B}">
      <dgm:prSet/>
      <dgm:spPr/>
      <dgm:t>
        <a:bodyPr/>
        <a:lstStyle/>
        <a:p>
          <a:endParaRPr lang="en-US"/>
        </a:p>
      </dgm:t>
    </dgm:pt>
    <dgm:pt modelId="{BCA5C044-C577-4ACE-8827-A34D80D115CC}" type="sibTrans" cxnId="{0C462AC4-B458-4FBF-8FD5-DFC6EFF2AF8B}">
      <dgm:prSet/>
      <dgm:spPr/>
      <dgm:t>
        <a:bodyPr/>
        <a:lstStyle/>
        <a:p>
          <a:endParaRPr lang="en-US"/>
        </a:p>
      </dgm:t>
    </dgm:pt>
    <dgm:pt modelId="{835CEA32-2B66-4411-9007-4338170FAB19}">
      <dgm:prSet/>
      <dgm:spPr/>
      <dgm:t>
        <a:bodyPr/>
        <a:lstStyle/>
        <a:p>
          <a:pPr algn="just">
            <a:buFont typeface="Wingdings" panose="05000000000000000000" pitchFamily="2" charset="2"/>
            <a:buChar char="ü"/>
          </a:pPr>
          <a:r>
            <a:rPr lang="en-US" dirty="0"/>
            <a:t>The Auditor shall make audit plan to conduct audit as per the terms of Audit Engagement.</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2">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2"/>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2">
        <dgm:presLayoutVars>
          <dgm:bulletEnabled val="1"/>
        </dgm:presLayoutVars>
      </dgm:prSet>
      <dgm:spPr/>
      <dgm:t>
        <a:bodyPr/>
        <a:lstStyle/>
        <a:p>
          <a:endParaRPr lang="en-US"/>
        </a:p>
      </dgm:t>
    </dgm:pt>
    <dgm:pt modelId="{BE6CC8DF-AFC7-492F-878E-B4DEAAF1AED1}" type="pres">
      <dgm:prSet presAssocID="{5EEF24F4-82BD-44D5-89A2-7948A6EAB26B}" presName="spV" presStyleCnt="0"/>
      <dgm:spPr/>
    </dgm:pt>
    <dgm:pt modelId="{79F9E49C-DB33-41AE-B140-700D91112538}" type="pres">
      <dgm:prSet presAssocID="{04C94F4A-217C-41AE-952E-43114C1A01BE}" presName="linNode" presStyleCnt="0"/>
      <dgm:spPr/>
    </dgm:pt>
    <dgm:pt modelId="{519CDF6D-B5B7-4BF1-AE87-C072356CA497}" type="pres">
      <dgm:prSet presAssocID="{04C94F4A-217C-41AE-952E-43114C1A01BE}" presName="parTx" presStyleLbl="revTx" presStyleIdx="1" presStyleCnt="2" custLinFactNeighborX="-9353" custLinFactNeighborY="7405">
        <dgm:presLayoutVars>
          <dgm:chMax val="1"/>
          <dgm:bulletEnabled val="1"/>
        </dgm:presLayoutVars>
      </dgm:prSet>
      <dgm:spPr/>
      <dgm:t>
        <a:bodyPr/>
        <a:lstStyle/>
        <a:p>
          <a:endParaRPr lang="en-US"/>
        </a:p>
      </dgm:t>
    </dgm:pt>
    <dgm:pt modelId="{6C34D8E3-C620-4E4A-A85F-0B24289B07AD}" type="pres">
      <dgm:prSet presAssocID="{04C94F4A-217C-41AE-952E-43114C1A01BE}" presName="bracket" presStyleLbl="parChTrans1D1" presStyleIdx="1" presStyleCnt="2" custLinFactNeighborX="-16925" custLinFactNeighborY="7310"/>
      <dgm:spPr/>
    </dgm:pt>
    <dgm:pt modelId="{D50216B3-169E-44C9-9401-596768ECAD26}" type="pres">
      <dgm:prSet presAssocID="{04C94F4A-217C-41AE-952E-43114C1A01BE}" presName="spH" presStyleCnt="0"/>
      <dgm:spPr/>
    </dgm:pt>
    <dgm:pt modelId="{206D140C-75AE-4E78-B08E-73B32BB26856}" type="pres">
      <dgm:prSet presAssocID="{04C94F4A-217C-41AE-952E-43114C1A01BE}" presName="desTx" presStyleLbl="node1" presStyleIdx="1" presStyleCnt="2" custLinFactNeighborX="10012" custLinFactNeighborY="7310">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51C594F4-0FE1-4632-BAFD-0C858CA77C25}" srcId="{CE75071A-AFB1-4703-B2D4-941558078174}" destId="{04C94F4A-217C-41AE-952E-43114C1A01BE}" srcOrd="1" destOrd="0" parTransId="{9BD7640B-7439-4530-9414-C79D8F659BED}" sibTransId="{321412AB-9F29-4A16-9317-F1F721E7BE07}"/>
    <dgm:cxn modelId="{85D843D1-392D-46FF-A817-3332B54A8855}" type="presOf" srcId="{0D12100B-DD2D-41B3-8DD4-C680D6FAE0D9}" destId="{206D140C-75AE-4E78-B08E-73B32BB26856}" srcOrd="0" destOrd="2" presId="urn:diagrams.loki3.com/BracketList"/>
    <dgm:cxn modelId="{8CFF9E21-AFC0-4672-9194-5EDDD7D99693}" srcId="{04C94F4A-217C-41AE-952E-43114C1A01BE}" destId="{D87BB43F-CA21-4066-8D1F-70FBD2F7FB83}" srcOrd="4" destOrd="0" parTransId="{90DCF83E-F0DE-4FA7-87C8-FDA819484F15}" sibTransId="{5FF1AC7F-8F86-46DF-8E80-299CAADAA3ED}"/>
    <dgm:cxn modelId="{03BDAF0A-D361-40C6-8365-EAE5A19AB5ED}" srcId="{04C94F4A-217C-41AE-952E-43114C1A01BE}" destId="{4D130D6A-CEFD-4167-956F-C1F1B6A8543C}" srcOrd="5" destOrd="0" parTransId="{52F1C66E-46EC-4C59-A278-0ADBBDFBAA47}" sibTransId="{EF70814A-10EF-4454-9B3E-354053EFDDCD}"/>
    <dgm:cxn modelId="{62F36F7D-0105-48A3-AAE1-6D8B756810FB}" srcId="{EDCDD6C8-08C1-44ED-86FD-2EFAE4100833}" destId="{835CEA32-2B66-4411-9007-4338170FAB19}" srcOrd="0" destOrd="0" parTransId="{01C05AF7-A835-4214-A439-8772EF423808}" sibTransId="{6373ADBE-9DFC-4EA8-B415-DB56415BB00E}"/>
    <dgm:cxn modelId="{2F4C0457-E00F-4A77-A6AF-CD7AEC9BC843}" srcId="{04C94F4A-217C-41AE-952E-43114C1A01BE}" destId="{F3E93386-98DC-44F5-9D04-CF9595E826D0}" srcOrd="3" destOrd="0" parTransId="{4F007784-4443-46B7-874F-836CAC7215A7}" sibTransId="{F47ADA99-9A52-42C0-8215-5F52440148D4}"/>
    <dgm:cxn modelId="{04E9B97A-F7A6-41C4-9ACC-AE7D218CD8F4}" srcId="{04C94F4A-217C-41AE-952E-43114C1A01BE}" destId="{8E71EAAB-8549-4E39-B0B4-547C8159E060}" srcOrd="0" destOrd="0" parTransId="{D213820B-4E60-4E5E-BC96-34274A99366C}" sibTransId="{3480CEDD-5DA6-4A22-8B2B-0FF90D929155}"/>
    <dgm:cxn modelId="{5E21EA6D-6A3D-4CDB-8549-E763E722EB43}" type="presOf" srcId="{04C94F4A-217C-41AE-952E-43114C1A01BE}" destId="{519CDF6D-B5B7-4BF1-AE87-C072356CA497}" srcOrd="0" destOrd="0" presId="urn:diagrams.loki3.com/BracketList"/>
    <dgm:cxn modelId="{311C1855-9C54-4ED6-94E9-3D8E8102EA0B}" type="presOf" srcId="{8E71EAAB-8549-4E39-B0B4-547C8159E060}" destId="{206D140C-75AE-4E78-B08E-73B32BB26856}" srcOrd="0" destOrd="0" presId="urn:diagrams.loki3.com/BracketList"/>
    <dgm:cxn modelId="{0CE3B52C-C747-40CC-8DAB-767B0FD2CF0A}" type="presOf" srcId="{EDCDD6C8-08C1-44ED-86FD-2EFAE4100833}" destId="{871FF0CB-AE5F-4C61-9E24-7ADEC7441536}" srcOrd="0" destOrd="0" presId="urn:diagrams.loki3.com/BracketList"/>
    <dgm:cxn modelId="{EF8F67BF-AD84-4F6C-BB85-CE3E8ABE2C4E}" type="presOf" srcId="{CE75071A-AFB1-4703-B2D4-941558078174}" destId="{AD65D3F2-0FD0-4FC7-8D21-258C0D81F951}" srcOrd="0" destOrd="0" presId="urn:diagrams.loki3.com/BracketList"/>
    <dgm:cxn modelId="{991920B7-0B75-4936-AB3E-206DDE25820B}" type="presOf" srcId="{D87BB43F-CA21-4066-8D1F-70FBD2F7FB83}" destId="{206D140C-75AE-4E78-B08E-73B32BB26856}" srcOrd="0" destOrd="4" presId="urn:diagrams.loki3.com/BracketList"/>
    <dgm:cxn modelId="{A5951975-7C29-4513-B0EA-E4F3DB08D4E9}" type="presOf" srcId="{F3E93386-98DC-44F5-9D04-CF9595E826D0}" destId="{206D140C-75AE-4E78-B08E-73B32BB26856}" srcOrd="0" destOrd="3" presId="urn:diagrams.loki3.com/BracketList"/>
    <dgm:cxn modelId="{64A7BB6D-9202-421C-9087-A9530C33A982}" srcId="{04C94F4A-217C-41AE-952E-43114C1A01BE}" destId="{0D12100B-DD2D-41B3-8DD4-C680D6FAE0D9}" srcOrd="2" destOrd="0" parTransId="{D331F002-427B-4DDB-AE4A-57BEA768A016}" sibTransId="{4F86DE62-FEF3-4C4A-8080-13EAE696F683}"/>
    <dgm:cxn modelId="{B3026417-B690-4501-B30F-0C1C9FE16AB3}" srcId="{CE75071A-AFB1-4703-B2D4-941558078174}" destId="{EDCDD6C8-08C1-44ED-86FD-2EFAE4100833}" srcOrd="0" destOrd="0" parTransId="{A45CFEE4-B166-4B1E-BF3C-7FBB6A5230C6}" sibTransId="{5EEF24F4-82BD-44D5-89A2-7948A6EAB26B}"/>
    <dgm:cxn modelId="{C0568B56-A36A-4D51-BD19-D73C7113DA8A}" srcId="{04C94F4A-217C-41AE-952E-43114C1A01BE}" destId="{1AD1259C-0EF6-44BE-A3D3-8AF611007769}" srcOrd="1" destOrd="0" parTransId="{57B04158-0AB4-4F7E-97B1-0EBC9BCE668E}" sibTransId="{383603BE-F8B7-4168-9D0A-C1F33FE79C88}"/>
    <dgm:cxn modelId="{0C462AC4-B458-4FBF-8FD5-DFC6EFF2AF8B}" srcId="{04C94F4A-217C-41AE-952E-43114C1A01BE}" destId="{440AB6B0-52A8-473B-B913-8B0840683C6F}" srcOrd="6" destOrd="0" parTransId="{898E8A64-B16C-4E78-B581-E644BEF80D2C}" sibTransId="{BCA5C044-C577-4ACE-8827-A34D80D115CC}"/>
    <dgm:cxn modelId="{23FA9F43-A8AB-4AD6-A9F4-DB9EA86B7888}" type="presOf" srcId="{440AB6B0-52A8-473B-B913-8B0840683C6F}" destId="{206D140C-75AE-4E78-B08E-73B32BB26856}" srcOrd="0" destOrd="6" presId="urn:diagrams.loki3.com/BracketList"/>
    <dgm:cxn modelId="{A6C34628-7CC3-44D4-93C3-FCB67AB1CB28}" type="presOf" srcId="{4D130D6A-CEFD-4167-956F-C1F1B6A8543C}" destId="{206D140C-75AE-4E78-B08E-73B32BB26856}" srcOrd="0" destOrd="5" presId="urn:diagrams.loki3.com/BracketList"/>
    <dgm:cxn modelId="{0BD7D3A5-8808-4E1B-83F0-43DE3949D869}" type="presOf" srcId="{1AD1259C-0EF6-44BE-A3D3-8AF611007769}" destId="{206D140C-75AE-4E78-B08E-73B32BB26856}" srcOrd="0" destOrd="1" presId="urn:diagrams.loki3.com/BracketList"/>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 modelId="{3AEF3057-9D7F-4538-AE1B-64B95F0845D4}" type="presParOf" srcId="{AD65D3F2-0FD0-4FC7-8D21-258C0D81F951}" destId="{BE6CC8DF-AFC7-492F-878E-B4DEAAF1AED1}" srcOrd="1" destOrd="0" presId="urn:diagrams.loki3.com/BracketList"/>
    <dgm:cxn modelId="{BE7B412B-5CC2-4506-94F2-37BBD31B8998}" type="presParOf" srcId="{AD65D3F2-0FD0-4FC7-8D21-258C0D81F951}" destId="{79F9E49C-DB33-41AE-B140-700D91112538}" srcOrd="2" destOrd="0" presId="urn:diagrams.loki3.com/BracketList"/>
    <dgm:cxn modelId="{93F4D645-7E86-4BDB-994D-D1EB5988E303}" type="presParOf" srcId="{79F9E49C-DB33-41AE-B140-700D91112538}" destId="{519CDF6D-B5B7-4BF1-AE87-C072356CA497}" srcOrd="0" destOrd="0" presId="urn:diagrams.loki3.com/BracketList"/>
    <dgm:cxn modelId="{7959C5E5-7C85-4B85-94E5-A6F5D8979062}" type="presParOf" srcId="{79F9E49C-DB33-41AE-B140-700D91112538}" destId="{6C34D8E3-C620-4E4A-A85F-0B24289B07AD}" srcOrd="1" destOrd="0" presId="urn:diagrams.loki3.com/BracketList"/>
    <dgm:cxn modelId="{E547C5B3-6120-45E5-A9E2-226B5330D9BD}" type="presParOf" srcId="{79F9E49C-DB33-41AE-B140-700D91112538}" destId="{D50216B3-169E-44C9-9401-596768ECAD26}" srcOrd="2" destOrd="0" presId="urn:diagrams.loki3.com/BracketList"/>
    <dgm:cxn modelId="{C8BEFFD3-003F-43B4-B437-00B5323AF2F6}" type="presParOf" srcId="{79F9E49C-DB33-41AE-B140-700D91112538}" destId="{206D140C-75AE-4E78-B08E-73B32BB26856}"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04C94F4A-217C-41AE-952E-43114C1A01BE}">
      <dgm:prSet/>
      <dgm:spPr/>
      <dgm:t>
        <a:bodyPr/>
        <a:lstStyle/>
        <a:p>
          <a:pPr algn="just"/>
          <a:r>
            <a:rPr lang="en-US" dirty="0"/>
            <a:t>The Auditor shall plan the audit with professional </a:t>
          </a:r>
          <a:r>
            <a:rPr lang="en-US" dirty="0" err="1"/>
            <a:t>scepticism</a:t>
          </a:r>
          <a:r>
            <a:rPr lang="en-US" dirty="0"/>
            <a:t> so that it is possible to exercise professional judgment in an objective manner.</a:t>
          </a:r>
        </a:p>
      </dgm:t>
    </dgm:pt>
    <dgm:pt modelId="{9BD7640B-7439-4530-9414-C79D8F659BED}" type="parTrans" cxnId="{51C594F4-0FE1-4632-BAFD-0C858CA77C25}">
      <dgm:prSet/>
      <dgm:spPr/>
      <dgm:t>
        <a:bodyPr/>
        <a:lstStyle/>
        <a:p>
          <a:endParaRPr lang="en-US"/>
        </a:p>
      </dgm:t>
    </dgm:pt>
    <dgm:pt modelId="{321412AB-9F29-4A16-9317-F1F721E7BE07}" type="sibTrans" cxnId="{51C594F4-0FE1-4632-BAFD-0C858CA77C25}">
      <dgm:prSet/>
      <dgm:spPr/>
      <dgm:t>
        <a:bodyPr/>
        <a:lstStyle/>
        <a:p>
          <a:endParaRPr lang="en-US"/>
        </a:p>
      </dgm:t>
    </dgm:pt>
    <dgm:pt modelId="{835CEA32-2B66-4411-9007-4338170FAB19}">
      <dgm:prSet/>
      <dgm:spPr/>
      <dgm:t>
        <a:bodyPr/>
        <a:lstStyle/>
        <a:p>
          <a:pPr algn="just">
            <a:buFont typeface="Wingdings" panose="05000000000000000000" pitchFamily="2" charset="2"/>
            <a:buChar char="ü"/>
          </a:pPr>
          <a:r>
            <a:rPr lang="en-US" dirty="0"/>
            <a:t>The audit shall be planned in a manner which ensures that qualitative audit is carried out in an efficient, effective and timely manner. Audit planning shall ensure that appropriate attention is accorded to crucial areas of audit and significant issues are identified in a timely manner.</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21C5A6BC-61FB-4A95-9621-82CAB8F37B0B}">
      <dgm:prSet/>
      <dgm:spPr/>
      <dgm:t>
        <a:bodyPr/>
        <a:lstStyle/>
        <a:p>
          <a:pPr algn="just"/>
          <a:endParaRPr lang="en-US" dirty="0"/>
        </a:p>
      </dgm:t>
    </dgm:pt>
    <dgm:pt modelId="{FE7DC096-A7C2-4F0A-8EE3-A6A7EA934903}" type="parTrans" cxnId="{327A014A-0BCF-4D37-881C-5E282DA5AC44}">
      <dgm:prSet/>
      <dgm:spPr/>
      <dgm:t>
        <a:bodyPr/>
        <a:lstStyle/>
        <a:p>
          <a:endParaRPr lang="en-US"/>
        </a:p>
      </dgm:t>
    </dgm:pt>
    <dgm:pt modelId="{050073D0-7634-401D-AF1D-5329677E1AC2}" type="sibTrans" cxnId="{327A014A-0BCF-4D37-881C-5E282DA5AC44}">
      <dgm:prSet/>
      <dgm:spPr/>
      <dgm:t>
        <a:bodyPr/>
        <a:lstStyle/>
        <a:p>
          <a:endParaRPr lang="en-US"/>
        </a:p>
      </dgm:t>
    </dgm:pt>
    <dgm:pt modelId="{93542D09-A4B8-4B39-BFFF-B3FB547A5768}">
      <dgm:prSet/>
      <dgm:spPr/>
      <dgm:t>
        <a:bodyPr/>
        <a:lstStyle/>
        <a:p>
          <a:pPr algn="just"/>
          <a:r>
            <a:rPr lang="en-US" dirty="0"/>
            <a:t>The Auditor shall adhere to the audit plan. The audit plan may be modified, if circumstances so warrant.</a:t>
          </a:r>
        </a:p>
      </dgm:t>
    </dgm:pt>
    <dgm:pt modelId="{83E16953-40A8-4EB8-B93B-EA31E864B330}" type="parTrans" cxnId="{E2BBA104-DCD3-47DC-8B54-674DAA473A52}">
      <dgm:prSet/>
      <dgm:spPr/>
      <dgm:t>
        <a:bodyPr/>
        <a:lstStyle/>
        <a:p>
          <a:endParaRPr lang="en-US"/>
        </a:p>
      </dgm:t>
    </dgm:pt>
    <dgm:pt modelId="{F9147073-3BE2-4B01-B148-4ADF73ACFEA5}" type="sibTrans" cxnId="{E2BBA104-DCD3-47DC-8B54-674DAA473A52}">
      <dgm:prSet/>
      <dgm:spPr/>
      <dgm:t>
        <a:bodyPr/>
        <a:lstStyle/>
        <a:p>
          <a:endParaRPr lang="en-US"/>
        </a:p>
      </dgm:t>
    </dgm:pt>
    <dgm:pt modelId="{BC133320-F309-4852-9FFB-273002984EB0}">
      <dgm:prSet/>
      <dgm:spPr/>
      <dgm:t>
        <a:bodyPr/>
        <a:lstStyle/>
        <a:p>
          <a:pPr algn="just"/>
          <a:endParaRPr lang="en-US" dirty="0"/>
        </a:p>
      </dgm:t>
    </dgm:pt>
    <dgm:pt modelId="{5D84DA59-E1EB-4493-8FE9-3E83CCD2B070}" type="parTrans" cxnId="{5ED0F7E4-0A4A-43BA-A40D-3F78848D901A}">
      <dgm:prSet/>
      <dgm:spPr/>
      <dgm:t>
        <a:bodyPr/>
        <a:lstStyle/>
        <a:p>
          <a:endParaRPr lang="en-US"/>
        </a:p>
      </dgm:t>
    </dgm:pt>
    <dgm:pt modelId="{0B701789-EE6E-425C-998F-574E02DCA816}" type="sibTrans" cxnId="{5ED0F7E4-0A4A-43BA-A40D-3F78848D901A}">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3">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3"/>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3">
        <dgm:presLayoutVars>
          <dgm:bulletEnabled val="1"/>
        </dgm:presLayoutVars>
      </dgm:prSet>
      <dgm:spPr/>
      <dgm:t>
        <a:bodyPr/>
        <a:lstStyle/>
        <a:p>
          <a:endParaRPr lang="en-US"/>
        </a:p>
      </dgm:t>
    </dgm:pt>
    <dgm:pt modelId="{BE6CC8DF-AFC7-492F-878E-B4DEAAF1AED1}" type="pres">
      <dgm:prSet presAssocID="{5EEF24F4-82BD-44D5-89A2-7948A6EAB26B}" presName="spV" presStyleCnt="0"/>
      <dgm:spPr/>
    </dgm:pt>
    <dgm:pt modelId="{BE551917-3FDD-4DE9-93CC-1E564349927D}" type="pres">
      <dgm:prSet presAssocID="{21C5A6BC-61FB-4A95-9621-82CAB8F37B0B}" presName="linNode" presStyleCnt="0"/>
      <dgm:spPr/>
    </dgm:pt>
    <dgm:pt modelId="{62809859-5B51-4973-BB7B-AF75449F4004}" type="pres">
      <dgm:prSet presAssocID="{21C5A6BC-61FB-4A95-9621-82CAB8F37B0B}" presName="parTx" presStyleLbl="revTx" presStyleIdx="1" presStyleCnt="3">
        <dgm:presLayoutVars>
          <dgm:chMax val="1"/>
          <dgm:bulletEnabled val="1"/>
        </dgm:presLayoutVars>
      </dgm:prSet>
      <dgm:spPr/>
      <dgm:t>
        <a:bodyPr/>
        <a:lstStyle/>
        <a:p>
          <a:endParaRPr lang="en-US"/>
        </a:p>
      </dgm:t>
    </dgm:pt>
    <dgm:pt modelId="{01F690CB-8B9A-450E-953A-87BDB5A24F39}" type="pres">
      <dgm:prSet presAssocID="{21C5A6BC-61FB-4A95-9621-82CAB8F37B0B}" presName="bracket" presStyleLbl="parChTrans1D1" presStyleIdx="1" presStyleCnt="3"/>
      <dgm:spPr/>
    </dgm:pt>
    <dgm:pt modelId="{2BECAF1D-C13C-443A-8204-4E6E7D291EC4}" type="pres">
      <dgm:prSet presAssocID="{21C5A6BC-61FB-4A95-9621-82CAB8F37B0B}" presName="spH" presStyleCnt="0"/>
      <dgm:spPr/>
    </dgm:pt>
    <dgm:pt modelId="{6BBE8B54-085F-4046-BD64-313F78B18F2D}" type="pres">
      <dgm:prSet presAssocID="{21C5A6BC-61FB-4A95-9621-82CAB8F37B0B}" presName="desTx" presStyleLbl="node1" presStyleIdx="1" presStyleCnt="3">
        <dgm:presLayoutVars>
          <dgm:bulletEnabled val="1"/>
        </dgm:presLayoutVars>
      </dgm:prSet>
      <dgm:spPr/>
      <dgm:t>
        <a:bodyPr/>
        <a:lstStyle/>
        <a:p>
          <a:endParaRPr lang="en-US"/>
        </a:p>
      </dgm:t>
    </dgm:pt>
    <dgm:pt modelId="{9E34E3C8-8090-4F70-95F7-F9C2781CFEF1}" type="pres">
      <dgm:prSet presAssocID="{050073D0-7634-401D-AF1D-5329677E1AC2}" presName="spV" presStyleCnt="0"/>
      <dgm:spPr/>
    </dgm:pt>
    <dgm:pt modelId="{8403B89A-61BF-4876-9214-94D62262AA95}" type="pres">
      <dgm:prSet presAssocID="{BC133320-F309-4852-9FFB-273002984EB0}" presName="linNode" presStyleCnt="0"/>
      <dgm:spPr/>
    </dgm:pt>
    <dgm:pt modelId="{FD1B19B4-1D01-48FF-9458-778F29C1ADE9}" type="pres">
      <dgm:prSet presAssocID="{BC133320-F309-4852-9FFB-273002984EB0}" presName="parTx" presStyleLbl="revTx" presStyleIdx="2" presStyleCnt="3">
        <dgm:presLayoutVars>
          <dgm:chMax val="1"/>
          <dgm:bulletEnabled val="1"/>
        </dgm:presLayoutVars>
      </dgm:prSet>
      <dgm:spPr/>
      <dgm:t>
        <a:bodyPr/>
        <a:lstStyle/>
        <a:p>
          <a:endParaRPr lang="en-US"/>
        </a:p>
      </dgm:t>
    </dgm:pt>
    <dgm:pt modelId="{F5E615A2-91EB-4A32-B2A1-BB707957AD9C}" type="pres">
      <dgm:prSet presAssocID="{BC133320-F309-4852-9FFB-273002984EB0}" presName="bracket" presStyleLbl="parChTrans1D1" presStyleIdx="2" presStyleCnt="3"/>
      <dgm:spPr/>
    </dgm:pt>
    <dgm:pt modelId="{55E37DE1-2495-43CD-9A9A-219DEBCDE3F4}" type="pres">
      <dgm:prSet presAssocID="{BC133320-F309-4852-9FFB-273002984EB0}" presName="spH" presStyleCnt="0"/>
      <dgm:spPr/>
    </dgm:pt>
    <dgm:pt modelId="{BE9AEFC3-B49E-44C8-9F39-90B10CD88834}" type="pres">
      <dgm:prSet presAssocID="{BC133320-F309-4852-9FFB-273002984EB0}" presName="desTx" presStyleLbl="node1" presStyleIdx="2" presStyleCnt="3">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51C594F4-0FE1-4632-BAFD-0C858CA77C25}" srcId="{21C5A6BC-61FB-4A95-9621-82CAB8F37B0B}" destId="{04C94F4A-217C-41AE-952E-43114C1A01BE}" srcOrd="0" destOrd="0" parTransId="{9BD7640B-7439-4530-9414-C79D8F659BED}" sibTransId="{321412AB-9F29-4A16-9317-F1F721E7BE07}"/>
    <dgm:cxn modelId="{62F36F7D-0105-48A3-AAE1-6D8B756810FB}" srcId="{EDCDD6C8-08C1-44ED-86FD-2EFAE4100833}" destId="{835CEA32-2B66-4411-9007-4338170FAB19}" srcOrd="0" destOrd="0" parTransId="{01C05AF7-A835-4214-A439-8772EF423808}" sibTransId="{6373ADBE-9DFC-4EA8-B415-DB56415BB00E}"/>
    <dgm:cxn modelId="{0CE3B52C-C747-40CC-8DAB-767B0FD2CF0A}" type="presOf" srcId="{EDCDD6C8-08C1-44ED-86FD-2EFAE4100833}" destId="{871FF0CB-AE5F-4C61-9E24-7ADEC7441536}" srcOrd="0" destOrd="0" presId="urn:diagrams.loki3.com/BracketList"/>
    <dgm:cxn modelId="{AD62B0F7-BB80-48B9-ACE7-841E26583605}" type="presOf" srcId="{93542D09-A4B8-4B39-BFFF-B3FB547A5768}" destId="{BE9AEFC3-B49E-44C8-9F39-90B10CD88834}" srcOrd="0" destOrd="0" presId="urn:diagrams.loki3.com/BracketList"/>
    <dgm:cxn modelId="{EF8F67BF-AD84-4F6C-BB85-CE3E8ABE2C4E}" type="presOf" srcId="{CE75071A-AFB1-4703-B2D4-941558078174}" destId="{AD65D3F2-0FD0-4FC7-8D21-258C0D81F951}" srcOrd="0" destOrd="0" presId="urn:diagrams.loki3.com/BracketList"/>
    <dgm:cxn modelId="{6C2CF11F-E6A6-4230-A56A-363F81BC7BAB}" type="presOf" srcId="{21C5A6BC-61FB-4A95-9621-82CAB8F37B0B}" destId="{62809859-5B51-4973-BB7B-AF75449F4004}" srcOrd="0" destOrd="0" presId="urn:diagrams.loki3.com/BracketList"/>
    <dgm:cxn modelId="{75AED80B-8BD6-45CD-BA19-827698E3CE1B}" type="presOf" srcId="{BC133320-F309-4852-9FFB-273002984EB0}" destId="{FD1B19B4-1D01-48FF-9458-778F29C1ADE9}" srcOrd="0" destOrd="0" presId="urn:diagrams.loki3.com/BracketList"/>
    <dgm:cxn modelId="{83EEE496-A254-4784-A09A-0EA4A8E45EDA}" type="presOf" srcId="{04C94F4A-217C-41AE-952E-43114C1A01BE}" destId="{6BBE8B54-085F-4046-BD64-313F78B18F2D}" srcOrd="0" destOrd="0" presId="urn:diagrams.loki3.com/BracketList"/>
    <dgm:cxn modelId="{5ED0F7E4-0A4A-43BA-A40D-3F78848D901A}" srcId="{CE75071A-AFB1-4703-B2D4-941558078174}" destId="{BC133320-F309-4852-9FFB-273002984EB0}" srcOrd="2" destOrd="0" parTransId="{5D84DA59-E1EB-4493-8FE9-3E83CCD2B070}" sibTransId="{0B701789-EE6E-425C-998F-574E02DCA816}"/>
    <dgm:cxn modelId="{327A014A-0BCF-4D37-881C-5E282DA5AC44}" srcId="{CE75071A-AFB1-4703-B2D4-941558078174}" destId="{21C5A6BC-61FB-4A95-9621-82CAB8F37B0B}" srcOrd="1" destOrd="0" parTransId="{FE7DC096-A7C2-4F0A-8EE3-A6A7EA934903}" sibTransId="{050073D0-7634-401D-AF1D-5329677E1AC2}"/>
    <dgm:cxn modelId="{B3026417-B690-4501-B30F-0C1C9FE16AB3}" srcId="{CE75071A-AFB1-4703-B2D4-941558078174}" destId="{EDCDD6C8-08C1-44ED-86FD-2EFAE4100833}" srcOrd="0" destOrd="0" parTransId="{A45CFEE4-B166-4B1E-BF3C-7FBB6A5230C6}" sibTransId="{5EEF24F4-82BD-44D5-89A2-7948A6EAB26B}"/>
    <dgm:cxn modelId="{E2BBA104-DCD3-47DC-8B54-674DAA473A52}" srcId="{BC133320-F309-4852-9FFB-273002984EB0}" destId="{93542D09-A4B8-4B39-BFFF-B3FB547A5768}" srcOrd="0" destOrd="0" parTransId="{83E16953-40A8-4EB8-B93B-EA31E864B330}" sibTransId="{F9147073-3BE2-4B01-B148-4ADF73ACFEA5}"/>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 modelId="{3AEF3057-9D7F-4538-AE1B-64B95F0845D4}" type="presParOf" srcId="{AD65D3F2-0FD0-4FC7-8D21-258C0D81F951}" destId="{BE6CC8DF-AFC7-492F-878E-B4DEAAF1AED1}" srcOrd="1" destOrd="0" presId="urn:diagrams.loki3.com/BracketList"/>
    <dgm:cxn modelId="{249E3633-58FB-4DE8-B091-24F31A058FC3}" type="presParOf" srcId="{AD65D3F2-0FD0-4FC7-8D21-258C0D81F951}" destId="{BE551917-3FDD-4DE9-93CC-1E564349927D}" srcOrd="2" destOrd="0" presId="urn:diagrams.loki3.com/BracketList"/>
    <dgm:cxn modelId="{C5C439C1-722C-46BC-8035-3D786C691F58}" type="presParOf" srcId="{BE551917-3FDD-4DE9-93CC-1E564349927D}" destId="{62809859-5B51-4973-BB7B-AF75449F4004}" srcOrd="0" destOrd="0" presId="urn:diagrams.loki3.com/BracketList"/>
    <dgm:cxn modelId="{D4E8D503-09B6-48F9-8C3D-5209A8F7CB41}" type="presParOf" srcId="{BE551917-3FDD-4DE9-93CC-1E564349927D}" destId="{01F690CB-8B9A-450E-953A-87BDB5A24F39}" srcOrd="1" destOrd="0" presId="urn:diagrams.loki3.com/BracketList"/>
    <dgm:cxn modelId="{DE75DF3B-D821-4038-8970-BD22ACD95DA6}" type="presParOf" srcId="{BE551917-3FDD-4DE9-93CC-1E564349927D}" destId="{2BECAF1D-C13C-443A-8204-4E6E7D291EC4}" srcOrd="2" destOrd="0" presId="urn:diagrams.loki3.com/BracketList"/>
    <dgm:cxn modelId="{C8D72E13-2012-4FDE-A03E-0112217398AF}" type="presParOf" srcId="{BE551917-3FDD-4DE9-93CC-1E564349927D}" destId="{6BBE8B54-085F-4046-BD64-313F78B18F2D}" srcOrd="3" destOrd="0" presId="urn:diagrams.loki3.com/BracketList"/>
    <dgm:cxn modelId="{27C612AC-2B63-4BFD-8779-5FC2450C2055}" type="presParOf" srcId="{AD65D3F2-0FD0-4FC7-8D21-258C0D81F951}" destId="{9E34E3C8-8090-4F70-95F7-F9C2781CFEF1}" srcOrd="3" destOrd="0" presId="urn:diagrams.loki3.com/BracketList"/>
    <dgm:cxn modelId="{0E7CD1B7-07E1-4725-895A-1528BDCB0254}" type="presParOf" srcId="{AD65D3F2-0FD0-4FC7-8D21-258C0D81F951}" destId="{8403B89A-61BF-4876-9214-94D62262AA95}" srcOrd="4" destOrd="0" presId="urn:diagrams.loki3.com/BracketList"/>
    <dgm:cxn modelId="{5CD9C4D1-9014-43BD-908C-C7DEA12769AC}" type="presParOf" srcId="{8403B89A-61BF-4876-9214-94D62262AA95}" destId="{FD1B19B4-1D01-48FF-9458-778F29C1ADE9}" srcOrd="0" destOrd="0" presId="urn:diagrams.loki3.com/BracketList"/>
    <dgm:cxn modelId="{3D7E70B6-587A-4B55-AE32-1FADF3782565}" type="presParOf" srcId="{8403B89A-61BF-4876-9214-94D62262AA95}" destId="{F5E615A2-91EB-4A32-B2A1-BB707957AD9C}" srcOrd="1" destOrd="0" presId="urn:diagrams.loki3.com/BracketList"/>
    <dgm:cxn modelId="{32D1BF4D-5EC8-4313-9A88-931771578FCF}" type="presParOf" srcId="{8403B89A-61BF-4876-9214-94D62262AA95}" destId="{55E37DE1-2495-43CD-9A9A-219DEBCDE3F4}" srcOrd="2" destOrd="0" presId="urn:diagrams.loki3.com/BracketList"/>
    <dgm:cxn modelId="{50D1A864-8794-4804-89D7-3A4272EAAFDB}" type="presParOf" srcId="{8403B89A-61BF-4876-9214-94D62262AA95}" destId="{BE9AEFC3-B49E-44C8-9F39-90B10CD8883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04C94F4A-217C-41AE-952E-43114C1A01BE}">
      <dgm:prSet/>
      <dgm:spPr/>
      <dgm:t>
        <a:bodyPr/>
        <a:lstStyle/>
        <a:p>
          <a:pPr algn="just"/>
          <a:r>
            <a:rPr lang="en-US" dirty="0"/>
            <a:t>Internal control systems and processes of the Auditee for adherence to the constitutional documents, applicable laws, rules, regulations and standards;</a:t>
          </a:r>
        </a:p>
      </dgm:t>
    </dgm:pt>
    <dgm:pt modelId="{9BD7640B-7439-4530-9414-C79D8F659BED}" type="parTrans" cxnId="{51C594F4-0FE1-4632-BAFD-0C858CA77C25}">
      <dgm:prSet/>
      <dgm:spPr/>
      <dgm:t>
        <a:bodyPr/>
        <a:lstStyle/>
        <a:p>
          <a:endParaRPr lang="en-US"/>
        </a:p>
      </dgm:t>
    </dgm:pt>
    <dgm:pt modelId="{321412AB-9F29-4A16-9317-F1F721E7BE07}" type="sibTrans" cxnId="{51C594F4-0FE1-4632-BAFD-0C858CA77C25}">
      <dgm:prSet/>
      <dgm:spPr/>
      <dgm:t>
        <a:bodyPr/>
        <a:lstStyle/>
        <a:p>
          <a:endParaRPr lang="en-US"/>
        </a:p>
      </dgm:t>
    </dgm:pt>
    <dgm:pt modelId="{835CEA32-2B66-4411-9007-4338170FAB19}">
      <dgm:prSet/>
      <dgm:spPr/>
      <dgm:t>
        <a:bodyPr/>
        <a:lstStyle/>
        <a:p>
          <a:pPr algn="just">
            <a:buFont typeface="Wingdings" panose="05000000000000000000" pitchFamily="2" charset="2"/>
            <a:buChar char="ü"/>
          </a:pPr>
          <a:r>
            <a:rPr lang="en-US" dirty="0"/>
            <a:t>Risk assessment of the Auditee with respect to and connected/relevant to the Audit Engagement shall be done considering industrial &amp; business environment, </a:t>
          </a:r>
          <a:r>
            <a:rPr lang="en-US" dirty="0" err="1"/>
            <a:t>organisational</a:t>
          </a:r>
          <a:r>
            <a:rPr lang="en-US" dirty="0"/>
            <a:t> structure and compliance requirements.</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21C5A6BC-61FB-4A95-9621-82CAB8F37B0B}">
      <dgm:prSet/>
      <dgm:spPr/>
      <dgm:t>
        <a:bodyPr/>
        <a:lstStyle/>
        <a:p>
          <a:pPr algn="just"/>
          <a:r>
            <a:rPr lang="en-US" dirty="0"/>
            <a:t>The Auditor shall evaluate high risk areas/activities of the Auditee relating to:</a:t>
          </a:r>
        </a:p>
      </dgm:t>
    </dgm:pt>
    <dgm:pt modelId="{FE7DC096-A7C2-4F0A-8EE3-A6A7EA934903}" type="parTrans" cxnId="{327A014A-0BCF-4D37-881C-5E282DA5AC44}">
      <dgm:prSet/>
      <dgm:spPr/>
      <dgm:t>
        <a:bodyPr/>
        <a:lstStyle/>
        <a:p>
          <a:endParaRPr lang="en-US"/>
        </a:p>
      </dgm:t>
    </dgm:pt>
    <dgm:pt modelId="{050073D0-7634-401D-AF1D-5329677E1AC2}" type="sibTrans" cxnId="{327A014A-0BCF-4D37-881C-5E282DA5AC44}">
      <dgm:prSet/>
      <dgm:spPr/>
      <dgm:t>
        <a:bodyPr/>
        <a:lstStyle/>
        <a:p>
          <a:endParaRPr lang="en-US"/>
        </a:p>
      </dgm:t>
    </dgm:pt>
    <dgm:pt modelId="{3E58E5DB-27A7-4EB8-B69B-05EC1D319FC8}">
      <dgm:prSet/>
      <dgm:spPr/>
      <dgm:t>
        <a:bodyPr/>
        <a:lstStyle/>
        <a:p>
          <a:pPr algn="just"/>
          <a:r>
            <a:rPr lang="en-US" dirty="0"/>
            <a:t>Transparency, prudence and probity; and</a:t>
          </a:r>
        </a:p>
      </dgm:t>
    </dgm:pt>
    <dgm:pt modelId="{E9680724-9A6A-40E8-9A31-CC672877CEE7}" type="parTrans" cxnId="{D74887EB-FCF3-442B-AC1B-124B6036372E}">
      <dgm:prSet/>
      <dgm:spPr/>
    </dgm:pt>
    <dgm:pt modelId="{880C089A-41C5-437C-901C-3A9C716479BD}" type="sibTrans" cxnId="{D74887EB-FCF3-442B-AC1B-124B6036372E}">
      <dgm:prSet/>
      <dgm:spPr/>
    </dgm:pt>
    <dgm:pt modelId="{C86D0F27-68D6-4BD8-BF3B-2A7EE091C14C}">
      <dgm:prSet/>
      <dgm:spPr/>
      <dgm:t>
        <a:bodyPr/>
        <a:lstStyle/>
        <a:p>
          <a:pPr algn="just"/>
          <a:r>
            <a:rPr lang="en-US" dirty="0"/>
            <a:t>Changes/Attrition in the compliance team and frequency of such changes and attrition.</a:t>
          </a:r>
        </a:p>
      </dgm:t>
    </dgm:pt>
    <dgm:pt modelId="{3796D822-C72D-4B61-AADF-1AF7A3DED234}" type="parTrans" cxnId="{D31E23CB-9B5F-4896-B105-48E2524C1FC3}">
      <dgm:prSet/>
      <dgm:spPr/>
    </dgm:pt>
    <dgm:pt modelId="{CACED1D3-678D-409B-87F3-034647D93DCD}" type="sibTrans" cxnId="{D31E23CB-9B5F-4896-B105-48E2524C1FC3}">
      <dgm:prSet/>
      <dgm:spPr/>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2">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2"/>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2">
        <dgm:presLayoutVars>
          <dgm:bulletEnabled val="1"/>
        </dgm:presLayoutVars>
      </dgm:prSet>
      <dgm:spPr/>
      <dgm:t>
        <a:bodyPr/>
        <a:lstStyle/>
        <a:p>
          <a:endParaRPr lang="en-US"/>
        </a:p>
      </dgm:t>
    </dgm:pt>
    <dgm:pt modelId="{BE6CC8DF-AFC7-492F-878E-B4DEAAF1AED1}" type="pres">
      <dgm:prSet presAssocID="{5EEF24F4-82BD-44D5-89A2-7948A6EAB26B}" presName="spV" presStyleCnt="0"/>
      <dgm:spPr/>
    </dgm:pt>
    <dgm:pt modelId="{BE551917-3FDD-4DE9-93CC-1E564349927D}" type="pres">
      <dgm:prSet presAssocID="{21C5A6BC-61FB-4A95-9621-82CAB8F37B0B}" presName="linNode" presStyleCnt="0"/>
      <dgm:spPr/>
    </dgm:pt>
    <dgm:pt modelId="{62809859-5B51-4973-BB7B-AF75449F4004}" type="pres">
      <dgm:prSet presAssocID="{21C5A6BC-61FB-4A95-9621-82CAB8F37B0B}" presName="parTx" presStyleLbl="revTx" presStyleIdx="1" presStyleCnt="2">
        <dgm:presLayoutVars>
          <dgm:chMax val="1"/>
          <dgm:bulletEnabled val="1"/>
        </dgm:presLayoutVars>
      </dgm:prSet>
      <dgm:spPr/>
      <dgm:t>
        <a:bodyPr/>
        <a:lstStyle/>
        <a:p>
          <a:endParaRPr lang="en-US"/>
        </a:p>
      </dgm:t>
    </dgm:pt>
    <dgm:pt modelId="{01F690CB-8B9A-450E-953A-87BDB5A24F39}" type="pres">
      <dgm:prSet presAssocID="{21C5A6BC-61FB-4A95-9621-82CAB8F37B0B}" presName="bracket" presStyleLbl="parChTrans1D1" presStyleIdx="1" presStyleCnt="2"/>
      <dgm:spPr/>
    </dgm:pt>
    <dgm:pt modelId="{2BECAF1D-C13C-443A-8204-4E6E7D291EC4}" type="pres">
      <dgm:prSet presAssocID="{21C5A6BC-61FB-4A95-9621-82CAB8F37B0B}" presName="spH" presStyleCnt="0"/>
      <dgm:spPr/>
    </dgm:pt>
    <dgm:pt modelId="{6BBE8B54-085F-4046-BD64-313F78B18F2D}" type="pres">
      <dgm:prSet presAssocID="{21C5A6BC-61FB-4A95-9621-82CAB8F37B0B}" presName="desTx" presStyleLbl="node1" presStyleIdx="1" presStyleCnt="2">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51C594F4-0FE1-4632-BAFD-0C858CA77C25}" srcId="{21C5A6BC-61FB-4A95-9621-82CAB8F37B0B}" destId="{04C94F4A-217C-41AE-952E-43114C1A01BE}" srcOrd="0" destOrd="0" parTransId="{9BD7640B-7439-4530-9414-C79D8F659BED}" sibTransId="{321412AB-9F29-4A16-9317-F1F721E7BE07}"/>
    <dgm:cxn modelId="{62F36F7D-0105-48A3-AAE1-6D8B756810FB}" srcId="{EDCDD6C8-08C1-44ED-86FD-2EFAE4100833}" destId="{835CEA32-2B66-4411-9007-4338170FAB19}" srcOrd="0" destOrd="0" parTransId="{01C05AF7-A835-4214-A439-8772EF423808}" sibTransId="{6373ADBE-9DFC-4EA8-B415-DB56415BB00E}"/>
    <dgm:cxn modelId="{0CE3B52C-C747-40CC-8DAB-767B0FD2CF0A}" type="presOf" srcId="{EDCDD6C8-08C1-44ED-86FD-2EFAE4100833}" destId="{871FF0CB-AE5F-4C61-9E24-7ADEC7441536}" srcOrd="0" destOrd="0" presId="urn:diagrams.loki3.com/BracketList"/>
    <dgm:cxn modelId="{EF8F67BF-AD84-4F6C-BB85-CE3E8ABE2C4E}" type="presOf" srcId="{CE75071A-AFB1-4703-B2D4-941558078174}" destId="{AD65D3F2-0FD0-4FC7-8D21-258C0D81F951}" srcOrd="0" destOrd="0" presId="urn:diagrams.loki3.com/BracketList"/>
    <dgm:cxn modelId="{6C2CF11F-E6A6-4230-A56A-363F81BC7BAB}" type="presOf" srcId="{21C5A6BC-61FB-4A95-9621-82CAB8F37B0B}" destId="{62809859-5B51-4973-BB7B-AF75449F4004}" srcOrd="0" destOrd="0" presId="urn:diagrams.loki3.com/BracketList"/>
    <dgm:cxn modelId="{D31E23CB-9B5F-4896-B105-48E2524C1FC3}" srcId="{21C5A6BC-61FB-4A95-9621-82CAB8F37B0B}" destId="{C86D0F27-68D6-4BD8-BF3B-2A7EE091C14C}" srcOrd="2" destOrd="0" parTransId="{3796D822-C72D-4B61-AADF-1AF7A3DED234}" sibTransId="{CACED1D3-678D-409B-87F3-034647D93DCD}"/>
    <dgm:cxn modelId="{83EEE496-A254-4784-A09A-0EA4A8E45EDA}" type="presOf" srcId="{04C94F4A-217C-41AE-952E-43114C1A01BE}" destId="{6BBE8B54-085F-4046-BD64-313F78B18F2D}" srcOrd="0" destOrd="0" presId="urn:diagrams.loki3.com/BracketList"/>
    <dgm:cxn modelId="{327A014A-0BCF-4D37-881C-5E282DA5AC44}" srcId="{CE75071A-AFB1-4703-B2D4-941558078174}" destId="{21C5A6BC-61FB-4A95-9621-82CAB8F37B0B}" srcOrd="1" destOrd="0" parTransId="{FE7DC096-A7C2-4F0A-8EE3-A6A7EA934903}" sibTransId="{050073D0-7634-401D-AF1D-5329677E1AC2}"/>
    <dgm:cxn modelId="{B3026417-B690-4501-B30F-0C1C9FE16AB3}" srcId="{CE75071A-AFB1-4703-B2D4-941558078174}" destId="{EDCDD6C8-08C1-44ED-86FD-2EFAE4100833}" srcOrd="0" destOrd="0" parTransId="{A45CFEE4-B166-4B1E-BF3C-7FBB6A5230C6}" sibTransId="{5EEF24F4-82BD-44D5-89A2-7948A6EAB26B}"/>
    <dgm:cxn modelId="{521A3BE7-0F65-4A63-AB63-E6D331DDAEEB}" type="presOf" srcId="{3E58E5DB-27A7-4EB8-B69B-05EC1D319FC8}" destId="{6BBE8B54-085F-4046-BD64-313F78B18F2D}" srcOrd="0" destOrd="1" presId="urn:diagrams.loki3.com/BracketList"/>
    <dgm:cxn modelId="{C6BD2478-D161-417D-8787-7659F5F87861}" type="presOf" srcId="{C86D0F27-68D6-4BD8-BF3B-2A7EE091C14C}" destId="{6BBE8B54-085F-4046-BD64-313F78B18F2D}" srcOrd="0" destOrd="2" presId="urn:diagrams.loki3.com/BracketList"/>
    <dgm:cxn modelId="{D74887EB-FCF3-442B-AC1B-124B6036372E}" srcId="{21C5A6BC-61FB-4A95-9621-82CAB8F37B0B}" destId="{3E58E5DB-27A7-4EB8-B69B-05EC1D319FC8}" srcOrd="1" destOrd="0" parTransId="{E9680724-9A6A-40E8-9A31-CC672877CEE7}" sibTransId="{880C089A-41C5-437C-901C-3A9C716479BD}"/>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 modelId="{3AEF3057-9D7F-4538-AE1B-64B95F0845D4}" type="presParOf" srcId="{AD65D3F2-0FD0-4FC7-8D21-258C0D81F951}" destId="{BE6CC8DF-AFC7-492F-878E-B4DEAAF1AED1}" srcOrd="1" destOrd="0" presId="urn:diagrams.loki3.com/BracketList"/>
    <dgm:cxn modelId="{249E3633-58FB-4DE8-B091-24F31A058FC3}" type="presParOf" srcId="{AD65D3F2-0FD0-4FC7-8D21-258C0D81F951}" destId="{BE551917-3FDD-4DE9-93CC-1E564349927D}" srcOrd="2" destOrd="0" presId="urn:diagrams.loki3.com/BracketList"/>
    <dgm:cxn modelId="{C5C439C1-722C-46BC-8035-3D786C691F58}" type="presParOf" srcId="{BE551917-3FDD-4DE9-93CC-1E564349927D}" destId="{62809859-5B51-4973-BB7B-AF75449F4004}" srcOrd="0" destOrd="0" presId="urn:diagrams.loki3.com/BracketList"/>
    <dgm:cxn modelId="{D4E8D503-09B6-48F9-8C3D-5209A8F7CB41}" type="presParOf" srcId="{BE551917-3FDD-4DE9-93CC-1E564349927D}" destId="{01F690CB-8B9A-450E-953A-87BDB5A24F39}" srcOrd="1" destOrd="0" presId="urn:diagrams.loki3.com/BracketList"/>
    <dgm:cxn modelId="{DE75DF3B-D821-4038-8970-BD22ACD95DA6}" type="presParOf" srcId="{BE551917-3FDD-4DE9-93CC-1E564349927D}" destId="{2BECAF1D-C13C-443A-8204-4E6E7D291EC4}" srcOrd="2" destOrd="0" presId="urn:diagrams.loki3.com/BracketList"/>
    <dgm:cxn modelId="{C8D72E13-2012-4FDE-A03E-0112217398AF}" type="presParOf" srcId="{BE551917-3FDD-4DE9-93CC-1E564349927D}" destId="{6BBE8B54-085F-4046-BD64-313F78B18F2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Wingdings" panose="05000000000000000000" pitchFamily="2" charset="2"/>
            <a:buChar char="ü"/>
          </a:pPr>
          <a:r>
            <a:rPr lang="en-US" dirty="0"/>
            <a:t>The Auditor shall obtain sufficient information about the Auditee that is relevant for conduct of audit and forming an opinion and its expression.</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EF8F67BF-AD84-4F6C-BB85-CE3E8ABE2C4E}" type="presOf" srcId="{CE75071A-AFB1-4703-B2D4-941558078174}" destId="{AD65D3F2-0FD0-4FC7-8D21-258C0D81F951}" srcOrd="0" destOrd="0" presId="urn:diagrams.loki3.com/BracketList"/>
    <dgm:cxn modelId="{0CE3B52C-C747-40CC-8DAB-767B0FD2CF0A}" type="presOf" srcId="{EDCDD6C8-08C1-44ED-86FD-2EFAE4100833}" destId="{871FF0CB-AE5F-4C61-9E24-7ADEC7441536}" srcOrd="0" destOrd="0" presId="urn:diagrams.loki3.com/BracketList"/>
    <dgm:cxn modelId="{B3026417-B690-4501-B30F-0C1C9FE16AB3}" srcId="{CE75071A-AFB1-4703-B2D4-941558078174}" destId="{EDCDD6C8-08C1-44ED-86FD-2EFAE4100833}" srcOrd="0" destOrd="0" parTransId="{A45CFEE4-B166-4B1E-BF3C-7FBB6A5230C6}" sibTransId="{5EEF24F4-82BD-44D5-89A2-7948A6EAB26B}"/>
    <dgm:cxn modelId="{62F36F7D-0105-48A3-AAE1-6D8B756810FB}" srcId="{EDCDD6C8-08C1-44ED-86FD-2EFAE4100833}" destId="{835CEA32-2B66-4411-9007-4338170FAB19}" srcOrd="0" destOrd="0" parTransId="{01C05AF7-A835-4214-A439-8772EF423808}" sibTransId="{6373ADBE-9DFC-4EA8-B415-DB56415BB00E}"/>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Wingdings" panose="05000000000000000000" pitchFamily="2" charset="2"/>
            <a:buChar char="ü"/>
          </a:pPr>
          <a:r>
            <a:rPr lang="en-US" dirty="0"/>
            <a:t>The Auditor shall use systematic and comprehensive audit check-lists for carrying out the audit and to verify the compliance requirements.</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EF8F67BF-AD84-4F6C-BB85-CE3E8ABE2C4E}" type="presOf" srcId="{CE75071A-AFB1-4703-B2D4-941558078174}" destId="{AD65D3F2-0FD0-4FC7-8D21-258C0D81F951}" srcOrd="0" destOrd="0" presId="urn:diagrams.loki3.com/BracketList"/>
    <dgm:cxn modelId="{0CE3B52C-C747-40CC-8DAB-767B0FD2CF0A}" type="presOf" srcId="{EDCDD6C8-08C1-44ED-86FD-2EFAE4100833}" destId="{871FF0CB-AE5F-4C61-9E24-7ADEC7441536}" srcOrd="0" destOrd="0" presId="urn:diagrams.loki3.com/BracketList"/>
    <dgm:cxn modelId="{B3026417-B690-4501-B30F-0C1C9FE16AB3}" srcId="{CE75071A-AFB1-4703-B2D4-941558078174}" destId="{EDCDD6C8-08C1-44ED-86FD-2EFAE4100833}" srcOrd="0" destOrd="0" parTransId="{A45CFEE4-B166-4B1E-BF3C-7FBB6A5230C6}" sibTransId="{5EEF24F4-82BD-44D5-89A2-7948A6EAB26B}"/>
    <dgm:cxn modelId="{62F36F7D-0105-48A3-AAE1-6D8B756810FB}" srcId="{EDCDD6C8-08C1-44ED-86FD-2EFAE4100833}" destId="{835CEA32-2B66-4411-9007-4338170FAB19}" srcOrd="0" destOrd="0" parTransId="{01C05AF7-A835-4214-A439-8772EF423808}" sibTransId="{6373ADBE-9DFC-4EA8-B415-DB56415BB00E}"/>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Arial" panose="020B0604020202020204" pitchFamily="34" charset="0"/>
            <a:buChar char="•"/>
          </a:pPr>
          <a:r>
            <a:rPr lang="en-US" dirty="0"/>
            <a:t>The Auditor shall verify compliance with applicable laws, rules, regulations and standards. The deviation if any shall be recorded.</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969DFBD3-C152-4441-99F1-097A5350BEF0}">
      <dgm:prSet/>
      <dgm:spPr/>
      <dgm:t>
        <a:bodyPr/>
        <a:lstStyle/>
        <a:p>
          <a:pPr algn="just"/>
          <a:r>
            <a:rPr lang="en-US" dirty="0"/>
            <a:t>The Auditor shall obtain complete, relevant and necessary evidence to support the opinion.</a:t>
          </a:r>
        </a:p>
      </dgm:t>
    </dgm:pt>
    <dgm:pt modelId="{B7A5059E-8A72-4753-97EE-E19E5DAEB852}" type="parTrans" cxnId="{145182C7-0983-4D89-8470-4828A9773D00}">
      <dgm:prSet/>
      <dgm:spPr/>
      <dgm:t>
        <a:bodyPr/>
        <a:lstStyle/>
        <a:p>
          <a:endParaRPr lang="en-US"/>
        </a:p>
      </dgm:t>
    </dgm:pt>
    <dgm:pt modelId="{CC65C299-2427-4650-8D62-31DDFB2AB4C9}" type="sibTrans" cxnId="{145182C7-0983-4D89-8470-4828A9773D00}">
      <dgm:prSet/>
      <dgm:spPr/>
      <dgm:t>
        <a:bodyPr/>
        <a:lstStyle/>
        <a:p>
          <a:endParaRPr lang="en-US"/>
        </a:p>
      </dgm:t>
    </dgm:pt>
    <dgm:pt modelId="{F226FB20-A155-469E-B7A4-569DA0BAE145}">
      <dgm:prSet/>
      <dgm:spPr/>
      <dgm:t>
        <a:bodyPr/>
        <a:lstStyle/>
        <a:p>
          <a:pPr algn="just"/>
          <a:r>
            <a:rPr lang="en-US" dirty="0"/>
            <a:t>The process of gathering and evaluating evidence shall continue until the Auditor is satisfied that sufficient and appropriate evidence exists to provide a basis for formation of the Audit Opinion.</a:t>
          </a:r>
        </a:p>
      </dgm:t>
    </dgm:pt>
    <dgm:pt modelId="{CE630497-7331-4562-9931-ED87294538F2}" type="parTrans" cxnId="{9CF55102-F2D3-4EC0-AD86-272E71240CB4}">
      <dgm:prSet/>
      <dgm:spPr/>
      <dgm:t>
        <a:bodyPr/>
        <a:lstStyle/>
        <a:p>
          <a:endParaRPr lang="en-US"/>
        </a:p>
      </dgm:t>
    </dgm:pt>
    <dgm:pt modelId="{7245D7C7-0433-4C19-89C1-300FFCCE2E72}" type="sibTrans" cxnId="{9CF55102-F2D3-4EC0-AD86-272E71240CB4}">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145182C7-0983-4D89-8470-4828A9773D00}" srcId="{EDCDD6C8-08C1-44ED-86FD-2EFAE4100833}" destId="{969DFBD3-C152-4441-99F1-097A5350BEF0}" srcOrd="1" destOrd="0" parTransId="{B7A5059E-8A72-4753-97EE-E19E5DAEB852}" sibTransId="{CC65C299-2427-4650-8D62-31DDFB2AB4C9}"/>
    <dgm:cxn modelId="{14EBAD87-6554-4A52-840A-AFD0952BA734}" type="presOf" srcId="{F226FB20-A155-469E-B7A4-569DA0BAE145}" destId="{B6D014BF-DA76-4213-9896-922F945EDF81}" srcOrd="0" destOrd="2" presId="urn:diagrams.loki3.com/BracketList"/>
    <dgm:cxn modelId="{62F36F7D-0105-48A3-AAE1-6D8B756810FB}" srcId="{EDCDD6C8-08C1-44ED-86FD-2EFAE4100833}" destId="{835CEA32-2B66-4411-9007-4338170FAB19}" srcOrd="0" destOrd="0" parTransId="{01C05AF7-A835-4214-A439-8772EF423808}" sibTransId="{6373ADBE-9DFC-4EA8-B415-DB56415BB00E}"/>
    <dgm:cxn modelId="{0CE3B52C-C747-40CC-8DAB-767B0FD2CF0A}" type="presOf" srcId="{EDCDD6C8-08C1-44ED-86FD-2EFAE4100833}" destId="{871FF0CB-AE5F-4C61-9E24-7ADEC7441536}" srcOrd="0" destOrd="0" presId="urn:diagrams.loki3.com/BracketList"/>
    <dgm:cxn modelId="{F417ED25-B4CF-4F4F-973C-A7962E5F426D}" type="presOf" srcId="{969DFBD3-C152-4441-99F1-097A5350BEF0}" destId="{B6D014BF-DA76-4213-9896-922F945EDF81}" srcOrd="0" destOrd="1" presId="urn:diagrams.loki3.com/BracketList"/>
    <dgm:cxn modelId="{B3026417-B690-4501-B30F-0C1C9FE16AB3}" srcId="{CE75071A-AFB1-4703-B2D4-941558078174}" destId="{EDCDD6C8-08C1-44ED-86FD-2EFAE4100833}" srcOrd="0" destOrd="0" parTransId="{A45CFEE4-B166-4B1E-BF3C-7FBB6A5230C6}" sibTransId="{5EEF24F4-82BD-44D5-89A2-7948A6EAB26B}"/>
    <dgm:cxn modelId="{A4201ED4-8FC8-4245-8FC0-66D5F3D2C0C6}" type="presOf" srcId="{835CEA32-2B66-4411-9007-4338170FAB19}" destId="{B6D014BF-DA76-4213-9896-922F945EDF81}" srcOrd="0" destOrd="0" presId="urn:diagrams.loki3.com/BracketList"/>
    <dgm:cxn modelId="{9CF55102-F2D3-4EC0-AD86-272E71240CB4}" srcId="{EDCDD6C8-08C1-44ED-86FD-2EFAE4100833}" destId="{F226FB20-A155-469E-B7A4-569DA0BAE145}" srcOrd="2" destOrd="0" parTransId="{CE630497-7331-4562-9931-ED87294538F2}" sibTransId="{7245D7C7-0433-4C19-89C1-300FFCCE2E72}"/>
    <dgm:cxn modelId="{EF8F67BF-AD84-4F6C-BB85-CE3E8ABE2C4E}" type="presOf" srcId="{CE75071A-AFB1-4703-B2D4-941558078174}" destId="{AD65D3F2-0FD0-4FC7-8D21-258C0D81F951}" srcOrd="0" destOrd="0" presId="urn:diagrams.loki3.com/BracketList"/>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1FB58B-E711-4D46-A099-7D4C6C9DCA30}" type="doc">
      <dgm:prSet loTypeId="urn:microsoft.com/office/officeart/2005/8/layout/matrix3" loCatId="" qsTypeId="urn:microsoft.com/office/officeart/2005/8/quickstyle/simple4" qsCatId="simple" csTypeId="urn:microsoft.com/office/officeart/2005/8/colors/colorful1#1" csCatId="colorful" phldr="1"/>
      <dgm:spPr/>
      <dgm:t>
        <a:bodyPr/>
        <a:lstStyle/>
        <a:p>
          <a:endParaRPr lang="en-US"/>
        </a:p>
      </dgm:t>
    </dgm:pt>
    <dgm:pt modelId="{6C4A4FFB-6E08-6C42-9DC1-9E361642B360}">
      <dgm:prSet phldrT="[Text]"/>
      <dgm:spPr/>
      <dgm:t>
        <a:bodyPr/>
        <a:lstStyle/>
        <a:p>
          <a:r>
            <a:rPr lang="en-US" dirty="0" smtClean="0"/>
            <a:t>Law</a:t>
          </a:r>
          <a:endParaRPr lang="en-US" dirty="0"/>
        </a:p>
      </dgm:t>
    </dgm:pt>
    <dgm:pt modelId="{BEC6C006-1FC2-354B-92D3-1DE0DFE9207D}" type="parTrans" cxnId="{CB38D4C0-AFE7-D948-950E-5C29B000978F}">
      <dgm:prSet/>
      <dgm:spPr/>
      <dgm:t>
        <a:bodyPr/>
        <a:lstStyle/>
        <a:p>
          <a:endParaRPr lang="en-US"/>
        </a:p>
      </dgm:t>
    </dgm:pt>
    <dgm:pt modelId="{8B1169F6-E480-8446-BC5F-7660ED650920}" type="sibTrans" cxnId="{CB38D4C0-AFE7-D948-950E-5C29B000978F}">
      <dgm:prSet/>
      <dgm:spPr/>
      <dgm:t>
        <a:bodyPr/>
        <a:lstStyle/>
        <a:p>
          <a:endParaRPr lang="en-US"/>
        </a:p>
      </dgm:t>
    </dgm:pt>
    <dgm:pt modelId="{79095D6A-7783-ED4D-8985-24EF9BBEA306}">
      <dgm:prSet phldrT="[Text]"/>
      <dgm:spPr/>
      <dgm:t>
        <a:bodyPr/>
        <a:lstStyle/>
        <a:p>
          <a:r>
            <a:rPr lang="en-US" dirty="0" smtClean="0"/>
            <a:t>Practices</a:t>
          </a:r>
          <a:endParaRPr lang="en-US" dirty="0"/>
        </a:p>
      </dgm:t>
    </dgm:pt>
    <dgm:pt modelId="{94CE00B9-9227-1642-9B12-DFB7CA058DDD}" type="parTrans" cxnId="{6721AA57-4A08-6B47-A204-51300DFF7221}">
      <dgm:prSet/>
      <dgm:spPr/>
      <dgm:t>
        <a:bodyPr/>
        <a:lstStyle/>
        <a:p>
          <a:endParaRPr lang="en-US"/>
        </a:p>
      </dgm:t>
    </dgm:pt>
    <dgm:pt modelId="{DD6F5B2D-1D0F-6741-B0AE-5AE4B123360B}" type="sibTrans" cxnId="{6721AA57-4A08-6B47-A204-51300DFF7221}">
      <dgm:prSet/>
      <dgm:spPr/>
      <dgm:t>
        <a:bodyPr/>
        <a:lstStyle/>
        <a:p>
          <a:endParaRPr lang="en-US"/>
        </a:p>
      </dgm:t>
    </dgm:pt>
    <dgm:pt modelId="{3DB015A1-5A11-FE48-A1A7-157E679CAB29}">
      <dgm:prSet phldrT="[Text]"/>
      <dgm:spPr/>
      <dgm:t>
        <a:bodyPr/>
        <a:lstStyle/>
        <a:p>
          <a:r>
            <a:rPr lang="en-US" dirty="0" smtClean="0"/>
            <a:t>Process</a:t>
          </a:r>
          <a:endParaRPr lang="en-US" dirty="0"/>
        </a:p>
      </dgm:t>
    </dgm:pt>
    <dgm:pt modelId="{C1A2AE28-4666-9247-B7C4-7FC9C13CA05F}" type="parTrans" cxnId="{F0EDB010-536D-4E42-9EB9-6A8FAE99F8EA}">
      <dgm:prSet/>
      <dgm:spPr/>
      <dgm:t>
        <a:bodyPr/>
        <a:lstStyle/>
        <a:p>
          <a:endParaRPr lang="en-US"/>
        </a:p>
      </dgm:t>
    </dgm:pt>
    <dgm:pt modelId="{B7B2186F-B9A7-8D46-A79E-E57C8FECDA14}" type="sibTrans" cxnId="{F0EDB010-536D-4E42-9EB9-6A8FAE99F8EA}">
      <dgm:prSet/>
      <dgm:spPr/>
      <dgm:t>
        <a:bodyPr/>
        <a:lstStyle/>
        <a:p>
          <a:endParaRPr lang="en-US"/>
        </a:p>
      </dgm:t>
    </dgm:pt>
    <dgm:pt modelId="{880CBABF-23FC-7845-85D8-CEB1AAD3F1E9}">
      <dgm:prSet phldrT="[Text]"/>
      <dgm:spPr/>
      <dgm:t>
        <a:bodyPr/>
        <a:lstStyle/>
        <a:p>
          <a:r>
            <a:rPr lang="en-US" dirty="0" smtClean="0"/>
            <a:t>Documentation</a:t>
          </a:r>
          <a:endParaRPr lang="en-US" dirty="0"/>
        </a:p>
      </dgm:t>
    </dgm:pt>
    <dgm:pt modelId="{FBC2F7C7-9378-C04C-8AE4-61837625EE62}" type="parTrans" cxnId="{725168A5-AA48-7E40-A55A-128AD48BC614}">
      <dgm:prSet/>
      <dgm:spPr/>
      <dgm:t>
        <a:bodyPr/>
        <a:lstStyle/>
        <a:p>
          <a:endParaRPr lang="en-US"/>
        </a:p>
      </dgm:t>
    </dgm:pt>
    <dgm:pt modelId="{292DFAB6-3A28-1E4D-80C2-1E7AE6BD098B}" type="sibTrans" cxnId="{725168A5-AA48-7E40-A55A-128AD48BC614}">
      <dgm:prSet/>
      <dgm:spPr/>
      <dgm:t>
        <a:bodyPr/>
        <a:lstStyle/>
        <a:p>
          <a:endParaRPr lang="en-US"/>
        </a:p>
      </dgm:t>
    </dgm:pt>
    <dgm:pt modelId="{7B5F84F6-6602-DD41-A24D-C366FFAB0B3B}" type="pres">
      <dgm:prSet presAssocID="{771FB58B-E711-4D46-A099-7D4C6C9DCA30}" presName="matrix" presStyleCnt="0">
        <dgm:presLayoutVars>
          <dgm:chMax val="1"/>
          <dgm:dir/>
          <dgm:resizeHandles val="exact"/>
        </dgm:presLayoutVars>
      </dgm:prSet>
      <dgm:spPr/>
      <dgm:t>
        <a:bodyPr/>
        <a:lstStyle/>
        <a:p>
          <a:endParaRPr lang="en-US"/>
        </a:p>
      </dgm:t>
    </dgm:pt>
    <dgm:pt modelId="{1EB3E9DC-FD08-414B-B40C-45346698409B}" type="pres">
      <dgm:prSet presAssocID="{771FB58B-E711-4D46-A099-7D4C6C9DCA30}" presName="diamond" presStyleLbl="bgShp" presStyleIdx="0" presStyleCnt="1"/>
      <dgm:spPr/>
    </dgm:pt>
    <dgm:pt modelId="{B581D553-9426-254A-8885-51CEFE8557BF}" type="pres">
      <dgm:prSet presAssocID="{771FB58B-E711-4D46-A099-7D4C6C9DCA30}" presName="quad1" presStyleLbl="node1" presStyleIdx="0" presStyleCnt="4">
        <dgm:presLayoutVars>
          <dgm:chMax val="0"/>
          <dgm:chPref val="0"/>
          <dgm:bulletEnabled val="1"/>
        </dgm:presLayoutVars>
      </dgm:prSet>
      <dgm:spPr/>
      <dgm:t>
        <a:bodyPr/>
        <a:lstStyle/>
        <a:p>
          <a:endParaRPr lang="en-US"/>
        </a:p>
      </dgm:t>
    </dgm:pt>
    <dgm:pt modelId="{814848F9-C894-424B-AE1F-DA8F360CDD4A}" type="pres">
      <dgm:prSet presAssocID="{771FB58B-E711-4D46-A099-7D4C6C9DCA30}" presName="quad2" presStyleLbl="node1" presStyleIdx="1" presStyleCnt="4">
        <dgm:presLayoutVars>
          <dgm:chMax val="0"/>
          <dgm:chPref val="0"/>
          <dgm:bulletEnabled val="1"/>
        </dgm:presLayoutVars>
      </dgm:prSet>
      <dgm:spPr/>
      <dgm:t>
        <a:bodyPr/>
        <a:lstStyle/>
        <a:p>
          <a:endParaRPr lang="en-US"/>
        </a:p>
      </dgm:t>
    </dgm:pt>
    <dgm:pt modelId="{EA94BE1E-7BE3-E541-8C27-D665E00AE11B}" type="pres">
      <dgm:prSet presAssocID="{771FB58B-E711-4D46-A099-7D4C6C9DCA30}" presName="quad3" presStyleLbl="node1" presStyleIdx="2" presStyleCnt="4">
        <dgm:presLayoutVars>
          <dgm:chMax val="0"/>
          <dgm:chPref val="0"/>
          <dgm:bulletEnabled val="1"/>
        </dgm:presLayoutVars>
      </dgm:prSet>
      <dgm:spPr/>
      <dgm:t>
        <a:bodyPr/>
        <a:lstStyle/>
        <a:p>
          <a:endParaRPr lang="en-US"/>
        </a:p>
      </dgm:t>
    </dgm:pt>
    <dgm:pt modelId="{5EAA7691-DAE2-CE47-9716-8F9E5581CBA7}" type="pres">
      <dgm:prSet presAssocID="{771FB58B-E711-4D46-A099-7D4C6C9DCA30}" presName="quad4" presStyleLbl="node1" presStyleIdx="3" presStyleCnt="4">
        <dgm:presLayoutVars>
          <dgm:chMax val="0"/>
          <dgm:chPref val="0"/>
          <dgm:bulletEnabled val="1"/>
        </dgm:presLayoutVars>
      </dgm:prSet>
      <dgm:spPr/>
      <dgm:t>
        <a:bodyPr/>
        <a:lstStyle/>
        <a:p>
          <a:endParaRPr lang="en-US"/>
        </a:p>
      </dgm:t>
    </dgm:pt>
  </dgm:ptLst>
  <dgm:cxnLst>
    <dgm:cxn modelId="{1BE155CD-0146-974D-9183-4A5D5C444F33}" type="presOf" srcId="{79095D6A-7783-ED4D-8985-24EF9BBEA306}" destId="{814848F9-C894-424B-AE1F-DA8F360CDD4A}" srcOrd="0" destOrd="0" presId="urn:microsoft.com/office/officeart/2005/8/layout/matrix3"/>
    <dgm:cxn modelId="{F0EDB010-536D-4E42-9EB9-6A8FAE99F8EA}" srcId="{771FB58B-E711-4D46-A099-7D4C6C9DCA30}" destId="{3DB015A1-5A11-FE48-A1A7-157E679CAB29}" srcOrd="2" destOrd="0" parTransId="{C1A2AE28-4666-9247-B7C4-7FC9C13CA05F}" sibTransId="{B7B2186F-B9A7-8D46-A79E-E57C8FECDA14}"/>
    <dgm:cxn modelId="{6721AA57-4A08-6B47-A204-51300DFF7221}" srcId="{771FB58B-E711-4D46-A099-7D4C6C9DCA30}" destId="{79095D6A-7783-ED4D-8985-24EF9BBEA306}" srcOrd="1" destOrd="0" parTransId="{94CE00B9-9227-1642-9B12-DFB7CA058DDD}" sibTransId="{DD6F5B2D-1D0F-6741-B0AE-5AE4B123360B}"/>
    <dgm:cxn modelId="{725168A5-AA48-7E40-A55A-128AD48BC614}" srcId="{771FB58B-E711-4D46-A099-7D4C6C9DCA30}" destId="{880CBABF-23FC-7845-85D8-CEB1AAD3F1E9}" srcOrd="3" destOrd="0" parTransId="{FBC2F7C7-9378-C04C-8AE4-61837625EE62}" sibTransId="{292DFAB6-3A28-1E4D-80C2-1E7AE6BD098B}"/>
    <dgm:cxn modelId="{A8E6CD46-A2A0-3B4D-B09C-B5365D2E1963}" type="presOf" srcId="{6C4A4FFB-6E08-6C42-9DC1-9E361642B360}" destId="{B581D553-9426-254A-8885-51CEFE8557BF}" srcOrd="0" destOrd="0" presId="urn:microsoft.com/office/officeart/2005/8/layout/matrix3"/>
    <dgm:cxn modelId="{CB38D4C0-AFE7-D948-950E-5C29B000978F}" srcId="{771FB58B-E711-4D46-A099-7D4C6C9DCA30}" destId="{6C4A4FFB-6E08-6C42-9DC1-9E361642B360}" srcOrd="0" destOrd="0" parTransId="{BEC6C006-1FC2-354B-92D3-1DE0DFE9207D}" sibTransId="{8B1169F6-E480-8446-BC5F-7660ED650920}"/>
    <dgm:cxn modelId="{EE032E31-B657-9F4B-9057-3E31DB9498B1}" type="presOf" srcId="{3DB015A1-5A11-FE48-A1A7-157E679CAB29}" destId="{EA94BE1E-7BE3-E541-8C27-D665E00AE11B}" srcOrd="0" destOrd="0" presId="urn:microsoft.com/office/officeart/2005/8/layout/matrix3"/>
    <dgm:cxn modelId="{EED9A10F-6988-7949-8BFD-879F71197F0A}" type="presOf" srcId="{880CBABF-23FC-7845-85D8-CEB1AAD3F1E9}" destId="{5EAA7691-DAE2-CE47-9716-8F9E5581CBA7}" srcOrd="0" destOrd="0" presId="urn:microsoft.com/office/officeart/2005/8/layout/matrix3"/>
    <dgm:cxn modelId="{7D6134B1-F940-F941-9A62-AE8F84D69DDD}" type="presOf" srcId="{771FB58B-E711-4D46-A099-7D4C6C9DCA30}" destId="{7B5F84F6-6602-DD41-A24D-C366FFAB0B3B}" srcOrd="0" destOrd="0" presId="urn:microsoft.com/office/officeart/2005/8/layout/matrix3"/>
    <dgm:cxn modelId="{202DFDBD-D73E-8B4E-ABD6-0D25C3A15315}" type="presParOf" srcId="{7B5F84F6-6602-DD41-A24D-C366FFAB0B3B}" destId="{1EB3E9DC-FD08-414B-B40C-45346698409B}" srcOrd="0" destOrd="0" presId="urn:microsoft.com/office/officeart/2005/8/layout/matrix3"/>
    <dgm:cxn modelId="{64B26DCF-17FF-D941-9659-79F9A0F1C4BB}" type="presParOf" srcId="{7B5F84F6-6602-DD41-A24D-C366FFAB0B3B}" destId="{B581D553-9426-254A-8885-51CEFE8557BF}" srcOrd="1" destOrd="0" presId="urn:microsoft.com/office/officeart/2005/8/layout/matrix3"/>
    <dgm:cxn modelId="{0504F79D-FFC4-4240-9F85-FD3BB3BA72DC}" type="presParOf" srcId="{7B5F84F6-6602-DD41-A24D-C366FFAB0B3B}" destId="{814848F9-C894-424B-AE1F-DA8F360CDD4A}" srcOrd="2" destOrd="0" presId="urn:microsoft.com/office/officeart/2005/8/layout/matrix3"/>
    <dgm:cxn modelId="{9C66452A-CDEF-0440-9874-D9DFF57D6D24}" type="presParOf" srcId="{7B5F84F6-6602-DD41-A24D-C366FFAB0B3B}" destId="{EA94BE1E-7BE3-E541-8C27-D665E00AE11B}" srcOrd="3" destOrd="0" presId="urn:microsoft.com/office/officeart/2005/8/layout/matrix3"/>
    <dgm:cxn modelId="{54AEFBAC-2295-D045-A515-399C0619715C}" type="presParOf" srcId="{7B5F84F6-6602-DD41-A24D-C366FFAB0B3B}" destId="{5EAA7691-DAE2-CE47-9716-8F9E5581CBA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Arial" panose="020B0604020202020204" pitchFamily="34" charset="0"/>
            <a:buChar char="•"/>
          </a:pPr>
          <a:r>
            <a:rPr lang="en-US" dirty="0"/>
            <a:t>The Auditor shall obtain confirmations from third party(</a:t>
          </a:r>
          <a:r>
            <a:rPr lang="en-US" dirty="0" err="1"/>
            <a:t>ies</a:t>
          </a:r>
          <a:r>
            <a:rPr lang="en-US" dirty="0"/>
            <a:t>), wherever required, with respect to information which is related to such party(</a:t>
          </a:r>
          <a:r>
            <a:rPr lang="en-US" dirty="0" err="1"/>
            <a:t>ies</a:t>
          </a:r>
          <a:r>
            <a:rPr lang="en-US" dirty="0"/>
            <a:t>).</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EF8F67BF-AD84-4F6C-BB85-CE3E8ABE2C4E}" type="presOf" srcId="{CE75071A-AFB1-4703-B2D4-941558078174}" destId="{AD65D3F2-0FD0-4FC7-8D21-258C0D81F951}" srcOrd="0" destOrd="0" presId="urn:diagrams.loki3.com/BracketList"/>
    <dgm:cxn modelId="{0CE3B52C-C747-40CC-8DAB-767B0FD2CF0A}" type="presOf" srcId="{EDCDD6C8-08C1-44ED-86FD-2EFAE4100833}" destId="{871FF0CB-AE5F-4C61-9E24-7ADEC7441536}" srcOrd="0" destOrd="0" presId="urn:diagrams.loki3.com/BracketList"/>
    <dgm:cxn modelId="{B3026417-B690-4501-B30F-0C1C9FE16AB3}" srcId="{CE75071A-AFB1-4703-B2D4-941558078174}" destId="{EDCDD6C8-08C1-44ED-86FD-2EFAE4100833}" srcOrd="0" destOrd="0" parTransId="{A45CFEE4-B166-4B1E-BF3C-7FBB6A5230C6}" sibTransId="{5EEF24F4-82BD-44D5-89A2-7948A6EAB26B}"/>
    <dgm:cxn modelId="{62F36F7D-0105-48A3-AAE1-6D8B756810FB}" srcId="{EDCDD6C8-08C1-44ED-86FD-2EFAE4100833}" destId="{835CEA32-2B66-4411-9007-4338170FAB19}" srcOrd="0" destOrd="0" parTransId="{01C05AF7-A835-4214-A439-8772EF423808}" sibTransId="{6373ADBE-9DFC-4EA8-B415-DB56415BB00E}"/>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Arial" panose="020B0604020202020204" pitchFamily="34" charset="0"/>
            <a:buChar char="•"/>
          </a:pPr>
          <a:r>
            <a:rPr lang="en-US" dirty="0"/>
            <a:t>The Auditor shall evaluate the Audit Evidence to arrive at the conclusion.</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969DFBD3-C152-4441-99F1-097A5350BEF0}">
      <dgm:prSet/>
      <dgm:spPr/>
      <dgm:t>
        <a:bodyPr/>
        <a:lstStyle/>
        <a:p>
          <a:pPr algn="just"/>
          <a:r>
            <a:rPr lang="en-US" dirty="0"/>
            <a:t>While evaluating evidence, if the Auditor finds that Audit Evidence is conflicting, the Auditor shall assess the extent and credibility of conflicting evidence in order to reach a conclusion or collect more evidence to resolve the conflict.</a:t>
          </a:r>
        </a:p>
      </dgm:t>
    </dgm:pt>
    <dgm:pt modelId="{B7A5059E-8A72-4753-97EE-E19E5DAEB852}" type="parTrans" cxnId="{145182C7-0983-4D89-8470-4828A9773D00}">
      <dgm:prSet/>
      <dgm:spPr/>
      <dgm:t>
        <a:bodyPr/>
        <a:lstStyle/>
        <a:p>
          <a:endParaRPr lang="en-US"/>
        </a:p>
      </dgm:t>
    </dgm:pt>
    <dgm:pt modelId="{CC65C299-2427-4650-8D62-31DDFB2AB4C9}" type="sibTrans" cxnId="{145182C7-0983-4D89-8470-4828A9773D00}">
      <dgm:prSet/>
      <dgm:spPr/>
      <dgm:t>
        <a:bodyPr/>
        <a:lstStyle/>
        <a:p>
          <a:endParaRPr lang="en-US"/>
        </a:p>
      </dgm:t>
    </dgm:pt>
    <dgm:pt modelId="{F226FB20-A155-469E-B7A4-569DA0BAE145}">
      <dgm:prSet/>
      <dgm:spPr/>
      <dgm:t>
        <a:bodyPr/>
        <a:lstStyle/>
        <a:p>
          <a:pPr algn="just"/>
          <a:endParaRPr lang="en-US" dirty="0"/>
        </a:p>
      </dgm:t>
    </dgm:pt>
    <dgm:pt modelId="{CE630497-7331-4562-9931-ED87294538F2}" type="parTrans" cxnId="{9CF55102-F2D3-4EC0-AD86-272E71240CB4}">
      <dgm:prSet/>
      <dgm:spPr/>
      <dgm:t>
        <a:bodyPr/>
        <a:lstStyle/>
        <a:p>
          <a:endParaRPr lang="en-US"/>
        </a:p>
      </dgm:t>
    </dgm:pt>
    <dgm:pt modelId="{7245D7C7-0433-4C19-89C1-300FFCCE2E72}" type="sibTrans" cxnId="{9CF55102-F2D3-4EC0-AD86-272E71240CB4}">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145182C7-0983-4D89-8470-4828A9773D00}" srcId="{EDCDD6C8-08C1-44ED-86FD-2EFAE4100833}" destId="{969DFBD3-C152-4441-99F1-097A5350BEF0}" srcOrd="1" destOrd="0" parTransId="{B7A5059E-8A72-4753-97EE-E19E5DAEB852}" sibTransId="{CC65C299-2427-4650-8D62-31DDFB2AB4C9}"/>
    <dgm:cxn modelId="{14EBAD87-6554-4A52-840A-AFD0952BA734}" type="presOf" srcId="{F226FB20-A155-469E-B7A4-569DA0BAE145}" destId="{B6D014BF-DA76-4213-9896-922F945EDF81}" srcOrd="0" destOrd="2" presId="urn:diagrams.loki3.com/BracketList"/>
    <dgm:cxn modelId="{62F36F7D-0105-48A3-AAE1-6D8B756810FB}" srcId="{EDCDD6C8-08C1-44ED-86FD-2EFAE4100833}" destId="{835CEA32-2B66-4411-9007-4338170FAB19}" srcOrd="0" destOrd="0" parTransId="{01C05AF7-A835-4214-A439-8772EF423808}" sibTransId="{6373ADBE-9DFC-4EA8-B415-DB56415BB00E}"/>
    <dgm:cxn modelId="{0CE3B52C-C747-40CC-8DAB-767B0FD2CF0A}" type="presOf" srcId="{EDCDD6C8-08C1-44ED-86FD-2EFAE4100833}" destId="{871FF0CB-AE5F-4C61-9E24-7ADEC7441536}" srcOrd="0" destOrd="0" presId="urn:diagrams.loki3.com/BracketList"/>
    <dgm:cxn modelId="{F417ED25-B4CF-4F4F-973C-A7962E5F426D}" type="presOf" srcId="{969DFBD3-C152-4441-99F1-097A5350BEF0}" destId="{B6D014BF-DA76-4213-9896-922F945EDF81}" srcOrd="0" destOrd="1" presId="urn:diagrams.loki3.com/BracketList"/>
    <dgm:cxn modelId="{B3026417-B690-4501-B30F-0C1C9FE16AB3}" srcId="{CE75071A-AFB1-4703-B2D4-941558078174}" destId="{EDCDD6C8-08C1-44ED-86FD-2EFAE4100833}" srcOrd="0" destOrd="0" parTransId="{A45CFEE4-B166-4B1E-BF3C-7FBB6A5230C6}" sibTransId="{5EEF24F4-82BD-44D5-89A2-7948A6EAB26B}"/>
    <dgm:cxn modelId="{A4201ED4-8FC8-4245-8FC0-66D5F3D2C0C6}" type="presOf" srcId="{835CEA32-2B66-4411-9007-4338170FAB19}" destId="{B6D014BF-DA76-4213-9896-922F945EDF81}" srcOrd="0" destOrd="0" presId="urn:diagrams.loki3.com/BracketList"/>
    <dgm:cxn modelId="{9CF55102-F2D3-4EC0-AD86-272E71240CB4}" srcId="{EDCDD6C8-08C1-44ED-86FD-2EFAE4100833}" destId="{F226FB20-A155-469E-B7A4-569DA0BAE145}" srcOrd="2" destOrd="0" parTransId="{CE630497-7331-4562-9931-ED87294538F2}" sibTransId="{7245D7C7-0433-4C19-89C1-300FFCCE2E72}"/>
    <dgm:cxn modelId="{EF8F67BF-AD84-4F6C-BB85-CE3E8ABE2C4E}" type="presOf" srcId="{CE75071A-AFB1-4703-B2D4-941558078174}" destId="{AD65D3F2-0FD0-4FC7-8D21-258C0D81F951}" srcOrd="0" destOrd="0" presId="urn:diagrams.loki3.com/BracketList"/>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Arial" panose="020B0604020202020204" pitchFamily="34" charset="0"/>
            <a:buChar char="•"/>
          </a:pPr>
          <a:r>
            <a:rPr lang="en-US" dirty="0"/>
            <a:t>The Auditor shall adequately document the Audit Evidence in working papers, including the basis and extent of planning, work performed and the findings of audit.</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F8026CBE-BD4B-4836-A669-A8C772486EC0}">
      <dgm:prSet/>
      <dgm:spPr/>
      <dgm:t>
        <a:bodyPr/>
        <a:lstStyle/>
        <a:p>
          <a:pPr algn="just"/>
          <a:r>
            <a:rPr lang="en-US" dirty="0"/>
            <a:t>The Audit Documentation shall contain sufficient information to enable an Auditor, having no previous connection with the audit, to ascertain from such documentation, the significant findings and conclusions of the Auditor.</a:t>
          </a:r>
        </a:p>
      </dgm:t>
    </dgm:pt>
    <dgm:pt modelId="{690877D6-56A5-4BCB-AA71-8B85854A7C94}" type="parTrans" cxnId="{BCF8C34B-0AFA-4B0B-852E-045AAFF92AD4}">
      <dgm:prSet/>
      <dgm:spPr/>
      <dgm:t>
        <a:bodyPr/>
        <a:lstStyle/>
        <a:p>
          <a:endParaRPr lang="en-US"/>
        </a:p>
      </dgm:t>
    </dgm:pt>
    <dgm:pt modelId="{0C59AC42-EFD5-4409-88BB-3FFA4EE9623B}" type="sibTrans" cxnId="{BCF8C34B-0AFA-4B0B-852E-045AAFF92AD4}">
      <dgm:prSet/>
      <dgm:spPr/>
      <dgm:t>
        <a:bodyPr/>
        <a:lstStyle/>
        <a:p>
          <a:endParaRPr lang="en-US"/>
        </a:p>
      </dgm:t>
    </dgm:pt>
    <dgm:pt modelId="{613C2DE8-FDA3-4050-B578-4C9614231CFF}">
      <dgm:prSet/>
      <dgm:spPr/>
      <dgm:t>
        <a:bodyPr/>
        <a:lstStyle/>
        <a:p>
          <a:pPr algn="just"/>
          <a:r>
            <a:rPr lang="en-US" dirty="0"/>
            <a:t>Audit Documentation shall take place throughout the audit process. Working papers shall be complete and appropriately detailed to provide a clear trail of the audit. Audit Documentation shall be properly indexed, referenced with and supplemented by the set of working papers.</a:t>
          </a:r>
        </a:p>
      </dgm:t>
    </dgm:pt>
    <dgm:pt modelId="{AE768A69-3D45-43D6-A2AA-08F0C260FF8A}" type="parTrans" cxnId="{3F486061-ADA7-4B64-8FF7-24BD60434864}">
      <dgm:prSet/>
      <dgm:spPr/>
      <dgm:t>
        <a:bodyPr/>
        <a:lstStyle/>
        <a:p>
          <a:endParaRPr lang="en-US"/>
        </a:p>
      </dgm:t>
    </dgm:pt>
    <dgm:pt modelId="{8087390F-5489-44BE-BFFA-C291DC04FAD7}" type="sibTrans" cxnId="{3F486061-ADA7-4B64-8FF7-24BD60434864}">
      <dgm:prSet/>
      <dgm:spPr/>
      <dgm:t>
        <a:bodyPr/>
        <a:lstStyle/>
        <a:p>
          <a:endParaRPr lang="en-US"/>
        </a:p>
      </dgm:t>
    </dgm:pt>
    <dgm:pt modelId="{2D0209CD-0200-4B9A-8533-7B0782F349C1}">
      <dgm:prSet/>
      <dgm:spPr/>
      <dgm:t>
        <a:bodyPr/>
        <a:lstStyle/>
        <a:p>
          <a:pPr algn="just"/>
          <a:r>
            <a:rPr lang="en-US" dirty="0"/>
            <a:t>The Auditor shall also document discussions with the Management with respect to significant matters in respect of which written record is not available.</a:t>
          </a:r>
        </a:p>
      </dgm:t>
    </dgm:pt>
    <dgm:pt modelId="{913EBC22-9923-4B6C-8E89-9410F3560E37}" type="parTrans" cxnId="{0426E6DF-9C5C-4B92-9C50-98CA0685E9E7}">
      <dgm:prSet/>
      <dgm:spPr/>
      <dgm:t>
        <a:bodyPr/>
        <a:lstStyle/>
        <a:p>
          <a:endParaRPr lang="en-US"/>
        </a:p>
      </dgm:t>
    </dgm:pt>
    <dgm:pt modelId="{F8597464-E401-4907-8DBD-E13C7E4858AD}" type="sibTrans" cxnId="{0426E6DF-9C5C-4B92-9C50-98CA0685E9E7}">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4399260E-04F3-489C-B1FE-E6B8E287C234}" type="presOf" srcId="{2D0209CD-0200-4B9A-8533-7B0782F349C1}" destId="{B6D014BF-DA76-4213-9896-922F945EDF81}" srcOrd="0" destOrd="3" presId="urn:diagrams.loki3.com/BracketList"/>
    <dgm:cxn modelId="{62F36F7D-0105-48A3-AAE1-6D8B756810FB}" srcId="{EDCDD6C8-08C1-44ED-86FD-2EFAE4100833}" destId="{835CEA32-2B66-4411-9007-4338170FAB19}" srcOrd="0" destOrd="0" parTransId="{01C05AF7-A835-4214-A439-8772EF423808}" sibTransId="{6373ADBE-9DFC-4EA8-B415-DB56415BB00E}"/>
    <dgm:cxn modelId="{0CE3B52C-C747-40CC-8DAB-767B0FD2CF0A}" type="presOf" srcId="{EDCDD6C8-08C1-44ED-86FD-2EFAE4100833}" destId="{871FF0CB-AE5F-4C61-9E24-7ADEC7441536}" srcOrd="0" destOrd="0" presId="urn:diagrams.loki3.com/BracketList"/>
    <dgm:cxn modelId="{3F486061-ADA7-4B64-8FF7-24BD60434864}" srcId="{EDCDD6C8-08C1-44ED-86FD-2EFAE4100833}" destId="{613C2DE8-FDA3-4050-B578-4C9614231CFF}" srcOrd="2" destOrd="0" parTransId="{AE768A69-3D45-43D6-A2AA-08F0C260FF8A}" sibTransId="{8087390F-5489-44BE-BFFA-C291DC04FAD7}"/>
    <dgm:cxn modelId="{BCF8C34B-0AFA-4B0B-852E-045AAFF92AD4}" srcId="{EDCDD6C8-08C1-44ED-86FD-2EFAE4100833}" destId="{F8026CBE-BD4B-4836-A669-A8C772486EC0}" srcOrd="1" destOrd="0" parTransId="{690877D6-56A5-4BCB-AA71-8B85854A7C94}" sibTransId="{0C59AC42-EFD5-4409-88BB-3FFA4EE9623B}"/>
    <dgm:cxn modelId="{0426E6DF-9C5C-4B92-9C50-98CA0685E9E7}" srcId="{EDCDD6C8-08C1-44ED-86FD-2EFAE4100833}" destId="{2D0209CD-0200-4B9A-8533-7B0782F349C1}" srcOrd="3" destOrd="0" parTransId="{913EBC22-9923-4B6C-8E89-9410F3560E37}" sibTransId="{F8597464-E401-4907-8DBD-E13C7E4858AD}"/>
    <dgm:cxn modelId="{F232D4D0-1751-4E36-BC1D-0B140E2CAD1A}" type="presOf" srcId="{F8026CBE-BD4B-4836-A669-A8C772486EC0}" destId="{B6D014BF-DA76-4213-9896-922F945EDF81}" srcOrd="0" destOrd="1" presId="urn:diagrams.loki3.com/BracketList"/>
    <dgm:cxn modelId="{B3026417-B690-4501-B30F-0C1C9FE16AB3}" srcId="{CE75071A-AFB1-4703-B2D4-941558078174}" destId="{EDCDD6C8-08C1-44ED-86FD-2EFAE4100833}" srcOrd="0" destOrd="0" parTransId="{A45CFEE4-B166-4B1E-BF3C-7FBB6A5230C6}" sibTransId="{5EEF24F4-82BD-44D5-89A2-7948A6EAB26B}"/>
    <dgm:cxn modelId="{A4201ED4-8FC8-4245-8FC0-66D5F3D2C0C6}" type="presOf" srcId="{835CEA32-2B66-4411-9007-4338170FAB19}" destId="{B6D014BF-DA76-4213-9896-922F945EDF81}" srcOrd="0" destOrd="0" presId="urn:diagrams.loki3.com/BracketList"/>
    <dgm:cxn modelId="{EF8F67BF-AD84-4F6C-BB85-CE3E8ABE2C4E}" type="presOf" srcId="{CE75071A-AFB1-4703-B2D4-941558078174}" destId="{AD65D3F2-0FD0-4FC7-8D21-258C0D81F951}" srcOrd="0" destOrd="0" presId="urn:diagrams.loki3.com/BracketList"/>
    <dgm:cxn modelId="{1A0C811A-0C44-4C4D-9E51-CF43C4288239}" type="presOf" srcId="{613C2DE8-FDA3-4050-B578-4C9614231CFF}" destId="{B6D014BF-DA76-4213-9896-922F945EDF81}" srcOrd="0" destOrd="2" presId="urn:diagrams.loki3.com/BracketList"/>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E75071A-AFB1-4703-B2D4-941558078174}" type="doc">
      <dgm:prSet loTypeId="urn:diagrams.loki3.com/Bracket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835CEA32-2B66-4411-9007-4338170FAB19}">
      <dgm:prSet/>
      <dgm:spPr/>
      <dgm:t>
        <a:bodyPr/>
        <a:lstStyle/>
        <a:p>
          <a:pPr algn="just">
            <a:buFont typeface="Arial" panose="020B0604020202020204" pitchFamily="34" charset="0"/>
            <a:buChar char="•"/>
          </a:pPr>
          <a:r>
            <a:rPr lang="en-US" dirty="0"/>
            <a:t>The Auditor shall establish policies and procedures for retention of Audit Documentation.</a:t>
          </a:r>
        </a:p>
      </dgm:t>
    </dgm:pt>
    <dgm:pt modelId="{01C05AF7-A835-4214-A439-8772EF423808}" type="parTrans" cxnId="{62F36F7D-0105-48A3-AAE1-6D8B756810FB}">
      <dgm:prSet/>
      <dgm:spPr/>
      <dgm:t>
        <a:bodyPr/>
        <a:lstStyle/>
        <a:p>
          <a:endParaRPr lang="en-US"/>
        </a:p>
      </dgm:t>
    </dgm:pt>
    <dgm:pt modelId="{6373ADBE-9DFC-4EA8-B415-DB56415BB00E}" type="sibTrans" cxnId="{62F36F7D-0105-48A3-AAE1-6D8B756810FB}">
      <dgm:prSet/>
      <dgm:spPr/>
      <dgm:t>
        <a:bodyPr/>
        <a:lstStyle/>
        <a:p>
          <a:endParaRPr lang="en-US"/>
        </a:p>
      </dgm:t>
    </dgm:pt>
    <dgm:pt modelId="{30F48BEC-1E26-4770-981B-5CD8C1346DE4}">
      <dgm:prSet/>
      <dgm:spPr/>
      <dgm:t>
        <a:bodyPr/>
        <a:lstStyle/>
        <a:p>
          <a:pPr algn="just"/>
          <a:r>
            <a:rPr lang="en-US" dirty="0"/>
            <a:t>The Audit Documentation shall be collated for records within a period of 45 days from the date of signing of Auditor’s Report.</a:t>
          </a:r>
        </a:p>
      </dgm:t>
    </dgm:pt>
    <dgm:pt modelId="{7494C5E4-284B-4021-833C-ADDD2EF11157}" type="parTrans" cxnId="{B1511274-68BF-4D54-A83E-007984C8FF7A}">
      <dgm:prSet/>
      <dgm:spPr/>
      <dgm:t>
        <a:bodyPr/>
        <a:lstStyle/>
        <a:p>
          <a:endParaRPr lang="en-US"/>
        </a:p>
      </dgm:t>
    </dgm:pt>
    <dgm:pt modelId="{62526E84-8CF7-45AB-8C03-8A393E115483}" type="sibTrans" cxnId="{B1511274-68BF-4D54-A83E-007984C8FF7A}">
      <dgm:prSet/>
      <dgm:spPr/>
      <dgm:t>
        <a:bodyPr/>
        <a:lstStyle/>
        <a:p>
          <a:endParaRPr lang="en-US"/>
        </a:p>
      </dgm:t>
    </dgm:pt>
    <dgm:pt modelId="{D9DC8525-FE9B-42A5-BDBB-BEC0474AB6BC}">
      <dgm:prSet/>
      <dgm:spPr/>
      <dgm:t>
        <a:bodyPr/>
        <a:lstStyle/>
        <a:p>
          <a:pPr algn="just"/>
          <a:r>
            <a:rPr lang="en-US" dirty="0"/>
            <a:t>The Audit Documentation shall be maintained in physical or electronic form and retained for a period of 8 years from the date of signing of Auditor’s Report.</a:t>
          </a:r>
        </a:p>
      </dgm:t>
    </dgm:pt>
    <dgm:pt modelId="{89A9E972-5C59-48DD-9816-A9FB6BD64671}" type="parTrans" cxnId="{FF06AB2E-5BCE-422E-8AF9-8ED7321F4F24}">
      <dgm:prSet/>
      <dgm:spPr/>
      <dgm:t>
        <a:bodyPr/>
        <a:lstStyle/>
        <a:p>
          <a:endParaRPr lang="en-US"/>
        </a:p>
      </dgm:t>
    </dgm:pt>
    <dgm:pt modelId="{6EBA6E35-34F7-43C0-A9E9-E5A09D93BB23}" type="sibTrans" cxnId="{FF06AB2E-5BCE-422E-8AF9-8ED7321F4F24}">
      <dgm:prSet/>
      <dgm:spPr/>
      <dgm:t>
        <a:bodyPr/>
        <a:lstStyle/>
        <a:p>
          <a:endParaRPr lang="en-US"/>
        </a:p>
      </dgm:t>
    </dgm:pt>
    <dgm:pt modelId="{AD65D3F2-0FD0-4FC7-8D21-258C0D81F951}" type="pres">
      <dgm:prSet presAssocID="{CE75071A-AFB1-4703-B2D4-941558078174}" presName="Name0" presStyleCnt="0">
        <dgm:presLayoutVars>
          <dgm:dir/>
          <dgm:animLvl val="lvl"/>
          <dgm:resizeHandles val="exact"/>
        </dgm:presLayoutVars>
      </dgm:prSet>
      <dgm:spPr/>
      <dgm:t>
        <a:bodyPr/>
        <a:lstStyle/>
        <a:p>
          <a:endParaRPr lang="en-US"/>
        </a:p>
      </dgm:t>
    </dgm:pt>
    <dgm:pt modelId="{2871E0DF-EBC3-4A95-812F-B46E7D29D2A6}" type="pres">
      <dgm:prSet presAssocID="{EDCDD6C8-08C1-44ED-86FD-2EFAE4100833}" presName="linNode" presStyleCnt="0"/>
      <dgm:spPr/>
    </dgm:pt>
    <dgm:pt modelId="{871FF0CB-AE5F-4C61-9E24-7ADEC7441536}" type="pres">
      <dgm:prSet presAssocID="{EDCDD6C8-08C1-44ED-86FD-2EFAE4100833}" presName="parTx" presStyleLbl="revTx" presStyleIdx="0" presStyleCnt="1">
        <dgm:presLayoutVars>
          <dgm:chMax val="1"/>
          <dgm:bulletEnabled val="1"/>
        </dgm:presLayoutVars>
      </dgm:prSet>
      <dgm:spPr/>
      <dgm:t>
        <a:bodyPr/>
        <a:lstStyle/>
        <a:p>
          <a:endParaRPr lang="en-US"/>
        </a:p>
      </dgm:t>
    </dgm:pt>
    <dgm:pt modelId="{181488BF-ACC2-4F16-91D5-C8D3AF01438F}" type="pres">
      <dgm:prSet presAssocID="{EDCDD6C8-08C1-44ED-86FD-2EFAE4100833}" presName="bracket" presStyleLbl="parChTrans1D1" presStyleIdx="0" presStyleCnt="1"/>
      <dgm:spPr/>
    </dgm:pt>
    <dgm:pt modelId="{6CAB1EAD-49F2-4FC5-A4A9-E5BA263A1CE6}" type="pres">
      <dgm:prSet presAssocID="{EDCDD6C8-08C1-44ED-86FD-2EFAE4100833}" presName="spH" presStyleCnt="0"/>
      <dgm:spPr/>
    </dgm:pt>
    <dgm:pt modelId="{B6D014BF-DA76-4213-9896-922F945EDF81}" type="pres">
      <dgm:prSet presAssocID="{EDCDD6C8-08C1-44ED-86FD-2EFAE4100833}" presName="desTx" presStyleLbl="node1" presStyleIdx="0" presStyleCnt="1">
        <dgm:presLayoutVars>
          <dgm:bulletEnabled val="1"/>
        </dgm:presLayoutVars>
      </dgm:prSet>
      <dgm:spPr/>
      <dgm:t>
        <a:bodyPr/>
        <a:lstStyle/>
        <a:p>
          <a:endParaRPr lang="en-US"/>
        </a:p>
      </dgm:t>
    </dgm:pt>
  </dgm:ptLst>
  <dgm:cxnLst>
    <dgm:cxn modelId="{A4201ED4-8FC8-4245-8FC0-66D5F3D2C0C6}" type="presOf" srcId="{835CEA32-2B66-4411-9007-4338170FAB19}" destId="{B6D014BF-DA76-4213-9896-922F945EDF81}" srcOrd="0" destOrd="0" presId="urn:diagrams.loki3.com/BracketList"/>
    <dgm:cxn modelId="{62F36F7D-0105-48A3-AAE1-6D8B756810FB}" srcId="{EDCDD6C8-08C1-44ED-86FD-2EFAE4100833}" destId="{835CEA32-2B66-4411-9007-4338170FAB19}" srcOrd="0" destOrd="0" parTransId="{01C05AF7-A835-4214-A439-8772EF423808}" sibTransId="{6373ADBE-9DFC-4EA8-B415-DB56415BB00E}"/>
    <dgm:cxn modelId="{FF06AB2E-5BCE-422E-8AF9-8ED7321F4F24}" srcId="{EDCDD6C8-08C1-44ED-86FD-2EFAE4100833}" destId="{D9DC8525-FE9B-42A5-BDBB-BEC0474AB6BC}" srcOrd="2" destOrd="0" parTransId="{89A9E972-5C59-48DD-9816-A9FB6BD64671}" sibTransId="{6EBA6E35-34F7-43C0-A9E9-E5A09D93BB23}"/>
    <dgm:cxn modelId="{1011D675-E492-40E2-9696-64FE6D6DB85F}" type="presOf" srcId="{D9DC8525-FE9B-42A5-BDBB-BEC0474AB6BC}" destId="{B6D014BF-DA76-4213-9896-922F945EDF81}" srcOrd="0" destOrd="2" presId="urn:diagrams.loki3.com/BracketList"/>
    <dgm:cxn modelId="{67D12CB4-9F31-469C-9680-43931DB1BE19}" type="presOf" srcId="{30F48BEC-1E26-4770-981B-5CD8C1346DE4}" destId="{B6D014BF-DA76-4213-9896-922F945EDF81}" srcOrd="0" destOrd="1" presId="urn:diagrams.loki3.com/BracketList"/>
    <dgm:cxn modelId="{B1511274-68BF-4D54-A83E-007984C8FF7A}" srcId="{EDCDD6C8-08C1-44ED-86FD-2EFAE4100833}" destId="{30F48BEC-1E26-4770-981B-5CD8C1346DE4}" srcOrd="1" destOrd="0" parTransId="{7494C5E4-284B-4021-833C-ADDD2EF11157}" sibTransId="{62526E84-8CF7-45AB-8C03-8A393E115483}"/>
    <dgm:cxn modelId="{0CE3B52C-C747-40CC-8DAB-767B0FD2CF0A}" type="presOf" srcId="{EDCDD6C8-08C1-44ED-86FD-2EFAE4100833}" destId="{871FF0CB-AE5F-4C61-9E24-7ADEC7441536}" srcOrd="0" destOrd="0" presId="urn:diagrams.loki3.com/BracketList"/>
    <dgm:cxn modelId="{EF8F67BF-AD84-4F6C-BB85-CE3E8ABE2C4E}" type="presOf" srcId="{CE75071A-AFB1-4703-B2D4-941558078174}" destId="{AD65D3F2-0FD0-4FC7-8D21-258C0D81F951}" srcOrd="0" destOrd="0" presId="urn:diagrams.loki3.com/BracketList"/>
    <dgm:cxn modelId="{B3026417-B690-4501-B30F-0C1C9FE16AB3}" srcId="{CE75071A-AFB1-4703-B2D4-941558078174}" destId="{EDCDD6C8-08C1-44ED-86FD-2EFAE4100833}" srcOrd="0" destOrd="0" parTransId="{A45CFEE4-B166-4B1E-BF3C-7FBB6A5230C6}" sibTransId="{5EEF24F4-82BD-44D5-89A2-7948A6EAB26B}"/>
    <dgm:cxn modelId="{ADED89F3-F10D-4369-B81F-E4931F22C6A0}" type="presParOf" srcId="{AD65D3F2-0FD0-4FC7-8D21-258C0D81F951}" destId="{2871E0DF-EBC3-4A95-812F-B46E7D29D2A6}" srcOrd="0" destOrd="0" presId="urn:diagrams.loki3.com/BracketList"/>
    <dgm:cxn modelId="{B247F056-948A-4D39-A9EC-D672EB27AE88}" type="presParOf" srcId="{2871E0DF-EBC3-4A95-812F-B46E7D29D2A6}" destId="{871FF0CB-AE5F-4C61-9E24-7ADEC7441536}" srcOrd="0" destOrd="0" presId="urn:diagrams.loki3.com/BracketList"/>
    <dgm:cxn modelId="{AA5A0DE6-0627-44E0-BB4F-20C21A209604}" type="presParOf" srcId="{2871E0DF-EBC3-4A95-812F-B46E7D29D2A6}" destId="{181488BF-ACC2-4F16-91D5-C8D3AF01438F}" srcOrd="1" destOrd="0" presId="urn:diagrams.loki3.com/BracketList"/>
    <dgm:cxn modelId="{1B6EF04F-C01E-49F9-BB02-61BFB44A17BB}" type="presParOf" srcId="{2871E0DF-EBC3-4A95-812F-B46E7D29D2A6}" destId="{6CAB1EAD-49F2-4FC5-A4A9-E5BA263A1CE6}" srcOrd="2" destOrd="0" presId="urn:diagrams.loki3.com/BracketList"/>
    <dgm:cxn modelId="{8D4D3665-B2B9-437C-A2F4-7E973492DF23}" type="presParOf" srcId="{2871E0DF-EBC3-4A95-812F-B46E7D29D2A6}" destId="{B6D014BF-DA76-4213-9896-922F945EDF8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E75071A-AFB1-4703-B2D4-941558078174}" type="doc">
      <dgm:prSet loTypeId="urn:microsoft.com/office/officeart/2005/8/layout/venn3" loCatId="list" qsTypeId="urn:microsoft.com/office/officeart/2005/8/quickstyle/simple1" qsCatId="simple" csTypeId="urn:microsoft.com/office/officeart/2005/8/colors/colorful1#6" csCatId="colorful" phldr="1"/>
      <dgm:spPr/>
      <dgm:t>
        <a:bodyPr/>
        <a:lstStyle/>
        <a:p>
          <a:endParaRPr lang="en-US"/>
        </a:p>
      </dgm:t>
    </dgm:pt>
    <dgm:pt modelId="{EDCDD6C8-08C1-44ED-86FD-2EFAE4100833}">
      <dgm:prSet/>
      <dgm:spPr/>
      <dgm:t>
        <a:bodyPr/>
        <a:lstStyle/>
        <a:p>
          <a:pPr algn="l"/>
          <a:r>
            <a:rPr lang="en-US" b="0" i="0" dirty="0" smtClean="0"/>
            <a:t>Process of forming of opinion</a:t>
          </a:r>
          <a:endParaRPr lang="en-US" b="0" dirty="0"/>
        </a:p>
      </dgm:t>
    </dgm:pt>
    <dgm:pt modelId="{A45CFEE4-B166-4B1E-BF3C-7FBB6A5230C6}" type="parTrans" cxnId="{B3026417-B690-4501-B30F-0C1C9FE16AB3}">
      <dgm:prSet/>
      <dgm:spPr/>
      <dgm:t>
        <a:bodyPr/>
        <a:lstStyle/>
        <a:p>
          <a:pPr algn="l"/>
          <a:endParaRPr lang="en-US"/>
        </a:p>
      </dgm:t>
    </dgm:pt>
    <dgm:pt modelId="{5EEF24F4-82BD-44D5-89A2-7948A6EAB26B}" type="sibTrans" cxnId="{B3026417-B690-4501-B30F-0C1C9FE16AB3}">
      <dgm:prSet/>
      <dgm:spPr/>
      <dgm:t>
        <a:bodyPr/>
        <a:lstStyle/>
        <a:p>
          <a:pPr algn="l"/>
          <a:endParaRPr lang="en-US"/>
        </a:p>
      </dgm:t>
    </dgm:pt>
    <dgm:pt modelId="{C5707074-5903-BC4C-8E78-E139BA9FBCE3}">
      <dgm:prSet/>
      <dgm:spPr/>
      <dgm:t>
        <a:bodyPr/>
        <a:lstStyle/>
        <a:p>
          <a:pPr algn="l"/>
          <a:r>
            <a:rPr lang="en-US" dirty="0" smtClean="0"/>
            <a:t>Precedence and Practices</a:t>
          </a:r>
          <a:endParaRPr lang="en-US" dirty="0"/>
        </a:p>
      </dgm:t>
    </dgm:pt>
    <dgm:pt modelId="{61971940-A9FC-0E4E-9385-8D962DC81900}" type="parTrans" cxnId="{E3F354E6-E6A5-0541-9540-99159B449AC5}">
      <dgm:prSet/>
      <dgm:spPr/>
      <dgm:t>
        <a:bodyPr/>
        <a:lstStyle/>
        <a:p>
          <a:pPr algn="l"/>
          <a:endParaRPr lang="en-US"/>
        </a:p>
      </dgm:t>
    </dgm:pt>
    <dgm:pt modelId="{23C236AC-288C-EF48-A787-50E0FC08EACA}" type="sibTrans" cxnId="{E3F354E6-E6A5-0541-9540-99159B449AC5}">
      <dgm:prSet/>
      <dgm:spPr/>
      <dgm:t>
        <a:bodyPr/>
        <a:lstStyle/>
        <a:p>
          <a:pPr algn="l"/>
          <a:endParaRPr lang="en-US"/>
        </a:p>
      </dgm:t>
    </dgm:pt>
    <dgm:pt modelId="{14622B7C-6CEC-8340-83AC-137B753EA249}">
      <dgm:prSet/>
      <dgm:spPr/>
      <dgm:t>
        <a:bodyPr/>
        <a:lstStyle/>
        <a:p>
          <a:pPr algn="l"/>
          <a:r>
            <a:rPr lang="en-US" dirty="0" smtClean="0"/>
            <a:t>Third Party Report or Opinion</a:t>
          </a:r>
          <a:endParaRPr lang="en-US" dirty="0"/>
        </a:p>
      </dgm:t>
    </dgm:pt>
    <dgm:pt modelId="{7DF73A9A-39D2-EA4C-8867-3DB4939B5FF5}" type="parTrans" cxnId="{E52A1212-1197-B846-83F0-6D093873C2EB}">
      <dgm:prSet/>
      <dgm:spPr/>
      <dgm:t>
        <a:bodyPr/>
        <a:lstStyle/>
        <a:p>
          <a:pPr algn="l"/>
          <a:endParaRPr lang="en-US"/>
        </a:p>
      </dgm:t>
    </dgm:pt>
    <dgm:pt modelId="{8B29EC74-30BF-3A42-A588-F42FBBC4B24C}" type="sibTrans" cxnId="{E52A1212-1197-B846-83F0-6D093873C2EB}">
      <dgm:prSet/>
      <dgm:spPr/>
      <dgm:t>
        <a:bodyPr/>
        <a:lstStyle/>
        <a:p>
          <a:pPr algn="l"/>
          <a:endParaRPr lang="en-US"/>
        </a:p>
      </dgm:t>
    </dgm:pt>
    <dgm:pt modelId="{F5E4F67E-F37F-5046-A253-8F8DCE623A4C}">
      <dgm:prSet/>
      <dgm:spPr/>
      <dgm:t>
        <a:bodyPr/>
        <a:lstStyle/>
        <a:p>
          <a:pPr algn="l"/>
          <a:r>
            <a:rPr lang="en-US" dirty="0" smtClean="0"/>
            <a:t>Form of an Opinion and Qualification</a:t>
          </a:r>
          <a:endParaRPr lang="en-US" dirty="0"/>
        </a:p>
      </dgm:t>
    </dgm:pt>
    <dgm:pt modelId="{0FB9B408-53ED-4A4B-A018-88E59D98F085}" type="parTrans" cxnId="{7F5D6A51-E268-8845-A1D1-14997AB79E09}">
      <dgm:prSet/>
      <dgm:spPr/>
      <dgm:t>
        <a:bodyPr/>
        <a:lstStyle/>
        <a:p>
          <a:pPr algn="l"/>
          <a:endParaRPr lang="en-US"/>
        </a:p>
      </dgm:t>
    </dgm:pt>
    <dgm:pt modelId="{E18BBBDB-E029-4D45-B043-6A936838D662}" type="sibTrans" cxnId="{7F5D6A51-E268-8845-A1D1-14997AB79E09}">
      <dgm:prSet/>
      <dgm:spPr/>
      <dgm:t>
        <a:bodyPr/>
        <a:lstStyle/>
        <a:p>
          <a:pPr algn="l"/>
          <a:endParaRPr lang="en-US"/>
        </a:p>
      </dgm:t>
    </dgm:pt>
    <dgm:pt modelId="{94F81B81-86F3-4142-A5F5-E8AEE4F01954}">
      <dgm:prSet/>
      <dgm:spPr/>
      <dgm:t>
        <a:bodyPr/>
        <a:lstStyle/>
        <a:p>
          <a:pPr algn="l"/>
          <a:r>
            <a:rPr lang="en-US" dirty="0" smtClean="0"/>
            <a:t>Auditor’s Responsibility</a:t>
          </a:r>
          <a:endParaRPr lang="en-US" dirty="0"/>
        </a:p>
      </dgm:t>
    </dgm:pt>
    <dgm:pt modelId="{084C24C7-FF9F-D540-BD22-6459489DCB32}" type="parTrans" cxnId="{DB6EDD24-4FC8-E04D-BB0B-4E140096AE75}">
      <dgm:prSet/>
      <dgm:spPr/>
      <dgm:t>
        <a:bodyPr/>
        <a:lstStyle/>
        <a:p>
          <a:pPr algn="l"/>
          <a:endParaRPr lang="en-US"/>
        </a:p>
      </dgm:t>
    </dgm:pt>
    <dgm:pt modelId="{953F7BA6-20BE-CF4A-88C9-2BB1FC4CCEF3}" type="sibTrans" cxnId="{DB6EDD24-4FC8-E04D-BB0B-4E140096AE75}">
      <dgm:prSet/>
      <dgm:spPr/>
      <dgm:t>
        <a:bodyPr/>
        <a:lstStyle/>
        <a:p>
          <a:pPr algn="l"/>
          <a:endParaRPr lang="en-US"/>
        </a:p>
      </dgm:t>
    </dgm:pt>
    <dgm:pt modelId="{51154C0F-6EE5-C245-B247-7FB98E94E7FD}">
      <dgm:prSet/>
      <dgm:spPr/>
      <dgm:t>
        <a:bodyPr/>
        <a:lstStyle/>
        <a:p>
          <a:pPr algn="l"/>
          <a:r>
            <a:rPr lang="en-US" dirty="0" smtClean="0"/>
            <a:t>Format of Report</a:t>
          </a:r>
          <a:endParaRPr lang="en-US" dirty="0"/>
        </a:p>
      </dgm:t>
    </dgm:pt>
    <dgm:pt modelId="{69F0E4EC-120C-C245-B836-0F2495C4D4F8}" type="parTrans" cxnId="{40F66A03-326F-744F-A689-F9C2876DD5B5}">
      <dgm:prSet/>
      <dgm:spPr/>
      <dgm:t>
        <a:bodyPr/>
        <a:lstStyle/>
        <a:p>
          <a:endParaRPr lang="en-US"/>
        </a:p>
      </dgm:t>
    </dgm:pt>
    <dgm:pt modelId="{F470386C-8D4D-F842-B4EB-E66FC55249ED}" type="sibTrans" cxnId="{40F66A03-326F-744F-A689-F9C2876DD5B5}">
      <dgm:prSet/>
      <dgm:spPr/>
      <dgm:t>
        <a:bodyPr/>
        <a:lstStyle/>
        <a:p>
          <a:endParaRPr lang="en-US"/>
        </a:p>
      </dgm:t>
    </dgm:pt>
    <dgm:pt modelId="{8B993FFE-44C6-D44D-A96F-7FF5E7AF09CA}" type="pres">
      <dgm:prSet presAssocID="{CE75071A-AFB1-4703-B2D4-941558078174}" presName="Name0" presStyleCnt="0">
        <dgm:presLayoutVars>
          <dgm:dir/>
          <dgm:resizeHandles val="exact"/>
        </dgm:presLayoutVars>
      </dgm:prSet>
      <dgm:spPr/>
      <dgm:t>
        <a:bodyPr/>
        <a:lstStyle/>
        <a:p>
          <a:endParaRPr lang="en-US"/>
        </a:p>
      </dgm:t>
    </dgm:pt>
    <dgm:pt modelId="{F4BE0EE7-5854-EA40-AFE8-0FCB835AB04A}" type="pres">
      <dgm:prSet presAssocID="{EDCDD6C8-08C1-44ED-86FD-2EFAE4100833}" presName="Name5" presStyleLbl="vennNode1" presStyleIdx="0" presStyleCnt="6">
        <dgm:presLayoutVars>
          <dgm:bulletEnabled val="1"/>
        </dgm:presLayoutVars>
      </dgm:prSet>
      <dgm:spPr/>
      <dgm:t>
        <a:bodyPr/>
        <a:lstStyle/>
        <a:p>
          <a:endParaRPr lang="en-US"/>
        </a:p>
      </dgm:t>
    </dgm:pt>
    <dgm:pt modelId="{B1AE3888-58BB-3645-B757-965761C70B1E}" type="pres">
      <dgm:prSet presAssocID="{5EEF24F4-82BD-44D5-89A2-7948A6EAB26B}" presName="space" presStyleCnt="0"/>
      <dgm:spPr/>
      <dgm:t>
        <a:bodyPr/>
        <a:lstStyle/>
        <a:p>
          <a:endParaRPr lang="en-US"/>
        </a:p>
      </dgm:t>
    </dgm:pt>
    <dgm:pt modelId="{71CC3C0A-1D69-774B-A0C7-72E7D9912F53}" type="pres">
      <dgm:prSet presAssocID="{C5707074-5903-BC4C-8E78-E139BA9FBCE3}" presName="Name5" presStyleLbl="vennNode1" presStyleIdx="1" presStyleCnt="6">
        <dgm:presLayoutVars>
          <dgm:bulletEnabled val="1"/>
        </dgm:presLayoutVars>
      </dgm:prSet>
      <dgm:spPr/>
      <dgm:t>
        <a:bodyPr/>
        <a:lstStyle/>
        <a:p>
          <a:endParaRPr lang="en-US"/>
        </a:p>
      </dgm:t>
    </dgm:pt>
    <dgm:pt modelId="{0C32FE50-6523-A64F-862D-60DC968374EF}" type="pres">
      <dgm:prSet presAssocID="{23C236AC-288C-EF48-A787-50E0FC08EACA}" presName="space" presStyleCnt="0"/>
      <dgm:spPr/>
      <dgm:t>
        <a:bodyPr/>
        <a:lstStyle/>
        <a:p>
          <a:endParaRPr lang="en-US"/>
        </a:p>
      </dgm:t>
    </dgm:pt>
    <dgm:pt modelId="{1F932376-1EB0-2948-BD11-4EDD2CFEF800}" type="pres">
      <dgm:prSet presAssocID="{14622B7C-6CEC-8340-83AC-137B753EA249}" presName="Name5" presStyleLbl="vennNode1" presStyleIdx="2" presStyleCnt="6">
        <dgm:presLayoutVars>
          <dgm:bulletEnabled val="1"/>
        </dgm:presLayoutVars>
      </dgm:prSet>
      <dgm:spPr/>
      <dgm:t>
        <a:bodyPr/>
        <a:lstStyle/>
        <a:p>
          <a:endParaRPr lang="en-US"/>
        </a:p>
      </dgm:t>
    </dgm:pt>
    <dgm:pt modelId="{78E16401-ACDD-A847-8595-7C16283BA2AA}" type="pres">
      <dgm:prSet presAssocID="{8B29EC74-30BF-3A42-A588-F42FBBC4B24C}" presName="space" presStyleCnt="0"/>
      <dgm:spPr/>
      <dgm:t>
        <a:bodyPr/>
        <a:lstStyle/>
        <a:p>
          <a:endParaRPr lang="en-US"/>
        </a:p>
      </dgm:t>
    </dgm:pt>
    <dgm:pt modelId="{D235372E-9C9B-1946-9C5C-1DB5431DE063}" type="pres">
      <dgm:prSet presAssocID="{F5E4F67E-F37F-5046-A253-8F8DCE623A4C}" presName="Name5" presStyleLbl="vennNode1" presStyleIdx="3" presStyleCnt="6">
        <dgm:presLayoutVars>
          <dgm:bulletEnabled val="1"/>
        </dgm:presLayoutVars>
      </dgm:prSet>
      <dgm:spPr/>
      <dgm:t>
        <a:bodyPr/>
        <a:lstStyle/>
        <a:p>
          <a:endParaRPr lang="en-US"/>
        </a:p>
      </dgm:t>
    </dgm:pt>
    <dgm:pt modelId="{064E4452-0815-A34C-BD0F-12298CBF33E6}" type="pres">
      <dgm:prSet presAssocID="{E18BBBDB-E029-4D45-B043-6A936838D662}" presName="space" presStyleCnt="0"/>
      <dgm:spPr/>
      <dgm:t>
        <a:bodyPr/>
        <a:lstStyle/>
        <a:p>
          <a:endParaRPr lang="en-US"/>
        </a:p>
      </dgm:t>
    </dgm:pt>
    <dgm:pt modelId="{55770831-D2EC-D147-B77E-59EFCE4AD52F}" type="pres">
      <dgm:prSet presAssocID="{94F81B81-86F3-4142-A5F5-E8AEE4F01954}" presName="Name5" presStyleLbl="vennNode1" presStyleIdx="4" presStyleCnt="6">
        <dgm:presLayoutVars>
          <dgm:bulletEnabled val="1"/>
        </dgm:presLayoutVars>
      </dgm:prSet>
      <dgm:spPr/>
      <dgm:t>
        <a:bodyPr/>
        <a:lstStyle/>
        <a:p>
          <a:endParaRPr lang="en-US"/>
        </a:p>
      </dgm:t>
    </dgm:pt>
    <dgm:pt modelId="{2CEB4764-3114-8B49-BAFC-60AD22C5DAF5}" type="pres">
      <dgm:prSet presAssocID="{953F7BA6-20BE-CF4A-88C9-2BB1FC4CCEF3}" presName="space" presStyleCnt="0"/>
      <dgm:spPr/>
    </dgm:pt>
    <dgm:pt modelId="{9B5CE766-72EC-6541-B88E-B7DF835FE52B}" type="pres">
      <dgm:prSet presAssocID="{51154C0F-6EE5-C245-B247-7FB98E94E7FD}" presName="Name5" presStyleLbl="vennNode1" presStyleIdx="5" presStyleCnt="6">
        <dgm:presLayoutVars>
          <dgm:bulletEnabled val="1"/>
        </dgm:presLayoutVars>
      </dgm:prSet>
      <dgm:spPr/>
      <dgm:t>
        <a:bodyPr/>
        <a:lstStyle/>
        <a:p>
          <a:endParaRPr lang="en-US"/>
        </a:p>
      </dgm:t>
    </dgm:pt>
  </dgm:ptLst>
  <dgm:cxnLst>
    <dgm:cxn modelId="{DB6EDD24-4FC8-E04D-BB0B-4E140096AE75}" srcId="{CE75071A-AFB1-4703-B2D4-941558078174}" destId="{94F81B81-86F3-4142-A5F5-E8AEE4F01954}" srcOrd="4" destOrd="0" parTransId="{084C24C7-FF9F-D540-BD22-6459489DCB32}" sibTransId="{953F7BA6-20BE-CF4A-88C9-2BB1FC4CCEF3}"/>
    <dgm:cxn modelId="{169A6B67-7161-8F4A-B7C1-4A67B4F80B78}" type="presOf" srcId="{14622B7C-6CEC-8340-83AC-137B753EA249}" destId="{1F932376-1EB0-2948-BD11-4EDD2CFEF800}" srcOrd="0" destOrd="0" presId="urn:microsoft.com/office/officeart/2005/8/layout/venn3"/>
    <dgm:cxn modelId="{40F66A03-326F-744F-A689-F9C2876DD5B5}" srcId="{CE75071A-AFB1-4703-B2D4-941558078174}" destId="{51154C0F-6EE5-C245-B247-7FB98E94E7FD}" srcOrd="5" destOrd="0" parTransId="{69F0E4EC-120C-C245-B836-0F2495C4D4F8}" sibTransId="{F470386C-8D4D-F842-B4EB-E66FC55249ED}"/>
    <dgm:cxn modelId="{7F5D6A51-E268-8845-A1D1-14997AB79E09}" srcId="{CE75071A-AFB1-4703-B2D4-941558078174}" destId="{F5E4F67E-F37F-5046-A253-8F8DCE623A4C}" srcOrd="3" destOrd="0" parTransId="{0FB9B408-53ED-4A4B-A018-88E59D98F085}" sibTransId="{E18BBBDB-E029-4D45-B043-6A936838D662}"/>
    <dgm:cxn modelId="{A9325DDF-8858-4E41-A2E5-3BACCEC3AD2B}" type="presOf" srcId="{EDCDD6C8-08C1-44ED-86FD-2EFAE4100833}" destId="{F4BE0EE7-5854-EA40-AFE8-0FCB835AB04A}" srcOrd="0" destOrd="0" presId="urn:microsoft.com/office/officeart/2005/8/layout/venn3"/>
    <dgm:cxn modelId="{1AB3BC4C-0C2D-C643-8032-FCA1807CC983}" type="presOf" srcId="{94F81B81-86F3-4142-A5F5-E8AEE4F01954}" destId="{55770831-D2EC-D147-B77E-59EFCE4AD52F}" srcOrd="0" destOrd="0" presId="urn:microsoft.com/office/officeart/2005/8/layout/venn3"/>
    <dgm:cxn modelId="{685CB54C-ADF0-2F44-9A6C-E3BD081B4E21}" type="presOf" srcId="{CE75071A-AFB1-4703-B2D4-941558078174}" destId="{8B993FFE-44C6-D44D-A96F-7FF5E7AF09CA}" srcOrd="0" destOrd="0" presId="urn:microsoft.com/office/officeart/2005/8/layout/venn3"/>
    <dgm:cxn modelId="{E3F354E6-E6A5-0541-9540-99159B449AC5}" srcId="{CE75071A-AFB1-4703-B2D4-941558078174}" destId="{C5707074-5903-BC4C-8E78-E139BA9FBCE3}" srcOrd="1" destOrd="0" parTransId="{61971940-A9FC-0E4E-9385-8D962DC81900}" sibTransId="{23C236AC-288C-EF48-A787-50E0FC08EACA}"/>
    <dgm:cxn modelId="{758BE3D2-F189-F043-8DD3-97B2890D094A}" type="presOf" srcId="{51154C0F-6EE5-C245-B247-7FB98E94E7FD}" destId="{9B5CE766-72EC-6541-B88E-B7DF835FE52B}" srcOrd="0" destOrd="0" presId="urn:microsoft.com/office/officeart/2005/8/layout/venn3"/>
    <dgm:cxn modelId="{8520E7ED-F556-1B42-A392-507966D95586}" type="presOf" srcId="{C5707074-5903-BC4C-8E78-E139BA9FBCE3}" destId="{71CC3C0A-1D69-774B-A0C7-72E7D9912F53}" srcOrd="0" destOrd="0" presId="urn:microsoft.com/office/officeart/2005/8/layout/venn3"/>
    <dgm:cxn modelId="{E52A1212-1197-B846-83F0-6D093873C2EB}" srcId="{CE75071A-AFB1-4703-B2D4-941558078174}" destId="{14622B7C-6CEC-8340-83AC-137B753EA249}" srcOrd="2" destOrd="0" parTransId="{7DF73A9A-39D2-EA4C-8867-3DB4939B5FF5}" sibTransId="{8B29EC74-30BF-3A42-A588-F42FBBC4B24C}"/>
    <dgm:cxn modelId="{B3026417-B690-4501-B30F-0C1C9FE16AB3}" srcId="{CE75071A-AFB1-4703-B2D4-941558078174}" destId="{EDCDD6C8-08C1-44ED-86FD-2EFAE4100833}" srcOrd="0" destOrd="0" parTransId="{A45CFEE4-B166-4B1E-BF3C-7FBB6A5230C6}" sibTransId="{5EEF24F4-82BD-44D5-89A2-7948A6EAB26B}"/>
    <dgm:cxn modelId="{72E78E14-A222-3F4F-AD4E-134A5416E30D}" type="presOf" srcId="{F5E4F67E-F37F-5046-A253-8F8DCE623A4C}" destId="{D235372E-9C9B-1946-9C5C-1DB5431DE063}" srcOrd="0" destOrd="0" presId="urn:microsoft.com/office/officeart/2005/8/layout/venn3"/>
    <dgm:cxn modelId="{78578D9C-EF7A-EF47-9D71-4C1F8097C41B}" type="presParOf" srcId="{8B993FFE-44C6-D44D-A96F-7FF5E7AF09CA}" destId="{F4BE0EE7-5854-EA40-AFE8-0FCB835AB04A}" srcOrd="0" destOrd="0" presId="urn:microsoft.com/office/officeart/2005/8/layout/venn3"/>
    <dgm:cxn modelId="{7762B3D1-6AB9-524E-B206-4B666E476447}" type="presParOf" srcId="{8B993FFE-44C6-D44D-A96F-7FF5E7AF09CA}" destId="{B1AE3888-58BB-3645-B757-965761C70B1E}" srcOrd="1" destOrd="0" presId="urn:microsoft.com/office/officeart/2005/8/layout/venn3"/>
    <dgm:cxn modelId="{9A895B30-9017-6E4B-8108-01E77CA8D8CE}" type="presParOf" srcId="{8B993FFE-44C6-D44D-A96F-7FF5E7AF09CA}" destId="{71CC3C0A-1D69-774B-A0C7-72E7D9912F53}" srcOrd="2" destOrd="0" presId="urn:microsoft.com/office/officeart/2005/8/layout/venn3"/>
    <dgm:cxn modelId="{98BC5FE5-F81E-5F4E-B349-CD3BAB2939BB}" type="presParOf" srcId="{8B993FFE-44C6-D44D-A96F-7FF5E7AF09CA}" destId="{0C32FE50-6523-A64F-862D-60DC968374EF}" srcOrd="3" destOrd="0" presId="urn:microsoft.com/office/officeart/2005/8/layout/venn3"/>
    <dgm:cxn modelId="{1655B9DC-C5EB-E845-B86B-16714EF1A9EE}" type="presParOf" srcId="{8B993FFE-44C6-D44D-A96F-7FF5E7AF09CA}" destId="{1F932376-1EB0-2948-BD11-4EDD2CFEF800}" srcOrd="4" destOrd="0" presId="urn:microsoft.com/office/officeart/2005/8/layout/venn3"/>
    <dgm:cxn modelId="{000428DA-345D-D342-836F-37D25316C65F}" type="presParOf" srcId="{8B993FFE-44C6-D44D-A96F-7FF5E7AF09CA}" destId="{78E16401-ACDD-A847-8595-7C16283BA2AA}" srcOrd="5" destOrd="0" presId="urn:microsoft.com/office/officeart/2005/8/layout/venn3"/>
    <dgm:cxn modelId="{63FB79B9-93ED-4E4F-93B4-0FB1295D72E8}" type="presParOf" srcId="{8B993FFE-44C6-D44D-A96F-7FF5E7AF09CA}" destId="{D235372E-9C9B-1946-9C5C-1DB5431DE063}" srcOrd="6" destOrd="0" presId="urn:microsoft.com/office/officeart/2005/8/layout/venn3"/>
    <dgm:cxn modelId="{3D96847B-719D-F941-BE32-C8AFB71066DE}" type="presParOf" srcId="{8B993FFE-44C6-D44D-A96F-7FF5E7AF09CA}" destId="{064E4452-0815-A34C-BD0F-12298CBF33E6}" srcOrd="7" destOrd="0" presId="urn:microsoft.com/office/officeart/2005/8/layout/venn3"/>
    <dgm:cxn modelId="{61D5FC82-A126-584E-A2BF-0CE3D6BBCF3B}" type="presParOf" srcId="{8B993FFE-44C6-D44D-A96F-7FF5E7AF09CA}" destId="{55770831-D2EC-D147-B77E-59EFCE4AD52F}" srcOrd="8" destOrd="0" presId="urn:microsoft.com/office/officeart/2005/8/layout/venn3"/>
    <dgm:cxn modelId="{21A146F6-417D-C240-B673-B3F8B7535379}" type="presParOf" srcId="{8B993FFE-44C6-D44D-A96F-7FF5E7AF09CA}" destId="{2CEB4764-3114-8B49-BAFC-60AD22C5DAF5}" srcOrd="9" destOrd="0" presId="urn:microsoft.com/office/officeart/2005/8/layout/venn3"/>
    <dgm:cxn modelId="{2CED8FCE-3B00-EA48-ADA2-936AFFDB6382}" type="presParOf" srcId="{8B993FFE-44C6-D44D-A96F-7FF5E7AF09CA}" destId="{9B5CE766-72EC-6541-B88E-B7DF835FE52B}"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EE082F0B-1A27-412A-8F58-191FFE9FC63A}" type="doc">
      <dgm:prSet loTypeId="urn:microsoft.com/office/officeart/2005/8/layout/hProcess9" loCatId="process" qsTypeId="urn:microsoft.com/office/officeart/2005/8/quickstyle/simple2" qsCatId="simple" csTypeId="urn:microsoft.com/office/officeart/2005/8/colors/accent2_2" csCatId="accent2" phldr="1"/>
      <dgm:spPr/>
      <dgm:t>
        <a:bodyPr/>
        <a:lstStyle/>
        <a:p>
          <a:endParaRPr lang="en-US"/>
        </a:p>
      </dgm:t>
    </dgm:pt>
    <dgm:pt modelId="{59F71E1C-F9E2-459F-B2A1-E73050CB59B9}">
      <dgm:prSet/>
      <dgm:spPr/>
      <dgm:t>
        <a:bodyPr/>
        <a:lstStyle/>
        <a:p>
          <a:r>
            <a:rPr lang="en-US" dirty="0"/>
            <a:t>The Auditor shall adhere to the Auditing Standards on – (a) Audit Engagement (CSAS-1); (b) Audit Process and Documentation (CSAS-2); and (c) Forming of Opinion (CSAS-3).</a:t>
          </a:r>
        </a:p>
      </dgm:t>
    </dgm:pt>
    <dgm:pt modelId="{7111B4EE-43AF-4C4C-A87E-396A2920BFD2}" type="parTrans" cxnId="{FB098202-6FFF-4DE5-878C-49F810E77645}">
      <dgm:prSet/>
      <dgm:spPr/>
      <dgm:t>
        <a:bodyPr/>
        <a:lstStyle/>
        <a:p>
          <a:endParaRPr lang="en-US"/>
        </a:p>
      </dgm:t>
    </dgm:pt>
    <dgm:pt modelId="{2E028015-530B-44DB-BA70-A5227DEBED71}" type="sibTrans" cxnId="{FB098202-6FFF-4DE5-878C-49F810E77645}">
      <dgm:prSet/>
      <dgm:spPr/>
      <dgm:t>
        <a:bodyPr/>
        <a:lstStyle/>
        <a:p>
          <a:endParaRPr lang="en-US"/>
        </a:p>
      </dgm:t>
    </dgm:pt>
    <dgm:pt modelId="{FB067DAD-3C8D-431F-99BC-69FCDB3041A7}" type="pres">
      <dgm:prSet presAssocID="{EE082F0B-1A27-412A-8F58-191FFE9FC63A}" presName="CompostProcess" presStyleCnt="0">
        <dgm:presLayoutVars>
          <dgm:dir/>
          <dgm:resizeHandles val="exact"/>
        </dgm:presLayoutVars>
      </dgm:prSet>
      <dgm:spPr/>
      <dgm:t>
        <a:bodyPr/>
        <a:lstStyle/>
        <a:p>
          <a:endParaRPr lang="en-US"/>
        </a:p>
      </dgm:t>
    </dgm:pt>
    <dgm:pt modelId="{54DF49A4-773A-41BA-8C5B-F82B289AA034}" type="pres">
      <dgm:prSet presAssocID="{EE082F0B-1A27-412A-8F58-191FFE9FC63A}" presName="arrow" presStyleLbl="bgShp" presStyleIdx="0" presStyleCnt="1"/>
      <dgm:spPr/>
      <dgm:t>
        <a:bodyPr/>
        <a:lstStyle/>
        <a:p>
          <a:endParaRPr lang="en-US"/>
        </a:p>
      </dgm:t>
    </dgm:pt>
    <dgm:pt modelId="{2F4DC841-5D59-4633-A99B-F2DF345F7122}" type="pres">
      <dgm:prSet presAssocID="{EE082F0B-1A27-412A-8F58-191FFE9FC63A}" presName="linearProcess" presStyleCnt="0"/>
      <dgm:spPr/>
      <dgm:t>
        <a:bodyPr/>
        <a:lstStyle/>
        <a:p>
          <a:endParaRPr lang="en-US"/>
        </a:p>
      </dgm:t>
    </dgm:pt>
    <dgm:pt modelId="{C5B75856-CF1A-472A-8E45-4B0B838AA5FD}" type="pres">
      <dgm:prSet presAssocID="{59F71E1C-F9E2-459F-B2A1-E73050CB59B9}" presName="textNode" presStyleLbl="node1" presStyleIdx="0" presStyleCnt="1">
        <dgm:presLayoutVars>
          <dgm:bulletEnabled val="1"/>
        </dgm:presLayoutVars>
      </dgm:prSet>
      <dgm:spPr/>
      <dgm:t>
        <a:bodyPr/>
        <a:lstStyle/>
        <a:p>
          <a:endParaRPr lang="en-US"/>
        </a:p>
      </dgm:t>
    </dgm:pt>
  </dgm:ptLst>
  <dgm:cxnLst>
    <dgm:cxn modelId="{FB098202-6FFF-4DE5-878C-49F810E77645}" srcId="{EE082F0B-1A27-412A-8F58-191FFE9FC63A}" destId="{59F71E1C-F9E2-459F-B2A1-E73050CB59B9}" srcOrd="0" destOrd="0" parTransId="{7111B4EE-43AF-4C4C-A87E-396A2920BFD2}" sibTransId="{2E028015-530B-44DB-BA70-A5227DEBED71}"/>
    <dgm:cxn modelId="{C3DECEDB-29DC-435C-AC04-4A4659C46375}" type="presOf" srcId="{EE082F0B-1A27-412A-8F58-191FFE9FC63A}" destId="{FB067DAD-3C8D-431F-99BC-69FCDB3041A7}" srcOrd="0" destOrd="0" presId="urn:microsoft.com/office/officeart/2005/8/layout/hProcess9"/>
    <dgm:cxn modelId="{B9002872-623B-4AA2-A833-2357907E8C53}" type="presOf" srcId="{59F71E1C-F9E2-459F-B2A1-E73050CB59B9}" destId="{C5B75856-CF1A-472A-8E45-4B0B838AA5FD}" srcOrd="0" destOrd="0" presId="urn:microsoft.com/office/officeart/2005/8/layout/hProcess9"/>
    <dgm:cxn modelId="{50703EC9-41EA-4BDB-BE7F-E8278ADE4B5C}" type="presParOf" srcId="{FB067DAD-3C8D-431F-99BC-69FCDB3041A7}" destId="{54DF49A4-773A-41BA-8C5B-F82B289AA034}" srcOrd="0" destOrd="0" presId="urn:microsoft.com/office/officeart/2005/8/layout/hProcess9"/>
    <dgm:cxn modelId="{09296DAF-D811-4439-809E-19632031322E}" type="presParOf" srcId="{FB067DAD-3C8D-431F-99BC-69FCDB3041A7}" destId="{2F4DC841-5D59-4633-A99B-F2DF345F7122}" srcOrd="1" destOrd="0" presId="urn:microsoft.com/office/officeart/2005/8/layout/hProcess9"/>
    <dgm:cxn modelId="{C8E39F51-C9D7-44FB-BA62-2EA960820EBA}" type="presParOf" srcId="{2F4DC841-5D59-4633-A99B-F2DF345F7122}" destId="{C5B75856-CF1A-472A-8E45-4B0B838AA5F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193ECEA-6A8C-4B09-A8F6-2483816C7089}" type="doc">
      <dgm:prSet loTypeId="urn:microsoft.com/office/officeart/2005/8/layout/cycle3" loCatId="cycle" qsTypeId="urn:microsoft.com/office/officeart/2005/8/quickstyle/simple2" qsCatId="simple" csTypeId="urn:microsoft.com/office/officeart/2005/8/colors/accent2_2" csCatId="accent2" phldr="1"/>
      <dgm:spPr/>
      <dgm:t>
        <a:bodyPr/>
        <a:lstStyle/>
        <a:p>
          <a:endParaRPr lang="en-US"/>
        </a:p>
      </dgm:t>
    </dgm:pt>
    <dgm:pt modelId="{C5ED032F-49F9-43A1-AC2F-40908F51F4F9}">
      <dgm:prSet phldrT="[Text]"/>
      <dgm:spPr/>
      <dgm:t>
        <a:bodyPr/>
        <a:lstStyle/>
        <a:p>
          <a:r>
            <a:rPr lang="en-US" b="1"/>
            <a:t>Identification and segregation of applicable laws</a:t>
          </a:r>
          <a:endParaRPr lang="en-US"/>
        </a:p>
      </dgm:t>
    </dgm:pt>
    <dgm:pt modelId="{8293D620-0653-478D-A12A-A71FEDB481CD}" type="parTrans" cxnId="{38835A24-D079-4471-AB85-E450965296D0}">
      <dgm:prSet/>
      <dgm:spPr/>
      <dgm:t>
        <a:bodyPr/>
        <a:lstStyle/>
        <a:p>
          <a:endParaRPr lang="en-US"/>
        </a:p>
      </dgm:t>
    </dgm:pt>
    <dgm:pt modelId="{E4E55178-419D-4B2C-85F0-DAEACB280179}" type="sibTrans" cxnId="{38835A24-D079-4471-AB85-E450965296D0}">
      <dgm:prSet/>
      <dgm:spPr/>
      <dgm:t>
        <a:bodyPr/>
        <a:lstStyle/>
        <a:p>
          <a:endParaRPr lang="en-US"/>
        </a:p>
      </dgm:t>
    </dgm:pt>
    <dgm:pt modelId="{98666B20-6FA4-482F-BE40-EF1C0A81AD7F}">
      <dgm:prSet/>
      <dgm:spPr/>
      <dgm:t>
        <a:bodyPr/>
        <a:lstStyle/>
        <a:p>
          <a:r>
            <a:rPr lang="en-US" b="1"/>
            <a:t>Verification of corporate conduct and compliance of laws</a:t>
          </a:r>
          <a:endParaRPr lang="en-US" b="1" dirty="0"/>
        </a:p>
      </dgm:t>
    </dgm:pt>
    <dgm:pt modelId="{F6BDB071-1E5C-41F3-8742-C417C7DA0334}" type="parTrans" cxnId="{396B2B24-8B2D-4E29-8505-A85301201941}">
      <dgm:prSet/>
      <dgm:spPr/>
      <dgm:t>
        <a:bodyPr/>
        <a:lstStyle/>
        <a:p>
          <a:endParaRPr lang="en-US"/>
        </a:p>
      </dgm:t>
    </dgm:pt>
    <dgm:pt modelId="{8C1C72CB-AE4E-4089-A7F8-F2CA36A41936}" type="sibTrans" cxnId="{396B2B24-8B2D-4E29-8505-A85301201941}">
      <dgm:prSet/>
      <dgm:spPr/>
      <dgm:t>
        <a:bodyPr/>
        <a:lstStyle/>
        <a:p>
          <a:endParaRPr lang="en-US"/>
        </a:p>
      </dgm:t>
    </dgm:pt>
    <dgm:pt modelId="{138B9748-DBEC-48C8-8BD3-807E46D5B16E}">
      <dgm:prSet/>
      <dgm:spPr/>
      <dgm:t>
        <a:bodyPr/>
        <a:lstStyle/>
        <a:p>
          <a:r>
            <a:rPr lang="en-US" b="1"/>
            <a:t>Board Composition</a:t>
          </a:r>
          <a:endParaRPr lang="en-US" dirty="0"/>
        </a:p>
      </dgm:t>
    </dgm:pt>
    <dgm:pt modelId="{01179D43-6EF3-4D08-95DA-4D1ED30B8015}" type="parTrans" cxnId="{88CBA26D-0A58-4D9C-BF0C-04D0AE5CAE2F}">
      <dgm:prSet/>
      <dgm:spPr/>
      <dgm:t>
        <a:bodyPr/>
        <a:lstStyle/>
        <a:p>
          <a:endParaRPr lang="en-US"/>
        </a:p>
      </dgm:t>
    </dgm:pt>
    <dgm:pt modelId="{793B7FB8-B7A1-4701-BEDF-5A1FA69EFBB2}" type="sibTrans" cxnId="{88CBA26D-0A58-4D9C-BF0C-04D0AE5CAE2F}">
      <dgm:prSet/>
      <dgm:spPr/>
      <dgm:t>
        <a:bodyPr/>
        <a:lstStyle/>
        <a:p>
          <a:endParaRPr lang="en-US"/>
        </a:p>
      </dgm:t>
    </dgm:pt>
    <dgm:pt modelId="{EE088CF0-FA9B-416B-A813-19EBEE4E5F97}">
      <dgm:prSet/>
      <dgm:spPr/>
      <dgm:t>
        <a:bodyPr/>
        <a:lstStyle/>
        <a:p>
          <a:r>
            <a:rPr lang="en-US" b="1"/>
            <a:t>Board Processes</a:t>
          </a:r>
          <a:endParaRPr lang="en-US" b="1" dirty="0"/>
        </a:p>
      </dgm:t>
    </dgm:pt>
    <dgm:pt modelId="{E37801F8-CF76-4C72-814D-4718E7CD5270}" type="parTrans" cxnId="{E578D44C-B1CE-42C4-9B77-DE87EBB7D702}">
      <dgm:prSet/>
      <dgm:spPr/>
      <dgm:t>
        <a:bodyPr/>
        <a:lstStyle/>
        <a:p>
          <a:endParaRPr lang="en-US"/>
        </a:p>
      </dgm:t>
    </dgm:pt>
    <dgm:pt modelId="{298234D7-8BA2-4E13-B702-64BE2A864BD6}" type="sibTrans" cxnId="{E578D44C-B1CE-42C4-9B77-DE87EBB7D702}">
      <dgm:prSet/>
      <dgm:spPr/>
      <dgm:t>
        <a:bodyPr/>
        <a:lstStyle/>
        <a:p>
          <a:endParaRPr lang="en-US"/>
        </a:p>
      </dgm:t>
    </dgm:pt>
    <dgm:pt modelId="{EC69578B-1CC1-47A6-B745-E6544318FF80}">
      <dgm:prSet/>
      <dgm:spPr/>
      <dgm:t>
        <a:bodyPr/>
        <a:lstStyle/>
        <a:p>
          <a:r>
            <a:rPr lang="en-US" b="1"/>
            <a:t>System and Process</a:t>
          </a:r>
          <a:endParaRPr lang="en-US" b="1" dirty="0"/>
        </a:p>
      </dgm:t>
    </dgm:pt>
    <dgm:pt modelId="{CA3F8750-FBAE-4F0E-9D34-652BFCE18353}" type="parTrans" cxnId="{CA743CE5-E71C-4497-985E-8FA9A89A5CEC}">
      <dgm:prSet/>
      <dgm:spPr/>
      <dgm:t>
        <a:bodyPr/>
        <a:lstStyle/>
        <a:p>
          <a:endParaRPr lang="en-US"/>
        </a:p>
      </dgm:t>
    </dgm:pt>
    <dgm:pt modelId="{ABB96957-BB8C-4538-A6D0-DFBDAB5404C0}" type="sibTrans" cxnId="{CA743CE5-E71C-4497-985E-8FA9A89A5CEC}">
      <dgm:prSet/>
      <dgm:spPr/>
      <dgm:t>
        <a:bodyPr/>
        <a:lstStyle/>
        <a:p>
          <a:endParaRPr lang="en-US"/>
        </a:p>
      </dgm:t>
    </dgm:pt>
    <dgm:pt modelId="{3B0424B9-FDD1-4F07-8F76-DC9E97BC6E2A}">
      <dgm:prSet/>
      <dgm:spPr/>
      <dgm:t>
        <a:bodyPr/>
        <a:lstStyle/>
        <a:p>
          <a:r>
            <a:rPr lang="en-US" b="1"/>
            <a:t>Detection of Fraud</a:t>
          </a:r>
          <a:endParaRPr lang="en-US" b="1" dirty="0"/>
        </a:p>
      </dgm:t>
    </dgm:pt>
    <dgm:pt modelId="{B8F05194-ED90-49DE-9C86-1FDF3B9E8795}" type="parTrans" cxnId="{28E32E7A-B239-4062-877B-D3B5D42423D2}">
      <dgm:prSet/>
      <dgm:spPr/>
      <dgm:t>
        <a:bodyPr/>
        <a:lstStyle/>
        <a:p>
          <a:endParaRPr lang="en-US"/>
        </a:p>
      </dgm:t>
    </dgm:pt>
    <dgm:pt modelId="{18D32551-29BB-4D05-9FB5-AB4AE2F64331}" type="sibTrans" cxnId="{28E32E7A-B239-4062-877B-D3B5D42423D2}">
      <dgm:prSet/>
      <dgm:spPr/>
      <dgm:t>
        <a:bodyPr/>
        <a:lstStyle/>
        <a:p>
          <a:endParaRPr lang="en-US"/>
        </a:p>
      </dgm:t>
    </dgm:pt>
    <dgm:pt modelId="{914FB165-62AE-41D0-A0C3-8DA82AABB322}">
      <dgm:prSet/>
      <dgm:spPr/>
      <dgm:t>
        <a:bodyPr/>
        <a:lstStyle/>
        <a:p>
          <a:r>
            <a:rPr lang="en-US" b="1"/>
            <a:t>Reporting of Fraud</a:t>
          </a:r>
          <a:endParaRPr lang="en-US" dirty="0"/>
        </a:p>
      </dgm:t>
    </dgm:pt>
    <dgm:pt modelId="{AF058686-47D6-4FBE-9C8F-7E2B0995B235}" type="parTrans" cxnId="{AEF1FEAF-1CC6-49F9-8C23-D2F138318511}">
      <dgm:prSet/>
      <dgm:spPr/>
      <dgm:t>
        <a:bodyPr/>
        <a:lstStyle/>
        <a:p>
          <a:endParaRPr lang="en-US"/>
        </a:p>
      </dgm:t>
    </dgm:pt>
    <dgm:pt modelId="{EC784DFD-3E79-4A7F-A52C-4B04142F8E4E}" type="sibTrans" cxnId="{AEF1FEAF-1CC6-49F9-8C23-D2F138318511}">
      <dgm:prSet/>
      <dgm:spPr/>
      <dgm:t>
        <a:bodyPr/>
        <a:lstStyle/>
        <a:p>
          <a:endParaRPr lang="en-US"/>
        </a:p>
      </dgm:t>
    </dgm:pt>
    <dgm:pt modelId="{1C95F764-773D-48F2-9074-EBCC5B58973F}" type="pres">
      <dgm:prSet presAssocID="{7193ECEA-6A8C-4B09-A8F6-2483816C7089}" presName="Name0" presStyleCnt="0">
        <dgm:presLayoutVars>
          <dgm:dir/>
          <dgm:resizeHandles val="exact"/>
        </dgm:presLayoutVars>
      </dgm:prSet>
      <dgm:spPr/>
      <dgm:t>
        <a:bodyPr/>
        <a:lstStyle/>
        <a:p>
          <a:endParaRPr lang="en-US"/>
        </a:p>
      </dgm:t>
    </dgm:pt>
    <dgm:pt modelId="{7D5D84E8-4BF6-4B23-92AD-E6962C31F483}" type="pres">
      <dgm:prSet presAssocID="{7193ECEA-6A8C-4B09-A8F6-2483816C7089}" presName="cycle" presStyleCnt="0"/>
      <dgm:spPr/>
      <dgm:t>
        <a:bodyPr/>
        <a:lstStyle/>
        <a:p>
          <a:endParaRPr lang="en-US"/>
        </a:p>
      </dgm:t>
    </dgm:pt>
    <dgm:pt modelId="{FDF59788-71AF-4B2A-B459-219D0EF71805}" type="pres">
      <dgm:prSet presAssocID="{C5ED032F-49F9-43A1-AC2F-40908F51F4F9}" presName="nodeFirstNode" presStyleLbl="node1" presStyleIdx="0" presStyleCnt="7">
        <dgm:presLayoutVars>
          <dgm:bulletEnabled val="1"/>
        </dgm:presLayoutVars>
      </dgm:prSet>
      <dgm:spPr/>
      <dgm:t>
        <a:bodyPr/>
        <a:lstStyle/>
        <a:p>
          <a:endParaRPr lang="en-US"/>
        </a:p>
      </dgm:t>
    </dgm:pt>
    <dgm:pt modelId="{5B24BFAE-83AD-4D86-9122-EC5C3DE71F63}" type="pres">
      <dgm:prSet presAssocID="{E4E55178-419D-4B2C-85F0-DAEACB280179}" presName="sibTransFirstNode" presStyleLbl="bgShp" presStyleIdx="0" presStyleCnt="1"/>
      <dgm:spPr/>
      <dgm:t>
        <a:bodyPr/>
        <a:lstStyle/>
        <a:p>
          <a:endParaRPr lang="en-US"/>
        </a:p>
      </dgm:t>
    </dgm:pt>
    <dgm:pt modelId="{17858B14-9A4D-48B9-8342-16CFEEEBBEEE}" type="pres">
      <dgm:prSet presAssocID="{98666B20-6FA4-482F-BE40-EF1C0A81AD7F}" presName="nodeFollowingNodes" presStyleLbl="node1" presStyleIdx="1" presStyleCnt="7">
        <dgm:presLayoutVars>
          <dgm:bulletEnabled val="1"/>
        </dgm:presLayoutVars>
      </dgm:prSet>
      <dgm:spPr/>
      <dgm:t>
        <a:bodyPr/>
        <a:lstStyle/>
        <a:p>
          <a:endParaRPr lang="en-US"/>
        </a:p>
      </dgm:t>
    </dgm:pt>
    <dgm:pt modelId="{1F1C978F-8654-4DD4-A97D-79C01145D588}" type="pres">
      <dgm:prSet presAssocID="{138B9748-DBEC-48C8-8BD3-807E46D5B16E}" presName="nodeFollowingNodes" presStyleLbl="node1" presStyleIdx="2" presStyleCnt="7">
        <dgm:presLayoutVars>
          <dgm:bulletEnabled val="1"/>
        </dgm:presLayoutVars>
      </dgm:prSet>
      <dgm:spPr/>
      <dgm:t>
        <a:bodyPr/>
        <a:lstStyle/>
        <a:p>
          <a:endParaRPr lang="en-US"/>
        </a:p>
      </dgm:t>
    </dgm:pt>
    <dgm:pt modelId="{3D1E7673-B567-4810-8835-576591F57417}" type="pres">
      <dgm:prSet presAssocID="{EE088CF0-FA9B-416B-A813-19EBEE4E5F97}" presName="nodeFollowingNodes" presStyleLbl="node1" presStyleIdx="3" presStyleCnt="7">
        <dgm:presLayoutVars>
          <dgm:bulletEnabled val="1"/>
        </dgm:presLayoutVars>
      </dgm:prSet>
      <dgm:spPr/>
      <dgm:t>
        <a:bodyPr/>
        <a:lstStyle/>
        <a:p>
          <a:endParaRPr lang="en-US"/>
        </a:p>
      </dgm:t>
    </dgm:pt>
    <dgm:pt modelId="{C23A96F8-D721-49B3-A3A7-12F8A7FCEF51}" type="pres">
      <dgm:prSet presAssocID="{EC69578B-1CC1-47A6-B745-E6544318FF80}" presName="nodeFollowingNodes" presStyleLbl="node1" presStyleIdx="4" presStyleCnt="7">
        <dgm:presLayoutVars>
          <dgm:bulletEnabled val="1"/>
        </dgm:presLayoutVars>
      </dgm:prSet>
      <dgm:spPr/>
      <dgm:t>
        <a:bodyPr/>
        <a:lstStyle/>
        <a:p>
          <a:endParaRPr lang="en-US"/>
        </a:p>
      </dgm:t>
    </dgm:pt>
    <dgm:pt modelId="{46A51213-9BE9-48EB-A342-05E6C96282C0}" type="pres">
      <dgm:prSet presAssocID="{3B0424B9-FDD1-4F07-8F76-DC9E97BC6E2A}" presName="nodeFollowingNodes" presStyleLbl="node1" presStyleIdx="5" presStyleCnt="7">
        <dgm:presLayoutVars>
          <dgm:bulletEnabled val="1"/>
        </dgm:presLayoutVars>
      </dgm:prSet>
      <dgm:spPr/>
      <dgm:t>
        <a:bodyPr/>
        <a:lstStyle/>
        <a:p>
          <a:endParaRPr lang="en-US"/>
        </a:p>
      </dgm:t>
    </dgm:pt>
    <dgm:pt modelId="{95E73940-6C52-42B4-83AB-59F1C287940F}" type="pres">
      <dgm:prSet presAssocID="{914FB165-62AE-41D0-A0C3-8DA82AABB322}" presName="nodeFollowingNodes" presStyleLbl="node1" presStyleIdx="6" presStyleCnt="7">
        <dgm:presLayoutVars>
          <dgm:bulletEnabled val="1"/>
        </dgm:presLayoutVars>
      </dgm:prSet>
      <dgm:spPr/>
      <dgm:t>
        <a:bodyPr/>
        <a:lstStyle/>
        <a:p>
          <a:endParaRPr lang="en-US"/>
        </a:p>
      </dgm:t>
    </dgm:pt>
  </dgm:ptLst>
  <dgm:cxnLst>
    <dgm:cxn modelId="{E578D44C-B1CE-42C4-9B77-DE87EBB7D702}" srcId="{7193ECEA-6A8C-4B09-A8F6-2483816C7089}" destId="{EE088CF0-FA9B-416B-A813-19EBEE4E5F97}" srcOrd="3" destOrd="0" parTransId="{E37801F8-CF76-4C72-814D-4718E7CD5270}" sibTransId="{298234D7-8BA2-4E13-B702-64BE2A864BD6}"/>
    <dgm:cxn modelId="{49852045-D260-4131-8BE3-D56A2039C47B}" type="presOf" srcId="{EC69578B-1CC1-47A6-B745-E6544318FF80}" destId="{C23A96F8-D721-49B3-A3A7-12F8A7FCEF51}" srcOrd="0" destOrd="0" presId="urn:microsoft.com/office/officeart/2005/8/layout/cycle3"/>
    <dgm:cxn modelId="{C749BDC8-FF16-4667-B1A9-C8D64E9A191F}" type="presOf" srcId="{914FB165-62AE-41D0-A0C3-8DA82AABB322}" destId="{95E73940-6C52-42B4-83AB-59F1C287940F}" srcOrd="0" destOrd="0" presId="urn:microsoft.com/office/officeart/2005/8/layout/cycle3"/>
    <dgm:cxn modelId="{68683167-E68F-498D-82C0-A65175329150}" type="presOf" srcId="{3B0424B9-FDD1-4F07-8F76-DC9E97BC6E2A}" destId="{46A51213-9BE9-48EB-A342-05E6C96282C0}" srcOrd="0" destOrd="0" presId="urn:microsoft.com/office/officeart/2005/8/layout/cycle3"/>
    <dgm:cxn modelId="{BF13E0AD-62A3-4E63-82D6-A8A7E5717996}" type="presOf" srcId="{138B9748-DBEC-48C8-8BD3-807E46D5B16E}" destId="{1F1C978F-8654-4DD4-A97D-79C01145D588}" srcOrd="0" destOrd="0" presId="urn:microsoft.com/office/officeart/2005/8/layout/cycle3"/>
    <dgm:cxn modelId="{88CBA26D-0A58-4D9C-BF0C-04D0AE5CAE2F}" srcId="{7193ECEA-6A8C-4B09-A8F6-2483816C7089}" destId="{138B9748-DBEC-48C8-8BD3-807E46D5B16E}" srcOrd="2" destOrd="0" parTransId="{01179D43-6EF3-4D08-95DA-4D1ED30B8015}" sibTransId="{793B7FB8-B7A1-4701-BEDF-5A1FA69EFBB2}"/>
    <dgm:cxn modelId="{AEF1FEAF-1CC6-49F9-8C23-D2F138318511}" srcId="{7193ECEA-6A8C-4B09-A8F6-2483816C7089}" destId="{914FB165-62AE-41D0-A0C3-8DA82AABB322}" srcOrd="6" destOrd="0" parTransId="{AF058686-47D6-4FBE-9C8F-7E2B0995B235}" sibTransId="{EC784DFD-3E79-4A7F-A52C-4B04142F8E4E}"/>
    <dgm:cxn modelId="{04701BF4-1513-4C7F-99BE-29EEA361FB3C}" type="presOf" srcId="{EE088CF0-FA9B-416B-A813-19EBEE4E5F97}" destId="{3D1E7673-B567-4810-8835-576591F57417}" srcOrd="0" destOrd="0" presId="urn:microsoft.com/office/officeart/2005/8/layout/cycle3"/>
    <dgm:cxn modelId="{28E32E7A-B239-4062-877B-D3B5D42423D2}" srcId="{7193ECEA-6A8C-4B09-A8F6-2483816C7089}" destId="{3B0424B9-FDD1-4F07-8F76-DC9E97BC6E2A}" srcOrd="5" destOrd="0" parTransId="{B8F05194-ED90-49DE-9C86-1FDF3B9E8795}" sibTransId="{18D32551-29BB-4D05-9FB5-AB4AE2F64331}"/>
    <dgm:cxn modelId="{38835A24-D079-4471-AB85-E450965296D0}" srcId="{7193ECEA-6A8C-4B09-A8F6-2483816C7089}" destId="{C5ED032F-49F9-43A1-AC2F-40908F51F4F9}" srcOrd="0" destOrd="0" parTransId="{8293D620-0653-478D-A12A-A71FEDB481CD}" sibTransId="{E4E55178-419D-4B2C-85F0-DAEACB280179}"/>
    <dgm:cxn modelId="{A611CF31-9BBC-4472-B4C8-3EF4D1D0C955}" type="presOf" srcId="{98666B20-6FA4-482F-BE40-EF1C0A81AD7F}" destId="{17858B14-9A4D-48B9-8342-16CFEEEBBEEE}" srcOrd="0" destOrd="0" presId="urn:microsoft.com/office/officeart/2005/8/layout/cycle3"/>
    <dgm:cxn modelId="{0ECC0821-7E6E-4954-81DC-38B5701DAC3C}" type="presOf" srcId="{C5ED032F-49F9-43A1-AC2F-40908F51F4F9}" destId="{FDF59788-71AF-4B2A-B459-219D0EF71805}" srcOrd="0" destOrd="0" presId="urn:microsoft.com/office/officeart/2005/8/layout/cycle3"/>
    <dgm:cxn modelId="{396B2B24-8B2D-4E29-8505-A85301201941}" srcId="{7193ECEA-6A8C-4B09-A8F6-2483816C7089}" destId="{98666B20-6FA4-482F-BE40-EF1C0A81AD7F}" srcOrd="1" destOrd="0" parTransId="{F6BDB071-1E5C-41F3-8742-C417C7DA0334}" sibTransId="{8C1C72CB-AE4E-4089-A7F8-F2CA36A41936}"/>
    <dgm:cxn modelId="{E03CE961-62CD-410D-95B4-F01F2B299D06}" type="presOf" srcId="{E4E55178-419D-4B2C-85F0-DAEACB280179}" destId="{5B24BFAE-83AD-4D86-9122-EC5C3DE71F63}" srcOrd="0" destOrd="0" presId="urn:microsoft.com/office/officeart/2005/8/layout/cycle3"/>
    <dgm:cxn modelId="{E454E68D-73D7-457C-8E95-247EA754711C}" type="presOf" srcId="{7193ECEA-6A8C-4B09-A8F6-2483816C7089}" destId="{1C95F764-773D-48F2-9074-EBCC5B58973F}" srcOrd="0" destOrd="0" presId="urn:microsoft.com/office/officeart/2005/8/layout/cycle3"/>
    <dgm:cxn modelId="{CA743CE5-E71C-4497-985E-8FA9A89A5CEC}" srcId="{7193ECEA-6A8C-4B09-A8F6-2483816C7089}" destId="{EC69578B-1CC1-47A6-B745-E6544318FF80}" srcOrd="4" destOrd="0" parTransId="{CA3F8750-FBAE-4F0E-9D34-652BFCE18353}" sibTransId="{ABB96957-BB8C-4538-A6D0-DFBDAB5404C0}"/>
    <dgm:cxn modelId="{A2BF3A27-9BE0-4D6C-9910-A7B714161A7F}" type="presParOf" srcId="{1C95F764-773D-48F2-9074-EBCC5B58973F}" destId="{7D5D84E8-4BF6-4B23-92AD-E6962C31F483}" srcOrd="0" destOrd="0" presId="urn:microsoft.com/office/officeart/2005/8/layout/cycle3"/>
    <dgm:cxn modelId="{B8D2A134-DAA7-4090-980E-CFE190EE7C14}" type="presParOf" srcId="{7D5D84E8-4BF6-4B23-92AD-E6962C31F483}" destId="{FDF59788-71AF-4B2A-B459-219D0EF71805}" srcOrd="0" destOrd="0" presId="urn:microsoft.com/office/officeart/2005/8/layout/cycle3"/>
    <dgm:cxn modelId="{D9DE0D98-95D9-4493-AA82-4DC6573A5C85}" type="presParOf" srcId="{7D5D84E8-4BF6-4B23-92AD-E6962C31F483}" destId="{5B24BFAE-83AD-4D86-9122-EC5C3DE71F63}" srcOrd="1" destOrd="0" presId="urn:microsoft.com/office/officeart/2005/8/layout/cycle3"/>
    <dgm:cxn modelId="{10D9EEAB-EDBF-4C56-BB42-8B87DD5FAC51}" type="presParOf" srcId="{7D5D84E8-4BF6-4B23-92AD-E6962C31F483}" destId="{17858B14-9A4D-48B9-8342-16CFEEEBBEEE}" srcOrd="2" destOrd="0" presId="urn:microsoft.com/office/officeart/2005/8/layout/cycle3"/>
    <dgm:cxn modelId="{E89B350C-8601-4119-AF4C-2B266AE63190}" type="presParOf" srcId="{7D5D84E8-4BF6-4B23-92AD-E6962C31F483}" destId="{1F1C978F-8654-4DD4-A97D-79C01145D588}" srcOrd="3" destOrd="0" presId="urn:microsoft.com/office/officeart/2005/8/layout/cycle3"/>
    <dgm:cxn modelId="{713D891C-A74B-464D-8475-797F02CB17F8}" type="presParOf" srcId="{7D5D84E8-4BF6-4B23-92AD-E6962C31F483}" destId="{3D1E7673-B567-4810-8835-576591F57417}" srcOrd="4" destOrd="0" presId="urn:microsoft.com/office/officeart/2005/8/layout/cycle3"/>
    <dgm:cxn modelId="{879E3030-266F-4274-957B-6E885CDFFB40}" type="presParOf" srcId="{7D5D84E8-4BF6-4B23-92AD-E6962C31F483}" destId="{C23A96F8-D721-49B3-A3A7-12F8A7FCEF51}" srcOrd="5" destOrd="0" presId="urn:microsoft.com/office/officeart/2005/8/layout/cycle3"/>
    <dgm:cxn modelId="{BE6ADAFA-9767-4BEE-AB11-A6F58DF0CB95}" type="presParOf" srcId="{7D5D84E8-4BF6-4B23-92AD-E6962C31F483}" destId="{46A51213-9BE9-48EB-A342-05E6C96282C0}" srcOrd="6" destOrd="0" presId="urn:microsoft.com/office/officeart/2005/8/layout/cycle3"/>
    <dgm:cxn modelId="{CA8A8552-3D42-41C8-A6BC-D2B6747F6F68}" type="presParOf" srcId="{7D5D84E8-4BF6-4B23-92AD-E6962C31F483}" destId="{95E73940-6C52-42B4-83AB-59F1C287940F}"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84A991C-8771-4398-BBD6-0FD53192812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999D402B-E485-4A0B-9108-7E5DE00797C5}">
      <dgm:prSet/>
      <dgm:spPr/>
      <dgm:t>
        <a:bodyPr/>
        <a:lstStyle/>
        <a:p>
          <a:pPr algn="just"/>
          <a:r>
            <a:rPr lang="en-US" b="1" i="0" dirty="0"/>
            <a:t>Reviewing records maintained by the Auditee.</a:t>
          </a:r>
          <a:endParaRPr lang="en-US" dirty="0"/>
        </a:p>
      </dgm:t>
    </dgm:pt>
    <dgm:pt modelId="{CC20614A-DE63-487D-9981-4C1AEE6C9045}" type="parTrans" cxnId="{A4C5E835-089C-4BAB-BCDC-49869422AEF4}">
      <dgm:prSet/>
      <dgm:spPr/>
      <dgm:t>
        <a:bodyPr/>
        <a:lstStyle/>
        <a:p>
          <a:endParaRPr lang="en-US"/>
        </a:p>
      </dgm:t>
    </dgm:pt>
    <dgm:pt modelId="{2BE7156B-9D11-4256-8179-4EC0ED93D17C}" type="sibTrans" cxnId="{A4C5E835-089C-4BAB-BCDC-49869422AEF4}">
      <dgm:prSet/>
      <dgm:spPr/>
      <dgm:t>
        <a:bodyPr/>
        <a:lstStyle/>
        <a:p>
          <a:endParaRPr lang="en-US"/>
        </a:p>
      </dgm:t>
    </dgm:pt>
    <dgm:pt modelId="{572AC786-881D-4291-95CC-5013DC506AEC}">
      <dgm:prSet/>
      <dgm:spPr/>
      <dgm:t>
        <a:bodyPr/>
        <a:lstStyle/>
        <a:p>
          <a:pPr algn="just"/>
          <a:r>
            <a:rPr lang="en-US" b="1" i="0"/>
            <a:t>Understanding compliance responsibility centers, control points, matrix, flow of information, escalation of non-compliances to different levels, reporting of any non­compliance.</a:t>
          </a:r>
          <a:endParaRPr lang="en-US"/>
        </a:p>
      </dgm:t>
    </dgm:pt>
    <dgm:pt modelId="{D1C19E98-9409-42EE-AD95-2E5CC08A5020}" type="parTrans" cxnId="{CC5AA965-DEB1-49CD-B35F-74E509BC56BA}">
      <dgm:prSet/>
      <dgm:spPr/>
      <dgm:t>
        <a:bodyPr/>
        <a:lstStyle/>
        <a:p>
          <a:endParaRPr lang="en-US"/>
        </a:p>
      </dgm:t>
    </dgm:pt>
    <dgm:pt modelId="{F5F4792D-80D5-407F-9F6B-D9EFFEEAFC48}" type="sibTrans" cxnId="{CC5AA965-DEB1-49CD-B35F-74E509BC56BA}">
      <dgm:prSet/>
      <dgm:spPr/>
      <dgm:t>
        <a:bodyPr/>
        <a:lstStyle/>
        <a:p>
          <a:endParaRPr lang="en-US"/>
        </a:p>
      </dgm:t>
    </dgm:pt>
    <dgm:pt modelId="{A26531A1-69D6-49CF-A478-CF364E513CF0}">
      <dgm:prSet/>
      <dgm:spPr/>
      <dgm:t>
        <a:bodyPr/>
        <a:lstStyle/>
        <a:p>
          <a:pPr algn="just"/>
          <a:r>
            <a:rPr lang="en-US" b="1" i="0" dirty="0"/>
            <a:t>Assessing compliance mechanism and understanding its extent, coverage and severity mapping. The Auditor shall also assess compliance manual/standard operating procedures, if any, available with the Auditee.</a:t>
          </a:r>
          <a:endParaRPr lang="en-US" dirty="0"/>
        </a:p>
      </dgm:t>
    </dgm:pt>
    <dgm:pt modelId="{82EB98E3-93AE-43C2-AAEC-8BD86CE20AF4}" type="parTrans" cxnId="{DF55BC73-6861-4A9C-9181-F64D8AB4C6FB}">
      <dgm:prSet/>
      <dgm:spPr/>
      <dgm:t>
        <a:bodyPr/>
        <a:lstStyle/>
        <a:p>
          <a:endParaRPr lang="en-US"/>
        </a:p>
      </dgm:t>
    </dgm:pt>
    <dgm:pt modelId="{6F916E9A-076E-4445-BE58-EDA8AFFCFB63}" type="sibTrans" cxnId="{DF55BC73-6861-4A9C-9181-F64D8AB4C6FB}">
      <dgm:prSet/>
      <dgm:spPr/>
      <dgm:t>
        <a:bodyPr/>
        <a:lstStyle/>
        <a:p>
          <a:endParaRPr lang="en-US"/>
        </a:p>
      </dgm:t>
    </dgm:pt>
    <dgm:pt modelId="{CD12CC42-04E6-4ACC-98E9-A2B8039F6F4F}">
      <dgm:prSet/>
      <dgm:spPr/>
      <dgm:t>
        <a:bodyPr/>
        <a:lstStyle/>
        <a:p>
          <a:pPr algn="just"/>
          <a:r>
            <a:rPr lang="en-US" b="1" i="0"/>
            <a:t>Analysing instances of show cause notices received, prosecution initiated, fine or penalties levied, imprisonment ordered, qualification, adverse remark or observations in the statutory, internal or industry specific audit, orders passed by regulatory bodies or judicial/quasi-judicial authorities.</a:t>
          </a:r>
          <a:endParaRPr lang="en-US"/>
        </a:p>
      </dgm:t>
    </dgm:pt>
    <dgm:pt modelId="{7E388C69-F655-4C22-8319-94C1B900D5DE}" type="parTrans" cxnId="{454D75E3-9026-4E7D-A7CB-24994F477D20}">
      <dgm:prSet/>
      <dgm:spPr/>
      <dgm:t>
        <a:bodyPr/>
        <a:lstStyle/>
        <a:p>
          <a:endParaRPr lang="en-US"/>
        </a:p>
      </dgm:t>
    </dgm:pt>
    <dgm:pt modelId="{4E83A8F1-37C6-4E88-85D4-B2FCF600DDFA}" type="sibTrans" cxnId="{454D75E3-9026-4E7D-A7CB-24994F477D20}">
      <dgm:prSet/>
      <dgm:spPr/>
      <dgm:t>
        <a:bodyPr/>
        <a:lstStyle/>
        <a:p>
          <a:endParaRPr lang="en-US"/>
        </a:p>
      </dgm:t>
    </dgm:pt>
    <dgm:pt modelId="{EB12F49F-3743-46A9-ACC3-13F0779973A5}" type="pres">
      <dgm:prSet presAssocID="{D84A991C-8771-4398-BBD6-0FD531928127}" presName="linear" presStyleCnt="0">
        <dgm:presLayoutVars>
          <dgm:animLvl val="lvl"/>
          <dgm:resizeHandles val="exact"/>
        </dgm:presLayoutVars>
      </dgm:prSet>
      <dgm:spPr/>
      <dgm:t>
        <a:bodyPr/>
        <a:lstStyle/>
        <a:p>
          <a:endParaRPr lang="en-US"/>
        </a:p>
      </dgm:t>
    </dgm:pt>
    <dgm:pt modelId="{BE2D863D-FCE6-4190-906B-8F6C78FA1102}" type="pres">
      <dgm:prSet presAssocID="{999D402B-E485-4A0B-9108-7E5DE00797C5}" presName="parentText" presStyleLbl="node1" presStyleIdx="0" presStyleCnt="4">
        <dgm:presLayoutVars>
          <dgm:chMax val="0"/>
          <dgm:bulletEnabled val="1"/>
        </dgm:presLayoutVars>
      </dgm:prSet>
      <dgm:spPr/>
      <dgm:t>
        <a:bodyPr/>
        <a:lstStyle/>
        <a:p>
          <a:endParaRPr lang="en-US"/>
        </a:p>
      </dgm:t>
    </dgm:pt>
    <dgm:pt modelId="{622573CF-6508-454A-B1CB-870BB13BE065}" type="pres">
      <dgm:prSet presAssocID="{2BE7156B-9D11-4256-8179-4EC0ED93D17C}" presName="spacer" presStyleCnt="0"/>
      <dgm:spPr/>
      <dgm:t>
        <a:bodyPr/>
        <a:lstStyle/>
        <a:p>
          <a:endParaRPr lang="en-US"/>
        </a:p>
      </dgm:t>
    </dgm:pt>
    <dgm:pt modelId="{C74AA4BA-1B13-4152-AFC6-A75D1F6CA5EE}" type="pres">
      <dgm:prSet presAssocID="{572AC786-881D-4291-95CC-5013DC506AEC}" presName="parentText" presStyleLbl="node1" presStyleIdx="1" presStyleCnt="4">
        <dgm:presLayoutVars>
          <dgm:chMax val="0"/>
          <dgm:bulletEnabled val="1"/>
        </dgm:presLayoutVars>
      </dgm:prSet>
      <dgm:spPr/>
      <dgm:t>
        <a:bodyPr/>
        <a:lstStyle/>
        <a:p>
          <a:endParaRPr lang="en-US"/>
        </a:p>
      </dgm:t>
    </dgm:pt>
    <dgm:pt modelId="{3C48F702-3E55-4F8F-9225-6F820ABDFC0C}" type="pres">
      <dgm:prSet presAssocID="{F5F4792D-80D5-407F-9F6B-D9EFFEEAFC48}" presName="spacer" presStyleCnt="0"/>
      <dgm:spPr/>
      <dgm:t>
        <a:bodyPr/>
        <a:lstStyle/>
        <a:p>
          <a:endParaRPr lang="en-US"/>
        </a:p>
      </dgm:t>
    </dgm:pt>
    <dgm:pt modelId="{6A2B719C-7E04-421F-8F84-9E77B42F1149}" type="pres">
      <dgm:prSet presAssocID="{A26531A1-69D6-49CF-A478-CF364E513CF0}" presName="parentText" presStyleLbl="node1" presStyleIdx="2" presStyleCnt="4">
        <dgm:presLayoutVars>
          <dgm:chMax val="0"/>
          <dgm:bulletEnabled val="1"/>
        </dgm:presLayoutVars>
      </dgm:prSet>
      <dgm:spPr/>
      <dgm:t>
        <a:bodyPr/>
        <a:lstStyle/>
        <a:p>
          <a:endParaRPr lang="en-US"/>
        </a:p>
      </dgm:t>
    </dgm:pt>
    <dgm:pt modelId="{2543D1F3-EE09-46AF-A9BE-56216BE8D7EF}" type="pres">
      <dgm:prSet presAssocID="{6F916E9A-076E-4445-BE58-EDA8AFFCFB63}" presName="spacer" presStyleCnt="0"/>
      <dgm:spPr/>
      <dgm:t>
        <a:bodyPr/>
        <a:lstStyle/>
        <a:p>
          <a:endParaRPr lang="en-US"/>
        </a:p>
      </dgm:t>
    </dgm:pt>
    <dgm:pt modelId="{EF565290-7C79-49F8-BD99-ED987A3CD2BF}" type="pres">
      <dgm:prSet presAssocID="{CD12CC42-04E6-4ACC-98E9-A2B8039F6F4F}" presName="parentText" presStyleLbl="node1" presStyleIdx="3" presStyleCnt="4">
        <dgm:presLayoutVars>
          <dgm:chMax val="0"/>
          <dgm:bulletEnabled val="1"/>
        </dgm:presLayoutVars>
      </dgm:prSet>
      <dgm:spPr/>
      <dgm:t>
        <a:bodyPr/>
        <a:lstStyle/>
        <a:p>
          <a:endParaRPr lang="en-US"/>
        </a:p>
      </dgm:t>
    </dgm:pt>
  </dgm:ptLst>
  <dgm:cxnLst>
    <dgm:cxn modelId="{AC7B0F79-5077-4C1C-A1CF-7F45722EA9AE}" type="presOf" srcId="{CD12CC42-04E6-4ACC-98E9-A2B8039F6F4F}" destId="{EF565290-7C79-49F8-BD99-ED987A3CD2BF}" srcOrd="0" destOrd="0" presId="urn:microsoft.com/office/officeart/2005/8/layout/vList2"/>
    <dgm:cxn modelId="{BFB080AC-29EF-48E4-BA72-6457BD3024FA}" type="presOf" srcId="{A26531A1-69D6-49CF-A478-CF364E513CF0}" destId="{6A2B719C-7E04-421F-8F84-9E77B42F1149}" srcOrd="0" destOrd="0" presId="urn:microsoft.com/office/officeart/2005/8/layout/vList2"/>
    <dgm:cxn modelId="{DF55BC73-6861-4A9C-9181-F64D8AB4C6FB}" srcId="{D84A991C-8771-4398-BBD6-0FD531928127}" destId="{A26531A1-69D6-49CF-A478-CF364E513CF0}" srcOrd="2" destOrd="0" parTransId="{82EB98E3-93AE-43C2-AAEC-8BD86CE20AF4}" sibTransId="{6F916E9A-076E-4445-BE58-EDA8AFFCFB63}"/>
    <dgm:cxn modelId="{CC5AA965-DEB1-49CD-B35F-74E509BC56BA}" srcId="{D84A991C-8771-4398-BBD6-0FD531928127}" destId="{572AC786-881D-4291-95CC-5013DC506AEC}" srcOrd="1" destOrd="0" parTransId="{D1C19E98-9409-42EE-AD95-2E5CC08A5020}" sibTransId="{F5F4792D-80D5-407F-9F6B-D9EFFEEAFC48}"/>
    <dgm:cxn modelId="{454D75E3-9026-4E7D-A7CB-24994F477D20}" srcId="{D84A991C-8771-4398-BBD6-0FD531928127}" destId="{CD12CC42-04E6-4ACC-98E9-A2B8039F6F4F}" srcOrd="3" destOrd="0" parTransId="{7E388C69-F655-4C22-8319-94C1B900D5DE}" sibTransId="{4E83A8F1-37C6-4E88-85D4-B2FCF600DDFA}"/>
    <dgm:cxn modelId="{577CEF39-FA57-492A-B2EF-139970F57792}" type="presOf" srcId="{572AC786-881D-4291-95CC-5013DC506AEC}" destId="{C74AA4BA-1B13-4152-AFC6-A75D1F6CA5EE}" srcOrd="0" destOrd="0" presId="urn:microsoft.com/office/officeart/2005/8/layout/vList2"/>
    <dgm:cxn modelId="{A4C5E835-089C-4BAB-BCDC-49869422AEF4}" srcId="{D84A991C-8771-4398-BBD6-0FD531928127}" destId="{999D402B-E485-4A0B-9108-7E5DE00797C5}" srcOrd="0" destOrd="0" parTransId="{CC20614A-DE63-487D-9981-4C1AEE6C9045}" sibTransId="{2BE7156B-9D11-4256-8179-4EC0ED93D17C}"/>
    <dgm:cxn modelId="{D5ABC78F-99BB-48D6-BAE4-360E70B54D78}" type="presOf" srcId="{D84A991C-8771-4398-BBD6-0FD531928127}" destId="{EB12F49F-3743-46A9-ACC3-13F0779973A5}" srcOrd="0" destOrd="0" presId="urn:microsoft.com/office/officeart/2005/8/layout/vList2"/>
    <dgm:cxn modelId="{2C58D565-8D63-4BED-A197-88EE52A6226A}" type="presOf" srcId="{999D402B-E485-4A0B-9108-7E5DE00797C5}" destId="{BE2D863D-FCE6-4190-906B-8F6C78FA1102}" srcOrd="0" destOrd="0" presId="urn:microsoft.com/office/officeart/2005/8/layout/vList2"/>
    <dgm:cxn modelId="{E8A66D3D-4E54-42B7-9283-FE0BC4EC6233}" type="presParOf" srcId="{EB12F49F-3743-46A9-ACC3-13F0779973A5}" destId="{BE2D863D-FCE6-4190-906B-8F6C78FA1102}" srcOrd="0" destOrd="0" presId="urn:microsoft.com/office/officeart/2005/8/layout/vList2"/>
    <dgm:cxn modelId="{F0522FF8-6F32-4CA6-83D1-34D83C1D9F9B}" type="presParOf" srcId="{EB12F49F-3743-46A9-ACC3-13F0779973A5}" destId="{622573CF-6508-454A-B1CB-870BB13BE065}" srcOrd="1" destOrd="0" presId="urn:microsoft.com/office/officeart/2005/8/layout/vList2"/>
    <dgm:cxn modelId="{2584F9D7-76D4-4B7B-9484-36D011CC7ABE}" type="presParOf" srcId="{EB12F49F-3743-46A9-ACC3-13F0779973A5}" destId="{C74AA4BA-1B13-4152-AFC6-A75D1F6CA5EE}" srcOrd="2" destOrd="0" presId="urn:microsoft.com/office/officeart/2005/8/layout/vList2"/>
    <dgm:cxn modelId="{C8E99598-7CD8-4394-BE10-7E6CE2ECDEBD}" type="presParOf" srcId="{EB12F49F-3743-46A9-ACC3-13F0779973A5}" destId="{3C48F702-3E55-4F8F-9225-6F820ABDFC0C}" srcOrd="3" destOrd="0" presId="urn:microsoft.com/office/officeart/2005/8/layout/vList2"/>
    <dgm:cxn modelId="{4005A15E-7A10-4001-9D72-8382DC297781}" type="presParOf" srcId="{EB12F49F-3743-46A9-ACC3-13F0779973A5}" destId="{6A2B719C-7E04-421F-8F84-9E77B42F1149}" srcOrd="4" destOrd="0" presId="urn:microsoft.com/office/officeart/2005/8/layout/vList2"/>
    <dgm:cxn modelId="{03E4A5D9-898F-46BB-8A97-96BAD9557EAF}" type="presParOf" srcId="{EB12F49F-3743-46A9-ACC3-13F0779973A5}" destId="{2543D1F3-EE09-46AF-A9BE-56216BE8D7EF}" srcOrd="5" destOrd="0" presId="urn:microsoft.com/office/officeart/2005/8/layout/vList2"/>
    <dgm:cxn modelId="{77E64649-9297-4E0A-864E-02492FDA54A2}" type="presParOf" srcId="{EB12F49F-3743-46A9-ACC3-13F0779973A5}" destId="{EF565290-7C79-49F8-BD99-ED987A3CD2B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9D2C544-7216-4117-A8E1-22BE8113391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4E9ECAE-93DD-468A-935D-A5500C85439D}">
      <dgm:prSet/>
      <dgm:spPr/>
      <dgm:t>
        <a:bodyPr/>
        <a:lstStyle/>
        <a:p>
          <a:pPr algn="just"/>
          <a:r>
            <a:rPr lang="en-US" b="1" dirty="0"/>
            <a:t>If the Auditor has sufficient reason to believe that there is commission of fraud and have justifiable grounds for the same, he shall report to Audit Committee/Board/Central Government as per the process laid down under the Companies Act, 2013 and include the same in Secretarial Audit Report.</a:t>
          </a:r>
        </a:p>
      </dgm:t>
    </dgm:pt>
    <dgm:pt modelId="{5AB7A099-34E4-48C9-895F-BEB4467D9FFF}" type="parTrans" cxnId="{3362FB1A-8748-4244-B52D-B441F0437BC6}">
      <dgm:prSet/>
      <dgm:spPr/>
      <dgm:t>
        <a:bodyPr/>
        <a:lstStyle/>
        <a:p>
          <a:endParaRPr lang="en-US"/>
        </a:p>
      </dgm:t>
    </dgm:pt>
    <dgm:pt modelId="{A9AFD722-07B3-44DD-B900-2FA62DCCC033}" type="sibTrans" cxnId="{3362FB1A-8748-4244-B52D-B441F0437BC6}">
      <dgm:prSet/>
      <dgm:spPr/>
      <dgm:t>
        <a:bodyPr/>
        <a:lstStyle/>
        <a:p>
          <a:endParaRPr lang="en-US"/>
        </a:p>
      </dgm:t>
    </dgm:pt>
    <dgm:pt modelId="{D50C30C0-3132-4294-A8AE-81DFEA112C27}">
      <dgm:prSet/>
      <dgm:spPr/>
      <dgm:t>
        <a:bodyPr/>
        <a:lstStyle/>
        <a:p>
          <a:pPr algn="just"/>
          <a:r>
            <a:rPr lang="en-US" b="1" dirty="0"/>
            <a:t>The Auditor shall verify whether the Audit Committee/ Board has given any comments on the fraud reported by the auditors in their report in terms of the provisions of the Companies Act, 2013.</a:t>
          </a:r>
        </a:p>
      </dgm:t>
    </dgm:pt>
    <dgm:pt modelId="{4DAB16A9-0598-47C3-8CDA-9D121B7CC78E}" type="parTrans" cxnId="{93C9C7C4-77C6-41B9-B7C3-0B48BFC70C13}">
      <dgm:prSet/>
      <dgm:spPr/>
      <dgm:t>
        <a:bodyPr/>
        <a:lstStyle/>
        <a:p>
          <a:endParaRPr lang="en-US"/>
        </a:p>
      </dgm:t>
    </dgm:pt>
    <dgm:pt modelId="{BDA5B3E3-01A6-4A1E-B69B-46AB57831F91}" type="sibTrans" cxnId="{93C9C7C4-77C6-41B9-B7C3-0B48BFC70C13}">
      <dgm:prSet/>
      <dgm:spPr/>
      <dgm:t>
        <a:bodyPr/>
        <a:lstStyle/>
        <a:p>
          <a:endParaRPr lang="en-US"/>
        </a:p>
      </dgm:t>
    </dgm:pt>
    <dgm:pt modelId="{D6258941-19D6-4000-99F3-FC4CAD73A56C}">
      <dgm:prSet/>
      <dgm:spPr/>
      <dgm:t>
        <a:bodyPr/>
        <a:lstStyle/>
        <a:p>
          <a:pPr algn="just"/>
          <a:r>
            <a:rPr lang="en-US" b="1" dirty="0"/>
            <a:t>The Auditor shall verify if the fraud detected by other Auditor has been reported to the Audit Committee/Central Government and report the same in the Secretarial Audit Report.</a:t>
          </a:r>
        </a:p>
      </dgm:t>
    </dgm:pt>
    <dgm:pt modelId="{0B373E93-7859-4185-AA20-D28BAAFE73A8}" type="parTrans" cxnId="{38192CFF-0FEC-4AE2-807C-9993407BE2E3}">
      <dgm:prSet/>
      <dgm:spPr/>
      <dgm:t>
        <a:bodyPr/>
        <a:lstStyle/>
        <a:p>
          <a:endParaRPr lang="en-US"/>
        </a:p>
      </dgm:t>
    </dgm:pt>
    <dgm:pt modelId="{93F1E832-DD80-49A7-A903-259263847C21}" type="sibTrans" cxnId="{38192CFF-0FEC-4AE2-807C-9993407BE2E3}">
      <dgm:prSet/>
      <dgm:spPr/>
      <dgm:t>
        <a:bodyPr/>
        <a:lstStyle/>
        <a:p>
          <a:endParaRPr lang="en-US"/>
        </a:p>
      </dgm:t>
    </dgm:pt>
    <dgm:pt modelId="{ECD7F481-8E1F-4842-BDE6-4772651C5C09}" type="pres">
      <dgm:prSet presAssocID="{F9D2C544-7216-4117-A8E1-22BE8113391F}" presName="linear" presStyleCnt="0">
        <dgm:presLayoutVars>
          <dgm:animLvl val="lvl"/>
          <dgm:resizeHandles val="exact"/>
        </dgm:presLayoutVars>
      </dgm:prSet>
      <dgm:spPr/>
      <dgm:t>
        <a:bodyPr/>
        <a:lstStyle/>
        <a:p>
          <a:endParaRPr lang="en-US"/>
        </a:p>
      </dgm:t>
    </dgm:pt>
    <dgm:pt modelId="{D5462AB3-7187-45E8-B451-5C1A5E247C71}" type="pres">
      <dgm:prSet presAssocID="{C4E9ECAE-93DD-468A-935D-A5500C85439D}" presName="parentText" presStyleLbl="node1" presStyleIdx="0" presStyleCnt="3">
        <dgm:presLayoutVars>
          <dgm:chMax val="0"/>
          <dgm:bulletEnabled val="1"/>
        </dgm:presLayoutVars>
      </dgm:prSet>
      <dgm:spPr/>
      <dgm:t>
        <a:bodyPr/>
        <a:lstStyle/>
        <a:p>
          <a:endParaRPr lang="en-US"/>
        </a:p>
      </dgm:t>
    </dgm:pt>
    <dgm:pt modelId="{E55FAE27-7843-470D-AC04-323EA427DAE8}" type="pres">
      <dgm:prSet presAssocID="{A9AFD722-07B3-44DD-B900-2FA62DCCC033}" presName="spacer" presStyleCnt="0"/>
      <dgm:spPr/>
      <dgm:t>
        <a:bodyPr/>
        <a:lstStyle/>
        <a:p>
          <a:endParaRPr lang="en-US"/>
        </a:p>
      </dgm:t>
    </dgm:pt>
    <dgm:pt modelId="{2EFEA684-3F8B-4CAA-8049-9F192E658852}" type="pres">
      <dgm:prSet presAssocID="{D50C30C0-3132-4294-A8AE-81DFEA112C27}" presName="parentText" presStyleLbl="node1" presStyleIdx="1" presStyleCnt="3">
        <dgm:presLayoutVars>
          <dgm:chMax val="0"/>
          <dgm:bulletEnabled val="1"/>
        </dgm:presLayoutVars>
      </dgm:prSet>
      <dgm:spPr/>
      <dgm:t>
        <a:bodyPr/>
        <a:lstStyle/>
        <a:p>
          <a:endParaRPr lang="en-US"/>
        </a:p>
      </dgm:t>
    </dgm:pt>
    <dgm:pt modelId="{00EB6E79-D6C3-4E4A-AE1E-3382988B2E61}" type="pres">
      <dgm:prSet presAssocID="{BDA5B3E3-01A6-4A1E-B69B-46AB57831F91}" presName="spacer" presStyleCnt="0"/>
      <dgm:spPr/>
      <dgm:t>
        <a:bodyPr/>
        <a:lstStyle/>
        <a:p>
          <a:endParaRPr lang="en-US"/>
        </a:p>
      </dgm:t>
    </dgm:pt>
    <dgm:pt modelId="{CD3973B4-FC04-48B4-BCF7-425F3A87B752}" type="pres">
      <dgm:prSet presAssocID="{D6258941-19D6-4000-99F3-FC4CAD73A56C}" presName="parentText" presStyleLbl="node1" presStyleIdx="2" presStyleCnt="3">
        <dgm:presLayoutVars>
          <dgm:chMax val="0"/>
          <dgm:bulletEnabled val="1"/>
        </dgm:presLayoutVars>
      </dgm:prSet>
      <dgm:spPr/>
      <dgm:t>
        <a:bodyPr/>
        <a:lstStyle/>
        <a:p>
          <a:endParaRPr lang="en-US"/>
        </a:p>
      </dgm:t>
    </dgm:pt>
  </dgm:ptLst>
  <dgm:cxnLst>
    <dgm:cxn modelId="{93C9C7C4-77C6-41B9-B7C3-0B48BFC70C13}" srcId="{F9D2C544-7216-4117-A8E1-22BE8113391F}" destId="{D50C30C0-3132-4294-A8AE-81DFEA112C27}" srcOrd="1" destOrd="0" parTransId="{4DAB16A9-0598-47C3-8CDA-9D121B7CC78E}" sibTransId="{BDA5B3E3-01A6-4A1E-B69B-46AB57831F91}"/>
    <dgm:cxn modelId="{3362FB1A-8748-4244-B52D-B441F0437BC6}" srcId="{F9D2C544-7216-4117-A8E1-22BE8113391F}" destId="{C4E9ECAE-93DD-468A-935D-A5500C85439D}" srcOrd="0" destOrd="0" parTransId="{5AB7A099-34E4-48C9-895F-BEB4467D9FFF}" sibTransId="{A9AFD722-07B3-44DD-B900-2FA62DCCC033}"/>
    <dgm:cxn modelId="{38192CFF-0FEC-4AE2-807C-9993407BE2E3}" srcId="{F9D2C544-7216-4117-A8E1-22BE8113391F}" destId="{D6258941-19D6-4000-99F3-FC4CAD73A56C}" srcOrd="2" destOrd="0" parTransId="{0B373E93-7859-4185-AA20-D28BAAFE73A8}" sibTransId="{93F1E832-DD80-49A7-A903-259263847C21}"/>
    <dgm:cxn modelId="{F90FC981-29F1-4AC3-8067-43CCCF5D4D79}" type="presOf" srcId="{F9D2C544-7216-4117-A8E1-22BE8113391F}" destId="{ECD7F481-8E1F-4842-BDE6-4772651C5C09}" srcOrd="0" destOrd="0" presId="urn:microsoft.com/office/officeart/2005/8/layout/vList2"/>
    <dgm:cxn modelId="{160DAA48-AB85-432A-8064-7DA5E68022F8}" type="presOf" srcId="{C4E9ECAE-93DD-468A-935D-A5500C85439D}" destId="{D5462AB3-7187-45E8-B451-5C1A5E247C71}" srcOrd="0" destOrd="0" presId="urn:microsoft.com/office/officeart/2005/8/layout/vList2"/>
    <dgm:cxn modelId="{93CE12E0-C7CC-402D-91A6-99C42E8FF793}" type="presOf" srcId="{D6258941-19D6-4000-99F3-FC4CAD73A56C}" destId="{CD3973B4-FC04-48B4-BCF7-425F3A87B752}" srcOrd="0" destOrd="0" presId="urn:microsoft.com/office/officeart/2005/8/layout/vList2"/>
    <dgm:cxn modelId="{BA2DCED0-8555-4AD0-B228-8061F19F7EF3}" type="presOf" srcId="{D50C30C0-3132-4294-A8AE-81DFEA112C27}" destId="{2EFEA684-3F8B-4CAA-8049-9F192E658852}" srcOrd="0" destOrd="0" presId="urn:microsoft.com/office/officeart/2005/8/layout/vList2"/>
    <dgm:cxn modelId="{CA77884A-7419-4F45-BB30-9956F9534584}" type="presParOf" srcId="{ECD7F481-8E1F-4842-BDE6-4772651C5C09}" destId="{D5462AB3-7187-45E8-B451-5C1A5E247C71}" srcOrd="0" destOrd="0" presId="urn:microsoft.com/office/officeart/2005/8/layout/vList2"/>
    <dgm:cxn modelId="{745409B3-DD83-4FEB-9B50-A6D9D5812028}" type="presParOf" srcId="{ECD7F481-8E1F-4842-BDE6-4772651C5C09}" destId="{E55FAE27-7843-470D-AC04-323EA427DAE8}" srcOrd="1" destOrd="0" presId="urn:microsoft.com/office/officeart/2005/8/layout/vList2"/>
    <dgm:cxn modelId="{E4CA0D1B-3D18-4670-BFEB-6861B4980A7D}" type="presParOf" srcId="{ECD7F481-8E1F-4842-BDE6-4772651C5C09}" destId="{2EFEA684-3F8B-4CAA-8049-9F192E658852}" srcOrd="2" destOrd="0" presId="urn:microsoft.com/office/officeart/2005/8/layout/vList2"/>
    <dgm:cxn modelId="{83150E9A-E1BB-4A53-A93E-1774875A4D53}" type="presParOf" srcId="{ECD7F481-8E1F-4842-BDE6-4772651C5C09}" destId="{00EB6E79-D6C3-4E4A-AE1E-3382988B2E61}" srcOrd="3" destOrd="0" presId="urn:microsoft.com/office/officeart/2005/8/layout/vList2"/>
    <dgm:cxn modelId="{54FC554D-3E8A-4070-BD1C-1DA9F472B7BA}" type="presParOf" srcId="{ECD7F481-8E1F-4842-BDE6-4772651C5C09}" destId="{CD3973B4-FC04-48B4-BCF7-425F3A87B7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9D2C544-7216-4117-A8E1-22BE8113391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4E9ECAE-93DD-468A-935D-A5500C85439D}">
      <dgm:prSet/>
      <dgm:spPr/>
      <dgm:t>
        <a:bodyPr/>
        <a:lstStyle/>
        <a:p>
          <a:pPr algn="just"/>
          <a:r>
            <a:rPr lang="en-US" b="1" i="0" dirty="0"/>
            <a:t>The Auditor shall exercise professional judgment and maintain professional </a:t>
          </a:r>
          <a:r>
            <a:rPr lang="en-US" b="1" i="0" dirty="0" err="1"/>
            <a:t>scepticism</a:t>
          </a:r>
          <a:r>
            <a:rPr lang="en-US" b="1" i="0" dirty="0"/>
            <a:t> throughout the planning and performance of the audit to detect and report the fraud envisaged under the provisions of Section 143(12) of the Companies Act, 2013 read with Companies (Audit and Auditors) Rules, 2014.</a:t>
          </a:r>
          <a:endParaRPr lang="en-US" dirty="0"/>
        </a:p>
      </dgm:t>
    </dgm:pt>
    <dgm:pt modelId="{5AB7A099-34E4-48C9-895F-BEB4467D9FFF}" type="parTrans" cxnId="{3362FB1A-8748-4244-B52D-B441F0437BC6}">
      <dgm:prSet/>
      <dgm:spPr/>
      <dgm:t>
        <a:bodyPr/>
        <a:lstStyle/>
        <a:p>
          <a:endParaRPr lang="en-US"/>
        </a:p>
      </dgm:t>
    </dgm:pt>
    <dgm:pt modelId="{A9AFD722-07B3-44DD-B900-2FA62DCCC033}" type="sibTrans" cxnId="{3362FB1A-8748-4244-B52D-B441F0437BC6}">
      <dgm:prSet/>
      <dgm:spPr/>
      <dgm:t>
        <a:bodyPr/>
        <a:lstStyle/>
        <a:p>
          <a:endParaRPr lang="en-US"/>
        </a:p>
      </dgm:t>
    </dgm:pt>
    <dgm:pt modelId="{D50C30C0-3132-4294-A8AE-81DFEA112C27}">
      <dgm:prSet/>
      <dgm:spPr/>
      <dgm:t>
        <a:bodyPr/>
        <a:lstStyle/>
        <a:p>
          <a:pPr algn="just"/>
          <a:r>
            <a:rPr lang="en-US" b="1" i="0" dirty="0"/>
            <a:t>During the course of the audit, if the Auditor suspects commission of any fraud, he shall </a:t>
          </a:r>
          <a:r>
            <a:rPr lang="en-US" b="1" i="0" dirty="0" err="1"/>
            <a:t>endeavour</a:t>
          </a:r>
          <a:r>
            <a:rPr lang="en-US" b="1" i="0" dirty="0"/>
            <a:t> to collect further evidence for the same. The suspicion may arise on perusal of internal control systems, complaint under whistle blower mechanism and reports of the other auditors, etc.</a:t>
          </a:r>
          <a:endParaRPr lang="en-US" dirty="0"/>
        </a:p>
      </dgm:t>
    </dgm:pt>
    <dgm:pt modelId="{4DAB16A9-0598-47C3-8CDA-9D121B7CC78E}" type="parTrans" cxnId="{93C9C7C4-77C6-41B9-B7C3-0B48BFC70C13}">
      <dgm:prSet/>
      <dgm:spPr/>
      <dgm:t>
        <a:bodyPr/>
        <a:lstStyle/>
        <a:p>
          <a:endParaRPr lang="en-US"/>
        </a:p>
      </dgm:t>
    </dgm:pt>
    <dgm:pt modelId="{BDA5B3E3-01A6-4A1E-B69B-46AB57831F91}" type="sibTrans" cxnId="{93C9C7C4-77C6-41B9-B7C3-0B48BFC70C13}">
      <dgm:prSet/>
      <dgm:spPr/>
      <dgm:t>
        <a:bodyPr/>
        <a:lstStyle/>
        <a:p>
          <a:endParaRPr lang="en-US"/>
        </a:p>
      </dgm:t>
    </dgm:pt>
    <dgm:pt modelId="{D6258941-19D6-4000-99F3-FC4CAD73A56C}">
      <dgm:prSet/>
      <dgm:spPr/>
      <dgm:t>
        <a:bodyPr/>
        <a:lstStyle/>
        <a:p>
          <a:pPr algn="just"/>
          <a:r>
            <a:rPr lang="en-US" b="1" i="0" dirty="0"/>
            <a:t>The Auditor shall ensure to collect sufficient evidence which substantiates his suspicion of the commission of the fraud against the Auditee by its employees and officers.</a:t>
          </a:r>
          <a:endParaRPr lang="en-US" dirty="0"/>
        </a:p>
      </dgm:t>
    </dgm:pt>
    <dgm:pt modelId="{0B373E93-7859-4185-AA20-D28BAAFE73A8}" type="parTrans" cxnId="{38192CFF-0FEC-4AE2-807C-9993407BE2E3}">
      <dgm:prSet/>
      <dgm:spPr/>
      <dgm:t>
        <a:bodyPr/>
        <a:lstStyle/>
        <a:p>
          <a:endParaRPr lang="en-US"/>
        </a:p>
      </dgm:t>
    </dgm:pt>
    <dgm:pt modelId="{93F1E832-DD80-49A7-A903-259263847C21}" type="sibTrans" cxnId="{38192CFF-0FEC-4AE2-807C-9993407BE2E3}">
      <dgm:prSet/>
      <dgm:spPr/>
      <dgm:t>
        <a:bodyPr/>
        <a:lstStyle/>
        <a:p>
          <a:endParaRPr lang="en-US"/>
        </a:p>
      </dgm:t>
    </dgm:pt>
    <dgm:pt modelId="{ECD7F481-8E1F-4842-BDE6-4772651C5C09}" type="pres">
      <dgm:prSet presAssocID="{F9D2C544-7216-4117-A8E1-22BE8113391F}" presName="linear" presStyleCnt="0">
        <dgm:presLayoutVars>
          <dgm:animLvl val="lvl"/>
          <dgm:resizeHandles val="exact"/>
        </dgm:presLayoutVars>
      </dgm:prSet>
      <dgm:spPr/>
      <dgm:t>
        <a:bodyPr/>
        <a:lstStyle/>
        <a:p>
          <a:endParaRPr lang="en-US"/>
        </a:p>
      </dgm:t>
    </dgm:pt>
    <dgm:pt modelId="{D5462AB3-7187-45E8-B451-5C1A5E247C71}" type="pres">
      <dgm:prSet presAssocID="{C4E9ECAE-93DD-468A-935D-A5500C85439D}" presName="parentText" presStyleLbl="node1" presStyleIdx="0" presStyleCnt="3">
        <dgm:presLayoutVars>
          <dgm:chMax val="0"/>
          <dgm:bulletEnabled val="1"/>
        </dgm:presLayoutVars>
      </dgm:prSet>
      <dgm:spPr/>
      <dgm:t>
        <a:bodyPr/>
        <a:lstStyle/>
        <a:p>
          <a:endParaRPr lang="en-US"/>
        </a:p>
      </dgm:t>
    </dgm:pt>
    <dgm:pt modelId="{E55FAE27-7843-470D-AC04-323EA427DAE8}" type="pres">
      <dgm:prSet presAssocID="{A9AFD722-07B3-44DD-B900-2FA62DCCC033}" presName="spacer" presStyleCnt="0"/>
      <dgm:spPr/>
      <dgm:t>
        <a:bodyPr/>
        <a:lstStyle/>
        <a:p>
          <a:endParaRPr lang="en-US"/>
        </a:p>
      </dgm:t>
    </dgm:pt>
    <dgm:pt modelId="{2EFEA684-3F8B-4CAA-8049-9F192E658852}" type="pres">
      <dgm:prSet presAssocID="{D50C30C0-3132-4294-A8AE-81DFEA112C27}" presName="parentText" presStyleLbl="node1" presStyleIdx="1" presStyleCnt="3">
        <dgm:presLayoutVars>
          <dgm:chMax val="0"/>
          <dgm:bulletEnabled val="1"/>
        </dgm:presLayoutVars>
      </dgm:prSet>
      <dgm:spPr/>
      <dgm:t>
        <a:bodyPr/>
        <a:lstStyle/>
        <a:p>
          <a:endParaRPr lang="en-US"/>
        </a:p>
      </dgm:t>
    </dgm:pt>
    <dgm:pt modelId="{00EB6E79-D6C3-4E4A-AE1E-3382988B2E61}" type="pres">
      <dgm:prSet presAssocID="{BDA5B3E3-01A6-4A1E-B69B-46AB57831F91}" presName="spacer" presStyleCnt="0"/>
      <dgm:spPr/>
      <dgm:t>
        <a:bodyPr/>
        <a:lstStyle/>
        <a:p>
          <a:endParaRPr lang="en-US"/>
        </a:p>
      </dgm:t>
    </dgm:pt>
    <dgm:pt modelId="{CD3973B4-FC04-48B4-BCF7-425F3A87B752}" type="pres">
      <dgm:prSet presAssocID="{D6258941-19D6-4000-99F3-FC4CAD73A56C}" presName="parentText" presStyleLbl="node1" presStyleIdx="2" presStyleCnt="3">
        <dgm:presLayoutVars>
          <dgm:chMax val="0"/>
          <dgm:bulletEnabled val="1"/>
        </dgm:presLayoutVars>
      </dgm:prSet>
      <dgm:spPr/>
      <dgm:t>
        <a:bodyPr/>
        <a:lstStyle/>
        <a:p>
          <a:endParaRPr lang="en-US"/>
        </a:p>
      </dgm:t>
    </dgm:pt>
  </dgm:ptLst>
  <dgm:cxnLst>
    <dgm:cxn modelId="{93C9C7C4-77C6-41B9-B7C3-0B48BFC70C13}" srcId="{F9D2C544-7216-4117-A8E1-22BE8113391F}" destId="{D50C30C0-3132-4294-A8AE-81DFEA112C27}" srcOrd="1" destOrd="0" parTransId="{4DAB16A9-0598-47C3-8CDA-9D121B7CC78E}" sibTransId="{BDA5B3E3-01A6-4A1E-B69B-46AB57831F91}"/>
    <dgm:cxn modelId="{3362FB1A-8748-4244-B52D-B441F0437BC6}" srcId="{F9D2C544-7216-4117-A8E1-22BE8113391F}" destId="{C4E9ECAE-93DD-468A-935D-A5500C85439D}" srcOrd="0" destOrd="0" parTransId="{5AB7A099-34E4-48C9-895F-BEB4467D9FFF}" sibTransId="{A9AFD722-07B3-44DD-B900-2FA62DCCC033}"/>
    <dgm:cxn modelId="{38192CFF-0FEC-4AE2-807C-9993407BE2E3}" srcId="{F9D2C544-7216-4117-A8E1-22BE8113391F}" destId="{D6258941-19D6-4000-99F3-FC4CAD73A56C}" srcOrd="2" destOrd="0" parTransId="{0B373E93-7859-4185-AA20-D28BAAFE73A8}" sibTransId="{93F1E832-DD80-49A7-A903-259263847C21}"/>
    <dgm:cxn modelId="{F90FC981-29F1-4AC3-8067-43CCCF5D4D79}" type="presOf" srcId="{F9D2C544-7216-4117-A8E1-22BE8113391F}" destId="{ECD7F481-8E1F-4842-BDE6-4772651C5C09}" srcOrd="0" destOrd="0" presId="urn:microsoft.com/office/officeart/2005/8/layout/vList2"/>
    <dgm:cxn modelId="{160DAA48-AB85-432A-8064-7DA5E68022F8}" type="presOf" srcId="{C4E9ECAE-93DD-468A-935D-A5500C85439D}" destId="{D5462AB3-7187-45E8-B451-5C1A5E247C71}" srcOrd="0" destOrd="0" presId="urn:microsoft.com/office/officeart/2005/8/layout/vList2"/>
    <dgm:cxn modelId="{93CE12E0-C7CC-402D-91A6-99C42E8FF793}" type="presOf" srcId="{D6258941-19D6-4000-99F3-FC4CAD73A56C}" destId="{CD3973B4-FC04-48B4-BCF7-425F3A87B752}" srcOrd="0" destOrd="0" presId="urn:microsoft.com/office/officeart/2005/8/layout/vList2"/>
    <dgm:cxn modelId="{BA2DCED0-8555-4AD0-B228-8061F19F7EF3}" type="presOf" srcId="{D50C30C0-3132-4294-A8AE-81DFEA112C27}" destId="{2EFEA684-3F8B-4CAA-8049-9F192E658852}" srcOrd="0" destOrd="0" presId="urn:microsoft.com/office/officeart/2005/8/layout/vList2"/>
    <dgm:cxn modelId="{CA77884A-7419-4F45-BB30-9956F9534584}" type="presParOf" srcId="{ECD7F481-8E1F-4842-BDE6-4772651C5C09}" destId="{D5462AB3-7187-45E8-B451-5C1A5E247C71}" srcOrd="0" destOrd="0" presId="urn:microsoft.com/office/officeart/2005/8/layout/vList2"/>
    <dgm:cxn modelId="{745409B3-DD83-4FEB-9B50-A6D9D5812028}" type="presParOf" srcId="{ECD7F481-8E1F-4842-BDE6-4772651C5C09}" destId="{E55FAE27-7843-470D-AC04-323EA427DAE8}" srcOrd="1" destOrd="0" presId="urn:microsoft.com/office/officeart/2005/8/layout/vList2"/>
    <dgm:cxn modelId="{E4CA0D1B-3D18-4670-BFEB-6861B4980A7D}" type="presParOf" srcId="{ECD7F481-8E1F-4842-BDE6-4772651C5C09}" destId="{2EFEA684-3F8B-4CAA-8049-9F192E658852}" srcOrd="2" destOrd="0" presId="urn:microsoft.com/office/officeart/2005/8/layout/vList2"/>
    <dgm:cxn modelId="{83150E9A-E1BB-4A53-A93E-1774875A4D53}" type="presParOf" srcId="{ECD7F481-8E1F-4842-BDE6-4772651C5C09}" destId="{00EB6E79-D6C3-4E4A-AE1E-3382988B2E61}" srcOrd="3" destOrd="0" presId="urn:microsoft.com/office/officeart/2005/8/layout/vList2"/>
    <dgm:cxn modelId="{54FC554D-3E8A-4070-BD1C-1DA9F472B7BA}" type="presParOf" srcId="{ECD7F481-8E1F-4842-BDE6-4772651C5C09}" destId="{CD3973B4-FC04-48B4-BCF7-425F3A87B75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51D858-3E14-4AC3-8780-B0B85A5213A5}" type="doc">
      <dgm:prSet loTypeId="urn:microsoft.com/office/officeart/2005/8/layout/cycle7" loCatId="cycle" qsTypeId="urn:microsoft.com/office/officeart/2005/8/quickstyle/3d1" qsCatId="3D" csTypeId="urn:microsoft.com/office/officeart/2005/8/colors/colorful1#2" csCatId="colorful" phldr="1"/>
      <dgm:spPr/>
      <dgm:t>
        <a:bodyPr/>
        <a:lstStyle/>
        <a:p>
          <a:endParaRPr lang="en-US"/>
        </a:p>
      </dgm:t>
    </dgm:pt>
    <dgm:pt modelId="{3CB4A513-0D22-42B1-88CE-FA58DB1C50CE}">
      <dgm:prSet phldrT="[Text]"/>
      <dgm:spPr/>
      <dgm:t>
        <a:bodyPr/>
        <a:lstStyle/>
        <a:p>
          <a:r>
            <a:rPr lang="en-US" dirty="0" smtClean="0"/>
            <a:t>Integrate</a:t>
          </a:r>
          <a:endParaRPr lang="en-US" dirty="0"/>
        </a:p>
      </dgm:t>
    </dgm:pt>
    <dgm:pt modelId="{62772471-B2D3-4B1C-9DAD-2D8D3E0A2A2A}" type="parTrans" cxnId="{FF28FCEE-8C4D-4386-AF21-8DA1892BE4D3}">
      <dgm:prSet/>
      <dgm:spPr/>
      <dgm:t>
        <a:bodyPr/>
        <a:lstStyle/>
        <a:p>
          <a:endParaRPr lang="en-US"/>
        </a:p>
      </dgm:t>
    </dgm:pt>
    <dgm:pt modelId="{FB6F3DF1-234A-4236-8072-64D2363E1C80}" type="sibTrans" cxnId="{FF28FCEE-8C4D-4386-AF21-8DA1892BE4D3}">
      <dgm:prSet/>
      <dgm:spPr/>
      <dgm:t>
        <a:bodyPr/>
        <a:lstStyle/>
        <a:p>
          <a:endParaRPr lang="en-US"/>
        </a:p>
      </dgm:t>
    </dgm:pt>
    <dgm:pt modelId="{6A141D17-D1C6-4B16-B943-895CC8B69C2A}">
      <dgm:prSet phldrT="[Text]"/>
      <dgm:spPr/>
      <dgm:t>
        <a:bodyPr/>
        <a:lstStyle/>
        <a:p>
          <a:r>
            <a:rPr lang="en-US" dirty="0" smtClean="0"/>
            <a:t>Harmonize</a:t>
          </a:r>
          <a:endParaRPr lang="en-US" dirty="0"/>
        </a:p>
      </dgm:t>
    </dgm:pt>
    <dgm:pt modelId="{F4041E56-2915-4F42-8DA3-39D1263DF8FC}" type="parTrans" cxnId="{61AA8F5E-655A-470F-9C72-5827C661B246}">
      <dgm:prSet/>
      <dgm:spPr/>
      <dgm:t>
        <a:bodyPr/>
        <a:lstStyle/>
        <a:p>
          <a:endParaRPr lang="en-US"/>
        </a:p>
      </dgm:t>
    </dgm:pt>
    <dgm:pt modelId="{9AE77A77-9A29-413B-B3A9-E81CEB83C906}" type="sibTrans" cxnId="{61AA8F5E-655A-470F-9C72-5827C661B246}">
      <dgm:prSet/>
      <dgm:spPr/>
      <dgm:t>
        <a:bodyPr/>
        <a:lstStyle/>
        <a:p>
          <a:endParaRPr lang="en-US"/>
        </a:p>
      </dgm:t>
    </dgm:pt>
    <dgm:pt modelId="{80BFAA02-475D-4AAE-9DC1-A4CF6C6DCDC1}">
      <dgm:prSet phldrT="[Text]"/>
      <dgm:spPr/>
      <dgm:t>
        <a:bodyPr/>
        <a:lstStyle/>
        <a:p>
          <a:r>
            <a:rPr lang="en-US" dirty="0" smtClean="0"/>
            <a:t>Standardize</a:t>
          </a:r>
          <a:endParaRPr lang="en-US" dirty="0"/>
        </a:p>
      </dgm:t>
    </dgm:pt>
    <dgm:pt modelId="{DD03ACA4-D468-4AD2-8C86-E70E8AEECD3F}" type="parTrans" cxnId="{B68A7B1D-E700-4CBF-9EF5-A3D36FB5B2DB}">
      <dgm:prSet/>
      <dgm:spPr/>
      <dgm:t>
        <a:bodyPr/>
        <a:lstStyle/>
        <a:p>
          <a:endParaRPr lang="en-US"/>
        </a:p>
      </dgm:t>
    </dgm:pt>
    <dgm:pt modelId="{3D880AD7-70EA-4C9D-9E5F-CE76CC58D1FF}" type="sibTrans" cxnId="{B68A7B1D-E700-4CBF-9EF5-A3D36FB5B2DB}">
      <dgm:prSet/>
      <dgm:spPr/>
      <dgm:t>
        <a:bodyPr/>
        <a:lstStyle/>
        <a:p>
          <a:endParaRPr lang="en-US"/>
        </a:p>
      </dgm:t>
    </dgm:pt>
    <dgm:pt modelId="{7CD9088D-D3BB-4191-8E7F-89FBED30C8E9}" type="pres">
      <dgm:prSet presAssocID="{4A51D858-3E14-4AC3-8780-B0B85A5213A5}" presName="Name0" presStyleCnt="0">
        <dgm:presLayoutVars>
          <dgm:dir/>
          <dgm:resizeHandles val="exact"/>
        </dgm:presLayoutVars>
      </dgm:prSet>
      <dgm:spPr/>
      <dgm:t>
        <a:bodyPr/>
        <a:lstStyle/>
        <a:p>
          <a:endParaRPr lang="en-IN"/>
        </a:p>
      </dgm:t>
    </dgm:pt>
    <dgm:pt modelId="{2AC67832-D52B-4FA9-A36A-AD60D26EDBE1}" type="pres">
      <dgm:prSet presAssocID="{3CB4A513-0D22-42B1-88CE-FA58DB1C50CE}" presName="node" presStyleLbl="node1" presStyleIdx="0" presStyleCnt="3">
        <dgm:presLayoutVars>
          <dgm:bulletEnabled val="1"/>
        </dgm:presLayoutVars>
      </dgm:prSet>
      <dgm:spPr/>
      <dgm:t>
        <a:bodyPr/>
        <a:lstStyle/>
        <a:p>
          <a:endParaRPr lang="en-IN"/>
        </a:p>
      </dgm:t>
    </dgm:pt>
    <dgm:pt modelId="{53665F5C-D3FF-49C3-93DB-749A71802EA5}" type="pres">
      <dgm:prSet presAssocID="{FB6F3DF1-234A-4236-8072-64D2363E1C80}" presName="sibTrans" presStyleLbl="sibTrans2D1" presStyleIdx="0" presStyleCnt="3"/>
      <dgm:spPr/>
      <dgm:t>
        <a:bodyPr/>
        <a:lstStyle/>
        <a:p>
          <a:endParaRPr lang="en-IN"/>
        </a:p>
      </dgm:t>
    </dgm:pt>
    <dgm:pt modelId="{E663DBD2-6C9A-4A7C-A9C0-5A96685C08D1}" type="pres">
      <dgm:prSet presAssocID="{FB6F3DF1-234A-4236-8072-64D2363E1C80}" presName="connectorText" presStyleLbl="sibTrans2D1" presStyleIdx="0" presStyleCnt="3"/>
      <dgm:spPr/>
      <dgm:t>
        <a:bodyPr/>
        <a:lstStyle/>
        <a:p>
          <a:endParaRPr lang="en-IN"/>
        </a:p>
      </dgm:t>
    </dgm:pt>
    <dgm:pt modelId="{7494EA21-AB52-4381-AD1E-BA7AF3F767F2}" type="pres">
      <dgm:prSet presAssocID="{6A141D17-D1C6-4B16-B943-895CC8B69C2A}" presName="node" presStyleLbl="node1" presStyleIdx="1" presStyleCnt="3">
        <dgm:presLayoutVars>
          <dgm:bulletEnabled val="1"/>
        </dgm:presLayoutVars>
      </dgm:prSet>
      <dgm:spPr/>
      <dgm:t>
        <a:bodyPr/>
        <a:lstStyle/>
        <a:p>
          <a:endParaRPr lang="en-IN"/>
        </a:p>
      </dgm:t>
    </dgm:pt>
    <dgm:pt modelId="{A349EF34-B87C-4CAE-8931-BDBE2CEB40F8}" type="pres">
      <dgm:prSet presAssocID="{9AE77A77-9A29-413B-B3A9-E81CEB83C906}" presName="sibTrans" presStyleLbl="sibTrans2D1" presStyleIdx="1" presStyleCnt="3"/>
      <dgm:spPr/>
      <dgm:t>
        <a:bodyPr/>
        <a:lstStyle/>
        <a:p>
          <a:endParaRPr lang="en-IN"/>
        </a:p>
      </dgm:t>
    </dgm:pt>
    <dgm:pt modelId="{65D76D40-A7E7-4500-BB92-663ED101C363}" type="pres">
      <dgm:prSet presAssocID="{9AE77A77-9A29-413B-B3A9-E81CEB83C906}" presName="connectorText" presStyleLbl="sibTrans2D1" presStyleIdx="1" presStyleCnt="3"/>
      <dgm:spPr/>
      <dgm:t>
        <a:bodyPr/>
        <a:lstStyle/>
        <a:p>
          <a:endParaRPr lang="en-IN"/>
        </a:p>
      </dgm:t>
    </dgm:pt>
    <dgm:pt modelId="{22220A35-650D-4C50-8664-52D9AD0C1BCE}" type="pres">
      <dgm:prSet presAssocID="{80BFAA02-475D-4AAE-9DC1-A4CF6C6DCDC1}" presName="node" presStyleLbl="node1" presStyleIdx="2" presStyleCnt="3">
        <dgm:presLayoutVars>
          <dgm:bulletEnabled val="1"/>
        </dgm:presLayoutVars>
      </dgm:prSet>
      <dgm:spPr/>
      <dgm:t>
        <a:bodyPr/>
        <a:lstStyle/>
        <a:p>
          <a:endParaRPr lang="en-IN"/>
        </a:p>
      </dgm:t>
    </dgm:pt>
    <dgm:pt modelId="{B1D0F4C9-C025-4BC4-BC52-43CB71995881}" type="pres">
      <dgm:prSet presAssocID="{3D880AD7-70EA-4C9D-9E5F-CE76CC58D1FF}" presName="sibTrans" presStyleLbl="sibTrans2D1" presStyleIdx="2" presStyleCnt="3"/>
      <dgm:spPr/>
      <dgm:t>
        <a:bodyPr/>
        <a:lstStyle/>
        <a:p>
          <a:endParaRPr lang="en-IN"/>
        </a:p>
      </dgm:t>
    </dgm:pt>
    <dgm:pt modelId="{A52D187A-2F59-422E-B00D-6D4D4CB76A5E}" type="pres">
      <dgm:prSet presAssocID="{3D880AD7-70EA-4C9D-9E5F-CE76CC58D1FF}" presName="connectorText" presStyleLbl="sibTrans2D1" presStyleIdx="2" presStyleCnt="3"/>
      <dgm:spPr/>
      <dgm:t>
        <a:bodyPr/>
        <a:lstStyle/>
        <a:p>
          <a:endParaRPr lang="en-IN"/>
        </a:p>
      </dgm:t>
    </dgm:pt>
  </dgm:ptLst>
  <dgm:cxnLst>
    <dgm:cxn modelId="{7B3B3CB7-8FBD-064E-8849-E15CA1763F75}" type="presOf" srcId="{3D880AD7-70EA-4C9D-9E5F-CE76CC58D1FF}" destId="{B1D0F4C9-C025-4BC4-BC52-43CB71995881}" srcOrd="0" destOrd="0" presId="urn:microsoft.com/office/officeart/2005/8/layout/cycle7"/>
    <dgm:cxn modelId="{FF28FCEE-8C4D-4386-AF21-8DA1892BE4D3}" srcId="{4A51D858-3E14-4AC3-8780-B0B85A5213A5}" destId="{3CB4A513-0D22-42B1-88CE-FA58DB1C50CE}" srcOrd="0" destOrd="0" parTransId="{62772471-B2D3-4B1C-9DAD-2D8D3E0A2A2A}" sibTransId="{FB6F3DF1-234A-4236-8072-64D2363E1C80}"/>
    <dgm:cxn modelId="{9944E886-5251-234F-B7E7-07847F390D04}" type="presOf" srcId="{9AE77A77-9A29-413B-B3A9-E81CEB83C906}" destId="{A349EF34-B87C-4CAE-8931-BDBE2CEB40F8}" srcOrd="0" destOrd="0" presId="urn:microsoft.com/office/officeart/2005/8/layout/cycle7"/>
    <dgm:cxn modelId="{61AA8F5E-655A-470F-9C72-5827C661B246}" srcId="{4A51D858-3E14-4AC3-8780-B0B85A5213A5}" destId="{6A141D17-D1C6-4B16-B943-895CC8B69C2A}" srcOrd="1" destOrd="0" parTransId="{F4041E56-2915-4F42-8DA3-39D1263DF8FC}" sibTransId="{9AE77A77-9A29-413B-B3A9-E81CEB83C906}"/>
    <dgm:cxn modelId="{93854DDE-868A-EE40-9D53-E07911B2F865}" type="presOf" srcId="{FB6F3DF1-234A-4236-8072-64D2363E1C80}" destId="{E663DBD2-6C9A-4A7C-A9C0-5A96685C08D1}" srcOrd="1" destOrd="0" presId="urn:microsoft.com/office/officeart/2005/8/layout/cycle7"/>
    <dgm:cxn modelId="{51D96DC4-0285-7141-82B1-FFC039C839E8}" type="presOf" srcId="{6A141D17-D1C6-4B16-B943-895CC8B69C2A}" destId="{7494EA21-AB52-4381-AD1E-BA7AF3F767F2}" srcOrd="0" destOrd="0" presId="urn:microsoft.com/office/officeart/2005/8/layout/cycle7"/>
    <dgm:cxn modelId="{2BAFD567-661B-BD48-973A-077F1B41B204}" type="presOf" srcId="{9AE77A77-9A29-413B-B3A9-E81CEB83C906}" destId="{65D76D40-A7E7-4500-BB92-663ED101C363}" srcOrd="1" destOrd="0" presId="urn:microsoft.com/office/officeart/2005/8/layout/cycle7"/>
    <dgm:cxn modelId="{6B94D426-0E51-354E-A3CE-39B05F2766A3}" type="presOf" srcId="{3D880AD7-70EA-4C9D-9E5F-CE76CC58D1FF}" destId="{A52D187A-2F59-422E-B00D-6D4D4CB76A5E}" srcOrd="1" destOrd="0" presId="urn:microsoft.com/office/officeart/2005/8/layout/cycle7"/>
    <dgm:cxn modelId="{2D3134DD-3BBC-164B-8B6F-24BE5472F306}" type="presOf" srcId="{4A51D858-3E14-4AC3-8780-B0B85A5213A5}" destId="{7CD9088D-D3BB-4191-8E7F-89FBED30C8E9}" srcOrd="0" destOrd="0" presId="urn:microsoft.com/office/officeart/2005/8/layout/cycle7"/>
    <dgm:cxn modelId="{B68A7B1D-E700-4CBF-9EF5-A3D36FB5B2DB}" srcId="{4A51D858-3E14-4AC3-8780-B0B85A5213A5}" destId="{80BFAA02-475D-4AAE-9DC1-A4CF6C6DCDC1}" srcOrd="2" destOrd="0" parTransId="{DD03ACA4-D468-4AD2-8C86-E70E8AEECD3F}" sibTransId="{3D880AD7-70EA-4C9D-9E5F-CE76CC58D1FF}"/>
    <dgm:cxn modelId="{80A76905-8924-6C45-9625-998F3AA3848C}" type="presOf" srcId="{FB6F3DF1-234A-4236-8072-64D2363E1C80}" destId="{53665F5C-D3FF-49C3-93DB-749A71802EA5}" srcOrd="0" destOrd="0" presId="urn:microsoft.com/office/officeart/2005/8/layout/cycle7"/>
    <dgm:cxn modelId="{337197D5-9A07-094D-A9DA-858D057DE97A}" type="presOf" srcId="{80BFAA02-475D-4AAE-9DC1-A4CF6C6DCDC1}" destId="{22220A35-650D-4C50-8664-52D9AD0C1BCE}" srcOrd="0" destOrd="0" presId="urn:microsoft.com/office/officeart/2005/8/layout/cycle7"/>
    <dgm:cxn modelId="{BBAAD728-393C-924B-81DC-5FF8ABA831E1}" type="presOf" srcId="{3CB4A513-0D22-42B1-88CE-FA58DB1C50CE}" destId="{2AC67832-D52B-4FA9-A36A-AD60D26EDBE1}" srcOrd="0" destOrd="0" presId="urn:microsoft.com/office/officeart/2005/8/layout/cycle7"/>
    <dgm:cxn modelId="{799B93F4-EB56-1649-9DDB-9DD4BCA4114A}" type="presParOf" srcId="{7CD9088D-D3BB-4191-8E7F-89FBED30C8E9}" destId="{2AC67832-D52B-4FA9-A36A-AD60D26EDBE1}" srcOrd="0" destOrd="0" presId="urn:microsoft.com/office/officeart/2005/8/layout/cycle7"/>
    <dgm:cxn modelId="{218BC8F6-8868-3C45-8C39-F2A6883BC539}" type="presParOf" srcId="{7CD9088D-D3BB-4191-8E7F-89FBED30C8E9}" destId="{53665F5C-D3FF-49C3-93DB-749A71802EA5}" srcOrd="1" destOrd="0" presId="urn:microsoft.com/office/officeart/2005/8/layout/cycle7"/>
    <dgm:cxn modelId="{04F4031A-028F-6848-9B11-7991AA431456}" type="presParOf" srcId="{53665F5C-D3FF-49C3-93DB-749A71802EA5}" destId="{E663DBD2-6C9A-4A7C-A9C0-5A96685C08D1}" srcOrd="0" destOrd="0" presId="urn:microsoft.com/office/officeart/2005/8/layout/cycle7"/>
    <dgm:cxn modelId="{E99ACCFD-F07F-D844-A0EF-8879CB954F86}" type="presParOf" srcId="{7CD9088D-D3BB-4191-8E7F-89FBED30C8E9}" destId="{7494EA21-AB52-4381-AD1E-BA7AF3F767F2}" srcOrd="2" destOrd="0" presId="urn:microsoft.com/office/officeart/2005/8/layout/cycle7"/>
    <dgm:cxn modelId="{7E785B7E-2501-6A46-9AC1-7A6EF3BBAAC2}" type="presParOf" srcId="{7CD9088D-D3BB-4191-8E7F-89FBED30C8E9}" destId="{A349EF34-B87C-4CAE-8931-BDBE2CEB40F8}" srcOrd="3" destOrd="0" presId="urn:microsoft.com/office/officeart/2005/8/layout/cycle7"/>
    <dgm:cxn modelId="{307D583C-EFE0-CC4C-B78B-2BE7650C624F}" type="presParOf" srcId="{A349EF34-B87C-4CAE-8931-BDBE2CEB40F8}" destId="{65D76D40-A7E7-4500-BB92-663ED101C363}" srcOrd="0" destOrd="0" presId="urn:microsoft.com/office/officeart/2005/8/layout/cycle7"/>
    <dgm:cxn modelId="{6D50051B-EF3E-3F44-914A-1A6D9FFA9042}" type="presParOf" srcId="{7CD9088D-D3BB-4191-8E7F-89FBED30C8E9}" destId="{22220A35-650D-4C50-8664-52D9AD0C1BCE}" srcOrd="4" destOrd="0" presId="urn:microsoft.com/office/officeart/2005/8/layout/cycle7"/>
    <dgm:cxn modelId="{4BFC85D7-E17E-F142-A3EE-55E1E5913C20}" type="presParOf" srcId="{7CD9088D-D3BB-4191-8E7F-89FBED30C8E9}" destId="{B1D0F4C9-C025-4BC4-BC52-43CB71995881}" srcOrd="5" destOrd="0" presId="urn:microsoft.com/office/officeart/2005/8/layout/cycle7"/>
    <dgm:cxn modelId="{C78DFE44-70B2-D142-BB95-1B1A30E245E9}" type="presParOf" srcId="{B1D0F4C9-C025-4BC4-BC52-43CB71995881}" destId="{A52D187A-2F59-422E-B00D-6D4D4CB76A5E}"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9D2C544-7216-4117-A8E1-22BE8113391F}"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4E9ECAE-93DD-468A-935D-A5500C85439D}">
      <dgm:prSet/>
      <dgm:spPr/>
      <dgm:t>
        <a:bodyPr/>
        <a:lstStyle/>
        <a:p>
          <a:pPr algn="just"/>
          <a:r>
            <a:rPr lang="en-US" dirty="0"/>
            <a:t>It shall be the duty of the Auditor to identify and report in the Secretarial Audit Report all events/actions having major bearing on the Auditee’s affairs in pursuance of the applicable laws, rules, regulations, guidelines, standards, etc.</a:t>
          </a:r>
        </a:p>
      </dgm:t>
    </dgm:pt>
    <dgm:pt modelId="{5AB7A099-34E4-48C9-895F-BEB4467D9FFF}" type="parTrans" cxnId="{3362FB1A-8748-4244-B52D-B441F0437BC6}">
      <dgm:prSet/>
      <dgm:spPr/>
      <dgm:t>
        <a:bodyPr/>
        <a:lstStyle/>
        <a:p>
          <a:endParaRPr lang="en-US"/>
        </a:p>
      </dgm:t>
    </dgm:pt>
    <dgm:pt modelId="{A9AFD722-07B3-44DD-B900-2FA62DCCC033}" type="sibTrans" cxnId="{3362FB1A-8748-4244-B52D-B441F0437BC6}">
      <dgm:prSet/>
      <dgm:spPr/>
      <dgm:t>
        <a:bodyPr/>
        <a:lstStyle/>
        <a:p>
          <a:endParaRPr lang="en-US"/>
        </a:p>
      </dgm:t>
    </dgm:pt>
    <dgm:pt modelId="{D50C30C0-3132-4294-A8AE-81DFEA112C27}">
      <dgm:prSet/>
      <dgm:spPr/>
      <dgm:t>
        <a:bodyPr/>
        <a:lstStyle/>
        <a:p>
          <a:pPr algn="just"/>
          <a:r>
            <a:rPr lang="en-US" dirty="0"/>
            <a:t>An event/action shall be considered as having major bearing on Auditee’s affairs if it affects its going concern or alters the charter or capital structure or management or business operation or control, etc.</a:t>
          </a:r>
        </a:p>
      </dgm:t>
    </dgm:pt>
    <dgm:pt modelId="{4DAB16A9-0598-47C3-8CDA-9D121B7CC78E}" type="parTrans" cxnId="{93C9C7C4-77C6-41B9-B7C3-0B48BFC70C13}">
      <dgm:prSet/>
      <dgm:spPr/>
      <dgm:t>
        <a:bodyPr/>
        <a:lstStyle/>
        <a:p>
          <a:endParaRPr lang="en-US"/>
        </a:p>
      </dgm:t>
    </dgm:pt>
    <dgm:pt modelId="{BDA5B3E3-01A6-4A1E-B69B-46AB57831F91}" type="sibTrans" cxnId="{93C9C7C4-77C6-41B9-B7C3-0B48BFC70C13}">
      <dgm:prSet/>
      <dgm:spPr/>
      <dgm:t>
        <a:bodyPr/>
        <a:lstStyle/>
        <a:p>
          <a:endParaRPr lang="en-US"/>
        </a:p>
      </dgm:t>
    </dgm:pt>
    <dgm:pt modelId="{ECD7F481-8E1F-4842-BDE6-4772651C5C09}" type="pres">
      <dgm:prSet presAssocID="{F9D2C544-7216-4117-A8E1-22BE8113391F}" presName="linear" presStyleCnt="0">
        <dgm:presLayoutVars>
          <dgm:animLvl val="lvl"/>
          <dgm:resizeHandles val="exact"/>
        </dgm:presLayoutVars>
      </dgm:prSet>
      <dgm:spPr/>
      <dgm:t>
        <a:bodyPr/>
        <a:lstStyle/>
        <a:p>
          <a:endParaRPr lang="en-US"/>
        </a:p>
      </dgm:t>
    </dgm:pt>
    <dgm:pt modelId="{D5462AB3-7187-45E8-B451-5C1A5E247C71}" type="pres">
      <dgm:prSet presAssocID="{C4E9ECAE-93DD-468A-935D-A5500C85439D}" presName="parentText" presStyleLbl="node1" presStyleIdx="0" presStyleCnt="2">
        <dgm:presLayoutVars>
          <dgm:chMax val="0"/>
          <dgm:bulletEnabled val="1"/>
        </dgm:presLayoutVars>
      </dgm:prSet>
      <dgm:spPr/>
      <dgm:t>
        <a:bodyPr/>
        <a:lstStyle/>
        <a:p>
          <a:endParaRPr lang="en-US"/>
        </a:p>
      </dgm:t>
    </dgm:pt>
    <dgm:pt modelId="{E55FAE27-7843-470D-AC04-323EA427DAE8}" type="pres">
      <dgm:prSet presAssocID="{A9AFD722-07B3-44DD-B900-2FA62DCCC033}" presName="spacer" presStyleCnt="0"/>
      <dgm:spPr/>
      <dgm:t>
        <a:bodyPr/>
        <a:lstStyle/>
        <a:p>
          <a:endParaRPr lang="en-US"/>
        </a:p>
      </dgm:t>
    </dgm:pt>
    <dgm:pt modelId="{2EFEA684-3F8B-4CAA-8049-9F192E658852}" type="pres">
      <dgm:prSet presAssocID="{D50C30C0-3132-4294-A8AE-81DFEA112C27}" presName="parentText" presStyleLbl="node1" presStyleIdx="1" presStyleCnt="2">
        <dgm:presLayoutVars>
          <dgm:chMax val="0"/>
          <dgm:bulletEnabled val="1"/>
        </dgm:presLayoutVars>
      </dgm:prSet>
      <dgm:spPr/>
      <dgm:t>
        <a:bodyPr/>
        <a:lstStyle/>
        <a:p>
          <a:endParaRPr lang="en-US"/>
        </a:p>
      </dgm:t>
    </dgm:pt>
  </dgm:ptLst>
  <dgm:cxnLst>
    <dgm:cxn modelId="{F90FC981-29F1-4AC3-8067-43CCCF5D4D79}" type="presOf" srcId="{F9D2C544-7216-4117-A8E1-22BE8113391F}" destId="{ECD7F481-8E1F-4842-BDE6-4772651C5C09}" srcOrd="0" destOrd="0" presId="urn:microsoft.com/office/officeart/2005/8/layout/vList2"/>
    <dgm:cxn modelId="{93C9C7C4-77C6-41B9-B7C3-0B48BFC70C13}" srcId="{F9D2C544-7216-4117-A8E1-22BE8113391F}" destId="{D50C30C0-3132-4294-A8AE-81DFEA112C27}" srcOrd="1" destOrd="0" parTransId="{4DAB16A9-0598-47C3-8CDA-9D121B7CC78E}" sibTransId="{BDA5B3E3-01A6-4A1E-B69B-46AB57831F91}"/>
    <dgm:cxn modelId="{160DAA48-AB85-432A-8064-7DA5E68022F8}" type="presOf" srcId="{C4E9ECAE-93DD-468A-935D-A5500C85439D}" destId="{D5462AB3-7187-45E8-B451-5C1A5E247C71}" srcOrd="0" destOrd="0" presId="urn:microsoft.com/office/officeart/2005/8/layout/vList2"/>
    <dgm:cxn modelId="{3362FB1A-8748-4244-B52D-B441F0437BC6}" srcId="{F9D2C544-7216-4117-A8E1-22BE8113391F}" destId="{C4E9ECAE-93DD-468A-935D-A5500C85439D}" srcOrd="0" destOrd="0" parTransId="{5AB7A099-34E4-48C9-895F-BEB4467D9FFF}" sibTransId="{A9AFD722-07B3-44DD-B900-2FA62DCCC033}"/>
    <dgm:cxn modelId="{BA2DCED0-8555-4AD0-B228-8061F19F7EF3}" type="presOf" srcId="{D50C30C0-3132-4294-A8AE-81DFEA112C27}" destId="{2EFEA684-3F8B-4CAA-8049-9F192E658852}" srcOrd="0" destOrd="0" presId="urn:microsoft.com/office/officeart/2005/8/layout/vList2"/>
    <dgm:cxn modelId="{CA77884A-7419-4F45-BB30-9956F9534584}" type="presParOf" srcId="{ECD7F481-8E1F-4842-BDE6-4772651C5C09}" destId="{D5462AB3-7187-45E8-B451-5C1A5E247C71}" srcOrd="0" destOrd="0" presId="urn:microsoft.com/office/officeart/2005/8/layout/vList2"/>
    <dgm:cxn modelId="{745409B3-DD83-4FEB-9B50-A6D9D5812028}" type="presParOf" srcId="{ECD7F481-8E1F-4842-BDE6-4772651C5C09}" destId="{E55FAE27-7843-470D-AC04-323EA427DAE8}" srcOrd="1" destOrd="0" presId="urn:microsoft.com/office/officeart/2005/8/layout/vList2"/>
    <dgm:cxn modelId="{E4CA0D1B-3D18-4670-BFEB-6861B4980A7D}" type="presParOf" srcId="{ECD7F481-8E1F-4842-BDE6-4772651C5C09}" destId="{2EFEA684-3F8B-4CAA-8049-9F192E65885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810312-03CF-4E3A-B06A-10E09FFB9D58}" type="doc">
      <dgm:prSet loTypeId="urn:microsoft.com/office/officeart/2008/layout/LinedList" loCatId="hierarchy" qsTypeId="urn:microsoft.com/office/officeart/2005/8/quickstyle/simple1" qsCatId="simple" csTypeId="urn:microsoft.com/office/officeart/2005/8/colors/accent2_1" csCatId="accent2" phldr="1"/>
      <dgm:spPr/>
      <dgm:t>
        <a:bodyPr/>
        <a:lstStyle/>
        <a:p>
          <a:endParaRPr lang="en-IN"/>
        </a:p>
      </dgm:t>
    </dgm:pt>
    <dgm:pt modelId="{D99E6468-A085-437A-932D-2BB4EE517780}">
      <dgm:prSet/>
      <dgm:spPr/>
      <dgm:t>
        <a:bodyPr/>
        <a:lstStyle/>
        <a:p>
          <a:pPr algn="just" rtl="0"/>
          <a:r>
            <a:rPr lang="en-US" dirty="0"/>
            <a:t>CSAS-5 </a:t>
          </a:r>
          <a:endParaRPr lang="en-IN" dirty="0"/>
        </a:p>
      </dgm:t>
    </dgm:pt>
    <dgm:pt modelId="{E90044D8-6494-4909-BC6D-5795A339C8C3}" type="parTrans" cxnId="{3DDA2942-EFCB-4BC4-AE39-6CBBA6951BB3}">
      <dgm:prSet/>
      <dgm:spPr/>
      <dgm:t>
        <a:bodyPr/>
        <a:lstStyle/>
        <a:p>
          <a:endParaRPr lang="en-IN"/>
        </a:p>
      </dgm:t>
    </dgm:pt>
    <dgm:pt modelId="{07EA4459-087D-43CF-90FB-D9AE04F786D1}" type="sibTrans" cxnId="{3DDA2942-EFCB-4BC4-AE39-6CBBA6951BB3}">
      <dgm:prSet/>
      <dgm:spPr/>
      <dgm:t>
        <a:bodyPr/>
        <a:lstStyle/>
        <a:p>
          <a:endParaRPr lang="en-IN"/>
        </a:p>
      </dgm:t>
    </dgm:pt>
    <dgm:pt modelId="{5E18E4D3-C3D0-4A4D-A471-6F36F49DDBCB}">
      <dgm:prSet/>
      <dgm:spPr/>
      <dgm:t>
        <a:bodyPr/>
        <a:lstStyle/>
        <a:p>
          <a:pPr algn="just" rtl="0"/>
          <a:r>
            <a:rPr lang="en-US" dirty="0"/>
            <a:t>ICSI Auditing Standard on CSR Audit </a:t>
          </a:r>
          <a:endParaRPr lang="en-IN" dirty="0"/>
        </a:p>
      </dgm:t>
    </dgm:pt>
    <dgm:pt modelId="{893D9692-D8E8-4E3B-9458-BDBD56E9F7A5}" type="parTrans" cxnId="{41E17B12-8705-4FA2-B058-24BF1CED24C7}">
      <dgm:prSet/>
      <dgm:spPr/>
      <dgm:t>
        <a:bodyPr/>
        <a:lstStyle/>
        <a:p>
          <a:endParaRPr lang="en-IN"/>
        </a:p>
      </dgm:t>
    </dgm:pt>
    <dgm:pt modelId="{E9F985BF-7CBD-4902-A343-E061A4FB9D8D}" type="sibTrans" cxnId="{41E17B12-8705-4FA2-B058-24BF1CED24C7}">
      <dgm:prSet/>
      <dgm:spPr/>
      <dgm:t>
        <a:bodyPr/>
        <a:lstStyle/>
        <a:p>
          <a:endParaRPr lang="en-IN"/>
        </a:p>
      </dgm:t>
    </dgm:pt>
    <dgm:pt modelId="{E80156A5-8807-4160-9078-9A5BFAB1C81A}">
      <dgm:prSet/>
      <dgm:spPr/>
      <dgm:t>
        <a:bodyPr/>
        <a:lstStyle/>
        <a:p>
          <a:pPr algn="just" rtl="0"/>
          <a:r>
            <a:rPr lang="en-US" dirty="0"/>
            <a:t>CSAS-6 </a:t>
          </a:r>
          <a:endParaRPr lang="en-IN" dirty="0"/>
        </a:p>
      </dgm:t>
    </dgm:pt>
    <dgm:pt modelId="{283703B0-399E-49DB-B132-ABEE60001161}" type="parTrans" cxnId="{5AC19C14-1D71-42A4-A3FB-3A685EA954D8}">
      <dgm:prSet/>
      <dgm:spPr/>
      <dgm:t>
        <a:bodyPr/>
        <a:lstStyle/>
        <a:p>
          <a:endParaRPr lang="en-IN"/>
        </a:p>
      </dgm:t>
    </dgm:pt>
    <dgm:pt modelId="{4613C7B7-1D85-415A-BA06-1CE7315EEB6E}" type="sibTrans" cxnId="{5AC19C14-1D71-42A4-A3FB-3A685EA954D8}">
      <dgm:prSet/>
      <dgm:spPr/>
      <dgm:t>
        <a:bodyPr/>
        <a:lstStyle/>
        <a:p>
          <a:endParaRPr lang="en-IN"/>
        </a:p>
      </dgm:t>
    </dgm:pt>
    <dgm:pt modelId="{FF1631C2-2918-4A17-A6F8-EC2FFEE44987}">
      <dgm:prSet/>
      <dgm:spPr/>
      <dgm:t>
        <a:bodyPr/>
        <a:lstStyle/>
        <a:p>
          <a:pPr algn="just" rtl="0"/>
          <a:r>
            <a:rPr lang="en-US" dirty="0"/>
            <a:t>ICSI Auditing Standard on Related Party Transactions</a:t>
          </a:r>
          <a:endParaRPr lang="en-IN" dirty="0"/>
        </a:p>
      </dgm:t>
    </dgm:pt>
    <dgm:pt modelId="{57BD12F4-E506-436F-8FC8-770137CA142B}" type="parTrans" cxnId="{1181D49E-B0D7-4D01-AAEA-D34D69E55A1A}">
      <dgm:prSet/>
      <dgm:spPr/>
      <dgm:t>
        <a:bodyPr/>
        <a:lstStyle/>
        <a:p>
          <a:endParaRPr lang="en-IN"/>
        </a:p>
      </dgm:t>
    </dgm:pt>
    <dgm:pt modelId="{7545EE8D-E0D7-4ECC-8568-728428418A42}" type="sibTrans" cxnId="{1181D49E-B0D7-4D01-AAEA-D34D69E55A1A}">
      <dgm:prSet/>
      <dgm:spPr/>
      <dgm:t>
        <a:bodyPr/>
        <a:lstStyle/>
        <a:p>
          <a:endParaRPr lang="en-IN"/>
        </a:p>
      </dgm:t>
    </dgm:pt>
    <dgm:pt modelId="{7B4B6090-4856-4D22-A16B-D127822CFB4E}">
      <dgm:prSet/>
      <dgm:spPr/>
      <dgm:t>
        <a:bodyPr/>
        <a:lstStyle/>
        <a:p>
          <a:pPr algn="just" rtl="0"/>
          <a:r>
            <a:rPr lang="en-US" dirty="0"/>
            <a:t>CSAS-7 </a:t>
          </a:r>
          <a:endParaRPr lang="en-IN" dirty="0"/>
        </a:p>
      </dgm:t>
    </dgm:pt>
    <dgm:pt modelId="{17F9678E-10C5-455A-9AB4-8DA65B7324E1}" type="parTrans" cxnId="{9608DF5F-247B-4E2E-B654-EEF9185ACBE6}">
      <dgm:prSet/>
      <dgm:spPr/>
      <dgm:t>
        <a:bodyPr/>
        <a:lstStyle/>
        <a:p>
          <a:endParaRPr lang="en-IN"/>
        </a:p>
      </dgm:t>
    </dgm:pt>
    <dgm:pt modelId="{DD830603-AD42-467A-964E-4DC2D1AFF9FA}" type="sibTrans" cxnId="{9608DF5F-247B-4E2E-B654-EEF9185ACBE6}">
      <dgm:prSet/>
      <dgm:spPr/>
      <dgm:t>
        <a:bodyPr/>
        <a:lstStyle/>
        <a:p>
          <a:endParaRPr lang="en-IN"/>
        </a:p>
      </dgm:t>
    </dgm:pt>
    <dgm:pt modelId="{B547341E-2AE6-41B1-9E2D-15EAFA925B2E}">
      <dgm:prSet/>
      <dgm:spPr/>
      <dgm:t>
        <a:bodyPr/>
        <a:lstStyle/>
        <a:p>
          <a:pPr algn="just" rtl="0"/>
          <a:r>
            <a:rPr lang="en-US" dirty="0"/>
            <a:t>ICSI Auditing Standard on Internal Audit </a:t>
          </a:r>
          <a:endParaRPr lang="en-IN" dirty="0"/>
        </a:p>
      </dgm:t>
    </dgm:pt>
    <dgm:pt modelId="{F3093F7F-804F-4D86-B839-D42ACC5B22E1}" type="parTrans" cxnId="{9E663F32-7AAF-4BC7-BA68-74E86194C3DE}">
      <dgm:prSet/>
      <dgm:spPr/>
      <dgm:t>
        <a:bodyPr/>
        <a:lstStyle/>
        <a:p>
          <a:endParaRPr lang="en-IN"/>
        </a:p>
      </dgm:t>
    </dgm:pt>
    <dgm:pt modelId="{B75F1B79-9489-475C-8050-A9D4CBC0F7B8}" type="sibTrans" cxnId="{9E663F32-7AAF-4BC7-BA68-74E86194C3DE}">
      <dgm:prSet/>
      <dgm:spPr/>
      <dgm:t>
        <a:bodyPr/>
        <a:lstStyle/>
        <a:p>
          <a:endParaRPr lang="en-IN"/>
        </a:p>
      </dgm:t>
    </dgm:pt>
    <dgm:pt modelId="{F9C471B3-B900-4917-91B5-ADA87D9C3D49}">
      <dgm:prSet/>
      <dgm:spPr/>
      <dgm:t>
        <a:bodyPr/>
        <a:lstStyle/>
        <a:p>
          <a:pPr algn="just" rtl="0"/>
          <a:r>
            <a:rPr lang="en-US" dirty="0"/>
            <a:t>CSAS-8 </a:t>
          </a:r>
          <a:endParaRPr lang="en-IN" dirty="0"/>
        </a:p>
      </dgm:t>
    </dgm:pt>
    <dgm:pt modelId="{6BE4E6B6-703A-4894-A50E-396623044EB6}" type="parTrans" cxnId="{50B47AE1-04E0-4596-A06B-2C2CC631C434}">
      <dgm:prSet/>
      <dgm:spPr/>
      <dgm:t>
        <a:bodyPr/>
        <a:lstStyle/>
        <a:p>
          <a:endParaRPr lang="en-IN"/>
        </a:p>
      </dgm:t>
    </dgm:pt>
    <dgm:pt modelId="{80B6E048-CA0E-453C-8A7F-F6326E466D34}" type="sibTrans" cxnId="{50B47AE1-04E0-4596-A06B-2C2CC631C434}">
      <dgm:prSet/>
      <dgm:spPr/>
      <dgm:t>
        <a:bodyPr/>
        <a:lstStyle/>
        <a:p>
          <a:endParaRPr lang="en-IN"/>
        </a:p>
      </dgm:t>
    </dgm:pt>
    <dgm:pt modelId="{B4323420-21F8-4CFD-A76C-2E3A7061018C}">
      <dgm:prSet/>
      <dgm:spPr/>
      <dgm:t>
        <a:bodyPr/>
        <a:lstStyle/>
        <a:p>
          <a:pPr algn="just" rtl="0"/>
          <a:r>
            <a:rPr lang="en-US" dirty="0"/>
            <a:t>ICSI Auditing Standard on audit of Depository Participants </a:t>
          </a:r>
          <a:endParaRPr lang="en-IN" dirty="0"/>
        </a:p>
      </dgm:t>
    </dgm:pt>
    <dgm:pt modelId="{472DA9E0-173F-4B9B-BD54-C7160E8FF054}" type="parTrans" cxnId="{FF4E9283-C30B-45E1-963C-9AE7FFAB63EF}">
      <dgm:prSet/>
      <dgm:spPr/>
      <dgm:t>
        <a:bodyPr/>
        <a:lstStyle/>
        <a:p>
          <a:endParaRPr lang="en-IN"/>
        </a:p>
      </dgm:t>
    </dgm:pt>
    <dgm:pt modelId="{CA8E5562-0F9C-4A73-839E-C65ADDAFBF55}" type="sibTrans" cxnId="{FF4E9283-C30B-45E1-963C-9AE7FFAB63EF}">
      <dgm:prSet/>
      <dgm:spPr/>
      <dgm:t>
        <a:bodyPr/>
        <a:lstStyle/>
        <a:p>
          <a:endParaRPr lang="en-IN"/>
        </a:p>
      </dgm:t>
    </dgm:pt>
    <dgm:pt modelId="{68746AA7-0F9E-41BB-B9CA-9C4B78C9246B}">
      <dgm:prSet/>
      <dgm:spPr/>
      <dgm:t>
        <a:bodyPr/>
        <a:lstStyle/>
        <a:p>
          <a:pPr algn="just" rtl="0"/>
          <a:r>
            <a:rPr lang="en-US"/>
            <a:t>CSAS-9 </a:t>
          </a:r>
          <a:endParaRPr lang="en-IN"/>
        </a:p>
      </dgm:t>
    </dgm:pt>
    <dgm:pt modelId="{FAC525BA-D907-4559-B548-08A950AF74E2}" type="parTrans" cxnId="{B8F9F1F4-1C9E-4C90-94EA-AA4E1815E941}">
      <dgm:prSet/>
      <dgm:spPr/>
      <dgm:t>
        <a:bodyPr/>
        <a:lstStyle/>
        <a:p>
          <a:endParaRPr lang="en-IN"/>
        </a:p>
      </dgm:t>
    </dgm:pt>
    <dgm:pt modelId="{4976DA8A-4DC3-4E25-9A33-97F47C23619B}" type="sibTrans" cxnId="{B8F9F1F4-1C9E-4C90-94EA-AA4E1815E941}">
      <dgm:prSet/>
      <dgm:spPr/>
      <dgm:t>
        <a:bodyPr/>
        <a:lstStyle/>
        <a:p>
          <a:endParaRPr lang="en-IN"/>
        </a:p>
      </dgm:t>
    </dgm:pt>
    <dgm:pt modelId="{6DE762CF-EAD5-44FE-AB7D-0D1B9DD1D284}">
      <dgm:prSet/>
      <dgm:spPr/>
      <dgm:t>
        <a:bodyPr/>
        <a:lstStyle/>
        <a:p>
          <a:pPr algn="just" rtl="0"/>
          <a:r>
            <a:rPr lang="en-US" dirty="0"/>
            <a:t>ICSI Auditing Standard on Internal Audit of Stock Brokers/Clearing Members/Trading Members </a:t>
          </a:r>
          <a:endParaRPr lang="en-IN" dirty="0"/>
        </a:p>
      </dgm:t>
    </dgm:pt>
    <dgm:pt modelId="{030BF0FC-04F1-4E5E-8584-A809E72862A4}" type="parTrans" cxnId="{6E5059F3-CC5E-4106-8B4D-28CA4C12A8DA}">
      <dgm:prSet/>
      <dgm:spPr/>
      <dgm:t>
        <a:bodyPr/>
        <a:lstStyle/>
        <a:p>
          <a:endParaRPr lang="en-IN"/>
        </a:p>
      </dgm:t>
    </dgm:pt>
    <dgm:pt modelId="{E3C19A21-4861-4AA4-975C-98C8219419F1}" type="sibTrans" cxnId="{6E5059F3-CC5E-4106-8B4D-28CA4C12A8DA}">
      <dgm:prSet/>
      <dgm:spPr/>
      <dgm:t>
        <a:bodyPr/>
        <a:lstStyle/>
        <a:p>
          <a:endParaRPr lang="en-IN"/>
        </a:p>
      </dgm:t>
    </dgm:pt>
    <dgm:pt modelId="{064D026E-514B-471F-AD3A-F96DF84E3E88}">
      <dgm:prSet/>
      <dgm:spPr/>
      <dgm:t>
        <a:bodyPr/>
        <a:lstStyle/>
        <a:p>
          <a:pPr algn="just" rtl="0"/>
          <a:r>
            <a:rPr lang="en-US" dirty="0"/>
            <a:t>CSAS-10 </a:t>
          </a:r>
          <a:endParaRPr lang="en-IN" dirty="0"/>
        </a:p>
      </dgm:t>
    </dgm:pt>
    <dgm:pt modelId="{D9ADCB84-2725-412B-B9E9-390F9D1744CB}" type="parTrans" cxnId="{FE37D3D5-CC85-4E9A-8ACB-C7A0ABCCA4AB}">
      <dgm:prSet/>
      <dgm:spPr/>
      <dgm:t>
        <a:bodyPr/>
        <a:lstStyle/>
        <a:p>
          <a:endParaRPr lang="en-IN"/>
        </a:p>
      </dgm:t>
    </dgm:pt>
    <dgm:pt modelId="{2A8F0671-9042-4C1D-85D6-FDA1591874D4}" type="sibTrans" cxnId="{FE37D3D5-CC85-4E9A-8ACB-C7A0ABCCA4AB}">
      <dgm:prSet/>
      <dgm:spPr/>
      <dgm:t>
        <a:bodyPr/>
        <a:lstStyle/>
        <a:p>
          <a:endParaRPr lang="en-IN"/>
        </a:p>
      </dgm:t>
    </dgm:pt>
    <dgm:pt modelId="{CFB83601-06A7-4822-84A4-6D611A89C323}">
      <dgm:prSet/>
      <dgm:spPr/>
      <dgm:t>
        <a:bodyPr/>
        <a:lstStyle/>
        <a:p>
          <a:pPr algn="just" rtl="0"/>
          <a:r>
            <a:rPr lang="en-US" dirty="0"/>
            <a:t>ICSI Auditing Standard on audit of Investment Advisors </a:t>
          </a:r>
          <a:endParaRPr lang="en-IN" dirty="0"/>
        </a:p>
      </dgm:t>
    </dgm:pt>
    <dgm:pt modelId="{31421193-06E0-4345-B32D-C6BCA3644745}" type="parTrans" cxnId="{E178CD5A-8072-4868-B23E-1D6114EFA1A1}">
      <dgm:prSet/>
      <dgm:spPr/>
      <dgm:t>
        <a:bodyPr/>
        <a:lstStyle/>
        <a:p>
          <a:endParaRPr lang="en-IN"/>
        </a:p>
      </dgm:t>
    </dgm:pt>
    <dgm:pt modelId="{E8CD9764-4654-4400-8BC9-FA0B17CDF8F5}" type="sibTrans" cxnId="{E178CD5A-8072-4868-B23E-1D6114EFA1A1}">
      <dgm:prSet/>
      <dgm:spPr/>
      <dgm:t>
        <a:bodyPr/>
        <a:lstStyle/>
        <a:p>
          <a:endParaRPr lang="en-IN"/>
        </a:p>
      </dgm:t>
    </dgm:pt>
    <dgm:pt modelId="{0ACA18B5-24BE-4050-8067-1AD1E5944ABA}">
      <dgm:prSet/>
      <dgm:spPr/>
      <dgm:t>
        <a:bodyPr/>
        <a:lstStyle/>
        <a:p>
          <a:pPr algn="just" rtl="0"/>
          <a:r>
            <a:rPr lang="en-US"/>
            <a:t>CSAS-11 </a:t>
          </a:r>
          <a:endParaRPr lang="en-IN"/>
        </a:p>
      </dgm:t>
    </dgm:pt>
    <dgm:pt modelId="{344E7BC6-9EF6-405C-85BE-2632DF2B1139}" type="parTrans" cxnId="{66A12490-D944-4251-B0D5-7235E45866A1}">
      <dgm:prSet/>
      <dgm:spPr/>
      <dgm:t>
        <a:bodyPr/>
        <a:lstStyle/>
        <a:p>
          <a:endParaRPr lang="en-IN"/>
        </a:p>
      </dgm:t>
    </dgm:pt>
    <dgm:pt modelId="{67FB8EE7-6B9D-428E-A1A3-79AAD0075D97}" type="sibTrans" cxnId="{66A12490-D944-4251-B0D5-7235E45866A1}">
      <dgm:prSet/>
      <dgm:spPr/>
      <dgm:t>
        <a:bodyPr/>
        <a:lstStyle/>
        <a:p>
          <a:endParaRPr lang="en-IN"/>
        </a:p>
      </dgm:t>
    </dgm:pt>
    <dgm:pt modelId="{CDC3F3B4-8AF6-42DD-87B6-DF88954E69ED}">
      <dgm:prSet/>
      <dgm:spPr/>
      <dgm:t>
        <a:bodyPr/>
        <a:lstStyle/>
        <a:p>
          <a:pPr algn="just" rtl="0"/>
          <a:r>
            <a:rPr lang="en-US" dirty="0"/>
            <a:t>ICSI Auditing Standard on Internal Audit of Portfolio Managers </a:t>
          </a:r>
          <a:endParaRPr lang="en-IN" dirty="0"/>
        </a:p>
      </dgm:t>
    </dgm:pt>
    <dgm:pt modelId="{94529BFD-4C7B-400D-98D7-9E975A41B904}" type="parTrans" cxnId="{72D5B085-B1AD-4B17-B4DE-76A72A242842}">
      <dgm:prSet/>
      <dgm:spPr/>
      <dgm:t>
        <a:bodyPr/>
        <a:lstStyle/>
        <a:p>
          <a:endParaRPr lang="en-IN"/>
        </a:p>
      </dgm:t>
    </dgm:pt>
    <dgm:pt modelId="{033F75FB-F4A0-488A-A3DC-BF8CDF7068A5}" type="sibTrans" cxnId="{72D5B085-B1AD-4B17-B4DE-76A72A242842}">
      <dgm:prSet/>
      <dgm:spPr/>
      <dgm:t>
        <a:bodyPr/>
        <a:lstStyle/>
        <a:p>
          <a:endParaRPr lang="en-IN"/>
        </a:p>
      </dgm:t>
    </dgm:pt>
    <dgm:pt modelId="{0FC04D71-AAAA-43B5-BEE2-B3BC8B573950}">
      <dgm:prSet/>
      <dgm:spPr/>
      <dgm:t>
        <a:bodyPr/>
        <a:lstStyle/>
        <a:p>
          <a:pPr algn="just" rtl="0"/>
          <a:r>
            <a:rPr lang="en-US" dirty="0"/>
            <a:t>CSAS-12 </a:t>
          </a:r>
          <a:endParaRPr lang="en-IN" dirty="0"/>
        </a:p>
      </dgm:t>
    </dgm:pt>
    <dgm:pt modelId="{634187A3-84EE-4DF5-829A-AFF49B120146}" type="parTrans" cxnId="{76039432-A0F4-47CA-94DB-D74E618BBDDA}">
      <dgm:prSet/>
      <dgm:spPr/>
      <dgm:t>
        <a:bodyPr/>
        <a:lstStyle/>
        <a:p>
          <a:endParaRPr lang="en-IN"/>
        </a:p>
      </dgm:t>
    </dgm:pt>
    <dgm:pt modelId="{42CD007D-E526-44EF-AF82-930518E78548}" type="sibTrans" cxnId="{76039432-A0F4-47CA-94DB-D74E618BBDDA}">
      <dgm:prSet/>
      <dgm:spPr/>
      <dgm:t>
        <a:bodyPr/>
        <a:lstStyle/>
        <a:p>
          <a:endParaRPr lang="en-IN"/>
        </a:p>
      </dgm:t>
    </dgm:pt>
    <dgm:pt modelId="{B8AA833C-70A7-4BF6-BC29-062BAE5D06DA}">
      <dgm:prSet/>
      <dgm:spPr/>
      <dgm:t>
        <a:bodyPr/>
        <a:lstStyle/>
        <a:p>
          <a:pPr algn="just" rtl="0"/>
          <a:r>
            <a:rPr lang="en-US" dirty="0"/>
            <a:t>ICSI Auditing Standard on Internal Audit of credit rating agencies </a:t>
          </a:r>
          <a:endParaRPr lang="en-IN" dirty="0"/>
        </a:p>
      </dgm:t>
    </dgm:pt>
    <dgm:pt modelId="{45065AF4-40AA-46FB-8C02-DEC459EF1624}" type="parTrans" cxnId="{2CCDFC05-7EF1-4E75-B103-7193BD781067}">
      <dgm:prSet/>
      <dgm:spPr/>
      <dgm:t>
        <a:bodyPr/>
        <a:lstStyle/>
        <a:p>
          <a:endParaRPr lang="en-IN"/>
        </a:p>
      </dgm:t>
    </dgm:pt>
    <dgm:pt modelId="{F035C843-3274-48A0-920C-2D5B00EFF295}" type="sibTrans" cxnId="{2CCDFC05-7EF1-4E75-B103-7193BD781067}">
      <dgm:prSet/>
      <dgm:spPr/>
      <dgm:t>
        <a:bodyPr/>
        <a:lstStyle/>
        <a:p>
          <a:endParaRPr lang="en-IN"/>
        </a:p>
      </dgm:t>
    </dgm:pt>
    <dgm:pt modelId="{D8D0FAC1-62E2-4E73-AAD2-14AC91B2BA6C}">
      <dgm:prSet/>
      <dgm:spPr/>
      <dgm:t>
        <a:bodyPr/>
        <a:lstStyle/>
        <a:p>
          <a:pPr algn="just" rtl="0"/>
          <a:r>
            <a:rPr lang="en-US" dirty="0"/>
            <a:t>CSAS-13 </a:t>
          </a:r>
          <a:endParaRPr lang="en-IN" dirty="0"/>
        </a:p>
      </dgm:t>
    </dgm:pt>
    <dgm:pt modelId="{E02BFBF3-58EE-4BD8-8B83-7DEB1DFA8018}" type="parTrans" cxnId="{6FE83596-A8CD-4604-AE11-C4C88A47BE0F}">
      <dgm:prSet/>
      <dgm:spPr/>
      <dgm:t>
        <a:bodyPr/>
        <a:lstStyle/>
        <a:p>
          <a:endParaRPr lang="en-IN"/>
        </a:p>
      </dgm:t>
    </dgm:pt>
    <dgm:pt modelId="{8E768ED1-3E1F-4C9B-85A8-254DA29FDEFC}" type="sibTrans" cxnId="{6FE83596-A8CD-4604-AE11-C4C88A47BE0F}">
      <dgm:prSet/>
      <dgm:spPr/>
      <dgm:t>
        <a:bodyPr/>
        <a:lstStyle/>
        <a:p>
          <a:endParaRPr lang="en-IN"/>
        </a:p>
      </dgm:t>
    </dgm:pt>
    <dgm:pt modelId="{FF45CFFD-D33B-44F4-AFCB-A3B197F00117}">
      <dgm:prSet/>
      <dgm:spPr/>
      <dgm:t>
        <a:bodyPr/>
        <a:lstStyle/>
        <a:p>
          <a:pPr algn="just" rtl="0"/>
          <a:r>
            <a:rPr lang="en-US" dirty="0"/>
            <a:t>ICSI Auditing Standard on audit of Research Analyst </a:t>
          </a:r>
          <a:endParaRPr lang="en-IN" dirty="0"/>
        </a:p>
      </dgm:t>
    </dgm:pt>
    <dgm:pt modelId="{EE5CD9AD-2C32-4958-8400-CD4C0151E4A4}" type="parTrans" cxnId="{79CBF907-0B19-4E84-B4F2-44DB325CB001}">
      <dgm:prSet/>
      <dgm:spPr/>
      <dgm:t>
        <a:bodyPr/>
        <a:lstStyle/>
        <a:p>
          <a:endParaRPr lang="en-IN"/>
        </a:p>
      </dgm:t>
    </dgm:pt>
    <dgm:pt modelId="{331E2A4F-9070-42CD-B043-1286C346CB84}" type="sibTrans" cxnId="{79CBF907-0B19-4E84-B4F2-44DB325CB001}">
      <dgm:prSet/>
      <dgm:spPr/>
      <dgm:t>
        <a:bodyPr/>
        <a:lstStyle/>
        <a:p>
          <a:endParaRPr lang="en-IN"/>
        </a:p>
      </dgm:t>
    </dgm:pt>
    <dgm:pt modelId="{CDECB425-13DC-4CC8-9A23-2B2B36CF08A1}" type="pres">
      <dgm:prSet presAssocID="{96810312-03CF-4E3A-B06A-10E09FFB9D58}" presName="vert0" presStyleCnt="0">
        <dgm:presLayoutVars>
          <dgm:dir/>
          <dgm:animOne val="branch"/>
          <dgm:animLvl val="lvl"/>
        </dgm:presLayoutVars>
      </dgm:prSet>
      <dgm:spPr/>
      <dgm:t>
        <a:bodyPr/>
        <a:lstStyle/>
        <a:p>
          <a:endParaRPr lang="en-US"/>
        </a:p>
      </dgm:t>
    </dgm:pt>
    <dgm:pt modelId="{DF0B0073-08B5-421E-BDD1-4CE5B6515B43}" type="pres">
      <dgm:prSet presAssocID="{D99E6468-A085-437A-932D-2BB4EE517780}" presName="thickLine" presStyleLbl="alignNode1" presStyleIdx="0" presStyleCnt="9"/>
      <dgm:spPr/>
    </dgm:pt>
    <dgm:pt modelId="{62DEFE01-3F09-4707-AC09-F01D854BF402}" type="pres">
      <dgm:prSet presAssocID="{D99E6468-A085-437A-932D-2BB4EE517780}" presName="horz1" presStyleCnt="0"/>
      <dgm:spPr/>
    </dgm:pt>
    <dgm:pt modelId="{D2C94E8F-A505-4692-A3A4-333D6E0A0EF5}" type="pres">
      <dgm:prSet presAssocID="{D99E6468-A085-437A-932D-2BB4EE517780}" presName="tx1" presStyleLbl="revTx" presStyleIdx="0" presStyleCnt="18"/>
      <dgm:spPr/>
      <dgm:t>
        <a:bodyPr/>
        <a:lstStyle/>
        <a:p>
          <a:endParaRPr lang="en-US"/>
        </a:p>
      </dgm:t>
    </dgm:pt>
    <dgm:pt modelId="{144674E2-8DE3-48A0-8792-8CD9C826AA65}" type="pres">
      <dgm:prSet presAssocID="{D99E6468-A085-437A-932D-2BB4EE517780}" presName="vert1" presStyleCnt="0"/>
      <dgm:spPr/>
    </dgm:pt>
    <dgm:pt modelId="{FE75F6BF-4726-4F60-9419-C2AAD42AAD07}" type="pres">
      <dgm:prSet presAssocID="{5E18E4D3-C3D0-4A4D-A471-6F36F49DDBCB}" presName="vertSpace2a" presStyleCnt="0"/>
      <dgm:spPr/>
    </dgm:pt>
    <dgm:pt modelId="{B2243131-5D06-41CF-B619-2304AB0E0D7E}" type="pres">
      <dgm:prSet presAssocID="{5E18E4D3-C3D0-4A4D-A471-6F36F49DDBCB}" presName="horz2" presStyleCnt="0"/>
      <dgm:spPr/>
    </dgm:pt>
    <dgm:pt modelId="{F4758859-486A-49DC-BE04-4A75D49E9B39}" type="pres">
      <dgm:prSet presAssocID="{5E18E4D3-C3D0-4A4D-A471-6F36F49DDBCB}" presName="horzSpace2" presStyleCnt="0"/>
      <dgm:spPr/>
    </dgm:pt>
    <dgm:pt modelId="{01A04532-5FC5-419B-9DE2-C2472F6941E7}" type="pres">
      <dgm:prSet presAssocID="{5E18E4D3-C3D0-4A4D-A471-6F36F49DDBCB}" presName="tx2" presStyleLbl="revTx" presStyleIdx="1" presStyleCnt="18"/>
      <dgm:spPr/>
      <dgm:t>
        <a:bodyPr/>
        <a:lstStyle/>
        <a:p>
          <a:endParaRPr lang="en-US"/>
        </a:p>
      </dgm:t>
    </dgm:pt>
    <dgm:pt modelId="{132239CC-B372-486F-BF09-1F10973DF861}" type="pres">
      <dgm:prSet presAssocID="{5E18E4D3-C3D0-4A4D-A471-6F36F49DDBCB}" presName="vert2" presStyleCnt="0"/>
      <dgm:spPr/>
    </dgm:pt>
    <dgm:pt modelId="{CC377BAD-E51D-4BC1-A1F2-10863863719A}" type="pres">
      <dgm:prSet presAssocID="{5E18E4D3-C3D0-4A4D-A471-6F36F49DDBCB}" presName="thinLine2b" presStyleLbl="callout" presStyleIdx="0" presStyleCnt="9"/>
      <dgm:spPr/>
    </dgm:pt>
    <dgm:pt modelId="{F7A57C13-07F2-47DA-8046-DBCF6B78A177}" type="pres">
      <dgm:prSet presAssocID="{5E18E4D3-C3D0-4A4D-A471-6F36F49DDBCB}" presName="vertSpace2b" presStyleCnt="0"/>
      <dgm:spPr/>
    </dgm:pt>
    <dgm:pt modelId="{20979AAB-4D01-4B7B-9CAF-63D78187BD5B}" type="pres">
      <dgm:prSet presAssocID="{E80156A5-8807-4160-9078-9A5BFAB1C81A}" presName="thickLine" presStyleLbl="alignNode1" presStyleIdx="1" presStyleCnt="9"/>
      <dgm:spPr/>
    </dgm:pt>
    <dgm:pt modelId="{2DFAFE50-AEFB-4A14-87EC-AE566A7675A6}" type="pres">
      <dgm:prSet presAssocID="{E80156A5-8807-4160-9078-9A5BFAB1C81A}" presName="horz1" presStyleCnt="0"/>
      <dgm:spPr/>
    </dgm:pt>
    <dgm:pt modelId="{282F0E1C-F924-422D-8D08-E3FB5051F004}" type="pres">
      <dgm:prSet presAssocID="{E80156A5-8807-4160-9078-9A5BFAB1C81A}" presName="tx1" presStyleLbl="revTx" presStyleIdx="2" presStyleCnt="18"/>
      <dgm:spPr/>
      <dgm:t>
        <a:bodyPr/>
        <a:lstStyle/>
        <a:p>
          <a:endParaRPr lang="en-US"/>
        </a:p>
      </dgm:t>
    </dgm:pt>
    <dgm:pt modelId="{D4CBA14A-B0A9-4D60-8520-1A736EE72680}" type="pres">
      <dgm:prSet presAssocID="{E80156A5-8807-4160-9078-9A5BFAB1C81A}" presName="vert1" presStyleCnt="0"/>
      <dgm:spPr/>
    </dgm:pt>
    <dgm:pt modelId="{276644B8-55DB-4AB6-BE19-23D775B041EB}" type="pres">
      <dgm:prSet presAssocID="{FF1631C2-2918-4A17-A6F8-EC2FFEE44987}" presName="vertSpace2a" presStyleCnt="0"/>
      <dgm:spPr/>
    </dgm:pt>
    <dgm:pt modelId="{7B72807C-CC3B-40E5-B4BE-38E4DDF8A343}" type="pres">
      <dgm:prSet presAssocID="{FF1631C2-2918-4A17-A6F8-EC2FFEE44987}" presName="horz2" presStyleCnt="0"/>
      <dgm:spPr/>
    </dgm:pt>
    <dgm:pt modelId="{6E8DDBD6-5C66-4D2D-A3D0-C76948E6116E}" type="pres">
      <dgm:prSet presAssocID="{FF1631C2-2918-4A17-A6F8-EC2FFEE44987}" presName="horzSpace2" presStyleCnt="0"/>
      <dgm:spPr/>
    </dgm:pt>
    <dgm:pt modelId="{C3A235DF-2559-4921-89CE-3506ADD1076C}" type="pres">
      <dgm:prSet presAssocID="{FF1631C2-2918-4A17-A6F8-EC2FFEE44987}" presName="tx2" presStyleLbl="revTx" presStyleIdx="3" presStyleCnt="18"/>
      <dgm:spPr/>
      <dgm:t>
        <a:bodyPr/>
        <a:lstStyle/>
        <a:p>
          <a:endParaRPr lang="en-US"/>
        </a:p>
      </dgm:t>
    </dgm:pt>
    <dgm:pt modelId="{89C19368-854B-4321-BD04-858129545D41}" type="pres">
      <dgm:prSet presAssocID="{FF1631C2-2918-4A17-A6F8-EC2FFEE44987}" presName="vert2" presStyleCnt="0"/>
      <dgm:spPr/>
    </dgm:pt>
    <dgm:pt modelId="{5A0F7E6F-F302-4EDA-8F19-4BF5A8983E67}" type="pres">
      <dgm:prSet presAssocID="{FF1631C2-2918-4A17-A6F8-EC2FFEE44987}" presName="thinLine2b" presStyleLbl="callout" presStyleIdx="1" presStyleCnt="9"/>
      <dgm:spPr/>
    </dgm:pt>
    <dgm:pt modelId="{1DB12008-7C14-4769-9B97-5C33FF4AEAB6}" type="pres">
      <dgm:prSet presAssocID="{FF1631C2-2918-4A17-A6F8-EC2FFEE44987}" presName="vertSpace2b" presStyleCnt="0"/>
      <dgm:spPr/>
    </dgm:pt>
    <dgm:pt modelId="{5755E8DD-8B82-4A42-9ED0-2309E698D262}" type="pres">
      <dgm:prSet presAssocID="{7B4B6090-4856-4D22-A16B-D127822CFB4E}" presName="thickLine" presStyleLbl="alignNode1" presStyleIdx="2" presStyleCnt="9"/>
      <dgm:spPr/>
    </dgm:pt>
    <dgm:pt modelId="{E7C61EDB-08AC-4FD0-B813-D7412D458116}" type="pres">
      <dgm:prSet presAssocID="{7B4B6090-4856-4D22-A16B-D127822CFB4E}" presName="horz1" presStyleCnt="0"/>
      <dgm:spPr/>
    </dgm:pt>
    <dgm:pt modelId="{95B50940-E04A-4F19-811B-891D4B52FBA5}" type="pres">
      <dgm:prSet presAssocID="{7B4B6090-4856-4D22-A16B-D127822CFB4E}" presName="tx1" presStyleLbl="revTx" presStyleIdx="4" presStyleCnt="18"/>
      <dgm:spPr/>
      <dgm:t>
        <a:bodyPr/>
        <a:lstStyle/>
        <a:p>
          <a:endParaRPr lang="en-US"/>
        </a:p>
      </dgm:t>
    </dgm:pt>
    <dgm:pt modelId="{7FD9A411-9D85-446D-9B93-7CC8D207E133}" type="pres">
      <dgm:prSet presAssocID="{7B4B6090-4856-4D22-A16B-D127822CFB4E}" presName="vert1" presStyleCnt="0"/>
      <dgm:spPr/>
    </dgm:pt>
    <dgm:pt modelId="{DC0E73D5-BF31-4DE4-B657-7CA0D77E8A76}" type="pres">
      <dgm:prSet presAssocID="{B547341E-2AE6-41B1-9E2D-15EAFA925B2E}" presName="vertSpace2a" presStyleCnt="0"/>
      <dgm:spPr/>
    </dgm:pt>
    <dgm:pt modelId="{3517F74C-13F8-4FE5-AB73-12E6435D2BA0}" type="pres">
      <dgm:prSet presAssocID="{B547341E-2AE6-41B1-9E2D-15EAFA925B2E}" presName="horz2" presStyleCnt="0"/>
      <dgm:spPr/>
    </dgm:pt>
    <dgm:pt modelId="{F2DF86F1-D6A0-442D-9A70-3025D093702B}" type="pres">
      <dgm:prSet presAssocID="{B547341E-2AE6-41B1-9E2D-15EAFA925B2E}" presName="horzSpace2" presStyleCnt="0"/>
      <dgm:spPr/>
    </dgm:pt>
    <dgm:pt modelId="{7B6B5BF7-5F49-4EB2-9361-7275D14EBDC1}" type="pres">
      <dgm:prSet presAssocID="{B547341E-2AE6-41B1-9E2D-15EAFA925B2E}" presName="tx2" presStyleLbl="revTx" presStyleIdx="5" presStyleCnt="18"/>
      <dgm:spPr/>
      <dgm:t>
        <a:bodyPr/>
        <a:lstStyle/>
        <a:p>
          <a:endParaRPr lang="en-US"/>
        </a:p>
      </dgm:t>
    </dgm:pt>
    <dgm:pt modelId="{C0F59946-98E3-4FC9-B866-BC9CC749B23F}" type="pres">
      <dgm:prSet presAssocID="{B547341E-2AE6-41B1-9E2D-15EAFA925B2E}" presName="vert2" presStyleCnt="0"/>
      <dgm:spPr/>
    </dgm:pt>
    <dgm:pt modelId="{39F00BF1-B480-4D65-B5B7-2ED9B4570C28}" type="pres">
      <dgm:prSet presAssocID="{B547341E-2AE6-41B1-9E2D-15EAFA925B2E}" presName="thinLine2b" presStyleLbl="callout" presStyleIdx="2" presStyleCnt="9"/>
      <dgm:spPr/>
    </dgm:pt>
    <dgm:pt modelId="{2FD951D4-4EFC-475E-9E29-BE74204B2678}" type="pres">
      <dgm:prSet presAssocID="{B547341E-2AE6-41B1-9E2D-15EAFA925B2E}" presName="vertSpace2b" presStyleCnt="0"/>
      <dgm:spPr/>
    </dgm:pt>
    <dgm:pt modelId="{9A360881-E9FE-485A-AB03-0A192395028A}" type="pres">
      <dgm:prSet presAssocID="{F9C471B3-B900-4917-91B5-ADA87D9C3D49}" presName="thickLine" presStyleLbl="alignNode1" presStyleIdx="3" presStyleCnt="9"/>
      <dgm:spPr/>
    </dgm:pt>
    <dgm:pt modelId="{2183D97C-4936-4B0D-867D-6B4CD777F44D}" type="pres">
      <dgm:prSet presAssocID="{F9C471B3-B900-4917-91B5-ADA87D9C3D49}" presName="horz1" presStyleCnt="0"/>
      <dgm:spPr/>
    </dgm:pt>
    <dgm:pt modelId="{5BC58155-1AA9-43BB-867A-9B46EBF0D606}" type="pres">
      <dgm:prSet presAssocID="{F9C471B3-B900-4917-91B5-ADA87D9C3D49}" presName="tx1" presStyleLbl="revTx" presStyleIdx="6" presStyleCnt="18"/>
      <dgm:spPr/>
      <dgm:t>
        <a:bodyPr/>
        <a:lstStyle/>
        <a:p>
          <a:endParaRPr lang="en-US"/>
        </a:p>
      </dgm:t>
    </dgm:pt>
    <dgm:pt modelId="{0AC93852-1B5F-4768-9C42-5A0E079C080D}" type="pres">
      <dgm:prSet presAssocID="{F9C471B3-B900-4917-91B5-ADA87D9C3D49}" presName="vert1" presStyleCnt="0"/>
      <dgm:spPr/>
    </dgm:pt>
    <dgm:pt modelId="{831E93EE-1DC0-46B4-B32F-11B5B3B56BBA}" type="pres">
      <dgm:prSet presAssocID="{B4323420-21F8-4CFD-A76C-2E3A7061018C}" presName="vertSpace2a" presStyleCnt="0"/>
      <dgm:spPr/>
    </dgm:pt>
    <dgm:pt modelId="{B3C7F3C8-19BE-4E90-BC44-914D4739F451}" type="pres">
      <dgm:prSet presAssocID="{B4323420-21F8-4CFD-A76C-2E3A7061018C}" presName="horz2" presStyleCnt="0"/>
      <dgm:spPr/>
    </dgm:pt>
    <dgm:pt modelId="{D142D88F-685F-49CD-8061-392F94F5CB25}" type="pres">
      <dgm:prSet presAssocID="{B4323420-21F8-4CFD-A76C-2E3A7061018C}" presName="horzSpace2" presStyleCnt="0"/>
      <dgm:spPr/>
    </dgm:pt>
    <dgm:pt modelId="{05B3CB13-6321-4B01-8859-D27EC4050456}" type="pres">
      <dgm:prSet presAssocID="{B4323420-21F8-4CFD-A76C-2E3A7061018C}" presName="tx2" presStyleLbl="revTx" presStyleIdx="7" presStyleCnt="18"/>
      <dgm:spPr/>
      <dgm:t>
        <a:bodyPr/>
        <a:lstStyle/>
        <a:p>
          <a:endParaRPr lang="en-US"/>
        </a:p>
      </dgm:t>
    </dgm:pt>
    <dgm:pt modelId="{BBA7B88E-1FEF-4641-9223-76B76AB116A7}" type="pres">
      <dgm:prSet presAssocID="{B4323420-21F8-4CFD-A76C-2E3A7061018C}" presName="vert2" presStyleCnt="0"/>
      <dgm:spPr/>
    </dgm:pt>
    <dgm:pt modelId="{C65BD861-8334-44AD-A4E0-EA90DA2F8F16}" type="pres">
      <dgm:prSet presAssocID="{B4323420-21F8-4CFD-A76C-2E3A7061018C}" presName="thinLine2b" presStyleLbl="callout" presStyleIdx="3" presStyleCnt="9"/>
      <dgm:spPr/>
    </dgm:pt>
    <dgm:pt modelId="{69B6CA50-5FBD-4485-88EA-C18624B36160}" type="pres">
      <dgm:prSet presAssocID="{B4323420-21F8-4CFD-A76C-2E3A7061018C}" presName="vertSpace2b" presStyleCnt="0"/>
      <dgm:spPr/>
    </dgm:pt>
    <dgm:pt modelId="{87895EBB-5CD5-482B-903E-DFE38424BC67}" type="pres">
      <dgm:prSet presAssocID="{68746AA7-0F9E-41BB-B9CA-9C4B78C9246B}" presName="thickLine" presStyleLbl="alignNode1" presStyleIdx="4" presStyleCnt="9"/>
      <dgm:spPr/>
    </dgm:pt>
    <dgm:pt modelId="{CDEF5C1B-F85A-4EE4-B6F8-D8926DCF56FC}" type="pres">
      <dgm:prSet presAssocID="{68746AA7-0F9E-41BB-B9CA-9C4B78C9246B}" presName="horz1" presStyleCnt="0"/>
      <dgm:spPr/>
    </dgm:pt>
    <dgm:pt modelId="{20565D4D-95D7-4CE4-B069-F0422D176A2A}" type="pres">
      <dgm:prSet presAssocID="{68746AA7-0F9E-41BB-B9CA-9C4B78C9246B}" presName="tx1" presStyleLbl="revTx" presStyleIdx="8" presStyleCnt="18"/>
      <dgm:spPr/>
      <dgm:t>
        <a:bodyPr/>
        <a:lstStyle/>
        <a:p>
          <a:endParaRPr lang="en-US"/>
        </a:p>
      </dgm:t>
    </dgm:pt>
    <dgm:pt modelId="{DEDDF0C5-56A2-4BC0-8BA7-C397E8B52574}" type="pres">
      <dgm:prSet presAssocID="{68746AA7-0F9E-41BB-B9CA-9C4B78C9246B}" presName="vert1" presStyleCnt="0"/>
      <dgm:spPr/>
    </dgm:pt>
    <dgm:pt modelId="{139FFB45-8C07-48AE-A681-5E5BE8A679CD}" type="pres">
      <dgm:prSet presAssocID="{6DE762CF-EAD5-44FE-AB7D-0D1B9DD1D284}" presName="vertSpace2a" presStyleCnt="0"/>
      <dgm:spPr/>
    </dgm:pt>
    <dgm:pt modelId="{956E0967-052D-469F-941A-AEE724AC2BA7}" type="pres">
      <dgm:prSet presAssocID="{6DE762CF-EAD5-44FE-AB7D-0D1B9DD1D284}" presName="horz2" presStyleCnt="0"/>
      <dgm:spPr/>
    </dgm:pt>
    <dgm:pt modelId="{F4D23EE9-0DEB-4FB8-BB27-BD71F9DCE82E}" type="pres">
      <dgm:prSet presAssocID="{6DE762CF-EAD5-44FE-AB7D-0D1B9DD1D284}" presName="horzSpace2" presStyleCnt="0"/>
      <dgm:spPr/>
    </dgm:pt>
    <dgm:pt modelId="{71222CE5-0CDE-4338-8E68-9432766038CF}" type="pres">
      <dgm:prSet presAssocID="{6DE762CF-EAD5-44FE-AB7D-0D1B9DD1D284}" presName="tx2" presStyleLbl="revTx" presStyleIdx="9" presStyleCnt="18"/>
      <dgm:spPr/>
      <dgm:t>
        <a:bodyPr/>
        <a:lstStyle/>
        <a:p>
          <a:endParaRPr lang="en-US"/>
        </a:p>
      </dgm:t>
    </dgm:pt>
    <dgm:pt modelId="{9FF84BEE-CC12-490B-A349-B051A0E4D43D}" type="pres">
      <dgm:prSet presAssocID="{6DE762CF-EAD5-44FE-AB7D-0D1B9DD1D284}" presName="vert2" presStyleCnt="0"/>
      <dgm:spPr/>
    </dgm:pt>
    <dgm:pt modelId="{FD7B95FD-EAC0-4FA6-818F-88FD06AD90A8}" type="pres">
      <dgm:prSet presAssocID="{6DE762CF-EAD5-44FE-AB7D-0D1B9DD1D284}" presName="thinLine2b" presStyleLbl="callout" presStyleIdx="4" presStyleCnt="9"/>
      <dgm:spPr/>
    </dgm:pt>
    <dgm:pt modelId="{6CCB5BCD-1481-458D-8AB5-D48E7CF1E074}" type="pres">
      <dgm:prSet presAssocID="{6DE762CF-EAD5-44FE-AB7D-0D1B9DD1D284}" presName="vertSpace2b" presStyleCnt="0"/>
      <dgm:spPr/>
    </dgm:pt>
    <dgm:pt modelId="{CC1A4DEA-865D-498C-8597-306E1B29BB0F}" type="pres">
      <dgm:prSet presAssocID="{064D026E-514B-471F-AD3A-F96DF84E3E88}" presName="thickLine" presStyleLbl="alignNode1" presStyleIdx="5" presStyleCnt="9"/>
      <dgm:spPr/>
    </dgm:pt>
    <dgm:pt modelId="{19BED925-937F-4161-AA54-CDD77FFDFDE7}" type="pres">
      <dgm:prSet presAssocID="{064D026E-514B-471F-AD3A-F96DF84E3E88}" presName="horz1" presStyleCnt="0"/>
      <dgm:spPr/>
    </dgm:pt>
    <dgm:pt modelId="{522040CF-2F14-4E10-AA1B-1AA572A073E3}" type="pres">
      <dgm:prSet presAssocID="{064D026E-514B-471F-AD3A-F96DF84E3E88}" presName="tx1" presStyleLbl="revTx" presStyleIdx="10" presStyleCnt="18"/>
      <dgm:spPr/>
      <dgm:t>
        <a:bodyPr/>
        <a:lstStyle/>
        <a:p>
          <a:endParaRPr lang="en-US"/>
        </a:p>
      </dgm:t>
    </dgm:pt>
    <dgm:pt modelId="{A1CE8D55-4B55-48C1-B48F-57DC6A7C55AB}" type="pres">
      <dgm:prSet presAssocID="{064D026E-514B-471F-AD3A-F96DF84E3E88}" presName="vert1" presStyleCnt="0"/>
      <dgm:spPr/>
    </dgm:pt>
    <dgm:pt modelId="{FB22850F-250D-456E-B04C-ED5037BC37C0}" type="pres">
      <dgm:prSet presAssocID="{CFB83601-06A7-4822-84A4-6D611A89C323}" presName="vertSpace2a" presStyleCnt="0"/>
      <dgm:spPr/>
    </dgm:pt>
    <dgm:pt modelId="{782BF37E-B31D-425E-9F19-30AD7224CDF2}" type="pres">
      <dgm:prSet presAssocID="{CFB83601-06A7-4822-84A4-6D611A89C323}" presName="horz2" presStyleCnt="0"/>
      <dgm:spPr/>
    </dgm:pt>
    <dgm:pt modelId="{FCF5B49C-8E43-4EA4-BB18-3CFB9A2A1983}" type="pres">
      <dgm:prSet presAssocID="{CFB83601-06A7-4822-84A4-6D611A89C323}" presName="horzSpace2" presStyleCnt="0"/>
      <dgm:spPr/>
    </dgm:pt>
    <dgm:pt modelId="{E49F1302-EF49-4546-BB3F-C0B8FF954750}" type="pres">
      <dgm:prSet presAssocID="{CFB83601-06A7-4822-84A4-6D611A89C323}" presName="tx2" presStyleLbl="revTx" presStyleIdx="11" presStyleCnt="18"/>
      <dgm:spPr/>
      <dgm:t>
        <a:bodyPr/>
        <a:lstStyle/>
        <a:p>
          <a:endParaRPr lang="en-US"/>
        </a:p>
      </dgm:t>
    </dgm:pt>
    <dgm:pt modelId="{7B1CA9C5-42A6-499B-9CC7-CA6F887CFF5D}" type="pres">
      <dgm:prSet presAssocID="{CFB83601-06A7-4822-84A4-6D611A89C323}" presName="vert2" presStyleCnt="0"/>
      <dgm:spPr/>
    </dgm:pt>
    <dgm:pt modelId="{D68B08EC-7101-4370-BDDC-1F24A27BC154}" type="pres">
      <dgm:prSet presAssocID="{CFB83601-06A7-4822-84A4-6D611A89C323}" presName="thinLine2b" presStyleLbl="callout" presStyleIdx="5" presStyleCnt="9"/>
      <dgm:spPr/>
    </dgm:pt>
    <dgm:pt modelId="{63B47D8E-B58D-4FF3-9141-8AB43A4A8B34}" type="pres">
      <dgm:prSet presAssocID="{CFB83601-06A7-4822-84A4-6D611A89C323}" presName="vertSpace2b" presStyleCnt="0"/>
      <dgm:spPr/>
    </dgm:pt>
    <dgm:pt modelId="{F70D2F75-CCE5-4DF7-963B-0B6EA4F21EF1}" type="pres">
      <dgm:prSet presAssocID="{0ACA18B5-24BE-4050-8067-1AD1E5944ABA}" presName="thickLine" presStyleLbl="alignNode1" presStyleIdx="6" presStyleCnt="9"/>
      <dgm:spPr/>
    </dgm:pt>
    <dgm:pt modelId="{A32A41FA-5D5E-4569-9572-2368B74DDFA2}" type="pres">
      <dgm:prSet presAssocID="{0ACA18B5-24BE-4050-8067-1AD1E5944ABA}" presName="horz1" presStyleCnt="0"/>
      <dgm:spPr/>
    </dgm:pt>
    <dgm:pt modelId="{68DB2AA6-E2B2-448B-9A11-C2AD96F30481}" type="pres">
      <dgm:prSet presAssocID="{0ACA18B5-24BE-4050-8067-1AD1E5944ABA}" presName="tx1" presStyleLbl="revTx" presStyleIdx="12" presStyleCnt="18"/>
      <dgm:spPr/>
      <dgm:t>
        <a:bodyPr/>
        <a:lstStyle/>
        <a:p>
          <a:endParaRPr lang="en-US"/>
        </a:p>
      </dgm:t>
    </dgm:pt>
    <dgm:pt modelId="{6C43FAC8-4A59-4CDC-8AF2-224DD5848187}" type="pres">
      <dgm:prSet presAssocID="{0ACA18B5-24BE-4050-8067-1AD1E5944ABA}" presName="vert1" presStyleCnt="0"/>
      <dgm:spPr/>
    </dgm:pt>
    <dgm:pt modelId="{6F06037F-64D5-4D57-ACAB-8250E487F10D}" type="pres">
      <dgm:prSet presAssocID="{CDC3F3B4-8AF6-42DD-87B6-DF88954E69ED}" presName="vertSpace2a" presStyleCnt="0"/>
      <dgm:spPr/>
    </dgm:pt>
    <dgm:pt modelId="{2B27BC4E-698F-4474-8A50-55C781C8DFDC}" type="pres">
      <dgm:prSet presAssocID="{CDC3F3B4-8AF6-42DD-87B6-DF88954E69ED}" presName="horz2" presStyleCnt="0"/>
      <dgm:spPr/>
    </dgm:pt>
    <dgm:pt modelId="{BCC6017C-12C0-47A9-A59C-CBAF92141B03}" type="pres">
      <dgm:prSet presAssocID="{CDC3F3B4-8AF6-42DD-87B6-DF88954E69ED}" presName="horzSpace2" presStyleCnt="0"/>
      <dgm:spPr/>
    </dgm:pt>
    <dgm:pt modelId="{5A5065D7-3617-40A9-8F8E-0F02699CD3EB}" type="pres">
      <dgm:prSet presAssocID="{CDC3F3B4-8AF6-42DD-87B6-DF88954E69ED}" presName="tx2" presStyleLbl="revTx" presStyleIdx="13" presStyleCnt="18"/>
      <dgm:spPr/>
      <dgm:t>
        <a:bodyPr/>
        <a:lstStyle/>
        <a:p>
          <a:endParaRPr lang="en-US"/>
        </a:p>
      </dgm:t>
    </dgm:pt>
    <dgm:pt modelId="{B6915421-A012-4777-8ADB-AC002A3AD33C}" type="pres">
      <dgm:prSet presAssocID="{CDC3F3B4-8AF6-42DD-87B6-DF88954E69ED}" presName="vert2" presStyleCnt="0"/>
      <dgm:spPr/>
    </dgm:pt>
    <dgm:pt modelId="{1A8B4A59-134C-4F1E-B436-EA6A4273664C}" type="pres">
      <dgm:prSet presAssocID="{CDC3F3B4-8AF6-42DD-87B6-DF88954E69ED}" presName="thinLine2b" presStyleLbl="callout" presStyleIdx="6" presStyleCnt="9"/>
      <dgm:spPr/>
    </dgm:pt>
    <dgm:pt modelId="{9BE6B07D-C24A-42FE-A3D4-353F4D914822}" type="pres">
      <dgm:prSet presAssocID="{CDC3F3B4-8AF6-42DD-87B6-DF88954E69ED}" presName="vertSpace2b" presStyleCnt="0"/>
      <dgm:spPr/>
    </dgm:pt>
    <dgm:pt modelId="{F0AC976A-E994-4AD0-BF52-E1F9892E4D82}" type="pres">
      <dgm:prSet presAssocID="{0FC04D71-AAAA-43B5-BEE2-B3BC8B573950}" presName="thickLine" presStyleLbl="alignNode1" presStyleIdx="7" presStyleCnt="9"/>
      <dgm:spPr/>
    </dgm:pt>
    <dgm:pt modelId="{07672F96-9208-4E8D-985F-07A1F7265F9F}" type="pres">
      <dgm:prSet presAssocID="{0FC04D71-AAAA-43B5-BEE2-B3BC8B573950}" presName="horz1" presStyleCnt="0"/>
      <dgm:spPr/>
    </dgm:pt>
    <dgm:pt modelId="{A1DAD306-652A-4EB0-BA61-ED4760F86837}" type="pres">
      <dgm:prSet presAssocID="{0FC04D71-AAAA-43B5-BEE2-B3BC8B573950}" presName="tx1" presStyleLbl="revTx" presStyleIdx="14" presStyleCnt="18"/>
      <dgm:spPr/>
      <dgm:t>
        <a:bodyPr/>
        <a:lstStyle/>
        <a:p>
          <a:endParaRPr lang="en-US"/>
        </a:p>
      </dgm:t>
    </dgm:pt>
    <dgm:pt modelId="{A8DF2493-8A49-4774-83F3-51B6EFE05185}" type="pres">
      <dgm:prSet presAssocID="{0FC04D71-AAAA-43B5-BEE2-B3BC8B573950}" presName="vert1" presStyleCnt="0"/>
      <dgm:spPr/>
    </dgm:pt>
    <dgm:pt modelId="{E84311F9-888A-4E53-9034-84A39B004A0B}" type="pres">
      <dgm:prSet presAssocID="{B8AA833C-70A7-4BF6-BC29-062BAE5D06DA}" presName="vertSpace2a" presStyleCnt="0"/>
      <dgm:spPr/>
    </dgm:pt>
    <dgm:pt modelId="{4E7D1299-9B3E-4E33-A609-8D4EE35535AC}" type="pres">
      <dgm:prSet presAssocID="{B8AA833C-70A7-4BF6-BC29-062BAE5D06DA}" presName="horz2" presStyleCnt="0"/>
      <dgm:spPr/>
    </dgm:pt>
    <dgm:pt modelId="{037DBDD0-1F55-49C8-BB7B-2C6646E62292}" type="pres">
      <dgm:prSet presAssocID="{B8AA833C-70A7-4BF6-BC29-062BAE5D06DA}" presName="horzSpace2" presStyleCnt="0"/>
      <dgm:spPr/>
    </dgm:pt>
    <dgm:pt modelId="{471AC258-7B1D-444F-A676-A0DA5C0C6C7E}" type="pres">
      <dgm:prSet presAssocID="{B8AA833C-70A7-4BF6-BC29-062BAE5D06DA}" presName="tx2" presStyleLbl="revTx" presStyleIdx="15" presStyleCnt="18"/>
      <dgm:spPr/>
      <dgm:t>
        <a:bodyPr/>
        <a:lstStyle/>
        <a:p>
          <a:endParaRPr lang="en-US"/>
        </a:p>
      </dgm:t>
    </dgm:pt>
    <dgm:pt modelId="{7F1AC25B-D5CA-48F5-9DE9-455CF2F37F6F}" type="pres">
      <dgm:prSet presAssocID="{B8AA833C-70A7-4BF6-BC29-062BAE5D06DA}" presName="vert2" presStyleCnt="0"/>
      <dgm:spPr/>
    </dgm:pt>
    <dgm:pt modelId="{DAF17454-4771-4F1D-9028-D3A0C3C347C6}" type="pres">
      <dgm:prSet presAssocID="{B8AA833C-70A7-4BF6-BC29-062BAE5D06DA}" presName="thinLine2b" presStyleLbl="callout" presStyleIdx="7" presStyleCnt="9"/>
      <dgm:spPr/>
    </dgm:pt>
    <dgm:pt modelId="{71EEEDF9-DA65-4461-BDE5-0D30F3A03B40}" type="pres">
      <dgm:prSet presAssocID="{B8AA833C-70A7-4BF6-BC29-062BAE5D06DA}" presName="vertSpace2b" presStyleCnt="0"/>
      <dgm:spPr/>
    </dgm:pt>
    <dgm:pt modelId="{2D894609-C5A9-48CE-8EAA-8D26D8F51E8B}" type="pres">
      <dgm:prSet presAssocID="{D8D0FAC1-62E2-4E73-AAD2-14AC91B2BA6C}" presName="thickLine" presStyleLbl="alignNode1" presStyleIdx="8" presStyleCnt="9"/>
      <dgm:spPr/>
    </dgm:pt>
    <dgm:pt modelId="{BB74F34C-C5F0-4261-B1E3-5958C7F556E6}" type="pres">
      <dgm:prSet presAssocID="{D8D0FAC1-62E2-4E73-AAD2-14AC91B2BA6C}" presName="horz1" presStyleCnt="0"/>
      <dgm:spPr/>
    </dgm:pt>
    <dgm:pt modelId="{E55D0046-A2A7-494B-ADC0-5976CA57B63E}" type="pres">
      <dgm:prSet presAssocID="{D8D0FAC1-62E2-4E73-AAD2-14AC91B2BA6C}" presName="tx1" presStyleLbl="revTx" presStyleIdx="16" presStyleCnt="18"/>
      <dgm:spPr/>
      <dgm:t>
        <a:bodyPr/>
        <a:lstStyle/>
        <a:p>
          <a:endParaRPr lang="en-US"/>
        </a:p>
      </dgm:t>
    </dgm:pt>
    <dgm:pt modelId="{8CDDD2AA-2845-49B7-A6D8-B11B8603ABB0}" type="pres">
      <dgm:prSet presAssocID="{D8D0FAC1-62E2-4E73-AAD2-14AC91B2BA6C}" presName="vert1" presStyleCnt="0"/>
      <dgm:spPr/>
    </dgm:pt>
    <dgm:pt modelId="{393DB148-2E57-4CF7-887B-8D20C0EF6D8C}" type="pres">
      <dgm:prSet presAssocID="{FF45CFFD-D33B-44F4-AFCB-A3B197F00117}" presName="vertSpace2a" presStyleCnt="0"/>
      <dgm:spPr/>
    </dgm:pt>
    <dgm:pt modelId="{405D7864-69B8-43A3-884A-3F243190B9C1}" type="pres">
      <dgm:prSet presAssocID="{FF45CFFD-D33B-44F4-AFCB-A3B197F00117}" presName="horz2" presStyleCnt="0"/>
      <dgm:spPr/>
    </dgm:pt>
    <dgm:pt modelId="{C9C80740-8381-405C-9391-C9FA1E15967B}" type="pres">
      <dgm:prSet presAssocID="{FF45CFFD-D33B-44F4-AFCB-A3B197F00117}" presName="horzSpace2" presStyleCnt="0"/>
      <dgm:spPr/>
    </dgm:pt>
    <dgm:pt modelId="{60D4C315-2E57-4A3F-870C-968E231DCE05}" type="pres">
      <dgm:prSet presAssocID="{FF45CFFD-D33B-44F4-AFCB-A3B197F00117}" presName="tx2" presStyleLbl="revTx" presStyleIdx="17" presStyleCnt="18"/>
      <dgm:spPr/>
      <dgm:t>
        <a:bodyPr/>
        <a:lstStyle/>
        <a:p>
          <a:endParaRPr lang="en-US"/>
        </a:p>
      </dgm:t>
    </dgm:pt>
    <dgm:pt modelId="{5B0454EE-8463-4413-AF6B-83080F0958A8}" type="pres">
      <dgm:prSet presAssocID="{FF45CFFD-D33B-44F4-AFCB-A3B197F00117}" presName="vert2" presStyleCnt="0"/>
      <dgm:spPr/>
    </dgm:pt>
    <dgm:pt modelId="{A7386EAB-56B5-452C-AE0C-F30A37AB4688}" type="pres">
      <dgm:prSet presAssocID="{FF45CFFD-D33B-44F4-AFCB-A3B197F00117}" presName="thinLine2b" presStyleLbl="callout" presStyleIdx="8" presStyleCnt="9"/>
      <dgm:spPr/>
    </dgm:pt>
    <dgm:pt modelId="{B69FA103-D1DB-475F-9D09-7196CE477D08}" type="pres">
      <dgm:prSet presAssocID="{FF45CFFD-D33B-44F4-AFCB-A3B197F00117}" presName="vertSpace2b" presStyleCnt="0"/>
      <dgm:spPr/>
    </dgm:pt>
  </dgm:ptLst>
  <dgm:cxnLst>
    <dgm:cxn modelId="{9BC3FC94-F0EB-4255-A550-F4CBCA6DF996}" type="presOf" srcId="{B8AA833C-70A7-4BF6-BC29-062BAE5D06DA}" destId="{471AC258-7B1D-444F-A676-A0DA5C0C6C7E}" srcOrd="0" destOrd="0" presId="urn:microsoft.com/office/officeart/2008/layout/LinedList"/>
    <dgm:cxn modelId="{9CCAEFC8-D86C-43CE-B30D-9C2E322F4779}" type="presOf" srcId="{E80156A5-8807-4160-9078-9A5BFAB1C81A}" destId="{282F0E1C-F924-422D-8D08-E3FB5051F004}" srcOrd="0" destOrd="0" presId="urn:microsoft.com/office/officeart/2008/layout/LinedList"/>
    <dgm:cxn modelId="{B8F9F1F4-1C9E-4C90-94EA-AA4E1815E941}" srcId="{96810312-03CF-4E3A-B06A-10E09FFB9D58}" destId="{68746AA7-0F9E-41BB-B9CA-9C4B78C9246B}" srcOrd="4" destOrd="0" parTransId="{FAC525BA-D907-4559-B548-08A950AF74E2}" sibTransId="{4976DA8A-4DC3-4E25-9A33-97F47C23619B}"/>
    <dgm:cxn modelId="{9608DF5F-247B-4E2E-B654-EEF9185ACBE6}" srcId="{96810312-03CF-4E3A-B06A-10E09FFB9D58}" destId="{7B4B6090-4856-4D22-A16B-D127822CFB4E}" srcOrd="2" destOrd="0" parTransId="{17F9678E-10C5-455A-9AB4-8DA65B7324E1}" sibTransId="{DD830603-AD42-467A-964E-4DC2D1AFF9FA}"/>
    <dgm:cxn modelId="{01250B93-BEB5-43E0-8BA9-1F89557E4CC4}" type="presOf" srcId="{7B4B6090-4856-4D22-A16B-D127822CFB4E}" destId="{95B50940-E04A-4F19-811B-891D4B52FBA5}" srcOrd="0" destOrd="0" presId="urn:microsoft.com/office/officeart/2008/layout/LinedList"/>
    <dgm:cxn modelId="{76039432-A0F4-47CA-94DB-D74E618BBDDA}" srcId="{96810312-03CF-4E3A-B06A-10E09FFB9D58}" destId="{0FC04D71-AAAA-43B5-BEE2-B3BC8B573950}" srcOrd="7" destOrd="0" parTransId="{634187A3-84EE-4DF5-829A-AFF49B120146}" sibTransId="{42CD007D-E526-44EF-AF82-930518E78548}"/>
    <dgm:cxn modelId="{0954FE80-6A99-4D85-9CAD-D2D3FE03FE07}" type="presOf" srcId="{B547341E-2AE6-41B1-9E2D-15EAFA925B2E}" destId="{7B6B5BF7-5F49-4EB2-9361-7275D14EBDC1}" srcOrd="0" destOrd="0" presId="urn:microsoft.com/office/officeart/2008/layout/LinedList"/>
    <dgm:cxn modelId="{3DDA2942-EFCB-4BC4-AE39-6CBBA6951BB3}" srcId="{96810312-03CF-4E3A-B06A-10E09FFB9D58}" destId="{D99E6468-A085-437A-932D-2BB4EE517780}" srcOrd="0" destOrd="0" parTransId="{E90044D8-6494-4909-BC6D-5795A339C8C3}" sibTransId="{07EA4459-087D-43CF-90FB-D9AE04F786D1}"/>
    <dgm:cxn modelId="{66A12490-D944-4251-B0D5-7235E45866A1}" srcId="{96810312-03CF-4E3A-B06A-10E09FFB9D58}" destId="{0ACA18B5-24BE-4050-8067-1AD1E5944ABA}" srcOrd="6" destOrd="0" parTransId="{344E7BC6-9EF6-405C-85BE-2632DF2B1139}" sibTransId="{67FB8EE7-6B9D-428E-A1A3-79AAD0075D97}"/>
    <dgm:cxn modelId="{3928D3C5-ED47-4464-9181-385F94A46219}" type="presOf" srcId="{0FC04D71-AAAA-43B5-BEE2-B3BC8B573950}" destId="{A1DAD306-652A-4EB0-BA61-ED4760F86837}" srcOrd="0" destOrd="0" presId="urn:microsoft.com/office/officeart/2008/layout/LinedList"/>
    <dgm:cxn modelId="{FE37D3D5-CC85-4E9A-8ACB-C7A0ABCCA4AB}" srcId="{96810312-03CF-4E3A-B06A-10E09FFB9D58}" destId="{064D026E-514B-471F-AD3A-F96DF84E3E88}" srcOrd="5" destOrd="0" parTransId="{D9ADCB84-2725-412B-B9E9-390F9D1744CB}" sibTransId="{2A8F0671-9042-4C1D-85D6-FDA1591874D4}"/>
    <dgm:cxn modelId="{72BBC787-6378-4889-B186-7F3925784D0D}" type="presOf" srcId="{CDC3F3B4-8AF6-42DD-87B6-DF88954E69ED}" destId="{5A5065D7-3617-40A9-8F8E-0F02699CD3EB}" srcOrd="0" destOrd="0" presId="urn:microsoft.com/office/officeart/2008/layout/LinedList"/>
    <dgm:cxn modelId="{19B3B214-9184-4B32-9EF2-CDDABF3FAA2F}" type="presOf" srcId="{68746AA7-0F9E-41BB-B9CA-9C4B78C9246B}" destId="{20565D4D-95D7-4CE4-B069-F0422D176A2A}" srcOrd="0" destOrd="0" presId="urn:microsoft.com/office/officeart/2008/layout/LinedList"/>
    <dgm:cxn modelId="{932C0A2B-27FD-4A82-83FC-020503914C5C}" type="presOf" srcId="{CFB83601-06A7-4822-84A4-6D611A89C323}" destId="{E49F1302-EF49-4546-BB3F-C0B8FF954750}" srcOrd="0" destOrd="0" presId="urn:microsoft.com/office/officeart/2008/layout/LinedList"/>
    <dgm:cxn modelId="{A23A48F1-AE27-4369-9B63-05A5BB951FCA}" type="presOf" srcId="{5E18E4D3-C3D0-4A4D-A471-6F36F49DDBCB}" destId="{01A04532-5FC5-419B-9DE2-C2472F6941E7}" srcOrd="0" destOrd="0" presId="urn:microsoft.com/office/officeart/2008/layout/LinedList"/>
    <dgm:cxn modelId="{2CCDFC05-7EF1-4E75-B103-7193BD781067}" srcId="{0FC04D71-AAAA-43B5-BEE2-B3BC8B573950}" destId="{B8AA833C-70A7-4BF6-BC29-062BAE5D06DA}" srcOrd="0" destOrd="0" parTransId="{45065AF4-40AA-46FB-8C02-DEC459EF1624}" sibTransId="{F035C843-3274-48A0-920C-2D5B00EFF295}"/>
    <dgm:cxn modelId="{21FDD987-9357-4A74-80E9-EEF1EFA5FF72}" type="presOf" srcId="{FF45CFFD-D33B-44F4-AFCB-A3B197F00117}" destId="{60D4C315-2E57-4A3F-870C-968E231DCE05}" srcOrd="0" destOrd="0" presId="urn:microsoft.com/office/officeart/2008/layout/LinedList"/>
    <dgm:cxn modelId="{5AC19C14-1D71-42A4-A3FB-3A685EA954D8}" srcId="{96810312-03CF-4E3A-B06A-10E09FFB9D58}" destId="{E80156A5-8807-4160-9078-9A5BFAB1C81A}" srcOrd="1" destOrd="0" parTransId="{283703B0-399E-49DB-B132-ABEE60001161}" sibTransId="{4613C7B7-1D85-415A-BA06-1CE7315EEB6E}"/>
    <dgm:cxn modelId="{74A59038-191A-4747-9309-0DBC88A8A980}" type="presOf" srcId="{D8D0FAC1-62E2-4E73-AAD2-14AC91B2BA6C}" destId="{E55D0046-A2A7-494B-ADC0-5976CA57B63E}" srcOrd="0" destOrd="0" presId="urn:microsoft.com/office/officeart/2008/layout/LinedList"/>
    <dgm:cxn modelId="{50B47AE1-04E0-4596-A06B-2C2CC631C434}" srcId="{96810312-03CF-4E3A-B06A-10E09FFB9D58}" destId="{F9C471B3-B900-4917-91B5-ADA87D9C3D49}" srcOrd="3" destOrd="0" parTransId="{6BE4E6B6-703A-4894-A50E-396623044EB6}" sibTransId="{80B6E048-CA0E-453C-8A7F-F6326E466D34}"/>
    <dgm:cxn modelId="{B3700224-0CF1-4075-B25F-FDE959A66402}" type="presOf" srcId="{96810312-03CF-4E3A-B06A-10E09FFB9D58}" destId="{CDECB425-13DC-4CC8-9A23-2B2B36CF08A1}" srcOrd="0" destOrd="0" presId="urn:microsoft.com/office/officeart/2008/layout/LinedList"/>
    <dgm:cxn modelId="{47A04676-1DD6-40A7-BF53-A2C667994CDA}" type="presOf" srcId="{D99E6468-A085-437A-932D-2BB4EE517780}" destId="{D2C94E8F-A505-4692-A3A4-333D6E0A0EF5}" srcOrd="0" destOrd="0" presId="urn:microsoft.com/office/officeart/2008/layout/LinedList"/>
    <dgm:cxn modelId="{E178CD5A-8072-4868-B23E-1D6114EFA1A1}" srcId="{064D026E-514B-471F-AD3A-F96DF84E3E88}" destId="{CFB83601-06A7-4822-84A4-6D611A89C323}" srcOrd="0" destOrd="0" parTransId="{31421193-06E0-4345-B32D-C6BCA3644745}" sibTransId="{E8CD9764-4654-4400-8BC9-FA0B17CDF8F5}"/>
    <dgm:cxn modelId="{3AFE11EA-1C32-4741-9BFA-6A7DDB93E49C}" type="presOf" srcId="{B4323420-21F8-4CFD-A76C-2E3A7061018C}" destId="{05B3CB13-6321-4B01-8859-D27EC4050456}" srcOrd="0" destOrd="0" presId="urn:microsoft.com/office/officeart/2008/layout/LinedList"/>
    <dgm:cxn modelId="{6FE83596-A8CD-4604-AE11-C4C88A47BE0F}" srcId="{96810312-03CF-4E3A-B06A-10E09FFB9D58}" destId="{D8D0FAC1-62E2-4E73-AAD2-14AC91B2BA6C}" srcOrd="8" destOrd="0" parTransId="{E02BFBF3-58EE-4BD8-8B83-7DEB1DFA8018}" sibTransId="{8E768ED1-3E1F-4C9B-85A8-254DA29FDEFC}"/>
    <dgm:cxn modelId="{72D5B085-B1AD-4B17-B4DE-76A72A242842}" srcId="{0ACA18B5-24BE-4050-8067-1AD1E5944ABA}" destId="{CDC3F3B4-8AF6-42DD-87B6-DF88954E69ED}" srcOrd="0" destOrd="0" parTransId="{94529BFD-4C7B-400D-98D7-9E975A41B904}" sibTransId="{033F75FB-F4A0-488A-A3DC-BF8CDF7068A5}"/>
    <dgm:cxn modelId="{7CE0D82C-C038-41BE-B276-1EF16027BE96}" type="presOf" srcId="{FF1631C2-2918-4A17-A6F8-EC2FFEE44987}" destId="{C3A235DF-2559-4921-89CE-3506ADD1076C}" srcOrd="0" destOrd="0" presId="urn:microsoft.com/office/officeart/2008/layout/LinedList"/>
    <dgm:cxn modelId="{6E5059F3-CC5E-4106-8B4D-28CA4C12A8DA}" srcId="{68746AA7-0F9E-41BB-B9CA-9C4B78C9246B}" destId="{6DE762CF-EAD5-44FE-AB7D-0D1B9DD1D284}" srcOrd="0" destOrd="0" parTransId="{030BF0FC-04F1-4E5E-8584-A809E72862A4}" sibTransId="{E3C19A21-4861-4AA4-975C-98C8219419F1}"/>
    <dgm:cxn modelId="{FF4E9283-C30B-45E1-963C-9AE7FFAB63EF}" srcId="{F9C471B3-B900-4917-91B5-ADA87D9C3D49}" destId="{B4323420-21F8-4CFD-A76C-2E3A7061018C}" srcOrd="0" destOrd="0" parTransId="{472DA9E0-173F-4B9B-BD54-C7160E8FF054}" sibTransId="{CA8E5562-0F9C-4A73-839E-C65ADDAFBF55}"/>
    <dgm:cxn modelId="{1181D49E-B0D7-4D01-AAEA-D34D69E55A1A}" srcId="{E80156A5-8807-4160-9078-9A5BFAB1C81A}" destId="{FF1631C2-2918-4A17-A6F8-EC2FFEE44987}" srcOrd="0" destOrd="0" parTransId="{57BD12F4-E506-436F-8FC8-770137CA142B}" sibTransId="{7545EE8D-E0D7-4ECC-8568-728428418A42}"/>
    <dgm:cxn modelId="{3922192C-E2DD-4F00-A5CE-2E7936248F29}" type="presOf" srcId="{0ACA18B5-24BE-4050-8067-1AD1E5944ABA}" destId="{68DB2AA6-E2B2-448B-9A11-C2AD96F30481}" srcOrd="0" destOrd="0" presId="urn:microsoft.com/office/officeart/2008/layout/LinedList"/>
    <dgm:cxn modelId="{E3F6057C-BE64-43D7-908C-1BF806D78AB3}" type="presOf" srcId="{F9C471B3-B900-4917-91B5-ADA87D9C3D49}" destId="{5BC58155-1AA9-43BB-867A-9B46EBF0D606}" srcOrd="0" destOrd="0" presId="urn:microsoft.com/office/officeart/2008/layout/LinedList"/>
    <dgm:cxn modelId="{72C0ED4E-4CF3-4E1B-ADDC-6D471C732051}" type="presOf" srcId="{064D026E-514B-471F-AD3A-F96DF84E3E88}" destId="{522040CF-2F14-4E10-AA1B-1AA572A073E3}" srcOrd="0" destOrd="0" presId="urn:microsoft.com/office/officeart/2008/layout/LinedList"/>
    <dgm:cxn modelId="{79CBF907-0B19-4E84-B4F2-44DB325CB001}" srcId="{D8D0FAC1-62E2-4E73-AAD2-14AC91B2BA6C}" destId="{FF45CFFD-D33B-44F4-AFCB-A3B197F00117}" srcOrd="0" destOrd="0" parTransId="{EE5CD9AD-2C32-4958-8400-CD4C0151E4A4}" sibTransId="{331E2A4F-9070-42CD-B043-1286C346CB84}"/>
    <dgm:cxn modelId="{41E17B12-8705-4FA2-B058-24BF1CED24C7}" srcId="{D99E6468-A085-437A-932D-2BB4EE517780}" destId="{5E18E4D3-C3D0-4A4D-A471-6F36F49DDBCB}" srcOrd="0" destOrd="0" parTransId="{893D9692-D8E8-4E3B-9458-BDBD56E9F7A5}" sibTransId="{E9F985BF-7CBD-4902-A343-E061A4FB9D8D}"/>
    <dgm:cxn modelId="{BE3A9022-B9AC-4DFA-9E08-4E5A48CF16BC}" type="presOf" srcId="{6DE762CF-EAD5-44FE-AB7D-0D1B9DD1D284}" destId="{71222CE5-0CDE-4338-8E68-9432766038CF}" srcOrd="0" destOrd="0" presId="urn:microsoft.com/office/officeart/2008/layout/LinedList"/>
    <dgm:cxn modelId="{9E663F32-7AAF-4BC7-BA68-74E86194C3DE}" srcId="{7B4B6090-4856-4D22-A16B-D127822CFB4E}" destId="{B547341E-2AE6-41B1-9E2D-15EAFA925B2E}" srcOrd="0" destOrd="0" parTransId="{F3093F7F-804F-4D86-B839-D42ACC5B22E1}" sibTransId="{B75F1B79-9489-475C-8050-A9D4CBC0F7B8}"/>
    <dgm:cxn modelId="{B63E5D0C-A7AF-4AB5-B66F-248B3CB48E54}" type="presParOf" srcId="{CDECB425-13DC-4CC8-9A23-2B2B36CF08A1}" destId="{DF0B0073-08B5-421E-BDD1-4CE5B6515B43}" srcOrd="0" destOrd="0" presId="urn:microsoft.com/office/officeart/2008/layout/LinedList"/>
    <dgm:cxn modelId="{74BA5945-05A8-4D84-9B39-2BC40E16A765}" type="presParOf" srcId="{CDECB425-13DC-4CC8-9A23-2B2B36CF08A1}" destId="{62DEFE01-3F09-4707-AC09-F01D854BF402}" srcOrd="1" destOrd="0" presId="urn:microsoft.com/office/officeart/2008/layout/LinedList"/>
    <dgm:cxn modelId="{AEA52287-81C4-4C10-AE76-DD3EEFCD959E}" type="presParOf" srcId="{62DEFE01-3F09-4707-AC09-F01D854BF402}" destId="{D2C94E8F-A505-4692-A3A4-333D6E0A0EF5}" srcOrd="0" destOrd="0" presId="urn:microsoft.com/office/officeart/2008/layout/LinedList"/>
    <dgm:cxn modelId="{DB075B58-59EA-4E49-A4CE-AA484C888436}" type="presParOf" srcId="{62DEFE01-3F09-4707-AC09-F01D854BF402}" destId="{144674E2-8DE3-48A0-8792-8CD9C826AA65}" srcOrd="1" destOrd="0" presId="urn:microsoft.com/office/officeart/2008/layout/LinedList"/>
    <dgm:cxn modelId="{02D34C11-49D5-4747-AB91-873AD20F8271}" type="presParOf" srcId="{144674E2-8DE3-48A0-8792-8CD9C826AA65}" destId="{FE75F6BF-4726-4F60-9419-C2AAD42AAD07}" srcOrd="0" destOrd="0" presId="urn:microsoft.com/office/officeart/2008/layout/LinedList"/>
    <dgm:cxn modelId="{2775FCA6-F52F-4185-920C-77260D4E09A0}" type="presParOf" srcId="{144674E2-8DE3-48A0-8792-8CD9C826AA65}" destId="{B2243131-5D06-41CF-B619-2304AB0E0D7E}" srcOrd="1" destOrd="0" presId="urn:microsoft.com/office/officeart/2008/layout/LinedList"/>
    <dgm:cxn modelId="{A43CE6AC-73D5-46A1-BE50-18F0E835982A}" type="presParOf" srcId="{B2243131-5D06-41CF-B619-2304AB0E0D7E}" destId="{F4758859-486A-49DC-BE04-4A75D49E9B39}" srcOrd="0" destOrd="0" presId="urn:microsoft.com/office/officeart/2008/layout/LinedList"/>
    <dgm:cxn modelId="{AEC32CE0-729B-472E-A8A3-125585348CC0}" type="presParOf" srcId="{B2243131-5D06-41CF-B619-2304AB0E0D7E}" destId="{01A04532-5FC5-419B-9DE2-C2472F6941E7}" srcOrd="1" destOrd="0" presId="urn:microsoft.com/office/officeart/2008/layout/LinedList"/>
    <dgm:cxn modelId="{548AF2B7-8692-46B5-BC37-3C62575D6E9C}" type="presParOf" srcId="{B2243131-5D06-41CF-B619-2304AB0E0D7E}" destId="{132239CC-B372-486F-BF09-1F10973DF861}" srcOrd="2" destOrd="0" presId="urn:microsoft.com/office/officeart/2008/layout/LinedList"/>
    <dgm:cxn modelId="{2698390C-032A-46D3-B745-28AF5EA8203A}" type="presParOf" srcId="{144674E2-8DE3-48A0-8792-8CD9C826AA65}" destId="{CC377BAD-E51D-4BC1-A1F2-10863863719A}" srcOrd="2" destOrd="0" presId="urn:microsoft.com/office/officeart/2008/layout/LinedList"/>
    <dgm:cxn modelId="{461BF802-1A62-4F1E-A05F-464EE480F86D}" type="presParOf" srcId="{144674E2-8DE3-48A0-8792-8CD9C826AA65}" destId="{F7A57C13-07F2-47DA-8046-DBCF6B78A177}" srcOrd="3" destOrd="0" presId="urn:microsoft.com/office/officeart/2008/layout/LinedList"/>
    <dgm:cxn modelId="{B4FF9778-EB0E-4CA8-B7B0-2DA494919C28}" type="presParOf" srcId="{CDECB425-13DC-4CC8-9A23-2B2B36CF08A1}" destId="{20979AAB-4D01-4B7B-9CAF-63D78187BD5B}" srcOrd="2" destOrd="0" presId="urn:microsoft.com/office/officeart/2008/layout/LinedList"/>
    <dgm:cxn modelId="{1198611D-AF3D-4784-A4D0-231782491647}" type="presParOf" srcId="{CDECB425-13DC-4CC8-9A23-2B2B36CF08A1}" destId="{2DFAFE50-AEFB-4A14-87EC-AE566A7675A6}" srcOrd="3" destOrd="0" presId="urn:microsoft.com/office/officeart/2008/layout/LinedList"/>
    <dgm:cxn modelId="{652496D0-DD8F-4935-9709-8161686EC9E7}" type="presParOf" srcId="{2DFAFE50-AEFB-4A14-87EC-AE566A7675A6}" destId="{282F0E1C-F924-422D-8D08-E3FB5051F004}" srcOrd="0" destOrd="0" presId="urn:microsoft.com/office/officeart/2008/layout/LinedList"/>
    <dgm:cxn modelId="{D0E70F87-938D-4C07-80CC-BC8DA55CC81D}" type="presParOf" srcId="{2DFAFE50-AEFB-4A14-87EC-AE566A7675A6}" destId="{D4CBA14A-B0A9-4D60-8520-1A736EE72680}" srcOrd="1" destOrd="0" presId="urn:microsoft.com/office/officeart/2008/layout/LinedList"/>
    <dgm:cxn modelId="{B4641C0A-DCF9-4F45-9DFE-7B6CB35E4F79}" type="presParOf" srcId="{D4CBA14A-B0A9-4D60-8520-1A736EE72680}" destId="{276644B8-55DB-4AB6-BE19-23D775B041EB}" srcOrd="0" destOrd="0" presId="urn:microsoft.com/office/officeart/2008/layout/LinedList"/>
    <dgm:cxn modelId="{61931627-548A-40FB-A253-7307AC40A2B7}" type="presParOf" srcId="{D4CBA14A-B0A9-4D60-8520-1A736EE72680}" destId="{7B72807C-CC3B-40E5-B4BE-38E4DDF8A343}" srcOrd="1" destOrd="0" presId="urn:microsoft.com/office/officeart/2008/layout/LinedList"/>
    <dgm:cxn modelId="{C393A007-B691-41DD-8525-E28202BC2224}" type="presParOf" srcId="{7B72807C-CC3B-40E5-B4BE-38E4DDF8A343}" destId="{6E8DDBD6-5C66-4D2D-A3D0-C76948E6116E}" srcOrd="0" destOrd="0" presId="urn:microsoft.com/office/officeart/2008/layout/LinedList"/>
    <dgm:cxn modelId="{A9BCD3D4-69B8-4F36-9CE8-0ECBF1256D2A}" type="presParOf" srcId="{7B72807C-CC3B-40E5-B4BE-38E4DDF8A343}" destId="{C3A235DF-2559-4921-89CE-3506ADD1076C}" srcOrd="1" destOrd="0" presId="urn:microsoft.com/office/officeart/2008/layout/LinedList"/>
    <dgm:cxn modelId="{4B57AC20-9A05-47B7-A911-7EF3F572545F}" type="presParOf" srcId="{7B72807C-CC3B-40E5-B4BE-38E4DDF8A343}" destId="{89C19368-854B-4321-BD04-858129545D41}" srcOrd="2" destOrd="0" presId="urn:microsoft.com/office/officeart/2008/layout/LinedList"/>
    <dgm:cxn modelId="{50CDD6DD-31AE-4BE3-B41D-1639D5E2EEF8}" type="presParOf" srcId="{D4CBA14A-B0A9-4D60-8520-1A736EE72680}" destId="{5A0F7E6F-F302-4EDA-8F19-4BF5A8983E67}" srcOrd="2" destOrd="0" presId="urn:microsoft.com/office/officeart/2008/layout/LinedList"/>
    <dgm:cxn modelId="{52F39929-B7BC-4493-AAB2-803FD7CD9E39}" type="presParOf" srcId="{D4CBA14A-B0A9-4D60-8520-1A736EE72680}" destId="{1DB12008-7C14-4769-9B97-5C33FF4AEAB6}" srcOrd="3" destOrd="0" presId="urn:microsoft.com/office/officeart/2008/layout/LinedList"/>
    <dgm:cxn modelId="{A91906EB-7C12-44F1-A7D7-A0E48A3FB26E}" type="presParOf" srcId="{CDECB425-13DC-4CC8-9A23-2B2B36CF08A1}" destId="{5755E8DD-8B82-4A42-9ED0-2309E698D262}" srcOrd="4" destOrd="0" presId="urn:microsoft.com/office/officeart/2008/layout/LinedList"/>
    <dgm:cxn modelId="{A9AF55F4-D8C1-4229-828C-2698EA22F435}" type="presParOf" srcId="{CDECB425-13DC-4CC8-9A23-2B2B36CF08A1}" destId="{E7C61EDB-08AC-4FD0-B813-D7412D458116}" srcOrd="5" destOrd="0" presId="urn:microsoft.com/office/officeart/2008/layout/LinedList"/>
    <dgm:cxn modelId="{45E960C5-FC3A-494E-99C5-06CF91ADC283}" type="presParOf" srcId="{E7C61EDB-08AC-4FD0-B813-D7412D458116}" destId="{95B50940-E04A-4F19-811B-891D4B52FBA5}" srcOrd="0" destOrd="0" presId="urn:microsoft.com/office/officeart/2008/layout/LinedList"/>
    <dgm:cxn modelId="{37ECC05B-33DA-486E-898C-3B634ACB3942}" type="presParOf" srcId="{E7C61EDB-08AC-4FD0-B813-D7412D458116}" destId="{7FD9A411-9D85-446D-9B93-7CC8D207E133}" srcOrd="1" destOrd="0" presId="urn:microsoft.com/office/officeart/2008/layout/LinedList"/>
    <dgm:cxn modelId="{7A5219FC-6966-4CB9-B978-AA974D593DAC}" type="presParOf" srcId="{7FD9A411-9D85-446D-9B93-7CC8D207E133}" destId="{DC0E73D5-BF31-4DE4-B657-7CA0D77E8A76}" srcOrd="0" destOrd="0" presId="urn:microsoft.com/office/officeart/2008/layout/LinedList"/>
    <dgm:cxn modelId="{AD9BFD37-DBC3-49B8-89D5-D574DD313F6D}" type="presParOf" srcId="{7FD9A411-9D85-446D-9B93-7CC8D207E133}" destId="{3517F74C-13F8-4FE5-AB73-12E6435D2BA0}" srcOrd="1" destOrd="0" presId="urn:microsoft.com/office/officeart/2008/layout/LinedList"/>
    <dgm:cxn modelId="{5DB53BD2-A26E-40C7-A90C-A67198A7C4C2}" type="presParOf" srcId="{3517F74C-13F8-4FE5-AB73-12E6435D2BA0}" destId="{F2DF86F1-D6A0-442D-9A70-3025D093702B}" srcOrd="0" destOrd="0" presId="urn:microsoft.com/office/officeart/2008/layout/LinedList"/>
    <dgm:cxn modelId="{2C563D8D-6455-4608-843E-602C92FA5BD9}" type="presParOf" srcId="{3517F74C-13F8-4FE5-AB73-12E6435D2BA0}" destId="{7B6B5BF7-5F49-4EB2-9361-7275D14EBDC1}" srcOrd="1" destOrd="0" presId="urn:microsoft.com/office/officeart/2008/layout/LinedList"/>
    <dgm:cxn modelId="{81FE20D7-3101-404C-BFBC-E35440D2DE69}" type="presParOf" srcId="{3517F74C-13F8-4FE5-AB73-12E6435D2BA0}" destId="{C0F59946-98E3-4FC9-B866-BC9CC749B23F}" srcOrd="2" destOrd="0" presId="urn:microsoft.com/office/officeart/2008/layout/LinedList"/>
    <dgm:cxn modelId="{3E040B7E-60AA-4F6D-9173-120A3066FFA7}" type="presParOf" srcId="{7FD9A411-9D85-446D-9B93-7CC8D207E133}" destId="{39F00BF1-B480-4D65-B5B7-2ED9B4570C28}" srcOrd="2" destOrd="0" presId="urn:microsoft.com/office/officeart/2008/layout/LinedList"/>
    <dgm:cxn modelId="{01155F96-F209-4EA4-836B-E875ADA94D62}" type="presParOf" srcId="{7FD9A411-9D85-446D-9B93-7CC8D207E133}" destId="{2FD951D4-4EFC-475E-9E29-BE74204B2678}" srcOrd="3" destOrd="0" presId="urn:microsoft.com/office/officeart/2008/layout/LinedList"/>
    <dgm:cxn modelId="{A26E1F6F-7F39-48D6-9E6C-8E9298371DF6}" type="presParOf" srcId="{CDECB425-13DC-4CC8-9A23-2B2B36CF08A1}" destId="{9A360881-E9FE-485A-AB03-0A192395028A}" srcOrd="6" destOrd="0" presId="urn:microsoft.com/office/officeart/2008/layout/LinedList"/>
    <dgm:cxn modelId="{8A5C463F-431C-4E50-A03B-60AEEEE480E9}" type="presParOf" srcId="{CDECB425-13DC-4CC8-9A23-2B2B36CF08A1}" destId="{2183D97C-4936-4B0D-867D-6B4CD777F44D}" srcOrd="7" destOrd="0" presId="urn:microsoft.com/office/officeart/2008/layout/LinedList"/>
    <dgm:cxn modelId="{F5EB6943-4C9F-4ED8-992E-378C08D83A2D}" type="presParOf" srcId="{2183D97C-4936-4B0D-867D-6B4CD777F44D}" destId="{5BC58155-1AA9-43BB-867A-9B46EBF0D606}" srcOrd="0" destOrd="0" presId="urn:microsoft.com/office/officeart/2008/layout/LinedList"/>
    <dgm:cxn modelId="{6D5D6F94-B0C5-4026-9E18-58786816DE0B}" type="presParOf" srcId="{2183D97C-4936-4B0D-867D-6B4CD777F44D}" destId="{0AC93852-1B5F-4768-9C42-5A0E079C080D}" srcOrd="1" destOrd="0" presId="urn:microsoft.com/office/officeart/2008/layout/LinedList"/>
    <dgm:cxn modelId="{DE366E81-57EC-4DD7-A65D-C53B286372F3}" type="presParOf" srcId="{0AC93852-1B5F-4768-9C42-5A0E079C080D}" destId="{831E93EE-1DC0-46B4-B32F-11B5B3B56BBA}" srcOrd="0" destOrd="0" presId="urn:microsoft.com/office/officeart/2008/layout/LinedList"/>
    <dgm:cxn modelId="{0D9C6033-1403-4AD9-BE7A-44E883002590}" type="presParOf" srcId="{0AC93852-1B5F-4768-9C42-5A0E079C080D}" destId="{B3C7F3C8-19BE-4E90-BC44-914D4739F451}" srcOrd="1" destOrd="0" presId="urn:microsoft.com/office/officeart/2008/layout/LinedList"/>
    <dgm:cxn modelId="{E90C1A85-DDB0-4A16-800D-9921E7ADFB9E}" type="presParOf" srcId="{B3C7F3C8-19BE-4E90-BC44-914D4739F451}" destId="{D142D88F-685F-49CD-8061-392F94F5CB25}" srcOrd="0" destOrd="0" presId="urn:microsoft.com/office/officeart/2008/layout/LinedList"/>
    <dgm:cxn modelId="{DEC9F433-C9D5-4104-9770-98241C8B642C}" type="presParOf" srcId="{B3C7F3C8-19BE-4E90-BC44-914D4739F451}" destId="{05B3CB13-6321-4B01-8859-D27EC4050456}" srcOrd="1" destOrd="0" presId="urn:microsoft.com/office/officeart/2008/layout/LinedList"/>
    <dgm:cxn modelId="{332BF70C-F663-41DB-B0AE-10E60A4D65F8}" type="presParOf" srcId="{B3C7F3C8-19BE-4E90-BC44-914D4739F451}" destId="{BBA7B88E-1FEF-4641-9223-76B76AB116A7}" srcOrd="2" destOrd="0" presId="urn:microsoft.com/office/officeart/2008/layout/LinedList"/>
    <dgm:cxn modelId="{2DEF95CA-02D9-49E4-8A40-4F72B6B4EE0B}" type="presParOf" srcId="{0AC93852-1B5F-4768-9C42-5A0E079C080D}" destId="{C65BD861-8334-44AD-A4E0-EA90DA2F8F16}" srcOrd="2" destOrd="0" presId="urn:microsoft.com/office/officeart/2008/layout/LinedList"/>
    <dgm:cxn modelId="{80D7C5A5-53A7-44F6-865E-0616417E0412}" type="presParOf" srcId="{0AC93852-1B5F-4768-9C42-5A0E079C080D}" destId="{69B6CA50-5FBD-4485-88EA-C18624B36160}" srcOrd="3" destOrd="0" presId="urn:microsoft.com/office/officeart/2008/layout/LinedList"/>
    <dgm:cxn modelId="{23B6ABC8-D19B-4487-ACBB-95DDA075F379}" type="presParOf" srcId="{CDECB425-13DC-4CC8-9A23-2B2B36CF08A1}" destId="{87895EBB-5CD5-482B-903E-DFE38424BC67}" srcOrd="8" destOrd="0" presId="urn:microsoft.com/office/officeart/2008/layout/LinedList"/>
    <dgm:cxn modelId="{0DF37973-CB48-4A5D-85AC-8340542AF463}" type="presParOf" srcId="{CDECB425-13DC-4CC8-9A23-2B2B36CF08A1}" destId="{CDEF5C1B-F85A-4EE4-B6F8-D8926DCF56FC}" srcOrd="9" destOrd="0" presId="urn:microsoft.com/office/officeart/2008/layout/LinedList"/>
    <dgm:cxn modelId="{8A1E00CA-6EBE-4474-8D80-A9452A74D6C5}" type="presParOf" srcId="{CDEF5C1B-F85A-4EE4-B6F8-D8926DCF56FC}" destId="{20565D4D-95D7-4CE4-B069-F0422D176A2A}" srcOrd="0" destOrd="0" presId="urn:microsoft.com/office/officeart/2008/layout/LinedList"/>
    <dgm:cxn modelId="{D3D19F14-85C4-43EE-9825-697758177C1D}" type="presParOf" srcId="{CDEF5C1B-F85A-4EE4-B6F8-D8926DCF56FC}" destId="{DEDDF0C5-56A2-4BC0-8BA7-C397E8B52574}" srcOrd="1" destOrd="0" presId="urn:microsoft.com/office/officeart/2008/layout/LinedList"/>
    <dgm:cxn modelId="{A39EACC4-3C77-439F-9B87-C174F702AE6D}" type="presParOf" srcId="{DEDDF0C5-56A2-4BC0-8BA7-C397E8B52574}" destId="{139FFB45-8C07-48AE-A681-5E5BE8A679CD}" srcOrd="0" destOrd="0" presId="urn:microsoft.com/office/officeart/2008/layout/LinedList"/>
    <dgm:cxn modelId="{640239BA-BC2D-4F8D-AB1B-3FD5DAFEDC47}" type="presParOf" srcId="{DEDDF0C5-56A2-4BC0-8BA7-C397E8B52574}" destId="{956E0967-052D-469F-941A-AEE724AC2BA7}" srcOrd="1" destOrd="0" presId="urn:microsoft.com/office/officeart/2008/layout/LinedList"/>
    <dgm:cxn modelId="{E19791D0-2F30-48A1-A329-6AF1F6F369CB}" type="presParOf" srcId="{956E0967-052D-469F-941A-AEE724AC2BA7}" destId="{F4D23EE9-0DEB-4FB8-BB27-BD71F9DCE82E}" srcOrd="0" destOrd="0" presId="urn:microsoft.com/office/officeart/2008/layout/LinedList"/>
    <dgm:cxn modelId="{9B4591E4-FC7F-4EFD-97A3-BDB98488A11D}" type="presParOf" srcId="{956E0967-052D-469F-941A-AEE724AC2BA7}" destId="{71222CE5-0CDE-4338-8E68-9432766038CF}" srcOrd="1" destOrd="0" presId="urn:microsoft.com/office/officeart/2008/layout/LinedList"/>
    <dgm:cxn modelId="{DFC148AD-0933-41F2-BB96-E1E8A9EEB932}" type="presParOf" srcId="{956E0967-052D-469F-941A-AEE724AC2BA7}" destId="{9FF84BEE-CC12-490B-A349-B051A0E4D43D}" srcOrd="2" destOrd="0" presId="urn:microsoft.com/office/officeart/2008/layout/LinedList"/>
    <dgm:cxn modelId="{1D8A9088-9522-45D1-B4CF-5C1B38B6998F}" type="presParOf" srcId="{DEDDF0C5-56A2-4BC0-8BA7-C397E8B52574}" destId="{FD7B95FD-EAC0-4FA6-818F-88FD06AD90A8}" srcOrd="2" destOrd="0" presId="urn:microsoft.com/office/officeart/2008/layout/LinedList"/>
    <dgm:cxn modelId="{9C40E38D-1845-4950-83F4-54DCF60CE90A}" type="presParOf" srcId="{DEDDF0C5-56A2-4BC0-8BA7-C397E8B52574}" destId="{6CCB5BCD-1481-458D-8AB5-D48E7CF1E074}" srcOrd="3" destOrd="0" presId="urn:microsoft.com/office/officeart/2008/layout/LinedList"/>
    <dgm:cxn modelId="{C2437AD5-3E77-46EE-890A-33E7D19F9596}" type="presParOf" srcId="{CDECB425-13DC-4CC8-9A23-2B2B36CF08A1}" destId="{CC1A4DEA-865D-498C-8597-306E1B29BB0F}" srcOrd="10" destOrd="0" presId="urn:microsoft.com/office/officeart/2008/layout/LinedList"/>
    <dgm:cxn modelId="{2A2E4306-5B85-42B9-9CB2-0D185322D697}" type="presParOf" srcId="{CDECB425-13DC-4CC8-9A23-2B2B36CF08A1}" destId="{19BED925-937F-4161-AA54-CDD77FFDFDE7}" srcOrd="11" destOrd="0" presId="urn:microsoft.com/office/officeart/2008/layout/LinedList"/>
    <dgm:cxn modelId="{387D8499-4162-4C30-AA56-8C8D3DD0F614}" type="presParOf" srcId="{19BED925-937F-4161-AA54-CDD77FFDFDE7}" destId="{522040CF-2F14-4E10-AA1B-1AA572A073E3}" srcOrd="0" destOrd="0" presId="urn:microsoft.com/office/officeart/2008/layout/LinedList"/>
    <dgm:cxn modelId="{8C54D0F3-F12E-4F05-BACE-3C12165F27C1}" type="presParOf" srcId="{19BED925-937F-4161-AA54-CDD77FFDFDE7}" destId="{A1CE8D55-4B55-48C1-B48F-57DC6A7C55AB}" srcOrd="1" destOrd="0" presId="urn:microsoft.com/office/officeart/2008/layout/LinedList"/>
    <dgm:cxn modelId="{DDDE234D-D37A-4C40-BE69-593FA99AA492}" type="presParOf" srcId="{A1CE8D55-4B55-48C1-B48F-57DC6A7C55AB}" destId="{FB22850F-250D-456E-B04C-ED5037BC37C0}" srcOrd="0" destOrd="0" presId="urn:microsoft.com/office/officeart/2008/layout/LinedList"/>
    <dgm:cxn modelId="{1EF7F2F3-B6F9-4ED9-A288-128EFBE42C96}" type="presParOf" srcId="{A1CE8D55-4B55-48C1-B48F-57DC6A7C55AB}" destId="{782BF37E-B31D-425E-9F19-30AD7224CDF2}" srcOrd="1" destOrd="0" presId="urn:microsoft.com/office/officeart/2008/layout/LinedList"/>
    <dgm:cxn modelId="{ED8287DD-2B71-4A7E-A393-FE2CC8621A9B}" type="presParOf" srcId="{782BF37E-B31D-425E-9F19-30AD7224CDF2}" destId="{FCF5B49C-8E43-4EA4-BB18-3CFB9A2A1983}" srcOrd="0" destOrd="0" presId="urn:microsoft.com/office/officeart/2008/layout/LinedList"/>
    <dgm:cxn modelId="{35E4243D-243F-4B52-8A40-6A8A1BD5938A}" type="presParOf" srcId="{782BF37E-B31D-425E-9F19-30AD7224CDF2}" destId="{E49F1302-EF49-4546-BB3F-C0B8FF954750}" srcOrd="1" destOrd="0" presId="urn:microsoft.com/office/officeart/2008/layout/LinedList"/>
    <dgm:cxn modelId="{11364271-60E9-4BF3-9C1F-46ED52FDFFA7}" type="presParOf" srcId="{782BF37E-B31D-425E-9F19-30AD7224CDF2}" destId="{7B1CA9C5-42A6-499B-9CC7-CA6F887CFF5D}" srcOrd="2" destOrd="0" presId="urn:microsoft.com/office/officeart/2008/layout/LinedList"/>
    <dgm:cxn modelId="{8B5B8043-7BCF-49BC-A47E-B81640463BC3}" type="presParOf" srcId="{A1CE8D55-4B55-48C1-B48F-57DC6A7C55AB}" destId="{D68B08EC-7101-4370-BDDC-1F24A27BC154}" srcOrd="2" destOrd="0" presId="urn:microsoft.com/office/officeart/2008/layout/LinedList"/>
    <dgm:cxn modelId="{36B77337-49A2-4270-A8C7-267C23C42278}" type="presParOf" srcId="{A1CE8D55-4B55-48C1-B48F-57DC6A7C55AB}" destId="{63B47D8E-B58D-4FF3-9141-8AB43A4A8B34}" srcOrd="3" destOrd="0" presId="urn:microsoft.com/office/officeart/2008/layout/LinedList"/>
    <dgm:cxn modelId="{145C81D9-A729-4586-B62D-84DC79F2FE1C}" type="presParOf" srcId="{CDECB425-13DC-4CC8-9A23-2B2B36CF08A1}" destId="{F70D2F75-CCE5-4DF7-963B-0B6EA4F21EF1}" srcOrd="12" destOrd="0" presId="urn:microsoft.com/office/officeart/2008/layout/LinedList"/>
    <dgm:cxn modelId="{B42C1AD7-2963-4261-818C-34A2944C689D}" type="presParOf" srcId="{CDECB425-13DC-4CC8-9A23-2B2B36CF08A1}" destId="{A32A41FA-5D5E-4569-9572-2368B74DDFA2}" srcOrd="13" destOrd="0" presId="urn:microsoft.com/office/officeart/2008/layout/LinedList"/>
    <dgm:cxn modelId="{86386613-41CF-41BB-9202-F3755B820EA3}" type="presParOf" srcId="{A32A41FA-5D5E-4569-9572-2368B74DDFA2}" destId="{68DB2AA6-E2B2-448B-9A11-C2AD96F30481}" srcOrd="0" destOrd="0" presId="urn:microsoft.com/office/officeart/2008/layout/LinedList"/>
    <dgm:cxn modelId="{FCA1C857-8554-48FA-AC49-8E731DCF972A}" type="presParOf" srcId="{A32A41FA-5D5E-4569-9572-2368B74DDFA2}" destId="{6C43FAC8-4A59-4CDC-8AF2-224DD5848187}" srcOrd="1" destOrd="0" presId="urn:microsoft.com/office/officeart/2008/layout/LinedList"/>
    <dgm:cxn modelId="{99AE91CA-487B-4193-8901-1B997677768E}" type="presParOf" srcId="{6C43FAC8-4A59-4CDC-8AF2-224DD5848187}" destId="{6F06037F-64D5-4D57-ACAB-8250E487F10D}" srcOrd="0" destOrd="0" presId="urn:microsoft.com/office/officeart/2008/layout/LinedList"/>
    <dgm:cxn modelId="{7BCEEFF8-7B6B-4DB5-B3D3-5829EBE4F7B3}" type="presParOf" srcId="{6C43FAC8-4A59-4CDC-8AF2-224DD5848187}" destId="{2B27BC4E-698F-4474-8A50-55C781C8DFDC}" srcOrd="1" destOrd="0" presId="urn:microsoft.com/office/officeart/2008/layout/LinedList"/>
    <dgm:cxn modelId="{DDCC41E2-76EF-46BF-8D21-190339C964FD}" type="presParOf" srcId="{2B27BC4E-698F-4474-8A50-55C781C8DFDC}" destId="{BCC6017C-12C0-47A9-A59C-CBAF92141B03}" srcOrd="0" destOrd="0" presId="urn:microsoft.com/office/officeart/2008/layout/LinedList"/>
    <dgm:cxn modelId="{A2FD1896-D5F2-428F-BFDF-FD8A1DB65887}" type="presParOf" srcId="{2B27BC4E-698F-4474-8A50-55C781C8DFDC}" destId="{5A5065D7-3617-40A9-8F8E-0F02699CD3EB}" srcOrd="1" destOrd="0" presId="urn:microsoft.com/office/officeart/2008/layout/LinedList"/>
    <dgm:cxn modelId="{AA867720-04C2-4876-A44C-F031D5463EE4}" type="presParOf" srcId="{2B27BC4E-698F-4474-8A50-55C781C8DFDC}" destId="{B6915421-A012-4777-8ADB-AC002A3AD33C}" srcOrd="2" destOrd="0" presId="urn:microsoft.com/office/officeart/2008/layout/LinedList"/>
    <dgm:cxn modelId="{EA604A72-6C15-4002-AE63-F84BD0A689A5}" type="presParOf" srcId="{6C43FAC8-4A59-4CDC-8AF2-224DD5848187}" destId="{1A8B4A59-134C-4F1E-B436-EA6A4273664C}" srcOrd="2" destOrd="0" presId="urn:microsoft.com/office/officeart/2008/layout/LinedList"/>
    <dgm:cxn modelId="{5A7062A8-BC0D-4304-9EBF-2DDC2D8DB4E3}" type="presParOf" srcId="{6C43FAC8-4A59-4CDC-8AF2-224DD5848187}" destId="{9BE6B07D-C24A-42FE-A3D4-353F4D914822}" srcOrd="3" destOrd="0" presId="urn:microsoft.com/office/officeart/2008/layout/LinedList"/>
    <dgm:cxn modelId="{9DCE417E-7AC3-4C83-9599-F4FF5B1D7388}" type="presParOf" srcId="{CDECB425-13DC-4CC8-9A23-2B2B36CF08A1}" destId="{F0AC976A-E994-4AD0-BF52-E1F9892E4D82}" srcOrd="14" destOrd="0" presId="urn:microsoft.com/office/officeart/2008/layout/LinedList"/>
    <dgm:cxn modelId="{5663B208-62BF-4CBB-8277-641AA6BE90D0}" type="presParOf" srcId="{CDECB425-13DC-4CC8-9A23-2B2B36CF08A1}" destId="{07672F96-9208-4E8D-985F-07A1F7265F9F}" srcOrd="15" destOrd="0" presId="urn:microsoft.com/office/officeart/2008/layout/LinedList"/>
    <dgm:cxn modelId="{C19EA370-F4E4-4D67-8714-F8EC22782B4E}" type="presParOf" srcId="{07672F96-9208-4E8D-985F-07A1F7265F9F}" destId="{A1DAD306-652A-4EB0-BA61-ED4760F86837}" srcOrd="0" destOrd="0" presId="urn:microsoft.com/office/officeart/2008/layout/LinedList"/>
    <dgm:cxn modelId="{FB729959-7456-492F-A9A9-07A2F0216900}" type="presParOf" srcId="{07672F96-9208-4E8D-985F-07A1F7265F9F}" destId="{A8DF2493-8A49-4774-83F3-51B6EFE05185}" srcOrd="1" destOrd="0" presId="urn:microsoft.com/office/officeart/2008/layout/LinedList"/>
    <dgm:cxn modelId="{5ABCFE82-994F-433D-A1BC-464496894F69}" type="presParOf" srcId="{A8DF2493-8A49-4774-83F3-51B6EFE05185}" destId="{E84311F9-888A-4E53-9034-84A39B004A0B}" srcOrd="0" destOrd="0" presId="urn:microsoft.com/office/officeart/2008/layout/LinedList"/>
    <dgm:cxn modelId="{C0E4F9D6-FF72-4272-BE59-4CBEEC504BF0}" type="presParOf" srcId="{A8DF2493-8A49-4774-83F3-51B6EFE05185}" destId="{4E7D1299-9B3E-4E33-A609-8D4EE35535AC}" srcOrd="1" destOrd="0" presId="urn:microsoft.com/office/officeart/2008/layout/LinedList"/>
    <dgm:cxn modelId="{1940887C-893F-44EC-AE33-35EE45738431}" type="presParOf" srcId="{4E7D1299-9B3E-4E33-A609-8D4EE35535AC}" destId="{037DBDD0-1F55-49C8-BB7B-2C6646E62292}" srcOrd="0" destOrd="0" presId="urn:microsoft.com/office/officeart/2008/layout/LinedList"/>
    <dgm:cxn modelId="{2BCC617B-E9DF-4315-9C84-C886BAD2BCA0}" type="presParOf" srcId="{4E7D1299-9B3E-4E33-A609-8D4EE35535AC}" destId="{471AC258-7B1D-444F-A676-A0DA5C0C6C7E}" srcOrd="1" destOrd="0" presId="urn:microsoft.com/office/officeart/2008/layout/LinedList"/>
    <dgm:cxn modelId="{528656B3-79F9-4587-AC9B-47FD09D2D56E}" type="presParOf" srcId="{4E7D1299-9B3E-4E33-A609-8D4EE35535AC}" destId="{7F1AC25B-D5CA-48F5-9DE9-455CF2F37F6F}" srcOrd="2" destOrd="0" presId="urn:microsoft.com/office/officeart/2008/layout/LinedList"/>
    <dgm:cxn modelId="{B87D1CAD-CF38-42D2-B836-9D5CE06FDD0E}" type="presParOf" srcId="{A8DF2493-8A49-4774-83F3-51B6EFE05185}" destId="{DAF17454-4771-4F1D-9028-D3A0C3C347C6}" srcOrd="2" destOrd="0" presId="urn:microsoft.com/office/officeart/2008/layout/LinedList"/>
    <dgm:cxn modelId="{C703B46F-E1EE-476E-A089-3D6AF65ED32D}" type="presParOf" srcId="{A8DF2493-8A49-4774-83F3-51B6EFE05185}" destId="{71EEEDF9-DA65-4461-BDE5-0D30F3A03B40}" srcOrd="3" destOrd="0" presId="urn:microsoft.com/office/officeart/2008/layout/LinedList"/>
    <dgm:cxn modelId="{47AD94BA-E68E-45A6-9D2C-9C6A5829E391}" type="presParOf" srcId="{CDECB425-13DC-4CC8-9A23-2B2B36CF08A1}" destId="{2D894609-C5A9-48CE-8EAA-8D26D8F51E8B}" srcOrd="16" destOrd="0" presId="urn:microsoft.com/office/officeart/2008/layout/LinedList"/>
    <dgm:cxn modelId="{2EBF8EFF-B7DD-440C-AB5E-5127C7381303}" type="presParOf" srcId="{CDECB425-13DC-4CC8-9A23-2B2B36CF08A1}" destId="{BB74F34C-C5F0-4261-B1E3-5958C7F556E6}" srcOrd="17" destOrd="0" presId="urn:microsoft.com/office/officeart/2008/layout/LinedList"/>
    <dgm:cxn modelId="{13C585A5-45B2-4C97-A85D-C0DD506983EB}" type="presParOf" srcId="{BB74F34C-C5F0-4261-B1E3-5958C7F556E6}" destId="{E55D0046-A2A7-494B-ADC0-5976CA57B63E}" srcOrd="0" destOrd="0" presId="urn:microsoft.com/office/officeart/2008/layout/LinedList"/>
    <dgm:cxn modelId="{A4FDF7B3-F1F2-4A79-BDC1-04D55752674D}" type="presParOf" srcId="{BB74F34C-C5F0-4261-B1E3-5958C7F556E6}" destId="{8CDDD2AA-2845-49B7-A6D8-B11B8603ABB0}" srcOrd="1" destOrd="0" presId="urn:microsoft.com/office/officeart/2008/layout/LinedList"/>
    <dgm:cxn modelId="{E95944E4-71E3-4E73-956D-2D0FA51DBE9E}" type="presParOf" srcId="{8CDDD2AA-2845-49B7-A6D8-B11B8603ABB0}" destId="{393DB148-2E57-4CF7-887B-8D20C0EF6D8C}" srcOrd="0" destOrd="0" presId="urn:microsoft.com/office/officeart/2008/layout/LinedList"/>
    <dgm:cxn modelId="{4F1D2EA7-D13B-4BC4-A5A4-175B54B15265}" type="presParOf" srcId="{8CDDD2AA-2845-49B7-A6D8-B11B8603ABB0}" destId="{405D7864-69B8-43A3-884A-3F243190B9C1}" srcOrd="1" destOrd="0" presId="urn:microsoft.com/office/officeart/2008/layout/LinedList"/>
    <dgm:cxn modelId="{FB4A0996-8A50-4B63-B013-3BFF6F956BB9}" type="presParOf" srcId="{405D7864-69B8-43A3-884A-3F243190B9C1}" destId="{C9C80740-8381-405C-9391-C9FA1E15967B}" srcOrd="0" destOrd="0" presId="urn:microsoft.com/office/officeart/2008/layout/LinedList"/>
    <dgm:cxn modelId="{2E22031C-C6C3-45A1-B533-866F0456FEDB}" type="presParOf" srcId="{405D7864-69B8-43A3-884A-3F243190B9C1}" destId="{60D4C315-2E57-4A3F-870C-968E231DCE05}" srcOrd="1" destOrd="0" presId="urn:microsoft.com/office/officeart/2008/layout/LinedList"/>
    <dgm:cxn modelId="{77426786-F599-42DB-9F04-6B1B13552F34}" type="presParOf" srcId="{405D7864-69B8-43A3-884A-3F243190B9C1}" destId="{5B0454EE-8463-4413-AF6B-83080F0958A8}" srcOrd="2" destOrd="0" presId="urn:microsoft.com/office/officeart/2008/layout/LinedList"/>
    <dgm:cxn modelId="{454D7A38-0164-4DE1-B979-CCC31F6488DD}" type="presParOf" srcId="{8CDDD2AA-2845-49B7-A6D8-B11B8603ABB0}" destId="{A7386EAB-56B5-452C-AE0C-F30A37AB4688}" srcOrd="2" destOrd="0" presId="urn:microsoft.com/office/officeart/2008/layout/LinedList"/>
    <dgm:cxn modelId="{A99A8466-D6EA-4178-B925-C9024D76A8F1}" type="presParOf" srcId="{8CDDD2AA-2845-49B7-A6D8-B11B8603ABB0}" destId="{B69FA103-D1DB-475F-9D09-7196CE477D08}"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944DFE-A7A6-49F9-B856-BA14A03FC185}"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BFD7DE15-7770-4C99-9BE8-FCA8DEFDE02C}">
      <dgm:prSet/>
      <dgm:spPr/>
      <dgm:t>
        <a:bodyPr/>
        <a:lstStyle/>
        <a:p>
          <a:r>
            <a:rPr lang="en-US" dirty="0"/>
            <a:t>Scope</a:t>
          </a:r>
        </a:p>
      </dgm:t>
    </dgm:pt>
    <dgm:pt modelId="{E6E6A631-5AE8-4A19-B2B3-0BCF70E42193}" type="parTrans" cxnId="{FE6D43D7-D1D6-46F1-8E22-F9C9CAF1F1C9}">
      <dgm:prSet/>
      <dgm:spPr/>
      <dgm:t>
        <a:bodyPr/>
        <a:lstStyle/>
        <a:p>
          <a:endParaRPr lang="en-US"/>
        </a:p>
      </dgm:t>
    </dgm:pt>
    <dgm:pt modelId="{0FD0E186-2D80-40AC-8238-C4EA79F35AB7}" type="sibTrans" cxnId="{FE6D43D7-D1D6-46F1-8E22-F9C9CAF1F1C9}">
      <dgm:prSet/>
      <dgm:spPr/>
      <dgm:t>
        <a:bodyPr/>
        <a:lstStyle/>
        <a:p>
          <a:endParaRPr lang="en-US"/>
        </a:p>
      </dgm:t>
    </dgm:pt>
    <dgm:pt modelId="{A92075CD-6E9C-4970-926F-ED286562934F}">
      <dgm:prSet/>
      <dgm:spPr/>
      <dgm:t>
        <a:bodyPr/>
        <a:lstStyle/>
        <a:p>
          <a:r>
            <a:rPr lang="en-US" dirty="0"/>
            <a:t>Effective Date</a:t>
          </a:r>
        </a:p>
      </dgm:t>
    </dgm:pt>
    <dgm:pt modelId="{BAC26550-78DB-4741-A212-8AC5E1C72312}" type="parTrans" cxnId="{7F30F10A-C8C4-44C1-802D-87DD7E1F8947}">
      <dgm:prSet/>
      <dgm:spPr/>
      <dgm:t>
        <a:bodyPr/>
        <a:lstStyle/>
        <a:p>
          <a:endParaRPr lang="en-US"/>
        </a:p>
      </dgm:t>
    </dgm:pt>
    <dgm:pt modelId="{02E53952-BF98-4430-B30C-81791A71AB41}" type="sibTrans" cxnId="{7F30F10A-C8C4-44C1-802D-87DD7E1F8947}">
      <dgm:prSet/>
      <dgm:spPr/>
      <dgm:t>
        <a:bodyPr/>
        <a:lstStyle/>
        <a:p>
          <a:endParaRPr lang="en-US"/>
        </a:p>
      </dgm:t>
    </dgm:pt>
    <dgm:pt modelId="{556BAB80-D688-421E-888A-2608EA72F791}">
      <dgm:prSet/>
      <dgm:spPr/>
      <dgm:t>
        <a:bodyPr/>
        <a:lstStyle/>
        <a:p>
          <a:r>
            <a:rPr lang="en-US" dirty="0"/>
            <a:t>Objective</a:t>
          </a:r>
        </a:p>
      </dgm:t>
    </dgm:pt>
    <dgm:pt modelId="{C6FC85C4-239F-4178-B2CF-3C3ED920AE56}" type="parTrans" cxnId="{3C8CA2BB-3346-412D-800D-163CFD091EEC}">
      <dgm:prSet/>
      <dgm:spPr/>
      <dgm:t>
        <a:bodyPr/>
        <a:lstStyle/>
        <a:p>
          <a:endParaRPr lang="en-US"/>
        </a:p>
      </dgm:t>
    </dgm:pt>
    <dgm:pt modelId="{41387339-C15E-4D7E-A29D-75C963AEBA09}" type="sibTrans" cxnId="{3C8CA2BB-3346-412D-800D-163CFD091EEC}">
      <dgm:prSet/>
      <dgm:spPr/>
      <dgm:t>
        <a:bodyPr/>
        <a:lstStyle/>
        <a:p>
          <a:endParaRPr lang="en-US"/>
        </a:p>
      </dgm:t>
    </dgm:pt>
    <dgm:pt modelId="{A0170B9A-57BA-411F-B2AD-6F3B11FAD733}">
      <dgm:prSet/>
      <dgm:spPr/>
      <dgm:t>
        <a:bodyPr/>
        <a:lstStyle/>
        <a:p>
          <a:r>
            <a:rPr lang="en-US" dirty="0"/>
            <a:t>Definition</a:t>
          </a:r>
        </a:p>
      </dgm:t>
    </dgm:pt>
    <dgm:pt modelId="{E1715878-18C9-43B4-9F63-595BD83F5094}" type="parTrans" cxnId="{7F97DA6B-D7FD-42B0-83D6-C0F88CB261B7}">
      <dgm:prSet/>
      <dgm:spPr/>
      <dgm:t>
        <a:bodyPr/>
        <a:lstStyle/>
        <a:p>
          <a:endParaRPr lang="en-US"/>
        </a:p>
      </dgm:t>
    </dgm:pt>
    <dgm:pt modelId="{939FEE41-50B8-42B4-9AAB-0B9E4CAE0EB3}" type="sibTrans" cxnId="{7F97DA6B-D7FD-42B0-83D6-C0F88CB261B7}">
      <dgm:prSet/>
      <dgm:spPr/>
      <dgm:t>
        <a:bodyPr/>
        <a:lstStyle/>
        <a:p>
          <a:endParaRPr lang="en-US"/>
        </a:p>
      </dgm:t>
    </dgm:pt>
    <dgm:pt modelId="{E8D5D339-B7E3-4348-A727-CCEE0489B1D2}">
      <dgm:prSet/>
      <dgm:spPr/>
      <dgm:t>
        <a:bodyPr/>
        <a:lstStyle/>
        <a:p>
          <a:r>
            <a:rPr lang="en-US" dirty="0"/>
            <a:t>Text of Standard</a:t>
          </a:r>
        </a:p>
      </dgm:t>
    </dgm:pt>
    <dgm:pt modelId="{1C2E0015-34F2-4C74-8720-20F987E01980}" type="parTrans" cxnId="{7FA189D1-ADD6-449B-8F33-6F2645EDD03C}">
      <dgm:prSet/>
      <dgm:spPr/>
      <dgm:t>
        <a:bodyPr/>
        <a:lstStyle/>
        <a:p>
          <a:endParaRPr lang="en-US"/>
        </a:p>
      </dgm:t>
    </dgm:pt>
    <dgm:pt modelId="{C6E26DA5-4354-40C2-B792-263D55588BB5}" type="sibTrans" cxnId="{7FA189D1-ADD6-449B-8F33-6F2645EDD03C}">
      <dgm:prSet/>
      <dgm:spPr/>
      <dgm:t>
        <a:bodyPr/>
        <a:lstStyle/>
        <a:p>
          <a:endParaRPr lang="en-US"/>
        </a:p>
      </dgm:t>
    </dgm:pt>
    <dgm:pt modelId="{1306C845-DBFA-4290-AEF3-535636559642}" type="pres">
      <dgm:prSet presAssocID="{56944DFE-A7A6-49F9-B856-BA14A03FC185}" presName="linear" presStyleCnt="0">
        <dgm:presLayoutVars>
          <dgm:animLvl val="lvl"/>
          <dgm:resizeHandles val="exact"/>
        </dgm:presLayoutVars>
      </dgm:prSet>
      <dgm:spPr/>
      <dgm:t>
        <a:bodyPr/>
        <a:lstStyle/>
        <a:p>
          <a:endParaRPr lang="en-US"/>
        </a:p>
      </dgm:t>
    </dgm:pt>
    <dgm:pt modelId="{790D78B8-3533-436D-8E05-92662AD25F3B}" type="pres">
      <dgm:prSet presAssocID="{BFD7DE15-7770-4C99-9BE8-FCA8DEFDE02C}" presName="parentText" presStyleLbl="node1" presStyleIdx="0" presStyleCnt="5">
        <dgm:presLayoutVars>
          <dgm:chMax val="0"/>
          <dgm:bulletEnabled val="1"/>
        </dgm:presLayoutVars>
      </dgm:prSet>
      <dgm:spPr/>
      <dgm:t>
        <a:bodyPr/>
        <a:lstStyle/>
        <a:p>
          <a:endParaRPr lang="en-US"/>
        </a:p>
      </dgm:t>
    </dgm:pt>
    <dgm:pt modelId="{47B66DE1-2D50-4DD3-A414-BD7E857A8A2A}" type="pres">
      <dgm:prSet presAssocID="{0FD0E186-2D80-40AC-8238-C4EA79F35AB7}" presName="spacer" presStyleCnt="0"/>
      <dgm:spPr/>
      <dgm:t>
        <a:bodyPr/>
        <a:lstStyle/>
        <a:p>
          <a:endParaRPr lang="en-US"/>
        </a:p>
      </dgm:t>
    </dgm:pt>
    <dgm:pt modelId="{C52E8C92-A7ED-4517-AFFB-CB3CBA016BA5}" type="pres">
      <dgm:prSet presAssocID="{A92075CD-6E9C-4970-926F-ED286562934F}" presName="parentText" presStyleLbl="node1" presStyleIdx="1" presStyleCnt="5">
        <dgm:presLayoutVars>
          <dgm:chMax val="0"/>
          <dgm:bulletEnabled val="1"/>
        </dgm:presLayoutVars>
      </dgm:prSet>
      <dgm:spPr/>
      <dgm:t>
        <a:bodyPr/>
        <a:lstStyle/>
        <a:p>
          <a:endParaRPr lang="en-US"/>
        </a:p>
      </dgm:t>
    </dgm:pt>
    <dgm:pt modelId="{589A5585-8F1B-4875-8924-C610432651DF}" type="pres">
      <dgm:prSet presAssocID="{02E53952-BF98-4430-B30C-81791A71AB41}" presName="spacer" presStyleCnt="0"/>
      <dgm:spPr/>
      <dgm:t>
        <a:bodyPr/>
        <a:lstStyle/>
        <a:p>
          <a:endParaRPr lang="en-US"/>
        </a:p>
      </dgm:t>
    </dgm:pt>
    <dgm:pt modelId="{4358A425-CCCB-4310-B992-F8E2192D22CF}" type="pres">
      <dgm:prSet presAssocID="{556BAB80-D688-421E-888A-2608EA72F791}" presName="parentText" presStyleLbl="node1" presStyleIdx="2" presStyleCnt="5">
        <dgm:presLayoutVars>
          <dgm:chMax val="0"/>
          <dgm:bulletEnabled val="1"/>
        </dgm:presLayoutVars>
      </dgm:prSet>
      <dgm:spPr/>
      <dgm:t>
        <a:bodyPr/>
        <a:lstStyle/>
        <a:p>
          <a:endParaRPr lang="en-US"/>
        </a:p>
      </dgm:t>
    </dgm:pt>
    <dgm:pt modelId="{33558FC0-B6CC-4513-94F2-D29CBEAF9E31}" type="pres">
      <dgm:prSet presAssocID="{41387339-C15E-4D7E-A29D-75C963AEBA09}" presName="spacer" presStyleCnt="0"/>
      <dgm:spPr/>
      <dgm:t>
        <a:bodyPr/>
        <a:lstStyle/>
        <a:p>
          <a:endParaRPr lang="en-US"/>
        </a:p>
      </dgm:t>
    </dgm:pt>
    <dgm:pt modelId="{5CF6045A-0096-4B45-BBD3-6B0F840FA2F4}" type="pres">
      <dgm:prSet presAssocID="{A0170B9A-57BA-411F-B2AD-6F3B11FAD733}" presName="parentText" presStyleLbl="node1" presStyleIdx="3" presStyleCnt="5">
        <dgm:presLayoutVars>
          <dgm:chMax val="0"/>
          <dgm:bulletEnabled val="1"/>
        </dgm:presLayoutVars>
      </dgm:prSet>
      <dgm:spPr/>
      <dgm:t>
        <a:bodyPr/>
        <a:lstStyle/>
        <a:p>
          <a:endParaRPr lang="en-US"/>
        </a:p>
      </dgm:t>
    </dgm:pt>
    <dgm:pt modelId="{F1015493-A214-48B3-A056-568B1E30FF6B}" type="pres">
      <dgm:prSet presAssocID="{939FEE41-50B8-42B4-9AAB-0B9E4CAE0EB3}" presName="spacer" presStyleCnt="0"/>
      <dgm:spPr/>
      <dgm:t>
        <a:bodyPr/>
        <a:lstStyle/>
        <a:p>
          <a:endParaRPr lang="en-US"/>
        </a:p>
      </dgm:t>
    </dgm:pt>
    <dgm:pt modelId="{EFED06BB-1DB3-4814-8BA5-25F347E35737}" type="pres">
      <dgm:prSet presAssocID="{E8D5D339-B7E3-4348-A727-CCEE0489B1D2}" presName="parentText" presStyleLbl="node1" presStyleIdx="4" presStyleCnt="5">
        <dgm:presLayoutVars>
          <dgm:chMax val="0"/>
          <dgm:bulletEnabled val="1"/>
        </dgm:presLayoutVars>
      </dgm:prSet>
      <dgm:spPr/>
      <dgm:t>
        <a:bodyPr/>
        <a:lstStyle/>
        <a:p>
          <a:endParaRPr lang="en-US"/>
        </a:p>
      </dgm:t>
    </dgm:pt>
  </dgm:ptLst>
  <dgm:cxnLst>
    <dgm:cxn modelId="{12B69513-A3BF-154B-B0CB-64F7C2BE684B}" type="presOf" srcId="{56944DFE-A7A6-49F9-B856-BA14A03FC185}" destId="{1306C845-DBFA-4290-AEF3-535636559642}" srcOrd="0" destOrd="0" presId="urn:microsoft.com/office/officeart/2005/8/layout/vList2"/>
    <dgm:cxn modelId="{6BA4DE5C-6589-CE40-8C33-78965A827A6C}" type="presOf" srcId="{A92075CD-6E9C-4970-926F-ED286562934F}" destId="{C52E8C92-A7ED-4517-AFFB-CB3CBA016BA5}" srcOrd="0" destOrd="0" presId="urn:microsoft.com/office/officeart/2005/8/layout/vList2"/>
    <dgm:cxn modelId="{E3E1B884-88E6-CC46-8183-BC2BC2AAE112}" type="presOf" srcId="{A0170B9A-57BA-411F-B2AD-6F3B11FAD733}" destId="{5CF6045A-0096-4B45-BBD3-6B0F840FA2F4}" srcOrd="0" destOrd="0" presId="urn:microsoft.com/office/officeart/2005/8/layout/vList2"/>
    <dgm:cxn modelId="{EA7346C1-C9C5-1B45-AB2E-3A7FA44B914A}" type="presOf" srcId="{E8D5D339-B7E3-4348-A727-CCEE0489B1D2}" destId="{EFED06BB-1DB3-4814-8BA5-25F347E35737}" srcOrd="0" destOrd="0" presId="urn:microsoft.com/office/officeart/2005/8/layout/vList2"/>
    <dgm:cxn modelId="{709286D3-5B28-3145-BC00-316F09DA1333}" type="presOf" srcId="{556BAB80-D688-421E-888A-2608EA72F791}" destId="{4358A425-CCCB-4310-B992-F8E2192D22CF}" srcOrd="0" destOrd="0" presId="urn:microsoft.com/office/officeart/2005/8/layout/vList2"/>
    <dgm:cxn modelId="{1C34B637-39C2-A747-8412-CB177CE92F3D}" type="presOf" srcId="{BFD7DE15-7770-4C99-9BE8-FCA8DEFDE02C}" destId="{790D78B8-3533-436D-8E05-92662AD25F3B}" srcOrd="0" destOrd="0" presId="urn:microsoft.com/office/officeart/2005/8/layout/vList2"/>
    <dgm:cxn modelId="{3C8CA2BB-3346-412D-800D-163CFD091EEC}" srcId="{56944DFE-A7A6-49F9-B856-BA14A03FC185}" destId="{556BAB80-D688-421E-888A-2608EA72F791}" srcOrd="2" destOrd="0" parTransId="{C6FC85C4-239F-4178-B2CF-3C3ED920AE56}" sibTransId="{41387339-C15E-4D7E-A29D-75C963AEBA09}"/>
    <dgm:cxn modelId="{FE6D43D7-D1D6-46F1-8E22-F9C9CAF1F1C9}" srcId="{56944DFE-A7A6-49F9-B856-BA14A03FC185}" destId="{BFD7DE15-7770-4C99-9BE8-FCA8DEFDE02C}" srcOrd="0" destOrd="0" parTransId="{E6E6A631-5AE8-4A19-B2B3-0BCF70E42193}" sibTransId="{0FD0E186-2D80-40AC-8238-C4EA79F35AB7}"/>
    <dgm:cxn modelId="{7F97DA6B-D7FD-42B0-83D6-C0F88CB261B7}" srcId="{56944DFE-A7A6-49F9-B856-BA14A03FC185}" destId="{A0170B9A-57BA-411F-B2AD-6F3B11FAD733}" srcOrd="3" destOrd="0" parTransId="{E1715878-18C9-43B4-9F63-595BD83F5094}" sibTransId="{939FEE41-50B8-42B4-9AAB-0B9E4CAE0EB3}"/>
    <dgm:cxn modelId="{7FA189D1-ADD6-449B-8F33-6F2645EDD03C}" srcId="{56944DFE-A7A6-49F9-B856-BA14A03FC185}" destId="{E8D5D339-B7E3-4348-A727-CCEE0489B1D2}" srcOrd="4" destOrd="0" parTransId="{1C2E0015-34F2-4C74-8720-20F987E01980}" sibTransId="{C6E26DA5-4354-40C2-B792-263D55588BB5}"/>
    <dgm:cxn modelId="{7F30F10A-C8C4-44C1-802D-87DD7E1F8947}" srcId="{56944DFE-A7A6-49F9-B856-BA14A03FC185}" destId="{A92075CD-6E9C-4970-926F-ED286562934F}" srcOrd="1" destOrd="0" parTransId="{BAC26550-78DB-4741-A212-8AC5E1C72312}" sibTransId="{02E53952-BF98-4430-B30C-81791A71AB41}"/>
    <dgm:cxn modelId="{169912B7-B55E-C149-B395-084398B75744}" type="presParOf" srcId="{1306C845-DBFA-4290-AEF3-535636559642}" destId="{790D78B8-3533-436D-8E05-92662AD25F3B}" srcOrd="0" destOrd="0" presId="urn:microsoft.com/office/officeart/2005/8/layout/vList2"/>
    <dgm:cxn modelId="{069D65C4-B4EF-F44B-8A25-8C71E5BADB7A}" type="presParOf" srcId="{1306C845-DBFA-4290-AEF3-535636559642}" destId="{47B66DE1-2D50-4DD3-A414-BD7E857A8A2A}" srcOrd="1" destOrd="0" presId="urn:microsoft.com/office/officeart/2005/8/layout/vList2"/>
    <dgm:cxn modelId="{F0CC0C94-6150-E148-A57A-19FC80F2C0AE}" type="presParOf" srcId="{1306C845-DBFA-4290-AEF3-535636559642}" destId="{C52E8C92-A7ED-4517-AFFB-CB3CBA016BA5}" srcOrd="2" destOrd="0" presId="urn:microsoft.com/office/officeart/2005/8/layout/vList2"/>
    <dgm:cxn modelId="{C5DDDD8B-305B-2348-9819-783E9F2930E4}" type="presParOf" srcId="{1306C845-DBFA-4290-AEF3-535636559642}" destId="{589A5585-8F1B-4875-8924-C610432651DF}" srcOrd="3" destOrd="0" presId="urn:microsoft.com/office/officeart/2005/8/layout/vList2"/>
    <dgm:cxn modelId="{939B1E8F-9981-7B48-AE7B-A4EA232AA0E0}" type="presParOf" srcId="{1306C845-DBFA-4290-AEF3-535636559642}" destId="{4358A425-CCCB-4310-B992-F8E2192D22CF}" srcOrd="4" destOrd="0" presId="urn:microsoft.com/office/officeart/2005/8/layout/vList2"/>
    <dgm:cxn modelId="{5F40CDAE-89C7-B54B-9DAA-B7C88A33CF5C}" type="presParOf" srcId="{1306C845-DBFA-4290-AEF3-535636559642}" destId="{33558FC0-B6CC-4513-94F2-D29CBEAF9E31}" srcOrd="5" destOrd="0" presId="urn:microsoft.com/office/officeart/2005/8/layout/vList2"/>
    <dgm:cxn modelId="{B8AFAF44-8C5B-FC4A-89A7-AC984792DC26}" type="presParOf" srcId="{1306C845-DBFA-4290-AEF3-535636559642}" destId="{5CF6045A-0096-4B45-BBD3-6B0F840FA2F4}" srcOrd="6" destOrd="0" presId="urn:microsoft.com/office/officeart/2005/8/layout/vList2"/>
    <dgm:cxn modelId="{B7C418A3-1C94-F447-BCEE-7564EAD20F40}" type="presParOf" srcId="{1306C845-DBFA-4290-AEF3-535636559642}" destId="{F1015493-A214-48B3-A056-568B1E30FF6B}" srcOrd="7" destOrd="0" presId="urn:microsoft.com/office/officeart/2005/8/layout/vList2"/>
    <dgm:cxn modelId="{4BC8BCE6-8AB9-3441-860F-FF2421C46B9E}" type="presParOf" srcId="{1306C845-DBFA-4290-AEF3-535636559642}" destId="{EFED06BB-1DB3-4814-8BA5-25F347E35737}" srcOrd="8"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D80C9AE-3E90-4CEE-BD62-2846DB5B4FCC}" type="doc">
      <dgm:prSet loTypeId="urn:microsoft.com/office/officeart/2005/8/layout/architecture" loCatId="hierarchy" qsTypeId="urn:microsoft.com/office/officeart/2005/8/quickstyle/simple1" qsCatId="simple" csTypeId="urn:microsoft.com/office/officeart/2005/8/colors/colorful1#3" csCatId="colorful" phldr="1"/>
      <dgm:spPr/>
      <dgm:t>
        <a:bodyPr/>
        <a:lstStyle/>
        <a:p>
          <a:endParaRPr lang="en-US"/>
        </a:p>
      </dgm:t>
    </dgm:pt>
    <dgm:pt modelId="{E15C16AF-2537-47E6-92FE-CD0936F94796}">
      <dgm:prSet/>
      <dgm:spPr/>
      <dgm:t>
        <a:bodyPr/>
        <a:lstStyle/>
        <a:p>
          <a:pPr rtl="0"/>
          <a:r>
            <a:rPr lang="en-US" smtClean="0"/>
            <a:t>Recommendatory</a:t>
          </a:r>
          <a:endParaRPr lang="en-US" dirty="0"/>
        </a:p>
      </dgm:t>
    </dgm:pt>
    <dgm:pt modelId="{86C62051-764C-4F17-84D0-706AD0A4FD06}" type="parTrans" cxnId="{0BA5A820-0C1A-45BE-8300-9F75B34E44C1}">
      <dgm:prSet/>
      <dgm:spPr/>
      <dgm:t>
        <a:bodyPr/>
        <a:lstStyle/>
        <a:p>
          <a:endParaRPr lang="en-US"/>
        </a:p>
      </dgm:t>
    </dgm:pt>
    <dgm:pt modelId="{ACA2E53B-1555-4B96-9B57-3EE56C63E91E}" type="sibTrans" cxnId="{0BA5A820-0C1A-45BE-8300-9F75B34E44C1}">
      <dgm:prSet/>
      <dgm:spPr/>
      <dgm:t>
        <a:bodyPr/>
        <a:lstStyle/>
        <a:p>
          <a:endParaRPr lang="en-US"/>
        </a:p>
      </dgm:t>
    </dgm:pt>
    <dgm:pt modelId="{E6BFF3C7-AE20-4F96-B2EB-EE0D614C717A}">
      <dgm:prSet/>
      <dgm:spPr/>
      <dgm:t>
        <a:bodyPr/>
        <a:lstStyle/>
        <a:p>
          <a:pPr rtl="0"/>
          <a:r>
            <a:rPr lang="en-US" smtClean="0"/>
            <a:t>Mandatory</a:t>
          </a:r>
          <a:endParaRPr lang="en-US" dirty="0"/>
        </a:p>
      </dgm:t>
    </dgm:pt>
    <dgm:pt modelId="{2CE643A8-D68F-4AEA-B319-4410EA44BAFA}" type="parTrans" cxnId="{E8B76FD1-4D17-467E-9C6B-00567895A914}">
      <dgm:prSet/>
      <dgm:spPr/>
      <dgm:t>
        <a:bodyPr/>
        <a:lstStyle/>
        <a:p>
          <a:endParaRPr lang="en-US"/>
        </a:p>
      </dgm:t>
    </dgm:pt>
    <dgm:pt modelId="{06FE4523-8A8A-4EB3-BF02-75C0666142E7}" type="sibTrans" cxnId="{E8B76FD1-4D17-467E-9C6B-00567895A914}">
      <dgm:prSet/>
      <dgm:spPr/>
      <dgm:t>
        <a:bodyPr/>
        <a:lstStyle/>
        <a:p>
          <a:endParaRPr lang="en-US"/>
        </a:p>
      </dgm:t>
    </dgm:pt>
    <dgm:pt modelId="{F8AEC778-F3D7-4F62-BF9C-2EEADFDB96B2}">
      <dgm:prSet/>
      <dgm:spPr/>
      <dgm:t>
        <a:bodyPr/>
        <a:lstStyle/>
        <a:p>
          <a:pPr rtl="0"/>
          <a:r>
            <a:rPr lang="en-US" smtClean="0"/>
            <a:t>Audit Engagement Accepted on and after April 1, 2020</a:t>
          </a:r>
          <a:endParaRPr lang="en-US" dirty="0"/>
        </a:p>
      </dgm:t>
    </dgm:pt>
    <dgm:pt modelId="{9526B600-F9A3-4081-9038-2CF6B94C2300}" type="parTrans" cxnId="{DA2A4F65-201A-4F3C-8C8A-F9C5AF7DBA9B}">
      <dgm:prSet/>
      <dgm:spPr/>
      <dgm:t>
        <a:bodyPr/>
        <a:lstStyle/>
        <a:p>
          <a:endParaRPr lang="en-US"/>
        </a:p>
      </dgm:t>
    </dgm:pt>
    <dgm:pt modelId="{91A29E2F-3D34-4801-9E86-BAE448D65BCD}" type="sibTrans" cxnId="{DA2A4F65-201A-4F3C-8C8A-F9C5AF7DBA9B}">
      <dgm:prSet/>
      <dgm:spPr/>
      <dgm:t>
        <a:bodyPr/>
        <a:lstStyle/>
        <a:p>
          <a:endParaRPr lang="en-US"/>
        </a:p>
      </dgm:t>
    </dgm:pt>
    <dgm:pt modelId="{B802CA86-9C94-437B-A3D8-5DDB82F8A331}">
      <dgm:prSet/>
      <dgm:spPr/>
      <dgm:t>
        <a:bodyPr/>
        <a:lstStyle/>
        <a:p>
          <a:pPr rtl="0"/>
          <a:r>
            <a:rPr lang="en-US" smtClean="0"/>
            <a:t>Audit Engagement Accepted on and after July 1, 2019</a:t>
          </a:r>
          <a:endParaRPr lang="en-US" dirty="0"/>
        </a:p>
      </dgm:t>
    </dgm:pt>
    <dgm:pt modelId="{6749EE89-1841-4F7F-A8D8-481CF519701D}" type="parTrans" cxnId="{A01F60FF-2057-4E4A-9F7A-FBB2C850F544}">
      <dgm:prSet/>
      <dgm:spPr/>
      <dgm:t>
        <a:bodyPr/>
        <a:lstStyle/>
        <a:p>
          <a:endParaRPr lang="en-US"/>
        </a:p>
      </dgm:t>
    </dgm:pt>
    <dgm:pt modelId="{8E965248-D024-451E-9D4D-9ED31487B8E0}" type="sibTrans" cxnId="{A01F60FF-2057-4E4A-9F7A-FBB2C850F544}">
      <dgm:prSet/>
      <dgm:spPr/>
      <dgm:t>
        <a:bodyPr/>
        <a:lstStyle/>
        <a:p>
          <a:endParaRPr lang="en-US"/>
        </a:p>
      </dgm:t>
    </dgm:pt>
    <dgm:pt modelId="{B4DF0C64-021D-4B6C-800E-258EE7301F25}" type="pres">
      <dgm:prSet presAssocID="{DD80C9AE-3E90-4CEE-BD62-2846DB5B4FCC}" presName="Name0" presStyleCnt="0">
        <dgm:presLayoutVars>
          <dgm:chPref val="1"/>
          <dgm:dir/>
          <dgm:animOne val="branch"/>
          <dgm:animLvl val="lvl"/>
          <dgm:resizeHandles/>
        </dgm:presLayoutVars>
      </dgm:prSet>
      <dgm:spPr/>
      <dgm:t>
        <a:bodyPr/>
        <a:lstStyle/>
        <a:p>
          <a:endParaRPr lang="en-US"/>
        </a:p>
      </dgm:t>
    </dgm:pt>
    <dgm:pt modelId="{83AB89A8-57C3-42F3-90F8-CAE4FCA951EC}" type="pres">
      <dgm:prSet presAssocID="{E15C16AF-2537-47E6-92FE-CD0936F94796}" presName="vertOne" presStyleCnt="0"/>
      <dgm:spPr/>
      <dgm:t>
        <a:bodyPr/>
        <a:lstStyle/>
        <a:p>
          <a:endParaRPr lang="en-US"/>
        </a:p>
      </dgm:t>
    </dgm:pt>
    <dgm:pt modelId="{134B545E-9247-4946-9D8D-200BBB97CE15}" type="pres">
      <dgm:prSet presAssocID="{E15C16AF-2537-47E6-92FE-CD0936F94796}" presName="txOne" presStyleLbl="node0" presStyleIdx="0" presStyleCnt="2">
        <dgm:presLayoutVars>
          <dgm:chPref val="3"/>
        </dgm:presLayoutVars>
      </dgm:prSet>
      <dgm:spPr/>
      <dgm:t>
        <a:bodyPr/>
        <a:lstStyle/>
        <a:p>
          <a:endParaRPr lang="en-US"/>
        </a:p>
      </dgm:t>
    </dgm:pt>
    <dgm:pt modelId="{9B257BC4-4B9B-464F-8FC8-10093641AF01}" type="pres">
      <dgm:prSet presAssocID="{E15C16AF-2537-47E6-92FE-CD0936F94796}" presName="parTransOne" presStyleCnt="0"/>
      <dgm:spPr/>
      <dgm:t>
        <a:bodyPr/>
        <a:lstStyle/>
        <a:p>
          <a:endParaRPr lang="en-US"/>
        </a:p>
      </dgm:t>
    </dgm:pt>
    <dgm:pt modelId="{FAC98195-DD94-4E60-9671-983B7E6D37DA}" type="pres">
      <dgm:prSet presAssocID="{E15C16AF-2537-47E6-92FE-CD0936F94796}" presName="horzOne" presStyleCnt="0"/>
      <dgm:spPr/>
      <dgm:t>
        <a:bodyPr/>
        <a:lstStyle/>
        <a:p>
          <a:endParaRPr lang="en-US"/>
        </a:p>
      </dgm:t>
    </dgm:pt>
    <dgm:pt modelId="{CAD1FB1C-74B3-4DAB-B9BF-06560AA8BE03}" type="pres">
      <dgm:prSet presAssocID="{B802CA86-9C94-437B-A3D8-5DDB82F8A331}" presName="vertTwo" presStyleCnt="0"/>
      <dgm:spPr/>
      <dgm:t>
        <a:bodyPr/>
        <a:lstStyle/>
        <a:p>
          <a:endParaRPr lang="en-US"/>
        </a:p>
      </dgm:t>
    </dgm:pt>
    <dgm:pt modelId="{3B10F3BD-355B-410B-B3F8-6CA14EAA5169}" type="pres">
      <dgm:prSet presAssocID="{B802CA86-9C94-437B-A3D8-5DDB82F8A331}" presName="txTwo" presStyleLbl="node2" presStyleIdx="0" presStyleCnt="2">
        <dgm:presLayoutVars>
          <dgm:chPref val="3"/>
        </dgm:presLayoutVars>
      </dgm:prSet>
      <dgm:spPr/>
      <dgm:t>
        <a:bodyPr/>
        <a:lstStyle/>
        <a:p>
          <a:endParaRPr lang="en-US"/>
        </a:p>
      </dgm:t>
    </dgm:pt>
    <dgm:pt modelId="{F1D4B547-EFCC-464B-AF0F-A4C13585C2A7}" type="pres">
      <dgm:prSet presAssocID="{B802CA86-9C94-437B-A3D8-5DDB82F8A331}" presName="horzTwo" presStyleCnt="0"/>
      <dgm:spPr/>
      <dgm:t>
        <a:bodyPr/>
        <a:lstStyle/>
        <a:p>
          <a:endParaRPr lang="en-US"/>
        </a:p>
      </dgm:t>
    </dgm:pt>
    <dgm:pt modelId="{6C206CD3-77A4-43DD-9333-B94F59626284}" type="pres">
      <dgm:prSet presAssocID="{ACA2E53B-1555-4B96-9B57-3EE56C63E91E}" presName="sibSpaceOne" presStyleCnt="0"/>
      <dgm:spPr/>
      <dgm:t>
        <a:bodyPr/>
        <a:lstStyle/>
        <a:p>
          <a:endParaRPr lang="en-US"/>
        </a:p>
      </dgm:t>
    </dgm:pt>
    <dgm:pt modelId="{4F12CB48-3C25-4C7F-B5E4-1118470738E8}" type="pres">
      <dgm:prSet presAssocID="{E6BFF3C7-AE20-4F96-B2EB-EE0D614C717A}" presName="vertOne" presStyleCnt="0"/>
      <dgm:spPr/>
      <dgm:t>
        <a:bodyPr/>
        <a:lstStyle/>
        <a:p>
          <a:endParaRPr lang="en-US"/>
        </a:p>
      </dgm:t>
    </dgm:pt>
    <dgm:pt modelId="{A863E45E-7B4F-4325-A4A3-100C3B4A3719}" type="pres">
      <dgm:prSet presAssocID="{E6BFF3C7-AE20-4F96-B2EB-EE0D614C717A}" presName="txOne" presStyleLbl="node0" presStyleIdx="1" presStyleCnt="2">
        <dgm:presLayoutVars>
          <dgm:chPref val="3"/>
        </dgm:presLayoutVars>
      </dgm:prSet>
      <dgm:spPr/>
      <dgm:t>
        <a:bodyPr/>
        <a:lstStyle/>
        <a:p>
          <a:endParaRPr lang="en-US"/>
        </a:p>
      </dgm:t>
    </dgm:pt>
    <dgm:pt modelId="{C7691078-B5DF-4DFF-A562-997C16EF4116}" type="pres">
      <dgm:prSet presAssocID="{E6BFF3C7-AE20-4F96-B2EB-EE0D614C717A}" presName="parTransOne" presStyleCnt="0"/>
      <dgm:spPr/>
      <dgm:t>
        <a:bodyPr/>
        <a:lstStyle/>
        <a:p>
          <a:endParaRPr lang="en-US"/>
        </a:p>
      </dgm:t>
    </dgm:pt>
    <dgm:pt modelId="{07B0CA5A-397F-4146-8B9E-A28F5765AF41}" type="pres">
      <dgm:prSet presAssocID="{E6BFF3C7-AE20-4F96-B2EB-EE0D614C717A}" presName="horzOne" presStyleCnt="0"/>
      <dgm:spPr/>
      <dgm:t>
        <a:bodyPr/>
        <a:lstStyle/>
        <a:p>
          <a:endParaRPr lang="en-US"/>
        </a:p>
      </dgm:t>
    </dgm:pt>
    <dgm:pt modelId="{B6D6FC05-E06C-47F4-9714-2A03E5FBDEE3}" type="pres">
      <dgm:prSet presAssocID="{F8AEC778-F3D7-4F62-BF9C-2EEADFDB96B2}" presName="vertTwo" presStyleCnt="0"/>
      <dgm:spPr/>
      <dgm:t>
        <a:bodyPr/>
        <a:lstStyle/>
        <a:p>
          <a:endParaRPr lang="en-US"/>
        </a:p>
      </dgm:t>
    </dgm:pt>
    <dgm:pt modelId="{099328E0-9606-4793-A972-40A96E70AC73}" type="pres">
      <dgm:prSet presAssocID="{F8AEC778-F3D7-4F62-BF9C-2EEADFDB96B2}" presName="txTwo" presStyleLbl="node2" presStyleIdx="1" presStyleCnt="2">
        <dgm:presLayoutVars>
          <dgm:chPref val="3"/>
        </dgm:presLayoutVars>
      </dgm:prSet>
      <dgm:spPr/>
      <dgm:t>
        <a:bodyPr/>
        <a:lstStyle/>
        <a:p>
          <a:endParaRPr lang="en-US"/>
        </a:p>
      </dgm:t>
    </dgm:pt>
    <dgm:pt modelId="{6263D44A-D6B5-4B27-86C0-B167FA59DF4A}" type="pres">
      <dgm:prSet presAssocID="{F8AEC778-F3D7-4F62-BF9C-2EEADFDB96B2}" presName="horzTwo" presStyleCnt="0"/>
      <dgm:spPr/>
      <dgm:t>
        <a:bodyPr/>
        <a:lstStyle/>
        <a:p>
          <a:endParaRPr lang="en-US"/>
        </a:p>
      </dgm:t>
    </dgm:pt>
  </dgm:ptLst>
  <dgm:cxnLst>
    <dgm:cxn modelId="{A01F60FF-2057-4E4A-9F7A-FBB2C850F544}" srcId="{E15C16AF-2537-47E6-92FE-CD0936F94796}" destId="{B802CA86-9C94-437B-A3D8-5DDB82F8A331}" srcOrd="0" destOrd="0" parTransId="{6749EE89-1841-4F7F-A8D8-481CF519701D}" sibTransId="{8E965248-D024-451E-9D4D-9ED31487B8E0}"/>
    <dgm:cxn modelId="{1A770C37-B25D-A84C-AAE0-2E610CB51CE6}" type="presOf" srcId="{DD80C9AE-3E90-4CEE-BD62-2846DB5B4FCC}" destId="{B4DF0C64-021D-4B6C-800E-258EE7301F25}" srcOrd="0" destOrd="0" presId="urn:microsoft.com/office/officeart/2005/8/layout/architecture"/>
    <dgm:cxn modelId="{DA2A4F65-201A-4F3C-8C8A-F9C5AF7DBA9B}" srcId="{E6BFF3C7-AE20-4F96-B2EB-EE0D614C717A}" destId="{F8AEC778-F3D7-4F62-BF9C-2EEADFDB96B2}" srcOrd="0" destOrd="0" parTransId="{9526B600-F9A3-4081-9038-2CF6B94C2300}" sibTransId="{91A29E2F-3D34-4801-9E86-BAE448D65BCD}"/>
    <dgm:cxn modelId="{CE4C77B9-088A-4044-8A21-37E427CD1555}" type="presOf" srcId="{B802CA86-9C94-437B-A3D8-5DDB82F8A331}" destId="{3B10F3BD-355B-410B-B3F8-6CA14EAA5169}" srcOrd="0" destOrd="0" presId="urn:microsoft.com/office/officeart/2005/8/layout/architecture"/>
    <dgm:cxn modelId="{8AE03081-7D09-C641-9B9F-E8A61142D940}" type="presOf" srcId="{E15C16AF-2537-47E6-92FE-CD0936F94796}" destId="{134B545E-9247-4946-9D8D-200BBB97CE15}" srcOrd="0" destOrd="0" presId="urn:microsoft.com/office/officeart/2005/8/layout/architecture"/>
    <dgm:cxn modelId="{DFC53852-41B1-DB47-92BE-4016807A8C46}" type="presOf" srcId="{F8AEC778-F3D7-4F62-BF9C-2EEADFDB96B2}" destId="{099328E0-9606-4793-A972-40A96E70AC73}" srcOrd="0" destOrd="0" presId="urn:microsoft.com/office/officeart/2005/8/layout/architecture"/>
    <dgm:cxn modelId="{54F1D2D5-464A-8246-9B06-FAD11366F76C}" type="presOf" srcId="{E6BFF3C7-AE20-4F96-B2EB-EE0D614C717A}" destId="{A863E45E-7B4F-4325-A4A3-100C3B4A3719}" srcOrd="0" destOrd="0" presId="urn:microsoft.com/office/officeart/2005/8/layout/architecture"/>
    <dgm:cxn modelId="{E8B76FD1-4D17-467E-9C6B-00567895A914}" srcId="{DD80C9AE-3E90-4CEE-BD62-2846DB5B4FCC}" destId="{E6BFF3C7-AE20-4F96-B2EB-EE0D614C717A}" srcOrd="1" destOrd="0" parTransId="{2CE643A8-D68F-4AEA-B319-4410EA44BAFA}" sibTransId="{06FE4523-8A8A-4EB3-BF02-75C0666142E7}"/>
    <dgm:cxn modelId="{0BA5A820-0C1A-45BE-8300-9F75B34E44C1}" srcId="{DD80C9AE-3E90-4CEE-BD62-2846DB5B4FCC}" destId="{E15C16AF-2537-47E6-92FE-CD0936F94796}" srcOrd="0" destOrd="0" parTransId="{86C62051-764C-4F17-84D0-706AD0A4FD06}" sibTransId="{ACA2E53B-1555-4B96-9B57-3EE56C63E91E}"/>
    <dgm:cxn modelId="{94A9A0A8-6C91-5543-A481-D54F45A13F62}" type="presParOf" srcId="{B4DF0C64-021D-4B6C-800E-258EE7301F25}" destId="{83AB89A8-57C3-42F3-90F8-CAE4FCA951EC}" srcOrd="0" destOrd="0" presId="urn:microsoft.com/office/officeart/2005/8/layout/architecture"/>
    <dgm:cxn modelId="{42165CA4-BCCD-444C-81D3-894583382549}" type="presParOf" srcId="{83AB89A8-57C3-42F3-90F8-CAE4FCA951EC}" destId="{134B545E-9247-4946-9D8D-200BBB97CE15}" srcOrd="0" destOrd="0" presId="urn:microsoft.com/office/officeart/2005/8/layout/architecture"/>
    <dgm:cxn modelId="{7FB26316-DEE7-9F40-A7DB-F4BBAD61AFB9}" type="presParOf" srcId="{83AB89A8-57C3-42F3-90F8-CAE4FCA951EC}" destId="{9B257BC4-4B9B-464F-8FC8-10093641AF01}" srcOrd="1" destOrd="0" presId="urn:microsoft.com/office/officeart/2005/8/layout/architecture"/>
    <dgm:cxn modelId="{69130709-E912-584B-B464-BE397D609B6E}" type="presParOf" srcId="{83AB89A8-57C3-42F3-90F8-CAE4FCA951EC}" destId="{FAC98195-DD94-4E60-9671-983B7E6D37DA}" srcOrd="2" destOrd="0" presId="urn:microsoft.com/office/officeart/2005/8/layout/architecture"/>
    <dgm:cxn modelId="{49F06E5B-640A-E745-9ED5-39A14B0778BF}" type="presParOf" srcId="{FAC98195-DD94-4E60-9671-983B7E6D37DA}" destId="{CAD1FB1C-74B3-4DAB-B9BF-06560AA8BE03}" srcOrd="0" destOrd="0" presId="urn:microsoft.com/office/officeart/2005/8/layout/architecture"/>
    <dgm:cxn modelId="{C955AFF7-5908-904C-B367-AE0509627C3B}" type="presParOf" srcId="{CAD1FB1C-74B3-4DAB-B9BF-06560AA8BE03}" destId="{3B10F3BD-355B-410B-B3F8-6CA14EAA5169}" srcOrd="0" destOrd="0" presId="urn:microsoft.com/office/officeart/2005/8/layout/architecture"/>
    <dgm:cxn modelId="{5A3997B8-D660-CA4E-976C-B4BBBE381EA8}" type="presParOf" srcId="{CAD1FB1C-74B3-4DAB-B9BF-06560AA8BE03}" destId="{F1D4B547-EFCC-464B-AF0F-A4C13585C2A7}" srcOrd="1" destOrd="0" presId="urn:microsoft.com/office/officeart/2005/8/layout/architecture"/>
    <dgm:cxn modelId="{345A2AAB-ED93-6C4E-8C39-665ED424BE5F}" type="presParOf" srcId="{B4DF0C64-021D-4B6C-800E-258EE7301F25}" destId="{6C206CD3-77A4-43DD-9333-B94F59626284}" srcOrd="1" destOrd="0" presId="urn:microsoft.com/office/officeart/2005/8/layout/architecture"/>
    <dgm:cxn modelId="{825C4615-ACDF-E947-A2FC-8FC7B46963E1}" type="presParOf" srcId="{B4DF0C64-021D-4B6C-800E-258EE7301F25}" destId="{4F12CB48-3C25-4C7F-B5E4-1118470738E8}" srcOrd="2" destOrd="0" presId="urn:microsoft.com/office/officeart/2005/8/layout/architecture"/>
    <dgm:cxn modelId="{ACF2B7BB-0DAE-6248-956C-CF511D167011}" type="presParOf" srcId="{4F12CB48-3C25-4C7F-B5E4-1118470738E8}" destId="{A863E45E-7B4F-4325-A4A3-100C3B4A3719}" srcOrd="0" destOrd="0" presId="urn:microsoft.com/office/officeart/2005/8/layout/architecture"/>
    <dgm:cxn modelId="{341C725C-853A-9341-AAF7-03B1029CFB8E}" type="presParOf" srcId="{4F12CB48-3C25-4C7F-B5E4-1118470738E8}" destId="{C7691078-B5DF-4DFF-A562-997C16EF4116}" srcOrd="1" destOrd="0" presId="urn:microsoft.com/office/officeart/2005/8/layout/architecture"/>
    <dgm:cxn modelId="{22456300-C16C-3942-B997-32F7C93B587C}" type="presParOf" srcId="{4F12CB48-3C25-4C7F-B5E4-1118470738E8}" destId="{07B0CA5A-397F-4146-8B9E-A28F5765AF41}" srcOrd="2" destOrd="0" presId="urn:microsoft.com/office/officeart/2005/8/layout/architecture"/>
    <dgm:cxn modelId="{4A5F1FD2-2CEC-DA44-8DD9-BA383B065FA4}" type="presParOf" srcId="{07B0CA5A-397F-4146-8B9E-A28F5765AF41}" destId="{B6D6FC05-E06C-47F4-9714-2A03E5FBDEE3}" srcOrd="0" destOrd="0" presId="urn:microsoft.com/office/officeart/2005/8/layout/architecture"/>
    <dgm:cxn modelId="{DE020FC2-A126-3C4F-B744-99F5D4EB2751}" type="presParOf" srcId="{B6D6FC05-E06C-47F4-9714-2A03E5FBDEE3}" destId="{099328E0-9606-4793-A972-40A96E70AC73}" srcOrd="0" destOrd="0" presId="urn:microsoft.com/office/officeart/2005/8/layout/architecture"/>
    <dgm:cxn modelId="{DB82F6F3-1F77-1D42-9542-A1DF2C943DFD}" type="presParOf" srcId="{B6D6FC05-E06C-47F4-9714-2A03E5FBDEE3}" destId="{6263D44A-D6B5-4B27-86C0-B167FA59DF4A}"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EDCDD6C8-08C1-44ED-86FD-2EFAE4100833}">
      <dgm:prSet/>
      <dgm:spPr/>
      <dgm:t>
        <a:bodyPr/>
        <a:lstStyle/>
        <a:p>
          <a:pPr algn="just"/>
          <a:r>
            <a:rPr lang="en-US" b="1" i="0" dirty="0"/>
            <a:t>“Appointing Authority” means any person having authority to appoint the Auditor.</a:t>
          </a:r>
          <a:endParaRPr lang="en-US" dirty="0"/>
        </a:p>
      </dgm:t>
    </dgm:pt>
    <dgm:pt modelId="{A45CFEE4-B166-4B1E-BF3C-7FBB6A5230C6}" type="parTrans" cxnId="{B3026417-B690-4501-B30F-0C1C9FE16AB3}">
      <dgm:prSet/>
      <dgm:spPr/>
      <dgm:t>
        <a:bodyPr/>
        <a:lstStyle/>
        <a:p>
          <a:pPr algn="just"/>
          <a:endParaRPr lang="en-US"/>
        </a:p>
      </dgm:t>
    </dgm:pt>
    <dgm:pt modelId="{5EEF24F4-82BD-44D5-89A2-7948A6EAB26B}" type="sibTrans" cxnId="{B3026417-B690-4501-B30F-0C1C9FE16AB3}">
      <dgm:prSet/>
      <dgm:spPr/>
      <dgm:t>
        <a:bodyPr/>
        <a:lstStyle/>
        <a:p>
          <a:pPr algn="just"/>
          <a:endParaRPr lang="en-US"/>
        </a:p>
      </dgm:t>
    </dgm:pt>
    <dgm:pt modelId="{EE930C96-A9CF-4D17-9D7A-534821A72F67}">
      <dgm:prSet/>
      <dgm:spPr/>
      <dgm:t>
        <a:bodyPr/>
        <a:lstStyle/>
        <a:p>
          <a:pPr algn="just"/>
          <a:r>
            <a:rPr lang="en-US" b="1" i="0" dirty="0"/>
            <a:t>“Audit Engagement” means detailed terms of reference of appointment including scope of audit, remuneration and limiting conditions, if any.</a:t>
          </a:r>
          <a:endParaRPr lang="en-US" dirty="0"/>
        </a:p>
      </dgm:t>
    </dgm:pt>
    <dgm:pt modelId="{20CF0C9F-0262-443B-8D98-22BF6C51037F}" type="parTrans" cxnId="{E90E8634-6938-4352-BA76-948622927021}">
      <dgm:prSet/>
      <dgm:spPr/>
      <dgm:t>
        <a:bodyPr/>
        <a:lstStyle/>
        <a:p>
          <a:pPr algn="just"/>
          <a:endParaRPr lang="en-US"/>
        </a:p>
      </dgm:t>
    </dgm:pt>
    <dgm:pt modelId="{E55C55CA-CD76-4AF6-9459-57DD560526AD}" type="sibTrans" cxnId="{E90E8634-6938-4352-BA76-948622927021}">
      <dgm:prSet/>
      <dgm:spPr/>
      <dgm:t>
        <a:bodyPr/>
        <a:lstStyle/>
        <a:p>
          <a:pPr algn="just"/>
          <a:endParaRPr lang="en-US"/>
        </a:p>
      </dgm:t>
    </dgm:pt>
    <dgm:pt modelId="{68ED2829-C6D2-4056-AAD4-119D1ADB58E5}">
      <dgm:prSet/>
      <dgm:spPr/>
      <dgm:t>
        <a:bodyPr/>
        <a:lstStyle/>
        <a:p>
          <a:pPr algn="just"/>
          <a:r>
            <a:rPr lang="en-US" b="1" i="0" dirty="0"/>
            <a:t>“Auditee” means a person subject to audit.</a:t>
          </a:r>
          <a:endParaRPr lang="en-US" dirty="0"/>
        </a:p>
      </dgm:t>
    </dgm:pt>
    <dgm:pt modelId="{77C01587-AEE8-4C3D-8243-1AEAB622498C}" type="parTrans" cxnId="{425A4A59-273F-43AE-A291-8FF4B1CECE90}">
      <dgm:prSet/>
      <dgm:spPr/>
      <dgm:t>
        <a:bodyPr/>
        <a:lstStyle/>
        <a:p>
          <a:pPr algn="just"/>
          <a:endParaRPr lang="en-US"/>
        </a:p>
      </dgm:t>
    </dgm:pt>
    <dgm:pt modelId="{C905BCD0-06E0-4D6C-9025-9130983AD9EF}" type="sibTrans" cxnId="{425A4A59-273F-43AE-A291-8FF4B1CECE90}">
      <dgm:prSet/>
      <dgm:spPr/>
      <dgm:t>
        <a:bodyPr/>
        <a:lstStyle/>
        <a:p>
          <a:pPr algn="just"/>
          <a:endParaRPr lang="en-US"/>
        </a:p>
      </dgm:t>
    </dgm:pt>
    <dgm:pt modelId="{F82EC489-88BD-F948-803A-8808D8EA2C28}">
      <dgm:prSet custT="1"/>
      <dgm:spPr/>
      <dgm:t>
        <a:bodyPr/>
        <a:lstStyle/>
        <a:p>
          <a:pPr algn="ctr"/>
          <a:r>
            <a:rPr lang="en-US" sz="6000" dirty="0" smtClean="0"/>
            <a:t>1</a:t>
          </a:r>
          <a:endParaRPr lang="en-US" sz="6000" dirty="0"/>
        </a:p>
      </dgm:t>
    </dgm:pt>
    <dgm:pt modelId="{67291055-7748-4240-B976-362F69F715E2}" type="parTrans" cxnId="{FF3E6D7A-C726-6442-A071-2CDAE23A6BC0}">
      <dgm:prSet/>
      <dgm:spPr/>
      <dgm:t>
        <a:bodyPr/>
        <a:lstStyle/>
        <a:p>
          <a:endParaRPr lang="en-US"/>
        </a:p>
      </dgm:t>
    </dgm:pt>
    <dgm:pt modelId="{77B86FFE-C015-9245-8D79-B1ACE2EAAA3F}" type="sibTrans" cxnId="{FF3E6D7A-C726-6442-A071-2CDAE23A6BC0}">
      <dgm:prSet/>
      <dgm:spPr/>
      <dgm:t>
        <a:bodyPr/>
        <a:lstStyle/>
        <a:p>
          <a:endParaRPr lang="en-US"/>
        </a:p>
      </dgm:t>
    </dgm:pt>
    <dgm:pt modelId="{D194F1C2-E16D-7149-9CB9-A72C633D08B3}">
      <dgm:prSet/>
      <dgm:spPr/>
      <dgm:t>
        <a:bodyPr/>
        <a:lstStyle/>
        <a:p>
          <a:pPr algn="ctr"/>
          <a:r>
            <a:rPr lang="en-US" dirty="0" smtClean="0"/>
            <a:t>2</a:t>
          </a:r>
          <a:endParaRPr lang="en-US" dirty="0"/>
        </a:p>
      </dgm:t>
    </dgm:pt>
    <dgm:pt modelId="{6EAFB1F6-4AB8-7F4A-B2DD-8EA5FEFAFF2E}" type="parTrans" cxnId="{4E74378E-B244-1C4C-BD3A-FB559BE0B6F9}">
      <dgm:prSet/>
      <dgm:spPr/>
      <dgm:t>
        <a:bodyPr/>
        <a:lstStyle/>
        <a:p>
          <a:endParaRPr lang="en-US"/>
        </a:p>
      </dgm:t>
    </dgm:pt>
    <dgm:pt modelId="{F7F15B86-3C29-0147-B87F-A9E6A8922C75}" type="sibTrans" cxnId="{4E74378E-B244-1C4C-BD3A-FB559BE0B6F9}">
      <dgm:prSet/>
      <dgm:spPr/>
      <dgm:t>
        <a:bodyPr/>
        <a:lstStyle/>
        <a:p>
          <a:endParaRPr lang="en-US"/>
        </a:p>
      </dgm:t>
    </dgm:pt>
    <dgm:pt modelId="{0156574C-7D48-C142-A0D5-86F403A0B984}">
      <dgm:prSet/>
      <dgm:spPr/>
      <dgm:t>
        <a:bodyPr/>
        <a:lstStyle/>
        <a:p>
          <a:pPr algn="ctr"/>
          <a:r>
            <a:rPr lang="en-US" dirty="0" smtClean="0"/>
            <a:t>3</a:t>
          </a:r>
          <a:endParaRPr lang="en-US" dirty="0"/>
        </a:p>
      </dgm:t>
    </dgm:pt>
    <dgm:pt modelId="{59C21219-3794-FA45-AD48-DDBC85773662}" type="parTrans" cxnId="{A176353A-6F41-1B46-A212-13978BD3709C}">
      <dgm:prSet/>
      <dgm:spPr/>
      <dgm:t>
        <a:bodyPr/>
        <a:lstStyle/>
        <a:p>
          <a:endParaRPr lang="en-US"/>
        </a:p>
      </dgm:t>
    </dgm:pt>
    <dgm:pt modelId="{553D4CCD-5800-5649-A75B-D902296EEEAB}" type="sibTrans" cxnId="{A176353A-6F41-1B46-A212-13978BD3709C}">
      <dgm:prSet/>
      <dgm:spPr/>
      <dgm:t>
        <a:bodyPr/>
        <a:lstStyle/>
        <a:p>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ED6F6D67-5D5A-8947-B929-834E50E27242}" type="pres">
      <dgm:prSet presAssocID="{F82EC489-88BD-F948-803A-8808D8EA2C28}" presName="thickLine" presStyleLbl="alignNode1" presStyleIdx="0" presStyleCnt="3"/>
      <dgm:spPr/>
    </dgm:pt>
    <dgm:pt modelId="{B00E4D7F-B589-3C46-B534-0D44AE616A6A}" type="pres">
      <dgm:prSet presAssocID="{F82EC489-88BD-F948-803A-8808D8EA2C28}" presName="horz1" presStyleCnt="0"/>
      <dgm:spPr/>
    </dgm:pt>
    <dgm:pt modelId="{303FDE85-4D60-FC4D-A183-D04E20D55A1E}" type="pres">
      <dgm:prSet presAssocID="{F82EC489-88BD-F948-803A-8808D8EA2C28}" presName="tx1" presStyleLbl="revTx" presStyleIdx="0" presStyleCnt="6"/>
      <dgm:spPr/>
      <dgm:t>
        <a:bodyPr/>
        <a:lstStyle/>
        <a:p>
          <a:endParaRPr lang="en-US"/>
        </a:p>
      </dgm:t>
    </dgm:pt>
    <dgm:pt modelId="{DF8F088D-598B-A148-8E7A-BC9C42C1C94B}" type="pres">
      <dgm:prSet presAssocID="{F82EC489-88BD-F948-803A-8808D8EA2C28}" presName="vert1" presStyleCnt="0"/>
      <dgm:spPr/>
    </dgm:pt>
    <dgm:pt modelId="{F7CAAB71-2389-DC47-A7D9-CBD6D282FE9B}" type="pres">
      <dgm:prSet presAssocID="{EDCDD6C8-08C1-44ED-86FD-2EFAE4100833}" presName="vertSpace2a" presStyleCnt="0"/>
      <dgm:spPr/>
    </dgm:pt>
    <dgm:pt modelId="{C49B73B4-0F55-ED4B-9423-8FE426EDB971}" type="pres">
      <dgm:prSet presAssocID="{EDCDD6C8-08C1-44ED-86FD-2EFAE4100833}" presName="horz2" presStyleCnt="0"/>
      <dgm:spPr/>
    </dgm:pt>
    <dgm:pt modelId="{03C929E6-7E16-024F-B0FF-D5CD9003B23E}" type="pres">
      <dgm:prSet presAssocID="{EDCDD6C8-08C1-44ED-86FD-2EFAE4100833}" presName="horzSpace2" presStyleCnt="0"/>
      <dgm:spPr/>
    </dgm:pt>
    <dgm:pt modelId="{2C1373E5-0C37-F241-97DF-674A984ACEAA}" type="pres">
      <dgm:prSet presAssocID="{EDCDD6C8-08C1-44ED-86FD-2EFAE4100833}" presName="tx2" presStyleLbl="revTx" presStyleIdx="1" presStyleCnt="6"/>
      <dgm:spPr/>
      <dgm:t>
        <a:bodyPr/>
        <a:lstStyle/>
        <a:p>
          <a:endParaRPr lang="en-US"/>
        </a:p>
      </dgm:t>
    </dgm:pt>
    <dgm:pt modelId="{805C2584-4869-BC4D-9037-62E6CD9E0416}" type="pres">
      <dgm:prSet presAssocID="{EDCDD6C8-08C1-44ED-86FD-2EFAE4100833}" presName="vert2" presStyleCnt="0"/>
      <dgm:spPr/>
    </dgm:pt>
    <dgm:pt modelId="{2F0648D9-C794-2C40-9AF6-4751B4496A91}" type="pres">
      <dgm:prSet presAssocID="{EDCDD6C8-08C1-44ED-86FD-2EFAE4100833}" presName="thinLine2b" presStyleLbl="callout" presStyleIdx="0" presStyleCnt="3"/>
      <dgm:spPr/>
    </dgm:pt>
    <dgm:pt modelId="{0748A4EF-BA95-B442-BCBF-8926EAEF1298}" type="pres">
      <dgm:prSet presAssocID="{EDCDD6C8-08C1-44ED-86FD-2EFAE4100833}" presName="vertSpace2b" presStyleCnt="0"/>
      <dgm:spPr/>
    </dgm:pt>
    <dgm:pt modelId="{61EDB2CF-E4AD-B246-86E9-EE97E10FBD94}" type="pres">
      <dgm:prSet presAssocID="{D194F1C2-E16D-7149-9CB9-A72C633D08B3}" presName="thickLine" presStyleLbl="alignNode1" presStyleIdx="1" presStyleCnt="3"/>
      <dgm:spPr/>
    </dgm:pt>
    <dgm:pt modelId="{ED62478A-8689-CF48-BCD1-662355E5DF91}" type="pres">
      <dgm:prSet presAssocID="{D194F1C2-E16D-7149-9CB9-A72C633D08B3}" presName="horz1" presStyleCnt="0"/>
      <dgm:spPr/>
    </dgm:pt>
    <dgm:pt modelId="{55B282F4-1B75-AB48-BF87-7090038530B2}" type="pres">
      <dgm:prSet presAssocID="{D194F1C2-E16D-7149-9CB9-A72C633D08B3}" presName="tx1" presStyleLbl="revTx" presStyleIdx="2" presStyleCnt="6"/>
      <dgm:spPr/>
      <dgm:t>
        <a:bodyPr/>
        <a:lstStyle/>
        <a:p>
          <a:endParaRPr lang="en-US"/>
        </a:p>
      </dgm:t>
    </dgm:pt>
    <dgm:pt modelId="{5030A5F4-9765-8F40-9BF6-8CCCF0EC4C70}" type="pres">
      <dgm:prSet presAssocID="{D194F1C2-E16D-7149-9CB9-A72C633D08B3}" presName="vert1" presStyleCnt="0"/>
      <dgm:spPr/>
    </dgm:pt>
    <dgm:pt modelId="{A4F68909-CE64-C34F-A747-CBA8B3239458}" type="pres">
      <dgm:prSet presAssocID="{EE930C96-A9CF-4D17-9D7A-534821A72F67}" presName="vertSpace2a" presStyleCnt="0"/>
      <dgm:spPr/>
    </dgm:pt>
    <dgm:pt modelId="{8D3C2B8C-9974-FE42-A546-4E4C23A41717}" type="pres">
      <dgm:prSet presAssocID="{EE930C96-A9CF-4D17-9D7A-534821A72F67}" presName="horz2" presStyleCnt="0"/>
      <dgm:spPr/>
    </dgm:pt>
    <dgm:pt modelId="{BD3BA49B-DC9A-704C-B972-BF19CD018084}" type="pres">
      <dgm:prSet presAssocID="{EE930C96-A9CF-4D17-9D7A-534821A72F67}" presName="horzSpace2" presStyleCnt="0"/>
      <dgm:spPr/>
    </dgm:pt>
    <dgm:pt modelId="{27845A33-88B2-CA44-8062-2CA97DDA9367}" type="pres">
      <dgm:prSet presAssocID="{EE930C96-A9CF-4D17-9D7A-534821A72F67}" presName="tx2" presStyleLbl="revTx" presStyleIdx="3" presStyleCnt="6"/>
      <dgm:spPr/>
      <dgm:t>
        <a:bodyPr/>
        <a:lstStyle/>
        <a:p>
          <a:endParaRPr lang="en-US"/>
        </a:p>
      </dgm:t>
    </dgm:pt>
    <dgm:pt modelId="{E0ACC8B1-34CD-4F45-9571-A7DFE11658EC}" type="pres">
      <dgm:prSet presAssocID="{EE930C96-A9CF-4D17-9D7A-534821A72F67}" presName="vert2" presStyleCnt="0"/>
      <dgm:spPr/>
    </dgm:pt>
    <dgm:pt modelId="{386D095F-2BCA-324F-9121-5BFBB96D8106}" type="pres">
      <dgm:prSet presAssocID="{EE930C96-A9CF-4D17-9D7A-534821A72F67}" presName="thinLine2b" presStyleLbl="callout" presStyleIdx="1" presStyleCnt="3"/>
      <dgm:spPr/>
    </dgm:pt>
    <dgm:pt modelId="{14DEF802-3890-EB4C-81B5-617D1CEA8CD1}" type="pres">
      <dgm:prSet presAssocID="{EE930C96-A9CF-4D17-9D7A-534821A72F67}" presName="vertSpace2b" presStyleCnt="0"/>
      <dgm:spPr/>
    </dgm:pt>
    <dgm:pt modelId="{1CF91B0E-3190-F446-9488-91F194000EF3}" type="pres">
      <dgm:prSet presAssocID="{0156574C-7D48-C142-A0D5-86F403A0B984}" presName="thickLine" presStyleLbl="alignNode1" presStyleIdx="2" presStyleCnt="3"/>
      <dgm:spPr/>
    </dgm:pt>
    <dgm:pt modelId="{AEBE0662-F39D-4C4A-8CAA-1E4A71C87774}" type="pres">
      <dgm:prSet presAssocID="{0156574C-7D48-C142-A0D5-86F403A0B984}" presName="horz1" presStyleCnt="0"/>
      <dgm:spPr/>
    </dgm:pt>
    <dgm:pt modelId="{0E697005-E841-AF4D-A01D-9FEE89975AEB}" type="pres">
      <dgm:prSet presAssocID="{0156574C-7D48-C142-A0D5-86F403A0B984}" presName="tx1" presStyleLbl="revTx" presStyleIdx="4" presStyleCnt="6"/>
      <dgm:spPr/>
      <dgm:t>
        <a:bodyPr/>
        <a:lstStyle/>
        <a:p>
          <a:endParaRPr lang="en-US"/>
        </a:p>
      </dgm:t>
    </dgm:pt>
    <dgm:pt modelId="{A7E78EAE-B280-1C41-A465-92E8D5CBDD1F}" type="pres">
      <dgm:prSet presAssocID="{0156574C-7D48-C142-A0D5-86F403A0B984}" presName="vert1" presStyleCnt="0"/>
      <dgm:spPr/>
    </dgm:pt>
    <dgm:pt modelId="{862998C5-B3E1-E54D-9855-87CDC680C275}" type="pres">
      <dgm:prSet presAssocID="{68ED2829-C6D2-4056-AAD4-119D1ADB58E5}" presName="vertSpace2a" presStyleCnt="0"/>
      <dgm:spPr/>
    </dgm:pt>
    <dgm:pt modelId="{6241986D-D272-074F-9685-1771C38548EA}" type="pres">
      <dgm:prSet presAssocID="{68ED2829-C6D2-4056-AAD4-119D1ADB58E5}" presName="horz2" presStyleCnt="0"/>
      <dgm:spPr/>
    </dgm:pt>
    <dgm:pt modelId="{DD84077B-77D8-3045-84D6-74913875584A}" type="pres">
      <dgm:prSet presAssocID="{68ED2829-C6D2-4056-AAD4-119D1ADB58E5}" presName="horzSpace2" presStyleCnt="0"/>
      <dgm:spPr/>
    </dgm:pt>
    <dgm:pt modelId="{6E349C5A-E1E9-A742-94C6-911D90B186FB}" type="pres">
      <dgm:prSet presAssocID="{68ED2829-C6D2-4056-AAD4-119D1ADB58E5}" presName="tx2" presStyleLbl="revTx" presStyleIdx="5" presStyleCnt="6"/>
      <dgm:spPr/>
      <dgm:t>
        <a:bodyPr/>
        <a:lstStyle/>
        <a:p>
          <a:endParaRPr lang="en-US"/>
        </a:p>
      </dgm:t>
    </dgm:pt>
    <dgm:pt modelId="{BA5697EE-27B8-AE45-A1CE-9AFE910662F5}" type="pres">
      <dgm:prSet presAssocID="{68ED2829-C6D2-4056-AAD4-119D1ADB58E5}" presName="vert2" presStyleCnt="0"/>
      <dgm:spPr/>
    </dgm:pt>
    <dgm:pt modelId="{E599E3EE-D58B-8B40-ACB4-841FA2078CFC}" type="pres">
      <dgm:prSet presAssocID="{68ED2829-C6D2-4056-AAD4-119D1ADB58E5}" presName="thinLine2b" presStyleLbl="callout" presStyleIdx="2" presStyleCnt="3"/>
      <dgm:spPr/>
    </dgm:pt>
    <dgm:pt modelId="{D7157E49-0CEE-FF40-B45E-7EA5194976F5}" type="pres">
      <dgm:prSet presAssocID="{68ED2829-C6D2-4056-AAD4-119D1ADB58E5}" presName="vertSpace2b" presStyleCnt="0"/>
      <dgm:spPr/>
    </dgm:pt>
  </dgm:ptLst>
  <dgm:cxnLst>
    <dgm:cxn modelId="{34C2E3F7-92BE-C543-8BE7-21CDC38E9017}" type="presOf" srcId="{68ED2829-C6D2-4056-AAD4-119D1ADB58E5}" destId="{6E349C5A-E1E9-A742-94C6-911D90B186FB}" srcOrd="0" destOrd="0" presId="urn:microsoft.com/office/officeart/2008/layout/LinedList"/>
    <dgm:cxn modelId="{2783292A-E1F5-3140-87AC-CBC842BD3055}" type="presOf" srcId="{EE930C96-A9CF-4D17-9D7A-534821A72F67}" destId="{27845A33-88B2-CA44-8062-2CA97DDA9367}" srcOrd="0" destOrd="0" presId="urn:microsoft.com/office/officeart/2008/layout/LinedList"/>
    <dgm:cxn modelId="{9E35F54E-7F89-3240-9E2C-B980A10E50AF}" type="presOf" srcId="{F82EC489-88BD-F948-803A-8808D8EA2C28}" destId="{303FDE85-4D60-FC4D-A183-D04E20D55A1E}" srcOrd="0" destOrd="0" presId="urn:microsoft.com/office/officeart/2008/layout/LinedList"/>
    <dgm:cxn modelId="{A176353A-6F41-1B46-A212-13978BD3709C}" srcId="{CE75071A-AFB1-4703-B2D4-941558078174}" destId="{0156574C-7D48-C142-A0D5-86F403A0B984}" srcOrd="2" destOrd="0" parTransId="{59C21219-3794-FA45-AD48-DDBC85773662}" sibTransId="{553D4CCD-5800-5649-A75B-D902296EEEAB}"/>
    <dgm:cxn modelId="{1EC4B42B-3FED-F440-A328-4500E341CCBE}" type="presOf" srcId="{D194F1C2-E16D-7149-9CB9-A72C633D08B3}" destId="{55B282F4-1B75-AB48-BF87-7090038530B2}" srcOrd="0" destOrd="0" presId="urn:microsoft.com/office/officeart/2008/layout/LinedList"/>
    <dgm:cxn modelId="{4E74378E-B244-1C4C-BD3A-FB559BE0B6F9}" srcId="{CE75071A-AFB1-4703-B2D4-941558078174}" destId="{D194F1C2-E16D-7149-9CB9-A72C633D08B3}" srcOrd="1" destOrd="0" parTransId="{6EAFB1F6-4AB8-7F4A-B2DD-8EA5FEFAFF2E}" sibTransId="{F7F15B86-3C29-0147-B87F-A9E6A8922C75}"/>
    <dgm:cxn modelId="{425A4A59-273F-43AE-A291-8FF4B1CECE90}" srcId="{0156574C-7D48-C142-A0D5-86F403A0B984}" destId="{68ED2829-C6D2-4056-AAD4-119D1ADB58E5}" srcOrd="0" destOrd="0" parTransId="{77C01587-AEE8-4C3D-8243-1AEAB622498C}" sibTransId="{C905BCD0-06E0-4D6C-9025-9130983AD9EF}"/>
    <dgm:cxn modelId="{E90E8634-6938-4352-BA76-948622927021}" srcId="{D194F1C2-E16D-7149-9CB9-A72C633D08B3}" destId="{EE930C96-A9CF-4D17-9D7A-534821A72F67}" srcOrd="0" destOrd="0" parTransId="{20CF0C9F-0262-443B-8D98-22BF6C51037F}" sibTransId="{E55C55CA-CD76-4AF6-9459-57DD560526AD}"/>
    <dgm:cxn modelId="{53099F49-1F27-B34E-B191-49D3F589AC19}" type="presOf" srcId="{0156574C-7D48-C142-A0D5-86F403A0B984}" destId="{0E697005-E841-AF4D-A01D-9FEE89975AEB}" srcOrd="0" destOrd="0" presId="urn:microsoft.com/office/officeart/2008/layout/LinedList"/>
    <dgm:cxn modelId="{525C2C66-4BE2-4D4C-97DE-5FDE9B0D2924}" type="presOf" srcId="{CE75071A-AFB1-4703-B2D4-941558078174}" destId="{72FBD7A4-9B70-4300-9AA9-97BC47D4D4E8}" srcOrd="0" destOrd="0" presId="urn:microsoft.com/office/officeart/2008/layout/LinedList"/>
    <dgm:cxn modelId="{B3026417-B690-4501-B30F-0C1C9FE16AB3}" srcId="{F82EC489-88BD-F948-803A-8808D8EA2C28}" destId="{EDCDD6C8-08C1-44ED-86FD-2EFAE4100833}" srcOrd="0" destOrd="0" parTransId="{A45CFEE4-B166-4B1E-BF3C-7FBB6A5230C6}" sibTransId="{5EEF24F4-82BD-44D5-89A2-7948A6EAB26B}"/>
    <dgm:cxn modelId="{FF3E6D7A-C726-6442-A071-2CDAE23A6BC0}" srcId="{CE75071A-AFB1-4703-B2D4-941558078174}" destId="{F82EC489-88BD-F948-803A-8808D8EA2C28}" srcOrd="0" destOrd="0" parTransId="{67291055-7748-4240-B976-362F69F715E2}" sibTransId="{77B86FFE-C015-9245-8D79-B1ACE2EAAA3F}"/>
    <dgm:cxn modelId="{6706813C-1C99-3B4B-AE06-64EE5B1740C4}" type="presOf" srcId="{EDCDD6C8-08C1-44ED-86FD-2EFAE4100833}" destId="{2C1373E5-0C37-F241-97DF-674A984ACEAA}" srcOrd="0" destOrd="0" presId="urn:microsoft.com/office/officeart/2008/layout/LinedList"/>
    <dgm:cxn modelId="{06B25EBE-0964-4C4A-A5EB-02AA0141BA2B}" type="presParOf" srcId="{72FBD7A4-9B70-4300-9AA9-97BC47D4D4E8}" destId="{ED6F6D67-5D5A-8947-B929-834E50E27242}" srcOrd="0" destOrd="0" presId="urn:microsoft.com/office/officeart/2008/layout/LinedList"/>
    <dgm:cxn modelId="{FC2AA7C2-4AA4-2E4B-86ED-7600E875C3D9}" type="presParOf" srcId="{72FBD7A4-9B70-4300-9AA9-97BC47D4D4E8}" destId="{B00E4D7F-B589-3C46-B534-0D44AE616A6A}" srcOrd="1" destOrd="0" presId="urn:microsoft.com/office/officeart/2008/layout/LinedList"/>
    <dgm:cxn modelId="{A0FDB6A4-067D-FB4A-B613-948B44B98D97}" type="presParOf" srcId="{B00E4D7F-B589-3C46-B534-0D44AE616A6A}" destId="{303FDE85-4D60-FC4D-A183-D04E20D55A1E}" srcOrd="0" destOrd="0" presId="urn:microsoft.com/office/officeart/2008/layout/LinedList"/>
    <dgm:cxn modelId="{BAC6451D-E600-F24F-A0D5-A1C485B684F4}" type="presParOf" srcId="{B00E4D7F-B589-3C46-B534-0D44AE616A6A}" destId="{DF8F088D-598B-A148-8E7A-BC9C42C1C94B}" srcOrd="1" destOrd="0" presId="urn:microsoft.com/office/officeart/2008/layout/LinedList"/>
    <dgm:cxn modelId="{CB5C418C-EDA9-E44A-84E5-D1284CBA5F6C}" type="presParOf" srcId="{DF8F088D-598B-A148-8E7A-BC9C42C1C94B}" destId="{F7CAAB71-2389-DC47-A7D9-CBD6D282FE9B}" srcOrd="0" destOrd="0" presId="urn:microsoft.com/office/officeart/2008/layout/LinedList"/>
    <dgm:cxn modelId="{F47D9A0A-2A06-A842-92AC-9E052B59E141}" type="presParOf" srcId="{DF8F088D-598B-A148-8E7A-BC9C42C1C94B}" destId="{C49B73B4-0F55-ED4B-9423-8FE426EDB971}" srcOrd="1" destOrd="0" presId="urn:microsoft.com/office/officeart/2008/layout/LinedList"/>
    <dgm:cxn modelId="{871C4285-354C-EC41-8A8D-41DEA31BC05D}" type="presParOf" srcId="{C49B73B4-0F55-ED4B-9423-8FE426EDB971}" destId="{03C929E6-7E16-024F-B0FF-D5CD9003B23E}" srcOrd="0" destOrd="0" presId="urn:microsoft.com/office/officeart/2008/layout/LinedList"/>
    <dgm:cxn modelId="{24250599-94A8-4F4F-8196-05882EE619FA}" type="presParOf" srcId="{C49B73B4-0F55-ED4B-9423-8FE426EDB971}" destId="{2C1373E5-0C37-F241-97DF-674A984ACEAA}" srcOrd="1" destOrd="0" presId="urn:microsoft.com/office/officeart/2008/layout/LinedList"/>
    <dgm:cxn modelId="{7B8616A5-694F-544C-B9F5-9790D26B7C1F}" type="presParOf" srcId="{C49B73B4-0F55-ED4B-9423-8FE426EDB971}" destId="{805C2584-4869-BC4D-9037-62E6CD9E0416}" srcOrd="2" destOrd="0" presId="urn:microsoft.com/office/officeart/2008/layout/LinedList"/>
    <dgm:cxn modelId="{E6CAA871-7535-CB46-8651-2719AEE3C7E0}" type="presParOf" srcId="{DF8F088D-598B-A148-8E7A-BC9C42C1C94B}" destId="{2F0648D9-C794-2C40-9AF6-4751B4496A91}" srcOrd="2" destOrd="0" presId="urn:microsoft.com/office/officeart/2008/layout/LinedList"/>
    <dgm:cxn modelId="{309B3134-82C6-A643-8BE2-C5B5115EE92E}" type="presParOf" srcId="{DF8F088D-598B-A148-8E7A-BC9C42C1C94B}" destId="{0748A4EF-BA95-B442-BCBF-8926EAEF1298}" srcOrd="3" destOrd="0" presId="urn:microsoft.com/office/officeart/2008/layout/LinedList"/>
    <dgm:cxn modelId="{57CA20E2-A7B6-3840-BB7A-95AE48400D7D}" type="presParOf" srcId="{72FBD7A4-9B70-4300-9AA9-97BC47D4D4E8}" destId="{61EDB2CF-E4AD-B246-86E9-EE97E10FBD94}" srcOrd="2" destOrd="0" presId="urn:microsoft.com/office/officeart/2008/layout/LinedList"/>
    <dgm:cxn modelId="{699EEDD4-1CEB-174D-8C86-9C10348E5201}" type="presParOf" srcId="{72FBD7A4-9B70-4300-9AA9-97BC47D4D4E8}" destId="{ED62478A-8689-CF48-BCD1-662355E5DF91}" srcOrd="3" destOrd="0" presId="urn:microsoft.com/office/officeart/2008/layout/LinedList"/>
    <dgm:cxn modelId="{8D6570FB-963C-3D46-A977-AC0318239E40}" type="presParOf" srcId="{ED62478A-8689-CF48-BCD1-662355E5DF91}" destId="{55B282F4-1B75-AB48-BF87-7090038530B2}" srcOrd="0" destOrd="0" presId="urn:microsoft.com/office/officeart/2008/layout/LinedList"/>
    <dgm:cxn modelId="{165AFE06-9CFB-7942-B203-1546C614D5BA}" type="presParOf" srcId="{ED62478A-8689-CF48-BCD1-662355E5DF91}" destId="{5030A5F4-9765-8F40-9BF6-8CCCF0EC4C70}" srcOrd="1" destOrd="0" presId="urn:microsoft.com/office/officeart/2008/layout/LinedList"/>
    <dgm:cxn modelId="{596EEF8E-D614-5542-BE18-3DCE11AC00A2}" type="presParOf" srcId="{5030A5F4-9765-8F40-9BF6-8CCCF0EC4C70}" destId="{A4F68909-CE64-C34F-A747-CBA8B3239458}" srcOrd="0" destOrd="0" presId="urn:microsoft.com/office/officeart/2008/layout/LinedList"/>
    <dgm:cxn modelId="{CCE4000E-5EDA-9945-9CED-8C351E97A0AA}" type="presParOf" srcId="{5030A5F4-9765-8F40-9BF6-8CCCF0EC4C70}" destId="{8D3C2B8C-9974-FE42-A546-4E4C23A41717}" srcOrd="1" destOrd="0" presId="urn:microsoft.com/office/officeart/2008/layout/LinedList"/>
    <dgm:cxn modelId="{BD47832C-6A19-BE43-A5DD-068CF8473347}" type="presParOf" srcId="{8D3C2B8C-9974-FE42-A546-4E4C23A41717}" destId="{BD3BA49B-DC9A-704C-B972-BF19CD018084}" srcOrd="0" destOrd="0" presId="urn:microsoft.com/office/officeart/2008/layout/LinedList"/>
    <dgm:cxn modelId="{559CB27B-2FC7-B24F-BCA0-9B6A282E3648}" type="presParOf" srcId="{8D3C2B8C-9974-FE42-A546-4E4C23A41717}" destId="{27845A33-88B2-CA44-8062-2CA97DDA9367}" srcOrd="1" destOrd="0" presId="urn:microsoft.com/office/officeart/2008/layout/LinedList"/>
    <dgm:cxn modelId="{DC645E03-B940-4E4B-905A-EF05FF44A7E5}" type="presParOf" srcId="{8D3C2B8C-9974-FE42-A546-4E4C23A41717}" destId="{E0ACC8B1-34CD-4F45-9571-A7DFE11658EC}" srcOrd="2" destOrd="0" presId="urn:microsoft.com/office/officeart/2008/layout/LinedList"/>
    <dgm:cxn modelId="{FCD1943E-122E-8E42-9520-0E92567F001E}" type="presParOf" srcId="{5030A5F4-9765-8F40-9BF6-8CCCF0EC4C70}" destId="{386D095F-2BCA-324F-9121-5BFBB96D8106}" srcOrd="2" destOrd="0" presId="urn:microsoft.com/office/officeart/2008/layout/LinedList"/>
    <dgm:cxn modelId="{3E9FFE7B-F257-D34D-825E-E744B26F3B87}" type="presParOf" srcId="{5030A5F4-9765-8F40-9BF6-8CCCF0EC4C70}" destId="{14DEF802-3890-EB4C-81B5-617D1CEA8CD1}" srcOrd="3" destOrd="0" presId="urn:microsoft.com/office/officeart/2008/layout/LinedList"/>
    <dgm:cxn modelId="{6B87294C-3324-C744-8853-02E4FF751372}" type="presParOf" srcId="{72FBD7A4-9B70-4300-9AA9-97BC47D4D4E8}" destId="{1CF91B0E-3190-F446-9488-91F194000EF3}" srcOrd="4" destOrd="0" presId="urn:microsoft.com/office/officeart/2008/layout/LinedList"/>
    <dgm:cxn modelId="{D67831BC-74BB-6143-97F2-4EEA2CCADECD}" type="presParOf" srcId="{72FBD7A4-9B70-4300-9AA9-97BC47D4D4E8}" destId="{AEBE0662-F39D-4C4A-8CAA-1E4A71C87774}" srcOrd="5" destOrd="0" presId="urn:microsoft.com/office/officeart/2008/layout/LinedList"/>
    <dgm:cxn modelId="{3220AE67-BDF5-F14D-8013-5015E7F8AB3A}" type="presParOf" srcId="{AEBE0662-F39D-4C4A-8CAA-1E4A71C87774}" destId="{0E697005-E841-AF4D-A01D-9FEE89975AEB}" srcOrd="0" destOrd="0" presId="urn:microsoft.com/office/officeart/2008/layout/LinedList"/>
    <dgm:cxn modelId="{94EBED00-4A90-A043-B7C3-7F38FB500168}" type="presParOf" srcId="{AEBE0662-F39D-4C4A-8CAA-1E4A71C87774}" destId="{A7E78EAE-B280-1C41-A465-92E8D5CBDD1F}" srcOrd="1" destOrd="0" presId="urn:microsoft.com/office/officeart/2008/layout/LinedList"/>
    <dgm:cxn modelId="{AE55F49A-8DFF-504C-8712-B1E80C6BDAEE}" type="presParOf" srcId="{A7E78EAE-B280-1C41-A465-92E8D5CBDD1F}" destId="{862998C5-B3E1-E54D-9855-87CDC680C275}" srcOrd="0" destOrd="0" presId="urn:microsoft.com/office/officeart/2008/layout/LinedList"/>
    <dgm:cxn modelId="{5A8AD90E-F42A-A54A-BBF6-849CDE4B3B4D}" type="presParOf" srcId="{A7E78EAE-B280-1C41-A465-92E8D5CBDD1F}" destId="{6241986D-D272-074F-9685-1771C38548EA}" srcOrd="1" destOrd="0" presId="urn:microsoft.com/office/officeart/2008/layout/LinedList"/>
    <dgm:cxn modelId="{13ACF386-28A2-0641-97F2-0DE3BB57E472}" type="presParOf" srcId="{6241986D-D272-074F-9685-1771C38548EA}" destId="{DD84077B-77D8-3045-84D6-74913875584A}" srcOrd="0" destOrd="0" presId="urn:microsoft.com/office/officeart/2008/layout/LinedList"/>
    <dgm:cxn modelId="{0C41796F-EE76-C441-B06B-DCDE55036DDE}" type="presParOf" srcId="{6241986D-D272-074F-9685-1771C38548EA}" destId="{6E349C5A-E1E9-A742-94C6-911D90B186FB}" srcOrd="1" destOrd="0" presId="urn:microsoft.com/office/officeart/2008/layout/LinedList"/>
    <dgm:cxn modelId="{F1002D0F-91D9-6E4F-A2E4-DD8E0F92B71D}" type="presParOf" srcId="{6241986D-D272-074F-9685-1771C38548EA}" destId="{BA5697EE-27B8-AE45-A1CE-9AFE910662F5}" srcOrd="2" destOrd="0" presId="urn:microsoft.com/office/officeart/2008/layout/LinedList"/>
    <dgm:cxn modelId="{BC986EB2-E7C2-7046-9DC1-5A4593942A97}" type="presParOf" srcId="{A7E78EAE-B280-1C41-A465-92E8D5CBDD1F}" destId="{E599E3EE-D58B-8B40-ACB4-841FA2078CFC}" srcOrd="2" destOrd="0" presId="urn:microsoft.com/office/officeart/2008/layout/LinedList"/>
    <dgm:cxn modelId="{AAEFB250-6B7D-474D-8CD6-5EB260A48133}" type="presParOf" srcId="{A7E78EAE-B280-1C41-A465-92E8D5CBDD1F}" destId="{D7157E49-0CEE-FF40-B45E-7EA5194976F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75071A-AFB1-4703-B2D4-941558078174}"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F13F6764-1165-45EF-998C-16475BCD105F}">
      <dgm:prSet/>
      <dgm:spPr/>
      <dgm:t>
        <a:bodyPr/>
        <a:lstStyle/>
        <a:p>
          <a:pPr algn="just"/>
          <a:r>
            <a:rPr lang="en-US" b="1" i="0" dirty="0"/>
            <a:t>“Auditor” means a Company Secretary who is deemed to be in practice under sub-section (2) of Section 2 of the Company Secretaries Act, 1980 including a firm or Limited Liability Partnership (LLP) registered with ICSI undertaking the Audit.</a:t>
          </a:r>
          <a:endParaRPr lang="en-US" dirty="0"/>
        </a:p>
      </dgm:t>
    </dgm:pt>
    <dgm:pt modelId="{0AAABC26-9124-42F5-8283-ECBB397DA349}" type="parTrans" cxnId="{FAF202A4-6352-48FD-9DBD-F4B7E4778B3E}">
      <dgm:prSet/>
      <dgm:spPr/>
      <dgm:t>
        <a:bodyPr/>
        <a:lstStyle/>
        <a:p>
          <a:pPr algn="just"/>
          <a:endParaRPr lang="en-US"/>
        </a:p>
      </dgm:t>
    </dgm:pt>
    <dgm:pt modelId="{26551DCD-43FB-44AF-8987-DC1AC4D14D94}" type="sibTrans" cxnId="{FAF202A4-6352-48FD-9DBD-F4B7E4778B3E}">
      <dgm:prSet/>
      <dgm:spPr/>
      <dgm:t>
        <a:bodyPr/>
        <a:lstStyle/>
        <a:p>
          <a:pPr algn="just"/>
          <a:endParaRPr lang="en-US"/>
        </a:p>
      </dgm:t>
    </dgm:pt>
    <dgm:pt modelId="{506CD72D-12D3-479A-89D4-643F0FEFDEEB}">
      <dgm:prSet/>
      <dgm:spPr/>
      <dgm:t>
        <a:bodyPr/>
        <a:lstStyle/>
        <a:p>
          <a:pPr algn="just"/>
          <a:r>
            <a:rPr lang="en-US" b="1" i="0" dirty="0"/>
            <a:t>“Management” includes Board of Directors and persons who have been entrusted with the responsibility of governance and compliances of the Auditee.</a:t>
          </a:r>
          <a:endParaRPr lang="en-US" dirty="0"/>
        </a:p>
      </dgm:t>
    </dgm:pt>
    <dgm:pt modelId="{6FA6C2A9-6766-4313-808A-5F0CF3499F9F}" type="parTrans" cxnId="{D6946874-6C65-4F1C-9B29-2B5321E580B3}">
      <dgm:prSet/>
      <dgm:spPr/>
      <dgm:t>
        <a:bodyPr/>
        <a:lstStyle/>
        <a:p>
          <a:pPr algn="just"/>
          <a:endParaRPr lang="en-US"/>
        </a:p>
      </dgm:t>
    </dgm:pt>
    <dgm:pt modelId="{856B206B-B5E6-49DE-B63E-1EAF64BBE752}" type="sibTrans" cxnId="{D6946874-6C65-4F1C-9B29-2B5321E580B3}">
      <dgm:prSet/>
      <dgm:spPr/>
      <dgm:t>
        <a:bodyPr/>
        <a:lstStyle/>
        <a:p>
          <a:pPr algn="just"/>
          <a:endParaRPr lang="en-US"/>
        </a:p>
      </dgm:t>
    </dgm:pt>
    <dgm:pt modelId="{F8BF1AF3-0136-485B-9285-FDFDF2BA7F13}">
      <dgm:prSet/>
      <dgm:spPr/>
      <dgm:t>
        <a:bodyPr/>
        <a:lstStyle/>
        <a:p>
          <a:pPr algn="just"/>
          <a:r>
            <a:rPr lang="en-US" b="1" i="0" dirty="0"/>
            <a:t>“Predecessor or Previous Auditor” means an Auditor who has conducted the most recent audit assignment of the Auditee and submitted report thereon prior to the incumbent Auditor or was engaged but did not complete the audit assignment due to his resignation, termination or otherwise.</a:t>
          </a:r>
          <a:endParaRPr lang="en-US" dirty="0"/>
        </a:p>
      </dgm:t>
    </dgm:pt>
    <dgm:pt modelId="{F729DFF3-699C-48E0-AD7B-ADD58A388EEC}" type="parTrans" cxnId="{4A8E68B4-3B81-4315-A2F7-4C06B79744F5}">
      <dgm:prSet/>
      <dgm:spPr/>
      <dgm:t>
        <a:bodyPr/>
        <a:lstStyle/>
        <a:p>
          <a:pPr algn="just"/>
          <a:endParaRPr lang="en-US"/>
        </a:p>
      </dgm:t>
    </dgm:pt>
    <dgm:pt modelId="{7EB800CB-A8EC-4A6E-A229-5435CF6906ED}" type="sibTrans" cxnId="{4A8E68B4-3B81-4315-A2F7-4C06B79744F5}">
      <dgm:prSet/>
      <dgm:spPr/>
      <dgm:t>
        <a:bodyPr/>
        <a:lstStyle/>
        <a:p>
          <a:pPr algn="just"/>
          <a:endParaRPr lang="en-US"/>
        </a:p>
      </dgm:t>
    </dgm:pt>
    <dgm:pt modelId="{CA90819E-6678-DA47-A52D-C45CF8300C5D}">
      <dgm:prSet/>
      <dgm:spPr/>
      <dgm:t>
        <a:bodyPr/>
        <a:lstStyle/>
        <a:p>
          <a:pPr algn="ctr"/>
          <a:r>
            <a:rPr lang="en-US" dirty="0" smtClean="0"/>
            <a:t>4</a:t>
          </a:r>
          <a:endParaRPr lang="en-US" dirty="0"/>
        </a:p>
      </dgm:t>
    </dgm:pt>
    <dgm:pt modelId="{7885FEBA-06B6-034D-9422-20F4DA36DEA1}" type="parTrans" cxnId="{F0973D92-399A-6F4E-BEE7-3B8A42A6D267}">
      <dgm:prSet/>
      <dgm:spPr/>
      <dgm:t>
        <a:bodyPr/>
        <a:lstStyle/>
        <a:p>
          <a:endParaRPr lang="en-US"/>
        </a:p>
      </dgm:t>
    </dgm:pt>
    <dgm:pt modelId="{9BB5D413-2396-E846-A05C-1E9396493D6A}" type="sibTrans" cxnId="{F0973D92-399A-6F4E-BEE7-3B8A42A6D267}">
      <dgm:prSet/>
      <dgm:spPr/>
      <dgm:t>
        <a:bodyPr/>
        <a:lstStyle/>
        <a:p>
          <a:endParaRPr lang="en-US"/>
        </a:p>
      </dgm:t>
    </dgm:pt>
    <dgm:pt modelId="{C1CC616B-27EC-6F4E-9B18-775FB225655D}">
      <dgm:prSet/>
      <dgm:spPr/>
      <dgm:t>
        <a:bodyPr/>
        <a:lstStyle/>
        <a:p>
          <a:pPr algn="ctr"/>
          <a:r>
            <a:rPr lang="en-US" dirty="0" smtClean="0"/>
            <a:t>5</a:t>
          </a:r>
          <a:endParaRPr lang="en-US" dirty="0"/>
        </a:p>
      </dgm:t>
    </dgm:pt>
    <dgm:pt modelId="{7DA6E55D-B7A8-1F41-8BDA-D209ED10E83C}" type="parTrans" cxnId="{78A348A2-CFCC-DB41-9FB9-3A6D60A15B47}">
      <dgm:prSet/>
      <dgm:spPr/>
      <dgm:t>
        <a:bodyPr/>
        <a:lstStyle/>
        <a:p>
          <a:endParaRPr lang="en-US"/>
        </a:p>
      </dgm:t>
    </dgm:pt>
    <dgm:pt modelId="{7D2BDC10-1D12-EF45-9408-2D90EB5CE405}" type="sibTrans" cxnId="{78A348A2-CFCC-DB41-9FB9-3A6D60A15B47}">
      <dgm:prSet/>
      <dgm:spPr/>
      <dgm:t>
        <a:bodyPr/>
        <a:lstStyle/>
        <a:p>
          <a:endParaRPr lang="en-US"/>
        </a:p>
      </dgm:t>
    </dgm:pt>
    <dgm:pt modelId="{BA1CFCBE-FB72-2B4C-A9FE-2B1A4FACC24E}">
      <dgm:prSet/>
      <dgm:spPr/>
      <dgm:t>
        <a:bodyPr/>
        <a:lstStyle/>
        <a:p>
          <a:pPr algn="ctr"/>
          <a:r>
            <a:rPr lang="en-US" dirty="0" smtClean="0"/>
            <a:t>6</a:t>
          </a:r>
          <a:endParaRPr lang="en-US" dirty="0"/>
        </a:p>
      </dgm:t>
    </dgm:pt>
    <dgm:pt modelId="{5F6A3A33-1A8D-5E4D-A303-F663D9F583C0}" type="parTrans" cxnId="{D828FEBD-3123-B749-9952-148488547042}">
      <dgm:prSet/>
      <dgm:spPr/>
      <dgm:t>
        <a:bodyPr/>
        <a:lstStyle/>
        <a:p>
          <a:endParaRPr lang="en-US"/>
        </a:p>
      </dgm:t>
    </dgm:pt>
    <dgm:pt modelId="{5A1E285D-10A4-AB42-9ABB-837292C8C6CB}" type="sibTrans" cxnId="{D828FEBD-3123-B749-9952-148488547042}">
      <dgm:prSet/>
      <dgm:spPr/>
      <dgm:t>
        <a:bodyPr/>
        <a:lstStyle/>
        <a:p>
          <a:endParaRPr lang="en-US"/>
        </a:p>
      </dgm:t>
    </dgm:pt>
    <dgm:pt modelId="{72FBD7A4-9B70-4300-9AA9-97BC47D4D4E8}" type="pres">
      <dgm:prSet presAssocID="{CE75071A-AFB1-4703-B2D4-941558078174}" presName="vert0" presStyleCnt="0">
        <dgm:presLayoutVars>
          <dgm:dir/>
          <dgm:animOne val="branch"/>
          <dgm:animLvl val="lvl"/>
        </dgm:presLayoutVars>
      </dgm:prSet>
      <dgm:spPr/>
      <dgm:t>
        <a:bodyPr/>
        <a:lstStyle/>
        <a:p>
          <a:endParaRPr lang="en-US"/>
        </a:p>
      </dgm:t>
    </dgm:pt>
    <dgm:pt modelId="{9658F6BF-298A-1946-A524-7B75B3D3DB3A}" type="pres">
      <dgm:prSet presAssocID="{CA90819E-6678-DA47-A52D-C45CF8300C5D}" presName="thickLine" presStyleLbl="alignNode1" presStyleIdx="0" presStyleCnt="3"/>
      <dgm:spPr/>
    </dgm:pt>
    <dgm:pt modelId="{53BC767E-25EC-7748-A0CA-F8F7AD53738E}" type="pres">
      <dgm:prSet presAssocID="{CA90819E-6678-DA47-A52D-C45CF8300C5D}" presName="horz1" presStyleCnt="0"/>
      <dgm:spPr/>
    </dgm:pt>
    <dgm:pt modelId="{C5119D1C-4F6E-F743-B78A-A4A1A4755376}" type="pres">
      <dgm:prSet presAssocID="{CA90819E-6678-DA47-A52D-C45CF8300C5D}" presName="tx1" presStyleLbl="revTx" presStyleIdx="0" presStyleCnt="6"/>
      <dgm:spPr/>
      <dgm:t>
        <a:bodyPr/>
        <a:lstStyle/>
        <a:p>
          <a:endParaRPr lang="en-US"/>
        </a:p>
      </dgm:t>
    </dgm:pt>
    <dgm:pt modelId="{1237BAE5-A023-4A41-A6C4-6403DBC1B65F}" type="pres">
      <dgm:prSet presAssocID="{CA90819E-6678-DA47-A52D-C45CF8300C5D}" presName="vert1" presStyleCnt="0"/>
      <dgm:spPr/>
    </dgm:pt>
    <dgm:pt modelId="{8EA2DE3A-CF17-B540-81EE-410B5662EA68}" type="pres">
      <dgm:prSet presAssocID="{F13F6764-1165-45EF-998C-16475BCD105F}" presName="vertSpace2a" presStyleCnt="0"/>
      <dgm:spPr/>
    </dgm:pt>
    <dgm:pt modelId="{79E25121-CA39-3B46-8C3C-7025457B262F}" type="pres">
      <dgm:prSet presAssocID="{F13F6764-1165-45EF-998C-16475BCD105F}" presName="horz2" presStyleCnt="0"/>
      <dgm:spPr/>
    </dgm:pt>
    <dgm:pt modelId="{89D2CF76-EDCF-3548-B6F3-64496A326EC2}" type="pres">
      <dgm:prSet presAssocID="{F13F6764-1165-45EF-998C-16475BCD105F}" presName="horzSpace2" presStyleCnt="0"/>
      <dgm:spPr/>
    </dgm:pt>
    <dgm:pt modelId="{7C3BF135-5B4A-D145-A2E3-FB6E3A408284}" type="pres">
      <dgm:prSet presAssocID="{F13F6764-1165-45EF-998C-16475BCD105F}" presName="tx2" presStyleLbl="revTx" presStyleIdx="1" presStyleCnt="6"/>
      <dgm:spPr/>
      <dgm:t>
        <a:bodyPr/>
        <a:lstStyle/>
        <a:p>
          <a:endParaRPr lang="en-US"/>
        </a:p>
      </dgm:t>
    </dgm:pt>
    <dgm:pt modelId="{A205686E-DEBD-DE43-A432-B411E01D20E5}" type="pres">
      <dgm:prSet presAssocID="{F13F6764-1165-45EF-998C-16475BCD105F}" presName="vert2" presStyleCnt="0"/>
      <dgm:spPr/>
    </dgm:pt>
    <dgm:pt modelId="{3509EA78-918A-2442-8842-99C06BCD9463}" type="pres">
      <dgm:prSet presAssocID="{F13F6764-1165-45EF-998C-16475BCD105F}" presName="thinLine2b" presStyleLbl="callout" presStyleIdx="0" presStyleCnt="3"/>
      <dgm:spPr/>
    </dgm:pt>
    <dgm:pt modelId="{C37D7074-F80E-524A-965B-F486E3803078}" type="pres">
      <dgm:prSet presAssocID="{F13F6764-1165-45EF-998C-16475BCD105F}" presName="vertSpace2b" presStyleCnt="0"/>
      <dgm:spPr/>
    </dgm:pt>
    <dgm:pt modelId="{F0009E13-AD41-B04F-8030-F8F69C87860A}" type="pres">
      <dgm:prSet presAssocID="{C1CC616B-27EC-6F4E-9B18-775FB225655D}" presName="thickLine" presStyleLbl="alignNode1" presStyleIdx="1" presStyleCnt="3"/>
      <dgm:spPr/>
    </dgm:pt>
    <dgm:pt modelId="{32E15563-70C7-9F48-983B-3AB0FC6335F5}" type="pres">
      <dgm:prSet presAssocID="{C1CC616B-27EC-6F4E-9B18-775FB225655D}" presName="horz1" presStyleCnt="0"/>
      <dgm:spPr/>
    </dgm:pt>
    <dgm:pt modelId="{FD44A483-3DCE-724A-81E5-B9176AE966B3}" type="pres">
      <dgm:prSet presAssocID="{C1CC616B-27EC-6F4E-9B18-775FB225655D}" presName="tx1" presStyleLbl="revTx" presStyleIdx="2" presStyleCnt="6"/>
      <dgm:spPr/>
      <dgm:t>
        <a:bodyPr/>
        <a:lstStyle/>
        <a:p>
          <a:endParaRPr lang="en-US"/>
        </a:p>
      </dgm:t>
    </dgm:pt>
    <dgm:pt modelId="{06A8E2D3-A23A-1A4E-85A5-358A80016D18}" type="pres">
      <dgm:prSet presAssocID="{C1CC616B-27EC-6F4E-9B18-775FB225655D}" presName="vert1" presStyleCnt="0"/>
      <dgm:spPr/>
    </dgm:pt>
    <dgm:pt modelId="{13C1F5D7-416C-3243-9FAA-D16C79572A24}" type="pres">
      <dgm:prSet presAssocID="{506CD72D-12D3-479A-89D4-643F0FEFDEEB}" presName="vertSpace2a" presStyleCnt="0"/>
      <dgm:spPr/>
    </dgm:pt>
    <dgm:pt modelId="{13E9A0E5-9182-C347-80BE-770CAD63E00C}" type="pres">
      <dgm:prSet presAssocID="{506CD72D-12D3-479A-89D4-643F0FEFDEEB}" presName="horz2" presStyleCnt="0"/>
      <dgm:spPr/>
    </dgm:pt>
    <dgm:pt modelId="{2AE3EAFE-E497-C245-A331-9EB70F2F11FA}" type="pres">
      <dgm:prSet presAssocID="{506CD72D-12D3-479A-89D4-643F0FEFDEEB}" presName="horzSpace2" presStyleCnt="0"/>
      <dgm:spPr/>
    </dgm:pt>
    <dgm:pt modelId="{9CD47ABB-9B1E-704F-8E71-9DB1071F88E8}" type="pres">
      <dgm:prSet presAssocID="{506CD72D-12D3-479A-89D4-643F0FEFDEEB}" presName="tx2" presStyleLbl="revTx" presStyleIdx="3" presStyleCnt="6"/>
      <dgm:spPr/>
      <dgm:t>
        <a:bodyPr/>
        <a:lstStyle/>
        <a:p>
          <a:endParaRPr lang="en-US"/>
        </a:p>
      </dgm:t>
    </dgm:pt>
    <dgm:pt modelId="{0F885ACE-B8BB-3543-94F8-85E0C5788AC6}" type="pres">
      <dgm:prSet presAssocID="{506CD72D-12D3-479A-89D4-643F0FEFDEEB}" presName="vert2" presStyleCnt="0"/>
      <dgm:spPr/>
    </dgm:pt>
    <dgm:pt modelId="{E846C4F0-560C-AE42-B69F-2CB09FA8E325}" type="pres">
      <dgm:prSet presAssocID="{506CD72D-12D3-479A-89D4-643F0FEFDEEB}" presName="thinLine2b" presStyleLbl="callout" presStyleIdx="1" presStyleCnt="3"/>
      <dgm:spPr/>
    </dgm:pt>
    <dgm:pt modelId="{C6F2612C-89D3-5C44-9124-3C36EE8CEB8F}" type="pres">
      <dgm:prSet presAssocID="{506CD72D-12D3-479A-89D4-643F0FEFDEEB}" presName="vertSpace2b" presStyleCnt="0"/>
      <dgm:spPr/>
    </dgm:pt>
    <dgm:pt modelId="{2978973E-3CA8-0C4D-A40D-0526BB8BFC11}" type="pres">
      <dgm:prSet presAssocID="{BA1CFCBE-FB72-2B4C-A9FE-2B1A4FACC24E}" presName="thickLine" presStyleLbl="alignNode1" presStyleIdx="2" presStyleCnt="3"/>
      <dgm:spPr/>
    </dgm:pt>
    <dgm:pt modelId="{956CA57B-2971-E241-AFF4-2C4AF0267320}" type="pres">
      <dgm:prSet presAssocID="{BA1CFCBE-FB72-2B4C-A9FE-2B1A4FACC24E}" presName="horz1" presStyleCnt="0"/>
      <dgm:spPr/>
    </dgm:pt>
    <dgm:pt modelId="{3A5BECD2-68BF-B64F-B87A-D8CD78D88F59}" type="pres">
      <dgm:prSet presAssocID="{BA1CFCBE-FB72-2B4C-A9FE-2B1A4FACC24E}" presName="tx1" presStyleLbl="revTx" presStyleIdx="4" presStyleCnt="6"/>
      <dgm:spPr/>
      <dgm:t>
        <a:bodyPr/>
        <a:lstStyle/>
        <a:p>
          <a:endParaRPr lang="en-US"/>
        </a:p>
      </dgm:t>
    </dgm:pt>
    <dgm:pt modelId="{D3FC1A6D-86E9-6241-A5D2-8811ABC2FACF}" type="pres">
      <dgm:prSet presAssocID="{BA1CFCBE-FB72-2B4C-A9FE-2B1A4FACC24E}" presName="vert1" presStyleCnt="0"/>
      <dgm:spPr/>
    </dgm:pt>
    <dgm:pt modelId="{CCD01026-16FF-3743-8393-1DDB02F055D1}" type="pres">
      <dgm:prSet presAssocID="{F8BF1AF3-0136-485B-9285-FDFDF2BA7F13}" presName="vertSpace2a" presStyleCnt="0"/>
      <dgm:spPr/>
    </dgm:pt>
    <dgm:pt modelId="{56B4CBB7-EC39-0E49-A071-C1D10EF9D50B}" type="pres">
      <dgm:prSet presAssocID="{F8BF1AF3-0136-485B-9285-FDFDF2BA7F13}" presName="horz2" presStyleCnt="0"/>
      <dgm:spPr/>
    </dgm:pt>
    <dgm:pt modelId="{6AF0C1FB-E506-964B-9294-F64A30174A52}" type="pres">
      <dgm:prSet presAssocID="{F8BF1AF3-0136-485B-9285-FDFDF2BA7F13}" presName="horzSpace2" presStyleCnt="0"/>
      <dgm:spPr/>
    </dgm:pt>
    <dgm:pt modelId="{9A255C67-A405-664D-AC96-816D555AC20F}" type="pres">
      <dgm:prSet presAssocID="{F8BF1AF3-0136-485B-9285-FDFDF2BA7F13}" presName="tx2" presStyleLbl="revTx" presStyleIdx="5" presStyleCnt="6"/>
      <dgm:spPr/>
      <dgm:t>
        <a:bodyPr/>
        <a:lstStyle/>
        <a:p>
          <a:endParaRPr lang="en-US"/>
        </a:p>
      </dgm:t>
    </dgm:pt>
    <dgm:pt modelId="{CF77536D-BCBD-6F43-AB9C-F998AB5EC133}" type="pres">
      <dgm:prSet presAssocID="{F8BF1AF3-0136-485B-9285-FDFDF2BA7F13}" presName="vert2" presStyleCnt="0"/>
      <dgm:spPr/>
    </dgm:pt>
    <dgm:pt modelId="{29F56490-3F3F-E64F-9B64-3A927E4ECD08}" type="pres">
      <dgm:prSet presAssocID="{F8BF1AF3-0136-485B-9285-FDFDF2BA7F13}" presName="thinLine2b" presStyleLbl="callout" presStyleIdx="2" presStyleCnt="3"/>
      <dgm:spPr/>
    </dgm:pt>
    <dgm:pt modelId="{5DFEE7A9-DB2E-1846-A8AA-78335AD731CB}" type="pres">
      <dgm:prSet presAssocID="{F8BF1AF3-0136-485B-9285-FDFDF2BA7F13}" presName="vertSpace2b" presStyleCnt="0"/>
      <dgm:spPr/>
    </dgm:pt>
  </dgm:ptLst>
  <dgm:cxnLst>
    <dgm:cxn modelId="{F0973D92-399A-6F4E-BEE7-3B8A42A6D267}" srcId="{CE75071A-AFB1-4703-B2D4-941558078174}" destId="{CA90819E-6678-DA47-A52D-C45CF8300C5D}" srcOrd="0" destOrd="0" parTransId="{7885FEBA-06B6-034D-9422-20F4DA36DEA1}" sibTransId="{9BB5D413-2396-E846-A05C-1E9396493D6A}"/>
    <dgm:cxn modelId="{4A8E68B4-3B81-4315-A2F7-4C06B79744F5}" srcId="{BA1CFCBE-FB72-2B4C-A9FE-2B1A4FACC24E}" destId="{F8BF1AF3-0136-485B-9285-FDFDF2BA7F13}" srcOrd="0" destOrd="0" parTransId="{F729DFF3-699C-48E0-AD7B-ADD58A388EEC}" sibTransId="{7EB800CB-A8EC-4A6E-A229-5435CF6906ED}"/>
    <dgm:cxn modelId="{FAF202A4-6352-48FD-9DBD-F4B7E4778B3E}" srcId="{CA90819E-6678-DA47-A52D-C45CF8300C5D}" destId="{F13F6764-1165-45EF-998C-16475BCD105F}" srcOrd="0" destOrd="0" parTransId="{0AAABC26-9124-42F5-8283-ECBB397DA349}" sibTransId="{26551DCD-43FB-44AF-8987-DC1AC4D14D94}"/>
    <dgm:cxn modelId="{BD92C6E6-A4E0-B14C-9742-CB9E3B14ADEA}" type="presOf" srcId="{F13F6764-1165-45EF-998C-16475BCD105F}" destId="{7C3BF135-5B4A-D145-A2E3-FB6E3A408284}" srcOrd="0" destOrd="0" presId="urn:microsoft.com/office/officeart/2008/layout/LinedList"/>
    <dgm:cxn modelId="{CECD762F-437C-A74C-B9AF-E95B73B3CCE8}" type="presOf" srcId="{C1CC616B-27EC-6F4E-9B18-775FB225655D}" destId="{FD44A483-3DCE-724A-81E5-B9176AE966B3}" srcOrd="0" destOrd="0" presId="urn:microsoft.com/office/officeart/2008/layout/LinedList"/>
    <dgm:cxn modelId="{E77EB99A-44BA-5549-A9FC-2EB843FECC17}" type="presOf" srcId="{F8BF1AF3-0136-485B-9285-FDFDF2BA7F13}" destId="{9A255C67-A405-664D-AC96-816D555AC20F}" srcOrd="0" destOrd="0" presId="urn:microsoft.com/office/officeart/2008/layout/LinedList"/>
    <dgm:cxn modelId="{5A5E6353-D788-6B4F-9400-716AFC892298}" type="presOf" srcId="{CA90819E-6678-DA47-A52D-C45CF8300C5D}" destId="{C5119D1C-4F6E-F743-B78A-A4A1A4755376}" srcOrd="0" destOrd="0" presId="urn:microsoft.com/office/officeart/2008/layout/LinedList"/>
    <dgm:cxn modelId="{371BC9D5-8A28-504F-9529-FD400F9D0177}" type="presOf" srcId="{CE75071A-AFB1-4703-B2D4-941558078174}" destId="{72FBD7A4-9B70-4300-9AA9-97BC47D4D4E8}" srcOrd="0" destOrd="0" presId="urn:microsoft.com/office/officeart/2008/layout/LinedList"/>
    <dgm:cxn modelId="{B6D16D89-4467-334C-A512-EAA06FDD969E}" type="presOf" srcId="{506CD72D-12D3-479A-89D4-643F0FEFDEEB}" destId="{9CD47ABB-9B1E-704F-8E71-9DB1071F88E8}" srcOrd="0" destOrd="0" presId="urn:microsoft.com/office/officeart/2008/layout/LinedList"/>
    <dgm:cxn modelId="{497217FF-3C95-4B42-B215-A2A46613D6A8}" type="presOf" srcId="{BA1CFCBE-FB72-2B4C-A9FE-2B1A4FACC24E}" destId="{3A5BECD2-68BF-B64F-B87A-D8CD78D88F59}" srcOrd="0" destOrd="0" presId="urn:microsoft.com/office/officeart/2008/layout/LinedList"/>
    <dgm:cxn modelId="{D6946874-6C65-4F1C-9B29-2B5321E580B3}" srcId="{C1CC616B-27EC-6F4E-9B18-775FB225655D}" destId="{506CD72D-12D3-479A-89D4-643F0FEFDEEB}" srcOrd="0" destOrd="0" parTransId="{6FA6C2A9-6766-4313-808A-5F0CF3499F9F}" sibTransId="{856B206B-B5E6-49DE-B63E-1EAF64BBE752}"/>
    <dgm:cxn modelId="{78A348A2-CFCC-DB41-9FB9-3A6D60A15B47}" srcId="{CE75071A-AFB1-4703-B2D4-941558078174}" destId="{C1CC616B-27EC-6F4E-9B18-775FB225655D}" srcOrd="1" destOrd="0" parTransId="{7DA6E55D-B7A8-1F41-8BDA-D209ED10E83C}" sibTransId="{7D2BDC10-1D12-EF45-9408-2D90EB5CE405}"/>
    <dgm:cxn modelId="{D828FEBD-3123-B749-9952-148488547042}" srcId="{CE75071A-AFB1-4703-B2D4-941558078174}" destId="{BA1CFCBE-FB72-2B4C-A9FE-2B1A4FACC24E}" srcOrd="2" destOrd="0" parTransId="{5F6A3A33-1A8D-5E4D-A303-F663D9F583C0}" sibTransId="{5A1E285D-10A4-AB42-9ABB-837292C8C6CB}"/>
    <dgm:cxn modelId="{E2626D6E-C398-B144-A8BD-01F3FC577039}" type="presParOf" srcId="{72FBD7A4-9B70-4300-9AA9-97BC47D4D4E8}" destId="{9658F6BF-298A-1946-A524-7B75B3D3DB3A}" srcOrd="0" destOrd="0" presId="urn:microsoft.com/office/officeart/2008/layout/LinedList"/>
    <dgm:cxn modelId="{252A1AFD-21B4-FC47-8ACF-315C1799A5D3}" type="presParOf" srcId="{72FBD7A4-9B70-4300-9AA9-97BC47D4D4E8}" destId="{53BC767E-25EC-7748-A0CA-F8F7AD53738E}" srcOrd="1" destOrd="0" presId="urn:microsoft.com/office/officeart/2008/layout/LinedList"/>
    <dgm:cxn modelId="{0986EAAF-2252-BE41-8477-07E8E58D2EB9}" type="presParOf" srcId="{53BC767E-25EC-7748-A0CA-F8F7AD53738E}" destId="{C5119D1C-4F6E-F743-B78A-A4A1A4755376}" srcOrd="0" destOrd="0" presId="urn:microsoft.com/office/officeart/2008/layout/LinedList"/>
    <dgm:cxn modelId="{F19B6931-A93C-9F46-89F8-9C79E47A7653}" type="presParOf" srcId="{53BC767E-25EC-7748-A0CA-F8F7AD53738E}" destId="{1237BAE5-A023-4A41-A6C4-6403DBC1B65F}" srcOrd="1" destOrd="0" presId="urn:microsoft.com/office/officeart/2008/layout/LinedList"/>
    <dgm:cxn modelId="{C6C1F7F8-46CF-CD40-9956-5969FB689DDD}" type="presParOf" srcId="{1237BAE5-A023-4A41-A6C4-6403DBC1B65F}" destId="{8EA2DE3A-CF17-B540-81EE-410B5662EA68}" srcOrd="0" destOrd="0" presId="urn:microsoft.com/office/officeart/2008/layout/LinedList"/>
    <dgm:cxn modelId="{96710FB6-9C88-F04F-812B-83E9B2A3FD48}" type="presParOf" srcId="{1237BAE5-A023-4A41-A6C4-6403DBC1B65F}" destId="{79E25121-CA39-3B46-8C3C-7025457B262F}" srcOrd="1" destOrd="0" presId="urn:microsoft.com/office/officeart/2008/layout/LinedList"/>
    <dgm:cxn modelId="{3CA0546F-AAE8-4E43-AB35-52C0A380C227}" type="presParOf" srcId="{79E25121-CA39-3B46-8C3C-7025457B262F}" destId="{89D2CF76-EDCF-3548-B6F3-64496A326EC2}" srcOrd="0" destOrd="0" presId="urn:microsoft.com/office/officeart/2008/layout/LinedList"/>
    <dgm:cxn modelId="{D5BE77D8-913C-8144-BA76-8037FCF681F7}" type="presParOf" srcId="{79E25121-CA39-3B46-8C3C-7025457B262F}" destId="{7C3BF135-5B4A-D145-A2E3-FB6E3A408284}" srcOrd="1" destOrd="0" presId="urn:microsoft.com/office/officeart/2008/layout/LinedList"/>
    <dgm:cxn modelId="{5EC4263B-4204-834E-8820-16FF1F0F9F99}" type="presParOf" srcId="{79E25121-CA39-3B46-8C3C-7025457B262F}" destId="{A205686E-DEBD-DE43-A432-B411E01D20E5}" srcOrd="2" destOrd="0" presId="urn:microsoft.com/office/officeart/2008/layout/LinedList"/>
    <dgm:cxn modelId="{F4F6D3E4-85ED-5142-87F4-6FBCBA4C1D84}" type="presParOf" srcId="{1237BAE5-A023-4A41-A6C4-6403DBC1B65F}" destId="{3509EA78-918A-2442-8842-99C06BCD9463}" srcOrd="2" destOrd="0" presId="urn:microsoft.com/office/officeart/2008/layout/LinedList"/>
    <dgm:cxn modelId="{8E3FA790-A460-0648-ABBC-B22445E63474}" type="presParOf" srcId="{1237BAE5-A023-4A41-A6C4-6403DBC1B65F}" destId="{C37D7074-F80E-524A-965B-F486E3803078}" srcOrd="3" destOrd="0" presId="urn:microsoft.com/office/officeart/2008/layout/LinedList"/>
    <dgm:cxn modelId="{721DA4F8-2779-BC42-A69E-143748E3328E}" type="presParOf" srcId="{72FBD7A4-9B70-4300-9AA9-97BC47D4D4E8}" destId="{F0009E13-AD41-B04F-8030-F8F69C87860A}" srcOrd="2" destOrd="0" presId="urn:microsoft.com/office/officeart/2008/layout/LinedList"/>
    <dgm:cxn modelId="{27C983BC-D0E0-1D41-A321-8ACD213BE744}" type="presParOf" srcId="{72FBD7A4-9B70-4300-9AA9-97BC47D4D4E8}" destId="{32E15563-70C7-9F48-983B-3AB0FC6335F5}" srcOrd="3" destOrd="0" presId="urn:microsoft.com/office/officeart/2008/layout/LinedList"/>
    <dgm:cxn modelId="{277B54A2-4927-9C44-B57C-E64C576B0C8C}" type="presParOf" srcId="{32E15563-70C7-9F48-983B-3AB0FC6335F5}" destId="{FD44A483-3DCE-724A-81E5-B9176AE966B3}" srcOrd="0" destOrd="0" presId="urn:microsoft.com/office/officeart/2008/layout/LinedList"/>
    <dgm:cxn modelId="{68040ECF-3DF9-C54B-B4E5-CB2327F8DA3C}" type="presParOf" srcId="{32E15563-70C7-9F48-983B-3AB0FC6335F5}" destId="{06A8E2D3-A23A-1A4E-85A5-358A80016D18}" srcOrd="1" destOrd="0" presId="urn:microsoft.com/office/officeart/2008/layout/LinedList"/>
    <dgm:cxn modelId="{045E044C-A2F6-0648-89B0-1809DBD00518}" type="presParOf" srcId="{06A8E2D3-A23A-1A4E-85A5-358A80016D18}" destId="{13C1F5D7-416C-3243-9FAA-D16C79572A24}" srcOrd="0" destOrd="0" presId="urn:microsoft.com/office/officeart/2008/layout/LinedList"/>
    <dgm:cxn modelId="{8467B875-0933-F84F-AA62-6E33458AD6AD}" type="presParOf" srcId="{06A8E2D3-A23A-1A4E-85A5-358A80016D18}" destId="{13E9A0E5-9182-C347-80BE-770CAD63E00C}" srcOrd="1" destOrd="0" presId="urn:microsoft.com/office/officeart/2008/layout/LinedList"/>
    <dgm:cxn modelId="{1A475305-3539-9446-84BC-342CB72115A4}" type="presParOf" srcId="{13E9A0E5-9182-C347-80BE-770CAD63E00C}" destId="{2AE3EAFE-E497-C245-A331-9EB70F2F11FA}" srcOrd="0" destOrd="0" presId="urn:microsoft.com/office/officeart/2008/layout/LinedList"/>
    <dgm:cxn modelId="{CF1D38C7-C197-D04F-8ABB-09E74B61842A}" type="presParOf" srcId="{13E9A0E5-9182-C347-80BE-770CAD63E00C}" destId="{9CD47ABB-9B1E-704F-8E71-9DB1071F88E8}" srcOrd="1" destOrd="0" presId="urn:microsoft.com/office/officeart/2008/layout/LinedList"/>
    <dgm:cxn modelId="{042BB060-8099-8E4A-9203-360D03F4EC04}" type="presParOf" srcId="{13E9A0E5-9182-C347-80BE-770CAD63E00C}" destId="{0F885ACE-B8BB-3543-94F8-85E0C5788AC6}" srcOrd="2" destOrd="0" presId="urn:microsoft.com/office/officeart/2008/layout/LinedList"/>
    <dgm:cxn modelId="{63E2C302-94EE-1B46-93FD-01AADE2ECA53}" type="presParOf" srcId="{06A8E2D3-A23A-1A4E-85A5-358A80016D18}" destId="{E846C4F0-560C-AE42-B69F-2CB09FA8E325}" srcOrd="2" destOrd="0" presId="urn:microsoft.com/office/officeart/2008/layout/LinedList"/>
    <dgm:cxn modelId="{E235017D-EAAA-024C-8AAE-717A82A55761}" type="presParOf" srcId="{06A8E2D3-A23A-1A4E-85A5-358A80016D18}" destId="{C6F2612C-89D3-5C44-9124-3C36EE8CEB8F}" srcOrd="3" destOrd="0" presId="urn:microsoft.com/office/officeart/2008/layout/LinedList"/>
    <dgm:cxn modelId="{FF96B2E0-7286-4845-99F8-0584EF7C7BEF}" type="presParOf" srcId="{72FBD7A4-9B70-4300-9AA9-97BC47D4D4E8}" destId="{2978973E-3CA8-0C4D-A40D-0526BB8BFC11}" srcOrd="4" destOrd="0" presId="urn:microsoft.com/office/officeart/2008/layout/LinedList"/>
    <dgm:cxn modelId="{744325D3-5E98-BD40-850D-B2812692DA09}" type="presParOf" srcId="{72FBD7A4-9B70-4300-9AA9-97BC47D4D4E8}" destId="{956CA57B-2971-E241-AFF4-2C4AF0267320}" srcOrd="5" destOrd="0" presId="urn:microsoft.com/office/officeart/2008/layout/LinedList"/>
    <dgm:cxn modelId="{79407205-05B1-9742-8512-A22C2CF416EB}" type="presParOf" srcId="{956CA57B-2971-E241-AFF4-2C4AF0267320}" destId="{3A5BECD2-68BF-B64F-B87A-D8CD78D88F59}" srcOrd="0" destOrd="0" presId="urn:microsoft.com/office/officeart/2008/layout/LinedList"/>
    <dgm:cxn modelId="{4F967F54-BC05-1A4C-A8D2-B8400FAAEC2C}" type="presParOf" srcId="{956CA57B-2971-E241-AFF4-2C4AF0267320}" destId="{D3FC1A6D-86E9-6241-A5D2-8811ABC2FACF}" srcOrd="1" destOrd="0" presId="urn:microsoft.com/office/officeart/2008/layout/LinedList"/>
    <dgm:cxn modelId="{E08D7C4D-EB8F-D645-9CD2-F8A5E612E554}" type="presParOf" srcId="{D3FC1A6D-86E9-6241-A5D2-8811ABC2FACF}" destId="{CCD01026-16FF-3743-8393-1DDB02F055D1}" srcOrd="0" destOrd="0" presId="urn:microsoft.com/office/officeart/2008/layout/LinedList"/>
    <dgm:cxn modelId="{7A45F177-49E8-E74A-BF0B-1930DF5C3F86}" type="presParOf" srcId="{D3FC1A6D-86E9-6241-A5D2-8811ABC2FACF}" destId="{56B4CBB7-EC39-0E49-A071-C1D10EF9D50B}" srcOrd="1" destOrd="0" presId="urn:microsoft.com/office/officeart/2008/layout/LinedList"/>
    <dgm:cxn modelId="{B08AC738-5165-C242-9853-767EB9BC1C00}" type="presParOf" srcId="{56B4CBB7-EC39-0E49-A071-C1D10EF9D50B}" destId="{6AF0C1FB-E506-964B-9294-F64A30174A52}" srcOrd="0" destOrd="0" presId="urn:microsoft.com/office/officeart/2008/layout/LinedList"/>
    <dgm:cxn modelId="{182AF530-889F-FA49-A7B0-8F3723170E4A}" type="presParOf" srcId="{56B4CBB7-EC39-0E49-A071-C1D10EF9D50B}" destId="{9A255C67-A405-664D-AC96-816D555AC20F}" srcOrd="1" destOrd="0" presId="urn:microsoft.com/office/officeart/2008/layout/LinedList"/>
    <dgm:cxn modelId="{A52860D8-3123-EA4C-BBEB-6E3ABDDADADA}" type="presParOf" srcId="{56B4CBB7-EC39-0E49-A071-C1D10EF9D50B}" destId="{CF77536D-BCBD-6F43-AB9C-F998AB5EC133}" srcOrd="2" destOrd="0" presId="urn:microsoft.com/office/officeart/2008/layout/LinedList"/>
    <dgm:cxn modelId="{FD988DB4-46BC-244B-A8C1-E8197792C853}" type="presParOf" srcId="{D3FC1A6D-86E9-6241-A5D2-8811ABC2FACF}" destId="{29F56490-3F3F-E64F-9B64-3A927E4ECD08}" srcOrd="2" destOrd="0" presId="urn:microsoft.com/office/officeart/2008/layout/LinedList"/>
    <dgm:cxn modelId="{E0863A33-4BC1-D546-8033-0777BFE76ED1}" type="presParOf" srcId="{D3FC1A6D-86E9-6241-A5D2-8811ABC2FACF}" destId="{5DFEE7A9-DB2E-1846-A8AA-78335AD731CB}"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392-2F54-49DA-8D29-1710D4DE7A6E}">
      <dsp:nvSpPr>
        <dsp:cNvPr id="0" name=""/>
        <dsp:cNvSpPr/>
      </dsp:nvSpPr>
      <dsp:spPr>
        <a:xfrm>
          <a:off x="0" y="78186"/>
          <a:ext cx="3873880" cy="63706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smtClean="0"/>
            <a:t>Study made by SEBI/NSE on Secretarial Audit Reports for the year ended at 31.03.2015</a:t>
          </a:r>
          <a:endParaRPr lang="en-US" sz="1200" b="1" kern="1200" dirty="0"/>
        </a:p>
      </dsp:txBody>
      <dsp:txXfrm>
        <a:off x="31099" y="109285"/>
        <a:ext cx="3811682" cy="574867"/>
      </dsp:txXfrm>
    </dsp:sp>
    <dsp:sp modelId="{85817320-340E-40EC-B11D-F0E2B155A7B5}">
      <dsp:nvSpPr>
        <dsp:cNvPr id="0" name=""/>
        <dsp:cNvSpPr/>
      </dsp:nvSpPr>
      <dsp:spPr>
        <a:xfrm>
          <a:off x="0" y="749811"/>
          <a:ext cx="3873880" cy="63706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smtClean="0"/>
            <a:t>Observations of NSE/SEBI on variations in reporting and need expressed for standardizing the audit process &amp; reporting</a:t>
          </a:r>
          <a:endParaRPr lang="en-US" sz="1200" b="1" kern="1200" dirty="0"/>
        </a:p>
      </dsp:txBody>
      <dsp:txXfrm>
        <a:off x="31099" y="780910"/>
        <a:ext cx="3811682" cy="574867"/>
      </dsp:txXfrm>
    </dsp:sp>
    <dsp:sp modelId="{92AEAA92-FEE0-4067-B5A4-2CD01A43593B}">
      <dsp:nvSpPr>
        <dsp:cNvPr id="0" name=""/>
        <dsp:cNvSpPr/>
      </dsp:nvSpPr>
      <dsp:spPr>
        <a:xfrm>
          <a:off x="0" y="1421436"/>
          <a:ext cx="3873880" cy="63706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kern="1200" dirty="0" smtClean="0"/>
            <a:t>Increase the confidence of stakeholders on the audit reports </a:t>
          </a:r>
          <a:endParaRPr lang="en-US" sz="1200" b="1" kern="1200" dirty="0"/>
        </a:p>
      </dsp:txBody>
      <dsp:txXfrm>
        <a:off x="31099" y="1452535"/>
        <a:ext cx="3811682" cy="574867"/>
      </dsp:txXfrm>
    </dsp:sp>
    <dsp:sp modelId="{2DA4D7C4-055F-4C06-8B5A-4B146BDA3DD4}">
      <dsp:nvSpPr>
        <dsp:cNvPr id="0" name=""/>
        <dsp:cNvSpPr/>
      </dsp:nvSpPr>
      <dsp:spPr>
        <a:xfrm>
          <a:off x="0" y="2093061"/>
          <a:ext cx="3873880" cy="63706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US" sz="1200" b="1" i="0" kern="1200" dirty="0" smtClean="0"/>
            <a:t>Reduce the possibilities of mistakes by Auditor</a:t>
          </a:r>
          <a:endParaRPr lang="en-US" sz="1200" kern="1200" dirty="0"/>
        </a:p>
      </dsp:txBody>
      <dsp:txXfrm>
        <a:off x="31099" y="2124160"/>
        <a:ext cx="3811682" cy="5748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148B2-03EA-3341-81DC-09B1EF547249}">
      <dsp:nvSpPr>
        <dsp:cNvPr id="0" name=""/>
        <dsp:cNvSpPr/>
      </dsp:nvSpPr>
      <dsp:spPr>
        <a:xfrm>
          <a:off x="0" y="0"/>
          <a:ext cx="846094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05CB23-B1E1-4148-A59B-2CD19E1922C0}">
      <dsp:nvSpPr>
        <dsp:cNvPr id="0" name=""/>
        <dsp:cNvSpPr/>
      </dsp:nvSpPr>
      <dsp:spPr>
        <a:xfrm>
          <a:off x="0" y="0"/>
          <a:ext cx="1692188" cy="170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r>
            <a:rPr lang="en-US" sz="6500" kern="1200" dirty="0" smtClean="0"/>
            <a:t>7</a:t>
          </a:r>
          <a:endParaRPr lang="en-US" sz="6500" kern="1200" dirty="0"/>
        </a:p>
      </dsp:txBody>
      <dsp:txXfrm>
        <a:off x="0" y="0"/>
        <a:ext cx="1692188" cy="1707771"/>
      </dsp:txXfrm>
    </dsp:sp>
    <dsp:sp modelId="{2683F776-C956-AC4D-B99F-EB390430A16D}">
      <dsp:nvSpPr>
        <dsp:cNvPr id="0" name=""/>
        <dsp:cNvSpPr/>
      </dsp:nvSpPr>
      <dsp:spPr>
        <a:xfrm>
          <a:off x="1819102" y="77550"/>
          <a:ext cx="6641841" cy="155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r>
            <a:rPr lang="en-US" sz="2500" kern="1200" dirty="0"/>
            <a:t>“Audit Documentation” means the working papers prepared or records obtained by the Auditor in connection with the audit.</a:t>
          </a:r>
        </a:p>
      </dsp:txBody>
      <dsp:txXfrm>
        <a:off x="1819102" y="77550"/>
        <a:ext cx="6641841" cy="1551002"/>
      </dsp:txXfrm>
    </dsp:sp>
    <dsp:sp modelId="{93E03AA1-5D51-F240-97A4-E033BEC51CEC}">
      <dsp:nvSpPr>
        <dsp:cNvPr id="0" name=""/>
        <dsp:cNvSpPr/>
      </dsp:nvSpPr>
      <dsp:spPr>
        <a:xfrm>
          <a:off x="1692188" y="1628553"/>
          <a:ext cx="6768755"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E09EAD-CAC0-B649-A2E5-314DAE62C44E}">
      <dsp:nvSpPr>
        <dsp:cNvPr id="0" name=""/>
        <dsp:cNvSpPr/>
      </dsp:nvSpPr>
      <dsp:spPr>
        <a:xfrm>
          <a:off x="0" y="1707771"/>
          <a:ext cx="8460944"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D327F-0432-E94F-8787-31D966AFD2C1}">
      <dsp:nvSpPr>
        <dsp:cNvPr id="0" name=""/>
        <dsp:cNvSpPr/>
      </dsp:nvSpPr>
      <dsp:spPr>
        <a:xfrm>
          <a:off x="0" y="1707771"/>
          <a:ext cx="1692188" cy="1707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r>
            <a:rPr lang="en-US" sz="6500" kern="1200" dirty="0" smtClean="0"/>
            <a:t>8</a:t>
          </a:r>
          <a:endParaRPr lang="en-US" sz="6500" kern="1200" dirty="0"/>
        </a:p>
      </dsp:txBody>
      <dsp:txXfrm>
        <a:off x="0" y="1707771"/>
        <a:ext cx="1692188" cy="1707771"/>
      </dsp:txXfrm>
    </dsp:sp>
    <dsp:sp modelId="{6D83DF1E-F189-9E43-95DD-F8BDEB165D7D}">
      <dsp:nvSpPr>
        <dsp:cNvPr id="0" name=""/>
        <dsp:cNvSpPr/>
      </dsp:nvSpPr>
      <dsp:spPr>
        <a:xfrm>
          <a:off x="1819102" y="1785321"/>
          <a:ext cx="6641841" cy="1551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r>
            <a:rPr lang="en-US" sz="2500" kern="1200" dirty="0"/>
            <a:t>Audit Evidence” refers to relevant information and documents gathered in the course of the audit for arriving at the conclusion on which the Auditor’s opinion is based.</a:t>
          </a:r>
        </a:p>
      </dsp:txBody>
      <dsp:txXfrm>
        <a:off x="1819102" y="1785321"/>
        <a:ext cx="6641841" cy="1551002"/>
      </dsp:txXfrm>
    </dsp:sp>
    <dsp:sp modelId="{ACB2EF0B-B480-E745-AE48-8C93437611B0}">
      <dsp:nvSpPr>
        <dsp:cNvPr id="0" name=""/>
        <dsp:cNvSpPr/>
      </dsp:nvSpPr>
      <dsp:spPr>
        <a:xfrm>
          <a:off x="1692188" y="3336324"/>
          <a:ext cx="6768755"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B0242-366F-CF4B-BF11-926EB9F649D7}">
      <dsp:nvSpPr>
        <dsp:cNvPr id="0" name=""/>
        <dsp:cNvSpPr/>
      </dsp:nvSpPr>
      <dsp:spPr>
        <a:xfrm>
          <a:off x="0" y="1562"/>
          <a:ext cx="85916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2570E05-C2C6-AD47-96B8-F43AD0453BB5}">
      <dsp:nvSpPr>
        <dsp:cNvPr id="0" name=""/>
        <dsp:cNvSpPr/>
      </dsp:nvSpPr>
      <dsp:spPr>
        <a:xfrm>
          <a:off x="0" y="1562"/>
          <a:ext cx="1718337" cy="106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ctr" defTabSz="2266950">
            <a:lnSpc>
              <a:spcPct val="90000"/>
            </a:lnSpc>
            <a:spcBef>
              <a:spcPct val="0"/>
            </a:spcBef>
            <a:spcAft>
              <a:spcPct val="35000"/>
            </a:spcAft>
          </a:pPr>
          <a:r>
            <a:rPr lang="en-US" sz="5100" kern="1200" dirty="0" smtClean="0"/>
            <a:t>9</a:t>
          </a:r>
          <a:endParaRPr lang="en-US" sz="5100" kern="1200" dirty="0"/>
        </a:p>
      </dsp:txBody>
      <dsp:txXfrm>
        <a:off x="0" y="1562"/>
        <a:ext cx="1718337" cy="1065464"/>
      </dsp:txXfrm>
    </dsp:sp>
    <dsp:sp modelId="{F2E5410D-657B-3341-A886-95051C955691}">
      <dsp:nvSpPr>
        <dsp:cNvPr id="0" name=""/>
        <dsp:cNvSpPr/>
      </dsp:nvSpPr>
      <dsp:spPr>
        <a:xfrm>
          <a:off x="1847212" y="49945"/>
          <a:ext cx="6744475" cy="96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kern="1200" dirty="0"/>
            <a:t>“Audit Evidence” as defined in CSAS-2.</a:t>
          </a:r>
        </a:p>
      </dsp:txBody>
      <dsp:txXfrm>
        <a:off x="1847212" y="49945"/>
        <a:ext cx="6744475" cy="967658"/>
      </dsp:txXfrm>
    </dsp:sp>
    <dsp:sp modelId="{6F848280-B018-9F45-92B3-AA034C7ABA61}">
      <dsp:nvSpPr>
        <dsp:cNvPr id="0" name=""/>
        <dsp:cNvSpPr/>
      </dsp:nvSpPr>
      <dsp:spPr>
        <a:xfrm>
          <a:off x="1718337" y="1017603"/>
          <a:ext cx="6873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E6AE1889-4DAD-5E4B-9ED2-F0131F9B4406}">
      <dsp:nvSpPr>
        <dsp:cNvPr id="0" name=""/>
        <dsp:cNvSpPr/>
      </dsp:nvSpPr>
      <dsp:spPr>
        <a:xfrm>
          <a:off x="0" y="1067026"/>
          <a:ext cx="85916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E4284AD-8BF5-C048-AA56-0CD8843B3B99}">
      <dsp:nvSpPr>
        <dsp:cNvPr id="0" name=""/>
        <dsp:cNvSpPr/>
      </dsp:nvSpPr>
      <dsp:spPr>
        <a:xfrm>
          <a:off x="0" y="1067026"/>
          <a:ext cx="1718337" cy="106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ctr" defTabSz="2266950">
            <a:lnSpc>
              <a:spcPct val="90000"/>
            </a:lnSpc>
            <a:spcBef>
              <a:spcPct val="0"/>
            </a:spcBef>
            <a:spcAft>
              <a:spcPct val="35000"/>
            </a:spcAft>
          </a:pPr>
          <a:r>
            <a:rPr lang="en-US" sz="5100" kern="1200" dirty="0" smtClean="0"/>
            <a:t>10</a:t>
          </a:r>
          <a:endParaRPr lang="en-US" sz="5100" kern="1200" dirty="0"/>
        </a:p>
      </dsp:txBody>
      <dsp:txXfrm>
        <a:off x="0" y="1067026"/>
        <a:ext cx="1718337" cy="1065464"/>
      </dsp:txXfrm>
    </dsp:sp>
    <dsp:sp modelId="{28129FEC-43C5-3A48-A329-743D4DD45B5E}">
      <dsp:nvSpPr>
        <dsp:cNvPr id="0" name=""/>
        <dsp:cNvSpPr/>
      </dsp:nvSpPr>
      <dsp:spPr>
        <a:xfrm>
          <a:off x="1847212" y="1115409"/>
          <a:ext cx="6744475" cy="96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kern="1200" dirty="0"/>
            <a:t>“Misstatement” means any information or statement which is false, incorrect, incomplete, misleading, misrepresents or omits or suppresses a material fact.</a:t>
          </a:r>
        </a:p>
      </dsp:txBody>
      <dsp:txXfrm>
        <a:off x="1847212" y="1115409"/>
        <a:ext cx="6744475" cy="967658"/>
      </dsp:txXfrm>
    </dsp:sp>
    <dsp:sp modelId="{35260570-DBBB-3146-B4AC-A93221BE7186}">
      <dsp:nvSpPr>
        <dsp:cNvPr id="0" name=""/>
        <dsp:cNvSpPr/>
      </dsp:nvSpPr>
      <dsp:spPr>
        <a:xfrm>
          <a:off x="1718337" y="2083067"/>
          <a:ext cx="6873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8BC30AE7-71E8-8742-92EF-8A2F8F07020D}">
      <dsp:nvSpPr>
        <dsp:cNvPr id="0" name=""/>
        <dsp:cNvSpPr/>
      </dsp:nvSpPr>
      <dsp:spPr>
        <a:xfrm>
          <a:off x="0" y="2132491"/>
          <a:ext cx="85916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304F49B-E906-C440-9C2E-E684228A9C38}">
      <dsp:nvSpPr>
        <dsp:cNvPr id="0" name=""/>
        <dsp:cNvSpPr/>
      </dsp:nvSpPr>
      <dsp:spPr>
        <a:xfrm>
          <a:off x="0" y="2132491"/>
          <a:ext cx="1718337" cy="106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lvl="0" algn="ctr" defTabSz="2266950">
            <a:lnSpc>
              <a:spcPct val="90000"/>
            </a:lnSpc>
            <a:spcBef>
              <a:spcPct val="0"/>
            </a:spcBef>
            <a:spcAft>
              <a:spcPct val="35000"/>
            </a:spcAft>
          </a:pPr>
          <a:r>
            <a:rPr lang="en-US" sz="5100" kern="1200" dirty="0" smtClean="0"/>
            <a:t>11</a:t>
          </a:r>
          <a:endParaRPr lang="en-US" sz="5100" kern="1200" dirty="0"/>
        </a:p>
      </dsp:txBody>
      <dsp:txXfrm>
        <a:off x="0" y="2132491"/>
        <a:ext cx="1718337" cy="1065464"/>
      </dsp:txXfrm>
    </dsp:sp>
    <dsp:sp modelId="{160F1212-96B4-D943-A657-6F3640C2CF70}">
      <dsp:nvSpPr>
        <dsp:cNvPr id="0" name=""/>
        <dsp:cNvSpPr/>
      </dsp:nvSpPr>
      <dsp:spPr>
        <a:xfrm>
          <a:off x="1847212" y="2180874"/>
          <a:ext cx="6744475" cy="967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kern="1200" dirty="0"/>
            <a:t>“Materiality” is the threshold above which missing or incorrect information is considered to have an impact on the decision making of the Auditor. Information is considered as material if its omission or misstatement could influence the opinion of the Auditor. Materiality can also be construed in terms of net impact.</a:t>
          </a:r>
        </a:p>
      </dsp:txBody>
      <dsp:txXfrm>
        <a:off x="1847212" y="2180874"/>
        <a:ext cx="6744475" cy="967658"/>
      </dsp:txXfrm>
    </dsp:sp>
    <dsp:sp modelId="{AFBF458C-D9A8-8F48-BD56-9A9A3884B45B}">
      <dsp:nvSpPr>
        <dsp:cNvPr id="0" name=""/>
        <dsp:cNvSpPr/>
      </dsp:nvSpPr>
      <dsp:spPr>
        <a:xfrm>
          <a:off x="1718337" y="3148532"/>
          <a:ext cx="6873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639B0-3FC4-D748-8128-18A31018489A}">
      <dsp:nvSpPr>
        <dsp:cNvPr id="0" name=""/>
        <dsp:cNvSpPr/>
      </dsp:nvSpPr>
      <dsp:spPr>
        <a:xfrm>
          <a:off x="0" y="0"/>
          <a:ext cx="85916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2880A18-4F66-C84B-AF27-507A7F1607E2}">
      <dsp:nvSpPr>
        <dsp:cNvPr id="0" name=""/>
        <dsp:cNvSpPr/>
      </dsp:nvSpPr>
      <dsp:spPr>
        <a:xfrm>
          <a:off x="0" y="0"/>
          <a:ext cx="1718337" cy="159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r>
            <a:rPr lang="en-US" sz="6500" kern="1200" dirty="0" smtClean="0"/>
            <a:t>12</a:t>
          </a:r>
          <a:endParaRPr lang="en-US" sz="6500" kern="1200" dirty="0"/>
        </a:p>
      </dsp:txBody>
      <dsp:txXfrm>
        <a:off x="0" y="0"/>
        <a:ext cx="1718337" cy="1599759"/>
      </dsp:txXfrm>
    </dsp:sp>
    <dsp:sp modelId="{06CDF7A3-4732-5A48-86E1-28B4F3712C8B}">
      <dsp:nvSpPr>
        <dsp:cNvPr id="0" name=""/>
        <dsp:cNvSpPr/>
      </dsp:nvSpPr>
      <dsp:spPr>
        <a:xfrm>
          <a:off x="1847212" y="72645"/>
          <a:ext cx="6744475" cy="1452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“Records” include: Memorandum and Articles of Association, bye-laws or any other constitutional documents; Minutes, returns, forms, indexes and Registers; Books and papers including books of accounts, deeds, vouchers; Agreements, Memorandum of Understanding; Other documents maintained by the Auditee either in physical or electronic form; and Correspondence.</a:t>
          </a:r>
        </a:p>
      </dsp:txBody>
      <dsp:txXfrm>
        <a:off x="1847212" y="72645"/>
        <a:ext cx="6744475" cy="1452906"/>
      </dsp:txXfrm>
    </dsp:sp>
    <dsp:sp modelId="{26D66FA4-1204-E74B-966C-390B1856695A}">
      <dsp:nvSpPr>
        <dsp:cNvPr id="0" name=""/>
        <dsp:cNvSpPr/>
      </dsp:nvSpPr>
      <dsp:spPr>
        <a:xfrm>
          <a:off x="1718337" y="1525551"/>
          <a:ext cx="6873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62578274-F3AA-B74A-9231-89AF8DF7F648}">
      <dsp:nvSpPr>
        <dsp:cNvPr id="0" name=""/>
        <dsp:cNvSpPr/>
      </dsp:nvSpPr>
      <dsp:spPr>
        <a:xfrm>
          <a:off x="0" y="1599759"/>
          <a:ext cx="859168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B583743-627B-7A43-B0FA-77C715970F3C}">
      <dsp:nvSpPr>
        <dsp:cNvPr id="0" name=""/>
        <dsp:cNvSpPr/>
      </dsp:nvSpPr>
      <dsp:spPr>
        <a:xfrm>
          <a:off x="0" y="1599759"/>
          <a:ext cx="1718337" cy="1599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ctr" defTabSz="2889250">
            <a:lnSpc>
              <a:spcPct val="90000"/>
            </a:lnSpc>
            <a:spcBef>
              <a:spcPct val="0"/>
            </a:spcBef>
            <a:spcAft>
              <a:spcPct val="35000"/>
            </a:spcAft>
          </a:pPr>
          <a:r>
            <a:rPr lang="en-US" sz="6500" kern="1200" dirty="0" smtClean="0"/>
            <a:t>13</a:t>
          </a:r>
          <a:endParaRPr lang="en-US" sz="6500" kern="1200" dirty="0"/>
        </a:p>
      </dsp:txBody>
      <dsp:txXfrm>
        <a:off x="0" y="1599759"/>
        <a:ext cx="1718337" cy="1599759"/>
      </dsp:txXfrm>
    </dsp:sp>
    <dsp:sp modelId="{38027D54-E093-8A43-96D4-CE29E5E69AF2}">
      <dsp:nvSpPr>
        <dsp:cNvPr id="0" name=""/>
        <dsp:cNvSpPr/>
      </dsp:nvSpPr>
      <dsp:spPr>
        <a:xfrm>
          <a:off x="1847212" y="1672404"/>
          <a:ext cx="6744475" cy="1452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“Third Party” means any person who does not have a direct connection with the audit but whose inputs or opinion might influence the audit conclusion and includes an expert.</a:t>
          </a:r>
        </a:p>
      </dsp:txBody>
      <dsp:txXfrm>
        <a:off x="1847212" y="1672404"/>
        <a:ext cx="6744475" cy="1452906"/>
      </dsp:txXfrm>
    </dsp:sp>
    <dsp:sp modelId="{BA02DC25-D2AB-1741-B781-A4D2F3CC252A}">
      <dsp:nvSpPr>
        <dsp:cNvPr id="0" name=""/>
        <dsp:cNvSpPr/>
      </dsp:nvSpPr>
      <dsp:spPr>
        <a:xfrm>
          <a:off x="1718337" y="3125310"/>
          <a:ext cx="6873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E0EE7-5854-EA40-AFE8-0FCB835AB04A}">
      <dsp:nvSpPr>
        <dsp:cNvPr id="0" name=""/>
        <dsp:cNvSpPr/>
      </dsp:nvSpPr>
      <dsp:spPr>
        <a:xfrm>
          <a:off x="1050" y="719625"/>
          <a:ext cx="2048299" cy="204829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725" tIns="19050" rIns="112725" bIns="19050" numCol="1" spcCol="1270" anchor="ctr" anchorCtr="0">
          <a:noAutofit/>
        </a:bodyPr>
        <a:lstStyle/>
        <a:p>
          <a:pPr lvl="0" algn="l" defTabSz="666750">
            <a:lnSpc>
              <a:spcPct val="90000"/>
            </a:lnSpc>
            <a:spcBef>
              <a:spcPct val="0"/>
            </a:spcBef>
            <a:spcAft>
              <a:spcPct val="35000"/>
            </a:spcAft>
          </a:pPr>
          <a:r>
            <a:rPr lang="en-US" sz="1500" b="0" i="0" kern="1200" dirty="0" smtClean="0"/>
            <a:t>Audit engagement process</a:t>
          </a:r>
          <a:endParaRPr lang="en-US" sz="1500" b="0" kern="1200" dirty="0"/>
        </a:p>
      </dsp:txBody>
      <dsp:txXfrm>
        <a:off x="301016" y="1019591"/>
        <a:ext cx="1448367" cy="1448367"/>
      </dsp:txXfrm>
    </dsp:sp>
    <dsp:sp modelId="{71CC3C0A-1D69-774B-A0C7-72E7D9912F53}">
      <dsp:nvSpPr>
        <dsp:cNvPr id="0" name=""/>
        <dsp:cNvSpPr/>
      </dsp:nvSpPr>
      <dsp:spPr>
        <a:xfrm>
          <a:off x="1639690" y="719625"/>
          <a:ext cx="2048299" cy="2048299"/>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725" tIns="19050" rIns="112725" bIns="19050" numCol="1" spcCol="1270" anchor="ctr" anchorCtr="0">
          <a:noAutofit/>
        </a:bodyPr>
        <a:lstStyle/>
        <a:p>
          <a:pPr lvl="0" algn="l" defTabSz="666750">
            <a:lnSpc>
              <a:spcPct val="90000"/>
            </a:lnSpc>
            <a:spcBef>
              <a:spcPct val="0"/>
            </a:spcBef>
            <a:spcAft>
              <a:spcPct val="35000"/>
            </a:spcAft>
          </a:pPr>
          <a:r>
            <a:rPr lang="en-US" sz="1500" kern="1200" dirty="0" smtClean="0"/>
            <a:t>Limits on Audit engagements</a:t>
          </a:r>
          <a:endParaRPr lang="en-US" sz="1500" kern="1200" dirty="0"/>
        </a:p>
      </dsp:txBody>
      <dsp:txXfrm>
        <a:off x="1939656" y="1019591"/>
        <a:ext cx="1448367" cy="1448367"/>
      </dsp:txXfrm>
    </dsp:sp>
    <dsp:sp modelId="{1F932376-1EB0-2948-BD11-4EDD2CFEF800}">
      <dsp:nvSpPr>
        <dsp:cNvPr id="0" name=""/>
        <dsp:cNvSpPr/>
      </dsp:nvSpPr>
      <dsp:spPr>
        <a:xfrm>
          <a:off x="3278330" y="719625"/>
          <a:ext cx="2048299" cy="2048299"/>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725" tIns="19050" rIns="112725" bIns="19050" numCol="1" spcCol="1270" anchor="ctr" anchorCtr="0">
          <a:noAutofit/>
        </a:bodyPr>
        <a:lstStyle/>
        <a:p>
          <a:pPr lvl="0" algn="l" defTabSz="666750">
            <a:lnSpc>
              <a:spcPct val="90000"/>
            </a:lnSpc>
            <a:spcBef>
              <a:spcPct val="0"/>
            </a:spcBef>
            <a:spcAft>
              <a:spcPct val="35000"/>
            </a:spcAft>
          </a:pPr>
          <a:r>
            <a:rPr lang="en-US" sz="1500" kern="1200" dirty="0" smtClean="0"/>
            <a:t>Conflict of Interest</a:t>
          </a:r>
          <a:endParaRPr lang="en-US" sz="1500" kern="1200" dirty="0"/>
        </a:p>
      </dsp:txBody>
      <dsp:txXfrm>
        <a:off x="3578296" y="1019591"/>
        <a:ext cx="1448367" cy="1448367"/>
      </dsp:txXfrm>
    </dsp:sp>
    <dsp:sp modelId="{D235372E-9C9B-1946-9C5C-1DB5431DE063}">
      <dsp:nvSpPr>
        <dsp:cNvPr id="0" name=""/>
        <dsp:cNvSpPr/>
      </dsp:nvSpPr>
      <dsp:spPr>
        <a:xfrm>
          <a:off x="4916969" y="719625"/>
          <a:ext cx="2048299" cy="20482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725" tIns="19050" rIns="112725" bIns="19050" numCol="1" spcCol="1270" anchor="ctr" anchorCtr="0">
          <a:noAutofit/>
        </a:bodyPr>
        <a:lstStyle/>
        <a:p>
          <a:pPr lvl="0" algn="l" defTabSz="666750">
            <a:lnSpc>
              <a:spcPct val="90000"/>
            </a:lnSpc>
            <a:spcBef>
              <a:spcPct val="0"/>
            </a:spcBef>
            <a:spcAft>
              <a:spcPct val="35000"/>
            </a:spcAft>
          </a:pPr>
          <a:r>
            <a:rPr lang="en-US" sz="1500" kern="1200" dirty="0" smtClean="0"/>
            <a:t>Confidentiality</a:t>
          </a:r>
          <a:endParaRPr lang="en-US" sz="1500" kern="1200" dirty="0"/>
        </a:p>
      </dsp:txBody>
      <dsp:txXfrm>
        <a:off x="5216935" y="1019591"/>
        <a:ext cx="1448367" cy="1448367"/>
      </dsp:txXfrm>
    </dsp:sp>
    <dsp:sp modelId="{55770831-D2EC-D147-B77E-59EFCE4AD52F}">
      <dsp:nvSpPr>
        <dsp:cNvPr id="0" name=""/>
        <dsp:cNvSpPr/>
      </dsp:nvSpPr>
      <dsp:spPr>
        <a:xfrm>
          <a:off x="6555609" y="719625"/>
          <a:ext cx="2048299" cy="2048299"/>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2725" tIns="19050" rIns="112725" bIns="19050" numCol="1" spcCol="1270" anchor="ctr" anchorCtr="0">
          <a:noAutofit/>
        </a:bodyPr>
        <a:lstStyle/>
        <a:p>
          <a:pPr lvl="0" algn="l" defTabSz="666750">
            <a:lnSpc>
              <a:spcPct val="90000"/>
            </a:lnSpc>
            <a:spcBef>
              <a:spcPct val="0"/>
            </a:spcBef>
            <a:spcAft>
              <a:spcPct val="35000"/>
            </a:spcAft>
          </a:pPr>
          <a:r>
            <a:rPr lang="en-US" sz="1500" kern="1200" dirty="0" smtClean="0"/>
            <a:t>Change in terms of engagement</a:t>
          </a:r>
          <a:endParaRPr lang="en-US" sz="1500" kern="1200" dirty="0"/>
        </a:p>
      </dsp:txBody>
      <dsp:txXfrm>
        <a:off x="6855575" y="1019591"/>
        <a:ext cx="1448367" cy="14483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A37B8-E6F3-854F-A641-AE50120477BD}">
      <dsp:nvSpPr>
        <dsp:cNvPr id="0" name=""/>
        <dsp:cNvSpPr/>
      </dsp:nvSpPr>
      <dsp:spPr>
        <a:xfrm>
          <a:off x="651" y="62278"/>
          <a:ext cx="2802494" cy="3362993"/>
        </a:xfrm>
        <a:prstGeom prst="roundRect">
          <a:avLst>
            <a:gd name="adj" fmla="val 5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just" defTabSz="1066800">
            <a:lnSpc>
              <a:spcPct val="90000"/>
            </a:lnSpc>
            <a:spcBef>
              <a:spcPct val="0"/>
            </a:spcBef>
            <a:spcAft>
              <a:spcPct val="35000"/>
            </a:spcAft>
          </a:pPr>
          <a:r>
            <a:rPr lang="en-US" sz="2400" kern="1200" dirty="0" smtClean="0"/>
            <a:t>Manner</a:t>
          </a:r>
          <a:endParaRPr lang="en-US" sz="2400" kern="1200" dirty="0"/>
        </a:p>
      </dsp:txBody>
      <dsp:txXfrm rot="16200000">
        <a:off x="-1097926" y="1160856"/>
        <a:ext cx="2757654" cy="560498"/>
      </dsp:txXfrm>
    </dsp:sp>
    <dsp:sp modelId="{B4EA036C-CC33-D64C-AC94-B05C6EEACB93}">
      <dsp:nvSpPr>
        <dsp:cNvPr id="0" name=""/>
        <dsp:cNvSpPr/>
      </dsp:nvSpPr>
      <dsp:spPr>
        <a:xfrm>
          <a:off x="561150" y="62278"/>
          <a:ext cx="2087858" cy="3362993"/>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just" defTabSz="711200">
            <a:lnSpc>
              <a:spcPct val="90000"/>
            </a:lnSpc>
            <a:spcBef>
              <a:spcPct val="0"/>
            </a:spcBef>
            <a:spcAft>
              <a:spcPct val="35000"/>
            </a:spcAft>
          </a:pPr>
          <a:r>
            <a:rPr lang="en-US" sz="1600" kern="1200" dirty="0"/>
            <a:t>The appointment of Auditor shall be made in the manner prescribed in the applicable laws, act, rules, regulations, standards and guidelines or in case no such manner has been prescribed, such appointment shall be made in the manner determined by the Appointing Authority.</a:t>
          </a:r>
        </a:p>
      </dsp:txBody>
      <dsp:txXfrm>
        <a:off x="561150" y="62278"/>
        <a:ext cx="2087858" cy="3362993"/>
      </dsp:txXfrm>
    </dsp:sp>
    <dsp:sp modelId="{691C39A5-83ED-3249-9B2B-DDD4D81CADB8}">
      <dsp:nvSpPr>
        <dsp:cNvPr id="0" name=""/>
        <dsp:cNvSpPr/>
      </dsp:nvSpPr>
      <dsp:spPr>
        <a:xfrm>
          <a:off x="2901232" y="62278"/>
          <a:ext cx="2802494" cy="3362993"/>
        </a:xfrm>
        <a:prstGeom prst="roundRect">
          <a:avLst>
            <a:gd name="adj" fmla="val 5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just" defTabSz="1066800">
            <a:lnSpc>
              <a:spcPct val="90000"/>
            </a:lnSpc>
            <a:spcBef>
              <a:spcPct val="0"/>
            </a:spcBef>
            <a:spcAft>
              <a:spcPct val="35000"/>
            </a:spcAft>
          </a:pPr>
          <a:r>
            <a:rPr lang="en-US" sz="2400" kern="1200" dirty="0" smtClean="0"/>
            <a:t>Eligibility</a:t>
          </a:r>
          <a:endParaRPr lang="en-US" sz="2400" kern="1200" dirty="0"/>
        </a:p>
      </dsp:txBody>
      <dsp:txXfrm rot="16200000">
        <a:off x="1802655" y="1160856"/>
        <a:ext cx="2757654" cy="560498"/>
      </dsp:txXfrm>
    </dsp:sp>
    <dsp:sp modelId="{1DEEDF86-F2B4-C34E-B59D-A9D40F399DCB}">
      <dsp:nvSpPr>
        <dsp:cNvPr id="0" name=""/>
        <dsp:cNvSpPr/>
      </dsp:nvSpPr>
      <dsp:spPr>
        <a:xfrm rot="5400000">
          <a:off x="2668057" y="2735953"/>
          <a:ext cx="494376" cy="42037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C5CA3-2F0E-5349-B1B9-474E1305D3BC}">
      <dsp:nvSpPr>
        <dsp:cNvPr id="0" name=""/>
        <dsp:cNvSpPr/>
      </dsp:nvSpPr>
      <dsp:spPr>
        <a:xfrm>
          <a:off x="3461731" y="62278"/>
          <a:ext cx="2087858" cy="3362993"/>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just" defTabSz="711200">
            <a:lnSpc>
              <a:spcPct val="90000"/>
            </a:lnSpc>
            <a:spcBef>
              <a:spcPct val="0"/>
            </a:spcBef>
            <a:spcAft>
              <a:spcPct val="35000"/>
            </a:spcAft>
          </a:pPr>
          <a:r>
            <a:rPr lang="en-US" sz="1600" kern="1200" dirty="0"/>
            <a:t>The Auditor shall submit a Certificate to the Appointing Authority confirming eligibility for appointment as Auditor.</a:t>
          </a:r>
        </a:p>
      </dsp:txBody>
      <dsp:txXfrm>
        <a:off x="3461731" y="62278"/>
        <a:ext cx="2087858" cy="3362993"/>
      </dsp:txXfrm>
    </dsp:sp>
    <dsp:sp modelId="{F4264F26-7DDE-8448-924C-0E9286BE447A}">
      <dsp:nvSpPr>
        <dsp:cNvPr id="0" name=""/>
        <dsp:cNvSpPr/>
      </dsp:nvSpPr>
      <dsp:spPr>
        <a:xfrm>
          <a:off x="5801814" y="62278"/>
          <a:ext cx="2802494" cy="3362993"/>
        </a:xfrm>
        <a:prstGeom prst="roundRect">
          <a:avLst>
            <a:gd name="adj" fmla="val 5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82296" rIns="106680" bIns="0" numCol="1" spcCol="1270" anchor="t" anchorCtr="0">
          <a:noAutofit/>
        </a:bodyPr>
        <a:lstStyle/>
        <a:p>
          <a:pPr lvl="0" algn="just" defTabSz="1066800">
            <a:lnSpc>
              <a:spcPct val="90000"/>
            </a:lnSpc>
            <a:spcBef>
              <a:spcPct val="0"/>
            </a:spcBef>
            <a:spcAft>
              <a:spcPct val="35000"/>
            </a:spcAft>
          </a:pPr>
          <a:r>
            <a:rPr lang="en-US" sz="2400" kern="1200" dirty="0" smtClean="0"/>
            <a:t>Engagement Letter</a:t>
          </a:r>
          <a:endParaRPr lang="en-US" sz="2400" kern="1200" dirty="0"/>
        </a:p>
      </dsp:txBody>
      <dsp:txXfrm rot="16200000">
        <a:off x="4703236" y="1160856"/>
        <a:ext cx="2757654" cy="560498"/>
      </dsp:txXfrm>
    </dsp:sp>
    <dsp:sp modelId="{B9AAF983-5B59-2340-84C6-91BF30224FC9}">
      <dsp:nvSpPr>
        <dsp:cNvPr id="0" name=""/>
        <dsp:cNvSpPr/>
      </dsp:nvSpPr>
      <dsp:spPr>
        <a:xfrm rot="5400000">
          <a:off x="5568638" y="2735953"/>
          <a:ext cx="494376" cy="420374"/>
        </a:xfrm>
        <a:prstGeom prst="flowChartExtract">
          <a:avLst/>
        </a:prstGeom>
        <a:solidFill>
          <a:schemeClr val="lt1">
            <a:hueOff val="0"/>
            <a:satOff val="0"/>
            <a:lumOff val="0"/>
            <a:alphaOff val="0"/>
          </a:schemeClr>
        </a:solidFill>
        <a:ln w="2540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705716-61B0-604E-AD8D-F0AEA2E44BA5}">
      <dsp:nvSpPr>
        <dsp:cNvPr id="0" name=""/>
        <dsp:cNvSpPr/>
      </dsp:nvSpPr>
      <dsp:spPr>
        <a:xfrm>
          <a:off x="6362313" y="62278"/>
          <a:ext cx="2087858" cy="3362993"/>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4864" rIns="0" bIns="0" numCol="1" spcCol="1270" anchor="t" anchorCtr="0">
          <a:noAutofit/>
        </a:bodyPr>
        <a:lstStyle/>
        <a:p>
          <a:pPr lvl="0" algn="just" defTabSz="711200">
            <a:lnSpc>
              <a:spcPct val="90000"/>
            </a:lnSpc>
            <a:spcBef>
              <a:spcPct val="0"/>
            </a:spcBef>
            <a:spcAft>
              <a:spcPct val="35000"/>
            </a:spcAft>
          </a:pPr>
          <a:r>
            <a:rPr lang="en-US" sz="1600" kern="1200" dirty="0"/>
            <a:t>The Auditor shall obtain an Audit Engagement Letter along with a copy of the resolution, if any, passed by the Appointing Authority and shall provide acceptance to the Appointing Authority.</a:t>
          </a:r>
        </a:p>
      </dsp:txBody>
      <dsp:txXfrm>
        <a:off x="6362313" y="62278"/>
        <a:ext cx="2087858" cy="33629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5665D-BE73-184D-9EF7-B2BDB3DFE4B9}">
      <dsp:nvSpPr>
        <dsp:cNvPr id="0" name=""/>
        <dsp:cNvSpPr/>
      </dsp:nvSpPr>
      <dsp:spPr>
        <a:xfrm rot="5400000">
          <a:off x="266693" y="1794981"/>
          <a:ext cx="791442" cy="131694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FD95C-39E8-0147-87AC-4314881C6C9F}">
      <dsp:nvSpPr>
        <dsp:cNvPr id="0" name=""/>
        <dsp:cNvSpPr/>
      </dsp:nvSpPr>
      <dsp:spPr>
        <a:xfrm>
          <a:off x="134582" y="2188463"/>
          <a:ext cx="1188942" cy="104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kern="1200" dirty="0" smtClean="0"/>
            <a:t>Objective </a:t>
          </a:r>
          <a:r>
            <a:rPr lang="en-US" sz="1400" kern="1200" dirty="0"/>
            <a:t>and </a:t>
          </a:r>
          <a:r>
            <a:rPr lang="en-US" sz="1400" kern="1200" dirty="0" smtClean="0"/>
            <a:t>scope</a:t>
          </a:r>
          <a:endParaRPr lang="en-US" sz="1400" kern="1200" dirty="0"/>
        </a:p>
      </dsp:txBody>
      <dsp:txXfrm>
        <a:off x="134582" y="2188463"/>
        <a:ext cx="1188942" cy="1042178"/>
      </dsp:txXfrm>
    </dsp:sp>
    <dsp:sp modelId="{86D03E50-3613-F64F-BCA1-A49CA157DECE}">
      <dsp:nvSpPr>
        <dsp:cNvPr id="0" name=""/>
        <dsp:cNvSpPr/>
      </dsp:nvSpPr>
      <dsp:spPr>
        <a:xfrm>
          <a:off x="1099196" y="1698026"/>
          <a:ext cx="224328" cy="224328"/>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C84C2-E3AA-0C4B-8E98-7A3E1F2AC659}">
      <dsp:nvSpPr>
        <dsp:cNvPr id="0" name=""/>
        <dsp:cNvSpPr/>
      </dsp:nvSpPr>
      <dsp:spPr>
        <a:xfrm rot="5400000">
          <a:off x="1722192" y="1434816"/>
          <a:ext cx="791442" cy="1316942"/>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56A207-D142-1B4A-9C14-E95D882DFE67}">
      <dsp:nvSpPr>
        <dsp:cNvPr id="0" name=""/>
        <dsp:cNvSpPr/>
      </dsp:nvSpPr>
      <dsp:spPr>
        <a:xfrm>
          <a:off x="1590080" y="1828298"/>
          <a:ext cx="1188942" cy="104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buSzPts val="1000"/>
            <a:buFont typeface="+mj-lt"/>
            <a:buNone/>
          </a:pPr>
          <a:r>
            <a:rPr lang="en-US" sz="1400" kern="1200" dirty="0" smtClean="0"/>
            <a:t>Responsibilities </a:t>
          </a:r>
          <a:r>
            <a:rPr lang="en-US" sz="1400" kern="1200" dirty="0"/>
            <a:t>of the Auditor and the </a:t>
          </a:r>
          <a:r>
            <a:rPr lang="en-US" sz="1400" kern="1200" dirty="0" smtClean="0"/>
            <a:t>Auditee</a:t>
          </a:r>
          <a:endParaRPr lang="en-US" sz="1400" kern="1200" dirty="0"/>
        </a:p>
      </dsp:txBody>
      <dsp:txXfrm>
        <a:off x="1590080" y="1828298"/>
        <a:ext cx="1188942" cy="1042178"/>
      </dsp:txXfrm>
    </dsp:sp>
    <dsp:sp modelId="{81924C51-F5EB-F344-9498-6757D7ECC7F9}">
      <dsp:nvSpPr>
        <dsp:cNvPr id="0" name=""/>
        <dsp:cNvSpPr/>
      </dsp:nvSpPr>
      <dsp:spPr>
        <a:xfrm>
          <a:off x="2554694" y="1337861"/>
          <a:ext cx="224328" cy="224328"/>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91AF0-6088-2E49-9E0A-D934569A29EF}">
      <dsp:nvSpPr>
        <dsp:cNvPr id="0" name=""/>
        <dsp:cNvSpPr/>
      </dsp:nvSpPr>
      <dsp:spPr>
        <a:xfrm rot="5400000">
          <a:off x="3177690" y="1074652"/>
          <a:ext cx="791442" cy="1316942"/>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B61CAA-EA5D-244E-9C0F-F2B4F501F9B3}">
      <dsp:nvSpPr>
        <dsp:cNvPr id="0" name=""/>
        <dsp:cNvSpPr/>
      </dsp:nvSpPr>
      <dsp:spPr>
        <a:xfrm>
          <a:off x="3045578" y="1468134"/>
          <a:ext cx="1188942" cy="104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buSzPts val="1000"/>
            <a:buFont typeface="+mj-lt"/>
            <a:buNone/>
          </a:pPr>
          <a:r>
            <a:rPr lang="en-US" sz="1400" kern="1200" dirty="0"/>
            <a:t>Written representations provided and/or to be provided </a:t>
          </a:r>
          <a:r>
            <a:rPr lang="en-US" sz="1400" kern="1200" dirty="0" smtClean="0"/>
            <a:t>including, </a:t>
          </a:r>
          <a:r>
            <a:rPr lang="en-US" sz="1400" kern="1200" dirty="0"/>
            <a:t>particulars of the Predecessor or Previous Auditor;</a:t>
          </a:r>
        </a:p>
      </dsp:txBody>
      <dsp:txXfrm>
        <a:off x="3045578" y="1468134"/>
        <a:ext cx="1188942" cy="1042178"/>
      </dsp:txXfrm>
    </dsp:sp>
    <dsp:sp modelId="{622713E9-CB81-1F4F-9DEB-87B0023FCBFD}">
      <dsp:nvSpPr>
        <dsp:cNvPr id="0" name=""/>
        <dsp:cNvSpPr/>
      </dsp:nvSpPr>
      <dsp:spPr>
        <a:xfrm>
          <a:off x="4010192" y="977697"/>
          <a:ext cx="224328" cy="224328"/>
        </a:xfrm>
        <a:prstGeom prst="triangle">
          <a:avLst>
            <a:gd name="adj" fmla="val 100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5C809-7749-684F-9F39-B85CBEE5604B}">
      <dsp:nvSpPr>
        <dsp:cNvPr id="0" name=""/>
        <dsp:cNvSpPr/>
      </dsp:nvSpPr>
      <dsp:spPr>
        <a:xfrm rot="5400000">
          <a:off x="4633188" y="714487"/>
          <a:ext cx="791442" cy="1316942"/>
        </a:xfrm>
        <a:prstGeom prst="corner">
          <a:avLst>
            <a:gd name="adj1" fmla="val 16120"/>
            <a:gd name="adj2" fmla="val 161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CD539-0CB6-F341-9F03-5D955FA7FF72}">
      <dsp:nvSpPr>
        <dsp:cNvPr id="0" name=""/>
        <dsp:cNvSpPr/>
      </dsp:nvSpPr>
      <dsp:spPr>
        <a:xfrm>
          <a:off x="4501076" y="1107969"/>
          <a:ext cx="1188942" cy="104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buSzPts val="1000"/>
            <a:buFont typeface="+mj-lt"/>
            <a:buNone/>
          </a:pPr>
          <a:r>
            <a:rPr lang="en-US" sz="1400" kern="1200" dirty="0" smtClean="0"/>
            <a:t>Period </a:t>
          </a:r>
          <a:r>
            <a:rPr lang="en-US" sz="1400" kern="1200" dirty="0"/>
            <a:t>within which the audit report shall be submitted by the Auditor, along with milestones, if any;</a:t>
          </a:r>
        </a:p>
      </dsp:txBody>
      <dsp:txXfrm>
        <a:off x="4501076" y="1107969"/>
        <a:ext cx="1188942" cy="1042178"/>
      </dsp:txXfrm>
    </dsp:sp>
    <dsp:sp modelId="{4DD26ECA-5063-684A-8DA0-9C5932E48777}">
      <dsp:nvSpPr>
        <dsp:cNvPr id="0" name=""/>
        <dsp:cNvSpPr/>
      </dsp:nvSpPr>
      <dsp:spPr>
        <a:xfrm>
          <a:off x="5465690" y="617533"/>
          <a:ext cx="224328" cy="224328"/>
        </a:xfrm>
        <a:prstGeom prst="triangle">
          <a:avLst>
            <a:gd name="adj" fmla="val 10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2FBD56-CA65-0244-8ECA-C3B46173BCC7}">
      <dsp:nvSpPr>
        <dsp:cNvPr id="0" name=""/>
        <dsp:cNvSpPr/>
      </dsp:nvSpPr>
      <dsp:spPr>
        <a:xfrm rot="5400000">
          <a:off x="6088686" y="354323"/>
          <a:ext cx="791442" cy="1316942"/>
        </a:xfrm>
        <a:prstGeom prst="corner">
          <a:avLst>
            <a:gd name="adj1" fmla="val 16120"/>
            <a:gd name="adj2" fmla="val 161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BE1D8D-0FF1-0940-BBF8-4D1C00E9385A}">
      <dsp:nvSpPr>
        <dsp:cNvPr id="0" name=""/>
        <dsp:cNvSpPr/>
      </dsp:nvSpPr>
      <dsp:spPr>
        <a:xfrm>
          <a:off x="5956575" y="747805"/>
          <a:ext cx="1188942" cy="104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buSzPts val="1000"/>
            <a:buFont typeface="+mj-lt"/>
            <a:buNone/>
          </a:pPr>
          <a:r>
            <a:rPr lang="en-US" sz="1400" kern="1200" dirty="0" smtClean="0"/>
            <a:t>Commercial </a:t>
          </a:r>
          <a:r>
            <a:rPr lang="en-US" sz="1400" kern="1200" dirty="0"/>
            <a:t>terms regarding audit fees and reimbursement of out of pocket expenses in connection with the </a:t>
          </a:r>
          <a:r>
            <a:rPr lang="en-US" sz="1400" kern="1200" dirty="0" smtClean="0"/>
            <a:t>audit</a:t>
          </a:r>
          <a:endParaRPr lang="en-US" sz="1400" kern="1200" dirty="0"/>
        </a:p>
      </dsp:txBody>
      <dsp:txXfrm>
        <a:off x="5956575" y="747805"/>
        <a:ext cx="1188942" cy="1042178"/>
      </dsp:txXfrm>
    </dsp:sp>
    <dsp:sp modelId="{58F8E507-A8EA-BB44-BC24-FE94A00D8811}">
      <dsp:nvSpPr>
        <dsp:cNvPr id="0" name=""/>
        <dsp:cNvSpPr/>
      </dsp:nvSpPr>
      <dsp:spPr>
        <a:xfrm>
          <a:off x="6921189" y="257368"/>
          <a:ext cx="224328" cy="224328"/>
        </a:xfrm>
        <a:prstGeom prst="triangle">
          <a:avLst>
            <a:gd name="adj" fmla="val 10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381EE-00E7-404C-8EAE-7F9F306A8118}">
      <dsp:nvSpPr>
        <dsp:cNvPr id="0" name=""/>
        <dsp:cNvSpPr/>
      </dsp:nvSpPr>
      <dsp:spPr>
        <a:xfrm rot="5400000">
          <a:off x="7544184" y="-5841"/>
          <a:ext cx="791442" cy="1316942"/>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9CB433-6C2F-B140-ACA0-11FAB30DEEA4}">
      <dsp:nvSpPr>
        <dsp:cNvPr id="0" name=""/>
        <dsp:cNvSpPr/>
      </dsp:nvSpPr>
      <dsp:spPr>
        <a:xfrm>
          <a:off x="7412073" y="387640"/>
          <a:ext cx="1188942" cy="1042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a:t>Limitations of audit, if any.</a:t>
          </a:r>
        </a:p>
      </dsp:txBody>
      <dsp:txXfrm>
        <a:off x="7412073" y="387640"/>
        <a:ext cx="1188942" cy="10421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4F62-ADE9-4926-BEFA-D3A3CD345E8F}">
      <dsp:nvSpPr>
        <dsp:cNvPr id="0" name=""/>
        <dsp:cNvSpPr/>
      </dsp:nvSpPr>
      <dsp:spPr>
        <a:xfrm>
          <a:off x="0" y="0"/>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9610-8677-41F5-B786-54731A3F5479}">
      <dsp:nvSpPr>
        <dsp:cNvPr id="0" name=""/>
        <dsp:cNvSpPr/>
      </dsp:nvSpPr>
      <dsp:spPr>
        <a:xfrm>
          <a:off x="0" y="0"/>
          <a:ext cx="8604960" cy="348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just" defTabSz="1111250">
            <a:lnSpc>
              <a:spcPct val="90000"/>
            </a:lnSpc>
            <a:spcBef>
              <a:spcPct val="0"/>
            </a:spcBef>
            <a:spcAft>
              <a:spcPct val="35000"/>
            </a:spcAft>
          </a:pPr>
          <a:r>
            <a:rPr lang="en-US" sz="2500" kern="1200" dirty="0"/>
            <a:t>In case where the objective and scope of the audit and responsibilities of the Management and of the Auditor have been established by law, the Audit Engagement Letter shall give a reference to the provisions of the relevant law along with a statement that the Management acknowledges and understands its responsibilities for preparation and maintenance of records and for devising proper systems to ensure compliance with the provisions of applicable laws, rules, regulations and standards applicable for the time being in force.</a:t>
          </a:r>
        </a:p>
      </dsp:txBody>
      <dsp:txXfrm>
        <a:off x="0" y="0"/>
        <a:ext cx="8604960" cy="34875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4F62-ADE9-4926-BEFA-D3A3CD345E8F}">
      <dsp:nvSpPr>
        <dsp:cNvPr id="0" name=""/>
        <dsp:cNvSpPr/>
      </dsp:nvSpPr>
      <dsp:spPr>
        <a:xfrm>
          <a:off x="0" y="0"/>
          <a:ext cx="558062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9610-8677-41F5-B786-54731A3F5479}">
      <dsp:nvSpPr>
        <dsp:cNvPr id="0" name=""/>
        <dsp:cNvSpPr/>
      </dsp:nvSpPr>
      <dsp:spPr>
        <a:xfrm>
          <a:off x="0" y="0"/>
          <a:ext cx="5580624" cy="3487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just" defTabSz="1422400">
            <a:lnSpc>
              <a:spcPct val="90000"/>
            </a:lnSpc>
            <a:spcBef>
              <a:spcPct val="0"/>
            </a:spcBef>
            <a:spcAft>
              <a:spcPct val="35000"/>
            </a:spcAft>
          </a:pPr>
          <a:r>
            <a:rPr lang="en-US" sz="3200" kern="1200" dirty="0"/>
            <a:t>The Auditor shall intimate in writing to the Predecessor or Previous Auditor, if any, before accepting the Audit Engagement.</a:t>
          </a:r>
        </a:p>
      </dsp:txBody>
      <dsp:txXfrm>
        <a:off x="0" y="0"/>
        <a:ext cx="5580624" cy="34875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4F62-ADE9-4926-BEFA-D3A3CD345E8F}">
      <dsp:nvSpPr>
        <dsp:cNvPr id="0" name=""/>
        <dsp:cNvSpPr/>
      </dsp:nvSpPr>
      <dsp:spPr>
        <a:xfrm>
          <a:off x="0" y="1070"/>
          <a:ext cx="450050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9610-8677-41F5-B786-54731A3F5479}">
      <dsp:nvSpPr>
        <dsp:cNvPr id="0" name=""/>
        <dsp:cNvSpPr/>
      </dsp:nvSpPr>
      <dsp:spPr>
        <a:xfrm>
          <a:off x="0" y="1070"/>
          <a:ext cx="4500504" cy="2189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a:lnSpc>
              <a:spcPct val="90000"/>
            </a:lnSpc>
            <a:spcBef>
              <a:spcPct val="0"/>
            </a:spcBef>
            <a:spcAft>
              <a:spcPct val="35000"/>
            </a:spcAft>
          </a:pPr>
          <a:r>
            <a:rPr lang="en-US" sz="2400" b="1" kern="1200" dirty="0"/>
            <a:t>The Auditor shall accept Audit Engagements within the limits of number of audits, if any, as may be prescribed under any law for the time being in force or by the ICSI from time to time.</a:t>
          </a:r>
        </a:p>
      </dsp:txBody>
      <dsp:txXfrm>
        <a:off x="0" y="1070"/>
        <a:ext cx="4500504" cy="21892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4F62-ADE9-4926-BEFA-D3A3CD345E8F}">
      <dsp:nvSpPr>
        <dsp:cNvPr id="0" name=""/>
        <dsp:cNvSpPr/>
      </dsp:nvSpPr>
      <dsp:spPr>
        <a:xfrm>
          <a:off x="0" y="0"/>
          <a:ext cx="373114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9610-8677-41F5-B786-54731A3F5479}">
      <dsp:nvSpPr>
        <dsp:cNvPr id="0" name=""/>
        <dsp:cNvSpPr/>
      </dsp:nvSpPr>
      <dsp:spPr>
        <a:xfrm>
          <a:off x="0" y="0"/>
          <a:ext cx="3731144" cy="3168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n-US" sz="1800" kern="1200" dirty="0"/>
            <a:t>The Auditor shall not have any </a:t>
          </a:r>
          <a:r>
            <a:rPr lang="en-US" sz="1800" b="1" kern="1200" dirty="0"/>
            <a:t>substantial conflict of interest</a:t>
          </a:r>
          <a:r>
            <a:rPr lang="en-US" sz="1800" kern="1200" dirty="0"/>
            <a:t> with the Auditee. </a:t>
          </a:r>
        </a:p>
        <a:p>
          <a:pPr lvl="0" algn="just" defTabSz="800100">
            <a:lnSpc>
              <a:spcPct val="90000"/>
            </a:lnSpc>
            <a:spcBef>
              <a:spcPct val="0"/>
            </a:spcBef>
            <a:spcAft>
              <a:spcPct val="35000"/>
            </a:spcAft>
          </a:pPr>
          <a:endParaRPr lang="en-US" sz="1800" kern="1200" dirty="0"/>
        </a:p>
        <a:p>
          <a:pPr lvl="0" algn="just" defTabSz="800100">
            <a:lnSpc>
              <a:spcPct val="90000"/>
            </a:lnSpc>
            <a:spcBef>
              <a:spcPct val="0"/>
            </a:spcBef>
            <a:spcAft>
              <a:spcPct val="35000"/>
            </a:spcAft>
          </a:pPr>
          <a:r>
            <a:rPr lang="en-US" sz="1800" kern="1200" dirty="0"/>
            <a:t>Any conflict of interest, </a:t>
          </a:r>
          <a:r>
            <a:rPr lang="en-US" sz="1800" b="1" kern="1200" dirty="0"/>
            <a:t>other</a:t>
          </a:r>
          <a:r>
            <a:rPr lang="en-US" sz="1800" kern="1200" dirty="0"/>
            <a:t> than substantial conflict of interest, </a:t>
          </a:r>
          <a:r>
            <a:rPr lang="en-US" sz="1800" b="1" kern="1200" dirty="0"/>
            <a:t>must be disclosed</a:t>
          </a:r>
          <a:r>
            <a:rPr lang="en-US" sz="1800" kern="1200" dirty="0"/>
            <a:t> by the Auditor before accepting the Audit Engagement or as soon as the Auditor becomes aware of the same, as the case may be.</a:t>
          </a:r>
          <a:endParaRPr lang="en-US" sz="1800" b="1" kern="1200" dirty="0"/>
        </a:p>
      </dsp:txBody>
      <dsp:txXfrm>
        <a:off x="0" y="0"/>
        <a:ext cx="3731144" cy="3168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DF392-2F54-49DA-8D29-1710D4DE7A6E}">
      <dsp:nvSpPr>
        <dsp:cNvPr id="0" name=""/>
        <dsp:cNvSpPr/>
      </dsp:nvSpPr>
      <dsp:spPr>
        <a:xfrm>
          <a:off x="0" y="460735"/>
          <a:ext cx="3873880" cy="5405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i="0" kern="1200" dirty="0"/>
            <a:t>Formulation and Development of Standards and Guidance Notes</a:t>
          </a:r>
          <a:endParaRPr lang="en-US" sz="1400" kern="1200" dirty="0"/>
        </a:p>
      </dsp:txBody>
      <dsp:txXfrm>
        <a:off x="26387" y="487122"/>
        <a:ext cx="3821106" cy="487766"/>
      </dsp:txXfrm>
    </dsp:sp>
    <dsp:sp modelId="{85817320-340E-40EC-B11D-F0E2B155A7B5}">
      <dsp:nvSpPr>
        <dsp:cNvPr id="0" name=""/>
        <dsp:cNvSpPr/>
      </dsp:nvSpPr>
      <dsp:spPr>
        <a:xfrm>
          <a:off x="0" y="1041595"/>
          <a:ext cx="3873880" cy="5405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i="0" kern="1200" dirty="0"/>
            <a:t>Revision, improvisation and Identification of prospective Auditing Areas</a:t>
          </a:r>
          <a:endParaRPr lang="en-US" sz="1400" kern="1200" dirty="0"/>
        </a:p>
      </dsp:txBody>
      <dsp:txXfrm>
        <a:off x="26387" y="1067982"/>
        <a:ext cx="3821106" cy="487766"/>
      </dsp:txXfrm>
    </dsp:sp>
    <dsp:sp modelId="{92AEAA92-FEE0-4067-B5A4-2CD01A43593B}">
      <dsp:nvSpPr>
        <dsp:cNvPr id="0" name=""/>
        <dsp:cNvSpPr/>
      </dsp:nvSpPr>
      <dsp:spPr>
        <a:xfrm>
          <a:off x="0" y="1622455"/>
          <a:ext cx="3873880" cy="5405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i="0" kern="1200" dirty="0"/>
            <a:t>Making recommendations for Capacity Building</a:t>
          </a:r>
          <a:endParaRPr lang="en-US" sz="1400" kern="1200" dirty="0"/>
        </a:p>
      </dsp:txBody>
      <dsp:txXfrm>
        <a:off x="26387" y="1648842"/>
        <a:ext cx="3821106" cy="487766"/>
      </dsp:txXfrm>
    </dsp:sp>
    <dsp:sp modelId="{2DA4D7C4-055F-4C06-8B5A-4B146BDA3DD4}">
      <dsp:nvSpPr>
        <dsp:cNvPr id="0" name=""/>
        <dsp:cNvSpPr/>
      </dsp:nvSpPr>
      <dsp:spPr>
        <a:xfrm>
          <a:off x="0" y="2203314"/>
          <a:ext cx="3873880" cy="54054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n-US" sz="1400" b="1" i="0" kern="1200" dirty="0"/>
            <a:t>Making recommendations for regulation of Audits</a:t>
          </a:r>
          <a:endParaRPr lang="en-US" sz="1400" kern="1200" dirty="0"/>
        </a:p>
      </dsp:txBody>
      <dsp:txXfrm>
        <a:off x="26387" y="2229701"/>
        <a:ext cx="3821106" cy="48776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EBD92-DB85-4231-8448-09423E3CF0FC}">
      <dsp:nvSpPr>
        <dsp:cNvPr id="0" name=""/>
        <dsp:cNvSpPr/>
      </dsp:nvSpPr>
      <dsp:spPr>
        <a:xfrm>
          <a:off x="4010959" y="3282801"/>
          <a:ext cx="396942" cy="91440"/>
        </a:xfrm>
        <a:custGeom>
          <a:avLst/>
          <a:gdLst/>
          <a:ahLst/>
          <a:cxnLst/>
          <a:rect l="0" t="0" r="0" b="0"/>
          <a:pathLst>
            <a:path>
              <a:moveTo>
                <a:pt x="0" y="45720"/>
              </a:moveTo>
              <a:lnTo>
                <a:pt x="396942" y="4572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9507" y="3318598"/>
        <a:ext cx="19847" cy="19847"/>
      </dsp:txXfrm>
    </dsp:sp>
    <dsp:sp modelId="{6B3A23FE-069D-46B5-A832-153A52DF54C2}">
      <dsp:nvSpPr>
        <dsp:cNvPr id="0" name=""/>
        <dsp:cNvSpPr/>
      </dsp:nvSpPr>
      <dsp:spPr>
        <a:xfrm>
          <a:off x="1629303" y="2004875"/>
          <a:ext cx="396942" cy="1323646"/>
        </a:xfrm>
        <a:custGeom>
          <a:avLst/>
          <a:gdLst/>
          <a:ahLst/>
          <a:cxnLst/>
          <a:rect l="0" t="0" r="0" b="0"/>
          <a:pathLst>
            <a:path>
              <a:moveTo>
                <a:pt x="0" y="0"/>
              </a:moveTo>
              <a:lnTo>
                <a:pt x="198471" y="0"/>
              </a:lnTo>
              <a:lnTo>
                <a:pt x="198471" y="1323646"/>
              </a:lnTo>
              <a:lnTo>
                <a:pt x="396942" y="132364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793228" y="2632151"/>
        <a:ext cx="69094" cy="69094"/>
      </dsp:txXfrm>
    </dsp:sp>
    <dsp:sp modelId="{53DF9FCE-7B2E-4A2B-9B50-F20EBE336338}">
      <dsp:nvSpPr>
        <dsp:cNvPr id="0" name=""/>
        <dsp:cNvSpPr/>
      </dsp:nvSpPr>
      <dsp:spPr>
        <a:xfrm>
          <a:off x="4010959" y="2193967"/>
          <a:ext cx="396942" cy="378184"/>
        </a:xfrm>
        <a:custGeom>
          <a:avLst/>
          <a:gdLst/>
          <a:ahLst/>
          <a:cxnLst/>
          <a:rect l="0" t="0" r="0" b="0"/>
          <a:pathLst>
            <a:path>
              <a:moveTo>
                <a:pt x="0" y="0"/>
              </a:moveTo>
              <a:lnTo>
                <a:pt x="198471" y="0"/>
              </a:lnTo>
              <a:lnTo>
                <a:pt x="198471" y="378184"/>
              </a:lnTo>
              <a:lnTo>
                <a:pt x="396942" y="37818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5724" y="2369353"/>
        <a:ext cx="27412" cy="27412"/>
      </dsp:txXfrm>
    </dsp:sp>
    <dsp:sp modelId="{46823610-94AF-4865-B220-43A95C01E7F6}">
      <dsp:nvSpPr>
        <dsp:cNvPr id="0" name=""/>
        <dsp:cNvSpPr/>
      </dsp:nvSpPr>
      <dsp:spPr>
        <a:xfrm>
          <a:off x="4010959" y="1815783"/>
          <a:ext cx="396942" cy="378184"/>
        </a:xfrm>
        <a:custGeom>
          <a:avLst/>
          <a:gdLst/>
          <a:ahLst/>
          <a:cxnLst/>
          <a:rect l="0" t="0" r="0" b="0"/>
          <a:pathLst>
            <a:path>
              <a:moveTo>
                <a:pt x="0" y="378184"/>
              </a:moveTo>
              <a:lnTo>
                <a:pt x="198471" y="378184"/>
              </a:lnTo>
              <a:lnTo>
                <a:pt x="198471" y="0"/>
              </a:lnTo>
              <a:lnTo>
                <a:pt x="396942"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5724" y="1991168"/>
        <a:ext cx="27412" cy="27412"/>
      </dsp:txXfrm>
    </dsp:sp>
    <dsp:sp modelId="{F13F9FDC-ABEA-4989-AAD6-9A1F0B54D954}">
      <dsp:nvSpPr>
        <dsp:cNvPr id="0" name=""/>
        <dsp:cNvSpPr/>
      </dsp:nvSpPr>
      <dsp:spPr>
        <a:xfrm>
          <a:off x="1629303" y="2004875"/>
          <a:ext cx="396942" cy="189092"/>
        </a:xfrm>
        <a:custGeom>
          <a:avLst/>
          <a:gdLst/>
          <a:ahLst/>
          <a:cxnLst/>
          <a:rect l="0" t="0" r="0" b="0"/>
          <a:pathLst>
            <a:path>
              <a:moveTo>
                <a:pt x="0" y="0"/>
              </a:moveTo>
              <a:lnTo>
                <a:pt x="198471" y="0"/>
              </a:lnTo>
              <a:lnTo>
                <a:pt x="198471" y="189092"/>
              </a:lnTo>
              <a:lnTo>
                <a:pt x="396942" y="18909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816783" y="2088429"/>
        <a:ext cx="21984" cy="21984"/>
      </dsp:txXfrm>
    </dsp:sp>
    <dsp:sp modelId="{B51358DD-B72E-4FAE-9D88-AA33B35892F4}">
      <dsp:nvSpPr>
        <dsp:cNvPr id="0" name=""/>
        <dsp:cNvSpPr/>
      </dsp:nvSpPr>
      <dsp:spPr>
        <a:xfrm>
          <a:off x="4010959" y="681228"/>
          <a:ext cx="396942" cy="378184"/>
        </a:xfrm>
        <a:custGeom>
          <a:avLst/>
          <a:gdLst/>
          <a:ahLst/>
          <a:cxnLst/>
          <a:rect l="0" t="0" r="0" b="0"/>
          <a:pathLst>
            <a:path>
              <a:moveTo>
                <a:pt x="0" y="0"/>
              </a:moveTo>
              <a:lnTo>
                <a:pt x="198471" y="0"/>
              </a:lnTo>
              <a:lnTo>
                <a:pt x="198471" y="378184"/>
              </a:lnTo>
              <a:lnTo>
                <a:pt x="396942" y="378184"/>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5724" y="856614"/>
        <a:ext cx="27412" cy="27412"/>
      </dsp:txXfrm>
    </dsp:sp>
    <dsp:sp modelId="{3E218C67-5A7C-40FF-BC43-C9E689FC842A}">
      <dsp:nvSpPr>
        <dsp:cNvPr id="0" name=""/>
        <dsp:cNvSpPr/>
      </dsp:nvSpPr>
      <dsp:spPr>
        <a:xfrm>
          <a:off x="4010959" y="303044"/>
          <a:ext cx="396942" cy="378184"/>
        </a:xfrm>
        <a:custGeom>
          <a:avLst/>
          <a:gdLst/>
          <a:ahLst/>
          <a:cxnLst/>
          <a:rect l="0" t="0" r="0" b="0"/>
          <a:pathLst>
            <a:path>
              <a:moveTo>
                <a:pt x="0" y="378184"/>
              </a:moveTo>
              <a:lnTo>
                <a:pt x="198471" y="378184"/>
              </a:lnTo>
              <a:lnTo>
                <a:pt x="198471" y="0"/>
              </a:lnTo>
              <a:lnTo>
                <a:pt x="396942"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95724" y="478430"/>
        <a:ext cx="27412" cy="27412"/>
      </dsp:txXfrm>
    </dsp:sp>
    <dsp:sp modelId="{6CDC14F6-7802-4935-82C9-2C489D3EEA2F}">
      <dsp:nvSpPr>
        <dsp:cNvPr id="0" name=""/>
        <dsp:cNvSpPr/>
      </dsp:nvSpPr>
      <dsp:spPr>
        <a:xfrm>
          <a:off x="1629303" y="681228"/>
          <a:ext cx="396942" cy="1323646"/>
        </a:xfrm>
        <a:custGeom>
          <a:avLst/>
          <a:gdLst/>
          <a:ahLst/>
          <a:cxnLst/>
          <a:rect l="0" t="0" r="0" b="0"/>
          <a:pathLst>
            <a:path>
              <a:moveTo>
                <a:pt x="0" y="1323646"/>
              </a:moveTo>
              <a:lnTo>
                <a:pt x="198471" y="1323646"/>
              </a:lnTo>
              <a:lnTo>
                <a:pt x="198471" y="0"/>
              </a:lnTo>
              <a:lnTo>
                <a:pt x="396942"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1793228" y="1308505"/>
        <a:ext cx="69094" cy="69094"/>
      </dsp:txXfrm>
    </dsp:sp>
    <dsp:sp modelId="{7CD88896-E1A0-4A70-AE15-4F375DCB16CB}">
      <dsp:nvSpPr>
        <dsp:cNvPr id="0" name=""/>
        <dsp:cNvSpPr/>
      </dsp:nvSpPr>
      <dsp:spPr>
        <a:xfrm rot="16200000">
          <a:off x="-265600" y="1702327"/>
          <a:ext cx="31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rtl="0">
            <a:lnSpc>
              <a:spcPct val="90000"/>
            </a:lnSpc>
            <a:spcBef>
              <a:spcPct val="0"/>
            </a:spcBef>
            <a:spcAft>
              <a:spcPct val="35000"/>
            </a:spcAft>
          </a:pPr>
          <a:r>
            <a:rPr lang="en-IN" sz="2100" kern="1200" dirty="0" smtClean="0"/>
            <a:t>Substantial Conflict </a:t>
          </a:r>
          <a:r>
            <a:rPr lang="en-IN" sz="2100" kern="1200" dirty="0"/>
            <a:t>of Interest means</a:t>
          </a:r>
        </a:p>
      </dsp:txBody>
      <dsp:txXfrm>
        <a:off x="-265600" y="1702327"/>
        <a:ext cx="3184713" cy="605095"/>
      </dsp:txXfrm>
    </dsp:sp>
    <dsp:sp modelId="{24F733C9-90BB-4313-B9F8-87EF67831C49}">
      <dsp:nvSpPr>
        <dsp:cNvPr id="0" name=""/>
        <dsp:cNvSpPr/>
      </dsp:nvSpPr>
      <dsp:spPr>
        <a:xfrm>
          <a:off x="2026246" y="378681"/>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Ownership</a:t>
          </a:r>
        </a:p>
      </dsp:txBody>
      <dsp:txXfrm>
        <a:off x="2026246" y="378681"/>
        <a:ext cx="1984713" cy="605095"/>
      </dsp:txXfrm>
    </dsp:sp>
    <dsp:sp modelId="{AAA2ED21-B06D-4191-BCD9-0CFD90BF56FD}">
      <dsp:nvSpPr>
        <dsp:cNvPr id="0" name=""/>
        <dsp:cNvSpPr/>
      </dsp:nvSpPr>
      <dsp:spPr>
        <a:xfrm>
          <a:off x="4407902" y="496"/>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2% of Paid-up Capital/Rs.</a:t>
          </a:r>
          <a:r>
            <a:rPr lang="en-IN" sz="1400" kern="1200" dirty="0" smtClean="0"/>
            <a:t>50000 </a:t>
          </a:r>
          <a:r>
            <a:rPr lang="en-IN" sz="1400" kern="1200" dirty="0"/>
            <a:t>Nominal Value – Lower</a:t>
          </a:r>
        </a:p>
      </dsp:txBody>
      <dsp:txXfrm>
        <a:off x="4407902" y="496"/>
        <a:ext cx="1984713" cy="605095"/>
      </dsp:txXfrm>
    </dsp:sp>
    <dsp:sp modelId="{CB27A3D9-3A99-4086-A2BF-6A7F7632FB13}">
      <dsp:nvSpPr>
        <dsp:cNvPr id="0" name=""/>
        <dsp:cNvSpPr/>
      </dsp:nvSpPr>
      <dsp:spPr>
        <a:xfrm>
          <a:off x="4407902" y="756865"/>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2% of Voting Power</a:t>
          </a:r>
        </a:p>
      </dsp:txBody>
      <dsp:txXfrm>
        <a:off x="4407902" y="756865"/>
        <a:ext cx="1984713" cy="605095"/>
      </dsp:txXfrm>
    </dsp:sp>
    <dsp:sp modelId="{CD89F1BC-B133-41B6-9892-91D9FF0B59C5}">
      <dsp:nvSpPr>
        <dsp:cNvPr id="0" name=""/>
        <dsp:cNvSpPr/>
      </dsp:nvSpPr>
      <dsp:spPr>
        <a:xfrm>
          <a:off x="2026246" y="1891419"/>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Financial Interest</a:t>
          </a:r>
        </a:p>
      </dsp:txBody>
      <dsp:txXfrm>
        <a:off x="2026246" y="1891419"/>
        <a:ext cx="1984713" cy="605095"/>
      </dsp:txXfrm>
    </dsp:sp>
    <dsp:sp modelId="{84C49D15-9ED0-48DA-BE68-0D4030FFAA59}">
      <dsp:nvSpPr>
        <dsp:cNvPr id="0" name=""/>
        <dsp:cNvSpPr/>
      </dsp:nvSpPr>
      <dsp:spPr>
        <a:xfrm>
          <a:off x="4407902" y="1513235"/>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Indebtedness =&gt;Rs. 5 Lakh</a:t>
          </a:r>
        </a:p>
      </dsp:txBody>
      <dsp:txXfrm>
        <a:off x="4407902" y="1513235"/>
        <a:ext cx="1984713" cy="605095"/>
      </dsp:txXfrm>
    </dsp:sp>
    <dsp:sp modelId="{8C5BC1EC-4F97-466B-A8F7-89A6A7E74902}">
      <dsp:nvSpPr>
        <dsp:cNvPr id="0" name=""/>
        <dsp:cNvSpPr/>
      </dsp:nvSpPr>
      <dsp:spPr>
        <a:xfrm>
          <a:off x="4407902" y="2269604"/>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Ordinary Course of Business - Exempted</a:t>
          </a:r>
        </a:p>
      </dsp:txBody>
      <dsp:txXfrm>
        <a:off x="4407902" y="2269604"/>
        <a:ext cx="1984713" cy="605095"/>
      </dsp:txXfrm>
    </dsp:sp>
    <dsp:sp modelId="{19EFE595-0F5F-4F6A-A921-B4C134F98026}">
      <dsp:nvSpPr>
        <dsp:cNvPr id="0" name=""/>
        <dsp:cNvSpPr/>
      </dsp:nvSpPr>
      <dsp:spPr>
        <a:xfrm>
          <a:off x="2026246" y="3025973"/>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Past Employment Relationship</a:t>
          </a:r>
        </a:p>
      </dsp:txBody>
      <dsp:txXfrm>
        <a:off x="2026246" y="3025973"/>
        <a:ext cx="1984713" cy="605095"/>
      </dsp:txXfrm>
    </dsp:sp>
    <dsp:sp modelId="{DDE3DFCA-A9EF-4513-8D9F-0D5FE51C15C4}">
      <dsp:nvSpPr>
        <dsp:cNvPr id="0" name=""/>
        <dsp:cNvSpPr/>
      </dsp:nvSpPr>
      <dsp:spPr>
        <a:xfrm>
          <a:off x="4407902" y="3025973"/>
          <a:ext cx="1984713" cy="605095"/>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0">
            <a:lnSpc>
              <a:spcPct val="90000"/>
            </a:lnSpc>
            <a:spcBef>
              <a:spcPct val="0"/>
            </a:spcBef>
            <a:spcAft>
              <a:spcPct val="35000"/>
            </a:spcAft>
          </a:pPr>
          <a:r>
            <a:rPr lang="en-IN" sz="1400" kern="1200" dirty="0"/>
            <a:t>Within last two years with holding/subsidiary</a:t>
          </a:r>
        </a:p>
      </dsp:txBody>
      <dsp:txXfrm>
        <a:off x="4407902" y="3025973"/>
        <a:ext cx="1984713" cy="60509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4F62-ADE9-4926-BEFA-D3A3CD345E8F}">
      <dsp:nvSpPr>
        <dsp:cNvPr id="0" name=""/>
        <dsp:cNvSpPr/>
      </dsp:nvSpPr>
      <dsp:spPr>
        <a:xfrm>
          <a:off x="0" y="980"/>
          <a:ext cx="373114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9610-8677-41F5-B786-54731A3F5479}">
      <dsp:nvSpPr>
        <dsp:cNvPr id="0" name=""/>
        <dsp:cNvSpPr/>
      </dsp:nvSpPr>
      <dsp:spPr>
        <a:xfrm>
          <a:off x="0" y="980"/>
          <a:ext cx="3731144" cy="118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The Auditor shall not disclose the information obtained during the course of Audit without proper and specific authority or unless there is a legal obligation or duty to disclose.</a:t>
          </a:r>
          <a:endParaRPr lang="en-US" sz="1600" b="1" kern="1200" dirty="0"/>
        </a:p>
      </dsp:txBody>
      <dsp:txXfrm>
        <a:off x="0" y="980"/>
        <a:ext cx="3731144" cy="1180396"/>
      </dsp:txXfrm>
    </dsp:sp>
    <dsp:sp modelId="{C88CAEE9-805A-4C84-AADE-8311AB3A7EAC}">
      <dsp:nvSpPr>
        <dsp:cNvPr id="0" name=""/>
        <dsp:cNvSpPr/>
      </dsp:nvSpPr>
      <dsp:spPr>
        <a:xfrm>
          <a:off x="0" y="1181377"/>
          <a:ext cx="373114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E73B5-ACB1-4DEB-8317-E9C291A38B65}">
      <dsp:nvSpPr>
        <dsp:cNvPr id="0" name=""/>
        <dsp:cNvSpPr/>
      </dsp:nvSpPr>
      <dsp:spPr>
        <a:xfrm>
          <a:off x="0" y="1181377"/>
          <a:ext cx="3731144" cy="805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The Auditor shall not use or share with any person any information obtained except for the purposes of audit.</a:t>
          </a:r>
          <a:endParaRPr lang="en-US" sz="1600" b="1" kern="1200" dirty="0"/>
        </a:p>
      </dsp:txBody>
      <dsp:txXfrm>
        <a:off x="0" y="1181377"/>
        <a:ext cx="3731144" cy="805597"/>
      </dsp:txXfrm>
    </dsp:sp>
    <dsp:sp modelId="{0BD0E4E9-B88D-47FC-A9A5-673985B84291}">
      <dsp:nvSpPr>
        <dsp:cNvPr id="0" name=""/>
        <dsp:cNvSpPr/>
      </dsp:nvSpPr>
      <dsp:spPr>
        <a:xfrm>
          <a:off x="0" y="1986974"/>
          <a:ext cx="3731144"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5EFBDB-3505-45F8-A15C-7B912B0DB9EC}">
      <dsp:nvSpPr>
        <dsp:cNvPr id="0" name=""/>
        <dsp:cNvSpPr/>
      </dsp:nvSpPr>
      <dsp:spPr>
        <a:xfrm>
          <a:off x="0" y="1986974"/>
          <a:ext cx="3731144" cy="1180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The Auditor shall take all reasonable steps to ensure that employees, staff and other team members of the Auditor and persons engaged by the Auditor to provide advice or assistance during the conduct of audit, shall also adhere to the Auditor’s duty of confidentiality.</a:t>
          </a:r>
          <a:endParaRPr lang="en-US" sz="1600" b="1" kern="1200" dirty="0"/>
        </a:p>
      </dsp:txBody>
      <dsp:txXfrm>
        <a:off x="0" y="1986974"/>
        <a:ext cx="3731144" cy="11803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A4F62-ADE9-4926-BEFA-D3A3CD345E8F}">
      <dsp:nvSpPr>
        <dsp:cNvPr id="0" name=""/>
        <dsp:cNvSpPr/>
      </dsp:nvSpPr>
      <dsp:spPr>
        <a:xfrm>
          <a:off x="0" y="757"/>
          <a:ext cx="8267648"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F9610-8677-41F5-B786-54731A3F5479}">
      <dsp:nvSpPr>
        <dsp:cNvPr id="0" name=""/>
        <dsp:cNvSpPr/>
      </dsp:nvSpPr>
      <dsp:spPr>
        <a:xfrm>
          <a:off x="0" y="757"/>
          <a:ext cx="8267648" cy="91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The Auditor shall not agree to a change in the terms of the Audit Engagement where there is no reasonable justification for doing so.</a:t>
          </a:r>
          <a:endParaRPr lang="en-US" sz="1600" b="1" kern="1200" dirty="0"/>
        </a:p>
      </dsp:txBody>
      <dsp:txXfrm>
        <a:off x="0" y="757"/>
        <a:ext cx="8267648" cy="912124"/>
      </dsp:txXfrm>
    </dsp:sp>
    <dsp:sp modelId="{C88CAEE9-805A-4C84-AADE-8311AB3A7EAC}">
      <dsp:nvSpPr>
        <dsp:cNvPr id="0" name=""/>
        <dsp:cNvSpPr/>
      </dsp:nvSpPr>
      <dsp:spPr>
        <a:xfrm>
          <a:off x="0" y="612068"/>
          <a:ext cx="8267648"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E73B5-ACB1-4DEB-8317-E9C291A38B65}">
      <dsp:nvSpPr>
        <dsp:cNvPr id="0" name=""/>
        <dsp:cNvSpPr/>
      </dsp:nvSpPr>
      <dsp:spPr>
        <a:xfrm>
          <a:off x="0" y="667712"/>
          <a:ext cx="8267648" cy="622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If before completion of the assignment, the Auditor is requested by the Appointing Authority to change the scope of engagement, resulting in a lower level of assurance, the Auditor shall consider the appropriateness of carrying out the same.</a:t>
          </a:r>
          <a:endParaRPr lang="en-US" sz="1600" b="1" kern="1200" dirty="0"/>
        </a:p>
      </dsp:txBody>
      <dsp:txXfrm>
        <a:off x="0" y="667712"/>
        <a:ext cx="8267648" cy="622506"/>
      </dsp:txXfrm>
    </dsp:sp>
    <dsp:sp modelId="{60272EA1-3A40-4644-9564-646A3D1221F8}">
      <dsp:nvSpPr>
        <dsp:cNvPr id="0" name=""/>
        <dsp:cNvSpPr/>
      </dsp:nvSpPr>
      <dsp:spPr>
        <a:xfrm>
          <a:off x="0" y="1535389"/>
          <a:ext cx="8267648"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D5A69-3F9F-4BBE-9A47-EB957E5E8239}">
      <dsp:nvSpPr>
        <dsp:cNvPr id="0" name=""/>
        <dsp:cNvSpPr/>
      </dsp:nvSpPr>
      <dsp:spPr>
        <a:xfrm>
          <a:off x="0" y="1536147"/>
          <a:ext cx="8267648" cy="912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just" defTabSz="711200">
            <a:lnSpc>
              <a:spcPct val="90000"/>
            </a:lnSpc>
            <a:spcBef>
              <a:spcPct val="0"/>
            </a:spcBef>
            <a:spcAft>
              <a:spcPct val="35000"/>
            </a:spcAft>
          </a:pPr>
          <a:r>
            <a:rPr lang="en-US" sz="1600" kern="1200" dirty="0"/>
            <a:t>If the terms of the Audit Engagement are changed, the Auditor and the Appointing Authority shall agree on the new terms of the engagement by way of a supplementary/revised engagement letter or any other suitable form in writing.</a:t>
          </a:r>
          <a:endParaRPr lang="en-US" sz="1600" b="1" kern="1200" dirty="0"/>
        </a:p>
      </dsp:txBody>
      <dsp:txXfrm>
        <a:off x="0" y="1536147"/>
        <a:ext cx="8267648" cy="9121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A00C4-7C92-4776-A331-C38265EABE79}">
      <dsp:nvSpPr>
        <dsp:cNvPr id="0" name=""/>
        <dsp:cNvSpPr/>
      </dsp:nvSpPr>
      <dsp:spPr>
        <a:xfrm>
          <a:off x="653959" y="-50115"/>
          <a:ext cx="4452720" cy="4452720"/>
        </a:xfrm>
        <a:prstGeom prst="circularArrow">
          <a:avLst>
            <a:gd name="adj1" fmla="val 5544"/>
            <a:gd name="adj2" fmla="val 330680"/>
            <a:gd name="adj3" fmla="val 14782501"/>
            <a:gd name="adj4" fmla="val 1679899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FEF376-16BF-405B-AAA7-1DB2117CCD67}">
      <dsp:nvSpPr>
        <dsp:cNvPr id="0" name=""/>
        <dsp:cNvSpPr/>
      </dsp:nvSpPr>
      <dsp:spPr>
        <a:xfrm>
          <a:off x="2319867" y="2451"/>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en-US" sz="1000" b="1" kern="1200" dirty="0"/>
            <a:t>Audit Planning</a:t>
          </a:r>
        </a:p>
      </dsp:txBody>
      <dsp:txXfrm>
        <a:off x="2347226" y="29810"/>
        <a:ext cx="1066187" cy="505734"/>
      </dsp:txXfrm>
    </dsp:sp>
    <dsp:sp modelId="{D30BFEE7-BE15-4662-9CE9-98DA939BD0AA}">
      <dsp:nvSpPr>
        <dsp:cNvPr id="0" name=""/>
        <dsp:cNvSpPr/>
      </dsp:nvSpPr>
      <dsp:spPr>
        <a:xfrm>
          <a:off x="3540401" y="446689"/>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SzPts val="1000"/>
            <a:buFont typeface="+mj-lt"/>
            <a:buNone/>
          </a:pPr>
          <a:r>
            <a:rPr lang="en-US" sz="1000" b="1" kern="1200" dirty="0"/>
            <a:t>Risk Assessment</a:t>
          </a:r>
        </a:p>
      </dsp:txBody>
      <dsp:txXfrm>
        <a:off x="3567760" y="474048"/>
        <a:ext cx="1066187" cy="505734"/>
      </dsp:txXfrm>
    </dsp:sp>
    <dsp:sp modelId="{804A0C6D-7F36-4D9A-8AE2-7E6FE99CB990}">
      <dsp:nvSpPr>
        <dsp:cNvPr id="0" name=""/>
        <dsp:cNvSpPr/>
      </dsp:nvSpPr>
      <dsp:spPr>
        <a:xfrm>
          <a:off x="4189834" y="1571540"/>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SzPts val="1000"/>
            <a:buFont typeface="+mj-lt"/>
            <a:buNone/>
          </a:pPr>
          <a:r>
            <a:rPr lang="en-US" sz="1000" b="1" kern="1200" dirty="0"/>
            <a:t>Information about the Auditee</a:t>
          </a:r>
        </a:p>
      </dsp:txBody>
      <dsp:txXfrm>
        <a:off x="4217193" y="1598899"/>
        <a:ext cx="1066187" cy="505734"/>
      </dsp:txXfrm>
    </dsp:sp>
    <dsp:sp modelId="{35ED2F71-59A9-4CCD-A744-0ABBF9FEA06D}">
      <dsp:nvSpPr>
        <dsp:cNvPr id="0" name=""/>
        <dsp:cNvSpPr/>
      </dsp:nvSpPr>
      <dsp:spPr>
        <a:xfrm>
          <a:off x="3964288" y="2850673"/>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SzPts val="1000"/>
            <a:buFont typeface="+mj-lt"/>
            <a:buNone/>
          </a:pPr>
          <a:r>
            <a:rPr lang="en-US" sz="1000" b="1" kern="1200" dirty="0"/>
            <a:t>Audit Check-lists	</a:t>
          </a:r>
        </a:p>
      </dsp:txBody>
      <dsp:txXfrm>
        <a:off x="3991647" y="2878032"/>
        <a:ext cx="1066187" cy="505734"/>
      </dsp:txXfrm>
    </dsp:sp>
    <dsp:sp modelId="{651BA750-4D51-4E94-82A2-797AA1623D00}">
      <dsp:nvSpPr>
        <dsp:cNvPr id="0" name=""/>
        <dsp:cNvSpPr/>
      </dsp:nvSpPr>
      <dsp:spPr>
        <a:xfrm>
          <a:off x="2969300" y="3685568"/>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SzPts val="1000"/>
            <a:buFont typeface="+mj-lt"/>
            <a:buNone/>
          </a:pPr>
          <a:r>
            <a:rPr lang="en-US" sz="1000" b="1" kern="1200" dirty="0"/>
            <a:t>Collection and Verification of Audit Evidence</a:t>
          </a:r>
        </a:p>
      </dsp:txBody>
      <dsp:txXfrm>
        <a:off x="2996659" y="3712927"/>
        <a:ext cx="1066187" cy="505734"/>
      </dsp:txXfrm>
    </dsp:sp>
    <dsp:sp modelId="{01B310B1-0ABD-419E-8BCE-EFA5001B61AB}">
      <dsp:nvSpPr>
        <dsp:cNvPr id="0" name=""/>
        <dsp:cNvSpPr/>
      </dsp:nvSpPr>
      <dsp:spPr>
        <a:xfrm>
          <a:off x="1670434" y="3685568"/>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Third Party Confirmation</a:t>
          </a:r>
        </a:p>
      </dsp:txBody>
      <dsp:txXfrm>
        <a:off x="1697793" y="3712927"/>
        <a:ext cx="1066187" cy="505734"/>
      </dsp:txXfrm>
    </dsp:sp>
    <dsp:sp modelId="{450C6BB6-3A52-46BF-85B2-37413556E0AC}">
      <dsp:nvSpPr>
        <dsp:cNvPr id="0" name=""/>
        <dsp:cNvSpPr/>
      </dsp:nvSpPr>
      <dsp:spPr>
        <a:xfrm>
          <a:off x="675445" y="2850673"/>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Analysis of Audit Evidence</a:t>
          </a:r>
        </a:p>
      </dsp:txBody>
      <dsp:txXfrm>
        <a:off x="702804" y="2878032"/>
        <a:ext cx="1066187" cy="505734"/>
      </dsp:txXfrm>
    </dsp:sp>
    <dsp:sp modelId="{E840232C-7FFA-4592-895A-1B27341F68DA}">
      <dsp:nvSpPr>
        <dsp:cNvPr id="0" name=""/>
        <dsp:cNvSpPr/>
      </dsp:nvSpPr>
      <dsp:spPr>
        <a:xfrm>
          <a:off x="449899" y="1571540"/>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Documentation</a:t>
          </a:r>
        </a:p>
      </dsp:txBody>
      <dsp:txXfrm>
        <a:off x="477258" y="1598899"/>
        <a:ext cx="1066187" cy="505734"/>
      </dsp:txXfrm>
    </dsp:sp>
    <dsp:sp modelId="{18BC4A95-EB9F-4407-AF6B-B0A12E9797F5}">
      <dsp:nvSpPr>
        <dsp:cNvPr id="0" name=""/>
        <dsp:cNvSpPr/>
      </dsp:nvSpPr>
      <dsp:spPr>
        <a:xfrm>
          <a:off x="1099332" y="446689"/>
          <a:ext cx="1120905" cy="56045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a:t>Record Keeping and Retention</a:t>
          </a:r>
        </a:p>
      </dsp:txBody>
      <dsp:txXfrm>
        <a:off x="1126691" y="474048"/>
        <a:ext cx="1066187" cy="50573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FF0CB-AE5F-4C61-9E24-7ADEC7441536}">
      <dsp:nvSpPr>
        <dsp:cNvPr id="0" name=""/>
        <dsp:cNvSpPr/>
      </dsp:nvSpPr>
      <dsp:spPr>
        <a:xfrm>
          <a:off x="4201" y="140987"/>
          <a:ext cx="2149139"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just" defTabSz="800100">
            <a:lnSpc>
              <a:spcPct val="90000"/>
            </a:lnSpc>
            <a:spcBef>
              <a:spcPct val="0"/>
            </a:spcBef>
            <a:spcAft>
              <a:spcPct val="35000"/>
            </a:spcAft>
          </a:pPr>
          <a:endParaRPr lang="en-US" sz="1800" kern="1200" dirty="0"/>
        </a:p>
      </dsp:txBody>
      <dsp:txXfrm>
        <a:off x="4201" y="140987"/>
        <a:ext cx="2149139" cy="356400"/>
      </dsp:txXfrm>
    </dsp:sp>
    <dsp:sp modelId="{181488BF-ACC2-4F16-91D5-C8D3AF01438F}">
      <dsp:nvSpPr>
        <dsp:cNvPr id="0" name=""/>
        <dsp:cNvSpPr/>
      </dsp:nvSpPr>
      <dsp:spPr>
        <a:xfrm>
          <a:off x="2153340" y="12906"/>
          <a:ext cx="429827" cy="612562"/>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D014BF-DA76-4213-9896-922F945EDF81}">
      <dsp:nvSpPr>
        <dsp:cNvPr id="0" name=""/>
        <dsp:cNvSpPr/>
      </dsp:nvSpPr>
      <dsp:spPr>
        <a:xfrm>
          <a:off x="2755099" y="12906"/>
          <a:ext cx="5845658" cy="61256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Font typeface="Wingdings" panose="05000000000000000000" pitchFamily="2" charset="2"/>
            <a:buChar char="••"/>
          </a:pPr>
          <a:r>
            <a:rPr lang="en-US" sz="1800" kern="1200" dirty="0"/>
            <a:t>The Auditor shall make audit plan to conduct audit as per the terms of Audit Engagement.</a:t>
          </a:r>
        </a:p>
      </dsp:txBody>
      <dsp:txXfrm>
        <a:off x="2755099" y="12906"/>
        <a:ext cx="5845658" cy="612562"/>
      </dsp:txXfrm>
    </dsp:sp>
    <dsp:sp modelId="{519CDF6D-B5B7-4BF1-AE87-C072356CA497}">
      <dsp:nvSpPr>
        <dsp:cNvPr id="0" name=""/>
        <dsp:cNvSpPr/>
      </dsp:nvSpPr>
      <dsp:spPr>
        <a:xfrm>
          <a:off x="0" y="1323413"/>
          <a:ext cx="2149139" cy="178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just" defTabSz="800100">
            <a:lnSpc>
              <a:spcPct val="90000"/>
            </a:lnSpc>
            <a:spcBef>
              <a:spcPct val="0"/>
            </a:spcBef>
            <a:spcAft>
              <a:spcPct val="35000"/>
            </a:spcAft>
          </a:pPr>
          <a:r>
            <a:rPr lang="en-US" sz="1800" kern="1200" dirty="0"/>
            <a:t>Audit planning means establishing and developing an overall audit process, including but not limited to:</a:t>
          </a:r>
        </a:p>
      </dsp:txBody>
      <dsp:txXfrm>
        <a:off x="0" y="1323413"/>
        <a:ext cx="2149139" cy="1782000"/>
      </dsp:txXfrm>
    </dsp:sp>
    <dsp:sp modelId="{6C34D8E3-C620-4E4A-A85F-0B24289B07AD}">
      <dsp:nvSpPr>
        <dsp:cNvPr id="0" name=""/>
        <dsp:cNvSpPr/>
      </dsp:nvSpPr>
      <dsp:spPr>
        <a:xfrm>
          <a:off x="2124241" y="703174"/>
          <a:ext cx="429827" cy="2784375"/>
        </a:xfrm>
        <a:prstGeom prst="leftBrace">
          <a:avLst>
            <a:gd name="adj1" fmla="val 35000"/>
            <a:gd name="adj2" fmla="val 5000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D140C-75AE-4E78-B08E-73B32BB26856}">
      <dsp:nvSpPr>
        <dsp:cNvPr id="0" name=""/>
        <dsp:cNvSpPr/>
      </dsp:nvSpPr>
      <dsp:spPr>
        <a:xfrm>
          <a:off x="2759301" y="703174"/>
          <a:ext cx="5845658" cy="278437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just" defTabSz="800100">
            <a:lnSpc>
              <a:spcPct val="90000"/>
            </a:lnSpc>
            <a:spcBef>
              <a:spcPct val="0"/>
            </a:spcBef>
            <a:spcAft>
              <a:spcPct val="15000"/>
            </a:spcAft>
            <a:buFont typeface="Wingdings" panose="05000000000000000000" pitchFamily="2" charset="2"/>
            <a:buChar char="••"/>
          </a:pPr>
          <a:r>
            <a:rPr lang="en-US" sz="1800" kern="1200" dirty="0"/>
            <a:t>Identification of broad audit areas;</a:t>
          </a:r>
        </a:p>
        <a:p>
          <a:pPr marL="171450" lvl="1" indent="-171450" algn="l" defTabSz="800100">
            <a:lnSpc>
              <a:spcPct val="90000"/>
            </a:lnSpc>
            <a:spcBef>
              <a:spcPct val="0"/>
            </a:spcBef>
            <a:spcAft>
              <a:spcPct val="15000"/>
            </a:spcAft>
            <a:buSzPts val="1000"/>
            <a:buFont typeface="Wingdings" panose="05000000000000000000" pitchFamily="2" charset="2"/>
            <a:buChar char="••"/>
          </a:pPr>
          <a:r>
            <a:rPr lang="en-US" sz="1800" kern="1200" dirty="0"/>
            <a:t>Seeking previous audit findings and observations from the Management and the Predecessor or Previous Auditor, in case of change of Auditor;</a:t>
          </a:r>
        </a:p>
        <a:p>
          <a:pPr marL="171450" lvl="1" indent="-171450" algn="l" defTabSz="800100">
            <a:lnSpc>
              <a:spcPct val="90000"/>
            </a:lnSpc>
            <a:spcBef>
              <a:spcPct val="0"/>
            </a:spcBef>
            <a:spcAft>
              <a:spcPct val="15000"/>
            </a:spcAft>
            <a:buSzPts val="1000"/>
            <a:buFont typeface="Wingdings" panose="05000000000000000000" pitchFamily="2" charset="2"/>
            <a:buChar char="••"/>
          </a:pPr>
          <a:r>
            <a:rPr lang="en-US" sz="1800" kern="1200" dirty="0"/>
            <a:t>Determination of subject matters/audit areas requiring special attention, when considered necessary;</a:t>
          </a:r>
        </a:p>
        <a:p>
          <a:pPr marL="171450" lvl="1" indent="-171450" algn="l" defTabSz="800100">
            <a:lnSpc>
              <a:spcPct val="90000"/>
            </a:lnSpc>
            <a:spcBef>
              <a:spcPct val="0"/>
            </a:spcBef>
            <a:spcAft>
              <a:spcPct val="15000"/>
            </a:spcAft>
            <a:buSzPts val="1000"/>
            <a:buFont typeface="Wingdings" panose="05000000000000000000" pitchFamily="2" charset="2"/>
            <a:buChar char="••"/>
          </a:pPr>
          <a:r>
            <a:rPr lang="en-US" sz="1800" kern="1200" dirty="0"/>
            <a:t>Risk Assessment and Materiality;</a:t>
          </a:r>
        </a:p>
        <a:p>
          <a:pPr marL="171450" lvl="1" indent="-171450" algn="l" defTabSz="800100">
            <a:lnSpc>
              <a:spcPct val="90000"/>
            </a:lnSpc>
            <a:spcBef>
              <a:spcPct val="0"/>
            </a:spcBef>
            <a:spcAft>
              <a:spcPct val="15000"/>
            </a:spcAft>
            <a:buSzPts val="1000"/>
            <a:buFont typeface="Wingdings" panose="05000000000000000000" pitchFamily="2" charset="2"/>
            <a:buChar char="••"/>
          </a:pPr>
          <a:r>
            <a:rPr lang="en-US" sz="1800" kern="1200" dirty="0"/>
            <a:t>Audit technique;</a:t>
          </a:r>
        </a:p>
        <a:p>
          <a:pPr marL="171450" lvl="1" indent="-171450" algn="l" defTabSz="800100">
            <a:lnSpc>
              <a:spcPct val="90000"/>
            </a:lnSpc>
            <a:spcBef>
              <a:spcPct val="0"/>
            </a:spcBef>
            <a:spcAft>
              <a:spcPct val="15000"/>
            </a:spcAft>
            <a:buSzPts val="1000"/>
            <a:buFont typeface="Wingdings" panose="05000000000000000000" pitchFamily="2" charset="2"/>
            <a:buChar char="••"/>
          </a:pPr>
          <a:r>
            <a:rPr lang="en-US" sz="1800" kern="1200" dirty="0"/>
            <a:t>Allocation of audit resources for the audit; and</a:t>
          </a:r>
        </a:p>
        <a:p>
          <a:pPr marL="171450" lvl="1" indent="-171450" algn="just" defTabSz="800100">
            <a:lnSpc>
              <a:spcPct val="90000"/>
            </a:lnSpc>
            <a:spcBef>
              <a:spcPct val="0"/>
            </a:spcBef>
            <a:spcAft>
              <a:spcPct val="15000"/>
            </a:spcAft>
            <a:buFont typeface="Wingdings" panose="05000000000000000000" pitchFamily="2" charset="2"/>
            <a:buChar char="••"/>
          </a:pPr>
          <a:r>
            <a:rPr lang="en-US" sz="1800" kern="1200" dirty="0"/>
            <a:t>Preparation of audit schedule.</a:t>
          </a:r>
        </a:p>
      </dsp:txBody>
      <dsp:txXfrm>
        <a:off x="2759301" y="703174"/>
        <a:ext cx="5845658" cy="278437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3E9DC-FD08-414B-B40C-45346698409B}">
      <dsp:nvSpPr>
        <dsp:cNvPr id="0" name=""/>
        <dsp:cNvSpPr/>
      </dsp:nvSpPr>
      <dsp:spPr>
        <a:xfrm>
          <a:off x="510921" y="0"/>
          <a:ext cx="3242310" cy="3242310"/>
        </a:xfrm>
        <a:prstGeom prst="diamond">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581D553-9426-254A-8885-51CEFE8557BF}">
      <dsp:nvSpPr>
        <dsp:cNvPr id="0" name=""/>
        <dsp:cNvSpPr/>
      </dsp:nvSpPr>
      <dsp:spPr>
        <a:xfrm>
          <a:off x="818940" y="308019"/>
          <a:ext cx="1264500" cy="12645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Law</a:t>
          </a:r>
          <a:endParaRPr lang="en-US" sz="1200" kern="1200" dirty="0"/>
        </a:p>
      </dsp:txBody>
      <dsp:txXfrm>
        <a:off x="880668" y="369747"/>
        <a:ext cx="1141044" cy="1141044"/>
      </dsp:txXfrm>
    </dsp:sp>
    <dsp:sp modelId="{814848F9-C894-424B-AE1F-DA8F360CDD4A}">
      <dsp:nvSpPr>
        <dsp:cNvPr id="0" name=""/>
        <dsp:cNvSpPr/>
      </dsp:nvSpPr>
      <dsp:spPr>
        <a:xfrm>
          <a:off x="2180710" y="308019"/>
          <a:ext cx="1264500" cy="126450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Practices</a:t>
          </a:r>
          <a:endParaRPr lang="en-US" sz="1200" kern="1200" dirty="0"/>
        </a:p>
      </dsp:txBody>
      <dsp:txXfrm>
        <a:off x="2242438" y="369747"/>
        <a:ext cx="1141044" cy="1141044"/>
      </dsp:txXfrm>
    </dsp:sp>
    <dsp:sp modelId="{EA94BE1E-7BE3-E541-8C27-D665E00AE11B}">
      <dsp:nvSpPr>
        <dsp:cNvPr id="0" name=""/>
        <dsp:cNvSpPr/>
      </dsp:nvSpPr>
      <dsp:spPr>
        <a:xfrm>
          <a:off x="818940" y="1669789"/>
          <a:ext cx="1264500" cy="126450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Process</a:t>
          </a:r>
          <a:endParaRPr lang="en-US" sz="1200" kern="1200" dirty="0"/>
        </a:p>
      </dsp:txBody>
      <dsp:txXfrm>
        <a:off x="880668" y="1731517"/>
        <a:ext cx="1141044" cy="1141044"/>
      </dsp:txXfrm>
    </dsp:sp>
    <dsp:sp modelId="{5EAA7691-DAE2-CE47-9716-8F9E5581CBA7}">
      <dsp:nvSpPr>
        <dsp:cNvPr id="0" name=""/>
        <dsp:cNvSpPr/>
      </dsp:nvSpPr>
      <dsp:spPr>
        <a:xfrm>
          <a:off x="2180710" y="1669789"/>
          <a:ext cx="1264500" cy="126450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Documentation</a:t>
          </a:r>
          <a:endParaRPr lang="en-US" sz="1200" kern="1200" dirty="0"/>
        </a:p>
      </dsp:txBody>
      <dsp:txXfrm>
        <a:off x="2242438" y="1731517"/>
        <a:ext cx="1141044" cy="11410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67832-D52B-4FA9-A36A-AD60D26EDBE1}">
      <dsp:nvSpPr>
        <dsp:cNvPr id="0" name=""/>
        <dsp:cNvSpPr/>
      </dsp:nvSpPr>
      <dsp:spPr>
        <a:xfrm>
          <a:off x="1649390" y="731"/>
          <a:ext cx="1489243" cy="74462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Integrate</a:t>
          </a:r>
          <a:endParaRPr lang="en-US" sz="1900" kern="1200" dirty="0"/>
        </a:p>
      </dsp:txBody>
      <dsp:txXfrm>
        <a:off x="1671199" y="22540"/>
        <a:ext cx="1445625" cy="701003"/>
      </dsp:txXfrm>
    </dsp:sp>
    <dsp:sp modelId="{53665F5C-D3FF-49C3-93DB-749A71802EA5}">
      <dsp:nvSpPr>
        <dsp:cNvPr id="0" name=""/>
        <dsp:cNvSpPr/>
      </dsp:nvSpPr>
      <dsp:spPr>
        <a:xfrm rot="3600000">
          <a:off x="2620904" y="1307383"/>
          <a:ext cx="775567" cy="260617"/>
        </a:xfrm>
        <a:prstGeom prst="lef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699089" y="1359506"/>
        <a:ext cx="619197" cy="156371"/>
      </dsp:txXfrm>
    </dsp:sp>
    <dsp:sp modelId="{7494EA21-AB52-4381-AD1E-BA7AF3F767F2}">
      <dsp:nvSpPr>
        <dsp:cNvPr id="0" name=""/>
        <dsp:cNvSpPr/>
      </dsp:nvSpPr>
      <dsp:spPr>
        <a:xfrm>
          <a:off x="2878741" y="2130030"/>
          <a:ext cx="1489243" cy="744621"/>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Harmonize</a:t>
          </a:r>
          <a:endParaRPr lang="en-US" sz="1900" kern="1200" dirty="0"/>
        </a:p>
      </dsp:txBody>
      <dsp:txXfrm>
        <a:off x="2900550" y="2151839"/>
        <a:ext cx="1445625" cy="701003"/>
      </dsp:txXfrm>
    </dsp:sp>
    <dsp:sp modelId="{A349EF34-B87C-4CAE-8931-BDBE2CEB40F8}">
      <dsp:nvSpPr>
        <dsp:cNvPr id="0" name=""/>
        <dsp:cNvSpPr/>
      </dsp:nvSpPr>
      <dsp:spPr>
        <a:xfrm rot="10800000">
          <a:off x="2006228" y="2372032"/>
          <a:ext cx="775567" cy="260617"/>
        </a:xfrm>
        <a:prstGeom prst="lef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084413" y="2424155"/>
        <a:ext cx="619197" cy="156371"/>
      </dsp:txXfrm>
    </dsp:sp>
    <dsp:sp modelId="{22220A35-650D-4C50-8664-52D9AD0C1BCE}">
      <dsp:nvSpPr>
        <dsp:cNvPr id="0" name=""/>
        <dsp:cNvSpPr/>
      </dsp:nvSpPr>
      <dsp:spPr>
        <a:xfrm>
          <a:off x="420038" y="2130030"/>
          <a:ext cx="1489243" cy="74462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Standardize</a:t>
          </a:r>
          <a:endParaRPr lang="en-US" sz="1900" kern="1200" dirty="0"/>
        </a:p>
      </dsp:txBody>
      <dsp:txXfrm>
        <a:off x="441847" y="2151839"/>
        <a:ext cx="1445625" cy="701003"/>
      </dsp:txXfrm>
    </dsp:sp>
    <dsp:sp modelId="{B1D0F4C9-C025-4BC4-BC52-43CB71995881}">
      <dsp:nvSpPr>
        <dsp:cNvPr id="0" name=""/>
        <dsp:cNvSpPr/>
      </dsp:nvSpPr>
      <dsp:spPr>
        <a:xfrm rot="18000000">
          <a:off x="1391552" y="1307383"/>
          <a:ext cx="775567" cy="260617"/>
        </a:xfrm>
        <a:prstGeom prst="lef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469737" y="1359506"/>
        <a:ext cx="619197" cy="15637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B0073-08B5-421E-BDD1-4CE5B6515B43}">
      <dsp:nvSpPr>
        <dsp:cNvPr id="0" name=""/>
        <dsp:cNvSpPr/>
      </dsp:nvSpPr>
      <dsp:spPr>
        <a:xfrm>
          <a:off x="0" y="439"/>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94E8F-A505-4692-A3A4-333D6E0A0EF5}">
      <dsp:nvSpPr>
        <dsp:cNvPr id="0" name=""/>
        <dsp:cNvSpPr/>
      </dsp:nvSpPr>
      <dsp:spPr>
        <a:xfrm>
          <a:off x="0" y="439"/>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CSAS-5 </a:t>
          </a:r>
          <a:endParaRPr lang="en-IN" sz="1900" kern="1200" dirty="0"/>
        </a:p>
      </dsp:txBody>
      <dsp:txXfrm>
        <a:off x="0" y="439"/>
        <a:ext cx="1756995" cy="399946"/>
      </dsp:txXfrm>
    </dsp:sp>
    <dsp:sp modelId="{01A04532-5FC5-419B-9DE2-C2472F6941E7}">
      <dsp:nvSpPr>
        <dsp:cNvPr id="0" name=""/>
        <dsp:cNvSpPr/>
      </dsp:nvSpPr>
      <dsp:spPr>
        <a:xfrm>
          <a:off x="1888769" y="18601"/>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CSR Audit </a:t>
          </a:r>
          <a:endParaRPr lang="en-IN" sz="1200" kern="1200" dirty="0"/>
        </a:p>
      </dsp:txBody>
      <dsp:txXfrm>
        <a:off x="1888769" y="18601"/>
        <a:ext cx="6896206" cy="363232"/>
      </dsp:txXfrm>
    </dsp:sp>
    <dsp:sp modelId="{CC377BAD-E51D-4BC1-A1F2-10863863719A}">
      <dsp:nvSpPr>
        <dsp:cNvPr id="0" name=""/>
        <dsp:cNvSpPr/>
      </dsp:nvSpPr>
      <dsp:spPr>
        <a:xfrm>
          <a:off x="1756995" y="381834"/>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979AAB-4D01-4B7B-9CAF-63D78187BD5B}">
      <dsp:nvSpPr>
        <dsp:cNvPr id="0" name=""/>
        <dsp:cNvSpPr/>
      </dsp:nvSpPr>
      <dsp:spPr>
        <a:xfrm>
          <a:off x="0" y="400386"/>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2F0E1C-F924-422D-8D08-E3FB5051F004}">
      <dsp:nvSpPr>
        <dsp:cNvPr id="0" name=""/>
        <dsp:cNvSpPr/>
      </dsp:nvSpPr>
      <dsp:spPr>
        <a:xfrm>
          <a:off x="0" y="400386"/>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CSAS-6 </a:t>
          </a:r>
          <a:endParaRPr lang="en-IN" sz="1900" kern="1200" dirty="0"/>
        </a:p>
      </dsp:txBody>
      <dsp:txXfrm>
        <a:off x="0" y="400386"/>
        <a:ext cx="1756995" cy="399946"/>
      </dsp:txXfrm>
    </dsp:sp>
    <dsp:sp modelId="{C3A235DF-2559-4921-89CE-3506ADD1076C}">
      <dsp:nvSpPr>
        <dsp:cNvPr id="0" name=""/>
        <dsp:cNvSpPr/>
      </dsp:nvSpPr>
      <dsp:spPr>
        <a:xfrm>
          <a:off x="1888769" y="418547"/>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Related Party Transactions</a:t>
          </a:r>
          <a:endParaRPr lang="en-IN" sz="1200" kern="1200" dirty="0"/>
        </a:p>
      </dsp:txBody>
      <dsp:txXfrm>
        <a:off x="1888769" y="418547"/>
        <a:ext cx="6896206" cy="363232"/>
      </dsp:txXfrm>
    </dsp:sp>
    <dsp:sp modelId="{5A0F7E6F-F302-4EDA-8F19-4BF5A8983E67}">
      <dsp:nvSpPr>
        <dsp:cNvPr id="0" name=""/>
        <dsp:cNvSpPr/>
      </dsp:nvSpPr>
      <dsp:spPr>
        <a:xfrm>
          <a:off x="1756995" y="781780"/>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5E8DD-8B82-4A42-9ED0-2309E698D262}">
      <dsp:nvSpPr>
        <dsp:cNvPr id="0" name=""/>
        <dsp:cNvSpPr/>
      </dsp:nvSpPr>
      <dsp:spPr>
        <a:xfrm>
          <a:off x="0" y="800333"/>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B50940-E04A-4F19-811B-891D4B52FBA5}">
      <dsp:nvSpPr>
        <dsp:cNvPr id="0" name=""/>
        <dsp:cNvSpPr/>
      </dsp:nvSpPr>
      <dsp:spPr>
        <a:xfrm>
          <a:off x="0" y="800333"/>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CSAS-7 </a:t>
          </a:r>
          <a:endParaRPr lang="en-IN" sz="1900" kern="1200" dirty="0"/>
        </a:p>
      </dsp:txBody>
      <dsp:txXfrm>
        <a:off x="0" y="800333"/>
        <a:ext cx="1756995" cy="399946"/>
      </dsp:txXfrm>
    </dsp:sp>
    <dsp:sp modelId="{7B6B5BF7-5F49-4EB2-9361-7275D14EBDC1}">
      <dsp:nvSpPr>
        <dsp:cNvPr id="0" name=""/>
        <dsp:cNvSpPr/>
      </dsp:nvSpPr>
      <dsp:spPr>
        <a:xfrm>
          <a:off x="1888769" y="818494"/>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Internal Audit </a:t>
          </a:r>
          <a:endParaRPr lang="en-IN" sz="1200" kern="1200" dirty="0"/>
        </a:p>
      </dsp:txBody>
      <dsp:txXfrm>
        <a:off x="1888769" y="818494"/>
        <a:ext cx="6896206" cy="363232"/>
      </dsp:txXfrm>
    </dsp:sp>
    <dsp:sp modelId="{39F00BF1-B480-4D65-B5B7-2ED9B4570C28}">
      <dsp:nvSpPr>
        <dsp:cNvPr id="0" name=""/>
        <dsp:cNvSpPr/>
      </dsp:nvSpPr>
      <dsp:spPr>
        <a:xfrm>
          <a:off x="1756995" y="1181727"/>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60881-E9FE-485A-AB03-0A192395028A}">
      <dsp:nvSpPr>
        <dsp:cNvPr id="0" name=""/>
        <dsp:cNvSpPr/>
      </dsp:nvSpPr>
      <dsp:spPr>
        <a:xfrm>
          <a:off x="0" y="1200279"/>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58155-1AA9-43BB-867A-9B46EBF0D606}">
      <dsp:nvSpPr>
        <dsp:cNvPr id="0" name=""/>
        <dsp:cNvSpPr/>
      </dsp:nvSpPr>
      <dsp:spPr>
        <a:xfrm>
          <a:off x="0" y="1200279"/>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CSAS-8 </a:t>
          </a:r>
          <a:endParaRPr lang="en-IN" sz="1900" kern="1200" dirty="0"/>
        </a:p>
      </dsp:txBody>
      <dsp:txXfrm>
        <a:off x="0" y="1200279"/>
        <a:ext cx="1756995" cy="399946"/>
      </dsp:txXfrm>
    </dsp:sp>
    <dsp:sp modelId="{05B3CB13-6321-4B01-8859-D27EC4050456}">
      <dsp:nvSpPr>
        <dsp:cNvPr id="0" name=""/>
        <dsp:cNvSpPr/>
      </dsp:nvSpPr>
      <dsp:spPr>
        <a:xfrm>
          <a:off x="1888769" y="1218441"/>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audit of Depository Participants </a:t>
          </a:r>
          <a:endParaRPr lang="en-IN" sz="1200" kern="1200" dirty="0"/>
        </a:p>
      </dsp:txBody>
      <dsp:txXfrm>
        <a:off x="1888769" y="1218441"/>
        <a:ext cx="6896206" cy="363232"/>
      </dsp:txXfrm>
    </dsp:sp>
    <dsp:sp modelId="{C65BD861-8334-44AD-A4E0-EA90DA2F8F16}">
      <dsp:nvSpPr>
        <dsp:cNvPr id="0" name=""/>
        <dsp:cNvSpPr/>
      </dsp:nvSpPr>
      <dsp:spPr>
        <a:xfrm>
          <a:off x="1756995" y="1581674"/>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895EBB-5CD5-482B-903E-DFE38424BC67}">
      <dsp:nvSpPr>
        <dsp:cNvPr id="0" name=""/>
        <dsp:cNvSpPr/>
      </dsp:nvSpPr>
      <dsp:spPr>
        <a:xfrm>
          <a:off x="0" y="1600226"/>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65D4D-95D7-4CE4-B069-F0422D176A2A}">
      <dsp:nvSpPr>
        <dsp:cNvPr id="0" name=""/>
        <dsp:cNvSpPr/>
      </dsp:nvSpPr>
      <dsp:spPr>
        <a:xfrm>
          <a:off x="0" y="1600226"/>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a:t>CSAS-9 </a:t>
          </a:r>
          <a:endParaRPr lang="en-IN" sz="1900" kern="1200"/>
        </a:p>
      </dsp:txBody>
      <dsp:txXfrm>
        <a:off x="0" y="1600226"/>
        <a:ext cx="1756995" cy="399946"/>
      </dsp:txXfrm>
    </dsp:sp>
    <dsp:sp modelId="{71222CE5-0CDE-4338-8E68-9432766038CF}">
      <dsp:nvSpPr>
        <dsp:cNvPr id="0" name=""/>
        <dsp:cNvSpPr/>
      </dsp:nvSpPr>
      <dsp:spPr>
        <a:xfrm>
          <a:off x="1888769" y="1618388"/>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Internal Audit of Stock Brokers/Clearing Members/Trading Members </a:t>
          </a:r>
          <a:endParaRPr lang="en-IN" sz="1200" kern="1200" dirty="0"/>
        </a:p>
      </dsp:txBody>
      <dsp:txXfrm>
        <a:off x="1888769" y="1618388"/>
        <a:ext cx="6896206" cy="363232"/>
      </dsp:txXfrm>
    </dsp:sp>
    <dsp:sp modelId="{FD7B95FD-EAC0-4FA6-818F-88FD06AD90A8}">
      <dsp:nvSpPr>
        <dsp:cNvPr id="0" name=""/>
        <dsp:cNvSpPr/>
      </dsp:nvSpPr>
      <dsp:spPr>
        <a:xfrm>
          <a:off x="1756995" y="1981621"/>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C1A4DEA-865D-498C-8597-306E1B29BB0F}">
      <dsp:nvSpPr>
        <dsp:cNvPr id="0" name=""/>
        <dsp:cNvSpPr/>
      </dsp:nvSpPr>
      <dsp:spPr>
        <a:xfrm>
          <a:off x="0" y="2000173"/>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2040CF-2F14-4E10-AA1B-1AA572A073E3}">
      <dsp:nvSpPr>
        <dsp:cNvPr id="0" name=""/>
        <dsp:cNvSpPr/>
      </dsp:nvSpPr>
      <dsp:spPr>
        <a:xfrm>
          <a:off x="0" y="2000173"/>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CSAS-10 </a:t>
          </a:r>
          <a:endParaRPr lang="en-IN" sz="1900" kern="1200" dirty="0"/>
        </a:p>
      </dsp:txBody>
      <dsp:txXfrm>
        <a:off x="0" y="2000173"/>
        <a:ext cx="1756995" cy="399946"/>
      </dsp:txXfrm>
    </dsp:sp>
    <dsp:sp modelId="{E49F1302-EF49-4546-BB3F-C0B8FF954750}">
      <dsp:nvSpPr>
        <dsp:cNvPr id="0" name=""/>
        <dsp:cNvSpPr/>
      </dsp:nvSpPr>
      <dsp:spPr>
        <a:xfrm>
          <a:off x="1888769" y="2018335"/>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audit of Investment Advisors </a:t>
          </a:r>
          <a:endParaRPr lang="en-IN" sz="1200" kern="1200" dirty="0"/>
        </a:p>
      </dsp:txBody>
      <dsp:txXfrm>
        <a:off x="1888769" y="2018335"/>
        <a:ext cx="6896206" cy="363232"/>
      </dsp:txXfrm>
    </dsp:sp>
    <dsp:sp modelId="{D68B08EC-7101-4370-BDDC-1F24A27BC154}">
      <dsp:nvSpPr>
        <dsp:cNvPr id="0" name=""/>
        <dsp:cNvSpPr/>
      </dsp:nvSpPr>
      <dsp:spPr>
        <a:xfrm>
          <a:off x="1756995" y="2381567"/>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0D2F75-CCE5-4DF7-963B-0B6EA4F21EF1}">
      <dsp:nvSpPr>
        <dsp:cNvPr id="0" name=""/>
        <dsp:cNvSpPr/>
      </dsp:nvSpPr>
      <dsp:spPr>
        <a:xfrm>
          <a:off x="0" y="2400120"/>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DB2AA6-E2B2-448B-9A11-C2AD96F30481}">
      <dsp:nvSpPr>
        <dsp:cNvPr id="0" name=""/>
        <dsp:cNvSpPr/>
      </dsp:nvSpPr>
      <dsp:spPr>
        <a:xfrm>
          <a:off x="0" y="2400120"/>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a:t>CSAS-11 </a:t>
          </a:r>
          <a:endParaRPr lang="en-IN" sz="1900" kern="1200"/>
        </a:p>
      </dsp:txBody>
      <dsp:txXfrm>
        <a:off x="0" y="2400120"/>
        <a:ext cx="1756995" cy="399946"/>
      </dsp:txXfrm>
    </dsp:sp>
    <dsp:sp modelId="{5A5065D7-3617-40A9-8F8E-0F02699CD3EB}">
      <dsp:nvSpPr>
        <dsp:cNvPr id="0" name=""/>
        <dsp:cNvSpPr/>
      </dsp:nvSpPr>
      <dsp:spPr>
        <a:xfrm>
          <a:off x="1888769" y="2418281"/>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Internal Audit of Portfolio Managers </a:t>
          </a:r>
          <a:endParaRPr lang="en-IN" sz="1200" kern="1200" dirty="0"/>
        </a:p>
      </dsp:txBody>
      <dsp:txXfrm>
        <a:off x="1888769" y="2418281"/>
        <a:ext cx="6896206" cy="363232"/>
      </dsp:txXfrm>
    </dsp:sp>
    <dsp:sp modelId="{1A8B4A59-134C-4F1E-B436-EA6A4273664C}">
      <dsp:nvSpPr>
        <dsp:cNvPr id="0" name=""/>
        <dsp:cNvSpPr/>
      </dsp:nvSpPr>
      <dsp:spPr>
        <a:xfrm>
          <a:off x="1756995" y="2781514"/>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C976A-E994-4AD0-BF52-E1F9892E4D82}">
      <dsp:nvSpPr>
        <dsp:cNvPr id="0" name=""/>
        <dsp:cNvSpPr/>
      </dsp:nvSpPr>
      <dsp:spPr>
        <a:xfrm>
          <a:off x="0" y="2800066"/>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AD306-652A-4EB0-BA61-ED4760F86837}">
      <dsp:nvSpPr>
        <dsp:cNvPr id="0" name=""/>
        <dsp:cNvSpPr/>
      </dsp:nvSpPr>
      <dsp:spPr>
        <a:xfrm>
          <a:off x="0" y="2800066"/>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CSAS-12 </a:t>
          </a:r>
          <a:endParaRPr lang="en-IN" sz="1900" kern="1200" dirty="0"/>
        </a:p>
      </dsp:txBody>
      <dsp:txXfrm>
        <a:off x="0" y="2800066"/>
        <a:ext cx="1756995" cy="399946"/>
      </dsp:txXfrm>
    </dsp:sp>
    <dsp:sp modelId="{471AC258-7B1D-444F-A676-A0DA5C0C6C7E}">
      <dsp:nvSpPr>
        <dsp:cNvPr id="0" name=""/>
        <dsp:cNvSpPr/>
      </dsp:nvSpPr>
      <dsp:spPr>
        <a:xfrm>
          <a:off x="1888769" y="2818228"/>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Internal Audit of credit rating agencies </a:t>
          </a:r>
          <a:endParaRPr lang="en-IN" sz="1200" kern="1200" dirty="0"/>
        </a:p>
      </dsp:txBody>
      <dsp:txXfrm>
        <a:off x="1888769" y="2818228"/>
        <a:ext cx="6896206" cy="363232"/>
      </dsp:txXfrm>
    </dsp:sp>
    <dsp:sp modelId="{DAF17454-4771-4F1D-9028-D3A0C3C347C6}">
      <dsp:nvSpPr>
        <dsp:cNvPr id="0" name=""/>
        <dsp:cNvSpPr/>
      </dsp:nvSpPr>
      <dsp:spPr>
        <a:xfrm>
          <a:off x="1756995" y="3181461"/>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894609-C5A9-48CE-8EAA-8D26D8F51E8B}">
      <dsp:nvSpPr>
        <dsp:cNvPr id="0" name=""/>
        <dsp:cNvSpPr/>
      </dsp:nvSpPr>
      <dsp:spPr>
        <a:xfrm>
          <a:off x="0" y="3200013"/>
          <a:ext cx="8784976"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D0046-A2A7-494B-ADC0-5976CA57B63E}">
      <dsp:nvSpPr>
        <dsp:cNvPr id="0" name=""/>
        <dsp:cNvSpPr/>
      </dsp:nvSpPr>
      <dsp:spPr>
        <a:xfrm>
          <a:off x="0" y="3200013"/>
          <a:ext cx="1756995" cy="399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just" defTabSz="844550" rtl="0">
            <a:lnSpc>
              <a:spcPct val="90000"/>
            </a:lnSpc>
            <a:spcBef>
              <a:spcPct val="0"/>
            </a:spcBef>
            <a:spcAft>
              <a:spcPct val="35000"/>
            </a:spcAft>
          </a:pPr>
          <a:r>
            <a:rPr lang="en-US" sz="1900" kern="1200" dirty="0"/>
            <a:t>CSAS-13 </a:t>
          </a:r>
          <a:endParaRPr lang="en-IN" sz="1900" kern="1200" dirty="0"/>
        </a:p>
      </dsp:txBody>
      <dsp:txXfrm>
        <a:off x="0" y="3200013"/>
        <a:ext cx="1756995" cy="399946"/>
      </dsp:txXfrm>
    </dsp:sp>
    <dsp:sp modelId="{60D4C315-2E57-4A3F-870C-968E231DCE05}">
      <dsp:nvSpPr>
        <dsp:cNvPr id="0" name=""/>
        <dsp:cNvSpPr/>
      </dsp:nvSpPr>
      <dsp:spPr>
        <a:xfrm>
          <a:off x="1888769" y="3218175"/>
          <a:ext cx="6896206" cy="363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just" defTabSz="533400" rtl="0">
            <a:lnSpc>
              <a:spcPct val="90000"/>
            </a:lnSpc>
            <a:spcBef>
              <a:spcPct val="0"/>
            </a:spcBef>
            <a:spcAft>
              <a:spcPct val="35000"/>
            </a:spcAft>
          </a:pPr>
          <a:r>
            <a:rPr lang="en-US" sz="1200" kern="1200" dirty="0"/>
            <a:t>ICSI Auditing Standard on audit of Research Analyst </a:t>
          </a:r>
          <a:endParaRPr lang="en-IN" sz="1200" kern="1200" dirty="0"/>
        </a:p>
      </dsp:txBody>
      <dsp:txXfrm>
        <a:off x="1888769" y="3218175"/>
        <a:ext cx="6896206" cy="363232"/>
      </dsp:txXfrm>
    </dsp:sp>
    <dsp:sp modelId="{A7386EAB-56B5-452C-AE0C-F30A37AB4688}">
      <dsp:nvSpPr>
        <dsp:cNvPr id="0" name=""/>
        <dsp:cNvSpPr/>
      </dsp:nvSpPr>
      <dsp:spPr>
        <a:xfrm>
          <a:off x="1756995" y="3581408"/>
          <a:ext cx="702798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D78B8-3533-436D-8E05-92662AD25F3B}">
      <dsp:nvSpPr>
        <dsp:cNvPr id="0" name=""/>
        <dsp:cNvSpPr/>
      </dsp:nvSpPr>
      <dsp:spPr>
        <a:xfrm>
          <a:off x="0" y="52991"/>
          <a:ext cx="3659136" cy="608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Scope</a:t>
          </a:r>
        </a:p>
      </dsp:txBody>
      <dsp:txXfrm>
        <a:off x="29700" y="82691"/>
        <a:ext cx="3599736" cy="549000"/>
      </dsp:txXfrm>
    </dsp:sp>
    <dsp:sp modelId="{C52E8C92-A7ED-4517-AFFB-CB3CBA016BA5}">
      <dsp:nvSpPr>
        <dsp:cNvPr id="0" name=""/>
        <dsp:cNvSpPr/>
      </dsp:nvSpPr>
      <dsp:spPr>
        <a:xfrm>
          <a:off x="0" y="736271"/>
          <a:ext cx="3659136" cy="608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Effective Date</a:t>
          </a:r>
        </a:p>
      </dsp:txBody>
      <dsp:txXfrm>
        <a:off x="29700" y="765971"/>
        <a:ext cx="3599736" cy="549000"/>
      </dsp:txXfrm>
    </dsp:sp>
    <dsp:sp modelId="{4358A425-CCCB-4310-B992-F8E2192D22CF}">
      <dsp:nvSpPr>
        <dsp:cNvPr id="0" name=""/>
        <dsp:cNvSpPr/>
      </dsp:nvSpPr>
      <dsp:spPr>
        <a:xfrm>
          <a:off x="0" y="1419551"/>
          <a:ext cx="3659136" cy="608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Objective</a:t>
          </a:r>
        </a:p>
      </dsp:txBody>
      <dsp:txXfrm>
        <a:off x="29700" y="1449251"/>
        <a:ext cx="3599736" cy="549000"/>
      </dsp:txXfrm>
    </dsp:sp>
    <dsp:sp modelId="{5CF6045A-0096-4B45-BBD3-6B0F840FA2F4}">
      <dsp:nvSpPr>
        <dsp:cNvPr id="0" name=""/>
        <dsp:cNvSpPr/>
      </dsp:nvSpPr>
      <dsp:spPr>
        <a:xfrm>
          <a:off x="0" y="2102831"/>
          <a:ext cx="3659136" cy="608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Definition</a:t>
          </a:r>
        </a:p>
      </dsp:txBody>
      <dsp:txXfrm>
        <a:off x="29700" y="2132531"/>
        <a:ext cx="3599736" cy="549000"/>
      </dsp:txXfrm>
    </dsp:sp>
    <dsp:sp modelId="{EFED06BB-1DB3-4814-8BA5-25F347E35737}">
      <dsp:nvSpPr>
        <dsp:cNvPr id="0" name=""/>
        <dsp:cNvSpPr/>
      </dsp:nvSpPr>
      <dsp:spPr>
        <a:xfrm>
          <a:off x="0" y="2786111"/>
          <a:ext cx="3659136" cy="608400"/>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t>Text of Standard</a:t>
          </a:r>
        </a:p>
      </dsp:txBody>
      <dsp:txXfrm>
        <a:off x="29700" y="2815811"/>
        <a:ext cx="3599736" cy="549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B545E-9247-4946-9D8D-200BBB97CE15}">
      <dsp:nvSpPr>
        <dsp:cNvPr id="0" name=""/>
        <dsp:cNvSpPr/>
      </dsp:nvSpPr>
      <dsp:spPr>
        <a:xfrm>
          <a:off x="2743" y="1435155"/>
          <a:ext cx="3678833" cy="1228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Recommendatory</a:t>
          </a:r>
          <a:endParaRPr lang="en-US" sz="3200" kern="1200" dirty="0"/>
        </a:p>
      </dsp:txBody>
      <dsp:txXfrm>
        <a:off x="38712" y="1471124"/>
        <a:ext cx="3606895" cy="1156135"/>
      </dsp:txXfrm>
    </dsp:sp>
    <dsp:sp modelId="{3B10F3BD-355B-410B-B3F8-6CA14EAA5169}">
      <dsp:nvSpPr>
        <dsp:cNvPr id="0" name=""/>
        <dsp:cNvSpPr/>
      </dsp:nvSpPr>
      <dsp:spPr>
        <a:xfrm>
          <a:off x="2743" y="1066"/>
          <a:ext cx="3678833" cy="12280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Audit Engagement Accepted on and after July 1, 2019</a:t>
          </a:r>
          <a:endParaRPr lang="en-US" sz="2400" kern="1200" dirty="0"/>
        </a:p>
      </dsp:txBody>
      <dsp:txXfrm>
        <a:off x="38712" y="37035"/>
        <a:ext cx="3606895" cy="1156135"/>
      </dsp:txXfrm>
    </dsp:sp>
    <dsp:sp modelId="{A863E45E-7B4F-4325-A4A3-100C3B4A3719}">
      <dsp:nvSpPr>
        <dsp:cNvPr id="0" name=""/>
        <dsp:cNvSpPr/>
      </dsp:nvSpPr>
      <dsp:spPr>
        <a:xfrm>
          <a:off x="4299621" y="1435155"/>
          <a:ext cx="3678833" cy="1228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smtClean="0"/>
            <a:t>Mandatory</a:t>
          </a:r>
          <a:endParaRPr lang="en-US" sz="3200" kern="1200" dirty="0"/>
        </a:p>
      </dsp:txBody>
      <dsp:txXfrm>
        <a:off x="4335590" y="1471124"/>
        <a:ext cx="3606895" cy="1156135"/>
      </dsp:txXfrm>
    </dsp:sp>
    <dsp:sp modelId="{099328E0-9606-4793-A972-40A96E70AC73}">
      <dsp:nvSpPr>
        <dsp:cNvPr id="0" name=""/>
        <dsp:cNvSpPr/>
      </dsp:nvSpPr>
      <dsp:spPr>
        <a:xfrm>
          <a:off x="4299621" y="1066"/>
          <a:ext cx="3678833" cy="122807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smtClean="0"/>
            <a:t>Audit Engagement Accepted on and after April 1, 2020</a:t>
          </a:r>
          <a:endParaRPr lang="en-US" sz="2400" kern="1200" dirty="0"/>
        </a:p>
      </dsp:txBody>
      <dsp:txXfrm>
        <a:off x="4335590" y="37035"/>
        <a:ext cx="3606895" cy="11561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F6D67-5D5A-8947-B929-834E50E27242}">
      <dsp:nvSpPr>
        <dsp:cNvPr id="0" name=""/>
        <dsp:cNvSpPr/>
      </dsp:nvSpPr>
      <dsp:spPr>
        <a:xfrm>
          <a:off x="0" y="1702"/>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3FDE85-4D60-FC4D-A183-D04E20D55A1E}">
      <dsp:nvSpPr>
        <dsp:cNvPr id="0" name=""/>
        <dsp:cNvSpPr/>
      </dsp:nvSpPr>
      <dsp:spPr>
        <a:xfrm>
          <a:off x="0" y="1702"/>
          <a:ext cx="1720992" cy="116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0" tIns="228600" rIns="228600" bIns="228600" numCol="1" spcCol="1270" anchor="t" anchorCtr="0">
          <a:noAutofit/>
        </a:bodyPr>
        <a:lstStyle/>
        <a:p>
          <a:pPr lvl="0" algn="ctr" defTabSz="2667000">
            <a:lnSpc>
              <a:spcPct val="90000"/>
            </a:lnSpc>
            <a:spcBef>
              <a:spcPct val="0"/>
            </a:spcBef>
            <a:spcAft>
              <a:spcPct val="35000"/>
            </a:spcAft>
          </a:pPr>
          <a:r>
            <a:rPr lang="en-US" sz="6000" kern="1200" dirty="0" smtClean="0"/>
            <a:t>1</a:t>
          </a:r>
          <a:endParaRPr lang="en-US" sz="6000" kern="1200" dirty="0"/>
        </a:p>
      </dsp:txBody>
      <dsp:txXfrm>
        <a:off x="0" y="1702"/>
        <a:ext cx="1720992" cy="1161381"/>
      </dsp:txXfrm>
    </dsp:sp>
    <dsp:sp modelId="{2C1373E5-0C37-F241-97DF-674A984ACEAA}">
      <dsp:nvSpPr>
        <dsp:cNvPr id="0" name=""/>
        <dsp:cNvSpPr/>
      </dsp:nvSpPr>
      <dsp:spPr>
        <a:xfrm>
          <a:off x="1850066" y="54441"/>
          <a:ext cx="6754893" cy="105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n-US" sz="2100" b="1" i="0" kern="1200" dirty="0"/>
            <a:t>“Appointing Authority” means any person having authority to appoint the Auditor.</a:t>
          </a:r>
          <a:endParaRPr lang="en-US" sz="2100" kern="1200" dirty="0"/>
        </a:p>
      </dsp:txBody>
      <dsp:txXfrm>
        <a:off x="1850066" y="54441"/>
        <a:ext cx="6754893" cy="1054770"/>
      </dsp:txXfrm>
    </dsp:sp>
    <dsp:sp modelId="{2F0648D9-C794-2C40-9AF6-4751B4496A91}">
      <dsp:nvSpPr>
        <dsp:cNvPr id="0" name=""/>
        <dsp:cNvSpPr/>
      </dsp:nvSpPr>
      <dsp:spPr>
        <a:xfrm>
          <a:off x="1720991" y="1109211"/>
          <a:ext cx="68839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DB2CF-E4AD-B246-86E9-EE97E10FBD94}">
      <dsp:nvSpPr>
        <dsp:cNvPr id="0" name=""/>
        <dsp:cNvSpPr/>
      </dsp:nvSpPr>
      <dsp:spPr>
        <a:xfrm>
          <a:off x="0" y="1163084"/>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282F4-1B75-AB48-BF87-7090038530B2}">
      <dsp:nvSpPr>
        <dsp:cNvPr id="0" name=""/>
        <dsp:cNvSpPr/>
      </dsp:nvSpPr>
      <dsp:spPr>
        <a:xfrm>
          <a:off x="0" y="1163084"/>
          <a:ext cx="1720992" cy="116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ctr" defTabSz="2444750">
            <a:lnSpc>
              <a:spcPct val="90000"/>
            </a:lnSpc>
            <a:spcBef>
              <a:spcPct val="0"/>
            </a:spcBef>
            <a:spcAft>
              <a:spcPct val="35000"/>
            </a:spcAft>
          </a:pPr>
          <a:r>
            <a:rPr lang="en-US" sz="5500" kern="1200" dirty="0" smtClean="0"/>
            <a:t>2</a:t>
          </a:r>
          <a:endParaRPr lang="en-US" sz="5500" kern="1200" dirty="0"/>
        </a:p>
      </dsp:txBody>
      <dsp:txXfrm>
        <a:off x="0" y="1163084"/>
        <a:ext cx="1720992" cy="1161381"/>
      </dsp:txXfrm>
    </dsp:sp>
    <dsp:sp modelId="{27845A33-88B2-CA44-8062-2CA97DDA9367}">
      <dsp:nvSpPr>
        <dsp:cNvPr id="0" name=""/>
        <dsp:cNvSpPr/>
      </dsp:nvSpPr>
      <dsp:spPr>
        <a:xfrm>
          <a:off x="1850066" y="1215822"/>
          <a:ext cx="6754893" cy="105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n-US" sz="2100" b="1" i="0" kern="1200" dirty="0"/>
            <a:t>“Audit Engagement” means detailed terms of reference of appointment including scope of audit, remuneration and limiting conditions, if any.</a:t>
          </a:r>
          <a:endParaRPr lang="en-US" sz="2100" kern="1200" dirty="0"/>
        </a:p>
      </dsp:txBody>
      <dsp:txXfrm>
        <a:off x="1850066" y="1215822"/>
        <a:ext cx="6754893" cy="1054770"/>
      </dsp:txXfrm>
    </dsp:sp>
    <dsp:sp modelId="{386D095F-2BCA-324F-9121-5BFBB96D8106}">
      <dsp:nvSpPr>
        <dsp:cNvPr id="0" name=""/>
        <dsp:cNvSpPr/>
      </dsp:nvSpPr>
      <dsp:spPr>
        <a:xfrm>
          <a:off x="1720991" y="2270593"/>
          <a:ext cx="68839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F91B0E-3190-F446-9488-91F194000EF3}">
      <dsp:nvSpPr>
        <dsp:cNvPr id="0" name=""/>
        <dsp:cNvSpPr/>
      </dsp:nvSpPr>
      <dsp:spPr>
        <a:xfrm>
          <a:off x="0" y="2324465"/>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697005-E841-AF4D-A01D-9FEE89975AEB}">
      <dsp:nvSpPr>
        <dsp:cNvPr id="0" name=""/>
        <dsp:cNvSpPr/>
      </dsp:nvSpPr>
      <dsp:spPr>
        <a:xfrm>
          <a:off x="0" y="2324465"/>
          <a:ext cx="1720992" cy="116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ctr" defTabSz="2444750">
            <a:lnSpc>
              <a:spcPct val="90000"/>
            </a:lnSpc>
            <a:spcBef>
              <a:spcPct val="0"/>
            </a:spcBef>
            <a:spcAft>
              <a:spcPct val="35000"/>
            </a:spcAft>
          </a:pPr>
          <a:r>
            <a:rPr lang="en-US" sz="5500" kern="1200" dirty="0" smtClean="0"/>
            <a:t>3</a:t>
          </a:r>
          <a:endParaRPr lang="en-US" sz="5500" kern="1200" dirty="0"/>
        </a:p>
      </dsp:txBody>
      <dsp:txXfrm>
        <a:off x="0" y="2324465"/>
        <a:ext cx="1720992" cy="1161381"/>
      </dsp:txXfrm>
    </dsp:sp>
    <dsp:sp modelId="{6E349C5A-E1E9-A742-94C6-911D90B186FB}">
      <dsp:nvSpPr>
        <dsp:cNvPr id="0" name=""/>
        <dsp:cNvSpPr/>
      </dsp:nvSpPr>
      <dsp:spPr>
        <a:xfrm>
          <a:off x="1850066" y="2377204"/>
          <a:ext cx="6754893" cy="105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just" defTabSz="933450">
            <a:lnSpc>
              <a:spcPct val="90000"/>
            </a:lnSpc>
            <a:spcBef>
              <a:spcPct val="0"/>
            </a:spcBef>
            <a:spcAft>
              <a:spcPct val="35000"/>
            </a:spcAft>
          </a:pPr>
          <a:r>
            <a:rPr lang="en-US" sz="2100" b="1" i="0" kern="1200" dirty="0"/>
            <a:t>“Auditee” means a person subject to audit.</a:t>
          </a:r>
          <a:endParaRPr lang="en-US" sz="2100" kern="1200" dirty="0"/>
        </a:p>
      </dsp:txBody>
      <dsp:txXfrm>
        <a:off x="1850066" y="2377204"/>
        <a:ext cx="6754893" cy="1054770"/>
      </dsp:txXfrm>
    </dsp:sp>
    <dsp:sp modelId="{E599E3EE-D58B-8B40-ACB4-841FA2078CFC}">
      <dsp:nvSpPr>
        <dsp:cNvPr id="0" name=""/>
        <dsp:cNvSpPr/>
      </dsp:nvSpPr>
      <dsp:spPr>
        <a:xfrm>
          <a:off x="1720991" y="3431974"/>
          <a:ext cx="68839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58F6BF-298A-1946-A524-7B75B3D3DB3A}">
      <dsp:nvSpPr>
        <dsp:cNvPr id="0" name=""/>
        <dsp:cNvSpPr/>
      </dsp:nvSpPr>
      <dsp:spPr>
        <a:xfrm>
          <a:off x="0" y="1702"/>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19D1C-4F6E-F743-B78A-A4A1A4755376}">
      <dsp:nvSpPr>
        <dsp:cNvPr id="0" name=""/>
        <dsp:cNvSpPr/>
      </dsp:nvSpPr>
      <dsp:spPr>
        <a:xfrm>
          <a:off x="0" y="1702"/>
          <a:ext cx="1720992" cy="116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ctr" defTabSz="2444750">
            <a:lnSpc>
              <a:spcPct val="90000"/>
            </a:lnSpc>
            <a:spcBef>
              <a:spcPct val="0"/>
            </a:spcBef>
            <a:spcAft>
              <a:spcPct val="35000"/>
            </a:spcAft>
          </a:pPr>
          <a:r>
            <a:rPr lang="en-US" sz="5500" kern="1200" dirty="0" smtClean="0"/>
            <a:t>4</a:t>
          </a:r>
          <a:endParaRPr lang="en-US" sz="5500" kern="1200" dirty="0"/>
        </a:p>
      </dsp:txBody>
      <dsp:txXfrm>
        <a:off x="0" y="1702"/>
        <a:ext cx="1720992" cy="1161381"/>
      </dsp:txXfrm>
    </dsp:sp>
    <dsp:sp modelId="{7C3BF135-5B4A-D145-A2E3-FB6E3A408284}">
      <dsp:nvSpPr>
        <dsp:cNvPr id="0" name=""/>
        <dsp:cNvSpPr/>
      </dsp:nvSpPr>
      <dsp:spPr>
        <a:xfrm>
          <a:off x="1850066" y="54441"/>
          <a:ext cx="6754893" cy="105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i="0" kern="1200" dirty="0"/>
            <a:t>“Auditor” means a Company Secretary who is deemed to be in practice under sub-section (2) of Section 2 of the Company Secretaries Act, 1980 including a firm or Limited Liability Partnership (LLP) registered with ICSI undertaking the Audit.</a:t>
          </a:r>
          <a:endParaRPr lang="en-US" sz="1400" kern="1200" dirty="0"/>
        </a:p>
      </dsp:txBody>
      <dsp:txXfrm>
        <a:off x="1850066" y="54441"/>
        <a:ext cx="6754893" cy="1054770"/>
      </dsp:txXfrm>
    </dsp:sp>
    <dsp:sp modelId="{3509EA78-918A-2442-8842-99C06BCD9463}">
      <dsp:nvSpPr>
        <dsp:cNvPr id="0" name=""/>
        <dsp:cNvSpPr/>
      </dsp:nvSpPr>
      <dsp:spPr>
        <a:xfrm>
          <a:off x="1720991" y="1109211"/>
          <a:ext cx="68839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009E13-AD41-B04F-8030-F8F69C87860A}">
      <dsp:nvSpPr>
        <dsp:cNvPr id="0" name=""/>
        <dsp:cNvSpPr/>
      </dsp:nvSpPr>
      <dsp:spPr>
        <a:xfrm>
          <a:off x="0" y="1163084"/>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4A483-3DCE-724A-81E5-B9176AE966B3}">
      <dsp:nvSpPr>
        <dsp:cNvPr id="0" name=""/>
        <dsp:cNvSpPr/>
      </dsp:nvSpPr>
      <dsp:spPr>
        <a:xfrm>
          <a:off x="0" y="1163084"/>
          <a:ext cx="1720992" cy="116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ctr" defTabSz="2444750">
            <a:lnSpc>
              <a:spcPct val="90000"/>
            </a:lnSpc>
            <a:spcBef>
              <a:spcPct val="0"/>
            </a:spcBef>
            <a:spcAft>
              <a:spcPct val="35000"/>
            </a:spcAft>
          </a:pPr>
          <a:r>
            <a:rPr lang="en-US" sz="5500" kern="1200" dirty="0" smtClean="0"/>
            <a:t>5</a:t>
          </a:r>
          <a:endParaRPr lang="en-US" sz="5500" kern="1200" dirty="0"/>
        </a:p>
      </dsp:txBody>
      <dsp:txXfrm>
        <a:off x="0" y="1163084"/>
        <a:ext cx="1720992" cy="1161381"/>
      </dsp:txXfrm>
    </dsp:sp>
    <dsp:sp modelId="{9CD47ABB-9B1E-704F-8E71-9DB1071F88E8}">
      <dsp:nvSpPr>
        <dsp:cNvPr id="0" name=""/>
        <dsp:cNvSpPr/>
      </dsp:nvSpPr>
      <dsp:spPr>
        <a:xfrm>
          <a:off x="1850066" y="1215822"/>
          <a:ext cx="6754893" cy="105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i="0" kern="1200" dirty="0"/>
            <a:t>“Management” includes Board of Directors and persons who have been entrusted with the responsibility of governance and compliances of the Auditee.</a:t>
          </a:r>
          <a:endParaRPr lang="en-US" sz="1400" kern="1200" dirty="0"/>
        </a:p>
      </dsp:txBody>
      <dsp:txXfrm>
        <a:off x="1850066" y="1215822"/>
        <a:ext cx="6754893" cy="1054770"/>
      </dsp:txXfrm>
    </dsp:sp>
    <dsp:sp modelId="{E846C4F0-560C-AE42-B69F-2CB09FA8E325}">
      <dsp:nvSpPr>
        <dsp:cNvPr id="0" name=""/>
        <dsp:cNvSpPr/>
      </dsp:nvSpPr>
      <dsp:spPr>
        <a:xfrm>
          <a:off x="1720991" y="2270593"/>
          <a:ext cx="68839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78973E-3CA8-0C4D-A40D-0526BB8BFC11}">
      <dsp:nvSpPr>
        <dsp:cNvPr id="0" name=""/>
        <dsp:cNvSpPr/>
      </dsp:nvSpPr>
      <dsp:spPr>
        <a:xfrm>
          <a:off x="0" y="2324465"/>
          <a:ext cx="8604960" cy="0"/>
        </a:xfrm>
        <a:prstGeom prst="lin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BECD2-68BF-B64F-B87A-D8CD78D88F59}">
      <dsp:nvSpPr>
        <dsp:cNvPr id="0" name=""/>
        <dsp:cNvSpPr/>
      </dsp:nvSpPr>
      <dsp:spPr>
        <a:xfrm>
          <a:off x="0" y="2324465"/>
          <a:ext cx="1720992" cy="11613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0" tIns="209550" rIns="209550" bIns="209550" numCol="1" spcCol="1270" anchor="t" anchorCtr="0">
          <a:noAutofit/>
        </a:bodyPr>
        <a:lstStyle/>
        <a:p>
          <a:pPr lvl="0" algn="ctr" defTabSz="2444750">
            <a:lnSpc>
              <a:spcPct val="90000"/>
            </a:lnSpc>
            <a:spcBef>
              <a:spcPct val="0"/>
            </a:spcBef>
            <a:spcAft>
              <a:spcPct val="35000"/>
            </a:spcAft>
          </a:pPr>
          <a:r>
            <a:rPr lang="en-US" sz="5500" kern="1200" dirty="0" smtClean="0"/>
            <a:t>6</a:t>
          </a:r>
          <a:endParaRPr lang="en-US" sz="5500" kern="1200" dirty="0"/>
        </a:p>
      </dsp:txBody>
      <dsp:txXfrm>
        <a:off x="0" y="2324465"/>
        <a:ext cx="1720992" cy="1161381"/>
      </dsp:txXfrm>
    </dsp:sp>
    <dsp:sp modelId="{9A255C67-A405-664D-AC96-816D555AC20F}">
      <dsp:nvSpPr>
        <dsp:cNvPr id="0" name=""/>
        <dsp:cNvSpPr/>
      </dsp:nvSpPr>
      <dsp:spPr>
        <a:xfrm>
          <a:off x="1850066" y="2377204"/>
          <a:ext cx="6754893" cy="105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n-US" sz="1400" b="1" i="0" kern="1200" dirty="0"/>
            <a:t>“Predecessor or Previous Auditor” means an Auditor who has conducted the most recent audit assignment of the Auditee and submitted report thereon prior to the incumbent Auditor or was engaged but did not complete the audit assignment due to his resignation, termination or otherwise.</a:t>
          </a:r>
          <a:endParaRPr lang="en-US" sz="1400" kern="1200" dirty="0"/>
        </a:p>
      </dsp:txBody>
      <dsp:txXfrm>
        <a:off x="1850066" y="2377204"/>
        <a:ext cx="6754893" cy="1054770"/>
      </dsp:txXfrm>
    </dsp:sp>
    <dsp:sp modelId="{29F56490-3F3F-E64F-9B64-3A927E4ECD08}">
      <dsp:nvSpPr>
        <dsp:cNvPr id="0" name=""/>
        <dsp:cNvSpPr/>
      </dsp:nvSpPr>
      <dsp:spPr>
        <a:xfrm>
          <a:off x="1720991" y="3431974"/>
          <a:ext cx="68839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0.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4587486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c504e3e94_2_127: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8" name="Google Shape;128;g1c504e3e94_2_127: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78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6869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5686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33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25445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562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798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c504e3e94_2_340: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1" name="Google Shape;351;g1c504e3e94_2_340: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767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c504e3e94_2_340: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1" name="Google Shape;351;g1c504e3e94_2_340: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767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298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c504e3e94_2_340: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51" name="Google Shape;351;g1c504e3e94_2_340: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76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c504e3e94_2_236: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Google Shape;243;g1c504e3e94_2_236: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70765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374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374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925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842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6229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49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374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739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950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848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c504e3e94_2_302: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Google Shape;312;g1c504e3e94_2_302: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439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6384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582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744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4415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2355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437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421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535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32026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493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c504e3e94_2_302: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Google Shape;312;g1c504e3e94_2_302: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439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13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2353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6608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4810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33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760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9947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5502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388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272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c504e3e94_2_302: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Google Shape;312;g1c504e3e94_2_302: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439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3743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281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2114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500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36719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172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3484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46691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0904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871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c504e3e94_2_192: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7" name="Google Shape;197;g1c504e3e94_2_192: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14221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09178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6225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138090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30946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5713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6653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7418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65656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056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1652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541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852458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78065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971959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735624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19897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3012238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2093845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089930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943153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2458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01802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c504e3e94_2_735: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757" name="Google Shape;757;g1c504e3e94_2_735: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384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504e3e94_2_149:notes"/>
          <p:cNvSpPr txBox="1">
            <a:spLocks noGrp="1"/>
          </p:cNvSpPr>
          <p:nvPr>
            <p:ph type="body" idx="1"/>
          </p:nvPr>
        </p:nvSpPr>
        <p:spPr>
          <a:xfrm>
            <a:off x="986632" y="3199488"/>
            <a:ext cx="7893050" cy="3031093"/>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1" name="Google Shape;151;g1c504e3e94_2_149:notes"/>
          <p:cNvSpPr>
            <a:spLocks noGrp="1" noRot="1" noChangeAspect="1"/>
          </p:cNvSpPr>
          <p:nvPr>
            <p:ph type="sldImg" idx="2"/>
          </p:nvPr>
        </p:nvSpPr>
        <p:spPr>
          <a:xfrm>
            <a:off x="2687638" y="504825"/>
            <a:ext cx="4491037" cy="25257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3652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bg>
      <p:bgPr>
        <a:blipFill rotWithShape="1">
          <a:blip r:embed="rId2">
            <a:alphaModFix/>
          </a:blip>
          <a:stretch>
            <a:fillRect/>
          </a:stretch>
        </a:blipFill>
        <a:effectLst/>
      </p:bgPr>
    </p:bg>
    <p:spTree>
      <p:nvGrpSpPr>
        <p:cNvPr id="1" name="Shape 6"/>
        <p:cNvGrpSpPr/>
        <p:nvPr/>
      </p:nvGrpSpPr>
      <p:grpSpPr>
        <a:xfrm>
          <a:off x="0" y="0"/>
          <a:ext cx="0" cy="0"/>
          <a:chOff x="0" y="0"/>
          <a:chExt cx="0" cy="0"/>
        </a:xfrm>
      </p:grpSpPr>
      <p:sp>
        <p:nvSpPr>
          <p:cNvPr id="7" name="Google Shape;7;p2"/>
          <p:cNvSpPr/>
          <p:nvPr/>
        </p:nvSpPr>
        <p:spPr>
          <a:xfrm rot="5400000">
            <a:off x="1614457" y="838343"/>
            <a:ext cx="1847142" cy="5076056"/>
          </a:xfrm>
          <a:prstGeom prst="round2SameRect">
            <a:avLst>
              <a:gd name="adj1" fmla="val 16667"/>
              <a:gd name="adj2" fmla="val 0"/>
            </a:avLst>
          </a:prstGeom>
          <a:solidFill>
            <a:schemeClr val="tx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Google Shape;8;p2"/>
          <p:cNvSpPr txBox="1">
            <a:spLocks noGrp="1"/>
          </p:cNvSpPr>
          <p:nvPr>
            <p:ph type="title"/>
          </p:nvPr>
        </p:nvSpPr>
        <p:spPr>
          <a:xfrm>
            <a:off x="467551" y="2715325"/>
            <a:ext cx="4563000" cy="10080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lt1"/>
              </a:buClr>
              <a:buSzPts val="1400"/>
              <a:buFont typeface="Arial"/>
              <a:buNone/>
              <a:defRPr sz="3600" b="1" i="0" u="none" strike="noStrike" cap="none">
                <a:solidFill>
                  <a:schemeClr val="lt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 name="Google Shape;9;p2"/>
          <p:cNvSpPr txBox="1">
            <a:spLocks noGrp="1"/>
          </p:cNvSpPr>
          <p:nvPr>
            <p:ph type="subTitle" idx="1"/>
          </p:nvPr>
        </p:nvSpPr>
        <p:spPr>
          <a:xfrm>
            <a:off x="467550" y="3762225"/>
            <a:ext cx="4608600" cy="279600"/>
          </a:xfrm>
          <a:prstGeom prst="rect">
            <a:avLst/>
          </a:prstGeom>
          <a:noFill/>
          <a:ln>
            <a:noFill/>
          </a:ln>
        </p:spPr>
        <p:txBody>
          <a:bodyPr spcFirstLastPara="1" wrap="square" lIns="91425" tIns="91425" rIns="91425" bIns="91425" anchor="ctr" anchorCtr="0"/>
          <a:lstStyle>
            <a:lvl1pPr lvl="0">
              <a:spcBef>
                <a:spcPts val="0"/>
              </a:spcBef>
              <a:spcAft>
                <a:spcPts val="0"/>
              </a:spcAft>
              <a:buNone/>
              <a:defRPr>
                <a:solidFill>
                  <a:schemeClr val="lt1"/>
                </a:solidFill>
              </a:defRPr>
            </a:lvl1pPr>
            <a:lvl2pPr lvl="1">
              <a:spcBef>
                <a:spcPts val="0"/>
              </a:spcBef>
              <a:spcAft>
                <a:spcPts val="0"/>
              </a:spcAft>
              <a:buNone/>
              <a:defRPr>
                <a:solidFill>
                  <a:schemeClr val="lt1"/>
                </a:solidFill>
              </a:defRPr>
            </a:lvl2pPr>
            <a:lvl3pPr lvl="2">
              <a:spcBef>
                <a:spcPts val="0"/>
              </a:spcBef>
              <a:spcAft>
                <a:spcPts val="0"/>
              </a:spcAft>
              <a:buNone/>
              <a:defRPr>
                <a:solidFill>
                  <a:schemeClr val="lt1"/>
                </a:solidFill>
              </a:defRPr>
            </a:lvl3pPr>
            <a:lvl4pPr lvl="3">
              <a:spcBef>
                <a:spcPts val="0"/>
              </a:spcBef>
              <a:spcAft>
                <a:spcPts val="0"/>
              </a:spcAft>
              <a:buNone/>
              <a:defRPr>
                <a:solidFill>
                  <a:schemeClr val="lt1"/>
                </a:solidFill>
              </a:defRPr>
            </a:lvl4pPr>
            <a:lvl5pPr lvl="4">
              <a:spcBef>
                <a:spcPts val="0"/>
              </a:spcBef>
              <a:spcAft>
                <a:spcPts val="0"/>
              </a:spcAft>
              <a:buNone/>
              <a:defRPr>
                <a:solidFill>
                  <a:schemeClr val="lt1"/>
                </a:solidFill>
              </a:defRPr>
            </a:lvl5pPr>
            <a:lvl6pPr lvl="5">
              <a:spcBef>
                <a:spcPts val="0"/>
              </a:spcBef>
              <a:spcAft>
                <a:spcPts val="0"/>
              </a:spcAft>
              <a:buNone/>
              <a:defRPr>
                <a:solidFill>
                  <a:schemeClr val="lt1"/>
                </a:solidFill>
              </a:defRPr>
            </a:lvl6pPr>
            <a:lvl7pPr lvl="6">
              <a:spcBef>
                <a:spcPts val="0"/>
              </a:spcBef>
              <a:spcAft>
                <a:spcPts val="0"/>
              </a:spcAft>
              <a:buNone/>
              <a:defRPr>
                <a:solidFill>
                  <a:schemeClr val="lt1"/>
                </a:solidFill>
              </a:defRPr>
            </a:lvl7pPr>
            <a:lvl8pPr lvl="7">
              <a:spcBef>
                <a:spcPts val="0"/>
              </a:spcBef>
              <a:spcAft>
                <a:spcPts val="0"/>
              </a:spcAft>
              <a:buNone/>
              <a:defRPr>
                <a:solidFill>
                  <a:schemeClr val="lt1"/>
                </a:solidFill>
              </a:defRPr>
            </a:lvl8pPr>
            <a:lvl9pPr lvl="8">
              <a:spcBef>
                <a:spcPts val="0"/>
              </a:spcBef>
              <a:spcAft>
                <a:spcPts val="0"/>
              </a:spcAft>
              <a:buNone/>
              <a:defRPr>
                <a:solidFill>
                  <a:schemeClr val="lt1"/>
                </a:solidFill>
              </a:defRPr>
            </a:lvl9pPr>
          </a:lstStyle>
          <a:p>
            <a:endParaRPr/>
          </a:p>
        </p:txBody>
      </p:sp>
    </p:spTree>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
          <p:cNvSpPr/>
          <p:nvPr/>
        </p:nvSpPr>
        <p:spPr>
          <a:xfrm>
            <a:off x="0" y="4603500"/>
            <a:ext cx="9144000" cy="54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 name="Google Shape;14;p4"/>
          <p:cNvSpPr txBox="1">
            <a:spLocks noGrp="1"/>
          </p:cNvSpPr>
          <p:nvPr>
            <p:ph type="title"/>
          </p:nvPr>
        </p:nvSpPr>
        <p:spPr>
          <a:xfrm>
            <a:off x="0" y="119010"/>
            <a:ext cx="9144000" cy="884466"/>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dirty="0"/>
          </a:p>
        </p:txBody>
      </p:sp>
      <p:grpSp>
        <p:nvGrpSpPr>
          <p:cNvPr id="15" name="Google Shape;15;p4"/>
          <p:cNvGrpSpPr/>
          <p:nvPr/>
        </p:nvGrpSpPr>
        <p:grpSpPr>
          <a:xfrm>
            <a:off x="0" y="0"/>
            <a:ext cx="9144000" cy="248304"/>
            <a:chOff x="0" y="0"/>
            <a:chExt cx="9144000" cy="248304"/>
          </a:xfrm>
          <a:solidFill>
            <a:schemeClr val="tx1">
              <a:alpha val="80000"/>
            </a:schemeClr>
          </a:solidFill>
        </p:grpSpPr>
        <p:sp>
          <p:nvSpPr>
            <p:cNvPr id="16" name="Google Shape;16;p4"/>
            <p:cNvSpPr/>
            <p:nvPr/>
          </p:nvSpPr>
          <p:spPr>
            <a:xfrm>
              <a:off x="0" y="0"/>
              <a:ext cx="9144000" cy="108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 name="Google Shape;17;p4"/>
            <p:cNvSpPr/>
            <p:nvPr/>
          </p:nvSpPr>
          <p:spPr>
            <a:xfrm rot="10800000">
              <a:off x="4427984" y="1"/>
              <a:ext cx="288032" cy="248303"/>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Title Slide">
  <p:cSld name="9_Title Slide">
    <p:bg>
      <p:bgPr>
        <a:blipFill rotWithShape="1">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7"/>
          <p:cNvSpPr/>
          <p:nvPr/>
        </p:nvSpPr>
        <p:spPr>
          <a:xfrm>
            <a:off x="0" y="4603500"/>
            <a:ext cx="9144000" cy="54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7"/>
          <p:cNvSpPr txBox="1">
            <a:spLocks noGrp="1"/>
          </p:cNvSpPr>
          <p:nvPr>
            <p:ph type="title"/>
          </p:nvPr>
        </p:nvSpPr>
        <p:spPr>
          <a:xfrm>
            <a:off x="0" y="119010"/>
            <a:ext cx="9144000" cy="884466"/>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grpSp>
        <p:nvGrpSpPr>
          <p:cNvPr id="27" name="Google Shape;27;p7"/>
          <p:cNvGrpSpPr/>
          <p:nvPr/>
        </p:nvGrpSpPr>
        <p:grpSpPr>
          <a:xfrm>
            <a:off x="0" y="0"/>
            <a:ext cx="9144000" cy="248304"/>
            <a:chOff x="0" y="0"/>
            <a:chExt cx="9144000" cy="248304"/>
          </a:xfrm>
          <a:solidFill>
            <a:schemeClr val="tx1"/>
          </a:solidFill>
        </p:grpSpPr>
        <p:sp>
          <p:nvSpPr>
            <p:cNvPr id="28" name="Google Shape;28;p7"/>
            <p:cNvSpPr/>
            <p:nvPr/>
          </p:nvSpPr>
          <p:spPr>
            <a:xfrm>
              <a:off x="0" y="0"/>
              <a:ext cx="9144000" cy="108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 name="Google Shape;29;p7"/>
            <p:cNvSpPr/>
            <p:nvPr/>
          </p:nvSpPr>
          <p:spPr>
            <a:xfrm rot="10800000">
              <a:off x="4427984" y="1"/>
              <a:ext cx="288032" cy="248303"/>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 name="Google Shape;30;p7"/>
          <p:cNvSpPr/>
          <p:nvPr/>
        </p:nvSpPr>
        <p:spPr>
          <a:xfrm>
            <a:off x="527931" y="1248643"/>
            <a:ext cx="1008000" cy="1008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 name="Google Shape;31;p7"/>
          <p:cNvSpPr>
            <a:spLocks noGrp="1"/>
          </p:cNvSpPr>
          <p:nvPr>
            <p:ph type="pic" idx="2"/>
          </p:nvPr>
        </p:nvSpPr>
        <p:spPr>
          <a:xfrm>
            <a:off x="1535931" y="1248643"/>
            <a:ext cx="2880000" cy="1008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2" name="Google Shape;32;p7"/>
          <p:cNvSpPr/>
          <p:nvPr/>
        </p:nvSpPr>
        <p:spPr>
          <a:xfrm>
            <a:off x="540032" y="2725713"/>
            <a:ext cx="1008000" cy="100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 name="Google Shape;33;p7"/>
          <p:cNvSpPr>
            <a:spLocks noGrp="1"/>
          </p:cNvSpPr>
          <p:nvPr>
            <p:ph type="pic" idx="3"/>
          </p:nvPr>
        </p:nvSpPr>
        <p:spPr>
          <a:xfrm>
            <a:off x="1548032" y="2725713"/>
            <a:ext cx="2880000" cy="1008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4" name="Google Shape;34;p7"/>
          <p:cNvSpPr/>
          <p:nvPr/>
        </p:nvSpPr>
        <p:spPr>
          <a:xfrm>
            <a:off x="4703947" y="1248643"/>
            <a:ext cx="1008000" cy="100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 name="Google Shape;35;p7"/>
          <p:cNvSpPr>
            <a:spLocks noGrp="1"/>
          </p:cNvSpPr>
          <p:nvPr>
            <p:ph type="pic" idx="4"/>
          </p:nvPr>
        </p:nvSpPr>
        <p:spPr>
          <a:xfrm>
            <a:off x="5711947" y="1248643"/>
            <a:ext cx="2880000" cy="1008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36" name="Google Shape;36;p7"/>
          <p:cNvSpPr/>
          <p:nvPr/>
        </p:nvSpPr>
        <p:spPr>
          <a:xfrm>
            <a:off x="4718450" y="2725713"/>
            <a:ext cx="1008000" cy="1008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 name="Google Shape;37;p7"/>
          <p:cNvSpPr>
            <a:spLocks noGrp="1"/>
          </p:cNvSpPr>
          <p:nvPr>
            <p:ph type="pic" idx="5"/>
          </p:nvPr>
        </p:nvSpPr>
        <p:spPr>
          <a:xfrm>
            <a:off x="5726450" y="2725713"/>
            <a:ext cx="2880000" cy="1008000"/>
          </a:xfrm>
          <a:prstGeom prst="rect">
            <a:avLst/>
          </a:prstGeom>
          <a:solidFill>
            <a:srgbClr val="D8D8D8"/>
          </a:solidFill>
          <a:ln>
            <a:noFill/>
          </a:ln>
        </p:spPr>
        <p:txBody>
          <a:bodyPr spcFirstLastPara="1" wrap="square" lIns="91425" tIns="91425" rIns="91425" bIns="91425" anchor="ctr" anchorCtr="0"/>
          <a:lstStyle>
            <a:lvl1pPr marL="0" marR="0" lvl="0" indent="0" algn="ctr"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0"/>
        <p:cNvGrpSpPr/>
        <p:nvPr/>
      </p:nvGrpSpPr>
      <p:grpSpPr>
        <a:xfrm>
          <a:off x="0" y="0"/>
          <a:ext cx="0" cy="0"/>
          <a:chOff x="0" y="0"/>
          <a:chExt cx="0" cy="0"/>
        </a:xfrm>
      </p:grpSpPr>
      <p:sp>
        <p:nvSpPr>
          <p:cNvPr id="61" name="Google Shape;61;p11"/>
          <p:cNvSpPr/>
          <p:nvPr/>
        </p:nvSpPr>
        <p:spPr>
          <a:xfrm>
            <a:off x="0" y="4603500"/>
            <a:ext cx="9144000" cy="54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2" name="Google Shape;62;p11"/>
          <p:cNvSpPr txBox="1">
            <a:spLocks noGrp="1"/>
          </p:cNvSpPr>
          <p:nvPr>
            <p:ph type="title"/>
          </p:nvPr>
        </p:nvSpPr>
        <p:spPr>
          <a:xfrm>
            <a:off x="336800" y="0"/>
            <a:ext cx="8807400" cy="8844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1"/>
          <p:cNvSpPr/>
          <p:nvPr/>
        </p:nvSpPr>
        <p:spPr>
          <a:xfrm>
            <a:off x="0" y="879574"/>
            <a:ext cx="9144000" cy="108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blipFill rotWithShape="1">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20"/>
          <p:cNvSpPr/>
          <p:nvPr/>
        </p:nvSpPr>
        <p:spPr>
          <a:xfrm>
            <a:off x="0" y="2955479"/>
            <a:ext cx="9144000" cy="1512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0" y="0"/>
            <a:ext cx="9144000" cy="884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Slide">
  <p:cSld name="3_Title Slide">
    <p:bg>
      <p:bgPr>
        <a:blipFill rotWithShape="1">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23"/>
          <p:cNvSpPr txBox="1">
            <a:spLocks noGrp="1"/>
          </p:cNvSpPr>
          <p:nvPr>
            <p:ph type="title"/>
          </p:nvPr>
        </p:nvSpPr>
        <p:spPr>
          <a:xfrm>
            <a:off x="0" y="0"/>
            <a:ext cx="9144000" cy="884466"/>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Title Slide">
  <p:cSld name="8_Title Slide">
    <p:bg>
      <p:bgPr>
        <a:blipFill rotWithShape="1">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4"/>
          <p:cNvSpPr/>
          <p:nvPr/>
        </p:nvSpPr>
        <p:spPr>
          <a:xfrm>
            <a:off x="0" y="4603500"/>
            <a:ext cx="9144000" cy="540000"/>
          </a:xfrm>
          <a:prstGeom prst="rect">
            <a:avLst/>
          </a:prstGeom>
          <a:solidFill>
            <a:srgbClr val="E5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0" name="Google Shape;120;p24"/>
          <p:cNvSpPr txBox="1">
            <a:spLocks noGrp="1"/>
          </p:cNvSpPr>
          <p:nvPr>
            <p:ph type="title"/>
          </p:nvPr>
        </p:nvSpPr>
        <p:spPr>
          <a:xfrm>
            <a:off x="0" y="119010"/>
            <a:ext cx="9144000" cy="884466"/>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grpSp>
        <p:nvGrpSpPr>
          <p:cNvPr id="121" name="Google Shape;121;p24"/>
          <p:cNvGrpSpPr/>
          <p:nvPr/>
        </p:nvGrpSpPr>
        <p:grpSpPr>
          <a:xfrm>
            <a:off x="0" y="0"/>
            <a:ext cx="9144000" cy="248304"/>
            <a:chOff x="0" y="0"/>
            <a:chExt cx="9144000" cy="248304"/>
          </a:xfrm>
        </p:grpSpPr>
        <p:sp>
          <p:nvSpPr>
            <p:cNvPr id="122" name="Google Shape;122;p24"/>
            <p:cNvSpPr/>
            <p:nvPr/>
          </p:nvSpPr>
          <p:spPr>
            <a:xfrm>
              <a:off x="0" y="0"/>
              <a:ext cx="9144000" cy="108000"/>
            </a:xfrm>
            <a:prstGeom prst="rect">
              <a:avLst/>
            </a:prstGeom>
            <a:solidFill>
              <a:srgbClr val="E5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3" name="Google Shape;123;p24"/>
            <p:cNvSpPr/>
            <p:nvPr/>
          </p:nvSpPr>
          <p:spPr>
            <a:xfrm rot="10800000">
              <a:off x="4427984" y="1"/>
              <a:ext cx="288032" cy="248303"/>
            </a:xfrm>
            <a:prstGeom prst="triangle">
              <a:avLst>
                <a:gd name="adj" fmla="val 50000"/>
              </a:avLst>
            </a:prstGeom>
            <a:solidFill>
              <a:srgbClr val="E5463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7" r:id="rId4"/>
    <p:sldLayoutId id="2147483666" r:id="rId5"/>
    <p:sldLayoutId id="2147483668" r:id="rId6"/>
    <p:sldLayoutId id="2147483669" r:id="rId7"/>
    <p:sldLayoutId id="2147483670" r:id="rId8"/>
  </p:sldLayoutIdLst>
  <p:transition spd="slow">
    <p:randomBar dir="vert"/>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File:ICSI_Logo.PNG" TargetMode="Externa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3.png"/><Relationship Id="rId4" Type="http://schemas.openxmlformats.org/officeDocument/2006/relationships/diagramLayout" Target="../diagrams/layout17.xml"/><Relationship Id="rId9" Type="http://schemas.openxmlformats.org/officeDocument/2006/relationships/hyperlink" Target="https://en.wikipedia.org/wiki/File:ICSI_Logo.PNG"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10" Type="http://schemas.openxmlformats.org/officeDocument/2006/relationships/image" Target="../media/image3.png"/><Relationship Id="rId4" Type="http://schemas.openxmlformats.org/officeDocument/2006/relationships/diagramLayout" Target="../diagrams/layout18.xml"/><Relationship Id="rId9" Type="http://schemas.openxmlformats.org/officeDocument/2006/relationships/hyperlink" Target="https://en.wikipedia.org/wiki/File:ICSI_Logo.PNG"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10" Type="http://schemas.openxmlformats.org/officeDocument/2006/relationships/image" Target="../media/image3.png"/><Relationship Id="rId4" Type="http://schemas.openxmlformats.org/officeDocument/2006/relationships/diagramLayout" Target="../diagrams/layout19.xml"/><Relationship Id="rId9" Type="http://schemas.openxmlformats.org/officeDocument/2006/relationships/hyperlink" Target="https://en.wikipedia.org/wiki/File:ICSI_Logo.PNG"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10" Type="http://schemas.openxmlformats.org/officeDocument/2006/relationships/image" Target="../media/image3.png"/><Relationship Id="rId4" Type="http://schemas.openxmlformats.org/officeDocument/2006/relationships/diagramLayout" Target="../diagrams/layout20.xml"/><Relationship Id="rId9" Type="http://schemas.openxmlformats.org/officeDocument/2006/relationships/hyperlink" Target="https://en.wikipedia.org/wiki/File:ICSI_Logo.PNG"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10" Type="http://schemas.openxmlformats.org/officeDocument/2006/relationships/image" Target="../media/image3.png"/><Relationship Id="rId4" Type="http://schemas.openxmlformats.org/officeDocument/2006/relationships/diagramLayout" Target="../diagrams/layout21.xml"/><Relationship Id="rId9" Type="http://schemas.openxmlformats.org/officeDocument/2006/relationships/hyperlink" Target="https://en.wikipedia.org/wiki/File:ICSI_Logo.PNG"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10" Type="http://schemas.openxmlformats.org/officeDocument/2006/relationships/image" Target="../media/image3.png"/><Relationship Id="rId4" Type="http://schemas.openxmlformats.org/officeDocument/2006/relationships/diagramLayout" Target="../diagrams/layout22.xml"/><Relationship Id="rId9" Type="http://schemas.openxmlformats.org/officeDocument/2006/relationships/hyperlink" Target="https://en.wikipedia.org/wiki/File:ICSI_Logo.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10" Type="http://schemas.openxmlformats.org/officeDocument/2006/relationships/image" Target="../media/image3.png"/><Relationship Id="rId4" Type="http://schemas.openxmlformats.org/officeDocument/2006/relationships/diagramLayout" Target="../diagrams/layout23.xml"/><Relationship Id="rId9" Type="http://schemas.openxmlformats.org/officeDocument/2006/relationships/hyperlink" Target="https://en.wikipedia.org/wiki/File:ICSI_Logo.PNG"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10" Type="http://schemas.openxmlformats.org/officeDocument/2006/relationships/image" Target="../media/image3.png"/><Relationship Id="rId4" Type="http://schemas.openxmlformats.org/officeDocument/2006/relationships/diagramLayout" Target="../diagrams/layout25.xml"/><Relationship Id="rId9" Type="http://schemas.openxmlformats.org/officeDocument/2006/relationships/hyperlink" Target="https://en.wikipedia.org/wiki/File:ICSI_Logo.PN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10" Type="http://schemas.openxmlformats.org/officeDocument/2006/relationships/image" Target="../media/image3.png"/><Relationship Id="rId4" Type="http://schemas.openxmlformats.org/officeDocument/2006/relationships/diagramLayout" Target="../diagrams/layout27.xml"/><Relationship Id="rId9" Type="http://schemas.openxmlformats.org/officeDocument/2006/relationships/hyperlink" Target="https://en.wikipedia.org/wiki/File:ICSI_Logo.PN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10" Type="http://schemas.openxmlformats.org/officeDocument/2006/relationships/image" Target="../media/image3.png"/><Relationship Id="rId4" Type="http://schemas.openxmlformats.org/officeDocument/2006/relationships/diagramLayout" Target="../diagrams/layout28.xml"/><Relationship Id="rId9" Type="http://schemas.openxmlformats.org/officeDocument/2006/relationships/hyperlink" Target="https://en.wikipedia.org/wiki/File:ICSI_Logo.PNG"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10" Type="http://schemas.openxmlformats.org/officeDocument/2006/relationships/image" Target="../media/image3.png"/><Relationship Id="rId4" Type="http://schemas.openxmlformats.org/officeDocument/2006/relationships/diagramLayout" Target="../diagrams/layout29.xml"/><Relationship Id="rId9" Type="http://schemas.openxmlformats.org/officeDocument/2006/relationships/hyperlink" Target="https://en.wikipedia.org/wiki/File:ICSI_Logo.PNG"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10" Type="http://schemas.openxmlformats.org/officeDocument/2006/relationships/image" Target="../media/image3.png"/><Relationship Id="rId4" Type="http://schemas.openxmlformats.org/officeDocument/2006/relationships/diagramLayout" Target="../diagrams/layout30.xml"/><Relationship Id="rId9" Type="http://schemas.openxmlformats.org/officeDocument/2006/relationships/hyperlink" Target="https://en.wikipedia.org/wiki/File:ICSI_Logo.PNG"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10" Type="http://schemas.openxmlformats.org/officeDocument/2006/relationships/image" Target="../media/image3.png"/><Relationship Id="rId4" Type="http://schemas.openxmlformats.org/officeDocument/2006/relationships/diagramLayout" Target="../diagrams/layout31.xml"/><Relationship Id="rId9" Type="http://schemas.openxmlformats.org/officeDocument/2006/relationships/hyperlink" Target="https://en.wikipedia.org/wiki/File:ICSI_Logo.PNG" TargetMode="External"/></Relationships>
</file>

<file path=ppt/slides/_rels/slide4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10" Type="http://schemas.openxmlformats.org/officeDocument/2006/relationships/image" Target="../media/image3.png"/><Relationship Id="rId4" Type="http://schemas.openxmlformats.org/officeDocument/2006/relationships/diagramLayout" Target="../diagrams/layout32.xml"/><Relationship Id="rId9" Type="http://schemas.openxmlformats.org/officeDocument/2006/relationships/hyperlink" Target="https://en.wikipedia.org/wiki/File:ICSI_Logo.PNG"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10" Type="http://schemas.openxmlformats.org/officeDocument/2006/relationships/image" Target="../media/image3.png"/><Relationship Id="rId4" Type="http://schemas.openxmlformats.org/officeDocument/2006/relationships/diagramLayout" Target="../diagrams/layout33.xml"/><Relationship Id="rId9" Type="http://schemas.openxmlformats.org/officeDocument/2006/relationships/hyperlink" Target="https://en.wikipedia.org/wiki/File:ICSI_Logo.PN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hyperlink" Target="https://en.wikipedia.org/wiki/File:ICSI_Logo.PNG" TargetMode="Externa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image" Target="../media/image3.png"/></Relationships>
</file>

<file path=ppt/slides/_rels/slide50.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openxmlformats.org/officeDocument/2006/relationships/image" Target="../media/image3.png"/></Relationships>
</file>

<file path=ppt/slides/_rels/slide68.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 Id="rId9"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7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10" Type="http://schemas.openxmlformats.org/officeDocument/2006/relationships/image" Target="../media/image3.png"/><Relationship Id="rId4" Type="http://schemas.openxmlformats.org/officeDocument/2006/relationships/diagramLayout" Target="../diagrams/layout37.xml"/><Relationship Id="rId9" Type="http://schemas.openxmlformats.org/officeDocument/2006/relationships/hyperlink" Target="https://en.wikipedia.org/wiki/File:ICSI_Logo.PNG"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 Id="rId9" Type="http://schemas.openxmlformats.org/officeDocument/2006/relationships/image" Target="../media/image3.png"/></Relationships>
</file>

<file path=ppt/slides/_rels/slide77.xml.rels><?xml version="1.0" encoding="UTF-8" standalone="yes"?>
<Relationships xmlns="http://schemas.openxmlformats.org/package/2006/relationships"><Relationship Id="rId8" Type="http://schemas.openxmlformats.org/officeDocument/2006/relationships/hyperlink" Target="https://en.wikipedia.org/wiki/File:ICSI_Logo.PNG" TargetMode="External"/><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 Id="rId9" Type="http://schemas.openxmlformats.org/officeDocument/2006/relationships/image" Target="../media/image3.png"/></Relationships>
</file>

<file path=ppt/slides/_rels/slide7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10" Type="http://schemas.openxmlformats.org/officeDocument/2006/relationships/image" Target="../media/image3.png"/><Relationship Id="rId4" Type="http://schemas.openxmlformats.org/officeDocument/2006/relationships/diagramLayout" Target="../diagrams/layout40.xml"/><Relationship Id="rId9" Type="http://schemas.openxmlformats.org/officeDocument/2006/relationships/hyperlink" Target="https://en.wikipedia.org/wiki/File:ICSI_Logo.PN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en.wikipedia.org/wiki/File:ICSI_Logo.PNG" TargetMode="Externa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en.wikipedia.org/wiki/File:ICSI_Logo.PNG"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8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File:ICSI_Logo.P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395536" y="2571750"/>
            <a:ext cx="4563000" cy="1008000"/>
          </a:xfrm>
          <a:prstGeom prst="rect">
            <a:avLst/>
          </a:prstGeom>
          <a:noFill/>
          <a:ln>
            <a:noFill/>
          </a:ln>
        </p:spPr>
        <p:txBody>
          <a:bodyPr spcFirstLastPara="1" wrap="square" lIns="91425" tIns="45700" rIns="91425" bIns="45700" anchor="ctr" anchorCtr="0">
            <a:noAutofit/>
          </a:bodyPr>
          <a:lstStyle/>
          <a:p>
            <a:pPr algn="ctr"/>
            <a:r>
              <a:rPr lang="en-US" sz="2800" dirty="0"/>
              <a:t>ICSI Auditing Standards</a:t>
            </a:r>
            <a:endParaRPr sz="2400" i="0" u="none" strike="noStrike" cap="none" dirty="0">
              <a:solidFill>
                <a:schemeClr val="lt1"/>
              </a:solidFill>
              <a:latin typeface="Arial"/>
              <a:ea typeface="Arial"/>
              <a:cs typeface="Arial"/>
              <a:sym typeface="Arial"/>
            </a:endParaRPr>
          </a:p>
        </p:txBody>
      </p:sp>
      <p:pic>
        <p:nvPicPr>
          <p:cNvPr id="163842" name="Picture 2" descr="ICSI Logo.PNG">
            <a:hlinkClick r:id="rId3"/>
          </p:cNvPr>
          <p:cNvPicPr>
            <a:picLocks noChangeAspect="1" noChangeArrowheads="1"/>
          </p:cNvPicPr>
          <p:nvPr/>
        </p:nvPicPr>
        <p:blipFill>
          <a:blip r:embed="rId4"/>
          <a:srcRect/>
          <a:stretch>
            <a:fillRect/>
          </a:stretch>
        </p:blipFill>
        <p:spPr bwMode="auto">
          <a:xfrm>
            <a:off x="8001000" y="-46412"/>
            <a:ext cx="1143000" cy="1017962"/>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539552" y="1923678"/>
            <a:ext cx="4572000" cy="884466"/>
          </a:xfrm>
        </p:spPr>
        <p:txBody>
          <a:bodyPr/>
          <a:lstStyle/>
          <a:p>
            <a:r>
              <a:rPr lang="en-US" dirty="0">
                <a:solidFill>
                  <a:srgbClr val="000000"/>
                </a:solidFill>
              </a:rPr>
              <a:t>No Immunity</a:t>
            </a:r>
          </a:p>
        </p:txBody>
      </p:sp>
      <p:pic>
        <p:nvPicPr>
          <p:cNvPr id="5" name="Picture 4">
            <a:extLst>
              <a:ext uri="{FF2B5EF4-FFF2-40B4-BE49-F238E27FC236}">
                <a16:creationId xmlns="" xmlns:a16="http://schemas.microsoft.com/office/drawing/2014/main" id="{7D4B3F26-9AB2-4F0A-896B-730E704CDFD5}"/>
              </a:ext>
            </a:extLst>
          </p:cNvPr>
          <p:cNvPicPr>
            <a:picLocks noChangeAspect="1"/>
          </p:cNvPicPr>
          <p:nvPr/>
        </p:nvPicPr>
        <p:blipFill>
          <a:blip r:embed="rId3">
            <a:grayscl/>
          </a:blip>
          <a:stretch>
            <a:fillRect/>
          </a:stretch>
        </p:blipFill>
        <p:spPr>
          <a:xfrm>
            <a:off x="5373960" y="699542"/>
            <a:ext cx="3230488" cy="3230488"/>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20098521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539552" y="1491630"/>
            <a:ext cx="4608512" cy="2016224"/>
          </a:xfrm>
        </p:spPr>
        <p:txBody>
          <a:bodyPr/>
          <a:lstStyle/>
          <a:p>
            <a:r>
              <a:rPr lang="en-US" dirty="0" smtClean="0">
                <a:solidFill>
                  <a:srgbClr val="000000"/>
                </a:solidFill>
              </a:rPr>
              <a:t>No repetition of definition in subsequent standards </a:t>
            </a:r>
            <a:endParaRPr lang="en-US" dirty="0">
              <a:solidFill>
                <a:srgbClr val="000000"/>
              </a:solidFill>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505524" y="915566"/>
            <a:ext cx="2882900" cy="2819400"/>
          </a:xfrm>
          <a:prstGeom prst="rect">
            <a:avLst/>
          </a:prstGeom>
        </p:spPr>
      </p:pic>
      <p:pic>
        <p:nvPicPr>
          <p:cNvPr id="4" name="Picture 2" descr="ICSI Logo.PNG">
            <a:hlinkClick r:id="rId5"/>
          </p:cNvPr>
          <p:cNvPicPr>
            <a:picLocks noChangeAspect="1" noChangeArrowheads="1"/>
          </p:cNvPicPr>
          <p:nvPr/>
        </p:nvPicPr>
        <p:blipFill>
          <a:blip r:embed="rId6"/>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89839339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539552" y="1923678"/>
            <a:ext cx="4572000" cy="884466"/>
          </a:xfrm>
        </p:spPr>
        <p:txBody>
          <a:bodyPr/>
          <a:lstStyle/>
          <a:p>
            <a:r>
              <a:rPr lang="en-US" dirty="0">
                <a:solidFill>
                  <a:srgbClr val="000000"/>
                </a:solidFill>
              </a:rPr>
              <a:t>Applicable to all audits not only on secretarial audits</a:t>
            </a:r>
          </a:p>
        </p:txBody>
      </p:sp>
      <p:pic>
        <p:nvPicPr>
          <p:cNvPr id="4" name="Picture 3">
            <a:extLst>
              <a:ext uri="{FF2B5EF4-FFF2-40B4-BE49-F238E27FC236}">
                <a16:creationId xmlns="" xmlns:a16="http://schemas.microsoft.com/office/drawing/2014/main" id="{BABD90F1-2F38-4134-9A04-8CB5A25643F7}"/>
              </a:ext>
            </a:extLst>
          </p:cNvPr>
          <p:cNvPicPr>
            <a:picLocks noChangeAspect="1"/>
          </p:cNvPicPr>
          <p:nvPr/>
        </p:nvPicPr>
        <p:blipFill>
          <a:blip r:embed="rId3">
            <a:duotone>
              <a:schemeClr val="accent2">
                <a:shade val="45000"/>
                <a:satMod val="135000"/>
              </a:schemeClr>
              <a:prstClr val="white"/>
            </a:duotone>
          </a:blip>
          <a:stretch>
            <a:fillRect/>
          </a:stretch>
        </p:blipFill>
        <p:spPr>
          <a:xfrm>
            <a:off x="5217091" y="699542"/>
            <a:ext cx="3363838" cy="3363838"/>
          </a:xfrm>
          <a:prstGeom prst="rect">
            <a:avLst/>
          </a:prstGeom>
        </p:spPr>
      </p:pic>
      <p:pic>
        <p:nvPicPr>
          <p:cNvPr id="5"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908518390"/>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539552" y="1923678"/>
            <a:ext cx="4572000" cy="884466"/>
          </a:xfrm>
        </p:spPr>
        <p:txBody>
          <a:bodyPr/>
          <a:lstStyle/>
          <a:p>
            <a:r>
              <a:rPr lang="en-US" dirty="0">
                <a:solidFill>
                  <a:srgbClr val="000000"/>
                </a:solidFill>
              </a:rPr>
              <a:t>No pick and choose</a:t>
            </a:r>
          </a:p>
        </p:txBody>
      </p:sp>
      <p:pic>
        <p:nvPicPr>
          <p:cNvPr id="4" name="Picture 3">
            <a:extLst>
              <a:ext uri="{FF2B5EF4-FFF2-40B4-BE49-F238E27FC236}">
                <a16:creationId xmlns="" xmlns:a16="http://schemas.microsoft.com/office/drawing/2014/main" id="{CAD58009-F877-46F9-83DC-BA566555F5B4}"/>
              </a:ext>
            </a:extLst>
          </p:cNvPr>
          <p:cNvPicPr>
            <a:picLocks noChangeAspect="1"/>
          </p:cNvPicPr>
          <p:nvPr/>
        </p:nvPicPr>
        <p:blipFill>
          <a:blip r:embed="rId3">
            <a:duotone>
              <a:schemeClr val="accent2">
                <a:shade val="45000"/>
                <a:satMod val="135000"/>
              </a:schemeClr>
              <a:prstClr val="white"/>
            </a:duotone>
          </a:blip>
          <a:stretch>
            <a:fillRect/>
          </a:stretch>
        </p:blipFill>
        <p:spPr>
          <a:xfrm>
            <a:off x="5580112" y="972024"/>
            <a:ext cx="2787774" cy="2787774"/>
          </a:xfrm>
          <a:prstGeom prst="rect">
            <a:avLst/>
          </a:prstGeom>
        </p:spPr>
      </p:pic>
      <p:pic>
        <p:nvPicPr>
          <p:cNvPr id="5"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4023068393"/>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539552" y="1923678"/>
            <a:ext cx="4572000" cy="884466"/>
          </a:xfrm>
        </p:spPr>
        <p:txBody>
          <a:bodyPr/>
          <a:lstStyle/>
          <a:p>
            <a:r>
              <a:rPr lang="en-US" dirty="0">
                <a:solidFill>
                  <a:srgbClr val="000000"/>
                </a:solidFill>
              </a:rPr>
              <a:t>Letter and Sprit</a:t>
            </a:r>
          </a:p>
        </p:txBody>
      </p:sp>
      <p:pic>
        <p:nvPicPr>
          <p:cNvPr id="5" name="Picture 4">
            <a:extLst>
              <a:ext uri="{FF2B5EF4-FFF2-40B4-BE49-F238E27FC236}">
                <a16:creationId xmlns="" xmlns:a16="http://schemas.microsoft.com/office/drawing/2014/main" id="{8123B578-B9C6-47C6-83D2-34A6804C0981}"/>
              </a:ext>
            </a:extLst>
          </p:cNvPr>
          <p:cNvPicPr>
            <a:picLocks noChangeAspect="1"/>
          </p:cNvPicPr>
          <p:nvPr/>
        </p:nvPicPr>
        <p:blipFill>
          <a:blip r:embed="rId3">
            <a:duotone>
              <a:schemeClr val="accent2">
                <a:shade val="45000"/>
                <a:satMod val="135000"/>
              </a:schemeClr>
              <a:prstClr val="white"/>
            </a:duotone>
          </a:blip>
          <a:stretch>
            <a:fillRect/>
          </a:stretch>
        </p:blipFill>
        <p:spPr>
          <a:xfrm>
            <a:off x="5165776" y="627534"/>
            <a:ext cx="3456384" cy="3456384"/>
          </a:xfrm>
          <a:prstGeom prst="rect">
            <a:avLst/>
          </a:prstGeom>
        </p:spPr>
      </p:pic>
      <p:pic>
        <p:nvPicPr>
          <p:cNvPr id="4"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262121701"/>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323528" y="987574"/>
            <a:ext cx="4572000" cy="884466"/>
          </a:xfrm>
        </p:spPr>
        <p:txBody>
          <a:bodyPr/>
          <a:lstStyle/>
          <a:p>
            <a:r>
              <a:rPr lang="en-US" dirty="0">
                <a:solidFill>
                  <a:srgbClr val="000000"/>
                </a:solidFill>
              </a:rPr>
              <a:t>Stress Test Desirable</a:t>
            </a:r>
          </a:p>
        </p:txBody>
      </p:sp>
      <p:pic>
        <p:nvPicPr>
          <p:cNvPr id="4" name="Picture 3">
            <a:extLst>
              <a:ext uri="{FF2B5EF4-FFF2-40B4-BE49-F238E27FC236}">
                <a16:creationId xmlns="" xmlns:a16="http://schemas.microsoft.com/office/drawing/2014/main" id="{40301AE4-07F1-4393-844E-2A1DCEFDAC60}"/>
              </a:ext>
            </a:extLst>
          </p:cNvPr>
          <p:cNvPicPr>
            <a:picLocks noChangeAspect="1"/>
          </p:cNvPicPr>
          <p:nvPr/>
        </p:nvPicPr>
        <p:blipFill>
          <a:blip r:embed="rId3">
            <a:duotone>
              <a:schemeClr val="accent2">
                <a:shade val="45000"/>
                <a:satMod val="135000"/>
              </a:schemeClr>
              <a:prstClr val="white"/>
            </a:duotone>
          </a:blip>
          <a:stretch>
            <a:fillRect/>
          </a:stretch>
        </p:blipFill>
        <p:spPr>
          <a:xfrm>
            <a:off x="4716016" y="566610"/>
            <a:ext cx="3590528" cy="3590528"/>
          </a:xfrm>
          <a:prstGeom prst="rect">
            <a:avLst/>
          </a:prstGeom>
        </p:spPr>
      </p:pic>
      <p:sp>
        <p:nvSpPr>
          <p:cNvPr id="5" name="Title 1">
            <a:extLst>
              <a:ext uri="{FF2B5EF4-FFF2-40B4-BE49-F238E27FC236}">
                <a16:creationId xmlns="" xmlns:a16="http://schemas.microsoft.com/office/drawing/2014/main" id="{810B1FC4-70ED-4EEB-8553-90371DB3BACF}"/>
              </a:ext>
            </a:extLst>
          </p:cNvPr>
          <p:cNvSpPr txBox="1">
            <a:spLocks/>
          </p:cNvSpPr>
          <p:nvPr/>
        </p:nvSpPr>
        <p:spPr>
          <a:xfrm>
            <a:off x="539552" y="3127444"/>
            <a:ext cx="4572000" cy="884466"/>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1600" dirty="0" smtClean="0">
                <a:solidFill>
                  <a:srgbClr val="000000"/>
                </a:solidFill>
              </a:rPr>
              <a:t>Each member is requested to adopt these standards while undertaking at-least one audit  after July 01, 2019 and share their experience/difficulties at </a:t>
            </a:r>
            <a:r>
              <a:rPr lang="en-US" sz="1600" dirty="0" err="1" smtClean="0">
                <a:solidFill>
                  <a:srgbClr val="000000"/>
                </a:solidFill>
              </a:rPr>
              <a:t>asb@icsi.edu</a:t>
            </a:r>
            <a:endParaRPr lang="en-US" sz="1600" dirty="0">
              <a:solidFill>
                <a:srgbClr val="000000"/>
              </a:solidFill>
            </a:endParaRPr>
          </a:p>
        </p:txBody>
      </p:sp>
      <p:pic>
        <p:nvPicPr>
          <p:cNvPr id="6"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074280447"/>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ctr">
              <a:buClr>
                <a:srgbClr val="E54632"/>
              </a:buClr>
            </a:pPr>
            <a:r>
              <a:rPr lang="en-US" sz="2800" dirty="0">
                <a:solidFill>
                  <a:srgbClr val="000000"/>
                </a:solidFill>
              </a:rPr>
              <a:t>Framework of Standards</a:t>
            </a:r>
            <a:endParaRPr sz="2800" b="1" i="0" u="none" strike="noStrike" cap="none" dirty="0">
              <a:solidFill>
                <a:srgbClr val="000000"/>
              </a:solidFill>
              <a:sym typeface="Arial"/>
            </a:endParaRPr>
          </a:p>
        </p:txBody>
      </p:sp>
      <p:grpSp>
        <p:nvGrpSpPr>
          <p:cNvPr id="357" name="Google Shape;357;p37"/>
          <p:cNvGrpSpPr/>
          <p:nvPr/>
        </p:nvGrpSpPr>
        <p:grpSpPr>
          <a:xfrm>
            <a:off x="336800" y="2211710"/>
            <a:ext cx="4320041" cy="2397523"/>
            <a:chOff x="1676822" y="1379471"/>
            <a:chExt cx="4767731" cy="2645980"/>
          </a:xfrm>
          <a:solidFill>
            <a:schemeClr val="tx1">
              <a:lumMod val="65000"/>
              <a:lumOff val="35000"/>
            </a:schemeClr>
          </a:solidFill>
        </p:grpSpPr>
        <p:grpSp>
          <p:nvGrpSpPr>
            <p:cNvPr id="358" name="Google Shape;358;p37"/>
            <p:cNvGrpSpPr/>
            <p:nvPr/>
          </p:nvGrpSpPr>
          <p:grpSpPr>
            <a:xfrm rot="2700000">
              <a:off x="5168155" y="1359881"/>
              <a:ext cx="719993" cy="1871982"/>
              <a:chOff x="7526709" y="1059582"/>
              <a:chExt cx="720000" cy="1872000"/>
            </a:xfrm>
            <a:grpFill/>
          </p:grpSpPr>
          <p:sp>
            <p:nvSpPr>
              <p:cNvPr id="359" name="Google Shape;359;p37"/>
              <p:cNvSpPr/>
              <p:nvPr/>
            </p:nvSpPr>
            <p:spPr>
              <a:xfrm>
                <a:off x="7526709" y="1059582"/>
                <a:ext cx="720000" cy="1872000"/>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 name="Google Shape;360;p37"/>
              <p:cNvSpPr/>
              <p:nvPr/>
            </p:nvSpPr>
            <p:spPr>
              <a:xfrm>
                <a:off x="7526709" y="1059582"/>
                <a:ext cx="720000" cy="72000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61" name="Google Shape;361;p37"/>
            <p:cNvGrpSpPr/>
            <p:nvPr/>
          </p:nvGrpSpPr>
          <p:grpSpPr>
            <a:xfrm rot="5400000">
              <a:off x="2252822" y="2582152"/>
              <a:ext cx="720000" cy="1872000"/>
              <a:chOff x="6228184" y="1851750"/>
              <a:chExt cx="720000" cy="1872000"/>
            </a:xfrm>
            <a:grpFill/>
          </p:grpSpPr>
          <p:sp>
            <p:nvSpPr>
              <p:cNvPr id="362" name="Google Shape;362;p37"/>
              <p:cNvSpPr/>
              <p:nvPr/>
            </p:nvSpPr>
            <p:spPr>
              <a:xfrm>
                <a:off x="6228184" y="1851750"/>
                <a:ext cx="720000" cy="1872000"/>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37"/>
              <p:cNvSpPr/>
              <p:nvPr/>
            </p:nvSpPr>
            <p:spPr>
              <a:xfrm>
                <a:off x="6228184" y="3003750"/>
                <a:ext cx="720000" cy="72000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 name="Google Shape;364;p37"/>
            <p:cNvSpPr/>
            <p:nvPr/>
          </p:nvSpPr>
          <p:spPr>
            <a:xfrm rot="5400000">
              <a:off x="4201501" y="1762891"/>
              <a:ext cx="720000" cy="1872000"/>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5" name="Google Shape;365;p37"/>
            <p:cNvSpPr/>
            <p:nvPr/>
          </p:nvSpPr>
          <p:spPr>
            <a:xfrm rot="2700000">
              <a:off x="3227455" y="2173174"/>
              <a:ext cx="719976" cy="1871853"/>
            </a:xfrm>
            <a:prstGeom prst="roundRect">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79" name="Google Shape;379;p37"/>
          <p:cNvSpPr txBox="1"/>
          <p:nvPr/>
        </p:nvSpPr>
        <p:spPr>
          <a:xfrm>
            <a:off x="274265" y="1121453"/>
            <a:ext cx="4391757" cy="1302049"/>
          </a:xfrm>
          <a:prstGeom prst="rect">
            <a:avLst/>
          </a:prstGeom>
          <a:noFill/>
          <a:ln>
            <a:noFill/>
          </a:ln>
        </p:spPr>
        <p:txBody>
          <a:bodyPr spcFirstLastPara="1" wrap="square" lIns="91425" tIns="45700" rIns="91425" bIns="45700" anchor="t" anchorCtr="0">
            <a:noAutofit/>
          </a:bodyPr>
          <a:lstStyle/>
          <a:p>
            <a:pPr lvl="0" algn="just">
              <a:buClrTx/>
              <a:defRPr/>
            </a:pPr>
            <a:r>
              <a:rPr lang="en-US" sz="2000" b="1" dirty="0"/>
              <a:t>All four released standards are having common framework</a:t>
            </a:r>
            <a:endParaRPr lang="en-US" sz="2000" b="1" kern="1200" dirty="0">
              <a:solidFill>
                <a:srgbClr val="E54632"/>
              </a:solidFill>
            </a:endParaRPr>
          </a:p>
        </p:txBody>
      </p:sp>
      <p:sp>
        <p:nvSpPr>
          <p:cNvPr id="381" name="Google Shape;381;p37"/>
          <p:cNvSpPr/>
          <p:nvPr/>
        </p:nvSpPr>
        <p:spPr>
          <a:xfrm>
            <a:off x="4032854" y="2508939"/>
            <a:ext cx="325500" cy="3282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 name="Google Shape;382;p37"/>
          <p:cNvSpPr/>
          <p:nvPr/>
        </p:nvSpPr>
        <p:spPr>
          <a:xfrm>
            <a:off x="2307295" y="3269303"/>
            <a:ext cx="292500" cy="2739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 name="Google Shape;383;p37"/>
          <p:cNvSpPr/>
          <p:nvPr/>
        </p:nvSpPr>
        <p:spPr>
          <a:xfrm>
            <a:off x="3310400" y="3300045"/>
            <a:ext cx="347100" cy="204300"/>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37"/>
          <p:cNvSpPr/>
          <p:nvPr/>
        </p:nvSpPr>
        <p:spPr>
          <a:xfrm>
            <a:off x="531962" y="4018940"/>
            <a:ext cx="262200" cy="2613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5" name="Google Shape;385;p37"/>
          <p:cNvSpPr/>
          <p:nvPr/>
        </p:nvSpPr>
        <p:spPr>
          <a:xfrm>
            <a:off x="1565362" y="3994186"/>
            <a:ext cx="310800" cy="3108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3" name="Diagram 2"/>
          <p:cNvGraphicFramePr/>
          <p:nvPr>
            <p:extLst>
              <p:ext uri="{D42A27DB-BD31-4B8C-83A1-F6EECF244321}">
                <p14:modId xmlns:p14="http://schemas.microsoft.com/office/powerpoint/2010/main" val="625500384"/>
              </p:ext>
            </p:extLst>
          </p:nvPr>
        </p:nvGraphicFramePr>
        <p:xfrm>
          <a:off x="5148064" y="1028263"/>
          <a:ext cx="3659136" cy="34475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536714968"/>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ctr">
              <a:buClr>
                <a:srgbClr val="E54632"/>
              </a:buClr>
            </a:pPr>
            <a:r>
              <a:rPr lang="en-US" sz="2800" dirty="0" smtClean="0">
                <a:solidFill>
                  <a:srgbClr val="000000"/>
                </a:solidFill>
              </a:rPr>
              <a:t>Scope </a:t>
            </a:r>
            <a:r>
              <a:rPr lang="en-US" sz="2800" dirty="0">
                <a:solidFill>
                  <a:srgbClr val="000000"/>
                </a:solidFill>
              </a:rPr>
              <a:t>of Standards</a:t>
            </a:r>
            <a:endParaRPr sz="2800" b="1" i="0" u="none" strike="noStrike" cap="none" dirty="0">
              <a:solidFill>
                <a:srgbClr val="000000"/>
              </a:solidFill>
              <a:sym typeface="Arial"/>
            </a:endParaRPr>
          </a:p>
        </p:txBody>
      </p:sp>
      <p:sp>
        <p:nvSpPr>
          <p:cNvPr id="381" name="Google Shape;381;p37"/>
          <p:cNvSpPr/>
          <p:nvPr/>
        </p:nvSpPr>
        <p:spPr>
          <a:xfrm>
            <a:off x="4032854" y="2508939"/>
            <a:ext cx="325500" cy="3282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 name="Google Shape;382;p37"/>
          <p:cNvSpPr/>
          <p:nvPr/>
        </p:nvSpPr>
        <p:spPr>
          <a:xfrm>
            <a:off x="2307295" y="3269303"/>
            <a:ext cx="292500" cy="2739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 name="Google Shape;383;p37"/>
          <p:cNvSpPr/>
          <p:nvPr/>
        </p:nvSpPr>
        <p:spPr>
          <a:xfrm>
            <a:off x="3310400" y="3300045"/>
            <a:ext cx="347100" cy="204300"/>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37"/>
          <p:cNvSpPr/>
          <p:nvPr/>
        </p:nvSpPr>
        <p:spPr>
          <a:xfrm>
            <a:off x="531962" y="4018940"/>
            <a:ext cx="262200" cy="2613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5" name="Google Shape;385;p37"/>
          <p:cNvSpPr/>
          <p:nvPr/>
        </p:nvSpPr>
        <p:spPr>
          <a:xfrm>
            <a:off x="1565362" y="3994186"/>
            <a:ext cx="310800" cy="3108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73313745"/>
              </p:ext>
            </p:extLst>
          </p:nvPr>
        </p:nvGraphicFramePr>
        <p:xfrm>
          <a:off x="251520" y="1109990"/>
          <a:ext cx="8712969" cy="3327400"/>
        </p:xfrm>
        <a:graphic>
          <a:graphicData uri="http://schemas.openxmlformats.org/drawingml/2006/table">
            <a:tbl>
              <a:tblPr firstRow="1" bandRow="1">
                <a:tableStyleId>{3C2FFA5D-87B4-456A-9821-1D502468CF0F}</a:tableStyleId>
              </a:tblPr>
              <a:tblGrid>
                <a:gridCol w="1288005"/>
                <a:gridCol w="2197182"/>
                <a:gridCol w="1742594"/>
                <a:gridCol w="1742594"/>
                <a:gridCol w="1742594"/>
              </a:tblGrid>
              <a:tr h="370840">
                <a:tc>
                  <a:txBody>
                    <a:bodyPr/>
                    <a:lstStyle/>
                    <a:p>
                      <a:r>
                        <a:rPr lang="en-US" dirty="0" smtClean="0"/>
                        <a:t>Details</a:t>
                      </a:r>
                      <a:endParaRPr lang="en-US" dirty="0"/>
                    </a:p>
                  </a:txBody>
                  <a:tcPr/>
                </a:tc>
                <a:tc>
                  <a:txBody>
                    <a:bodyPr/>
                    <a:lstStyle/>
                    <a:p>
                      <a:pPr algn="ctr"/>
                      <a:r>
                        <a:rPr lang="en-US" dirty="0" smtClean="0"/>
                        <a:t>CSAS-1</a:t>
                      </a:r>
                      <a:endParaRPr lang="en-US" dirty="0"/>
                    </a:p>
                  </a:txBody>
                  <a:tcPr/>
                </a:tc>
                <a:tc>
                  <a:txBody>
                    <a:bodyPr/>
                    <a:lstStyle/>
                    <a:p>
                      <a:pPr algn="ctr"/>
                      <a:r>
                        <a:rPr lang="en-US" dirty="0" smtClean="0"/>
                        <a:t>CSAS-2</a:t>
                      </a:r>
                      <a:endParaRPr lang="en-US" dirty="0"/>
                    </a:p>
                  </a:txBody>
                  <a:tcPr/>
                </a:tc>
                <a:tc>
                  <a:txBody>
                    <a:bodyPr/>
                    <a:lstStyle/>
                    <a:p>
                      <a:pPr algn="ctr"/>
                      <a:r>
                        <a:rPr lang="en-US" dirty="0" smtClean="0"/>
                        <a:t>CSAS-3</a:t>
                      </a:r>
                      <a:endParaRPr lang="en-US" dirty="0"/>
                    </a:p>
                  </a:txBody>
                  <a:tcPr/>
                </a:tc>
                <a:tc>
                  <a:txBody>
                    <a:bodyPr/>
                    <a:lstStyle/>
                    <a:p>
                      <a:pPr algn="ctr"/>
                      <a:r>
                        <a:rPr lang="en-US" dirty="0" smtClean="0"/>
                        <a:t>CSAS-4</a:t>
                      </a:r>
                      <a:endParaRPr lang="en-US" dirty="0"/>
                    </a:p>
                  </a:txBody>
                  <a:tcPr/>
                </a:tc>
              </a:tr>
              <a:tr h="370840">
                <a:tc>
                  <a:txBody>
                    <a:bodyPr/>
                    <a:lstStyle/>
                    <a:p>
                      <a:r>
                        <a:rPr lang="en-US" dirty="0" smtClean="0"/>
                        <a:t>Applicable to Auditor undertaking</a:t>
                      </a:r>
                      <a:r>
                        <a:rPr lang="en-US" baseline="0" dirty="0" smtClean="0"/>
                        <a:t> </a:t>
                      </a:r>
                      <a:endParaRPr lang="en-US" dirty="0">
                        <a:solidFill>
                          <a:schemeClr val="bg1"/>
                        </a:solidFill>
                      </a:endParaRPr>
                    </a:p>
                  </a:txBody>
                  <a:tcPr/>
                </a:tc>
                <a:tc>
                  <a:txBody>
                    <a:bodyPr/>
                    <a:lstStyle/>
                    <a:p>
                      <a:r>
                        <a:rPr lang="en-US" sz="1400" dirty="0" smtClean="0"/>
                        <a:t>Audit Engagement under any statute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Audit under any statute</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t>Audit under any statute</a:t>
                      </a:r>
                      <a:endParaRPr lang="en-US" dirty="0" smtClean="0"/>
                    </a:p>
                    <a:p>
                      <a:endParaRPr lang="en-US" dirty="0"/>
                    </a:p>
                  </a:txBody>
                  <a:tcPr/>
                </a:tc>
                <a:tc>
                  <a:txBody>
                    <a:bodyPr/>
                    <a:lstStyle/>
                    <a:p>
                      <a:r>
                        <a:rPr lang="en-US" sz="1400" dirty="0" smtClean="0"/>
                        <a:t>Secretarial Audit under S-204 of the CA, 2013</a:t>
                      </a:r>
                      <a:endParaRPr lang="en-US" dirty="0"/>
                    </a:p>
                  </a:txBody>
                  <a:tcPr/>
                </a:tc>
              </a:tr>
              <a:tr h="370840">
                <a:tc>
                  <a:txBody>
                    <a:bodyPr/>
                    <a:lstStyle/>
                    <a:p>
                      <a:r>
                        <a:rPr lang="en-US" dirty="0" smtClean="0"/>
                        <a:t>Deals with</a:t>
                      </a:r>
                      <a:endParaRPr lang="en-US" dirty="0">
                        <a:solidFill>
                          <a:schemeClr val="bg1"/>
                        </a:solidFill>
                      </a:endParaRPr>
                    </a:p>
                  </a:txBody>
                  <a:tcPr/>
                </a:tc>
                <a:tc>
                  <a:txBody>
                    <a:bodyPr/>
                    <a:lstStyle/>
                    <a:p>
                      <a:r>
                        <a:rPr lang="en-US" sz="1400" dirty="0" smtClean="0"/>
                        <a:t>Auditor’s role and responsibilities with respect to an Audit Engagement and the process of entering into an understanding/agreement with the Appointing Authority for the purpose of audit</a:t>
                      </a:r>
                      <a:endParaRPr lang="en-US" dirty="0"/>
                    </a:p>
                  </a:txBody>
                  <a:tcPr/>
                </a:tc>
                <a:tc>
                  <a:txBody>
                    <a:bodyPr/>
                    <a:lstStyle/>
                    <a:p>
                      <a:r>
                        <a:rPr lang="en-US" sz="1400" dirty="0" smtClean="0"/>
                        <a:t>Responsibilities and duties of the Auditor with respect to Audit Process in conducting audit and maintaining proper audit records</a:t>
                      </a:r>
                      <a:endParaRPr lang="en-US" dirty="0"/>
                    </a:p>
                  </a:txBody>
                  <a:tcPr/>
                </a:tc>
                <a:tc>
                  <a:txBody>
                    <a:bodyPr/>
                    <a:lstStyle/>
                    <a:p>
                      <a:r>
                        <a:rPr lang="en-US" sz="1400" dirty="0" smtClean="0"/>
                        <a:t>Basis and manner for forming Auditor’s opinion on subject matter of the audit</a:t>
                      </a:r>
                      <a:endParaRPr lang="en-US" dirty="0"/>
                    </a:p>
                  </a:txBody>
                  <a:tcPr/>
                </a:tc>
                <a:tc>
                  <a:txBody>
                    <a:bodyPr/>
                    <a:lstStyle/>
                    <a:p>
                      <a:r>
                        <a:rPr lang="en-US" sz="1400" dirty="0" smtClean="0"/>
                        <a:t>Basis and manner for carrying out the Secretarial Audit</a:t>
                      </a:r>
                      <a:endParaRPr lang="en-US" dirty="0"/>
                    </a:p>
                  </a:txBody>
                  <a:tcPr/>
                </a:tc>
              </a:tr>
            </a:tbl>
          </a:graphicData>
        </a:graphic>
      </p:graphicFrame>
      <p:pic>
        <p:nvPicPr>
          <p:cNvPr id="9" name="Picture 2" descr="ICSI Logo.PNG">
            <a:hlinkClick r:id="rId3"/>
          </p:cNvPr>
          <p:cNvPicPr>
            <a:picLocks noChangeAspect="1" noChangeArrowheads="1"/>
          </p:cNvPicPr>
          <p:nvPr/>
        </p:nvPicPr>
        <p:blipFill>
          <a:blip r:embed="rId4"/>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47146725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000000"/>
                </a:solidFill>
              </a:rPr>
              <a:t>Effective date </a:t>
            </a:r>
            <a:r>
              <a:rPr lang="en-US" dirty="0">
                <a:solidFill>
                  <a:srgbClr val="000000"/>
                </a:solidFill>
              </a:rPr>
              <a:t>of Standards</a:t>
            </a:r>
          </a:p>
        </p:txBody>
      </p:sp>
      <p:graphicFrame>
        <p:nvGraphicFramePr>
          <p:cNvPr id="6" name="Diagram 5">
            <a:extLst>
              <a:ext uri="{FF2B5EF4-FFF2-40B4-BE49-F238E27FC236}">
                <a16:creationId xmlns="" xmlns:a16="http://schemas.microsoft.com/office/drawing/2014/main" id="{B1D2FCD6-12B1-4F23-AFD3-97FC8DEBF1B2}"/>
              </a:ext>
            </a:extLst>
          </p:cNvPr>
          <p:cNvGraphicFramePr/>
          <p:nvPr>
            <p:extLst>
              <p:ext uri="{D42A27DB-BD31-4B8C-83A1-F6EECF244321}">
                <p14:modId xmlns:p14="http://schemas.microsoft.com/office/powerpoint/2010/main" val="1374728148"/>
              </p:ext>
            </p:extLst>
          </p:nvPr>
        </p:nvGraphicFramePr>
        <p:xfrm>
          <a:off x="581401" y="1389472"/>
          <a:ext cx="7981198"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76906785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ctr">
              <a:buClr>
                <a:srgbClr val="E54632"/>
              </a:buClr>
            </a:pPr>
            <a:r>
              <a:rPr lang="en-US" sz="2800" dirty="0" smtClean="0">
                <a:solidFill>
                  <a:srgbClr val="000000"/>
                </a:solidFill>
              </a:rPr>
              <a:t>Objectives </a:t>
            </a:r>
            <a:r>
              <a:rPr lang="en-US" sz="2800" dirty="0">
                <a:solidFill>
                  <a:srgbClr val="000000"/>
                </a:solidFill>
              </a:rPr>
              <a:t>of Standards</a:t>
            </a:r>
            <a:endParaRPr sz="2800" b="1" i="0" u="none" strike="noStrike" cap="none" dirty="0">
              <a:solidFill>
                <a:srgbClr val="000000"/>
              </a:solidFill>
              <a:sym typeface="Arial"/>
            </a:endParaRPr>
          </a:p>
        </p:txBody>
      </p:sp>
      <p:sp>
        <p:nvSpPr>
          <p:cNvPr id="381" name="Google Shape;381;p37"/>
          <p:cNvSpPr/>
          <p:nvPr/>
        </p:nvSpPr>
        <p:spPr>
          <a:xfrm>
            <a:off x="4032854" y="2508939"/>
            <a:ext cx="325500" cy="3282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2" name="Google Shape;382;p37"/>
          <p:cNvSpPr/>
          <p:nvPr/>
        </p:nvSpPr>
        <p:spPr>
          <a:xfrm>
            <a:off x="2307295" y="3269303"/>
            <a:ext cx="292500" cy="2739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3" name="Google Shape;383;p37"/>
          <p:cNvSpPr/>
          <p:nvPr/>
        </p:nvSpPr>
        <p:spPr>
          <a:xfrm>
            <a:off x="3310400" y="3300045"/>
            <a:ext cx="347100" cy="204300"/>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4" name="Google Shape;384;p37"/>
          <p:cNvSpPr/>
          <p:nvPr/>
        </p:nvSpPr>
        <p:spPr>
          <a:xfrm>
            <a:off x="531962" y="4018940"/>
            <a:ext cx="262200" cy="2613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5" name="Google Shape;385;p37"/>
          <p:cNvSpPr/>
          <p:nvPr/>
        </p:nvSpPr>
        <p:spPr>
          <a:xfrm>
            <a:off x="1565362" y="3994186"/>
            <a:ext cx="310800" cy="3108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581675329"/>
              </p:ext>
            </p:extLst>
          </p:nvPr>
        </p:nvGraphicFramePr>
        <p:xfrm>
          <a:off x="251520" y="1109990"/>
          <a:ext cx="8568951" cy="3449320"/>
        </p:xfrm>
        <a:graphic>
          <a:graphicData uri="http://schemas.openxmlformats.org/drawingml/2006/table">
            <a:tbl>
              <a:tblPr firstRow="1" bandRow="1">
                <a:tableStyleId>{3C2FFA5D-87B4-456A-9821-1D502468CF0F}</a:tableStyleId>
              </a:tblPr>
              <a:tblGrid>
                <a:gridCol w="2088232"/>
                <a:gridCol w="2808312"/>
                <a:gridCol w="2016224"/>
                <a:gridCol w="1656183"/>
              </a:tblGrid>
              <a:tr h="370840">
                <a:tc>
                  <a:txBody>
                    <a:bodyPr/>
                    <a:lstStyle/>
                    <a:p>
                      <a:pPr algn="ctr"/>
                      <a:r>
                        <a:rPr lang="en-US" dirty="0" smtClean="0"/>
                        <a:t>CSAS-1</a:t>
                      </a:r>
                      <a:endParaRPr lang="en-US" dirty="0"/>
                    </a:p>
                  </a:txBody>
                  <a:tcPr/>
                </a:tc>
                <a:tc>
                  <a:txBody>
                    <a:bodyPr/>
                    <a:lstStyle/>
                    <a:p>
                      <a:pPr algn="ctr"/>
                      <a:r>
                        <a:rPr lang="en-US" dirty="0" smtClean="0"/>
                        <a:t>CSAS-2</a:t>
                      </a:r>
                      <a:endParaRPr lang="en-US" dirty="0"/>
                    </a:p>
                  </a:txBody>
                  <a:tcPr/>
                </a:tc>
                <a:tc>
                  <a:txBody>
                    <a:bodyPr/>
                    <a:lstStyle/>
                    <a:p>
                      <a:pPr algn="ctr"/>
                      <a:r>
                        <a:rPr lang="en-US" dirty="0" smtClean="0"/>
                        <a:t>CSAS-3</a:t>
                      </a:r>
                      <a:endParaRPr lang="en-US" dirty="0"/>
                    </a:p>
                  </a:txBody>
                  <a:tcPr/>
                </a:tc>
                <a:tc>
                  <a:txBody>
                    <a:bodyPr/>
                    <a:lstStyle/>
                    <a:p>
                      <a:pPr algn="ctr"/>
                      <a:r>
                        <a:rPr lang="en-US" dirty="0" smtClean="0"/>
                        <a:t>CSAS-4</a:t>
                      </a:r>
                      <a:endParaRPr lang="en-US" dirty="0"/>
                    </a:p>
                  </a:txBody>
                  <a:tcPr/>
                </a:tc>
              </a:tr>
              <a:tr h="370840">
                <a:tc>
                  <a:txBody>
                    <a:bodyPr/>
                    <a:lstStyle/>
                    <a:p>
                      <a:r>
                        <a:rPr lang="en-US" sz="1400" dirty="0" smtClean="0"/>
                        <a:t>To prescribe for the Auditor, </a:t>
                      </a:r>
                      <a:r>
                        <a:rPr lang="en-US" sz="1400" b="1" dirty="0" smtClean="0"/>
                        <a:t>principles and procedures</a:t>
                      </a:r>
                      <a:r>
                        <a:rPr lang="en-US" sz="1400" dirty="0" smtClean="0"/>
                        <a:t> to be followed while </a:t>
                      </a:r>
                      <a:r>
                        <a:rPr lang="en-US" sz="1400" b="1" dirty="0" smtClean="0"/>
                        <a:t>accepting</a:t>
                      </a:r>
                      <a:r>
                        <a:rPr lang="en-US" sz="1400" dirty="0" smtClean="0"/>
                        <a:t> or continuing with </a:t>
                      </a:r>
                      <a:r>
                        <a:rPr lang="en-US" sz="1400" b="1" dirty="0" smtClean="0"/>
                        <a:t>an Audit </a:t>
                      </a:r>
                      <a:r>
                        <a:rPr lang="en-US" sz="1400" dirty="0" smtClean="0"/>
                        <a:t>Engagement by agreeing to the terms of engagement with the Appointing Authority or any changes therein and matters relating thereto</a:t>
                      </a:r>
                      <a:endParaRPr lang="en-US" dirty="0"/>
                    </a:p>
                  </a:txBody>
                  <a:tcPr/>
                </a:tc>
                <a:tc>
                  <a:txBody>
                    <a:bodyPr/>
                    <a:lstStyle/>
                    <a:p>
                      <a:r>
                        <a:rPr lang="en-US" sz="1400" b="0" i="0" u="none" strike="noStrike" cap="none" baseline="0" dirty="0" smtClean="0">
                          <a:solidFill>
                            <a:schemeClr val="dk1"/>
                          </a:solidFill>
                          <a:latin typeface="+mn-lt"/>
                          <a:ea typeface="+mn-ea"/>
                          <a:cs typeface="+mn-cs"/>
                          <a:sym typeface="Arial"/>
                        </a:rPr>
                        <a:t>To prescribe principles for an Auditor:</a:t>
                      </a:r>
                    </a:p>
                    <a:p>
                      <a:r>
                        <a:rPr lang="en-US" sz="1400" b="0" i="0" u="none" strike="noStrike" cap="none" baseline="0" dirty="0" smtClean="0">
                          <a:solidFill>
                            <a:schemeClr val="dk1"/>
                          </a:solidFill>
                          <a:latin typeface="+mn-lt"/>
                          <a:ea typeface="+mn-ea"/>
                          <a:cs typeface="+mn-cs"/>
                          <a:sym typeface="Arial"/>
                        </a:rPr>
                        <a:t>(</a:t>
                      </a:r>
                      <a:r>
                        <a:rPr lang="en-US" sz="1400" b="0" i="0" u="none" strike="noStrike" cap="none" baseline="0" dirty="0" err="1" smtClean="0">
                          <a:solidFill>
                            <a:schemeClr val="dk1"/>
                          </a:solidFill>
                          <a:latin typeface="+mn-lt"/>
                          <a:ea typeface="+mn-ea"/>
                          <a:cs typeface="+mn-cs"/>
                          <a:sym typeface="Arial"/>
                        </a:rPr>
                        <a:t>i</a:t>
                      </a:r>
                      <a:r>
                        <a:rPr lang="en-US" sz="1400" b="0" i="0" u="none" strike="noStrike" cap="none" baseline="0" dirty="0" smtClean="0">
                          <a:solidFill>
                            <a:schemeClr val="dk1"/>
                          </a:solidFill>
                          <a:latin typeface="+mn-lt"/>
                          <a:ea typeface="+mn-ea"/>
                          <a:cs typeface="+mn-cs"/>
                          <a:sym typeface="Arial"/>
                        </a:rPr>
                        <a:t>) </a:t>
                      </a:r>
                      <a:r>
                        <a:rPr lang="en-US" sz="1400" b="1" i="0" u="none" strike="noStrike" cap="none" baseline="0" dirty="0" smtClean="0">
                          <a:solidFill>
                            <a:schemeClr val="dk1"/>
                          </a:solidFill>
                          <a:latin typeface="+mn-lt"/>
                          <a:ea typeface="+mn-ea"/>
                          <a:cs typeface="+mn-cs"/>
                          <a:sym typeface="Arial"/>
                        </a:rPr>
                        <a:t>to conduct audit as per the specified audit process</a:t>
                      </a:r>
                      <a:r>
                        <a:rPr lang="en-US" sz="1400" b="0" i="0" u="none" strike="noStrike" cap="none" baseline="0" dirty="0" smtClean="0">
                          <a:solidFill>
                            <a:schemeClr val="dk1"/>
                          </a:solidFill>
                          <a:latin typeface="+mn-lt"/>
                          <a:ea typeface="+mn-ea"/>
                          <a:cs typeface="+mn-cs"/>
                          <a:sym typeface="Arial"/>
                        </a:rPr>
                        <a:t>;</a:t>
                      </a:r>
                    </a:p>
                    <a:p>
                      <a:r>
                        <a:rPr lang="en-US" sz="1400" b="0" i="0" u="none" strike="noStrike" cap="none" baseline="0" dirty="0" smtClean="0">
                          <a:solidFill>
                            <a:schemeClr val="dk1"/>
                          </a:solidFill>
                          <a:latin typeface="+mn-lt"/>
                          <a:ea typeface="+mn-ea"/>
                          <a:cs typeface="+mn-cs"/>
                          <a:sym typeface="Arial"/>
                        </a:rPr>
                        <a:t>(ii) </a:t>
                      </a:r>
                      <a:r>
                        <a:rPr lang="en-US" sz="1400" b="1" i="0" u="none" strike="noStrike" cap="none" baseline="0" dirty="0" smtClean="0">
                          <a:solidFill>
                            <a:schemeClr val="dk1"/>
                          </a:solidFill>
                          <a:latin typeface="+mn-lt"/>
                          <a:ea typeface="+mn-ea"/>
                          <a:cs typeface="+mn-cs"/>
                          <a:sym typeface="Arial"/>
                        </a:rPr>
                        <a:t>to maintain documentation </a:t>
                      </a:r>
                      <a:r>
                        <a:rPr lang="en-US" sz="1400" b="0" i="0" u="none" strike="noStrike" cap="none" baseline="0" dirty="0" smtClean="0">
                          <a:solidFill>
                            <a:schemeClr val="dk1"/>
                          </a:solidFill>
                          <a:latin typeface="+mn-lt"/>
                          <a:ea typeface="+mn-ea"/>
                          <a:cs typeface="+mn-cs"/>
                          <a:sym typeface="Arial"/>
                        </a:rPr>
                        <a:t>that provide:</a:t>
                      </a:r>
                    </a:p>
                    <a:p>
                      <a:r>
                        <a:rPr lang="en-US" sz="1400" b="0" i="0" u="none" strike="noStrike" cap="none" baseline="0" dirty="0" smtClean="0">
                          <a:solidFill>
                            <a:schemeClr val="dk1"/>
                          </a:solidFill>
                          <a:latin typeface="+mn-lt"/>
                          <a:ea typeface="+mn-ea"/>
                          <a:cs typeface="+mn-cs"/>
                          <a:sym typeface="Arial"/>
                        </a:rPr>
                        <a:t>(a) sufficient and appropriate record to form the basis for the Auditor’s Report; and</a:t>
                      </a:r>
                    </a:p>
                    <a:p>
                      <a:r>
                        <a:rPr lang="en-US" sz="1400" b="0" i="0" u="none" strike="noStrike" cap="none" baseline="0" dirty="0" smtClean="0">
                          <a:solidFill>
                            <a:schemeClr val="dk1"/>
                          </a:solidFill>
                          <a:latin typeface="+mn-lt"/>
                          <a:ea typeface="+mn-ea"/>
                          <a:cs typeface="+mn-cs"/>
                          <a:sym typeface="Arial"/>
                        </a:rPr>
                        <a:t>(b) evidence that the audit was planned and performed in accordance with the applicable Auditing Standards and statutory</a:t>
                      </a:r>
                    </a:p>
                    <a:p>
                      <a:r>
                        <a:rPr lang="en-US" sz="1400" b="0" i="0" u="none" strike="noStrike" cap="none" baseline="0" dirty="0" smtClean="0">
                          <a:solidFill>
                            <a:schemeClr val="dk1"/>
                          </a:solidFill>
                          <a:latin typeface="+mn-lt"/>
                          <a:ea typeface="+mn-ea"/>
                          <a:cs typeface="+mn-cs"/>
                          <a:sym typeface="Arial"/>
                        </a:rPr>
                        <a:t>requirements.</a:t>
                      </a:r>
                      <a:endParaRPr lang="en-US" dirty="0"/>
                    </a:p>
                  </a:txBody>
                  <a:tcPr/>
                </a:tc>
                <a:tc>
                  <a:txBody>
                    <a:bodyPr/>
                    <a:lstStyle/>
                    <a:p>
                      <a:pPr lvl="0"/>
                      <a:r>
                        <a:rPr lang="en-US" dirty="0" smtClean="0"/>
                        <a:t>To enable the Auditor to lay down the </a:t>
                      </a:r>
                      <a:r>
                        <a:rPr lang="en-US" b="1" dirty="0" smtClean="0"/>
                        <a:t>basis and manner for evaluation of the conclusions drawn from the Audit Evidence obtained and express the opinion </a:t>
                      </a:r>
                      <a:r>
                        <a:rPr lang="en-US" dirty="0" smtClean="0"/>
                        <a:t>through written report.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To lay down the principles for </a:t>
                      </a:r>
                      <a:r>
                        <a:rPr lang="en-US" b="1" dirty="0" smtClean="0"/>
                        <a:t>evaluation of statutory compliances and corporate conduct </a:t>
                      </a:r>
                      <a:r>
                        <a:rPr lang="en-US" dirty="0" smtClean="0"/>
                        <a:t>in relation thereto</a:t>
                      </a:r>
                    </a:p>
                    <a:p>
                      <a:endParaRPr lang="en-US" dirty="0"/>
                    </a:p>
                  </a:txBody>
                  <a:tcPr/>
                </a:tc>
              </a:tr>
            </a:tbl>
          </a:graphicData>
        </a:graphic>
      </p:graphicFrame>
      <p:pic>
        <p:nvPicPr>
          <p:cNvPr id="9" name="Picture 2" descr="ICSI Logo.PNG">
            <a:hlinkClick r:id="rId3"/>
          </p:cNvPr>
          <p:cNvPicPr>
            <a:picLocks noChangeAspect="1" noChangeArrowheads="1"/>
          </p:cNvPicPr>
          <p:nvPr/>
        </p:nvPicPr>
        <p:blipFill>
          <a:blip r:embed="rId4"/>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553399884"/>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3"/>
          <p:cNvSpPr txBox="1">
            <a:spLocks noGrp="1"/>
          </p:cNvSpPr>
          <p:nvPr>
            <p:ph type="title"/>
          </p:nvPr>
        </p:nvSpPr>
        <p:spPr>
          <a:xfrm>
            <a:off x="0" y="123478"/>
            <a:ext cx="9144000" cy="884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E54632"/>
              </a:buClr>
              <a:buFont typeface="Arial"/>
              <a:buNone/>
            </a:pPr>
            <a:r>
              <a:rPr lang="en" dirty="0" smtClean="0">
                <a:solidFill>
                  <a:schemeClr val="tx1"/>
                </a:solidFill>
              </a:rPr>
              <a:t>Journey</a:t>
            </a:r>
            <a:endParaRPr dirty="0">
              <a:solidFill>
                <a:schemeClr val="tx1"/>
              </a:solidFill>
            </a:endParaRPr>
          </a:p>
        </p:txBody>
      </p:sp>
      <p:sp>
        <p:nvSpPr>
          <p:cNvPr id="246" name="Google Shape;246;p33"/>
          <p:cNvSpPr/>
          <p:nvPr/>
        </p:nvSpPr>
        <p:spPr>
          <a:xfrm>
            <a:off x="0" y="2668050"/>
            <a:ext cx="9144000" cy="36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7" name="Google Shape;247;p33"/>
          <p:cNvSpPr/>
          <p:nvPr/>
        </p:nvSpPr>
        <p:spPr>
          <a:xfrm>
            <a:off x="8528288" y="2485950"/>
            <a:ext cx="436200" cy="436200"/>
          </a:xfrm>
          <a:prstGeom prst="diamond">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8" name="Google Shape;248;p33"/>
          <p:cNvSpPr/>
          <p:nvPr/>
        </p:nvSpPr>
        <p:spPr>
          <a:xfrm>
            <a:off x="251520" y="2569684"/>
            <a:ext cx="229500" cy="229500"/>
          </a:xfrm>
          <a:prstGeom prst="diamond">
            <a:avLst/>
          </a:prstGeom>
          <a:solidFill>
            <a:schemeClr val="lt1"/>
          </a:solidFill>
          <a:ln w="508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 name="Google Shape;249;p33"/>
          <p:cNvSpPr/>
          <p:nvPr/>
        </p:nvSpPr>
        <p:spPr>
          <a:xfrm>
            <a:off x="1403648" y="2569684"/>
            <a:ext cx="229500" cy="229500"/>
          </a:xfrm>
          <a:prstGeom prst="diamond">
            <a:avLst/>
          </a:prstGeom>
          <a:solidFill>
            <a:schemeClr val="lt1"/>
          </a:solidFill>
          <a:ln w="508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 name="Google Shape;250;p33"/>
          <p:cNvSpPr/>
          <p:nvPr/>
        </p:nvSpPr>
        <p:spPr>
          <a:xfrm>
            <a:off x="2699792" y="2569684"/>
            <a:ext cx="229500" cy="229500"/>
          </a:xfrm>
          <a:prstGeom prst="diamond">
            <a:avLst/>
          </a:prstGeom>
          <a:solidFill>
            <a:schemeClr val="lt1"/>
          </a:solidFill>
          <a:ln w="508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1" name="Google Shape;251;p33"/>
          <p:cNvSpPr/>
          <p:nvPr/>
        </p:nvSpPr>
        <p:spPr>
          <a:xfrm>
            <a:off x="3851920" y="2569684"/>
            <a:ext cx="229500" cy="229500"/>
          </a:xfrm>
          <a:prstGeom prst="diamond">
            <a:avLst/>
          </a:prstGeom>
          <a:solidFill>
            <a:schemeClr val="lt1"/>
          </a:solidFill>
          <a:ln w="508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2" name="Google Shape;252;p33"/>
          <p:cNvSpPr/>
          <p:nvPr/>
        </p:nvSpPr>
        <p:spPr>
          <a:xfrm>
            <a:off x="4932040" y="2563659"/>
            <a:ext cx="229500" cy="229500"/>
          </a:xfrm>
          <a:prstGeom prst="diamond">
            <a:avLst/>
          </a:prstGeom>
          <a:solidFill>
            <a:schemeClr val="lt1"/>
          </a:solidFill>
          <a:ln w="508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33"/>
          <p:cNvSpPr/>
          <p:nvPr/>
        </p:nvSpPr>
        <p:spPr>
          <a:xfrm>
            <a:off x="35496" y="3016075"/>
            <a:ext cx="72008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rgbClr val="595959"/>
                </a:solidFill>
                <a:latin typeface="Arial"/>
                <a:ea typeface="Arial"/>
                <a:cs typeface="Arial"/>
                <a:sym typeface="Arial"/>
              </a:rPr>
              <a:t>May 2016</a:t>
            </a:r>
            <a:endParaRPr dirty="0">
              <a:solidFill>
                <a:srgbClr val="595959"/>
              </a:solidFill>
              <a:latin typeface="Arial"/>
              <a:ea typeface="Arial"/>
              <a:cs typeface="Arial"/>
              <a:sym typeface="Arial"/>
            </a:endParaRPr>
          </a:p>
        </p:txBody>
      </p:sp>
      <p:sp>
        <p:nvSpPr>
          <p:cNvPr id="254" name="Google Shape;254;p33"/>
          <p:cNvSpPr txBox="1"/>
          <p:nvPr/>
        </p:nvSpPr>
        <p:spPr>
          <a:xfrm>
            <a:off x="1187624" y="1851662"/>
            <a:ext cx="720079" cy="5194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rgbClr val="595959"/>
                </a:solidFill>
                <a:latin typeface="Arial"/>
                <a:ea typeface="Arial"/>
                <a:cs typeface="Arial"/>
                <a:sym typeface="Arial"/>
              </a:rPr>
              <a:t>July 2016</a:t>
            </a:r>
            <a:endParaRPr b="1" dirty="0">
              <a:solidFill>
                <a:srgbClr val="595959"/>
              </a:solidFill>
              <a:latin typeface="Arial"/>
              <a:ea typeface="Arial"/>
              <a:cs typeface="Arial"/>
              <a:sym typeface="Arial"/>
            </a:endParaRPr>
          </a:p>
        </p:txBody>
      </p:sp>
      <p:sp>
        <p:nvSpPr>
          <p:cNvPr id="256" name="Google Shape;256;p33"/>
          <p:cNvSpPr txBox="1"/>
          <p:nvPr/>
        </p:nvSpPr>
        <p:spPr>
          <a:xfrm>
            <a:off x="3491880" y="1995686"/>
            <a:ext cx="1001573"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smtClean="0">
                <a:solidFill>
                  <a:srgbClr val="595959"/>
                </a:solidFill>
                <a:latin typeface="Arial"/>
                <a:ea typeface="Arial"/>
                <a:cs typeface="Arial"/>
                <a:sym typeface="Arial"/>
              </a:rPr>
              <a:t>Oct, 17– </a:t>
            </a:r>
            <a:r>
              <a:rPr lang="en-US" b="1" dirty="0">
                <a:solidFill>
                  <a:srgbClr val="595959"/>
                </a:solidFill>
                <a:latin typeface="Arial"/>
                <a:ea typeface="Arial"/>
                <a:cs typeface="Arial"/>
                <a:sym typeface="Arial"/>
              </a:rPr>
              <a:t>May </a:t>
            </a:r>
            <a:r>
              <a:rPr lang="en-US" b="1" dirty="0" smtClean="0">
                <a:solidFill>
                  <a:srgbClr val="595959"/>
                </a:solidFill>
                <a:latin typeface="Arial"/>
                <a:ea typeface="Arial"/>
                <a:cs typeface="Arial"/>
                <a:sym typeface="Arial"/>
              </a:rPr>
              <a:t>18</a:t>
            </a:r>
            <a:endParaRPr b="1" dirty="0">
              <a:solidFill>
                <a:srgbClr val="595959"/>
              </a:solidFill>
              <a:latin typeface="Arial"/>
              <a:ea typeface="Arial"/>
              <a:cs typeface="Arial"/>
              <a:sym typeface="Arial"/>
            </a:endParaRPr>
          </a:p>
        </p:txBody>
      </p:sp>
      <p:sp>
        <p:nvSpPr>
          <p:cNvPr id="257" name="Google Shape;257;p33"/>
          <p:cNvSpPr txBox="1"/>
          <p:nvPr/>
        </p:nvSpPr>
        <p:spPr>
          <a:xfrm>
            <a:off x="4716016" y="2920698"/>
            <a:ext cx="665700" cy="338700"/>
          </a:xfrm>
          <a:prstGeom prst="rect">
            <a:avLst/>
          </a:prstGeom>
          <a:noFill/>
          <a:ln>
            <a:noFill/>
          </a:ln>
        </p:spPr>
        <p:txBody>
          <a:bodyPr spcFirstLastPara="1" wrap="square" lIns="91425" tIns="45700" rIns="91425" bIns="45700" anchor="t" anchorCtr="0">
            <a:noAutofit/>
          </a:bodyPr>
          <a:lstStyle/>
          <a:p>
            <a:pPr algn="ctr"/>
            <a:r>
              <a:rPr lang="en-US" b="1" dirty="0">
                <a:solidFill>
                  <a:srgbClr val="17375E"/>
                </a:solidFill>
              </a:rPr>
              <a:t>May </a:t>
            </a:r>
            <a:r>
              <a:rPr lang="en" b="1" dirty="0">
                <a:solidFill>
                  <a:srgbClr val="17375E"/>
                </a:solidFill>
              </a:rPr>
              <a:t>2018</a:t>
            </a:r>
            <a:endParaRPr b="1" dirty="0">
              <a:solidFill>
                <a:srgbClr val="17375E"/>
              </a:solidFill>
            </a:endParaRPr>
          </a:p>
        </p:txBody>
      </p:sp>
      <p:sp>
        <p:nvSpPr>
          <p:cNvPr id="258" name="Google Shape;258;p33"/>
          <p:cNvSpPr txBox="1"/>
          <p:nvPr/>
        </p:nvSpPr>
        <p:spPr>
          <a:xfrm>
            <a:off x="5796136" y="1995686"/>
            <a:ext cx="1008112"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chemeClr val="bg2">
                    <a:lumMod val="50000"/>
                  </a:schemeClr>
                </a:solidFill>
              </a:rPr>
              <a:t>May 2019</a:t>
            </a:r>
            <a:endParaRPr b="1" dirty="0">
              <a:solidFill>
                <a:schemeClr val="bg2">
                  <a:lumMod val="50000"/>
                </a:schemeClr>
              </a:solidFill>
            </a:endParaRPr>
          </a:p>
        </p:txBody>
      </p:sp>
      <p:sp>
        <p:nvSpPr>
          <p:cNvPr id="261" name="Google Shape;261;p33"/>
          <p:cNvSpPr txBox="1"/>
          <p:nvPr/>
        </p:nvSpPr>
        <p:spPr>
          <a:xfrm>
            <a:off x="-36512" y="1519342"/>
            <a:ext cx="1368152"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rgbClr val="595959"/>
                </a:solidFill>
              </a:rPr>
              <a:t>ICSI constituted the ASB</a:t>
            </a:r>
            <a:endParaRPr b="1" dirty="0"/>
          </a:p>
        </p:txBody>
      </p:sp>
      <p:sp>
        <p:nvSpPr>
          <p:cNvPr id="264" name="Google Shape;264;p33"/>
          <p:cNvSpPr txBox="1"/>
          <p:nvPr/>
        </p:nvSpPr>
        <p:spPr>
          <a:xfrm>
            <a:off x="5502244" y="2886150"/>
            <a:ext cx="1590036" cy="831000"/>
          </a:xfrm>
          <a:prstGeom prst="rect">
            <a:avLst/>
          </a:prstGeom>
          <a:noFill/>
          <a:ln>
            <a:noFill/>
          </a:ln>
        </p:spPr>
        <p:txBody>
          <a:bodyPr spcFirstLastPara="1" wrap="square" lIns="91425" tIns="45700" rIns="91425" bIns="45700" anchor="t" anchorCtr="0">
            <a:noAutofit/>
          </a:bodyPr>
          <a:lstStyle/>
          <a:p>
            <a:pPr algn="ctr"/>
            <a:r>
              <a:rPr lang="en-US" b="1" dirty="0">
                <a:solidFill>
                  <a:srgbClr val="10253F"/>
                </a:solidFill>
              </a:rPr>
              <a:t>Four standards </a:t>
            </a:r>
            <a:r>
              <a:rPr lang="en-US" b="1" dirty="0" smtClean="0">
                <a:solidFill>
                  <a:srgbClr val="10253F"/>
                </a:solidFill>
              </a:rPr>
              <a:t>Approved </a:t>
            </a:r>
            <a:r>
              <a:rPr lang="en-US" b="1" dirty="0">
                <a:solidFill>
                  <a:srgbClr val="10253F"/>
                </a:solidFill>
              </a:rPr>
              <a:t>and released by Council</a:t>
            </a:r>
            <a:endParaRPr b="1" dirty="0">
              <a:solidFill>
                <a:srgbClr val="10253F"/>
              </a:solidFill>
            </a:endParaRPr>
          </a:p>
        </p:txBody>
      </p:sp>
      <p:sp>
        <p:nvSpPr>
          <p:cNvPr id="267" name="Google Shape;267;p33"/>
          <p:cNvSpPr txBox="1"/>
          <p:nvPr/>
        </p:nvSpPr>
        <p:spPr>
          <a:xfrm>
            <a:off x="683568" y="3267029"/>
            <a:ext cx="1590036" cy="831000"/>
          </a:xfrm>
          <a:prstGeom prst="rect">
            <a:avLst/>
          </a:prstGeom>
          <a:noFill/>
          <a:ln>
            <a:noFill/>
          </a:ln>
        </p:spPr>
        <p:txBody>
          <a:bodyPr spcFirstLastPara="1" wrap="square" lIns="91425" tIns="45700" rIns="91425" bIns="45700" anchor="t" anchorCtr="0">
            <a:noAutofit/>
          </a:bodyPr>
          <a:lstStyle/>
          <a:p>
            <a:pPr lvl="0" algn="ctr"/>
            <a:r>
              <a:rPr lang="en-US" sz="1200" b="1" dirty="0">
                <a:solidFill>
                  <a:srgbClr val="595959"/>
                </a:solidFill>
              </a:rPr>
              <a:t>1</a:t>
            </a:r>
            <a:r>
              <a:rPr lang="en-US" sz="1200" b="1" baseline="30000" dirty="0">
                <a:solidFill>
                  <a:srgbClr val="595959"/>
                </a:solidFill>
              </a:rPr>
              <a:t>st</a:t>
            </a:r>
            <a:r>
              <a:rPr lang="en-US" sz="1200" b="1" dirty="0">
                <a:solidFill>
                  <a:srgbClr val="595959"/>
                </a:solidFill>
              </a:rPr>
              <a:t> Meeting of ASB held at New Delhi</a:t>
            </a:r>
            <a:endParaRPr b="1" dirty="0"/>
          </a:p>
        </p:txBody>
      </p:sp>
      <p:sp>
        <p:nvSpPr>
          <p:cNvPr id="270" name="Google Shape;270;p33"/>
          <p:cNvSpPr txBox="1"/>
          <p:nvPr/>
        </p:nvSpPr>
        <p:spPr>
          <a:xfrm>
            <a:off x="3203848" y="3267029"/>
            <a:ext cx="1590036"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rgbClr val="595959"/>
                </a:solidFill>
                <a:sym typeface="Arial"/>
              </a:rPr>
              <a:t>Consultation process carried out at various places</a:t>
            </a:r>
            <a:endParaRPr b="1" dirty="0"/>
          </a:p>
        </p:txBody>
      </p:sp>
      <p:sp>
        <p:nvSpPr>
          <p:cNvPr id="273" name="Google Shape;273;p33"/>
          <p:cNvSpPr txBox="1"/>
          <p:nvPr/>
        </p:nvSpPr>
        <p:spPr>
          <a:xfrm>
            <a:off x="1979712" y="1519342"/>
            <a:ext cx="1590036"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rgbClr val="595959"/>
                </a:solidFill>
                <a:sym typeface="Arial"/>
              </a:rPr>
              <a:t>Released four Auditing Standards </a:t>
            </a:r>
            <a:r>
              <a:rPr lang="en-US" sz="1200" b="1" dirty="0">
                <a:solidFill>
                  <a:srgbClr val="595959"/>
                </a:solidFill>
              </a:rPr>
              <a:t>for Public Comments</a:t>
            </a:r>
            <a:endParaRPr b="1" dirty="0"/>
          </a:p>
        </p:txBody>
      </p:sp>
      <p:sp>
        <p:nvSpPr>
          <p:cNvPr id="276" name="Google Shape;276;p33"/>
          <p:cNvSpPr txBox="1"/>
          <p:nvPr/>
        </p:nvSpPr>
        <p:spPr>
          <a:xfrm>
            <a:off x="4427984" y="1519342"/>
            <a:ext cx="144602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rgbClr val="17375E"/>
                </a:solidFill>
                <a:sym typeface="Arial"/>
              </a:rPr>
              <a:t>Final Versions released and recommended by ASB</a:t>
            </a:r>
            <a:endParaRPr b="1" dirty="0">
              <a:solidFill>
                <a:srgbClr val="17375E"/>
              </a:solidFill>
            </a:endParaRPr>
          </a:p>
        </p:txBody>
      </p:sp>
      <p:sp>
        <p:nvSpPr>
          <p:cNvPr id="22" name="Google Shape;253;p33">
            <a:extLst>
              <a:ext uri="{FF2B5EF4-FFF2-40B4-BE49-F238E27FC236}">
                <a16:creationId xmlns="" xmlns:a16="http://schemas.microsoft.com/office/drawing/2014/main" id="{FD449C98-A2C2-486A-9EC0-E44F44DD29C2}"/>
              </a:ext>
            </a:extLst>
          </p:cNvPr>
          <p:cNvSpPr/>
          <p:nvPr/>
        </p:nvSpPr>
        <p:spPr>
          <a:xfrm>
            <a:off x="2195736" y="2990201"/>
            <a:ext cx="1208233"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a:solidFill>
                  <a:srgbClr val="595959"/>
                </a:solidFill>
                <a:latin typeface="Arial"/>
                <a:ea typeface="Arial"/>
                <a:cs typeface="Arial"/>
                <a:sym typeface="Arial"/>
              </a:rPr>
              <a:t>September 2017</a:t>
            </a:r>
            <a:endParaRPr dirty="0">
              <a:solidFill>
                <a:srgbClr val="595959"/>
              </a:solidFill>
              <a:latin typeface="Arial"/>
              <a:ea typeface="Arial"/>
              <a:cs typeface="Arial"/>
              <a:sym typeface="Arial"/>
            </a:endParaRPr>
          </a:p>
        </p:txBody>
      </p:sp>
      <p:sp>
        <p:nvSpPr>
          <p:cNvPr id="23" name="Google Shape;252;p33"/>
          <p:cNvSpPr/>
          <p:nvPr/>
        </p:nvSpPr>
        <p:spPr>
          <a:xfrm>
            <a:off x="6156176" y="2571750"/>
            <a:ext cx="229500" cy="229500"/>
          </a:xfrm>
          <a:prstGeom prst="diamond">
            <a:avLst/>
          </a:prstGeom>
          <a:solidFill>
            <a:schemeClr val="lt1"/>
          </a:solidFill>
          <a:ln w="508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smtClean="0">
                <a:solidFill>
                  <a:schemeClr val="lt1"/>
                </a:solidFill>
                <a:latin typeface="Arial"/>
                <a:ea typeface="Arial"/>
                <a:cs typeface="Arial"/>
                <a:sym typeface="Arial"/>
              </a:rPr>
              <a:t>y</a:t>
            </a:r>
            <a:endParaRPr sz="1800" dirty="0">
              <a:solidFill>
                <a:schemeClr val="lt1"/>
              </a:solidFill>
              <a:latin typeface="Arial"/>
              <a:ea typeface="Arial"/>
              <a:cs typeface="Arial"/>
              <a:sym typeface="Arial"/>
            </a:endParaRPr>
          </a:p>
        </p:txBody>
      </p:sp>
      <p:sp>
        <p:nvSpPr>
          <p:cNvPr id="24" name="Google Shape;247;p33"/>
          <p:cNvSpPr/>
          <p:nvPr/>
        </p:nvSpPr>
        <p:spPr>
          <a:xfrm>
            <a:off x="7236296" y="2495590"/>
            <a:ext cx="436200" cy="436200"/>
          </a:xfrm>
          <a:prstGeom prst="diamond">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 name="Google Shape;258;p33"/>
          <p:cNvSpPr txBox="1"/>
          <p:nvPr/>
        </p:nvSpPr>
        <p:spPr>
          <a:xfrm>
            <a:off x="6876256" y="3025138"/>
            <a:ext cx="1152128"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smtClean="0">
                <a:solidFill>
                  <a:srgbClr val="008000"/>
                </a:solidFill>
              </a:rPr>
              <a:t>July 01 </a:t>
            </a:r>
            <a:r>
              <a:rPr lang="en-US" b="1" dirty="0">
                <a:solidFill>
                  <a:srgbClr val="008000"/>
                </a:solidFill>
              </a:rPr>
              <a:t>2019</a:t>
            </a:r>
            <a:endParaRPr b="1" dirty="0">
              <a:solidFill>
                <a:srgbClr val="008000"/>
              </a:solidFill>
            </a:endParaRPr>
          </a:p>
        </p:txBody>
      </p:sp>
      <p:sp>
        <p:nvSpPr>
          <p:cNvPr id="26" name="Google Shape;258;p33"/>
          <p:cNvSpPr txBox="1"/>
          <p:nvPr/>
        </p:nvSpPr>
        <p:spPr>
          <a:xfrm>
            <a:off x="8244408" y="1995686"/>
            <a:ext cx="936104"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smtClean="0">
                <a:solidFill>
                  <a:srgbClr val="E54632"/>
                </a:solidFill>
              </a:rPr>
              <a:t>April 01 2020</a:t>
            </a:r>
            <a:endParaRPr b="1" dirty="0">
              <a:solidFill>
                <a:srgbClr val="E54632"/>
              </a:solidFill>
            </a:endParaRPr>
          </a:p>
        </p:txBody>
      </p:sp>
      <p:sp>
        <p:nvSpPr>
          <p:cNvPr id="27" name="Google Shape;258;p33"/>
          <p:cNvSpPr txBox="1"/>
          <p:nvPr/>
        </p:nvSpPr>
        <p:spPr>
          <a:xfrm>
            <a:off x="6804248" y="2017026"/>
            <a:ext cx="1224136"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smtClean="0">
                <a:solidFill>
                  <a:srgbClr val="008000"/>
                </a:solidFill>
              </a:rPr>
              <a:t>Recommendatory</a:t>
            </a:r>
            <a:endParaRPr b="1" dirty="0">
              <a:solidFill>
                <a:srgbClr val="008000"/>
              </a:solidFill>
            </a:endParaRPr>
          </a:p>
        </p:txBody>
      </p:sp>
      <p:sp>
        <p:nvSpPr>
          <p:cNvPr id="28" name="Google Shape;258;p33"/>
          <p:cNvSpPr txBox="1"/>
          <p:nvPr/>
        </p:nvSpPr>
        <p:spPr>
          <a:xfrm>
            <a:off x="8028384" y="3075806"/>
            <a:ext cx="1115616"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b="1" dirty="0" smtClean="0">
                <a:solidFill>
                  <a:srgbClr val="E54632"/>
                </a:solidFill>
              </a:rPr>
              <a:t>Mandatory</a:t>
            </a:r>
            <a:endParaRPr b="1" dirty="0">
              <a:solidFill>
                <a:srgbClr val="E54632"/>
              </a:solidFill>
            </a:endParaRPr>
          </a:p>
        </p:txBody>
      </p:sp>
      <p:pic>
        <p:nvPicPr>
          <p:cNvPr id="29" name="Picture 2" descr="ICSI Logo.PNG">
            <a:hlinkClick r:id="rId3"/>
          </p:cNvPr>
          <p:cNvPicPr>
            <a:picLocks noChangeAspect="1" noChangeArrowheads="1"/>
          </p:cNvPicPr>
          <p:nvPr/>
        </p:nvPicPr>
        <p:blipFill>
          <a:blip r:embed="rId4"/>
          <a:srcRect/>
          <a:stretch>
            <a:fillRect/>
          </a:stretch>
        </p:blipFill>
        <p:spPr bwMode="auto">
          <a:xfrm>
            <a:off x="8001000" y="-46412"/>
            <a:ext cx="1143000" cy="1017962"/>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Definitions</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1569910018"/>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937940264"/>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Definitions</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510976229"/>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028034680"/>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Definitions</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73771973"/>
              </p:ext>
            </p:extLst>
          </p:nvPr>
        </p:nvGraphicFramePr>
        <p:xfrm>
          <a:off x="215512" y="884400"/>
          <a:ext cx="8460944" cy="341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508207585"/>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Definitions</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960633138"/>
              </p:ext>
            </p:extLst>
          </p:nvPr>
        </p:nvGraphicFramePr>
        <p:xfrm>
          <a:off x="215512" y="884400"/>
          <a:ext cx="8591688" cy="3199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87873974"/>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107504" y="195486"/>
            <a:ext cx="8784976" cy="648072"/>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Definitions</a:t>
            </a:r>
          </a:p>
        </p:txBody>
      </p:sp>
      <p:graphicFrame>
        <p:nvGraphicFramePr>
          <p:cNvPr id="5" name="Diagram 4">
            <a:extLst>
              <a:ext uri="{FF2B5EF4-FFF2-40B4-BE49-F238E27FC236}">
                <a16:creationId xmlns="" xmlns:a16="http://schemas.microsoft.com/office/drawing/2014/main" id="{85AE0FF2-B10C-446D-897F-07083AA3996B}"/>
              </a:ext>
            </a:extLst>
          </p:cNvPr>
          <p:cNvGraphicFramePr/>
          <p:nvPr>
            <p:extLst>
              <p:ext uri="{D42A27DB-BD31-4B8C-83A1-F6EECF244321}">
                <p14:modId xmlns:p14="http://schemas.microsoft.com/office/powerpoint/2010/main" val="3600446798"/>
              </p:ext>
            </p:extLst>
          </p:nvPr>
        </p:nvGraphicFramePr>
        <p:xfrm>
          <a:off x="215512" y="884400"/>
          <a:ext cx="8591688" cy="3199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779338029"/>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Google Shape;516;p43">
            <a:extLst>
              <a:ext uri="{FF2B5EF4-FFF2-40B4-BE49-F238E27FC236}">
                <a16:creationId xmlns="" xmlns:a16="http://schemas.microsoft.com/office/drawing/2014/main" id="{2C22A0EF-4439-438C-A54C-424FF424D330}"/>
              </a:ext>
            </a:extLst>
          </p:cNvPr>
          <p:cNvSpPr/>
          <p:nvPr/>
        </p:nvSpPr>
        <p:spPr>
          <a:xfrm>
            <a:off x="3410477" y="1871668"/>
            <a:ext cx="387900" cy="3633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 name="Google Shape;517;p43">
            <a:extLst>
              <a:ext uri="{FF2B5EF4-FFF2-40B4-BE49-F238E27FC236}">
                <a16:creationId xmlns="" xmlns:a16="http://schemas.microsoft.com/office/drawing/2014/main" id="{7EE8E80A-D808-459C-A995-E73F336DE414}"/>
              </a:ext>
            </a:extLst>
          </p:cNvPr>
          <p:cNvSpPr/>
          <p:nvPr/>
        </p:nvSpPr>
        <p:spPr>
          <a:xfrm>
            <a:off x="1469882" y="1822918"/>
            <a:ext cx="412200" cy="4122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 name="Google Shape;518;p43">
            <a:extLst>
              <a:ext uri="{FF2B5EF4-FFF2-40B4-BE49-F238E27FC236}">
                <a16:creationId xmlns="" xmlns:a16="http://schemas.microsoft.com/office/drawing/2014/main" id="{512D174E-2378-4E7C-B5A1-D83ACB03B73B}"/>
              </a:ext>
            </a:extLst>
          </p:cNvPr>
          <p:cNvSpPr/>
          <p:nvPr/>
        </p:nvSpPr>
        <p:spPr>
          <a:xfrm>
            <a:off x="2333530" y="1822918"/>
            <a:ext cx="457200" cy="4608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 name="Google Shape;930;p59">
            <a:extLst>
              <a:ext uri="{FF2B5EF4-FFF2-40B4-BE49-F238E27FC236}">
                <a16:creationId xmlns="" xmlns:a16="http://schemas.microsoft.com/office/drawing/2014/main" id="{046DD413-390D-4DFF-B3AF-02BD3443F1F8}"/>
              </a:ext>
            </a:extLst>
          </p:cNvPr>
          <p:cNvSpPr/>
          <p:nvPr/>
        </p:nvSpPr>
        <p:spPr>
          <a:xfrm>
            <a:off x="4418124" y="1905694"/>
            <a:ext cx="369900" cy="360000"/>
          </a:xfrm>
          <a:custGeom>
            <a:avLst/>
            <a:gdLst/>
            <a:ahLst/>
            <a:cxnLst/>
            <a:rect l="l" t="t" r="r" b="b"/>
            <a:pathLst>
              <a:path w="120000" h="120000" extrusionOk="0">
                <a:moveTo>
                  <a:pt x="0" y="77765"/>
                </a:moveTo>
                <a:cubicBezTo>
                  <a:pt x="9214" y="87343"/>
                  <a:pt x="31991" y="85652"/>
                  <a:pt x="50377" y="84700"/>
                </a:cubicBezTo>
                <a:lnTo>
                  <a:pt x="51458" y="111442"/>
                </a:lnTo>
                <a:lnTo>
                  <a:pt x="26043" y="110004"/>
                </a:lnTo>
                <a:cubicBezTo>
                  <a:pt x="16970" y="109176"/>
                  <a:pt x="7890" y="95297"/>
                  <a:pt x="0" y="77765"/>
                </a:cubicBezTo>
                <a:close/>
                <a:moveTo>
                  <a:pt x="71485" y="75311"/>
                </a:moveTo>
                <a:lnTo>
                  <a:pt x="71485" y="84822"/>
                </a:lnTo>
                <a:lnTo>
                  <a:pt x="96453" y="84822"/>
                </a:lnTo>
                <a:cubicBezTo>
                  <a:pt x="101149" y="96915"/>
                  <a:pt x="107723" y="109009"/>
                  <a:pt x="97079" y="110167"/>
                </a:cubicBezTo>
                <a:lnTo>
                  <a:pt x="71485" y="110489"/>
                </a:lnTo>
                <a:lnTo>
                  <a:pt x="71485" y="119999"/>
                </a:lnTo>
                <a:lnTo>
                  <a:pt x="51881" y="97655"/>
                </a:lnTo>
                <a:close/>
                <a:moveTo>
                  <a:pt x="107457" y="47555"/>
                </a:moveTo>
                <a:lnTo>
                  <a:pt x="118951" y="70887"/>
                </a:lnTo>
                <a:cubicBezTo>
                  <a:pt x="122791" y="79375"/>
                  <a:pt x="115632" y="94394"/>
                  <a:pt x="104799" y="110180"/>
                </a:cubicBezTo>
                <a:cubicBezTo>
                  <a:pt x="108265" y="97192"/>
                  <a:pt x="95452" y="77771"/>
                  <a:pt x="85456" y="61888"/>
                </a:cubicBezTo>
                <a:close/>
                <a:moveTo>
                  <a:pt x="37016" y="36942"/>
                </a:moveTo>
                <a:lnTo>
                  <a:pt x="46048" y="65557"/>
                </a:lnTo>
                <a:lnTo>
                  <a:pt x="38032" y="60802"/>
                </a:lnTo>
                <a:lnTo>
                  <a:pt x="25547" y="83018"/>
                </a:lnTo>
                <a:cubicBezTo>
                  <a:pt x="13005" y="81150"/>
                  <a:pt x="-475" y="80952"/>
                  <a:pt x="3870" y="70902"/>
                </a:cubicBezTo>
                <a:lnTo>
                  <a:pt x="16396" y="47968"/>
                </a:lnTo>
                <a:lnTo>
                  <a:pt x="8380" y="43213"/>
                </a:lnTo>
                <a:close/>
                <a:moveTo>
                  <a:pt x="78925" y="4465"/>
                </a:moveTo>
                <a:cubicBezTo>
                  <a:pt x="80581" y="4440"/>
                  <a:pt x="82194" y="5364"/>
                  <a:pt x="83768" y="7587"/>
                </a:cubicBezTo>
                <a:lnTo>
                  <a:pt x="96837" y="30199"/>
                </a:lnTo>
                <a:lnTo>
                  <a:pt x="104853" y="25444"/>
                </a:lnTo>
                <a:lnTo>
                  <a:pt x="95821" y="54060"/>
                </a:lnTo>
                <a:lnTo>
                  <a:pt x="67185" y="47788"/>
                </a:lnTo>
                <a:lnTo>
                  <a:pt x="75201" y="43033"/>
                </a:lnTo>
                <a:lnTo>
                  <a:pt x="62717" y="20817"/>
                </a:lnTo>
                <a:cubicBezTo>
                  <a:pt x="68602" y="13148"/>
                  <a:pt x="73958" y="4539"/>
                  <a:pt x="78925" y="4465"/>
                </a:cubicBezTo>
                <a:close/>
                <a:moveTo>
                  <a:pt x="66476" y="1"/>
                </a:moveTo>
                <a:cubicBezTo>
                  <a:pt x="70713" y="20"/>
                  <a:pt x="75239" y="276"/>
                  <a:pt x="79919" y="712"/>
                </a:cubicBezTo>
                <a:cubicBezTo>
                  <a:pt x="67239" y="4122"/>
                  <a:pt x="57275" y="25234"/>
                  <a:pt x="48885" y="42069"/>
                </a:cubicBezTo>
                <a:lnTo>
                  <a:pt x="25803" y="29660"/>
                </a:lnTo>
                <a:lnTo>
                  <a:pt x="39723" y="7766"/>
                </a:lnTo>
                <a:cubicBezTo>
                  <a:pt x="43649" y="2021"/>
                  <a:pt x="53764" y="-55"/>
                  <a:pt x="66476" y="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 name="Rectangle 8">
            <a:extLst>
              <a:ext uri="{FF2B5EF4-FFF2-40B4-BE49-F238E27FC236}">
                <a16:creationId xmlns="" xmlns:a16="http://schemas.microsoft.com/office/drawing/2014/main" id="{E02A5AE5-4624-4376-AD08-41EAA691712D}"/>
              </a:ext>
            </a:extLst>
          </p:cNvPr>
          <p:cNvSpPr/>
          <p:nvPr/>
        </p:nvSpPr>
        <p:spPr>
          <a:xfrm>
            <a:off x="310480" y="2499742"/>
            <a:ext cx="5410710" cy="1569660"/>
          </a:xfrm>
          <a:prstGeom prst="rect">
            <a:avLst/>
          </a:prstGeom>
        </p:spPr>
        <p:txBody>
          <a:bodyPr wrap="square">
            <a:spAutoFit/>
          </a:bodyPr>
          <a:lstStyle/>
          <a:p>
            <a:pPr lvl="0" algn="ctr"/>
            <a:r>
              <a:rPr lang="en-US" sz="3200" b="1" dirty="0"/>
              <a:t>CSAS-1 - Auditing Standard on Audit Engagement</a:t>
            </a:r>
          </a:p>
        </p:txBody>
      </p:sp>
      <p:pic>
        <p:nvPicPr>
          <p:cNvPr id="10" name="Picture 9">
            <a:extLst>
              <a:ext uri="{FF2B5EF4-FFF2-40B4-BE49-F238E27FC236}">
                <a16:creationId xmlns="" xmlns:a16="http://schemas.microsoft.com/office/drawing/2014/main" id="{8DC37B38-506A-40A0-8892-85165F8E760F}"/>
              </a:ext>
            </a:extLst>
          </p:cNvPr>
          <p:cNvPicPr>
            <a:picLocks noChangeAspect="1"/>
          </p:cNvPicPr>
          <p:nvPr/>
        </p:nvPicPr>
        <p:blipFill>
          <a:blip r:embed="rId3">
            <a:grayscl/>
          </a:blip>
          <a:stretch>
            <a:fillRect/>
          </a:stretch>
        </p:blipFill>
        <p:spPr>
          <a:xfrm flipH="1">
            <a:off x="5721190" y="1311549"/>
            <a:ext cx="2647517" cy="2972169"/>
          </a:xfrm>
          <a:prstGeom prst="rect">
            <a:avLst/>
          </a:prstGeom>
        </p:spPr>
      </p:pic>
      <p:pic>
        <p:nvPicPr>
          <p:cNvPr id="11"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435236658"/>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000000"/>
                </a:solidFill>
              </a:rPr>
              <a:t>Overview</a:t>
            </a:r>
            <a:endParaRPr lang="en-US" dirty="0">
              <a:solidFill>
                <a:srgbClr val="000000"/>
              </a:solidFill>
            </a:endParaRP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759580342"/>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008555552"/>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7378" y="123478"/>
            <a:ext cx="9144000" cy="648072"/>
          </a:xfrm>
          <a:prstGeom prst="rect">
            <a:avLst/>
          </a:prstGeom>
          <a:noFill/>
          <a:ln>
            <a:noFill/>
          </a:ln>
        </p:spPr>
        <p:txBody>
          <a:bodyPr spcFirstLastPara="1" wrap="square" lIns="91425" tIns="45700" rIns="91425" bIns="45700" anchor="ctr" anchorCtr="0">
            <a:noAutofit/>
          </a:bodyPr>
          <a:lstStyle/>
          <a:p>
            <a:pPr lvl="0">
              <a:buClr>
                <a:srgbClr val="E54632"/>
              </a:buClr>
            </a:pPr>
            <a:r>
              <a:rPr lang="en-US" sz="2800" dirty="0">
                <a:solidFill>
                  <a:srgbClr val="000000"/>
                </a:solidFill>
              </a:rPr>
              <a:t>Audit Engagement Process</a:t>
            </a:r>
            <a:endParaRPr sz="4000" b="1" i="0" u="none" strike="noStrike" cap="none" dirty="0">
              <a:solidFill>
                <a:srgbClr val="000000"/>
              </a:solidFill>
              <a:sym typeface="Arial"/>
            </a:endParaRPr>
          </a:p>
        </p:txBody>
      </p:sp>
      <p:sp>
        <p:nvSpPr>
          <p:cNvPr id="3" name="TextBox 2"/>
          <p:cNvSpPr txBox="1"/>
          <p:nvPr/>
        </p:nvSpPr>
        <p:spPr>
          <a:xfrm>
            <a:off x="2114104" y="1177190"/>
            <a:ext cx="5184576" cy="400110"/>
          </a:xfrm>
          <a:prstGeom prst="rect">
            <a:avLst/>
          </a:prstGeom>
          <a:noFill/>
        </p:spPr>
        <p:txBody>
          <a:bodyPr wrap="square" rtlCol="0">
            <a:spAutoFit/>
          </a:bodyPr>
          <a:lstStyle/>
          <a:p>
            <a:r>
              <a:rPr lang="en-US" sz="2000" dirty="0">
                <a:solidFill>
                  <a:schemeClr val="tx1">
                    <a:lumMod val="75000"/>
                    <a:lumOff val="25000"/>
                  </a:schemeClr>
                </a:solidFill>
              </a:rPr>
              <a:t>Appointment</a:t>
            </a:r>
          </a:p>
        </p:txBody>
      </p:sp>
      <p:sp>
        <p:nvSpPr>
          <p:cNvPr id="16" name="TextBox 15"/>
          <p:cNvSpPr txBox="1"/>
          <p:nvPr/>
        </p:nvSpPr>
        <p:spPr>
          <a:xfrm>
            <a:off x="2093350" y="1707654"/>
            <a:ext cx="5184576" cy="400110"/>
          </a:xfrm>
          <a:prstGeom prst="rect">
            <a:avLst/>
          </a:prstGeom>
          <a:noFill/>
        </p:spPr>
        <p:txBody>
          <a:bodyPr wrap="square" rtlCol="0">
            <a:spAutoFit/>
          </a:bodyPr>
          <a:lstStyle/>
          <a:p>
            <a:pPr algn="just"/>
            <a:r>
              <a:rPr lang="en-US" sz="2000" dirty="0"/>
              <a:t>Audit Engagement Letter</a:t>
            </a:r>
            <a:endParaRPr lang="en-US" sz="2000" b="1" dirty="0">
              <a:solidFill>
                <a:schemeClr val="tx1">
                  <a:lumMod val="75000"/>
                  <a:lumOff val="25000"/>
                </a:schemeClr>
              </a:solidFill>
            </a:endParaRPr>
          </a:p>
        </p:txBody>
      </p:sp>
      <p:sp>
        <p:nvSpPr>
          <p:cNvPr id="17" name="TextBox 16"/>
          <p:cNvSpPr txBox="1"/>
          <p:nvPr/>
        </p:nvSpPr>
        <p:spPr>
          <a:xfrm>
            <a:off x="2123728" y="2211710"/>
            <a:ext cx="5184576" cy="707886"/>
          </a:xfrm>
          <a:prstGeom prst="rect">
            <a:avLst/>
          </a:prstGeom>
          <a:noFill/>
        </p:spPr>
        <p:txBody>
          <a:bodyPr wrap="square" rtlCol="0">
            <a:spAutoFit/>
          </a:bodyPr>
          <a:lstStyle/>
          <a:p>
            <a:r>
              <a:rPr lang="en-US" sz="2000" dirty="0"/>
              <a:t>Intimation to the Predecessor or Previous Auditor</a:t>
            </a:r>
            <a:endParaRPr lang="en-US" sz="3200" dirty="0">
              <a:solidFill>
                <a:schemeClr val="tx1">
                  <a:lumMod val="75000"/>
                  <a:lumOff val="25000"/>
                </a:schemeClr>
              </a:solidFill>
            </a:endParaRPr>
          </a:p>
        </p:txBody>
      </p:sp>
      <p:sp>
        <p:nvSpPr>
          <p:cNvPr id="19" name="Google Shape;848;p58"/>
          <p:cNvSpPr/>
          <p:nvPr/>
        </p:nvSpPr>
        <p:spPr>
          <a:xfrm>
            <a:off x="1018175" y="1272995"/>
            <a:ext cx="432900" cy="208500"/>
          </a:xfrm>
          <a:custGeom>
            <a:avLst/>
            <a:gdLst/>
            <a:ahLst/>
            <a:cxnLst/>
            <a:rect l="l" t="t" r="r" b="b"/>
            <a:pathLst>
              <a:path w="120000" h="120000" extrusionOk="0">
                <a:moveTo>
                  <a:pt x="112954" y="32103"/>
                </a:moveTo>
                <a:lnTo>
                  <a:pt x="116477" y="32103"/>
                </a:lnTo>
                <a:cubicBezTo>
                  <a:pt x="118422" y="32103"/>
                  <a:pt x="119999" y="35377"/>
                  <a:pt x="119999" y="39417"/>
                </a:cubicBezTo>
                <a:lnTo>
                  <a:pt x="119999" y="80583"/>
                </a:lnTo>
                <a:cubicBezTo>
                  <a:pt x="119999" y="84622"/>
                  <a:pt x="118422" y="87896"/>
                  <a:pt x="116477" y="87896"/>
                </a:cubicBezTo>
                <a:cubicBezTo>
                  <a:pt x="115303" y="87896"/>
                  <a:pt x="114128" y="87896"/>
                  <a:pt x="112954" y="87896"/>
                </a:cubicBezTo>
                <a:close/>
                <a:moveTo>
                  <a:pt x="10194" y="18159"/>
                </a:moveTo>
                <a:lnTo>
                  <a:pt x="29006" y="18159"/>
                </a:lnTo>
                <a:lnTo>
                  <a:pt x="29006" y="101840"/>
                </a:lnTo>
                <a:lnTo>
                  <a:pt x="10194" y="101840"/>
                </a:lnTo>
                <a:close/>
                <a:moveTo>
                  <a:pt x="9637" y="9791"/>
                </a:moveTo>
                <a:cubicBezTo>
                  <a:pt x="6828" y="9791"/>
                  <a:pt x="4550" y="14520"/>
                  <a:pt x="4550" y="20352"/>
                </a:cubicBezTo>
                <a:lnTo>
                  <a:pt x="4550" y="99647"/>
                </a:lnTo>
                <a:cubicBezTo>
                  <a:pt x="4550" y="105479"/>
                  <a:pt x="6828" y="110208"/>
                  <a:pt x="9637" y="110208"/>
                </a:cubicBezTo>
                <a:lnTo>
                  <a:pt x="103316" y="110208"/>
                </a:lnTo>
                <a:cubicBezTo>
                  <a:pt x="106126" y="110208"/>
                  <a:pt x="108403" y="105479"/>
                  <a:pt x="108403" y="99647"/>
                </a:cubicBezTo>
                <a:lnTo>
                  <a:pt x="108403" y="20352"/>
                </a:lnTo>
                <a:cubicBezTo>
                  <a:pt x="108403" y="14520"/>
                  <a:pt x="106126" y="9791"/>
                  <a:pt x="103316" y="9791"/>
                </a:cubicBezTo>
                <a:close/>
                <a:moveTo>
                  <a:pt x="6078" y="0"/>
                </a:moveTo>
                <a:lnTo>
                  <a:pt x="106875" y="0"/>
                </a:lnTo>
                <a:cubicBezTo>
                  <a:pt x="110232" y="0"/>
                  <a:pt x="112954" y="5650"/>
                  <a:pt x="112954" y="12620"/>
                </a:cubicBezTo>
                <a:lnTo>
                  <a:pt x="112954" y="107379"/>
                </a:lnTo>
                <a:cubicBezTo>
                  <a:pt x="112954" y="114349"/>
                  <a:pt x="110232" y="120000"/>
                  <a:pt x="106875" y="120000"/>
                </a:cubicBezTo>
                <a:lnTo>
                  <a:pt x="6078" y="120000"/>
                </a:lnTo>
                <a:cubicBezTo>
                  <a:pt x="2721" y="120000"/>
                  <a:pt x="0" y="114349"/>
                  <a:pt x="0" y="107379"/>
                </a:cubicBezTo>
                <a:lnTo>
                  <a:pt x="0" y="12620"/>
                </a:lnTo>
                <a:cubicBezTo>
                  <a:pt x="0" y="5650"/>
                  <a:pt x="2721" y="0"/>
                  <a:pt x="607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 name="Google Shape;849;p58"/>
          <p:cNvSpPr/>
          <p:nvPr/>
        </p:nvSpPr>
        <p:spPr>
          <a:xfrm>
            <a:off x="1005742" y="1803459"/>
            <a:ext cx="432900" cy="208500"/>
          </a:xfrm>
          <a:custGeom>
            <a:avLst/>
            <a:gdLst/>
            <a:ahLst/>
            <a:cxnLst/>
            <a:rect l="l" t="t" r="r" b="b"/>
            <a:pathLst>
              <a:path w="120000" h="120000" extrusionOk="0">
                <a:moveTo>
                  <a:pt x="112954" y="32103"/>
                </a:moveTo>
                <a:lnTo>
                  <a:pt x="116477" y="32103"/>
                </a:lnTo>
                <a:cubicBezTo>
                  <a:pt x="118422" y="32103"/>
                  <a:pt x="119999" y="35377"/>
                  <a:pt x="119999" y="39417"/>
                </a:cubicBezTo>
                <a:lnTo>
                  <a:pt x="119999" y="80583"/>
                </a:lnTo>
                <a:cubicBezTo>
                  <a:pt x="119999" y="84622"/>
                  <a:pt x="118422" y="87896"/>
                  <a:pt x="116477" y="87896"/>
                </a:cubicBezTo>
                <a:cubicBezTo>
                  <a:pt x="115303" y="87896"/>
                  <a:pt x="114128" y="87896"/>
                  <a:pt x="112954" y="87896"/>
                </a:cubicBezTo>
                <a:close/>
                <a:moveTo>
                  <a:pt x="34667" y="18159"/>
                </a:moveTo>
                <a:lnTo>
                  <a:pt x="53478" y="18159"/>
                </a:lnTo>
                <a:lnTo>
                  <a:pt x="53478" y="101840"/>
                </a:lnTo>
                <a:lnTo>
                  <a:pt x="34667" y="101840"/>
                </a:lnTo>
                <a:close/>
                <a:moveTo>
                  <a:pt x="10194" y="18159"/>
                </a:moveTo>
                <a:lnTo>
                  <a:pt x="29006" y="18159"/>
                </a:lnTo>
                <a:lnTo>
                  <a:pt x="29006" y="101840"/>
                </a:lnTo>
                <a:lnTo>
                  <a:pt x="10194" y="101840"/>
                </a:lnTo>
                <a:close/>
                <a:moveTo>
                  <a:pt x="9637" y="9791"/>
                </a:moveTo>
                <a:cubicBezTo>
                  <a:pt x="6828" y="9791"/>
                  <a:pt x="4550" y="14520"/>
                  <a:pt x="4550" y="20352"/>
                </a:cubicBezTo>
                <a:lnTo>
                  <a:pt x="4550" y="99647"/>
                </a:lnTo>
                <a:cubicBezTo>
                  <a:pt x="4550" y="105479"/>
                  <a:pt x="6828" y="110208"/>
                  <a:pt x="9637" y="110208"/>
                </a:cubicBezTo>
                <a:lnTo>
                  <a:pt x="103316" y="110208"/>
                </a:lnTo>
                <a:cubicBezTo>
                  <a:pt x="106126" y="110208"/>
                  <a:pt x="108403" y="105479"/>
                  <a:pt x="108403" y="99647"/>
                </a:cubicBezTo>
                <a:lnTo>
                  <a:pt x="108403" y="20352"/>
                </a:lnTo>
                <a:cubicBezTo>
                  <a:pt x="108403" y="14520"/>
                  <a:pt x="106126" y="9791"/>
                  <a:pt x="103316" y="9791"/>
                </a:cubicBezTo>
                <a:close/>
                <a:moveTo>
                  <a:pt x="6078" y="0"/>
                </a:moveTo>
                <a:lnTo>
                  <a:pt x="106875" y="0"/>
                </a:lnTo>
                <a:cubicBezTo>
                  <a:pt x="110232" y="0"/>
                  <a:pt x="112954" y="5650"/>
                  <a:pt x="112954" y="12620"/>
                </a:cubicBezTo>
                <a:lnTo>
                  <a:pt x="112954" y="107379"/>
                </a:lnTo>
                <a:cubicBezTo>
                  <a:pt x="112954" y="114349"/>
                  <a:pt x="110232" y="120000"/>
                  <a:pt x="106875" y="120000"/>
                </a:cubicBezTo>
                <a:lnTo>
                  <a:pt x="6078" y="120000"/>
                </a:lnTo>
                <a:cubicBezTo>
                  <a:pt x="2721" y="120000"/>
                  <a:pt x="0" y="114349"/>
                  <a:pt x="0" y="107379"/>
                </a:cubicBezTo>
                <a:lnTo>
                  <a:pt x="0" y="12620"/>
                </a:lnTo>
                <a:cubicBezTo>
                  <a:pt x="0" y="5650"/>
                  <a:pt x="2721" y="0"/>
                  <a:pt x="607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 name="Google Shape;851;p58"/>
          <p:cNvSpPr/>
          <p:nvPr/>
        </p:nvSpPr>
        <p:spPr>
          <a:xfrm>
            <a:off x="1018175" y="2442413"/>
            <a:ext cx="432900" cy="208500"/>
          </a:xfrm>
          <a:custGeom>
            <a:avLst/>
            <a:gdLst/>
            <a:ahLst/>
            <a:cxnLst/>
            <a:rect l="l" t="t" r="r" b="b"/>
            <a:pathLst>
              <a:path w="120000" h="120000" extrusionOk="0">
                <a:moveTo>
                  <a:pt x="112954" y="32103"/>
                </a:moveTo>
                <a:lnTo>
                  <a:pt x="116477" y="32103"/>
                </a:lnTo>
                <a:cubicBezTo>
                  <a:pt x="118422" y="32103"/>
                  <a:pt x="119999" y="35377"/>
                  <a:pt x="119999" y="39417"/>
                </a:cubicBezTo>
                <a:lnTo>
                  <a:pt x="119999" y="80583"/>
                </a:lnTo>
                <a:cubicBezTo>
                  <a:pt x="119999" y="84622"/>
                  <a:pt x="118422" y="87896"/>
                  <a:pt x="116477" y="87896"/>
                </a:cubicBezTo>
                <a:cubicBezTo>
                  <a:pt x="115303" y="87896"/>
                  <a:pt x="114128" y="87896"/>
                  <a:pt x="112954" y="87896"/>
                </a:cubicBezTo>
                <a:close/>
                <a:moveTo>
                  <a:pt x="83612" y="18159"/>
                </a:moveTo>
                <a:lnTo>
                  <a:pt x="102423" y="18159"/>
                </a:lnTo>
                <a:lnTo>
                  <a:pt x="102423" y="101840"/>
                </a:lnTo>
                <a:lnTo>
                  <a:pt x="83612" y="101840"/>
                </a:lnTo>
                <a:close/>
                <a:moveTo>
                  <a:pt x="59139" y="18159"/>
                </a:moveTo>
                <a:lnTo>
                  <a:pt x="77951" y="18159"/>
                </a:lnTo>
                <a:lnTo>
                  <a:pt x="77951" y="101840"/>
                </a:lnTo>
                <a:lnTo>
                  <a:pt x="59139" y="101840"/>
                </a:lnTo>
                <a:close/>
                <a:moveTo>
                  <a:pt x="34667" y="18159"/>
                </a:moveTo>
                <a:lnTo>
                  <a:pt x="53478" y="18159"/>
                </a:lnTo>
                <a:lnTo>
                  <a:pt x="53478" y="101840"/>
                </a:lnTo>
                <a:lnTo>
                  <a:pt x="34667" y="101840"/>
                </a:lnTo>
                <a:close/>
                <a:moveTo>
                  <a:pt x="10194" y="18159"/>
                </a:moveTo>
                <a:lnTo>
                  <a:pt x="29006" y="18159"/>
                </a:lnTo>
                <a:lnTo>
                  <a:pt x="29006" y="101840"/>
                </a:lnTo>
                <a:lnTo>
                  <a:pt x="10194" y="101840"/>
                </a:lnTo>
                <a:close/>
                <a:moveTo>
                  <a:pt x="9637" y="9791"/>
                </a:moveTo>
                <a:cubicBezTo>
                  <a:pt x="6828" y="9791"/>
                  <a:pt x="4550" y="14520"/>
                  <a:pt x="4550" y="20352"/>
                </a:cubicBezTo>
                <a:lnTo>
                  <a:pt x="4550" y="99647"/>
                </a:lnTo>
                <a:cubicBezTo>
                  <a:pt x="4550" y="105479"/>
                  <a:pt x="6828" y="110208"/>
                  <a:pt x="9637" y="110208"/>
                </a:cubicBezTo>
                <a:lnTo>
                  <a:pt x="103316" y="110208"/>
                </a:lnTo>
                <a:cubicBezTo>
                  <a:pt x="106126" y="110208"/>
                  <a:pt x="108403" y="105479"/>
                  <a:pt x="108403" y="99647"/>
                </a:cubicBezTo>
                <a:lnTo>
                  <a:pt x="108403" y="20352"/>
                </a:lnTo>
                <a:cubicBezTo>
                  <a:pt x="108403" y="14520"/>
                  <a:pt x="106126" y="9791"/>
                  <a:pt x="103316" y="9791"/>
                </a:cubicBezTo>
                <a:close/>
                <a:moveTo>
                  <a:pt x="6078" y="0"/>
                </a:moveTo>
                <a:lnTo>
                  <a:pt x="106875" y="0"/>
                </a:lnTo>
                <a:cubicBezTo>
                  <a:pt x="110232" y="0"/>
                  <a:pt x="112954" y="5650"/>
                  <a:pt x="112954" y="12620"/>
                </a:cubicBezTo>
                <a:lnTo>
                  <a:pt x="112954" y="107379"/>
                </a:lnTo>
                <a:cubicBezTo>
                  <a:pt x="112954" y="114349"/>
                  <a:pt x="110232" y="120000"/>
                  <a:pt x="106875" y="120000"/>
                </a:cubicBezTo>
                <a:lnTo>
                  <a:pt x="6078" y="120000"/>
                </a:lnTo>
                <a:cubicBezTo>
                  <a:pt x="2721" y="120000"/>
                  <a:pt x="0" y="114349"/>
                  <a:pt x="0" y="107379"/>
                </a:cubicBezTo>
                <a:lnTo>
                  <a:pt x="0" y="12620"/>
                </a:lnTo>
                <a:cubicBezTo>
                  <a:pt x="0" y="5650"/>
                  <a:pt x="2721" y="0"/>
                  <a:pt x="6078"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 name="Picture 2" descr="ICSI Logo.PNG">
            <a:hlinkClick r:id="rId3"/>
          </p:cNvPr>
          <p:cNvPicPr>
            <a:picLocks noChangeAspect="1" noChangeArrowheads="1"/>
          </p:cNvPicPr>
          <p:nvPr/>
        </p:nvPicPr>
        <p:blipFill>
          <a:blip r:embed="rId4"/>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49664683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Appointment</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3279697439"/>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763764921"/>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Audit Engagement Letter</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777320892"/>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2336837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E54632"/>
              </a:buClr>
            </a:pPr>
            <a:r>
              <a:rPr lang="en-US" sz="2800" b="1" i="0" u="none" strike="noStrike" cap="none" dirty="0" smtClean="0">
                <a:solidFill>
                  <a:srgbClr val="000000"/>
                </a:solidFill>
                <a:sym typeface="Arial"/>
              </a:rPr>
              <a:t>Why </a:t>
            </a:r>
            <a:r>
              <a:rPr lang="en-US" sz="2800" b="1" i="0" u="none" strike="noStrike" cap="none" dirty="0">
                <a:solidFill>
                  <a:srgbClr val="000000"/>
                </a:solidFill>
                <a:sym typeface="Arial"/>
              </a:rPr>
              <a:t>Auditing Standards </a:t>
            </a:r>
            <a:r>
              <a:rPr lang="en-US" sz="2800" b="1" i="0" u="none" strike="noStrike" cap="none" dirty="0" smtClean="0">
                <a:solidFill>
                  <a:srgbClr val="000000"/>
                </a:solidFill>
                <a:sym typeface="Arial"/>
              </a:rPr>
              <a:t>?</a:t>
            </a:r>
            <a:endParaRPr sz="2800" b="1" i="0" u="none" strike="noStrike" cap="none" dirty="0">
              <a:solidFill>
                <a:srgbClr val="000000"/>
              </a:solidFill>
              <a:sym typeface="Arial"/>
            </a:endParaRPr>
          </a:p>
        </p:txBody>
      </p:sp>
      <p:grpSp>
        <p:nvGrpSpPr>
          <p:cNvPr id="315" name="Google Shape;315;p36"/>
          <p:cNvGrpSpPr/>
          <p:nvPr/>
        </p:nvGrpSpPr>
        <p:grpSpPr>
          <a:xfrm>
            <a:off x="4500112" y="1624515"/>
            <a:ext cx="3960320" cy="2458682"/>
            <a:chOff x="2843808" y="1545005"/>
            <a:chExt cx="3960320" cy="2458682"/>
          </a:xfrm>
        </p:grpSpPr>
        <p:sp>
          <p:nvSpPr>
            <p:cNvPr id="316" name="Google Shape;316;p36"/>
            <p:cNvSpPr/>
            <p:nvPr/>
          </p:nvSpPr>
          <p:spPr>
            <a:xfrm>
              <a:off x="2843808" y="1563638"/>
              <a:ext cx="1080000" cy="108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 name="Google Shape;317;p36"/>
            <p:cNvSpPr/>
            <p:nvPr/>
          </p:nvSpPr>
          <p:spPr>
            <a:xfrm>
              <a:off x="4283968" y="1563638"/>
              <a:ext cx="1080000" cy="108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36"/>
            <p:cNvSpPr/>
            <p:nvPr/>
          </p:nvSpPr>
          <p:spPr>
            <a:xfrm>
              <a:off x="5724128" y="1563638"/>
              <a:ext cx="1080000" cy="108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36"/>
            <p:cNvSpPr/>
            <p:nvPr/>
          </p:nvSpPr>
          <p:spPr>
            <a:xfrm>
              <a:off x="2843808" y="2894372"/>
              <a:ext cx="1080000" cy="108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 name="Google Shape;320;p36"/>
            <p:cNvSpPr/>
            <p:nvPr/>
          </p:nvSpPr>
          <p:spPr>
            <a:xfrm>
              <a:off x="4283968" y="2894372"/>
              <a:ext cx="1080000" cy="108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36"/>
            <p:cNvSpPr/>
            <p:nvPr/>
          </p:nvSpPr>
          <p:spPr>
            <a:xfrm>
              <a:off x="5724128" y="2894372"/>
              <a:ext cx="1080000" cy="108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 name="Google Shape;322;p36"/>
            <p:cNvSpPr/>
            <p:nvPr/>
          </p:nvSpPr>
          <p:spPr>
            <a:xfrm>
              <a:off x="2843808" y="2751005"/>
              <a:ext cx="3960300" cy="36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36"/>
            <p:cNvSpPr/>
            <p:nvPr/>
          </p:nvSpPr>
          <p:spPr>
            <a:xfrm rot="5400000">
              <a:off x="2879888" y="2761687"/>
              <a:ext cx="2448000" cy="36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 name="Google Shape;324;p36"/>
            <p:cNvSpPr/>
            <p:nvPr/>
          </p:nvSpPr>
          <p:spPr>
            <a:xfrm rot="5400000">
              <a:off x="4320048" y="2751005"/>
              <a:ext cx="2448000" cy="36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5" name="Google Shape;325;p36"/>
          <p:cNvSpPr/>
          <p:nvPr/>
        </p:nvSpPr>
        <p:spPr>
          <a:xfrm>
            <a:off x="7676133" y="1944490"/>
            <a:ext cx="473400" cy="4773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36"/>
          <p:cNvSpPr/>
          <p:nvPr/>
        </p:nvSpPr>
        <p:spPr>
          <a:xfrm>
            <a:off x="4819828" y="3314809"/>
            <a:ext cx="425400" cy="3981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36"/>
          <p:cNvSpPr/>
          <p:nvPr/>
        </p:nvSpPr>
        <p:spPr>
          <a:xfrm>
            <a:off x="6220341" y="2034732"/>
            <a:ext cx="504600" cy="296700"/>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36"/>
          <p:cNvSpPr/>
          <p:nvPr/>
        </p:nvSpPr>
        <p:spPr>
          <a:xfrm>
            <a:off x="4841956" y="1993168"/>
            <a:ext cx="381000" cy="3801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36"/>
          <p:cNvSpPr/>
          <p:nvPr/>
        </p:nvSpPr>
        <p:spPr>
          <a:xfrm>
            <a:off x="6246686" y="3287914"/>
            <a:ext cx="451800" cy="4518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36"/>
          <p:cNvSpPr/>
          <p:nvPr/>
        </p:nvSpPr>
        <p:spPr>
          <a:xfrm rot="-5400000">
            <a:off x="7676284" y="3277156"/>
            <a:ext cx="473100" cy="473400"/>
          </a:xfrm>
          <a:custGeom>
            <a:avLst/>
            <a:gdLst/>
            <a:ahLst/>
            <a:cxnLst/>
            <a:rect l="l" t="t" r="r" b="b"/>
            <a:pathLst>
              <a:path w="120000" h="120000" extrusionOk="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2" name="Diagram 1">
            <a:extLst>
              <a:ext uri="{FF2B5EF4-FFF2-40B4-BE49-F238E27FC236}">
                <a16:creationId xmlns="" xmlns:a16="http://schemas.microsoft.com/office/drawing/2014/main" id="{5E148AA4-CBC8-4A51-8C1B-E5A355BABDAA}"/>
              </a:ext>
            </a:extLst>
          </p:cNvPr>
          <p:cNvGraphicFramePr/>
          <p:nvPr>
            <p:extLst>
              <p:ext uri="{D42A27DB-BD31-4B8C-83A1-F6EECF244321}">
                <p14:modId xmlns:p14="http://schemas.microsoft.com/office/powerpoint/2010/main" val="2781967271"/>
              </p:ext>
            </p:extLst>
          </p:nvPr>
        </p:nvGraphicFramePr>
        <p:xfrm>
          <a:off x="392152" y="1563638"/>
          <a:ext cx="3873880" cy="280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517497852"/>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Audit Engagement Letter</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898684234"/>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743564424"/>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rgbClr val="000000"/>
                </a:solidFill>
              </a:rPr>
              <a:t>Intimation to the Predecessor or Previous Auditor</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1128491200"/>
              </p:ext>
            </p:extLst>
          </p:nvPr>
        </p:nvGraphicFramePr>
        <p:xfrm>
          <a:off x="215512" y="884400"/>
          <a:ext cx="5580624"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A63459DF-15C4-4FCB-9EFB-F9652262AF00}"/>
              </a:ext>
            </a:extLst>
          </p:cNvPr>
          <p:cNvPicPr>
            <a:picLocks noChangeAspect="1"/>
          </p:cNvPicPr>
          <p:nvPr/>
        </p:nvPicPr>
        <p:blipFill>
          <a:blip r:embed="rId8">
            <a:duotone>
              <a:schemeClr val="accent6">
                <a:shade val="45000"/>
                <a:satMod val="135000"/>
              </a:schemeClr>
              <a:prstClr val="white"/>
            </a:duotone>
          </a:blip>
          <a:stretch>
            <a:fillRect/>
          </a:stretch>
        </p:blipFill>
        <p:spPr>
          <a:xfrm>
            <a:off x="6454080" y="1285478"/>
            <a:ext cx="2078360" cy="2078360"/>
          </a:xfrm>
          <a:prstGeom prst="rect">
            <a:avLst/>
          </a:prstGeom>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8458200" y="3638550"/>
            <a:ext cx="685800" cy="1017962"/>
          </a:xfrm>
          <a:prstGeom prst="rect">
            <a:avLst/>
          </a:prstGeom>
          <a:noFill/>
        </p:spPr>
      </p:pic>
    </p:spTree>
    <p:extLst>
      <p:ext uri="{BB962C8B-B14F-4D97-AF65-F5344CB8AC3E}">
        <p14:creationId xmlns:p14="http://schemas.microsoft.com/office/powerpoint/2010/main" val="542573789"/>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Limits on Audit Engagements</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601569232"/>
              </p:ext>
            </p:extLst>
          </p:nvPr>
        </p:nvGraphicFramePr>
        <p:xfrm>
          <a:off x="336800" y="1476046"/>
          <a:ext cx="4500504" cy="2191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80255E4F-8E28-403B-8458-11FAC7829836}"/>
              </a:ext>
            </a:extLst>
          </p:cNvPr>
          <p:cNvPicPr>
            <a:picLocks noChangeAspect="1"/>
          </p:cNvPicPr>
          <p:nvPr/>
        </p:nvPicPr>
        <p:blipFill rotWithShape="1">
          <a:blip r:embed="rId8">
            <a:duotone>
              <a:schemeClr val="accent6">
                <a:shade val="45000"/>
                <a:satMod val="135000"/>
              </a:schemeClr>
              <a:prstClr val="white"/>
            </a:duotone>
          </a:blip>
          <a:srcRect t="614" b="25979"/>
          <a:stretch/>
        </p:blipFill>
        <p:spPr>
          <a:xfrm>
            <a:off x="5796136" y="1876040"/>
            <a:ext cx="2409825" cy="1391419"/>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765702406"/>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Conflict of Interest</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4006086770"/>
              </p:ext>
            </p:extLst>
          </p:nvPr>
        </p:nvGraphicFramePr>
        <p:xfrm>
          <a:off x="336800" y="1131590"/>
          <a:ext cx="373114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73F1F8BF-04D7-4768-9CC8-B6EE8B36072A}"/>
              </a:ext>
            </a:extLst>
          </p:cNvPr>
          <p:cNvPicPr>
            <a:picLocks noChangeAspect="1"/>
          </p:cNvPicPr>
          <p:nvPr/>
        </p:nvPicPr>
        <p:blipFill>
          <a:blip r:embed="rId8">
            <a:duotone>
              <a:schemeClr val="accent6">
                <a:shade val="45000"/>
                <a:satMod val="135000"/>
              </a:schemeClr>
              <a:prstClr val="white"/>
            </a:duotone>
          </a:blip>
          <a:stretch>
            <a:fillRect/>
          </a:stretch>
        </p:blipFill>
        <p:spPr>
          <a:xfrm>
            <a:off x="4427984" y="1428750"/>
            <a:ext cx="4174956" cy="2128951"/>
          </a:xfrm>
          <a:prstGeom prst="rect">
            <a:avLst/>
          </a:prstGeom>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170687136"/>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Conflict of Interest - Meaning</a:t>
            </a:r>
          </a:p>
        </p:txBody>
      </p:sp>
      <p:graphicFrame>
        <p:nvGraphicFramePr>
          <p:cNvPr id="6" name="Content Placeholder 3">
            <a:extLst>
              <a:ext uri="{FF2B5EF4-FFF2-40B4-BE49-F238E27FC236}">
                <a16:creationId xmlns="" xmlns:a16="http://schemas.microsoft.com/office/drawing/2014/main" id="{57937E24-C930-45DC-9445-C1115ECB1E22}"/>
              </a:ext>
            </a:extLst>
          </p:cNvPr>
          <p:cNvGraphicFramePr>
            <a:graphicFrameLocks/>
          </p:cNvGraphicFramePr>
          <p:nvPr>
            <p:extLst>
              <p:ext uri="{D42A27DB-BD31-4B8C-83A1-F6EECF244321}">
                <p14:modId xmlns:p14="http://schemas.microsoft.com/office/powerpoint/2010/main" val="3079802553"/>
              </p:ext>
            </p:extLst>
          </p:nvPr>
        </p:nvGraphicFramePr>
        <p:xfrm>
          <a:off x="1547664" y="884400"/>
          <a:ext cx="7416824" cy="363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6B4601AD-E5DD-4C78-BC5E-1AE0D6D844AB}"/>
              </a:ext>
            </a:extLst>
          </p:cNvPr>
          <p:cNvPicPr>
            <a:picLocks noChangeAspect="1"/>
          </p:cNvPicPr>
          <p:nvPr/>
        </p:nvPicPr>
        <p:blipFill>
          <a:blip r:embed="rId8">
            <a:grayscl/>
          </a:blip>
          <a:stretch>
            <a:fillRect/>
          </a:stretch>
        </p:blipFill>
        <p:spPr>
          <a:xfrm>
            <a:off x="179512" y="1923678"/>
            <a:ext cx="1667046" cy="16670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292916390"/>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Confidentiality</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451785036"/>
              </p:ext>
            </p:extLst>
          </p:nvPr>
        </p:nvGraphicFramePr>
        <p:xfrm>
          <a:off x="336800" y="771550"/>
          <a:ext cx="373114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 xmlns:a16="http://schemas.microsoft.com/office/drawing/2014/main" id="{9D6D6381-1AE8-443B-8D65-F5D39BB5CFA3}"/>
              </a:ext>
            </a:extLst>
          </p:cNvPr>
          <p:cNvPicPr>
            <a:picLocks noChangeAspect="1"/>
          </p:cNvPicPr>
          <p:nvPr/>
        </p:nvPicPr>
        <p:blipFill>
          <a:blip r:embed="rId8">
            <a:grayscl/>
          </a:blip>
          <a:stretch>
            <a:fillRect/>
          </a:stretch>
        </p:blipFill>
        <p:spPr>
          <a:xfrm>
            <a:off x="5004048" y="1285875"/>
            <a:ext cx="2571750" cy="2571750"/>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167848735"/>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Changes in terms of appointment</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1338575062"/>
              </p:ext>
            </p:extLst>
          </p:nvPr>
        </p:nvGraphicFramePr>
        <p:xfrm>
          <a:off x="336800" y="987574"/>
          <a:ext cx="8267648"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1D29F925-64EA-4239-BC19-6F02FA3E061E}"/>
              </a:ext>
            </a:extLst>
          </p:cNvPr>
          <p:cNvPicPr>
            <a:picLocks noChangeAspect="1"/>
          </p:cNvPicPr>
          <p:nvPr/>
        </p:nvPicPr>
        <p:blipFill>
          <a:blip r:embed="rId8">
            <a:grayscl/>
          </a:blip>
          <a:stretch>
            <a:fillRect/>
          </a:stretch>
        </p:blipFill>
        <p:spPr>
          <a:xfrm>
            <a:off x="3115444" y="3291830"/>
            <a:ext cx="2913112" cy="1599291"/>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77200" y="3714750"/>
            <a:ext cx="1066800" cy="1017962"/>
          </a:xfrm>
          <a:prstGeom prst="rect">
            <a:avLst/>
          </a:prstGeom>
          <a:noFill/>
        </p:spPr>
      </p:pic>
    </p:spTree>
    <p:extLst>
      <p:ext uri="{BB962C8B-B14F-4D97-AF65-F5344CB8AC3E}">
        <p14:creationId xmlns:p14="http://schemas.microsoft.com/office/powerpoint/2010/main" val="2258074849"/>
      </p:ext>
    </p:extLst>
  </p:cSld>
  <p:clrMapOvr>
    <a:masterClrMapping/>
  </p:clrMapOvr>
  <p:transition spd="slow">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Google Shape;516;p43">
            <a:extLst>
              <a:ext uri="{FF2B5EF4-FFF2-40B4-BE49-F238E27FC236}">
                <a16:creationId xmlns="" xmlns:a16="http://schemas.microsoft.com/office/drawing/2014/main" id="{2C22A0EF-4439-438C-A54C-424FF424D330}"/>
              </a:ext>
            </a:extLst>
          </p:cNvPr>
          <p:cNvSpPr/>
          <p:nvPr/>
        </p:nvSpPr>
        <p:spPr>
          <a:xfrm>
            <a:off x="3410477" y="1871668"/>
            <a:ext cx="387900" cy="3633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 name="Google Shape;517;p43">
            <a:extLst>
              <a:ext uri="{FF2B5EF4-FFF2-40B4-BE49-F238E27FC236}">
                <a16:creationId xmlns="" xmlns:a16="http://schemas.microsoft.com/office/drawing/2014/main" id="{7EE8E80A-D808-459C-A995-E73F336DE414}"/>
              </a:ext>
            </a:extLst>
          </p:cNvPr>
          <p:cNvSpPr/>
          <p:nvPr/>
        </p:nvSpPr>
        <p:spPr>
          <a:xfrm>
            <a:off x="1469882" y="1822918"/>
            <a:ext cx="412200" cy="4122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 name="Google Shape;518;p43">
            <a:extLst>
              <a:ext uri="{FF2B5EF4-FFF2-40B4-BE49-F238E27FC236}">
                <a16:creationId xmlns="" xmlns:a16="http://schemas.microsoft.com/office/drawing/2014/main" id="{512D174E-2378-4E7C-B5A1-D83ACB03B73B}"/>
              </a:ext>
            </a:extLst>
          </p:cNvPr>
          <p:cNvSpPr/>
          <p:nvPr/>
        </p:nvSpPr>
        <p:spPr>
          <a:xfrm>
            <a:off x="2333530" y="1822918"/>
            <a:ext cx="457200" cy="4608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tx1">
                  <a:lumMod val="50000"/>
                  <a:lumOff val="50000"/>
                </a:schemeClr>
              </a:solidFill>
              <a:latin typeface="Arial"/>
              <a:ea typeface="Arial"/>
              <a:cs typeface="Arial"/>
              <a:sym typeface="Arial"/>
            </a:endParaRPr>
          </a:p>
        </p:txBody>
      </p:sp>
      <p:sp>
        <p:nvSpPr>
          <p:cNvPr id="8" name="Google Shape;930;p59">
            <a:extLst>
              <a:ext uri="{FF2B5EF4-FFF2-40B4-BE49-F238E27FC236}">
                <a16:creationId xmlns="" xmlns:a16="http://schemas.microsoft.com/office/drawing/2014/main" id="{046DD413-390D-4DFF-B3AF-02BD3443F1F8}"/>
              </a:ext>
            </a:extLst>
          </p:cNvPr>
          <p:cNvSpPr/>
          <p:nvPr/>
        </p:nvSpPr>
        <p:spPr>
          <a:xfrm>
            <a:off x="4418124" y="1905694"/>
            <a:ext cx="369900" cy="360000"/>
          </a:xfrm>
          <a:custGeom>
            <a:avLst/>
            <a:gdLst/>
            <a:ahLst/>
            <a:cxnLst/>
            <a:rect l="l" t="t" r="r" b="b"/>
            <a:pathLst>
              <a:path w="120000" h="120000" extrusionOk="0">
                <a:moveTo>
                  <a:pt x="0" y="77765"/>
                </a:moveTo>
                <a:cubicBezTo>
                  <a:pt x="9214" y="87343"/>
                  <a:pt x="31991" y="85652"/>
                  <a:pt x="50377" y="84700"/>
                </a:cubicBezTo>
                <a:lnTo>
                  <a:pt x="51458" y="111442"/>
                </a:lnTo>
                <a:lnTo>
                  <a:pt x="26043" y="110004"/>
                </a:lnTo>
                <a:cubicBezTo>
                  <a:pt x="16970" y="109176"/>
                  <a:pt x="7890" y="95297"/>
                  <a:pt x="0" y="77765"/>
                </a:cubicBezTo>
                <a:close/>
                <a:moveTo>
                  <a:pt x="71485" y="75311"/>
                </a:moveTo>
                <a:lnTo>
                  <a:pt x="71485" y="84822"/>
                </a:lnTo>
                <a:lnTo>
                  <a:pt x="96453" y="84822"/>
                </a:lnTo>
                <a:cubicBezTo>
                  <a:pt x="101149" y="96915"/>
                  <a:pt x="107723" y="109009"/>
                  <a:pt x="97079" y="110167"/>
                </a:cubicBezTo>
                <a:lnTo>
                  <a:pt x="71485" y="110489"/>
                </a:lnTo>
                <a:lnTo>
                  <a:pt x="71485" y="119999"/>
                </a:lnTo>
                <a:lnTo>
                  <a:pt x="51881" y="97655"/>
                </a:lnTo>
                <a:close/>
                <a:moveTo>
                  <a:pt x="107457" y="47555"/>
                </a:moveTo>
                <a:lnTo>
                  <a:pt x="118951" y="70887"/>
                </a:lnTo>
                <a:cubicBezTo>
                  <a:pt x="122791" y="79375"/>
                  <a:pt x="115632" y="94394"/>
                  <a:pt x="104799" y="110180"/>
                </a:cubicBezTo>
                <a:cubicBezTo>
                  <a:pt x="108265" y="97192"/>
                  <a:pt x="95452" y="77771"/>
                  <a:pt x="85456" y="61888"/>
                </a:cubicBezTo>
                <a:close/>
                <a:moveTo>
                  <a:pt x="37016" y="36942"/>
                </a:moveTo>
                <a:lnTo>
                  <a:pt x="46048" y="65557"/>
                </a:lnTo>
                <a:lnTo>
                  <a:pt x="38032" y="60802"/>
                </a:lnTo>
                <a:lnTo>
                  <a:pt x="25547" y="83018"/>
                </a:lnTo>
                <a:cubicBezTo>
                  <a:pt x="13005" y="81150"/>
                  <a:pt x="-475" y="80952"/>
                  <a:pt x="3870" y="70902"/>
                </a:cubicBezTo>
                <a:lnTo>
                  <a:pt x="16396" y="47968"/>
                </a:lnTo>
                <a:lnTo>
                  <a:pt x="8380" y="43213"/>
                </a:lnTo>
                <a:close/>
                <a:moveTo>
                  <a:pt x="78925" y="4465"/>
                </a:moveTo>
                <a:cubicBezTo>
                  <a:pt x="80581" y="4440"/>
                  <a:pt x="82194" y="5364"/>
                  <a:pt x="83768" y="7587"/>
                </a:cubicBezTo>
                <a:lnTo>
                  <a:pt x="96837" y="30199"/>
                </a:lnTo>
                <a:lnTo>
                  <a:pt x="104853" y="25444"/>
                </a:lnTo>
                <a:lnTo>
                  <a:pt x="95821" y="54060"/>
                </a:lnTo>
                <a:lnTo>
                  <a:pt x="67185" y="47788"/>
                </a:lnTo>
                <a:lnTo>
                  <a:pt x="75201" y="43033"/>
                </a:lnTo>
                <a:lnTo>
                  <a:pt x="62717" y="20817"/>
                </a:lnTo>
                <a:cubicBezTo>
                  <a:pt x="68602" y="13148"/>
                  <a:pt x="73958" y="4539"/>
                  <a:pt x="78925" y="4465"/>
                </a:cubicBezTo>
                <a:close/>
                <a:moveTo>
                  <a:pt x="66476" y="1"/>
                </a:moveTo>
                <a:cubicBezTo>
                  <a:pt x="70713" y="20"/>
                  <a:pt x="75239" y="276"/>
                  <a:pt x="79919" y="712"/>
                </a:cubicBezTo>
                <a:cubicBezTo>
                  <a:pt x="67239" y="4122"/>
                  <a:pt x="57275" y="25234"/>
                  <a:pt x="48885" y="42069"/>
                </a:cubicBezTo>
                <a:lnTo>
                  <a:pt x="25803" y="29660"/>
                </a:lnTo>
                <a:lnTo>
                  <a:pt x="39723" y="7766"/>
                </a:lnTo>
                <a:cubicBezTo>
                  <a:pt x="43649" y="2021"/>
                  <a:pt x="53764" y="-55"/>
                  <a:pt x="66476" y="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 name="Rectangle 8">
            <a:extLst>
              <a:ext uri="{FF2B5EF4-FFF2-40B4-BE49-F238E27FC236}">
                <a16:creationId xmlns="" xmlns:a16="http://schemas.microsoft.com/office/drawing/2014/main" id="{E02A5AE5-4624-4376-AD08-41EAA691712D}"/>
              </a:ext>
            </a:extLst>
          </p:cNvPr>
          <p:cNvSpPr/>
          <p:nvPr/>
        </p:nvSpPr>
        <p:spPr>
          <a:xfrm>
            <a:off x="310480" y="2499742"/>
            <a:ext cx="5410710" cy="1569660"/>
          </a:xfrm>
          <a:prstGeom prst="rect">
            <a:avLst/>
          </a:prstGeom>
        </p:spPr>
        <p:txBody>
          <a:bodyPr wrap="square">
            <a:spAutoFit/>
          </a:bodyPr>
          <a:lstStyle/>
          <a:p>
            <a:pPr lvl="0" algn="ctr"/>
            <a:r>
              <a:rPr lang="en-US" sz="3200" b="1" dirty="0"/>
              <a:t>CSAS-2 - Auditing Standard on Audit Process and Documentation</a:t>
            </a:r>
          </a:p>
        </p:txBody>
      </p:sp>
      <p:pic>
        <p:nvPicPr>
          <p:cNvPr id="10" name="Picture 9">
            <a:extLst>
              <a:ext uri="{FF2B5EF4-FFF2-40B4-BE49-F238E27FC236}">
                <a16:creationId xmlns="" xmlns:a16="http://schemas.microsoft.com/office/drawing/2014/main" id="{8DC37B38-506A-40A0-8892-85165F8E760F}"/>
              </a:ext>
            </a:extLst>
          </p:cNvPr>
          <p:cNvPicPr>
            <a:picLocks noChangeAspect="1"/>
          </p:cNvPicPr>
          <p:nvPr/>
        </p:nvPicPr>
        <p:blipFill>
          <a:blip r:embed="rId3">
            <a:grayscl/>
          </a:blip>
          <a:stretch>
            <a:fillRect/>
          </a:stretch>
        </p:blipFill>
        <p:spPr>
          <a:xfrm flipH="1">
            <a:off x="5721190" y="1311549"/>
            <a:ext cx="2647517" cy="2972169"/>
          </a:xfrm>
          <a:prstGeom prst="rect">
            <a:avLst/>
          </a:prstGeom>
        </p:spPr>
      </p:pic>
      <p:pic>
        <p:nvPicPr>
          <p:cNvPr id="11"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302252553"/>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4860032" y="195486"/>
            <a:ext cx="41401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000000"/>
                </a:solidFill>
              </a:rPr>
              <a:t>Overview</a:t>
            </a:r>
            <a:endParaRPr lang="en-US" dirty="0">
              <a:solidFill>
                <a:srgbClr val="000000"/>
              </a:solidFill>
            </a:endParaRP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799448785"/>
              </p:ext>
            </p:extLst>
          </p:nvPr>
        </p:nvGraphicFramePr>
        <p:xfrm>
          <a:off x="-396552" y="195486"/>
          <a:ext cx="576064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62037E39-B7A7-447F-BECC-2534765E51E6}"/>
              </a:ext>
            </a:extLst>
          </p:cNvPr>
          <p:cNvPicPr>
            <a:picLocks noChangeAspect="1"/>
          </p:cNvPicPr>
          <p:nvPr/>
        </p:nvPicPr>
        <p:blipFill>
          <a:blip r:embed="rId8">
            <a:duotone>
              <a:schemeClr val="accent2">
                <a:shade val="45000"/>
                <a:satMod val="135000"/>
              </a:schemeClr>
              <a:prstClr val="white"/>
            </a:duotone>
          </a:blip>
          <a:stretch>
            <a:fillRect/>
          </a:stretch>
        </p:blipFill>
        <p:spPr>
          <a:xfrm>
            <a:off x="5652120" y="1598731"/>
            <a:ext cx="2728570" cy="19460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60190635"/>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Audit Planning</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3061051114"/>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316025830"/>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E54632"/>
              </a:buClr>
            </a:pPr>
            <a:r>
              <a:rPr lang="en-US" sz="2800" b="1" i="0" u="none" strike="noStrike" cap="none" dirty="0">
                <a:solidFill>
                  <a:srgbClr val="000000"/>
                </a:solidFill>
                <a:sym typeface="Arial"/>
              </a:rPr>
              <a:t>Scope of Auditing Standards Board</a:t>
            </a:r>
            <a:endParaRPr sz="2800" b="1" i="0" u="none" strike="noStrike" cap="none" dirty="0">
              <a:solidFill>
                <a:srgbClr val="000000"/>
              </a:solidFill>
              <a:sym typeface="Arial"/>
            </a:endParaRPr>
          </a:p>
        </p:txBody>
      </p:sp>
      <p:grpSp>
        <p:nvGrpSpPr>
          <p:cNvPr id="315" name="Google Shape;315;p36"/>
          <p:cNvGrpSpPr/>
          <p:nvPr/>
        </p:nvGrpSpPr>
        <p:grpSpPr>
          <a:xfrm>
            <a:off x="4500112" y="1624515"/>
            <a:ext cx="3960320" cy="2458682"/>
            <a:chOff x="2843808" y="1545005"/>
            <a:chExt cx="3960320" cy="2458682"/>
          </a:xfrm>
        </p:grpSpPr>
        <p:sp>
          <p:nvSpPr>
            <p:cNvPr id="316" name="Google Shape;316;p36"/>
            <p:cNvSpPr/>
            <p:nvPr/>
          </p:nvSpPr>
          <p:spPr>
            <a:xfrm>
              <a:off x="2843808" y="1563638"/>
              <a:ext cx="1080000" cy="108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 name="Google Shape;317;p36"/>
            <p:cNvSpPr/>
            <p:nvPr/>
          </p:nvSpPr>
          <p:spPr>
            <a:xfrm>
              <a:off x="4283968" y="1563638"/>
              <a:ext cx="1080000" cy="108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 name="Google Shape;318;p36"/>
            <p:cNvSpPr/>
            <p:nvPr/>
          </p:nvSpPr>
          <p:spPr>
            <a:xfrm>
              <a:off x="5724128" y="1563638"/>
              <a:ext cx="1080000" cy="108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 name="Google Shape;319;p36"/>
            <p:cNvSpPr/>
            <p:nvPr/>
          </p:nvSpPr>
          <p:spPr>
            <a:xfrm>
              <a:off x="2843808" y="2894372"/>
              <a:ext cx="1080000" cy="108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 name="Google Shape;320;p36"/>
            <p:cNvSpPr/>
            <p:nvPr/>
          </p:nvSpPr>
          <p:spPr>
            <a:xfrm>
              <a:off x="4283968" y="2894372"/>
              <a:ext cx="1080000" cy="10800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 name="Google Shape;321;p36"/>
            <p:cNvSpPr/>
            <p:nvPr/>
          </p:nvSpPr>
          <p:spPr>
            <a:xfrm>
              <a:off x="5724128" y="2894372"/>
              <a:ext cx="1080000" cy="1080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 name="Google Shape;322;p36"/>
            <p:cNvSpPr/>
            <p:nvPr/>
          </p:nvSpPr>
          <p:spPr>
            <a:xfrm>
              <a:off x="2843808" y="2751005"/>
              <a:ext cx="3960300" cy="36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3" name="Google Shape;323;p36"/>
            <p:cNvSpPr/>
            <p:nvPr/>
          </p:nvSpPr>
          <p:spPr>
            <a:xfrm rot="5400000">
              <a:off x="2879888" y="2761687"/>
              <a:ext cx="2448000" cy="36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 name="Google Shape;324;p36"/>
            <p:cNvSpPr/>
            <p:nvPr/>
          </p:nvSpPr>
          <p:spPr>
            <a:xfrm rot="5400000">
              <a:off x="4320048" y="2751005"/>
              <a:ext cx="2448000" cy="36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5" name="Google Shape;325;p36"/>
          <p:cNvSpPr/>
          <p:nvPr/>
        </p:nvSpPr>
        <p:spPr>
          <a:xfrm>
            <a:off x="7676133" y="1944490"/>
            <a:ext cx="473400" cy="4773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36"/>
          <p:cNvSpPr/>
          <p:nvPr/>
        </p:nvSpPr>
        <p:spPr>
          <a:xfrm>
            <a:off x="4819828" y="3314809"/>
            <a:ext cx="425400" cy="3981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36"/>
          <p:cNvSpPr/>
          <p:nvPr/>
        </p:nvSpPr>
        <p:spPr>
          <a:xfrm>
            <a:off x="6220341" y="2034732"/>
            <a:ext cx="504600" cy="296700"/>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36"/>
          <p:cNvSpPr/>
          <p:nvPr/>
        </p:nvSpPr>
        <p:spPr>
          <a:xfrm>
            <a:off x="4841956" y="1993168"/>
            <a:ext cx="381000" cy="3801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36"/>
          <p:cNvSpPr/>
          <p:nvPr/>
        </p:nvSpPr>
        <p:spPr>
          <a:xfrm>
            <a:off x="6246686" y="3287914"/>
            <a:ext cx="451800" cy="4518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36"/>
          <p:cNvSpPr/>
          <p:nvPr/>
        </p:nvSpPr>
        <p:spPr>
          <a:xfrm rot="-5400000">
            <a:off x="7676284" y="3277156"/>
            <a:ext cx="473100" cy="473400"/>
          </a:xfrm>
          <a:custGeom>
            <a:avLst/>
            <a:gdLst/>
            <a:ahLst/>
            <a:cxnLst/>
            <a:rect l="l" t="t" r="r" b="b"/>
            <a:pathLst>
              <a:path w="120000" h="120000" extrusionOk="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2" name="Diagram 1">
            <a:extLst>
              <a:ext uri="{FF2B5EF4-FFF2-40B4-BE49-F238E27FC236}">
                <a16:creationId xmlns="" xmlns:a16="http://schemas.microsoft.com/office/drawing/2014/main" id="{5E148AA4-CBC8-4A51-8C1B-E5A355BABDAA}"/>
              </a:ext>
            </a:extLst>
          </p:cNvPr>
          <p:cNvGraphicFramePr/>
          <p:nvPr>
            <p:extLst>
              <p:ext uri="{D42A27DB-BD31-4B8C-83A1-F6EECF244321}">
                <p14:modId xmlns:p14="http://schemas.microsoft.com/office/powerpoint/2010/main" val="753299047"/>
              </p:ext>
            </p:extLst>
          </p:nvPr>
        </p:nvGraphicFramePr>
        <p:xfrm>
          <a:off x="392152" y="1264220"/>
          <a:ext cx="3873880" cy="3204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771052803"/>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Audit Planning</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811991124"/>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F191693F-46CF-4AA6-9CFC-99E1CF26B878}"/>
              </a:ext>
            </a:extLst>
          </p:cNvPr>
          <p:cNvPicPr>
            <a:picLocks noChangeAspect="1"/>
          </p:cNvPicPr>
          <p:nvPr/>
        </p:nvPicPr>
        <p:blipFill>
          <a:blip r:embed="rId8">
            <a:duotone>
              <a:schemeClr val="accent6">
                <a:shade val="45000"/>
                <a:satMod val="135000"/>
              </a:schemeClr>
              <a:prstClr val="white"/>
            </a:duotone>
          </a:blip>
          <a:stretch>
            <a:fillRect/>
          </a:stretch>
        </p:blipFill>
        <p:spPr>
          <a:xfrm>
            <a:off x="215512" y="1850792"/>
            <a:ext cx="2042663" cy="1554766"/>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448322432"/>
      </p:ext>
    </p:extLst>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Risk Assessment</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1407277051"/>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87482451"/>
      </p:ext>
    </p:extLst>
  </p:cSld>
  <p:clrMapOvr>
    <a:masterClrMapping/>
  </p:clrMapOvr>
  <p:transition spd="slow">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Information about Auditee</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625378024"/>
              </p:ext>
            </p:extLst>
          </p:nvPr>
        </p:nvGraphicFramePr>
        <p:xfrm>
          <a:off x="1691680" y="1676488"/>
          <a:ext cx="6588736" cy="1903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67435C23-D09B-4ACA-8056-BA1076396DE6}"/>
              </a:ext>
            </a:extLst>
          </p:cNvPr>
          <p:cNvPicPr>
            <a:picLocks noChangeAspect="1"/>
          </p:cNvPicPr>
          <p:nvPr/>
        </p:nvPicPr>
        <p:blipFill>
          <a:blip r:embed="rId8">
            <a:duotone>
              <a:schemeClr val="accent2">
                <a:shade val="45000"/>
                <a:satMod val="135000"/>
              </a:schemeClr>
              <a:prstClr val="white"/>
            </a:duotone>
          </a:blip>
          <a:stretch>
            <a:fillRect/>
          </a:stretch>
        </p:blipFill>
        <p:spPr>
          <a:xfrm>
            <a:off x="683568" y="1213867"/>
            <a:ext cx="2616003" cy="2715766"/>
          </a:xfrm>
          <a:prstGeom prst="rect">
            <a:avLst/>
          </a:prstGeom>
          <a:ln>
            <a:noFill/>
          </a:ln>
          <a:effectLst>
            <a:outerShdw blurRad="292100" dist="139700" dir="2700000" algn="tl" rotWithShape="0">
              <a:srgbClr val="333333">
                <a:alpha val="65000"/>
              </a:srgbClr>
            </a:outerShdw>
          </a:effectLst>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530060208"/>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Audit Check-lists</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3864304669"/>
              </p:ext>
            </p:extLst>
          </p:nvPr>
        </p:nvGraphicFramePr>
        <p:xfrm>
          <a:off x="1691680" y="1676488"/>
          <a:ext cx="6588736" cy="1903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E6E1250E-E56F-4F54-A2DD-9B7EFEB14C58}"/>
              </a:ext>
            </a:extLst>
          </p:cNvPr>
          <p:cNvPicPr>
            <a:picLocks noChangeAspect="1"/>
          </p:cNvPicPr>
          <p:nvPr/>
        </p:nvPicPr>
        <p:blipFill>
          <a:blip r:embed="rId8">
            <a:duotone>
              <a:schemeClr val="accent2">
                <a:shade val="45000"/>
                <a:satMod val="135000"/>
              </a:schemeClr>
              <a:prstClr val="white"/>
            </a:duotone>
          </a:blip>
          <a:stretch>
            <a:fillRect/>
          </a:stretch>
        </p:blipFill>
        <p:spPr>
          <a:xfrm>
            <a:off x="755576" y="1358334"/>
            <a:ext cx="2539682" cy="2539682"/>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608839319"/>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rgbClr val="000000"/>
                </a:solidFill>
              </a:rPr>
              <a:t>Collection and Verification of Audit Evidence</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412138307"/>
              </p:ext>
            </p:extLst>
          </p:nvPr>
        </p:nvGraphicFramePr>
        <p:xfrm>
          <a:off x="1691680" y="1040180"/>
          <a:ext cx="6588736" cy="325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12DC2FF6-3ECF-4EF8-B90F-7E47DB547F99}"/>
              </a:ext>
            </a:extLst>
          </p:cNvPr>
          <p:cNvPicPr>
            <a:picLocks noChangeAspect="1"/>
          </p:cNvPicPr>
          <p:nvPr/>
        </p:nvPicPr>
        <p:blipFill>
          <a:blip r:embed="rId8">
            <a:duotone>
              <a:schemeClr val="accent2">
                <a:shade val="45000"/>
                <a:satMod val="135000"/>
              </a:schemeClr>
              <a:prstClr val="white"/>
            </a:duotone>
          </a:blip>
          <a:stretch>
            <a:fillRect/>
          </a:stretch>
        </p:blipFill>
        <p:spPr>
          <a:xfrm>
            <a:off x="539552" y="1400220"/>
            <a:ext cx="2539682" cy="2539682"/>
          </a:xfrm>
          <a:prstGeom prst="rect">
            <a:avLst/>
          </a:prstGeom>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0" y="3714750"/>
            <a:ext cx="1143000" cy="1017962"/>
          </a:xfrm>
          <a:prstGeom prst="rect">
            <a:avLst/>
          </a:prstGeom>
          <a:noFill/>
        </p:spPr>
      </p:pic>
    </p:spTree>
    <p:extLst>
      <p:ext uri="{BB962C8B-B14F-4D97-AF65-F5344CB8AC3E}">
        <p14:creationId xmlns:p14="http://schemas.microsoft.com/office/powerpoint/2010/main" val="2772049366"/>
      </p:ext>
    </p:extLst>
  </p:cSld>
  <p:clrMapOvr>
    <a:masterClrMapping/>
  </p:clrMapOvr>
  <p:transition spd="slow">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rgbClr val="000000"/>
                </a:solidFill>
              </a:rPr>
              <a:t>Third Party Confirmation</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562049676"/>
              </p:ext>
            </p:extLst>
          </p:nvPr>
        </p:nvGraphicFramePr>
        <p:xfrm>
          <a:off x="1691680" y="1486779"/>
          <a:ext cx="6912768" cy="2169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2F4D1810-DA2E-40D9-ACCE-A7F502A28BD9}"/>
              </a:ext>
            </a:extLst>
          </p:cNvPr>
          <p:cNvPicPr>
            <a:picLocks noChangeAspect="1"/>
          </p:cNvPicPr>
          <p:nvPr/>
        </p:nvPicPr>
        <p:blipFill>
          <a:blip r:embed="rId8">
            <a:duotone>
              <a:schemeClr val="accent2">
                <a:shade val="45000"/>
                <a:satMod val="135000"/>
              </a:schemeClr>
              <a:prstClr val="white"/>
            </a:duotone>
          </a:blip>
          <a:stretch>
            <a:fillRect/>
          </a:stretch>
        </p:blipFill>
        <p:spPr>
          <a:xfrm>
            <a:off x="251520" y="884400"/>
            <a:ext cx="3158480" cy="3158480"/>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204979529"/>
      </p:ext>
    </p:extLst>
  </p:cSld>
  <p:clrMapOvr>
    <a:masterClrMapping/>
  </p:clrMapOvr>
  <p:transition spd="slow">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rgbClr val="000000"/>
                </a:solidFill>
              </a:rPr>
              <a:t>Analysis of Audit Evidence</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3809483854"/>
              </p:ext>
            </p:extLst>
          </p:nvPr>
        </p:nvGraphicFramePr>
        <p:xfrm>
          <a:off x="1691680" y="1040180"/>
          <a:ext cx="6588736" cy="3259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12DC2FF6-3ECF-4EF8-B90F-7E47DB547F99}"/>
              </a:ext>
            </a:extLst>
          </p:cNvPr>
          <p:cNvPicPr>
            <a:picLocks noChangeAspect="1"/>
          </p:cNvPicPr>
          <p:nvPr/>
        </p:nvPicPr>
        <p:blipFill>
          <a:blip r:embed="rId8">
            <a:duotone>
              <a:schemeClr val="accent2">
                <a:shade val="45000"/>
                <a:satMod val="135000"/>
              </a:schemeClr>
              <a:prstClr val="white"/>
            </a:duotone>
          </a:blip>
          <a:stretch>
            <a:fillRect/>
          </a:stretch>
        </p:blipFill>
        <p:spPr>
          <a:xfrm>
            <a:off x="539552" y="1400220"/>
            <a:ext cx="2539682" cy="2539682"/>
          </a:xfrm>
          <a:prstGeom prst="rect">
            <a:avLst/>
          </a:prstGeom>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327765647"/>
      </p:ext>
    </p:extLst>
  </p:cSld>
  <p:clrMapOvr>
    <a:masterClrMapping/>
  </p:clrMapOvr>
  <p:transition spd="slow">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rgbClr val="000000"/>
                </a:solidFill>
              </a:rPr>
              <a:t>Documentation</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2227523344"/>
              </p:ext>
            </p:extLst>
          </p:nvPr>
        </p:nvGraphicFramePr>
        <p:xfrm>
          <a:off x="1691680" y="819150"/>
          <a:ext cx="6766520" cy="3768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719422AB-AEC6-4FB2-9B5E-3A908A42E634}"/>
              </a:ext>
            </a:extLst>
          </p:cNvPr>
          <p:cNvPicPr>
            <a:picLocks noChangeAspect="1"/>
          </p:cNvPicPr>
          <p:nvPr/>
        </p:nvPicPr>
        <p:blipFill>
          <a:blip r:embed="rId8">
            <a:grayscl/>
          </a:blip>
          <a:stretch>
            <a:fillRect/>
          </a:stretch>
        </p:blipFill>
        <p:spPr>
          <a:xfrm>
            <a:off x="683568" y="1352550"/>
            <a:ext cx="2438400" cy="2438400"/>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865562"/>
          </a:xfrm>
          <a:prstGeom prst="rect">
            <a:avLst/>
          </a:prstGeom>
          <a:noFill/>
        </p:spPr>
      </p:pic>
    </p:spTree>
    <p:extLst>
      <p:ext uri="{BB962C8B-B14F-4D97-AF65-F5344CB8AC3E}">
        <p14:creationId xmlns:p14="http://schemas.microsoft.com/office/powerpoint/2010/main" val="2003154193"/>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800" dirty="0">
                <a:solidFill>
                  <a:srgbClr val="000000"/>
                </a:solidFill>
              </a:rPr>
              <a:t>Record Keeping and Retention</a:t>
            </a: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3792165341"/>
              </p:ext>
            </p:extLst>
          </p:nvPr>
        </p:nvGraphicFramePr>
        <p:xfrm>
          <a:off x="1691680" y="699542"/>
          <a:ext cx="6984776"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7A4A07C9-A4F9-4A93-9374-3EEF2E252784}"/>
              </a:ext>
            </a:extLst>
          </p:cNvPr>
          <p:cNvPicPr>
            <a:picLocks noChangeAspect="1"/>
          </p:cNvPicPr>
          <p:nvPr/>
        </p:nvPicPr>
        <p:blipFill>
          <a:blip r:embed="rId8">
            <a:duotone>
              <a:schemeClr val="accent2">
                <a:shade val="45000"/>
                <a:satMod val="135000"/>
              </a:schemeClr>
              <a:prstClr val="white"/>
            </a:duotone>
          </a:blip>
          <a:stretch>
            <a:fillRect/>
          </a:stretch>
        </p:blipFill>
        <p:spPr>
          <a:xfrm>
            <a:off x="467544" y="1131193"/>
            <a:ext cx="3047790" cy="2881114"/>
          </a:xfrm>
          <a:prstGeom prst="rect">
            <a:avLst/>
          </a:prstGeom>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8001000" y="-46412"/>
            <a:ext cx="1143000" cy="789362"/>
          </a:xfrm>
          <a:prstGeom prst="rect">
            <a:avLst/>
          </a:prstGeom>
          <a:noFill/>
        </p:spPr>
      </p:pic>
    </p:spTree>
    <p:extLst>
      <p:ext uri="{BB962C8B-B14F-4D97-AF65-F5344CB8AC3E}">
        <p14:creationId xmlns:p14="http://schemas.microsoft.com/office/powerpoint/2010/main" val="1543588927"/>
      </p:ext>
    </p:extLst>
  </p:cSld>
  <p:clrMapOvr>
    <a:masterClrMapping/>
  </p:clrMapOvr>
  <p:transition spd="slow">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Google Shape;516;p43">
            <a:extLst>
              <a:ext uri="{FF2B5EF4-FFF2-40B4-BE49-F238E27FC236}">
                <a16:creationId xmlns="" xmlns:a16="http://schemas.microsoft.com/office/drawing/2014/main" id="{2C22A0EF-4439-438C-A54C-424FF424D330}"/>
              </a:ext>
            </a:extLst>
          </p:cNvPr>
          <p:cNvSpPr/>
          <p:nvPr/>
        </p:nvSpPr>
        <p:spPr>
          <a:xfrm>
            <a:off x="3410477" y="1871668"/>
            <a:ext cx="387900" cy="3633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 name="Google Shape;517;p43">
            <a:extLst>
              <a:ext uri="{FF2B5EF4-FFF2-40B4-BE49-F238E27FC236}">
                <a16:creationId xmlns="" xmlns:a16="http://schemas.microsoft.com/office/drawing/2014/main" id="{7EE8E80A-D808-459C-A995-E73F336DE414}"/>
              </a:ext>
            </a:extLst>
          </p:cNvPr>
          <p:cNvSpPr/>
          <p:nvPr/>
        </p:nvSpPr>
        <p:spPr>
          <a:xfrm>
            <a:off x="1469882" y="1822918"/>
            <a:ext cx="412200" cy="4122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 name="Google Shape;518;p43">
            <a:extLst>
              <a:ext uri="{FF2B5EF4-FFF2-40B4-BE49-F238E27FC236}">
                <a16:creationId xmlns="" xmlns:a16="http://schemas.microsoft.com/office/drawing/2014/main" id="{512D174E-2378-4E7C-B5A1-D83ACB03B73B}"/>
              </a:ext>
            </a:extLst>
          </p:cNvPr>
          <p:cNvSpPr/>
          <p:nvPr/>
        </p:nvSpPr>
        <p:spPr>
          <a:xfrm>
            <a:off x="2333530" y="1822918"/>
            <a:ext cx="457200" cy="4608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 name="Google Shape;930;p59">
            <a:extLst>
              <a:ext uri="{FF2B5EF4-FFF2-40B4-BE49-F238E27FC236}">
                <a16:creationId xmlns="" xmlns:a16="http://schemas.microsoft.com/office/drawing/2014/main" id="{046DD413-390D-4DFF-B3AF-02BD3443F1F8}"/>
              </a:ext>
            </a:extLst>
          </p:cNvPr>
          <p:cNvSpPr/>
          <p:nvPr/>
        </p:nvSpPr>
        <p:spPr>
          <a:xfrm>
            <a:off x="4418124" y="1905694"/>
            <a:ext cx="369900" cy="360000"/>
          </a:xfrm>
          <a:custGeom>
            <a:avLst/>
            <a:gdLst/>
            <a:ahLst/>
            <a:cxnLst/>
            <a:rect l="l" t="t" r="r" b="b"/>
            <a:pathLst>
              <a:path w="120000" h="120000" extrusionOk="0">
                <a:moveTo>
                  <a:pt x="0" y="77765"/>
                </a:moveTo>
                <a:cubicBezTo>
                  <a:pt x="9214" y="87343"/>
                  <a:pt x="31991" y="85652"/>
                  <a:pt x="50377" y="84700"/>
                </a:cubicBezTo>
                <a:lnTo>
                  <a:pt x="51458" y="111442"/>
                </a:lnTo>
                <a:lnTo>
                  <a:pt x="26043" y="110004"/>
                </a:lnTo>
                <a:cubicBezTo>
                  <a:pt x="16970" y="109176"/>
                  <a:pt x="7890" y="95297"/>
                  <a:pt x="0" y="77765"/>
                </a:cubicBezTo>
                <a:close/>
                <a:moveTo>
                  <a:pt x="71485" y="75311"/>
                </a:moveTo>
                <a:lnTo>
                  <a:pt x="71485" y="84822"/>
                </a:lnTo>
                <a:lnTo>
                  <a:pt x="96453" y="84822"/>
                </a:lnTo>
                <a:cubicBezTo>
                  <a:pt x="101149" y="96915"/>
                  <a:pt x="107723" y="109009"/>
                  <a:pt x="97079" y="110167"/>
                </a:cubicBezTo>
                <a:lnTo>
                  <a:pt x="71485" y="110489"/>
                </a:lnTo>
                <a:lnTo>
                  <a:pt x="71485" y="119999"/>
                </a:lnTo>
                <a:lnTo>
                  <a:pt x="51881" y="97655"/>
                </a:lnTo>
                <a:close/>
                <a:moveTo>
                  <a:pt x="107457" y="47555"/>
                </a:moveTo>
                <a:lnTo>
                  <a:pt x="118951" y="70887"/>
                </a:lnTo>
                <a:cubicBezTo>
                  <a:pt x="122791" y="79375"/>
                  <a:pt x="115632" y="94394"/>
                  <a:pt x="104799" y="110180"/>
                </a:cubicBezTo>
                <a:cubicBezTo>
                  <a:pt x="108265" y="97192"/>
                  <a:pt x="95452" y="77771"/>
                  <a:pt x="85456" y="61888"/>
                </a:cubicBezTo>
                <a:close/>
                <a:moveTo>
                  <a:pt x="37016" y="36942"/>
                </a:moveTo>
                <a:lnTo>
                  <a:pt x="46048" y="65557"/>
                </a:lnTo>
                <a:lnTo>
                  <a:pt x="38032" y="60802"/>
                </a:lnTo>
                <a:lnTo>
                  <a:pt x="25547" y="83018"/>
                </a:lnTo>
                <a:cubicBezTo>
                  <a:pt x="13005" y="81150"/>
                  <a:pt x="-475" y="80952"/>
                  <a:pt x="3870" y="70902"/>
                </a:cubicBezTo>
                <a:lnTo>
                  <a:pt x="16396" y="47968"/>
                </a:lnTo>
                <a:lnTo>
                  <a:pt x="8380" y="43213"/>
                </a:lnTo>
                <a:close/>
                <a:moveTo>
                  <a:pt x="78925" y="4465"/>
                </a:moveTo>
                <a:cubicBezTo>
                  <a:pt x="80581" y="4440"/>
                  <a:pt x="82194" y="5364"/>
                  <a:pt x="83768" y="7587"/>
                </a:cubicBezTo>
                <a:lnTo>
                  <a:pt x="96837" y="30199"/>
                </a:lnTo>
                <a:lnTo>
                  <a:pt x="104853" y="25444"/>
                </a:lnTo>
                <a:lnTo>
                  <a:pt x="95821" y="54060"/>
                </a:lnTo>
                <a:lnTo>
                  <a:pt x="67185" y="47788"/>
                </a:lnTo>
                <a:lnTo>
                  <a:pt x="75201" y="43033"/>
                </a:lnTo>
                <a:lnTo>
                  <a:pt x="62717" y="20817"/>
                </a:lnTo>
                <a:cubicBezTo>
                  <a:pt x="68602" y="13148"/>
                  <a:pt x="73958" y="4539"/>
                  <a:pt x="78925" y="4465"/>
                </a:cubicBezTo>
                <a:close/>
                <a:moveTo>
                  <a:pt x="66476" y="1"/>
                </a:moveTo>
                <a:cubicBezTo>
                  <a:pt x="70713" y="20"/>
                  <a:pt x="75239" y="276"/>
                  <a:pt x="79919" y="712"/>
                </a:cubicBezTo>
                <a:cubicBezTo>
                  <a:pt x="67239" y="4122"/>
                  <a:pt x="57275" y="25234"/>
                  <a:pt x="48885" y="42069"/>
                </a:cubicBezTo>
                <a:lnTo>
                  <a:pt x="25803" y="29660"/>
                </a:lnTo>
                <a:lnTo>
                  <a:pt x="39723" y="7766"/>
                </a:lnTo>
                <a:cubicBezTo>
                  <a:pt x="43649" y="2021"/>
                  <a:pt x="53764" y="-55"/>
                  <a:pt x="66476" y="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 name="Rectangle 8">
            <a:extLst>
              <a:ext uri="{FF2B5EF4-FFF2-40B4-BE49-F238E27FC236}">
                <a16:creationId xmlns="" xmlns:a16="http://schemas.microsoft.com/office/drawing/2014/main" id="{E02A5AE5-4624-4376-AD08-41EAA691712D}"/>
              </a:ext>
            </a:extLst>
          </p:cNvPr>
          <p:cNvSpPr/>
          <p:nvPr/>
        </p:nvSpPr>
        <p:spPr>
          <a:xfrm>
            <a:off x="310480" y="2499742"/>
            <a:ext cx="5410710" cy="1569660"/>
          </a:xfrm>
          <a:prstGeom prst="rect">
            <a:avLst/>
          </a:prstGeom>
        </p:spPr>
        <p:txBody>
          <a:bodyPr wrap="square">
            <a:spAutoFit/>
          </a:bodyPr>
          <a:lstStyle/>
          <a:p>
            <a:pPr lvl="0" algn="ctr"/>
            <a:r>
              <a:rPr lang="en-US" sz="3200" b="1" dirty="0"/>
              <a:t>CSAS-3 - Auditing Standard on Forming of Opinion</a:t>
            </a:r>
          </a:p>
        </p:txBody>
      </p:sp>
      <p:pic>
        <p:nvPicPr>
          <p:cNvPr id="10" name="Picture 9">
            <a:extLst>
              <a:ext uri="{FF2B5EF4-FFF2-40B4-BE49-F238E27FC236}">
                <a16:creationId xmlns="" xmlns:a16="http://schemas.microsoft.com/office/drawing/2014/main" id="{8DC37B38-506A-40A0-8892-85165F8E760F}"/>
              </a:ext>
            </a:extLst>
          </p:cNvPr>
          <p:cNvPicPr>
            <a:picLocks noChangeAspect="1"/>
          </p:cNvPicPr>
          <p:nvPr/>
        </p:nvPicPr>
        <p:blipFill>
          <a:blip r:embed="rId3">
            <a:grayscl/>
          </a:blip>
          <a:stretch>
            <a:fillRect/>
          </a:stretch>
        </p:blipFill>
        <p:spPr>
          <a:xfrm flipH="1">
            <a:off x="5721190" y="1311549"/>
            <a:ext cx="2647517" cy="2972169"/>
          </a:xfrm>
          <a:prstGeom prst="rect">
            <a:avLst/>
          </a:prstGeom>
        </p:spPr>
      </p:pic>
      <p:pic>
        <p:nvPicPr>
          <p:cNvPr id="11"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881848619"/>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buClr>
                <a:srgbClr val="E54632"/>
              </a:buClr>
            </a:pPr>
            <a:r>
              <a:rPr lang="en-US" sz="2800" b="1" i="0" u="none" strike="noStrike" cap="none" dirty="0" smtClean="0">
                <a:solidFill>
                  <a:srgbClr val="000000"/>
                </a:solidFill>
                <a:sym typeface="Arial"/>
              </a:rPr>
              <a:t>Objectives of Auditing Standards</a:t>
            </a:r>
            <a:endParaRPr sz="2800" b="1" i="0" u="none" strike="noStrike" cap="none" dirty="0">
              <a:solidFill>
                <a:srgbClr val="000000"/>
              </a:solidFill>
              <a:sym typeface="Arial"/>
            </a:endParaRPr>
          </a:p>
        </p:txBody>
      </p:sp>
      <p:sp>
        <p:nvSpPr>
          <p:cNvPr id="325" name="Google Shape;325;p36"/>
          <p:cNvSpPr/>
          <p:nvPr/>
        </p:nvSpPr>
        <p:spPr>
          <a:xfrm>
            <a:off x="7676133" y="1944490"/>
            <a:ext cx="473400" cy="4773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 name="Google Shape;326;p36"/>
          <p:cNvSpPr/>
          <p:nvPr/>
        </p:nvSpPr>
        <p:spPr>
          <a:xfrm>
            <a:off x="4819828" y="3314809"/>
            <a:ext cx="425400" cy="3981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 name="Google Shape;327;p36"/>
          <p:cNvSpPr/>
          <p:nvPr/>
        </p:nvSpPr>
        <p:spPr>
          <a:xfrm>
            <a:off x="6220341" y="2034732"/>
            <a:ext cx="504600" cy="296700"/>
          </a:xfrm>
          <a:custGeom>
            <a:avLst/>
            <a:gdLst/>
            <a:ahLst/>
            <a:cxnLst/>
            <a:rect l="l" t="t" r="r" b="b"/>
            <a:pathLst>
              <a:path w="120000" h="120000" extrusionOk="0">
                <a:moveTo>
                  <a:pt x="49325" y="0"/>
                </a:moveTo>
                <a:cubicBezTo>
                  <a:pt x="57674" y="0"/>
                  <a:pt x="65058" y="7019"/>
                  <a:pt x="69179" y="18219"/>
                </a:cubicBezTo>
                <a:cubicBezTo>
                  <a:pt x="71776" y="14188"/>
                  <a:pt x="75252" y="11987"/>
                  <a:pt x="79031" y="11987"/>
                </a:cubicBezTo>
                <a:cubicBezTo>
                  <a:pt x="87238" y="11987"/>
                  <a:pt x="94019" y="22369"/>
                  <a:pt x="94791" y="35895"/>
                </a:cubicBezTo>
                <a:cubicBezTo>
                  <a:pt x="94933" y="35750"/>
                  <a:pt x="95076" y="35747"/>
                  <a:pt x="95220" y="35747"/>
                </a:cubicBezTo>
                <a:cubicBezTo>
                  <a:pt x="108905" y="35747"/>
                  <a:pt x="120000" y="54608"/>
                  <a:pt x="120000" y="77873"/>
                </a:cubicBezTo>
                <a:cubicBezTo>
                  <a:pt x="120000" y="99840"/>
                  <a:pt x="110109" y="117880"/>
                  <a:pt x="97485" y="119805"/>
                </a:cubicBezTo>
                <a:lnTo>
                  <a:pt x="97485" y="120000"/>
                </a:lnTo>
                <a:lnTo>
                  <a:pt x="95220" y="120000"/>
                </a:lnTo>
                <a:lnTo>
                  <a:pt x="27654" y="120000"/>
                </a:lnTo>
                <a:lnTo>
                  <a:pt x="27654" y="119685"/>
                </a:lnTo>
                <a:cubicBezTo>
                  <a:pt x="26712" y="119904"/>
                  <a:pt x="25752" y="120000"/>
                  <a:pt x="24779" y="120000"/>
                </a:cubicBezTo>
                <a:cubicBezTo>
                  <a:pt x="11094" y="120000"/>
                  <a:pt x="0" y="101139"/>
                  <a:pt x="0" y="77873"/>
                </a:cubicBezTo>
                <a:cubicBezTo>
                  <a:pt x="0" y="54608"/>
                  <a:pt x="11094" y="35747"/>
                  <a:pt x="24779" y="35747"/>
                </a:cubicBezTo>
                <a:lnTo>
                  <a:pt x="25282" y="35920"/>
                </a:lnTo>
                <a:cubicBezTo>
                  <a:pt x="26617" y="15537"/>
                  <a:pt x="36904" y="0"/>
                  <a:pt x="49325"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8" name="Google Shape;328;p36"/>
          <p:cNvSpPr/>
          <p:nvPr/>
        </p:nvSpPr>
        <p:spPr>
          <a:xfrm>
            <a:off x="4841956" y="1993168"/>
            <a:ext cx="381000" cy="380100"/>
          </a:xfrm>
          <a:custGeom>
            <a:avLst/>
            <a:gdLst/>
            <a:ahLst/>
            <a:cxnLst/>
            <a:rect l="l" t="t" r="r" b="b"/>
            <a:pathLst>
              <a:path w="120000" h="120000" extrusionOk="0">
                <a:moveTo>
                  <a:pt x="26666" y="100217"/>
                </a:moveTo>
                <a:cubicBezTo>
                  <a:pt x="25193" y="100217"/>
                  <a:pt x="24000" y="101415"/>
                  <a:pt x="24000" y="102892"/>
                </a:cubicBezTo>
                <a:cubicBezTo>
                  <a:pt x="24000" y="104369"/>
                  <a:pt x="25193" y="105566"/>
                  <a:pt x="26666" y="105566"/>
                </a:cubicBezTo>
                <a:lnTo>
                  <a:pt x="93333" y="105566"/>
                </a:lnTo>
                <a:cubicBezTo>
                  <a:pt x="94806" y="105566"/>
                  <a:pt x="96000" y="104369"/>
                  <a:pt x="96000" y="102892"/>
                </a:cubicBezTo>
                <a:cubicBezTo>
                  <a:pt x="96000" y="101415"/>
                  <a:pt x="94806" y="100217"/>
                  <a:pt x="93333" y="100217"/>
                </a:cubicBezTo>
                <a:close/>
                <a:moveTo>
                  <a:pt x="26666" y="87913"/>
                </a:moveTo>
                <a:cubicBezTo>
                  <a:pt x="25193" y="87913"/>
                  <a:pt x="24000" y="89111"/>
                  <a:pt x="24000" y="90588"/>
                </a:cubicBezTo>
                <a:cubicBezTo>
                  <a:pt x="24000" y="92065"/>
                  <a:pt x="25193" y="93262"/>
                  <a:pt x="26666" y="93262"/>
                </a:cubicBezTo>
                <a:lnTo>
                  <a:pt x="93333" y="93262"/>
                </a:lnTo>
                <a:cubicBezTo>
                  <a:pt x="94806" y="93262"/>
                  <a:pt x="96000" y="92065"/>
                  <a:pt x="96000" y="90588"/>
                </a:cubicBezTo>
                <a:cubicBezTo>
                  <a:pt x="96000" y="89111"/>
                  <a:pt x="94806" y="87913"/>
                  <a:pt x="93333" y="87913"/>
                </a:cubicBezTo>
                <a:close/>
                <a:moveTo>
                  <a:pt x="26666" y="75609"/>
                </a:moveTo>
                <a:cubicBezTo>
                  <a:pt x="25193" y="75609"/>
                  <a:pt x="24000" y="76806"/>
                  <a:pt x="24000" y="78284"/>
                </a:cubicBezTo>
                <a:cubicBezTo>
                  <a:pt x="24000" y="79761"/>
                  <a:pt x="25193" y="80958"/>
                  <a:pt x="26666" y="80958"/>
                </a:cubicBezTo>
                <a:lnTo>
                  <a:pt x="93333" y="80958"/>
                </a:lnTo>
                <a:cubicBezTo>
                  <a:pt x="94806" y="80958"/>
                  <a:pt x="96000" y="79761"/>
                  <a:pt x="96000" y="78284"/>
                </a:cubicBezTo>
                <a:cubicBezTo>
                  <a:pt x="96000" y="76806"/>
                  <a:pt x="94806" y="75609"/>
                  <a:pt x="93333" y="75609"/>
                </a:cubicBezTo>
                <a:close/>
                <a:moveTo>
                  <a:pt x="26666" y="63305"/>
                </a:moveTo>
                <a:cubicBezTo>
                  <a:pt x="25193" y="63305"/>
                  <a:pt x="24000" y="64502"/>
                  <a:pt x="24000" y="65979"/>
                </a:cubicBezTo>
                <a:cubicBezTo>
                  <a:pt x="24000" y="67457"/>
                  <a:pt x="25193" y="68654"/>
                  <a:pt x="26666" y="68654"/>
                </a:cubicBezTo>
                <a:lnTo>
                  <a:pt x="93333" y="68654"/>
                </a:lnTo>
                <a:cubicBezTo>
                  <a:pt x="94806" y="68654"/>
                  <a:pt x="96000" y="67457"/>
                  <a:pt x="96000" y="65979"/>
                </a:cubicBezTo>
                <a:cubicBezTo>
                  <a:pt x="96000" y="64502"/>
                  <a:pt x="94806" y="63305"/>
                  <a:pt x="93333" y="63305"/>
                </a:cubicBezTo>
                <a:close/>
                <a:moveTo>
                  <a:pt x="26666" y="51001"/>
                </a:moveTo>
                <a:cubicBezTo>
                  <a:pt x="25193" y="51001"/>
                  <a:pt x="24000" y="52198"/>
                  <a:pt x="24000" y="53675"/>
                </a:cubicBezTo>
                <a:cubicBezTo>
                  <a:pt x="24000" y="55152"/>
                  <a:pt x="25193" y="56350"/>
                  <a:pt x="26666" y="56350"/>
                </a:cubicBezTo>
                <a:lnTo>
                  <a:pt x="93333" y="56350"/>
                </a:lnTo>
                <a:cubicBezTo>
                  <a:pt x="94806" y="56350"/>
                  <a:pt x="96000" y="55152"/>
                  <a:pt x="96000" y="53675"/>
                </a:cubicBezTo>
                <a:cubicBezTo>
                  <a:pt x="96000" y="52198"/>
                  <a:pt x="94806" y="51001"/>
                  <a:pt x="93333" y="51001"/>
                </a:cubicBezTo>
                <a:close/>
                <a:moveTo>
                  <a:pt x="26666" y="38697"/>
                </a:moveTo>
                <a:cubicBezTo>
                  <a:pt x="25193" y="38697"/>
                  <a:pt x="24000" y="39894"/>
                  <a:pt x="24000" y="41371"/>
                </a:cubicBezTo>
                <a:cubicBezTo>
                  <a:pt x="24000" y="42848"/>
                  <a:pt x="25193" y="44046"/>
                  <a:pt x="26666" y="44046"/>
                </a:cubicBezTo>
                <a:lnTo>
                  <a:pt x="93333" y="44046"/>
                </a:lnTo>
                <a:cubicBezTo>
                  <a:pt x="94806" y="44046"/>
                  <a:pt x="96000" y="42848"/>
                  <a:pt x="96000" y="41371"/>
                </a:cubicBezTo>
                <a:cubicBezTo>
                  <a:pt x="96000" y="39894"/>
                  <a:pt x="94806" y="38697"/>
                  <a:pt x="93333" y="38697"/>
                </a:cubicBezTo>
                <a:close/>
                <a:moveTo>
                  <a:pt x="0" y="11366"/>
                </a:moveTo>
                <a:lnTo>
                  <a:pt x="6739" y="11366"/>
                </a:lnTo>
                <a:lnTo>
                  <a:pt x="6739" y="17459"/>
                </a:lnTo>
                <a:cubicBezTo>
                  <a:pt x="6739" y="22260"/>
                  <a:pt x="10619" y="26151"/>
                  <a:pt x="15405" y="26151"/>
                </a:cubicBezTo>
                <a:cubicBezTo>
                  <a:pt x="20192" y="26151"/>
                  <a:pt x="24072" y="22260"/>
                  <a:pt x="24072" y="17459"/>
                </a:cubicBezTo>
                <a:lnTo>
                  <a:pt x="24072" y="11366"/>
                </a:lnTo>
                <a:lnTo>
                  <a:pt x="29716" y="11366"/>
                </a:lnTo>
                <a:lnTo>
                  <a:pt x="29716" y="17459"/>
                </a:lnTo>
                <a:cubicBezTo>
                  <a:pt x="29716" y="22260"/>
                  <a:pt x="33597" y="26151"/>
                  <a:pt x="38383" y="26151"/>
                </a:cubicBezTo>
                <a:cubicBezTo>
                  <a:pt x="43170" y="26151"/>
                  <a:pt x="47050" y="22260"/>
                  <a:pt x="47050" y="17459"/>
                </a:cubicBezTo>
                <a:lnTo>
                  <a:pt x="47050" y="11366"/>
                </a:lnTo>
                <a:lnTo>
                  <a:pt x="52694" y="11366"/>
                </a:lnTo>
                <a:lnTo>
                  <a:pt x="52694" y="17459"/>
                </a:lnTo>
                <a:cubicBezTo>
                  <a:pt x="52694" y="22260"/>
                  <a:pt x="56574" y="26151"/>
                  <a:pt x="61361" y="26151"/>
                </a:cubicBezTo>
                <a:cubicBezTo>
                  <a:pt x="66147" y="26151"/>
                  <a:pt x="70028" y="22260"/>
                  <a:pt x="70028" y="17459"/>
                </a:cubicBezTo>
                <a:lnTo>
                  <a:pt x="70028" y="11366"/>
                </a:lnTo>
                <a:lnTo>
                  <a:pt x="75672" y="11366"/>
                </a:lnTo>
                <a:lnTo>
                  <a:pt x="75672" y="17459"/>
                </a:lnTo>
                <a:cubicBezTo>
                  <a:pt x="75672" y="22260"/>
                  <a:pt x="79552" y="26151"/>
                  <a:pt x="84339" y="26151"/>
                </a:cubicBezTo>
                <a:cubicBezTo>
                  <a:pt x="89125" y="26151"/>
                  <a:pt x="93005" y="22260"/>
                  <a:pt x="93005" y="17459"/>
                </a:cubicBezTo>
                <a:lnTo>
                  <a:pt x="93005" y="11366"/>
                </a:lnTo>
                <a:lnTo>
                  <a:pt x="98650" y="11366"/>
                </a:lnTo>
                <a:lnTo>
                  <a:pt x="98650" y="17459"/>
                </a:lnTo>
                <a:cubicBezTo>
                  <a:pt x="98650" y="22259"/>
                  <a:pt x="102530" y="26151"/>
                  <a:pt x="107316" y="26151"/>
                </a:cubicBezTo>
                <a:cubicBezTo>
                  <a:pt x="112103" y="26151"/>
                  <a:pt x="115983" y="22259"/>
                  <a:pt x="115983" y="17459"/>
                </a:cubicBezTo>
                <a:lnTo>
                  <a:pt x="115983" y="11366"/>
                </a:lnTo>
                <a:lnTo>
                  <a:pt x="120000" y="11366"/>
                </a:lnTo>
                <a:lnTo>
                  <a:pt x="120000" y="120000"/>
                </a:lnTo>
                <a:lnTo>
                  <a:pt x="0" y="120000"/>
                </a:lnTo>
                <a:close/>
                <a:moveTo>
                  <a:pt x="15405" y="0"/>
                </a:moveTo>
                <a:cubicBezTo>
                  <a:pt x="17983" y="0"/>
                  <a:pt x="20072" y="2095"/>
                  <a:pt x="20072" y="4680"/>
                </a:cubicBezTo>
                <a:lnTo>
                  <a:pt x="20072" y="18051"/>
                </a:lnTo>
                <a:cubicBezTo>
                  <a:pt x="20072" y="20636"/>
                  <a:pt x="17983" y="22732"/>
                  <a:pt x="15405" y="22732"/>
                </a:cubicBezTo>
                <a:cubicBezTo>
                  <a:pt x="12828" y="22732"/>
                  <a:pt x="10739" y="20636"/>
                  <a:pt x="10739" y="18051"/>
                </a:cubicBezTo>
                <a:lnTo>
                  <a:pt x="10739" y="4680"/>
                </a:lnTo>
                <a:cubicBezTo>
                  <a:pt x="10739" y="2095"/>
                  <a:pt x="12828" y="0"/>
                  <a:pt x="15405" y="0"/>
                </a:cubicBezTo>
                <a:close/>
                <a:moveTo>
                  <a:pt x="38383" y="0"/>
                </a:moveTo>
                <a:cubicBezTo>
                  <a:pt x="40960" y="0"/>
                  <a:pt x="43050" y="2095"/>
                  <a:pt x="43050" y="4680"/>
                </a:cubicBezTo>
                <a:lnTo>
                  <a:pt x="43050" y="18051"/>
                </a:lnTo>
                <a:cubicBezTo>
                  <a:pt x="43050" y="20636"/>
                  <a:pt x="40960" y="22732"/>
                  <a:pt x="38383" y="22732"/>
                </a:cubicBezTo>
                <a:cubicBezTo>
                  <a:pt x="35806" y="22732"/>
                  <a:pt x="33716" y="20636"/>
                  <a:pt x="33716" y="18051"/>
                </a:cubicBezTo>
                <a:lnTo>
                  <a:pt x="33716" y="4680"/>
                </a:lnTo>
                <a:cubicBezTo>
                  <a:pt x="33716" y="2095"/>
                  <a:pt x="35806" y="0"/>
                  <a:pt x="38383" y="0"/>
                </a:cubicBezTo>
                <a:close/>
                <a:moveTo>
                  <a:pt x="61361" y="0"/>
                </a:moveTo>
                <a:cubicBezTo>
                  <a:pt x="63938" y="0"/>
                  <a:pt x="66028" y="2095"/>
                  <a:pt x="66028" y="4680"/>
                </a:cubicBezTo>
                <a:lnTo>
                  <a:pt x="66028" y="18051"/>
                </a:lnTo>
                <a:cubicBezTo>
                  <a:pt x="66028" y="20636"/>
                  <a:pt x="63938" y="22731"/>
                  <a:pt x="61361" y="22731"/>
                </a:cubicBezTo>
                <a:cubicBezTo>
                  <a:pt x="58784" y="22731"/>
                  <a:pt x="56694" y="20636"/>
                  <a:pt x="56694" y="18051"/>
                </a:cubicBezTo>
                <a:lnTo>
                  <a:pt x="56694" y="4680"/>
                </a:lnTo>
                <a:cubicBezTo>
                  <a:pt x="56694" y="2095"/>
                  <a:pt x="58784" y="0"/>
                  <a:pt x="61361" y="0"/>
                </a:cubicBezTo>
                <a:close/>
                <a:moveTo>
                  <a:pt x="84339" y="0"/>
                </a:moveTo>
                <a:cubicBezTo>
                  <a:pt x="86916" y="0"/>
                  <a:pt x="89005" y="2095"/>
                  <a:pt x="89005" y="4680"/>
                </a:cubicBezTo>
                <a:lnTo>
                  <a:pt x="89005" y="18051"/>
                </a:lnTo>
                <a:cubicBezTo>
                  <a:pt x="89005" y="20636"/>
                  <a:pt x="86916" y="22731"/>
                  <a:pt x="84339" y="22731"/>
                </a:cubicBezTo>
                <a:cubicBezTo>
                  <a:pt x="81761" y="22731"/>
                  <a:pt x="79672" y="20636"/>
                  <a:pt x="79672" y="18051"/>
                </a:cubicBezTo>
                <a:lnTo>
                  <a:pt x="79672" y="4680"/>
                </a:lnTo>
                <a:cubicBezTo>
                  <a:pt x="79672" y="2095"/>
                  <a:pt x="81761" y="0"/>
                  <a:pt x="84339" y="0"/>
                </a:cubicBezTo>
                <a:close/>
                <a:moveTo>
                  <a:pt x="107316" y="0"/>
                </a:moveTo>
                <a:cubicBezTo>
                  <a:pt x="109894" y="0"/>
                  <a:pt x="111983" y="2095"/>
                  <a:pt x="111983" y="4680"/>
                </a:cubicBezTo>
                <a:lnTo>
                  <a:pt x="111983" y="18051"/>
                </a:lnTo>
                <a:cubicBezTo>
                  <a:pt x="111983" y="20636"/>
                  <a:pt x="109894" y="22731"/>
                  <a:pt x="107316" y="22731"/>
                </a:cubicBezTo>
                <a:cubicBezTo>
                  <a:pt x="104739" y="22731"/>
                  <a:pt x="102650" y="20636"/>
                  <a:pt x="102650" y="18051"/>
                </a:cubicBezTo>
                <a:lnTo>
                  <a:pt x="102650" y="4680"/>
                </a:lnTo>
                <a:cubicBezTo>
                  <a:pt x="102650" y="2095"/>
                  <a:pt x="104739" y="0"/>
                  <a:pt x="107316"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36"/>
          <p:cNvSpPr/>
          <p:nvPr/>
        </p:nvSpPr>
        <p:spPr>
          <a:xfrm>
            <a:off x="6246686" y="3287914"/>
            <a:ext cx="451800" cy="4518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0" name="Google Shape;330;p36"/>
          <p:cNvSpPr/>
          <p:nvPr/>
        </p:nvSpPr>
        <p:spPr>
          <a:xfrm rot="-5400000">
            <a:off x="7676284" y="3277156"/>
            <a:ext cx="473100" cy="473400"/>
          </a:xfrm>
          <a:custGeom>
            <a:avLst/>
            <a:gdLst/>
            <a:ahLst/>
            <a:cxnLst/>
            <a:rect l="l" t="t" r="r" b="b"/>
            <a:pathLst>
              <a:path w="120000" h="120000" extrusionOk="0">
                <a:moveTo>
                  <a:pt x="28780" y="88243"/>
                </a:moveTo>
                <a:cubicBezTo>
                  <a:pt x="21351" y="84944"/>
                  <a:pt x="14517" y="80365"/>
                  <a:pt x="8667" y="74602"/>
                </a:cubicBezTo>
                <a:cubicBezTo>
                  <a:pt x="11188" y="83720"/>
                  <a:pt x="16125" y="91832"/>
                  <a:pt x="22752" y="98217"/>
                </a:cubicBezTo>
                <a:cubicBezTo>
                  <a:pt x="25154" y="95082"/>
                  <a:pt x="27145" y="91727"/>
                  <a:pt x="28780" y="88243"/>
                </a:cubicBezTo>
                <a:close/>
                <a:moveTo>
                  <a:pt x="29516" y="32485"/>
                </a:moveTo>
                <a:cubicBezTo>
                  <a:pt x="27786" y="28646"/>
                  <a:pt x="25663" y="24941"/>
                  <a:pt x="23042" y="21501"/>
                </a:cubicBezTo>
                <a:cubicBezTo>
                  <a:pt x="15792" y="28386"/>
                  <a:pt x="10518" y="37314"/>
                  <a:pt x="8119" y="47360"/>
                </a:cubicBezTo>
                <a:cubicBezTo>
                  <a:pt x="14267" y="41039"/>
                  <a:pt x="21545" y="36024"/>
                  <a:pt x="29516" y="32485"/>
                </a:cubicBezTo>
                <a:close/>
                <a:moveTo>
                  <a:pt x="35247" y="62987"/>
                </a:moveTo>
                <a:lnTo>
                  <a:pt x="8552" y="62987"/>
                </a:lnTo>
                <a:cubicBezTo>
                  <a:pt x="14807" y="70885"/>
                  <a:pt x="22814" y="77023"/>
                  <a:pt x="31804" y="81056"/>
                </a:cubicBezTo>
                <a:cubicBezTo>
                  <a:pt x="33825" y="75194"/>
                  <a:pt x="34991" y="69108"/>
                  <a:pt x="35247" y="62987"/>
                </a:cubicBezTo>
                <a:close/>
                <a:moveTo>
                  <a:pt x="35257" y="56211"/>
                </a:moveTo>
                <a:cubicBezTo>
                  <a:pt x="34993" y="50658"/>
                  <a:pt x="33989" y="45137"/>
                  <a:pt x="32275" y="39790"/>
                </a:cubicBezTo>
                <a:cubicBezTo>
                  <a:pt x="23987" y="43555"/>
                  <a:pt x="16555" y="49115"/>
                  <a:pt x="10603" y="56211"/>
                </a:cubicBezTo>
                <a:close/>
                <a:moveTo>
                  <a:pt x="55368" y="94684"/>
                </a:moveTo>
                <a:cubicBezTo>
                  <a:pt x="48332" y="94421"/>
                  <a:pt x="41457" y="93072"/>
                  <a:pt x="34944" y="90774"/>
                </a:cubicBezTo>
                <a:cubicBezTo>
                  <a:pt x="33031" y="94900"/>
                  <a:pt x="30670" y="98866"/>
                  <a:pt x="27809" y="102563"/>
                </a:cubicBezTo>
                <a:cubicBezTo>
                  <a:pt x="35585" y="108484"/>
                  <a:pt x="45059" y="112279"/>
                  <a:pt x="55368" y="113143"/>
                </a:cubicBezTo>
                <a:close/>
                <a:moveTo>
                  <a:pt x="55368" y="62987"/>
                </a:moveTo>
                <a:lnTo>
                  <a:pt x="41900" y="62987"/>
                </a:lnTo>
                <a:cubicBezTo>
                  <a:pt x="41638" y="69952"/>
                  <a:pt x="40309" y="76879"/>
                  <a:pt x="37972" y="83538"/>
                </a:cubicBezTo>
                <a:cubicBezTo>
                  <a:pt x="43529" y="85472"/>
                  <a:pt x="49381" y="86617"/>
                  <a:pt x="55368" y="86881"/>
                </a:cubicBezTo>
                <a:close/>
                <a:moveTo>
                  <a:pt x="55368" y="33843"/>
                </a:moveTo>
                <a:cubicBezTo>
                  <a:pt x="49541" y="34173"/>
                  <a:pt x="43855" y="35341"/>
                  <a:pt x="38459" y="37272"/>
                </a:cubicBezTo>
                <a:cubicBezTo>
                  <a:pt x="40480" y="43430"/>
                  <a:pt x="41643" y="49803"/>
                  <a:pt x="41904" y="56211"/>
                </a:cubicBezTo>
                <a:lnTo>
                  <a:pt x="55368" y="56211"/>
                </a:lnTo>
                <a:close/>
                <a:moveTo>
                  <a:pt x="55368" y="6856"/>
                </a:moveTo>
                <a:cubicBezTo>
                  <a:pt x="45199" y="7709"/>
                  <a:pt x="35843" y="11413"/>
                  <a:pt x="28125" y="17195"/>
                </a:cubicBezTo>
                <a:cubicBezTo>
                  <a:pt x="31202" y="21187"/>
                  <a:pt x="33686" y="25498"/>
                  <a:pt x="35690" y="29969"/>
                </a:cubicBezTo>
                <a:cubicBezTo>
                  <a:pt x="41961" y="27710"/>
                  <a:pt x="48582" y="26364"/>
                  <a:pt x="55368" y="26033"/>
                </a:cubicBezTo>
                <a:close/>
                <a:moveTo>
                  <a:pt x="80995" y="37351"/>
                </a:moveTo>
                <a:cubicBezTo>
                  <a:pt x="74992" y="35218"/>
                  <a:pt x="68645" y="33979"/>
                  <a:pt x="62149" y="33777"/>
                </a:cubicBezTo>
                <a:lnTo>
                  <a:pt x="62149" y="56211"/>
                </a:lnTo>
                <a:lnTo>
                  <a:pt x="77742" y="56211"/>
                </a:lnTo>
                <a:cubicBezTo>
                  <a:pt x="77944" y="49839"/>
                  <a:pt x="79047" y="43493"/>
                  <a:pt x="80995" y="37351"/>
                </a:cubicBezTo>
                <a:close/>
                <a:moveTo>
                  <a:pt x="81702" y="82788"/>
                </a:moveTo>
                <a:cubicBezTo>
                  <a:pt x="79431" y="76372"/>
                  <a:pt x="78114" y="69703"/>
                  <a:pt x="77802" y="62987"/>
                </a:cubicBezTo>
                <a:lnTo>
                  <a:pt x="62149" y="62987"/>
                </a:lnTo>
                <a:lnTo>
                  <a:pt x="62149" y="86861"/>
                </a:lnTo>
                <a:cubicBezTo>
                  <a:pt x="68915" y="86568"/>
                  <a:pt x="75504" y="85154"/>
                  <a:pt x="81702" y="82788"/>
                </a:cubicBezTo>
                <a:close/>
                <a:moveTo>
                  <a:pt x="91254" y="16823"/>
                </a:moveTo>
                <a:cubicBezTo>
                  <a:pt x="83038" y="10812"/>
                  <a:pt x="73011" y="7148"/>
                  <a:pt x="62149" y="6735"/>
                </a:cubicBezTo>
                <a:lnTo>
                  <a:pt x="62149" y="25971"/>
                </a:lnTo>
                <a:cubicBezTo>
                  <a:pt x="69578" y="26170"/>
                  <a:pt x="76836" y="27576"/>
                  <a:pt x="83694" y="30019"/>
                </a:cubicBezTo>
                <a:cubicBezTo>
                  <a:pt x="85703" y="25424"/>
                  <a:pt x="88216" y="20993"/>
                  <a:pt x="91254" y="16823"/>
                </a:cubicBezTo>
                <a:close/>
                <a:moveTo>
                  <a:pt x="92191" y="102478"/>
                </a:moveTo>
                <a:cubicBezTo>
                  <a:pt x="89134" y="98585"/>
                  <a:pt x="86626" y="94394"/>
                  <a:pt x="84614" y="90026"/>
                </a:cubicBezTo>
                <a:cubicBezTo>
                  <a:pt x="77503" y="92765"/>
                  <a:pt x="69928" y="94377"/>
                  <a:pt x="62149" y="94672"/>
                </a:cubicBezTo>
                <a:lnTo>
                  <a:pt x="62149" y="113264"/>
                </a:lnTo>
                <a:cubicBezTo>
                  <a:pt x="73428" y="112835"/>
                  <a:pt x="83806" y="108901"/>
                  <a:pt x="92191" y="102478"/>
                </a:cubicBezTo>
                <a:close/>
                <a:moveTo>
                  <a:pt x="108452" y="56211"/>
                </a:moveTo>
                <a:cubicBezTo>
                  <a:pt x="102585" y="49213"/>
                  <a:pt x="95286" y="43712"/>
                  <a:pt x="87165" y="39928"/>
                </a:cubicBezTo>
                <a:cubicBezTo>
                  <a:pt x="85533" y="45240"/>
                  <a:pt x="84594" y="50713"/>
                  <a:pt x="84387" y="56211"/>
                </a:cubicBezTo>
                <a:close/>
                <a:moveTo>
                  <a:pt x="108893" y="62987"/>
                </a:moveTo>
                <a:lnTo>
                  <a:pt x="84451" y="62987"/>
                </a:lnTo>
                <a:cubicBezTo>
                  <a:pt x="84750" y="68783"/>
                  <a:pt x="85872" y="74538"/>
                  <a:pt x="87772" y="80093"/>
                </a:cubicBezTo>
                <a:cubicBezTo>
                  <a:pt x="95898" y="76042"/>
                  <a:pt x="103149" y="70263"/>
                  <a:pt x="108893" y="62987"/>
                </a:cubicBezTo>
                <a:close/>
                <a:moveTo>
                  <a:pt x="111997" y="48352"/>
                </a:moveTo>
                <a:cubicBezTo>
                  <a:pt x="109700" y="37715"/>
                  <a:pt x="104172" y="28286"/>
                  <a:pt x="96490" y="21123"/>
                </a:cubicBezTo>
                <a:cubicBezTo>
                  <a:pt x="93775" y="24712"/>
                  <a:pt x="91592" y="28582"/>
                  <a:pt x="89828" y="32588"/>
                </a:cubicBezTo>
                <a:cubicBezTo>
                  <a:pt x="98115" y="36327"/>
                  <a:pt x="105653" y="41662"/>
                  <a:pt x="111997" y="48352"/>
                </a:cubicBezTo>
                <a:close/>
                <a:moveTo>
                  <a:pt x="112044" y="71427"/>
                </a:moveTo>
                <a:cubicBezTo>
                  <a:pt x="105949" y="78076"/>
                  <a:pt x="98693" y="83450"/>
                  <a:pt x="90692" y="87326"/>
                </a:cubicBezTo>
                <a:cubicBezTo>
                  <a:pt x="92451" y="91123"/>
                  <a:pt x="94624" y="94770"/>
                  <a:pt x="97268" y="98161"/>
                </a:cubicBezTo>
                <a:cubicBezTo>
                  <a:pt x="104590" y="91027"/>
                  <a:pt x="109851" y="81796"/>
                  <a:pt x="112044" y="71427"/>
                </a:cubicBezTo>
                <a:close/>
                <a:moveTo>
                  <a:pt x="120000" y="60000"/>
                </a:moveTo>
                <a:cubicBezTo>
                  <a:pt x="120000" y="93137"/>
                  <a:pt x="93119" y="120000"/>
                  <a:pt x="59960" y="120000"/>
                </a:cubicBezTo>
                <a:cubicBezTo>
                  <a:pt x="27805" y="120000"/>
                  <a:pt x="1554" y="94738"/>
                  <a:pt x="72" y="62987"/>
                </a:cubicBezTo>
                <a:lnTo>
                  <a:pt x="0" y="62987"/>
                </a:lnTo>
                <a:lnTo>
                  <a:pt x="0" y="56211"/>
                </a:lnTo>
                <a:lnTo>
                  <a:pt x="103" y="56211"/>
                </a:lnTo>
                <a:cubicBezTo>
                  <a:pt x="1902" y="26359"/>
                  <a:pt x="25603" y="2427"/>
                  <a:pt x="55368" y="231"/>
                </a:cubicBezTo>
                <a:lnTo>
                  <a:pt x="55368" y="0"/>
                </a:lnTo>
                <a:lnTo>
                  <a:pt x="59960" y="0"/>
                </a:lnTo>
                <a:lnTo>
                  <a:pt x="62149" y="0"/>
                </a:lnTo>
                <a:lnTo>
                  <a:pt x="62149" y="110"/>
                </a:lnTo>
                <a:cubicBezTo>
                  <a:pt x="94295" y="1191"/>
                  <a:pt x="120000" y="27595"/>
                  <a:pt x="120000" y="600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20" name="Content Placeholder 8"/>
          <p:cNvGraphicFramePr>
            <a:graphicFrameLocks/>
          </p:cNvGraphicFramePr>
          <p:nvPr>
            <p:extLst>
              <p:ext uri="{D42A27DB-BD31-4B8C-83A1-F6EECF244321}">
                <p14:modId xmlns:p14="http://schemas.microsoft.com/office/powerpoint/2010/main" val="3172195724"/>
              </p:ext>
            </p:extLst>
          </p:nvPr>
        </p:nvGraphicFramePr>
        <p:xfrm>
          <a:off x="612648" y="1352550"/>
          <a:ext cx="4264152" cy="32423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 20"/>
          <p:cNvGraphicFramePr/>
          <p:nvPr>
            <p:extLst>
              <p:ext uri="{D42A27DB-BD31-4B8C-83A1-F6EECF244321}">
                <p14:modId xmlns:p14="http://schemas.microsoft.com/office/powerpoint/2010/main" val="1699983294"/>
              </p:ext>
            </p:extLst>
          </p:nvPr>
        </p:nvGraphicFramePr>
        <p:xfrm>
          <a:off x="4355976" y="1352550"/>
          <a:ext cx="4788024" cy="2875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1" name="Picture 2" descr="ICSI Logo.PNG">
            <a:hlinkClick r:id="rId13"/>
          </p:cNvPr>
          <p:cNvPicPr>
            <a:picLocks noChangeAspect="1" noChangeArrowheads="1"/>
          </p:cNvPicPr>
          <p:nvPr/>
        </p:nvPicPr>
        <p:blipFill>
          <a:blip r:embed="rId14"/>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597282362"/>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000000"/>
                </a:solidFill>
              </a:rPr>
              <a:t>Overview</a:t>
            </a:r>
            <a:endParaRPr lang="en-US" dirty="0">
              <a:solidFill>
                <a:srgbClr val="000000"/>
              </a:solidFill>
            </a:endParaRPr>
          </a:p>
        </p:txBody>
      </p:sp>
      <p:graphicFrame>
        <p:nvGraphicFramePr>
          <p:cNvPr id="2" name="Diagram 1">
            <a:extLst>
              <a:ext uri="{FF2B5EF4-FFF2-40B4-BE49-F238E27FC236}">
                <a16:creationId xmlns="" xmlns:a16="http://schemas.microsoft.com/office/drawing/2014/main" id="{26C7975C-618D-40E1-84A4-52A63E3D7E48}"/>
              </a:ext>
            </a:extLst>
          </p:cNvPr>
          <p:cNvGraphicFramePr/>
          <p:nvPr>
            <p:extLst>
              <p:ext uri="{D42A27DB-BD31-4B8C-83A1-F6EECF244321}">
                <p14:modId xmlns:p14="http://schemas.microsoft.com/office/powerpoint/2010/main" val="15886354"/>
              </p:ext>
            </p:extLst>
          </p:nvPr>
        </p:nvGraphicFramePr>
        <p:xfrm>
          <a:off x="215512" y="884400"/>
          <a:ext cx="8604960" cy="348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002513411"/>
      </p:ext>
    </p:extLst>
  </p:cSld>
  <p:clrMapOvr>
    <a:masterClrMapping/>
  </p:clrMapOvr>
  <p:transition spd="slow">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Process of Forming of Opinion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3779912" y="771550"/>
            <a:ext cx="4896544" cy="3159383"/>
          </a:xfrm>
          <a:prstGeom prst="wedgeEllipseCallout">
            <a:avLst>
              <a:gd name="adj1" fmla="val -67302"/>
              <a:gd name="adj2" fmla="val 1923"/>
            </a:avLst>
          </a:prstGeom>
          <a:solidFill>
            <a:srgbClr val="000000"/>
          </a:solidFill>
        </p:spPr>
        <p:txBody>
          <a:bodyPr wrap="square" rtlCol="0">
            <a:spAutoFit/>
          </a:bodyPr>
          <a:lstStyle/>
          <a:p>
            <a:pPr algn="ctr"/>
            <a:r>
              <a:rPr lang="en-US" sz="2800" b="1" dirty="0">
                <a:solidFill>
                  <a:schemeClr val="bg1"/>
                </a:solidFill>
              </a:rPr>
              <a:t>The Auditor shall consider Materiality while forming his opinion</a:t>
            </a:r>
          </a:p>
        </p:txBody>
      </p:sp>
      <p:pic>
        <p:nvPicPr>
          <p:cNvPr id="9" name="Picture 8">
            <a:extLst>
              <a:ext uri="{FF2B5EF4-FFF2-40B4-BE49-F238E27FC236}">
                <a16:creationId xmlns="" xmlns:a16="http://schemas.microsoft.com/office/drawing/2014/main" id="{B87EC89D-D508-4094-AF45-7CCDCC6E102B}"/>
              </a:ext>
            </a:extLst>
          </p:cNvPr>
          <p:cNvPicPr>
            <a:picLocks noChangeAspect="1"/>
          </p:cNvPicPr>
          <p:nvPr/>
        </p:nvPicPr>
        <p:blipFill>
          <a:blip r:embed="rId3">
            <a:grayscl/>
          </a:blip>
          <a:stretch>
            <a:fillRect/>
          </a:stretch>
        </p:blipFill>
        <p:spPr>
          <a:xfrm>
            <a:off x="311723" y="887911"/>
            <a:ext cx="3086472" cy="3086472"/>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153400" y="-46412"/>
            <a:ext cx="990600" cy="1017962"/>
          </a:xfrm>
          <a:prstGeom prst="rect">
            <a:avLst/>
          </a:prstGeom>
          <a:noFill/>
        </p:spPr>
      </p:pic>
    </p:spTree>
    <p:extLst>
      <p:ext uri="{BB962C8B-B14F-4D97-AF65-F5344CB8AC3E}">
        <p14:creationId xmlns:p14="http://schemas.microsoft.com/office/powerpoint/2010/main" val="3335845420"/>
      </p:ext>
    </p:extLst>
  </p:cSld>
  <p:clrMapOvr>
    <a:masterClrMapping/>
  </p:clrMapOvr>
  <p:transition spd="slow">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Process of Forming of Opinion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3779912" y="771551"/>
            <a:ext cx="4608512" cy="3592175"/>
          </a:xfrm>
          <a:prstGeom prst="wedgeEllipseCallout">
            <a:avLst>
              <a:gd name="adj1" fmla="val -67302"/>
              <a:gd name="adj2" fmla="val 1923"/>
            </a:avLst>
          </a:prstGeom>
          <a:solidFill>
            <a:srgbClr val="000000"/>
          </a:solidFill>
        </p:spPr>
        <p:txBody>
          <a:bodyPr wrap="square" rtlCol="0">
            <a:spAutoFit/>
          </a:bodyPr>
          <a:lstStyle/>
          <a:p>
            <a:pPr algn="ctr"/>
            <a:r>
              <a:rPr lang="en-US" sz="2000" b="1" dirty="0">
                <a:solidFill>
                  <a:schemeClr val="bg1"/>
                </a:solidFill>
              </a:rPr>
              <a:t>The Auditor shall also adhere to </a:t>
            </a:r>
          </a:p>
          <a:p>
            <a:pPr algn="ctr"/>
            <a:r>
              <a:rPr lang="en-US" sz="2000" b="1" dirty="0">
                <a:solidFill>
                  <a:schemeClr val="bg1"/>
                </a:solidFill>
              </a:rPr>
              <a:t>principle of completeness, principle of objectivity, principle of timeliness and principle of a contradictory process</a:t>
            </a:r>
          </a:p>
        </p:txBody>
      </p:sp>
      <p:pic>
        <p:nvPicPr>
          <p:cNvPr id="8" name="Picture 7">
            <a:extLst>
              <a:ext uri="{FF2B5EF4-FFF2-40B4-BE49-F238E27FC236}">
                <a16:creationId xmlns="" xmlns:a16="http://schemas.microsoft.com/office/drawing/2014/main" id="{1762BA37-CEA1-4177-B41B-65A80C43062D}"/>
              </a:ext>
            </a:extLst>
          </p:cNvPr>
          <p:cNvPicPr>
            <a:picLocks noChangeAspect="1"/>
          </p:cNvPicPr>
          <p:nvPr/>
        </p:nvPicPr>
        <p:blipFill>
          <a:blip r:embed="rId3">
            <a:grayscl/>
          </a:blip>
          <a:stretch>
            <a:fillRect/>
          </a:stretch>
        </p:blipFill>
        <p:spPr>
          <a:xfrm>
            <a:off x="311723" y="887911"/>
            <a:ext cx="3086472" cy="3086472"/>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229600" y="-46412"/>
            <a:ext cx="914400" cy="1017962"/>
          </a:xfrm>
          <a:prstGeom prst="rect">
            <a:avLst/>
          </a:prstGeom>
          <a:noFill/>
        </p:spPr>
      </p:pic>
    </p:spTree>
    <p:extLst>
      <p:ext uri="{BB962C8B-B14F-4D97-AF65-F5344CB8AC3E}">
        <p14:creationId xmlns:p14="http://schemas.microsoft.com/office/powerpoint/2010/main" val="1690132043"/>
      </p:ext>
    </p:extLst>
  </p:cSld>
  <p:clrMapOvr>
    <a:masterClrMapping/>
  </p:clrMapOvr>
  <p:transition spd="slow">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solidFill>
                  <a:srgbClr val="000000"/>
                </a:solidFill>
              </a:rPr>
              <a:t>Judgment, Clarification and Conflicting Interpretation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3779912" y="771551"/>
            <a:ext cx="4608512" cy="3159383"/>
          </a:xfrm>
          <a:prstGeom prst="wedgeEllipseCallout">
            <a:avLst>
              <a:gd name="adj1" fmla="val -67302"/>
              <a:gd name="adj2" fmla="val 1923"/>
            </a:avLst>
          </a:prstGeom>
          <a:solidFill>
            <a:srgbClr val="000000"/>
          </a:solidFill>
        </p:spPr>
        <p:txBody>
          <a:bodyPr wrap="square" rtlCol="0">
            <a:spAutoFit/>
          </a:bodyPr>
          <a:lstStyle/>
          <a:p>
            <a:pPr algn="ctr"/>
            <a:r>
              <a:rPr lang="en-US" sz="2000" dirty="0">
                <a:solidFill>
                  <a:schemeClr val="bg1"/>
                </a:solidFill>
              </a:rPr>
              <a:t>The Auditor may consider various judgments, clarifications, opinion, conflicting interpretations while framing the opinion to the best of his professional acumen.</a:t>
            </a:r>
            <a:endParaRPr lang="en-US" sz="6000" b="1" dirty="0">
              <a:solidFill>
                <a:schemeClr val="bg1"/>
              </a:solidFill>
            </a:endParaRPr>
          </a:p>
        </p:txBody>
      </p:sp>
      <p:pic>
        <p:nvPicPr>
          <p:cNvPr id="3" name="Picture 2">
            <a:extLst>
              <a:ext uri="{FF2B5EF4-FFF2-40B4-BE49-F238E27FC236}">
                <a16:creationId xmlns="" xmlns:a16="http://schemas.microsoft.com/office/drawing/2014/main" id="{902BD09E-8BFD-4B96-B44F-540E6BE05C80}"/>
              </a:ext>
            </a:extLst>
          </p:cNvPr>
          <p:cNvPicPr>
            <a:picLocks noChangeAspect="1"/>
          </p:cNvPicPr>
          <p:nvPr/>
        </p:nvPicPr>
        <p:blipFill>
          <a:blip r:embed="rId3">
            <a:duotone>
              <a:schemeClr val="accent2">
                <a:shade val="45000"/>
                <a:satMod val="135000"/>
              </a:schemeClr>
              <a:prstClr val="white"/>
            </a:duotone>
          </a:blip>
          <a:stretch>
            <a:fillRect/>
          </a:stretch>
        </p:blipFill>
        <p:spPr>
          <a:xfrm>
            <a:off x="484454" y="1081401"/>
            <a:ext cx="2539682" cy="2539682"/>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305800" y="3714750"/>
            <a:ext cx="838200" cy="1017962"/>
          </a:xfrm>
          <a:prstGeom prst="rect">
            <a:avLst/>
          </a:prstGeom>
          <a:noFill/>
        </p:spPr>
      </p:pic>
    </p:spTree>
    <p:extLst>
      <p:ext uri="{BB962C8B-B14F-4D97-AF65-F5344CB8AC3E}">
        <p14:creationId xmlns:p14="http://schemas.microsoft.com/office/powerpoint/2010/main" val="3825743668"/>
      </p:ext>
    </p:extLst>
  </p:cSld>
  <p:clrMapOvr>
    <a:masterClrMapping/>
  </p:clrMapOvr>
  <p:transition spd="slow">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200" dirty="0">
                <a:solidFill>
                  <a:srgbClr val="000000"/>
                </a:solidFill>
              </a:rPr>
              <a:t>Precedents and Practices</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3779912" y="771551"/>
            <a:ext cx="4608512" cy="3592175"/>
          </a:xfrm>
          <a:prstGeom prst="wedgeEllipseCallout">
            <a:avLst>
              <a:gd name="adj1" fmla="val -67302"/>
              <a:gd name="adj2" fmla="val 1923"/>
            </a:avLst>
          </a:prstGeom>
          <a:solidFill>
            <a:srgbClr val="000000"/>
          </a:solidFill>
        </p:spPr>
        <p:txBody>
          <a:bodyPr wrap="square" rtlCol="0">
            <a:spAutoFit/>
          </a:bodyPr>
          <a:lstStyle/>
          <a:p>
            <a:pPr algn="ctr"/>
            <a:r>
              <a:rPr lang="en-US" sz="2000" b="1" dirty="0">
                <a:solidFill>
                  <a:schemeClr val="bg1"/>
                </a:solidFill>
              </a:rPr>
              <a:t>The Auditor shall adhere to generally accepted precedence and practices in relation to forming of an opinion as may be available from historical perspective of any kind of audit.</a:t>
            </a:r>
            <a:endParaRPr lang="en-US" sz="8000" b="1" dirty="0">
              <a:solidFill>
                <a:schemeClr val="bg1"/>
              </a:solidFill>
            </a:endParaRPr>
          </a:p>
        </p:txBody>
      </p:sp>
      <p:pic>
        <p:nvPicPr>
          <p:cNvPr id="4" name="Picture 3">
            <a:extLst>
              <a:ext uri="{FF2B5EF4-FFF2-40B4-BE49-F238E27FC236}">
                <a16:creationId xmlns="" xmlns:a16="http://schemas.microsoft.com/office/drawing/2014/main" id="{2190D553-709F-4ED9-B434-E3631D04532B}"/>
              </a:ext>
            </a:extLst>
          </p:cNvPr>
          <p:cNvPicPr>
            <a:picLocks noChangeAspect="1"/>
          </p:cNvPicPr>
          <p:nvPr/>
        </p:nvPicPr>
        <p:blipFill>
          <a:blip r:embed="rId3">
            <a:duotone>
              <a:schemeClr val="accent2">
                <a:shade val="45000"/>
                <a:satMod val="135000"/>
              </a:schemeClr>
              <a:prstClr val="white"/>
            </a:duotone>
          </a:blip>
          <a:stretch>
            <a:fillRect/>
          </a:stretch>
        </p:blipFill>
        <p:spPr>
          <a:xfrm>
            <a:off x="484454" y="1081401"/>
            <a:ext cx="2539682" cy="2539682"/>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60779385"/>
      </p:ext>
    </p:extLst>
  </p:cSld>
  <p:clrMapOvr>
    <a:masterClrMapping/>
  </p:clrMapOvr>
  <p:transition spd="slow">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800" dirty="0">
                <a:solidFill>
                  <a:srgbClr val="000000"/>
                </a:solidFill>
              </a:rPr>
              <a:t>Third Party Report or Opinion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3245941"/>
          </a:xfrm>
          <a:prstGeom prst="wedgeEllipseCallout">
            <a:avLst>
              <a:gd name="adj1" fmla="val 69974"/>
              <a:gd name="adj2" fmla="val -43281"/>
            </a:avLst>
          </a:prstGeom>
          <a:solidFill>
            <a:srgbClr val="000000"/>
          </a:solidFill>
        </p:spPr>
        <p:txBody>
          <a:bodyPr wrap="square" rtlCol="0">
            <a:spAutoFit/>
          </a:bodyPr>
          <a:lstStyle/>
          <a:p>
            <a:pPr algn="ctr"/>
            <a:r>
              <a:rPr lang="en-US" sz="2400" b="1" dirty="0">
                <a:solidFill>
                  <a:schemeClr val="bg1"/>
                </a:solidFill>
              </a:rPr>
              <a:t>The Auditor shall adhere to the following while forming an opinion based on Third Party reports or opinions:</a:t>
            </a:r>
            <a:endParaRPr lang="en-US" sz="138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6228184" y="267494"/>
            <a:ext cx="2736304" cy="4185761"/>
          </a:xfrm>
          <a:prstGeom prst="rect">
            <a:avLst/>
          </a:prstGeom>
          <a:noFill/>
        </p:spPr>
        <p:txBody>
          <a:bodyPr wrap="square" rtlCol="0">
            <a:spAutoFit/>
          </a:bodyPr>
          <a:lstStyle/>
          <a:p>
            <a:pPr algn="just"/>
            <a:r>
              <a:rPr lang="en-US" b="1" dirty="0"/>
              <a:t>The Auditor shall indicate the fact of use of Third Party report or opinion and shall also record the circumstances necessitating the use of third party report or opinion;</a:t>
            </a:r>
          </a:p>
          <a:p>
            <a:pPr algn="just"/>
            <a:r>
              <a:rPr lang="en-US" b="1" dirty="0"/>
              <a:t>The Auditor shall indicate the fact if Third Party report or opinion is provided by the Auditee;</a:t>
            </a:r>
          </a:p>
          <a:p>
            <a:pPr algn="just"/>
            <a:r>
              <a:rPr lang="en-US" b="1" dirty="0"/>
              <a:t>The Auditor shall consider the important findings/ observation of Third Party;</a:t>
            </a:r>
          </a:p>
          <a:p>
            <a:pPr algn="just"/>
            <a:r>
              <a:rPr lang="en-US" b="1" dirty="0"/>
              <a:t>The Auditor shall, if necessary and feasible, carry out a supplemental test to check veracity of the Third Party report or opinion.</a:t>
            </a:r>
          </a:p>
        </p:txBody>
      </p:sp>
      <p:pic>
        <p:nvPicPr>
          <p:cNvPr id="6" name="Picture 2" descr="ICSI Logo.PNG">
            <a:hlinkClick r:id="rId3"/>
          </p:cNvPr>
          <p:cNvPicPr>
            <a:picLocks noChangeAspect="1" noChangeArrowheads="1"/>
          </p:cNvPicPr>
          <p:nvPr/>
        </p:nvPicPr>
        <p:blipFill>
          <a:blip r:embed="rId4"/>
          <a:srcRect/>
          <a:stretch>
            <a:fillRect/>
          </a:stretch>
        </p:blipFill>
        <p:spPr bwMode="auto">
          <a:xfrm>
            <a:off x="0" y="3714750"/>
            <a:ext cx="1143000" cy="1017962"/>
          </a:xfrm>
          <a:prstGeom prst="rect">
            <a:avLst/>
          </a:prstGeom>
          <a:noFill/>
        </p:spPr>
      </p:pic>
    </p:spTree>
    <p:extLst>
      <p:ext uri="{BB962C8B-B14F-4D97-AF65-F5344CB8AC3E}">
        <p14:creationId xmlns:p14="http://schemas.microsoft.com/office/powerpoint/2010/main" val="3825887799"/>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rgbClr val="000000"/>
                </a:solidFill>
              </a:rPr>
              <a:t>Form of an Opinion and Qualification</a:t>
            </a:r>
          </a:p>
          <a:p>
            <a:r>
              <a:rPr lang="en-US" sz="2400" dirty="0">
                <a:solidFill>
                  <a:srgbClr val="000000"/>
                </a:solidFill>
              </a:rPr>
              <a:t>Unmodified Opinion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2293799"/>
          </a:xfrm>
          <a:prstGeom prst="wedgeEllipseCallout">
            <a:avLst>
              <a:gd name="adj1" fmla="val 66283"/>
              <a:gd name="adj2" fmla="val -33547"/>
            </a:avLst>
          </a:prstGeom>
          <a:solidFill>
            <a:srgbClr val="000000"/>
          </a:solidFill>
        </p:spPr>
        <p:txBody>
          <a:bodyPr wrap="square" rtlCol="0">
            <a:spAutoFit/>
          </a:bodyPr>
          <a:lstStyle/>
          <a:p>
            <a:pPr algn="ctr"/>
            <a:r>
              <a:rPr lang="en-US" sz="2000" b="1" dirty="0">
                <a:solidFill>
                  <a:schemeClr val="bg1"/>
                </a:solidFill>
              </a:rPr>
              <a:t>The Auditor shall express an unmodified opinion when based on Audit Evidence, the Auditor concludes that:</a:t>
            </a:r>
            <a:endParaRPr lang="en-US" sz="239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3416320"/>
          </a:xfrm>
          <a:prstGeom prst="rect">
            <a:avLst/>
          </a:prstGeom>
          <a:noFill/>
        </p:spPr>
        <p:txBody>
          <a:bodyPr wrap="square" rtlCol="0">
            <a:spAutoFit/>
          </a:bodyPr>
          <a:lstStyle/>
          <a:p>
            <a:pPr algn="just"/>
            <a:r>
              <a:rPr lang="en-US" sz="1800" b="1" dirty="0"/>
              <a:t>there is due compliance with the applicable laws in terms of timelines and process; and</a:t>
            </a:r>
          </a:p>
          <a:p>
            <a:pPr algn="just"/>
            <a:endParaRPr lang="en-US" sz="1800" b="1" dirty="0"/>
          </a:p>
          <a:p>
            <a:pPr algn="just"/>
            <a:endParaRPr lang="en-US" sz="1800" b="1" dirty="0"/>
          </a:p>
          <a:p>
            <a:pPr algn="just"/>
            <a:r>
              <a:rPr lang="en-US" sz="1800" b="1" dirty="0"/>
              <a:t>the records as relevant for the audit verified by him as a whole are free from misstatement and maintained in accordance with the applicable laws.</a:t>
            </a:r>
          </a:p>
        </p:txBody>
      </p:sp>
      <p:pic>
        <p:nvPicPr>
          <p:cNvPr id="6" name="Picture 2" descr="ICSI Logo.PNG">
            <a:hlinkClick r:id="rId3"/>
          </p:cNvPr>
          <p:cNvPicPr>
            <a:picLocks noChangeAspect="1" noChangeArrowheads="1"/>
          </p:cNvPicPr>
          <p:nvPr/>
        </p:nvPicPr>
        <p:blipFill>
          <a:blip r:embed="rId4"/>
          <a:srcRect/>
          <a:stretch>
            <a:fillRect/>
          </a:stretch>
        </p:blipFill>
        <p:spPr bwMode="auto">
          <a:xfrm>
            <a:off x="8001000" y="3714750"/>
            <a:ext cx="1143000" cy="1017962"/>
          </a:xfrm>
          <a:prstGeom prst="rect">
            <a:avLst/>
          </a:prstGeom>
          <a:noFill/>
        </p:spPr>
      </p:pic>
    </p:spTree>
    <p:extLst>
      <p:ext uri="{BB962C8B-B14F-4D97-AF65-F5344CB8AC3E}">
        <p14:creationId xmlns:p14="http://schemas.microsoft.com/office/powerpoint/2010/main" val="1038449901"/>
      </p:ext>
    </p:extLst>
  </p:cSld>
  <p:clrMapOvr>
    <a:masterClrMapping/>
  </p:clrMapOvr>
  <p:transition spd="slow">
    <p:randomBar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rgbClr val="000000"/>
                </a:solidFill>
              </a:rPr>
              <a:t>Form of an Opinion and Qualification</a:t>
            </a:r>
          </a:p>
          <a:p>
            <a:r>
              <a:rPr lang="en-US" sz="2400" dirty="0">
                <a:solidFill>
                  <a:srgbClr val="000000"/>
                </a:solidFill>
              </a:rPr>
              <a:t>Modified Opinion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2726591"/>
          </a:xfrm>
          <a:prstGeom prst="wedgeEllipseCallout">
            <a:avLst>
              <a:gd name="adj1" fmla="val 66283"/>
              <a:gd name="adj2" fmla="val -33547"/>
            </a:avLst>
          </a:prstGeom>
          <a:solidFill>
            <a:srgbClr val="000000"/>
          </a:solidFill>
        </p:spPr>
        <p:txBody>
          <a:bodyPr wrap="square" rtlCol="0">
            <a:spAutoFit/>
          </a:bodyPr>
          <a:lstStyle/>
          <a:p>
            <a:pPr algn="ctr"/>
            <a:r>
              <a:rPr lang="en-US" sz="2400" b="1" dirty="0">
                <a:solidFill>
                  <a:schemeClr val="bg1"/>
                </a:solidFill>
              </a:rPr>
              <a:t>The Auditor shall express modified opinion when the Auditor concludes that:</a:t>
            </a:r>
            <a:endParaRPr lang="en-US" sz="496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4339650"/>
          </a:xfrm>
          <a:prstGeom prst="rect">
            <a:avLst/>
          </a:prstGeom>
          <a:noFill/>
        </p:spPr>
        <p:txBody>
          <a:bodyPr wrap="square" rtlCol="0">
            <a:spAutoFit/>
          </a:bodyPr>
          <a:lstStyle/>
          <a:p>
            <a:pPr algn="just"/>
            <a:r>
              <a:rPr lang="en-US" sz="1200" b="1" dirty="0"/>
              <a:t>based on the Audit Evidence obtained, there is non-compliance with the applicable laws in terms of timelines and process; or</a:t>
            </a:r>
          </a:p>
          <a:p>
            <a:pPr algn="just"/>
            <a:endParaRPr lang="en-US" sz="1200" b="1" dirty="0"/>
          </a:p>
          <a:p>
            <a:pPr algn="just"/>
            <a:r>
              <a:rPr lang="en-US" sz="1200" b="1" dirty="0"/>
              <a:t>based on the Audit Evidence obtained, the Records as a whole are not free from Misstatement; or are not maintained in accordance with applicable laws; or</a:t>
            </a:r>
          </a:p>
          <a:p>
            <a:pPr algn="just"/>
            <a:endParaRPr lang="en-US" sz="1200" b="1" dirty="0"/>
          </a:p>
          <a:p>
            <a:pPr algn="just"/>
            <a:r>
              <a:rPr lang="en-US" sz="1200" b="1" dirty="0"/>
              <a:t>he is unable to obtain sufficient and appropriate Audit Evidence to conclude that there is due compliance with the applicable laws in terms of timelines and process; or</a:t>
            </a:r>
          </a:p>
          <a:p>
            <a:pPr algn="just"/>
            <a:endParaRPr lang="en-US" sz="1200" b="1" dirty="0"/>
          </a:p>
          <a:p>
            <a:pPr algn="just"/>
            <a:r>
              <a:rPr lang="en-US" sz="1200" b="1" dirty="0"/>
              <a:t>he is unable to obtain sufficient and appropriate Audit Evidence to conclude that the Records as a whole are free from Misstatement; or are maintained in accordance with applicable laws.</a:t>
            </a:r>
            <a:endParaRPr lang="en-US" sz="1600" b="1" dirty="0"/>
          </a:p>
        </p:txBody>
      </p:sp>
      <p:pic>
        <p:nvPicPr>
          <p:cNvPr id="6" name="Picture 2" descr="ICSI Logo.PNG">
            <a:hlinkClick r:id="rId3"/>
          </p:cNvPr>
          <p:cNvPicPr>
            <a:picLocks noChangeAspect="1" noChangeArrowheads="1"/>
          </p:cNvPicPr>
          <p:nvPr/>
        </p:nvPicPr>
        <p:blipFill>
          <a:blip r:embed="rId4"/>
          <a:srcRect/>
          <a:stretch>
            <a:fillRect/>
          </a:stretch>
        </p:blipFill>
        <p:spPr bwMode="auto">
          <a:xfrm>
            <a:off x="0" y="3714750"/>
            <a:ext cx="1143000" cy="1017962"/>
          </a:xfrm>
          <a:prstGeom prst="rect">
            <a:avLst/>
          </a:prstGeom>
          <a:noFill/>
        </p:spPr>
      </p:pic>
    </p:spTree>
    <p:extLst>
      <p:ext uri="{BB962C8B-B14F-4D97-AF65-F5344CB8AC3E}">
        <p14:creationId xmlns:p14="http://schemas.microsoft.com/office/powerpoint/2010/main" val="3545059622"/>
      </p:ext>
    </p:extLst>
  </p:cSld>
  <p:clrMapOvr>
    <a:masterClrMapping/>
  </p:clrMapOvr>
  <p:transition spd="slow">
    <p:randomBar dir="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rgbClr val="000000"/>
                </a:solidFill>
              </a:rPr>
              <a:t>Form of an Opinion and Qualification</a:t>
            </a:r>
          </a:p>
          <a:p>
            <a:r>
              <a:rPr lang="en-US" sz="2400" dirty="0">
                <a:solidFill>
                  <a:srgbClr val="000000"/>
                </a:solidFill>
              </a:rPr>
              <a:t>Modified Opinion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2726591"/>
          </a:xfrm>
          <a:prstGeom prst="wedgeEllipseCallout">
            <a:avLst>
              <a:gd name="adj1" fmla="val 66283"/>
              <a:gd name="adj2" fmla="val -33547"/>
            </a:avLst>
          </a:prstGeom>
          <a:solidFill>
            <a:srgbClr val="000000"/>
          </a:solidFill>
        </p:spPr>
        <p:txBody>
          <a:bodyPr wrap="square" rtlCol="0">
            <a:spAutoFit/>
          </a:bodyPr>
          <a:lstStyle/>
          <a:p>
            <a:pPr algn="ctr"/>
            <a:r>
              <a:rPr lang="en-US" sz="2000" b="1" dirty="0">
                <a:solidFill>
                  <a:schemeClr val="bg1"/>
                </a:solidFill>
              </a:rPr>
              <a:t>Whenever the Auditor expresses a modified opinion or disclaims an opinion, the text of the opinion shall be either in italics or bold letters.</a:t>
            </a:r>
            <a:endParaRPr lang="en-US" sz="85700" b="1" dirty="0">
              <a:solidFill>
                <a:schemeClr val="bg1"/>
              </a:solidFill>
            </a:endParaRPr>
          </a:p>
        </p:txBody>
      </p:sp>
      <p:pic>
        <p:nvPicPr>
          <p:cNvPr id="4" name="Picture 3">
            <a:extLst>
              <a:ext uri="{FF2B5EF4-FFF2-40B4-BE49-F238E27FC236}">
                <a16:creationId xmlns="" xmlns:a16="http://schemas.microsoft.com/office/drawing/2014/main" id="{915CA350-89D5-491A-8F9E-2A2052BA80F0}"/>
              </a:ext>
            </a:extLst>
          </p:cNvPr>
          <p:cNvPicPr>
            <a:picLocks noChangeAspect="1"/>
          </p:cNvPicPr>
          <p:nvPr/>
        </p:nvPicPr>
        <p:blipFill rotWithShape="1">
          <a:blip r:embed="rId3">
            <a:duotone>
              <a:schemeClr val="accent2">
                <a:shade val="45000"/>
                <a:satMod val="135000"/>
              </a:schemeClr>
              <a:prstClr val="white"/>
            </a:duotone>
          </a:blip>
          <a:srcRect r="36560"/>
          <a:stretch/>
        </p:blipFill>
        <p:spPr>
          <a:xfrm>
            <a:off x="6156176" y="627534"/>
            <a:ext cx="2592288" cy="2419350"/>
          </a:xfrm>
          <a:prstGeom prst="rect">
            <a:avLst/>
          </a:prstGeom>
          <a:ln>
            <a:noFill/>
          </a:ln>
          <a:effectLst>
            <a:softEdge rad="112500"/>
          </a:effectLst>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172120" y="-46412"/>
            <a:ext cx="971880" cy="865562"/>
          </a:xfrm>
          <a:prstGeom prst="rect">
            <a:avLst/>
          </a:prstGeom>
          <a:noFill/>
        </p:spPr>
      </p:pic>
    </p:spTree>
    <p:extLst>
      <p:ext uri="{BB962C8B-B14F-4D97-AF65-F5344CB8AC3E}">
        <p14:creationId xmlns:p14="http://schemas.microsoft.com/office/powerpoint/2010/main" val="3127823482"/>
      </p:ext>
    </p:extLst>
  </p:cSld>
  <p:clrMapOvr>
    <a:masterClrMapping/>
  </p:clrMapOvr>
  <p:transition spd="slow">
    <p:randomBar dir="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000" dirty="0">
                <a:solidFill>
                  <a:srgbClr val="000000"/>
                </a:solidFill>
              </a:rPr>
              <a:t>Limitation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834220" y="818941"/>
            <a:ext cx="4608512" cy="3505617"/>
          </a:xfrm>
          <a:prstGeom prst="wedgeEllipseCallout">
            <a:avLst>
              <a:gd name="adj1" fmla="val 66283"/>
              <a:gd name="adj2" fmla="val -33547"/>
            </a:avLst>
          </a:prstGeom>
          <a:solidFill>
            <a:srgbClr val="000000"/>
          </a:solidFill>
        </p:spPr>
        <p:txBody>
          <a:bodyPr wrap="square" rtlCol="0">
            <a:spAutoFit/>
          </a:bodyPr>
          <a:lstStyle/>
          <a:p>
            <a:pPr algn="just"/>
            <a:r>
              <a:rPr lang="en-US" b="1" dirty="0">
                <a:solidFill>
                  <a:schemeClr val="bg1"/>
                </a:solidFill>
              </a:rPr>
              <a:t>If, after accepting the Audit Engagement, the Appointing Authority imposes a limitation on the scope of the audit which, in the opinion of the Auditor, is likely to result in the need to express a modified opinion or to disclaim an opinion, the Auditor shall request the Appointing Authority to remove the limitation.</a:t>
            </a:r>
          </a:p>
          <a:p>
            <a:pPr algn="just"/>
            <a:endParaRPr lang="en-US" sz="1600" b="1" dirty="0">
              <a:solidFill>
                <a:schemeClr val="bg1"/>
              </a:solidFill>
            </a:endParaRPr>
          </a:p>
        </p:txBody>
      </p:sp>
      <p:pic>
        <p:nvPicPr>
          <p:cNvPr id="4" name="Picture 3">
            <a:extLst>
              <a:ext uri="{FF2B5EF4-FFF2-40B4-BE49-F238E27FC236}">
                <a16:creationId xmlns="" xmlns:a16="http://schemas.microsoft.com/office/drawing/2014/main" id="{AB31F827-E984-45B4-BBFC-F332E31A7F82}"/>
              </a:ext>
            </a:extLst>
          </p:cNvPr>
          <p:cNvPicPr>
            <a:picLocks noChangeAspect="1"/>
          </p:cNvPicPr>
          <p:nvPr/>
        </p:nvPicPr>
        <p:blipFill>
          <a:blip r:embed="rId3">
            <a:duotone>
              <a:schemeClr val="accent2">
                <a:shade val="45000"/>
                <a:satMod val="135000"/>
              </a:schemeClr>
              <a:prstClr val="white"/>
            </a:duotone>
          </a:blip>
          <a:stretch>
            <a:fillRect/>
          </a:stretch>
        </p:blipFill>
        <p:spPr>
          <a:xfrm>
            <a:off x="6664075" y="384765"/>
            <a:ext cx="2143125" cy="2143125"/>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001000" y="3790950"/>
            <a:ext cx="1143000" cy="1017962"/>
          </a:xfrm>
          <a:prstGeom prst="rect">
            <a:avLst/>
          </a:prstGeom>
          <a:noFill/>
        </p:spPr>
      </p:pic>
    </p:spTree>
    <p:extLst>
      <p:ext uri="{BB962C8B-B14F-4D97-AF65-F5344CB8AC3E}">
        <p14:creationId xmlns:p14="http://schemas.microsoft.com/office/powerpoint/2010/main" val="161903497"/>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Arial"/>
              <a:buNone/>
            </a:pPr>
            <a:r>
              <a:rPr lang="en-US" sz="2800" dirty="0">
                <a:solidFill>
                  <a:srgbClr val="000000"/>
                </a:solidFill>
              </a:rPr>
              <a:t>Auditing Standards – CSAS – As Released by ICSI</a:t>
            </a:r>
            <a:endParaRPr sz="2800" b="1" i="0" u="none" strike="noStrike" cap="none" dirty="0">
              <a:solidFill>
                <a:srgbClr val="000000"/>
              </a:solidFill>
              <a:sym typeface="Arial"/>
            </a:endParaRPr>
          </a:p>
        </p:txBody>
      </p:sp>
      <p:sp>
        <p:nvSpPr>
          <p:cNvPr id="203" name="Google Shape;203;p31"/>
          <p:cNvSpPr txBox="1"/>
          <p:nvPr/>
        </p:nvSpPr>
        <p:spPr>
          <a:xfrm>
            <a:off x="5711627" y="1276991"/>
            <a:ext cx="2880300" cy="461700"/>
          </a:xfrm>
          <a:prstGeom prst="rect">
            <a:avLst/>
          </a:prstGeom>
          <a:noFill/>
          <a:ln>
            <a:noFill/>
          </a:ln>
        </p:spPr>
        <p:txBody>
          <a:bodyPr spcFirstLastPara="1" wrap="square" lIns="91425" tIns="45700" rIns="91425" bIns="45700" anchor="t" anchorCtr="0">
            <a:noAutofit/>
          </a:bodyPr>
          <a:lstStyle/>
          <a:p>
            <a:pPr algn="just"/>
            <a:r>
              <a:rPr lang="en-US" sz="1800" b="1" dirty="0"/>
              <a:t>Audit Process and Documentation</a:t>
            </a:r>
            <a:endParaRPr sz="1800" b="1" dirty="0"/>
          </a:p>
        </p:txBody>
      </p:sp>
      <p:sp>
        <p:nvSpPr>
          <p:cNvPr id="204" name="Google Shape;204;p31"/>
          <p:cNvSpPr txBox="1"/>
          <p:nvPr/>
        </p:nvSpPr>
        <p:spPr>
          <a:xfrm>
            <a:off x="1535611" y="1332337"/>
            <a:ext cx="2892241" cy="461700"/>
          </a:xfrm>
          <a:prstGeom prst="rect">
            <a:avLst/>
          </a:prstGeom>
          <a:noFill/>
          <a:ln>
            <a:noFill/>
          </a:ln>
        </p:spPr>
        <p:txBody>
          <a:bodyPr spcFirstLastPara="1" wrap="square" lIns="91425" tIns="45700" rIns="91425" bIns="45700" anchor="t" anchorCtr="0">
            <a:noAutofit/>
          </a:bodyPr>
          <a:lstStyle/>
          <a:p>
            <a:pPr lvl="0" algn="just"/>
            <a:r>
              <a:rPr lang="en-US" sz="1800" b="1" dirty="0"/>
              <a:t>Audit Engagement</a:t>
            </a:r>
          </a:p>
        </p:txBody>
      </p:sp>
      <p:sp>
        <p:nvSpPr>
          <p:cNvPr id="207" name="Google Shape;207;p31"/>
          <p:cNvSpPr txBox="1"/>
          <p:nvPr/>
        </p:nvSpPr>
        <p:spPr>
          <a:xfrm>
            <a:off x="748261" y="1507841"/>
            <a:ext cx="585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dirty="0">
                <a:solidFill>
                  <a:schemeClr val="lt1"/>
                </a:solidFill>
                <a:latin typeface="Arial"/>
                <a:ea typeface="Arial"/>
                <a:cs typeface="Arial"/>
                <a:sym typeface="Arial"/>
              </a:rPr>
              <a:t>1</a:t>
            </a:r>
            <a:endParaRPr sz="2800" b="1" dirty="0">
              <a:solidFill>
                <a:schemeClr val="lt1"/>
              </a:solidFill>
              <a:latin typeface="Arial"/>
              <a:ea typeface="Arial"/>
              <a:cs typeface="Arial"/>
              <a:sym typeface="Arial"/>
            </a:endParaRPr>
          </a:p>
        </p:txBody>
      </p:sp>
      <p:sp>
        <p:nvSpPr>
          <p:cNvPr id="208" name="Google Shape;208;p31"/>
          <p:cNvSpPr txBox="1"/>
          <p:nvPr/>
        </p:nvSpPr>
        <p:spPr>
          <a:xfrm>
            <a:off x="4932040" y="1507841"/>
            <a:ext cx="585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dirty="0">
                <a:solidFill>
                  <a:schemeClr val="lt1"/>
                </a:solidFill>
                <a:latin typeface="Arial"/>
                <a:ea typeface="Arial"/>
                <a:cs typeface="Arial"/>
                <a:sym typeface="Arial"/>
              </a:rPr>
              <a:t>2</a:t>
            </a:r>
            <a:endParaRPr sz="2800" b="1" dirty="0">
              <a:solidFill>
                <a:schemeClr val="lt1"/>
              </a:solidFill>
              <a:latin typeface="Arial"/>
              <a:ea typeface="Arial"/>
              <a:cs typeface="Arial"/>
              <a:sym typeface="Arial"/>
            </a:endParaRPr>
          </a:p>
        </p:txBody>
      </p:sp>
      <p:sp>
        <p:nvSpPr>
          <p:cNvPr id="209" name="Google Shape;209;p31"/>
          <p:cNvSpPr txBox="1"/>
          <p:nvPr/>
        </p:nvSpPr>
        <p:spPr>
          <a:xfrm>
            <a:off x="748261" y="2981853"/>
            <a:ext cx="585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dirty="0">
                <a:solidFill>
                  <a:schemeClr val="lt1"/>
                </a:solidFill>
                <a:latin typeface="Arial"/>
                <a:ea typeface="Arial"/>
                <a:cs typeface="Arial"/>
                <a:sym typeface="Arial"/>
              </a:rPr>
              <a:t>3</a:t>
            </a:r>
            <a:endParaRPr sz="2800" b="1" dirty="0">
              <a:solidFill>
                <a:schemeClr val="lt1"/>
              </a:solidFill>
              <a:latin typeface="Arial"/>
              <a:ea typeface="Arial"/>
              <a:cs typeface="Arial"/>
              <a:sym typeface="Arial"/>
            </a:endParaRPr>
          </a:p>
        </p:txBody>
      </p:sp>
      <p:sp>
        <p:nvSpPr>
          <p:cNvPr id="210" name="Google Shape;210;p31"/>
          <p:cNvSpPr txBox="1"/>
          <p:nvPr/>
        </p:nvSpPr>
        <p:spPr>
          <a:xfrm>
            <a:off x="4932040" y="2981853"/>
            <a:ext cx="585300" cy="523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800" b="1" dirty="0">
                <a:solidFill>
                  <a:schemeClr val="lt1"/>
                </a:solidFill>
                <a:latin typeface="Arial"/>
                <a:ea typeface="Arial"/>
                <a:cs typeface="Arial"/>
                <a:sym typeface="Arial"/>
              </a:rPr>
              <a:t>4</a:t>
            </a:r>
            <a:endParaRPr sz="2800" b="1" dirty="0">
              <a:solidFill>
                <a:schemeClr val="lt1"/>
              </a:solidFill>
              <a:latin typeface="Arial"/>
              <a:ea typeface="Arial"/>
              <a:cs typeface="Arial"/>
              <a:sym typeface="Arial"/>
            </a:endParaRPr>
          </a:p>
        </p:txBody>
      </p:sp>
      <p:sp>
        <p:nvSpPr>
          <p:cNvPr id="212" name="Google Shape;212;p31"/>
          <p:cNvSpPr/>
          <p:nvPr/>
        </p:nvSpPr>
        <p:spPr>
          <a:xfrm>
            <a:off x="1535611" y="1932643"/>
            <a:ext cx="2880300" cy="324000"/>
          </a:xfrm>
          <a:prstGeom prst="rect">
            <a:avLst/>
          </a:prstGeom>
          <a:solidFill>
            <a:srgbClr val="00000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3" name="Google Shape;213;p31"/>
          <p:cNvSpPr/>
          <p:nvPr/>
        </p:nvSpPr>
        <p:spPr>
          <a:xfrm>
            <a:off x="5711627" y="1932643"/>
            <a:ext cx="2880300" cy="324000"/>
          </a:xfrm>
          <a:prstGeom prst="rect">
            <a:avLst/>
          </a:prstGeom>
          <a:solidFill>
            <a:srgbClr val="595959">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4" name="Google Shape;214;p31"/>
          <p:cNvSpPr/>
          <p:nvPr/>
        </p:nvSpPr>
        <p:spPr>
          <a:xfrm>
            <a:off x="1548032" y="3409713"/>
            <a:ext cx="2880300" cy="324000"/>
          </a:xfrm>
          <a:prstGeom prst="rect">
            <a:avLst/>
          </a:prstGeom>
          <a:solidFill>
            <a:srgbClr val="595959">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 name="Google Shape;215;p31"/>
          <p:cNvSpPr/>
          <p:nvPr/>
        </p:nvSpPr>
        <p:spPr>
          <a:xfrm>
            <a:off x="5726450" y="3409713"/>
            <a:ext cx="2880300" cy="324000"/>
          </a:xfrm>
          <a:prstGeom prst="rect">
            <a:avLst/>
          </a:prstGeom>
          <a:solidFill>
            <a:srgbClr val="000000">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Rectangle 5"/>
          <p:cNvSpPr/>
          <p:nvPr/>
        </p:nvSpPr>
        <p:spPr>
          <a:xfrm>
            <a:off x="1548032" y="2780419"/>
            <a:ext cx="2867879" cy="369332"/>
          </a:xfrm>
          <a:prstGeom prst="rect">
            <a:avLst/>
          </a:prstGeom>
        </p:spPr>
        <p:txBody>
          <a:bodyPr wrap="square">
            <a:spAutoFit/>
          </a:bodyPr>
          <a:lstStyle/>
          <a:p>
            <a:pPr lvl="0"/>
            <a:r>
              <a:rPr lang="en-US" sz="1800" b="1" dirty="0"/>
              <a:t>Forming of Opinion</a:t>
            </a:r>
          </a:p>
        </p:txBody>
      </p:sp>
      <p:sp>
        <p:nvSpPr>
          <p:cNvPr id="28" name="Rectangle 27"/>
          <p:cNvSpPr/>
          <p:nvPr/>
        </p:nvSpPr>
        <p:spPr>
          <a:xfrm>
            <a:off x="5728672" y="2779272"/>
            <a:ext cx="2661973" cy="369332"/>
          </a:xfrm>
          <a:prstGeom prst="rect">
            <a:avLst/>
          </a:prstGeom>
        </p:spPr>
        <p:txBody>
          <a:bodyPr wrap="square">
            <a:spAutoFit/>
          </a:bodyPr>
          <a:lstStyle/>
          <a:p>
            <a:pPr lvl="0" algn="just"/>
            <a:r>
              <a:rPr lang="en-US" sz="1800" b="1" dirty="0"/>
              <a:t>Secretarial Audit</a:t>
            </a:r>
          </a:p>
        </p:txBody>
      </p:sp>
      <p:pic>
        <p:nvPicPr>
          <p:cNvPr id="15" name="Picture 2" descr="ICSI Logo.PNG">
            <a:hlinkClick r:id="rId3"/>
          </p:cNvPr>
          <p:cNvPicPr>
            <a:picLocks noChangeAspect="1" noChangeArrowheads="1"/>
          </p:cNvPicPr>
          <p:nvPr/>
        </p:nvPicPr>
        <p:blipFill>
          <a:blip r:embed="rId4"/>
          <a:srcRect/>
          <a:stretch>
            <a:fillRect/>
          </a:stretch>
        </p:blipFill>
        <p:spPr bwMode="auto">
          <a:xfrm>
            <a:off x="8514359" y="4019550"/>
            <a:ext cx="629641" cy="560762"/>
          </a:xfrm>
          <a:prstGeom prst="rect">
            <a:avLst/>
          </a:prstGeom>
          <a:noFill/>
        </p:spPr>
      </p:pic>
    </p:spTree>
    <p:extLst>
      <p:ext uri="{BB962C8B-B14F-4D97-AF65-F5344CB8AC3E}">
        <p14:creationId xmlns:p14="http://schemas.microsoft.com/office/powerpoint/2010/main" val="3651854282"/>
      </p:ext>
    </p:extLst>
  </p:cSld>
  <p:clrMapOvr>
    <a:masterClrMapping/>
  </p:clrMapOvr>
  <p:transition spd="slow">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000" dirty="0">
                <a:solidFill>
                  <a:srgbClr val="000000"/>
                </a:solidFill>
              </a:rPr>
              <a:t>Limitation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834220" y="818941"/>
            <a:ext cx="4608512" cy="3245941"/>
          </a:xfrm>
          <a:prstGeom prst="wedgeEllipseCallout">
            <a:avLst>
              <a:gd name="adj1" fmla="val 66283"/>
              <a:gd name="adj2" fmla="val -33547"/>
            </a:avLst>
          </a:prstGeom>
          <a:solidFill>
            <a:srgbClr val="000000"/>
          </a:solidFill>
        </p:spPr>
        <p:txBody>
          <a:bodyPr wrap="square" rtlCol="0">
            <a:spAutoFit/>
          </a:bodyPr>
          <a:lstStyle/>
          <a:p>
            <a:pPr algn="just"/>
            <a:r>
              <a:rPr lang="en-US" sz="1600" b="1" dirty="0">
                <a:solidFill>
                  <a:schemeClr val="bg1"/>
                </a:solidFill>
              </a:rPr>
              <a:t>If the Appointing Authority refuses or fails to remove the limitation, the Auditor shall communicate the matter to the Management and determine whether it is possible to perform alternative procedure to obtain sufficient and appropriate Audit Evidence.</a:t>
            </a:r>
            <a:endParaRPr lang="en-US" sz="1800" b="1" dirty="0">
              <a:solidFill>
                <a:schemeClr val="bg1"/>
              </a:solidFill>
            </a:endParaRPr>
          </a:p>
        </p:txBody>
      </p:sp>
      <p:pic>
        <p:nvPicPr>
          <p:cNvPr id="4" name="Picture 3">
            <a:extLst>
              <a:ext uri="{FF2B5EF4-FFF2-40B4-BE49-F238E27FC236}">
                <a16:creationId xmlns="" xmlns:a16="http://schemas.microsoft.com/office/drawing/2014/main" id="{DE133A27-D192-4E6A-82BA-94B477FFCF0D}"/>
              </a:ext>
            </a:extLst>
          </p:cNvPr>
          <p:cNvPicPr>
            <a:picLocks noChangeAspect="1"/>
          </p:cNvPicPr>
          <p:nvPr/>
        </p:nvPicPr>
        <p:blipFill>
          <a:blip r:embed="rId3">
            <a:duotone>
              <a:schemeClr val="accent2">
                <a:shade val="45000"/>
                <a:satMod val="135000"/>
              </a:schemeClr>
              <a:prstClr val="white"/>
            </a:duotone>
          </a:blip>
          <a:stretch>
            <a:fillRect/>
          </a:stretch>
        </p:blipFill>
        <p:spPr>
          <a:xfrm>
            <a:off x="6664075" y="428625"/>
            <a:ext cx="2143125" cy="2143125"/>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684166536"/>
      </p:ext>
    </p:extLst>
  </p:cSld>
  <p:clrMapOvr>
    <a:masterClrMapping/>
  </p:clrMapOvr>
  <p:transition spd="slow">
    <p:randomBar dir="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rgbClr val="000000"/>
                </a:solidFill>
              </a:rPr>
              <a:t>Limitation</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2726591"/>
          </a:xfrm>
          <a:prstGeom prst="wedgeEllipseCallout">
            <a:avLst>
              <a:gd name="adj1" fmla="val 66283"/>
              <a:gd name="adj2" fmla="val -33547"/>
            </a:avLst>
          </a:prstGeom>
          <a:solidFill>
            <a:srgbClr val="000000"/>
          </a:solidFill>
        </p:spPr>
        <p:txBody>
          <a:bodyPr wrap="square" rtlCol="0">
            <a:spAutoFit/>
          </a:bodyPr>
          <a:lstStyle/>
          <a:p>
            <a:pPr algn="ctr"/>
            <a:r>
              <a:rPr lang="en-US" sz="2000" b="1" dirty="0">
                <a:solidFill>
                  <a:schemeClr val="bg1"/>
                </a:solidFill>
              </a:rPr>
              <a:t>If the Auditor is unable to obtain sufficient and appropriate Audit Evidence, the Auditor shall determine the implications as follows:</a:t>
            </a:r>
            <a:endParaRPr lang="en-US" sz="413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3662541"/>
          </a:xfrm>
          <a:prstGeom prst="rect">
            <a:avLst/>
          </a:prstGeom>
          <a:noFill/>
        </p:spPr>
        <p:txBody>
          <a:bodyPr wrap="square" rtlCol="0">
            <a:spAutoFit/>
          </a:bodyPr>
          <a:lstStyle/>
          <a:p>
            <a:pPr algn="just"/>
            <a:r>
              <a:rPr lang="en-US" sz="1600" b="1" dirty="0"/>
              <a:t>If the Auditor concludes that the possible effects of unavailable Audit Evidence could be non-material, the Auditor shall qualify the opinion; or</a:t>
            </a:r>
            <a:endParaRPr lang="en-US" sz="2000" b="1" dirty="0"/>
          </a:p>
          <a:p>
            <a:pPr algn="just"/>
            <a:endParaRPr lang="en-US" sz="2000" b="1" dirty="0"/>
          </a:p>
          <a:p>
            <a:pPr algn="just"/>
            <a:endParaRPr lang="en-US" sz="2000" b="1" dirty="0"/>
          </a:p>
          <a:p>
            <a:pPr algn="just"/>
            <a:r>
              <a:rPr lang="en-US" sz="1600" b="1" dirty="0"/>
              <a:t>If the Auditor concludes that the possible effects of unavailable Audit Evidence could be material, the Auditor shall express disclaimer of opinion.</a:t>
            </a:r>
            <a:endParaRPr lang="en-US" sz="2000" b="1" dirty="0"/>
          </a:p>
        </p:txBody>
      </p:sp>
      <p:pic>
        <p:nvPicPr>
          <p:cNvPr id="6" name="Picture 2" descr="ICSI Logo.PNG">
            <a:hlinkClick r:id="rId3"/>
          </p:cNvPr>
          <p:cNvPicPr>
            <a:picLocks noChangeAspect="1" noChangeArrowheads="1"/>
          </p:cNvPicPr>
          <p:nvPr/>
        </p:nvPicPr>
        <p:blipFill>
          <a:blip r:embed="rId4"/>
          <a:srcRect/>
          <a:stretch>
            <a:fillRect/>
          </a:stretch>
        </p:blipFill>
        <p:spPr bwMode="auto">
          <a:xfrm>
            <a:off x="8001000" y="3790950"/>
            <a:ext cx="1143000" cy="1017962"/>
          </a:xfrm>
          <a:prstGeom prst="rect">
            <a:avLst/>
          </a:prstGeom>
          <a:noFill/>
        </p:spPr>
      </p:pic>
    </p:spTree>
    <p:extLst>
      <p:ext uri="{BB962C8B-B14F-4D97-AF65-F5344CB8AC3E}">
        <p14:creationId xmlns:p14="http://schemas.microsoft.com/office/powerpoint/2010/main" val="3276270200"/>
      </p:ext>
    </p:extLst>
  </p:cSld>
  <p:clrMapOvr>
    <a:masterClrMapping/>
  </p:clrMapOvr>
  <p:transition spd="slow">
    <p:randomBar dir="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rgbClr val="000000"/>
                </a:solidFill>
              </a:rPr>
              <a:t>Auditor’s Responsibility	</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1861006"/>
          </a:xfrm>
          <a:prstGeom prst="wedgeEllipseCallout">
            <a:avLst>
              <a:gd name="adj1" fmla="val 66283"/>
              <a:gd name="adj2" fmla="val -33547"/>
            </a:avLst>
          </a:prstGeom>
          <a:solidFill>
            <a:srgbClr val="000000"/>
          </a:solidFill>
        </p:spPr>
        <p:txBody>
          <a:bodyPr wrap="square" rtlCol="0">
            <a:spAutoFit/>
          </a:bodyPr>
          <a:lstStyle/>
          <a:p>
            <a:pPr algn="ctr"/>
            <a:r>
              <a:rPr lang="en-US" sz="2000" dirty="0">
                <a:solidFill>
                  <a:schemeClr val="bg1"/>
                </a:solidFill>
              </a:rPr>
              <a:t>The Auditor’s Report shall include a section with the heading “Auditor’s Responsibility”</a:t>
            </a:r>
            <a:endParaRPr lang="en-US" sz="714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4185761"/>
          </a:xfrm>
          <a:prstGeom prst="rect">
            <a:avLst/>
          </a:prstGeom>
          <a:noFill/>
        </p:spPr>
        <p:txBody>
          <a:bodyPr wrap="square" rtlCol="0">
            <a:spAutoFit/>
          </a:bodyPr>
          <a:lstStyle/>
          <a:p>
            <a:pPr algn="just"/>
            <a:r>
              <a:rPr lang="en-US" b="1" dirty="0"/>
              <a:t>Auditor’s Report shall state that the responsibility of the Auditor is to express opinion on the compliance with the applicable laws and maintenance of records based on audit. The Auditor’s Report shall also state that the audit was conducted in accordance with applicable Standards. The Auditor’s Report shall also explain that those Standards require that the Auditor comply with statutory and regulatory requirements and plan and perform the audit to obtain reasonable assurance about compliance with applicable laws and maintenance of records.</a:t>
            </a:r>
            <a:endParaRPr lang="en-US" sz="2000" b="1" dirty="0"/>
          </a:p>
        </p:txBody>
      </p:sp>
      <p:pic>
        <p:nvPicPr>
          <p:cNvPr id="6" name="Picture 2" descr="ICSI Logo.PNG">
            <a:hlinkClick r:id="rId3"/>
          </p:cNvPr>
          <p:cNvPicPr>
            <a:picLocks noChangeAspect="1" noChangeArrowheads="1"/>
          </p:cNvPicPr>
          <p:nvPr/>
        </p:nvPicPr>
        <p:blipFill>
          <a:blip r:embed="rId4"/>
          <a:srcRect/>
          <a:stretch>
            <a:fillRect/>
          </a:stretch>
        </p:blipFill>
        <p:spPr bwMode="auto">
          <a:xfrm>
            <a:off x="0" y="3714750"/>
            <a:ext cx="1143000" cy="1017962"/>
          </a:xfrm>
          <a:prstGeom prst="rect">
            <a:avLst/>
          </a:prstGeom>
          <a:noFill/>
        </p:spPr>
      </p:pic>
    </p:spTree>
    <p:extLst>
      <p:ext uri="{BB962C8B-B14F-4D97-AF65-F5344CB8AC3E}">
        <p14:creationId xmlns:p14="http://schemas.microsoft.com/office/powerpoint/2010/main" val="3528853947"/>
      </p:ext>
    </p:extLst>
  </p:cSld>
  <p:clrMapOvr>
    <a:masterClrMapping/>
  </p:clrMapOvr>
  <p:transition spd="slow">
    <p:randomBar dir="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31166"/>
            <a:ext cx="56033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en-US" sz="2400" dirty="0">
                <a:solidFill>
                  <a:srgbClr val="000000"/>
                </a:solidFill>
              </a:rPr>
              <a:t>Auditor’s Responsibility	</a:t>
            </a:r>
          </a:p>
        </p:txBody>
      </p:sp>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1861006"/>
          </a:xfrm>
          <a:prstGeom prst="wedgeEllipseCallout">
            <a:avLst>
              <a:gd name="adj1" fmla="val 66283"/>
              <a:gd name="adj2" fmla="val -33547"/>
            </a:avLst>
          </a:prstGeom>
          <a:solidFill>
            <a:srgbClr val="000000"/>
          </a:solidFill>
        </p:spPr>
        <p:txBody>
          <a:bodyPr wrap="square" rtlCol="0">
            <a:spAutoFit/>
          </a:bodyPr>
          <a:lstStyle/>
          <a:p>
            <a:pPr algn="ctr"/>
            <a:r>
              <a:rPr lang="en-US" sz="4000" dirty="0">
                <a:solidFill>
                  <a:schemeClr val="bg1"/>
                </a:solidFill>
              </a:rPr>
              <a:t>Inherent Limitations</a:t>
            </a:r>
            <a:endParaRPr lang="en-US" sz="1777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2462213"/>
          </a:xfrm>
          <a:prstGeom prst="rect">
            <a:avLst/>
          </a:prstGeom>
          <a:noFill/>
        </p:spPr>
        <p:txBody>
          <a:bodyPr wrap="square" rtlCol="0">
            <a:spAutoFit/>
          </a:bodyPr>
          <a:lstStyle/>
          <a:p>
            <a:pPr algn="just"/>
            <a:r>
              <a:rPr lang="en-US" b="1" dirty="0"/>
              <a:t>Auditor’s Report shall state that due to the inherent limitations of an audit including internal, financial and operating controls, there is an unavoidable risk that some material misstatements or material non-compliances may not be detected, even though the audit is properly planned and performed in accordance with the Standards.</a:t>
            </a:r>
            <a:endParaRPr lang="en-US" sz="2000" b="1" dirty="0"/>
          </a:p>
        </p:txBody>
      </p:sp>
      <p:pic>
        <p:nvPicPr>
          <p:cNvPr id="6" name="Picture 2" descr="ICSI Logo.PNG">
            <a:hlinkClick r:id="rId3"/>
          </p:cNvPr>
          <p:cNvPicPr>
            <a:picLocks noChangeAspect="1" noChangeArrowheads="1"/>
          </p:cNvPicPr>
          <p:nvPr/>
        </p:nvPicPr>
        <p:blipFill>
          <a:blip r:embed="rId4"/>
          <a:srcRect/>
          <a:stretch>
            <a:fillRect/>
          </a:stretch>
        </p:blipFill>
        <p:spPr bwMode="auto">
          <a:xfrm>
            <a:off x="8001000" y="3714750"/>
            <a:ext cx="1143000" cy="1017962"/>
          </a:xfrm>
          <a:prstGeom prst="rect">
            <a:avLst/>
          </a:prstGeom>
          <a:noFill/>
        </p:spPr>
      </p:pic>
    </p:spTree>
    <p:extLst>
      <p:ext uri="{BB962C8B-B14F-4D97-AF65-F5344CB8AC3E}">
        <p14:creationId xmlns:p14="http://schemas.microsoft.com/office/powerpoint/2010/main" val="2237339288"/>
      </p:ext>
    </p:extLst>
  </p:cSld>
  <p:clrMapOvr>
    <a:masterClrMapping/>
  </p:clrMapOvr>
  <p:transition spd="slow">
    <p:randomBar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1861006"/>
          </a:xfrm>
          <a:prstGeom prst="wedgeEllipseCallout">
            <a:avLst>
              <a:gd name="adj1" fmla="val 66283"/>
              <a:gd name="adj2" fmla="val -33547"/>
            </a:avLst>
          </a:prstGeom>
          <a:solidFill>
            <a:srgbClr val="000000"/>
          </a:solidFill>
        </p:spPr>
        <p:txBody>
          <a:bodyPr wrap="square" rtlCol="0">
            <a:spAutoFit/>
          </a:bodyPr>
          <a:lstStyle/>
          <a:p>
            <a:pPr algn="ctr"/>
            <a:r>
              <a:rPr lang="en-US" sz="4000" dirty="0">
                <a:solidFill>
                  <a:schemeClr val="bg1"/>
                </a:solidFill>
              </a:rPr>
              <a:t>Format of Report</a:t>
            </a:r>
            <a:endParaRPr lang="en-US" sz="1777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3970318"/>
          </a:xfrm>
          <a:prstGeom prst="rect">
            <a:avLst/>
          </a:prstGeom>
          <a:noFill/>
        </p:spPr>
        <p:txBody>
          <a:bodyPr wrap="square" rtlCol="0">
            <a:spAutoFit/>
          </a:bodyPr>
          <a:lstStyle/>
          <a:p>
            <a:pPr algn="just"/>
            <a:r>
              <a:rPr lang="en-US" b="1" dirty="0"/>
              <a:t>The report shall be addressed to the Appointing Authority unless otherwise specified in the Audit Engagement Letter or provided in the applicable law. </a:t>
            </a:r>
          </a:p>
          <a:p>
            <a:pPr algn="just"/>
            <a:endParaRPr lang="en-US" b="1" dirty="0"/>
          </a:p>
          <a:p>
            <a:pPr algn="just"/>
            <a:r>
              <a:rPr lang="en-US" b="1" dirty="0"/>
              <a:t>The report shall be detailed enough to serve its intended purpose. Where specific formats (like MR-3 for Secretarial Audit Report) are prescribed, those formats shall be followed for reporting. </a:t>
            </a:r>
          </a:p>
          <a:p>
            <a:pPr algn="just"/>
            <a:endParaRPr lang="en-US" b="1" dirty="0"/>
          </a:p>
          <a:p>
            <a:pPr algn="just"/>
            <a:r>
              <a:rPr lang="en-US" b="1" dirty="0"/>
              <a:t>If any information cannot be conveniently captured within the paragraphs of the report, it shall be given in form of annexure(s).</a:t>
            </a:r>
            <a:endParaRPr lang="en-US" sz="2000" b="1" dirty="0"/>
          </a:p>
        </p:txBody>
      </p:sp>
      <p:pic>
        <p:nvPicPr>
          <p:cNvPr id="4" name="Picture 2" descr="ICSI Logo.PNG">
            <a:hlinkClick r:id="rId3"/>
          </p:cNvPr>
          <p:cNvPicPr>
            <a:picLocks noChangeAspect="1" noChangeArrowheads="1"/>
          </p:cNvPicPr>
          <p:nvPr/>
        </p:nvPicPr>
        <p:blipFill>
          <a:blip r:embed="rId4"/>
          <a:srcRect/>
          <a:stretch>
            <a:fillRect/>
          </a:stretch>
        </p:blipFill>
        <p:spPr bwMode="auto">
          <a:xfrm>
            <a:off x="0" y="3714750"/>
            <a:ext cx="1143000" cy="1017962"/>
          </a:xfrm>
          <a:prstGeom prst="rect">
            <a:avLst/>
          </a:prstGeom>
          <a:noFill/>
        </p:spPr>
      </p:pic>
    </p:spTree>
    <p:extLst>
      <p:ext uri="{BB962C8B-B14F-4D97-AF65-F5344CB8AC3E}">
        <p14:creationId xmlns:p14="http://schemas.microsoft.com/office/powerpoint/2010/main" val="1932818276"/>
      </p:ext>
    </p:extLst>
  </p:cSld>
  <p:clrMapOvr>
    <a:masterClrMapping/>
  </p:clrMapOvr>
  <p:transition spd="slow">
    <p:randomBar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5" name="TextBox 4">
            <a:extLst>
              <a:ext uri="{FF2B5EF4-FFF2-40B4-BE49-F238E27FC236}">
                <a16:creationId xmlns="" xmlns:a16="http://schemas.microsoft.com/office/drawing/2014/main" id="{6623B3A9-B17A-4337-A712-5336833D40F8}"/>
              </a:ext>
            </a:extLst>
          </p:cNvPr>
          <p:cNvSpPr txBox="1"/>
          <p:nvPr/>
        </p:nvSpPr>
        <p:spPr>
          <a:xfrm>
            <a:off x="611560" y="1275606"/>
            <a:ext cx="4608512" cy="1861006"/>
          </a:xfrm>
          <a:prstGeom prst="wedgeEllipseCallout">
            <a:avLst>
              <a:gd name="adj1" fmla="val 66283"/>
              <a:gd name="adj2" fmla="val -33547"/>
            </a:avLst>
          </a:prstGeom>
          <a:solidFill>
            <a:srgbClr val="000000"/>
          </a:solidFill>
        </p:spPr>
        <p:txBody>
          <a:bodyPr wrap="square" rtlCol="0">
            <a:spAutoFit/>
          </a:bodyPr>
          <a:lstStyle/>
          <a:p>
            <a:pPr algn="ctr"/>
            <a:r>
              <a:rPr lang="en-US" sz="4000" dirty="0">
                <a:solidFill>
                  <a:schemeClr val="bg1"/>
                </a:solidFill>
              </a:rPr>
              <a:t>Format of Report</a:t>
            </a:r>
            <a:endParaRPr lang="en-US" sz="177700" b="1" dirty="0">
              <a:solidFill>
                <a:schemeClr val="bg1"/>
              </a:solidFill>
            </a:endParaRPr>
          </a:p>
        </p:txBody>
      </p:sp>
      <p:sp>
        <p:nvSpPr>
          <p:cNvPr id="2" name="TextBox 1">
            <a:extLst>
              <a:ext uri="{FF2B5EF4-FFF2-40B4-BE49-F238E27FC236}">
                <a16:creationId xmlns="" xmlns:a16="http://schemas.microsoft.com/office/drawing/2014/main" id="{C821026E-ED18-4F1C-8290-C552C4C0491F}"/>
              </a:ext>
            </a:extLst>
          </p:cNvPr>
          <p:cNvSpPr txBox="1"/>
          <p:nvPr/>
        </p:nvSpPr>
        <p:spPr>
          <a:xfrm>
            <a:off x="5940152" y="267494"/>
            <a:ext cx="3024336" cy="3754874"/>
          </a:xfrm>
          <a:prstGeom prst="rect">
            <a:avLst/>
          </a:prstGeom>
          <a:noFill/>
        </p:spPr>
        <p:txBody>
          <a:bodyPr wrap="square" rtlCol="0">
            <a:spAutoFit/>
          </a:bodyPr>
          <a:lstStyle/>
          <a:p>
            <a:pPr algn="just"/>
            <a:r>
              <a:rPr lang="en-US" b="1" dirty="0"/>
              <a:t>Signature block shall mention the name of the audit firm along with the registration number, if any, the name of the Auditor, certificate of practice number, the membership number of the Auditor, specifying whether associate or fellow member, as applicable. </a:t>
            </a:r>
          </a:p>
          <a:p>
            <a:pPr algn="just"/>
            <a:endParaRPr lang="en-US" b="1" dirty="0"/>
          </a:p>
          <a:p>
            <a:pPr algn="just"/>
            <a:r>
              <a:rPr lang="en-US" b="1" dirty="0"/>
              <a:t>The Auditor shall clearly mention date and place of signing the report, in case report is signed by two different persons on different dates or different places; same shall be mentioned in the report.</a:t>
            </a:r>
            <a:endParaRPr lang="en-US" sz="2000" b="1" dirty="0"/>
          </a:p>
        </p:txBody>
      </p:sp>
      <p:pic>
        <p:nvPicPr>
          <p:cNvPr id="4" name="Picture 2" descr="ICSI Logo.PNG">
            <a:hlinkClick r:id="rId3"/>
          </p:cNvPr>
          <p:cNvPicPr>
            <a:picLocks noChangeAspect="1" noChangeArrowheads="1"/>
          </p:cNvPicPr>
          <p:nvPr/>
        </p:nvPicPr>
        <p:blipFill>
          <a:blip r:embed="rId4"/>
          <a:srcRect/>
          <a:stretch>
            <a:fillRect/>
          </a:stretch>
        </p:blipFill>
        <p:spPr bwMode="auto">
          <a:xfrm>
            <a:off x="0" y="3714750"/>
            <a:ext cx="1143000" cy="1017962"/>
          </a:xfrm>
          <a:prstGeom prst="rect">
            <a:avLst/>
          </a:prstGeom>
          <a:noFill/>
        </p:spPr>
      </p:pic>
    </p:spTree>
    <p:extLst>
      <p:ext uri="{BB962C8B-B14F-4D97-AF65-F5344CB8AC3E}">
        <p14:creationId xmlns:p14="http://schemas.microsoft.com/office/powerpoint/2010/main" val="2242950808"/>
      </p:ext>
    </p:extLst>
  </p:cSld>
  <p:clrMapOvr>
    <a:masterClrMapping/>
  </p:clrMapOvr>
  <p:transition spd="slow">
    <p:randomBar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Google Shape;516;p43">
            <a:extLst>
              <a:ext uri="{FF2B5EF4-FFF2-40B4-BE49-F238E27FC236}">
                <a16:creationId xmlns="" xmlns:a16="http://schemas.microsoft.com/office/drawing/2014/main" id="{2C22A0EF-4439-438C-A54C-424FF424D330}"/>
              </a:ext>
            </a:extLst>
          </p:cNvPr>
          <p:cNvSpPr/>
          <p:nvPr/>
        </p:nvSpPr>
        <p:spPr>
          <a:xfrm>
            <a:off x="3410477" y="1871668"/>
            <a:ext cx="387900" cy="3633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 name="Google Shape;517;p43">
            <a:extLst>
              <a:ext uri="{FF2B5EF4-FFF2-40B4-BE49-F238E27FC236}">
                <a16:creationId xmlns="" xmlns:a16="http://schemas.microsoft.com/office/drawing/2014/main" id="{7EE8E80A-D808-459C-A995-E73F336DE414}"/>
              </a:ext>
            </a:extLst>
          </p:cNvPr>
          <p:cNvSpPr/>
          <p:nvPr/>
        </p:nvSpPr>
        <p:spPr>
          <a:xfrm>
            <a:off x="1469882" y="1822918"/>
            <a:ext cx="412200" cy="4122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 name="Google Shape;518;p43">
            <a:extLst>
              <a:ext uri="{FF2B5EF4-FFF2-40B4-BE49-F238E27FC236}">
                <a16:creationId xmlns="" xmlns:a16="http://schemas.microsoft.com/office/drawing/2014/main" id="{512D174E-2378-4E7C-B5A1-D83ACB03B73B}"/>
              </a:ext>
            </a:extLst>
          </p:cNvPr>
          <p:cNvSpPr/>
          <p:nvPr/>
        </p:nvSpPr>
        <p:spPr>
          <a:xfrm>
            <a:off x="2333530" y="1822918"/>
            <a:ext cx="457200" cy="4608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 name="Google Shape;930;p59">
            <a:extLst>
              <a:ext uri="{FF2B5EF4-FFF2-40B4-BE49-F238E27FC236}">
                <a16:creationId xmlns="" xmlns:a16="http://schemas.microsoft.com/office/drawing/2014/main" id="{046DD413-390D-4DFF-B3AF-02BD3443F1F8}"/>
              </a:ext>
            </a:extLst>
          </p:cNvPr>
          <p:cNvSpPr/>
          <p:nvPr/>
        </p:nvSpPr>
        <p:spPr>
          <a:xfrm>
            <a:off x="4418124" y="1905694"/>
            <a:ext cx="369900" cy="360000"/>
          </a:xfrm>
          <a:custGeom>
            <a:avLst/>
            <a:gdLst/>
            <a:ahLst/>
            <a:cxnLst/>
            <a:rect l="l" t="t" r="r" b="b"/>
            <a:pathLst>
              <a:path w="120000" h="120000" extrusionOk="0">
                <a:moveTo>
                  <a:pt x="0" y="77765"/>
                </a:moveTo>
                <a:cubicBezTo>
                  <a:pt x="9214" y="87343"/>
                  <a:pt x="31991" y="85652"/>
                  <a:pt x="50377" y="84700"/>
                </a:cubicBezTo>
                <a:lnTo>
                  <a:pt x="51458" y="111442"/>
                </a:lnTo>
                <a:lnTo>
                  <a:pt x="26043" y="110004"/>
                </a:lnTo>
                <a:cubicBezTo>
                  <a:pt x="16970" y="109176"/>
                  <a:pt x="7890" y="95297"/>
                  <a:pt x="0" y="77765"/>
                </a:cubicBezTo>
                <a:close/>
                <a:moveTo>
                  <a:pt x="71485" y="75311"/>
                </a:moveTo>
                <a:lnTo>
                  <a:pt x="71485" y="84822"/>
                </a:lnTo>
                <a:lnTo>
                  <a:pt x="96453" y="84822"/>
                </a:lnTo>
                <a:cubicBezTo>
                  <a:pt x="101149" y="96915"/>
                  <a:pt x="107723" y="109009"/>
                  <a:pt x="97079" y="110167"/>
                </a:cubicBezTo>
                <a:lnTo>
                  <a:pt x="71485" y="110489"/>
                </a:lnTo>
                <a:lnTo>
                  <a:pt x="71485" y="119999"/>
                </a:lnTo>
                <a:lnTo>
                  <a:pt x="51881" y="97655"/>
                </a:lnTo>
                <a:close/>
                <a:moveTo>
                  <a:pt x="107457" y="47555"/>
                </a:moveTo>
                <a:lnTo>
                  <a:pt x="118951" y="70887"/>
                </a:lnTo>
                <a:cubicBezTo>
                  <a:pt x="122791" y="79375"/>
                  <a:pt x="115632" y="94394"/>
                  <a:pt x="104799" y="110180"/>
                </a:cubicBezTo>
                <a:cubicBezTo>
                  <a:pt x="108265" y="97192"/>
                  <a:pt x="95452" y="77771"/>
                  <a:pt x="85456" y="61888"/>
                </a:cubicBezTo>
                <a:close/>
                <a:moveTo>
                  <a:pt x="37016" y="36942"/>
                </a:moveTo>
                <a:lnTo>
                  <a:pt x="46048" y="65557"/>
                </a:lnTo>
                <a:lnTo>
                  <a:pt x="38032" y="60802"/>
                </a:lnTo>
                <a:lnTo>
                  <a:pt x="25547" y="83018"/>
                </a:lnTo>
                <a:cubicBezTo>
                  <a:pt x="13005" y="81150"/>
                  <a:pt x="-475" y="80952"/>
                  <a:pt x="3870" y="70902"/>
                </a:cubicBezTo>
                <a:lnTo>
                  <a:pt x="16396" y="47968"/>
                </a:lnTo>
                <a:lnTo>
                  <a:pt x="8380" y="43213"/>
                </a:lnTo>
                <a:close/>
                <a:moveTo>
                  <a:pt x="78925" y="4465"/>
                </a:moveTo>
                <a:cubicBezTo>
                  <a:pt x="80581" y="4440"/>
                  <a:pt x="82194" y="5364"/>
                  <a:pt x="83768" y="7587"/>
                </a:cubicBezTo>
                <a:lnTo>
                  <a:pt x="96837" y="30199"/>
                </a:lnTo>
                <a:lnTo>
                  <a:pt x="104853" y="25444"/>
                </a:lnTo>
                <a:lnTo>
                  <a:pt x="95821" y="54060"/>
                </a:lnTo>
                <a:lnTo>
                  <a:pt x="67185" y="47788"/>
                </a:lnTo>
                <a:lnTo>
                  <a:pt x="75201" y="43033"/>
                </a:lnTo>
                <a:lnTo>
                  <a:pt x="62717" y="20817"/>
                </a:lnTo>
                <a:cubicBezTo>
                  <a:pt x="68602" y="13148"/>
                  <a:pt x="73958" y="4539"/>
                  <a:pt x="78925" y="4465"/>
                </a:cubicBezTo>
                <a:close/>
                <a:moveTo>
                  <a:pt x="66476" y="1"/>
                </a:moveTo>
                <a:cubicBezTo>
                  <a:pt x="70713" y="20"/>
                  <a:pt x="75239" y="276"/>
                  <a:pt x="79919" y="712"/>
                </a:cubicBezTo>
                <a:cubicBezTo>
                  <a:pt x="67239" y="4122"/>
                  <a:pt x="57275" y="25234"/>
                  <a:pt x="48885" y="42069"/>
                </a:cubicBezTo>
                <a:lnTo>
                  <a:pt x="25803" y="29660"/>
                </a:lnTo>
                <a:lnTo>
                  <a:pt x="39723" y="7766"/>
                </a:lnTo>
                <a:cubicBezTo>
                  <a:pt x="43649" y="2021"/>
                  <a:pt x="53764" y="-55"/>
                  <a:pt x="66476" y="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 name="Rectangle 8">
            <a:extLst>
              <a:ext uri="{FF2B5EF4-FFF2-40B4-BE49-F238E27FC236}">
                <a16:creationId xmlns="" xmlns:a16="http://schemas.microsoft.com/office/drawing/2014/main" id="{E02A5AE5-4624-4376-AD08-41EAA691712D}"/>
              </a:ext>
            </a:extLst>
          </p:cNvPr>
          <p:cNvSpPr/>
          <p:nvPr/>
        </p:nvSpPr>
        <p:spPr>
          <a:xfrm>
            <a:off x="310480" y="2499742"/>
            <a:ext cx="5410710" cy="1569660"/>
          </a:xfrm>
          <a:prstGeom prst="rect">
            <a:avLst/>
          </a:prstGeom>
        </p:spPr>
        <p:txBody>
          <a:bodyPr wrap="square">
            <a:spAutoFit/>
          </a:bodyPr>
          <a:lstStyle/>
          <a:p>
            <a:pPr lvl="0" algn="ctr"/>
            <a:r>
              <a:rPr lang="en-US" sz="3200" b="1" dirty="0"/>
              <a:t>CSAS-4 - Auditing Standard on Secretarial Audit</a:t>
            </a:r>
          </a:p>
        </p:txBody>
      </p:sp>
      <p:pic>
        <p:nvPicPr>
          <p:cNvPr id="10" name="Picture 9">
            <a:extLst>
              <a:ext uri="{FF2B5EF4-FFF2-40B4-BE49-F238E27FC236}">
                <a16:creationId xmlns="" xmlns:a16="http://schemas.microsoft.com/office/drawing/2014/main" id="{8DC37B38-506A-40A0-8892-85165F8E760F}"/>
              </a:ext>
            </a:extLst>
          </p:cNvPr>
          <p:cNvPicPr>
            <a:picLocks noChangeAspect="1"/>
          </p:cNvPicPr>
          <p:nvPr/>
        </p:nvPicPr>
        <p:blipFill>
          <a:blip r:embed="rId3">
            <a:grayscl/>
          </a:blip>
          <a:stretch>
            <a:fillRect/>
          </a:stretch>
        </p:blipFill>
        <p:spPr>
          <a:xfrm flipH="1">
            <a:off x="5721190" y="1311549"/>
            <a:ext cx="2647517" cy="2972169"/>
          </a:xfrm>
          <a:prstGeom prst="rect">
            <a:avLst/>
          </a:prstGeom>
        </p:spPr>
      </p:pic>
      <p:pic>
        <p:nvPicPr>
          <p:cNvPr id="11"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354411188"/>
      </p:ext>
    </p:extLst>
  </p:cSld>
  <p:clrMapOvr>
    <a:masterClrMapping/>
  </p:clrMapOvr>
  <p:transition spd="slow">
    <p:randomBar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2" name="Title 1">
            <a:extLst>
              <a:ext uri="{FF2B5EF4-FFF2-40B4-BE49-F238E27FC236}">
                <a16:creationId xmlns="" xmlns:a16="http://schemas.microsoft.com/office/drawing/2014/main" id="{A282167B-6E24-46B2-B5FE-33681739ADC3}"/>
              </a:ext>
            </a:extLst>
          </p:cNvPr>
          <p:cNvSpPr txBox="1">
            <a:spLocks/>
          </p:cNvSpPr>
          <p:nvPr/>
        </p:nvSpPr>
        <p:spPr>
          <a:xfrm>
            <a:off x="336800" y="0"/>
            <a:ext cx="8807400"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solidFill>
                  <a:srgbClr val="000000"/>
                </a:solidFill>
              </a:rPr>
              <a:t>Adherence to other standards</a:t>
            </a:r>
          </a:p>
        </p:txBody>
      </p:sp>
      <p:graphicFrame>
        <p:nvGraphicFramePr>
          <p:cNvPr id="2" name="Diagram 1">
            <a:extLst>
              <a:ext uri="{FF2B5EF4-FFF2-40B4-BE49-F238E27FC236}">
                <a16:creationId xmlns="" xmlns:a16="http://schemas.microsoft.com/office/drawing/2014/main" id="{FC753235-3A5D-4CC8-B7E0-7E728A118AB1}"/>
              </a:ext>
            </a:extLst>
          </p:cNvPr>
          <p:cNvGraphicFramePr/>
          <p:nvPr>
            <p:extLst>
              <p:ext uri="{D42A27DB-BD31-4B8C-83A1-F6EECF244321}">
                <p14:modId xmlns:p14="http://schemas.microsoft.com/office/powerpoint/2010/main" val="3439962325"/>
              </p:ext>
            </p:extLst>
          </p:nvPr>
        </p:nvGraphicFramePr>
        <p:xfrm>
          <a:off x="215512" y="555526"/>
          <a:ext cx="853295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4258374437"/>
      </p:ext>
    </p:extLst>
  </p:cSld>
  <p:clrMapOvr>
    <a:masterClrMapping/>
  </p:clrMapOvr>
  <p:transition spd="slow">
    <p:randomBar dir="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aphicFrame>
        <p:nvGraphicFramePr>
          <p:cNvPr id="3" name="Diagram 2">
            <a:extLst>
              <a:ext uri="{FF2B5EF4-FFF2-40B4-BE49-F238E27FC236}">
                <a16:creationId xmlns="" xmlns:a16="http://schemas.microsoft.com/office/drawing/2014/main" id="{939D4534-9545-4E5D-A8EE-3CFBF4C5BFDA}"/>
              </a:ext>
            </a:extLst>
          </p:cNvPr>
          <p:cNvGraphicFramePr/>
          <p:nvPr>
            <p:extLst>
              <p:ext uri="{D42A27DB-BD31-4B8C-83A1-F6EECF244321}">
                <p14:modId xmlns:p14="http://schemas.microsoft.com/office/powerpoint/2010/main" val="3065012929"/>
              </p:ext>
            </p:extLst>
          </p:nvPr>
        </p:nvGraphicFramePr>
        <p:xfrm>
          <a:off x="179512" y="267494"/>
          <a:ext cx="8964488"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 xmlns:a16="http://schemas.microsoft.com/office/drawing/2014/main" id="{A282167B-6E24-46B2-B5FE-33681739ADC3}"/>
              </a:ext>
            </a:extLst>
          </p:cNvPr>
          <p:cNvSpPr txBox="1">
            <a:spLocks/>
          </p:cNvSpPr>
          <p:nvPr/>
        </p:nvSpPr>
        <p:spPr>
          <a:xfrm>
            <a:off x="3563888" y="1923678"/>
            <a:ext cx="2339952" cy="8844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000000"/>
                </a:solidFill>
              </a:rPr>
              <a:t>Overview</a:t>
            </a:r>
            <a:endParaRPr lang="en-US" dirty="0">
              <a:solidFill>
                <a:srgbClr val="000000"/>
              </a:solidFill>
            </a:endParaRPr>
          </a:p>
        </p:txBody>
      </p:sp>
      <p:pic>
        <p:nvPicPr>
          <p:cNvPr id="5"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4031979173"/>
      </p:ext>
    </p:extLst>
  </p:cSld>
  <p:clrMapOvr>
    <a:masterClrMapping/>
  </p:clrMapOvr>
  <p:transition spd="slow">
    <p:randomBar dir="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Identification and segregation of applicable laws</a:t>
            </a:r>
          </a:p>
        </p:txBody>
      </p:sp>
      <p:sp>
        <p:nvSpPr>
          <p:cNvPr id="3" name="TextBox 2">
            <a:extLst>
              <a:ext uri="{FF2B5EF4-FFF2-40B4-BE49-F238E27FC236}">
                <a16:creationId xmlns="" xmlns:a16="http://schemas.microsoft.com/office/drawing/2014/main" id="{EF3A0233-7F02-4625-99D6-4114B1228060}"/>
              </a:ext>
            </a:extLst>
          </p:cNvPr>
          <p:cNvSpPr txBox="1"/>
          <p:nvPr/>
        </p:nvSpPr>
        <p:spPr>
          <a:xfrm>
            <a:off x="467544" y="1563638"/>
            <a:ext cx="4464496" cy="2485787"/>
          </a:xfrm>
          <a:prstGeom prst="flowChartAlternateProcess">
            <a:avLst/>
          </a:prstGeom>
          <a:solidFill>
            <a:schemeClr val="tx1"/>
          </a:solidFill>
        </p:spPr>
        <p:txBody>
          <a:bodyPr wrap="square" rtlCol="0">
            <a:spAutoFit/>
          </a:bodyPr>
          <a:lstStyle/>
          <a:p>
            <a:pPr algn="just"/>
            <a:r>
              <a:rPr lang="en-US" sz="2000" b="1" dirty="0">
                <a:solidFill>
                  <a:schemeClr val="bg1"/>
                </a:solidFill>
              </a:rPr>
              <a:t>The Auditor shall take note of the industry specific laws and other laws as may be applicable to the Auditee based on the identification/segregation by the Management and his own verification.</a:t>
            </a:r>
          </a:p>
        </p:txBody>
      </p:sp>
      <p:pic>
        <p:nvPicPr>
          <p:cNvPr id="5" name="Picture 4">
            <a:extLst>
              <a:ext uri="{FF2B5EF4-FFF2-40B4-BE49-F238E27FC236}">
                <a16:creationId xmlns="" xmlns:a16="http://schemas.microsoft.com/office/drawing/2014/main" id="{1B6B01EC-E821-4D2E-8162-3C5025B41CFD}"/>
              </a:ext>
            </a:extLst>
          </p:cNvPr>
          <p:cNvPicPr>
            <a:picLocks noChangeAspect="1"/>
          </p:cNvPicPr>
          <p:nvPr/>
        </p:nvPicPr>
        <p:blipFill>
          <a:blip r:embed="rId3">
            <a:grayscl/>
          </a:blip>
          <a:stretch>
            <a:fillRect/>
          </a:stretch>
        </p:blipFill>
        <p:spPr>
          <a:xfrm>
            <a:off x="5148064" y="1563638"/>
            <a:ext cx="3729512" cy="2309247"/>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257678" y="-46412"/>
            <a:ext cx="886321" cy="789362"/>
          </a:xfrm>
          <a:prstGeom prst="rect">
            <a:avLst/>
          </a:prstGeom>
          <a:noFill/>
        </p:spPr>
      </p:pic>
    </p:spTree>
    <p:extLst>
      <p:ext uri="{BB962C8B-B14F-4D97-AF65-F5344CB8AC3E}">
        <p14:creationId xmlns:p14="http://schemas.microsoft.com/office/powerpoint/2010/main" val="87009489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7378" y="123478"/>
            <a:ext cx="9144000" cy="648072"/>
          </a:xfrm>
          <a:prstGeom prst="rect">
            <a:avLst/>
          </a:prstGeom>
          <a:noFill/>
          <a:ln>
            <a:noFill/>
          </a:ln>
        </p:spPr>
        <p:txBody>
          <a:bodyPr spcFirstLastPara="1" wrap="square" lIns="91425" tIns="45700" rIns="91425" bIns="45700" anchor="ctr" anchorCtr="0">
            <a:noAutofit/>
          </a:bodyPr>
          <a:lstStyle/>
          <a:p>
            <a:pPr lvl="0">
              <a:buClr>
                <a:srgbClr val="E54632"/>
              </a:buClr>
            </a:pPr>
            <a:r>
              <a:rPr lang="en-US" sz="2800" dirty="0">
                <a:solidFill>
                  <a:srgbClr val="000000"/>
                </a:solidFill>
              </a:rPr>
              <a:t>Other Proposed Standards</a:t>
            </a:r>
            <a:endParaRPr sz="4000" b="1" i="0" u="none" strike="noStrike" cap="none" dirty="0">
              <a:solidFill>
                <a:srgbClr val="000000"/>
              </a:solidFill>
              <a:sym typeface="Arial"/>
            </a:endParaRPr>
          </a:p>
        </p:txBody>
      </p:sp>
      <p:graphicFrame>
        <p:nvGraphicFramePr>
          <p:cNvPr id="10" name="Content Placeholder 3">
            <a:extLst>
              <a:ext uri="{FF2B5EF4-FFF2-40B4-BE49-F238E27FC236}">
                <a16:creationId xmlns="" xmlns:a16="http://schemas.microsoft.com/office/drawing/2014/main" id="{C07DD496-C8C2-4B43-8B4A-D760E26C1D2C}"/>
              </a:ext>
            </a:extLst>
          </p:cNvPr>
          <p:cNvGraphicFramePr>
            <a:graphicFrameLocks/>
          </p:cNvGraphicFramePr>
          <p:nvPr>
            <p:extLst>
              <p:ext uri="{D42A27DB-BD31-4B8C-83A1-F6EECF244321}">
                <p14:modId xmlns:p14="http://schemas.microsoft.com/office/powerpoint/2010/main" val="3448358826"/>
              </p:ext>
            </p:extLst>
          </p:nvPr>
        </p:nvGraphicFramePr>
        <p:xfrm>
          <a:off x="179512" y="771550"/>
          <a:ext cx="8784976"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Google Shape;153;p28"/>
          <p:cNvSpPr txBox="1">
            <a:spLocks/>
          </p:cNvSpPr>
          <p:nvPr/>
        </p:nvSpPr>
        <p:spPr>
          <a:xfrm>
            <a:off x="36512" y="4515966"/>
            <a:ext cx="9144000" cy="64807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E54632"/>
              </a:buClr>
            </a:pPr>
            <a:r>
              <a:rPr lang="en-US" sz="2800" smtClean="0">
                <a:solidFill>
                  <a:schemeClr val="bg1"/>
                </a:solidFill>
              </a:rPr>
              <a:t>&amp; </a:t>
            </a:r>
            <a:r>
              <a:rPr lang="en-US" sz="2800" dirty="0" smtClean="0">
                <a:solidFill>
                  <a:schemeClr val="bg1"/>
                </a:solidFill>
              </a:rPr>
              <a:t>Guidance note thereon</a:t>
            </a:r>
            <a:endParaRPr lang="en-US" sz="4000" dirty="0">
              <a:solidFill>
                <a:schemeClr val="bg1"/>
              </a:solidFill>
            </a:endParaRPr>
          </a:p>
        </p:txBody>
      </p:sp>
      <p:pic>
        <p:nvPicPr>
          <p:cNvPr id="5" name="Picture 2" descr="ICSI Logo.PNG">
            <a:hlinkClick r:id="rId8"/>
          </p:cNvPr>
          <p:cNvPicPr>
            <a:picLocks noChangeAspect="1" noChangeArrowheads="1"/>
          </p:cNvPicPr>
          <p:nvPr/>
        </p:nvPicPr>
        <p:blipFill>
          <a:blip r:embed="rId9"/>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558787430"/>
      </p:ext>
    </p:extLst>
  </p:cSld>
  <p:clrMapOvr>
    <a:masterClrMapping/>
  </p:clrMapOvr>
  <p:transition spd="slow">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Verification of corporate conduct and compliance of laws</a:t>
            </a:r>
          </a:p>
        </p:txBody>
      </p:sp>
      <p:sp>
        <p:nvSpPr>
          <p:cNvPr id="3" name="TextBox 2">
            <a:extLst>
              <a:ext uri="{FF2B5EF4-FFF2-40B4-BE49-F238E27FC236}">
                <a16:creationId xmlns="" xmlns:a16="http://schemas.microsoft.com/office/drawing/2014/main" id="{EF3A0233-7F02-4625-99D6-4114B1228060}"/>
              </a:ext>
            </a:extLst>
          </p:cNvPr>
          <p:cNvSpPr txBox="1"/>
          <p:nvPr/>
        </p:nvSpPr>
        <p:spPr>
          <a:xfrm>
            <a:off x="467544" y="1563638"/>
            <a:ext cx="4464496" cy="2349579"/>
          </a:xfrm>
          <a:prstGeom prst="flowChartAlternateProcess">
            <a:avLst/>
          </a:prstGeom>
          <a:solidFill>
            <a:srgbClr val="000000"/>
          </a:solidFill>
        </p:spPr>
        <p:txBody>
          <a:bodyPr wrap="square" rtlCol="0">
            <a:spAutoFit/>
          </a:bodyPr>
          <a:lstStyle/>
          <a:p>
            <a:pPr algn="just"/>
            <a:r>
              <a:rPr lang="en-US" b="1" dirty="0">
                <a:solidFill>
                  <a:schemeClr val="bg1"/>
                </a:solidFill>
              </a:rPr>
              <a:t>Identification of Events/Corporate Actions</a:t>
            </a:r>
          </a:p>
          <a:p>
            <a:pPr algn="just"/>
            <a:endParaRPr lang="en-US" sz="2000" b="1" dirty="0">
              <a:solidFill>
                <a:schemeClr val="bg1"/>
              </a:solidFill>
            </a:endParaRPr>
          </a:p>
          <a:p>
            <a:pPr algn="just"/>
            <a:r>
              <a:rPr lang="en-US" b="1" dirty="0">
                <a:solidFill>
                  <a:schemeClr val="bg1"/>
                </a:solidFill>
              </a:rPr>
              <a:t>The Auditor shall identify events/corporate actions that took place during the audit period. The identification shall be made by reviewing the website of the regulators, website of the Auditee, statutory records including books and papers, interaction with the Management and in any other appropriate manner.</a:t>
            </a:r>
            <a:endParaRPr lang="en-US" sz="2000" b="1" dirty="0">
              <a:solidFill>
                <a:schemeClr val="bg1"/>
              </a:solidFill>
            </a:endParaRPr>
          </a:p>
        </p:txBody>
      </p:sp>
      <p:pic>
        <p:nvPicPr>
          <p:cNvPr id="6" name="Picture 5">
            <a:extLst>
              <a:ext uri="{FF2B5EF4-FFF2-40B4-BE49-F238E27FC236}">
                <a16:creationId xmlns="" xmlns:a16="http://schemas.microsoft.com/office/drawing/2014/main" id="{012727BB-B35F-497F-8B13-0E08468D688C}"/>
              </a:ext>
            </a:extLst>
          </p:cNvPr>
          <p:cNvPicPr>
            <a:picLocks noChangeAspect="1"/>
          </p:cNvPicPr>
          <p:nvPr/>
        </p:nvPicPr>
        <p:blipFill>
          <a:blip r:embed="rId3">
            <a:grayscl/>
          </a:blip>
          <a:stretch>
            <a:fillRect/>
          </a:stretch>
        </p:blipFill>
        <p:spPr>
          <a:xfrm>
            <a:off x="5292080" y="2352394"/>
            <a:ext cx="3208359" cy="772065"/>
          </a:xfrm>
          <a:prstGeom prst="rect">
            <a:avLst/>
          </a:prstGeom>
          <a:noFill/>
        </p:spPr>
      </p:pic>
      <p:pic>
        <p:nvPicPr>
          <p:cNvPr id="5" name="Picture 2" descr="ICSI Logo.PNG">
            <a:hlinkClick r:id="rId4"/>
          </p:cNvPr>
          <p:cNvPicPr>
            <a:picLocks noChangeAspect="1" noChangeArrowheads="1"/>
          </p:cNvPicPr>
          <p:nvPr/>
        </p:nvPicPr>
        <p:blipFill>
          <a:blip r:embed="rId5"/>
          <a:srcRect/>
          <a:stretch>
            <a:fillRect/>
          </a:stretch>
        </p:blipFill>
        <p:spPr bwMode="auto">
          <a:xfrm>
            <a:off x="8001000" y="3714750"/>
            <a:ext cx="1143000" cy="1017962"/>
          </a:xfrm>
          <a:prstGeom prst="rect">
            <a:avLst/>
          </a:prstGeom>
          <a:noFill/>
        </p:spPr>
      </p:pic>
    </p:spTree>
    <p:extLst>
      <p:ext uri="{BB962C8B-B14F-4D97-AF65-F5344CB8AC3E}">
        <p14:creationId xmlns:p14="http://schemas.microsoft.com/office/powerpoint/2010/main" val="2322788744"/>
      </p:ext>
    </p:extLst>
  </p:cSld>
  <p:clrMapOvr>
    <a:masterClrMapping/>
  </p:clrMapOvr>
  <p:transition spd="slow">
    <p:randomBar dir="ver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Verification of corporate conduct and compliance of laws</a:t>
            </a:r>
          </a:p>
        </p:txBody>
      </p:sp>
      <p:sp>
        <p:nvSpPr>
          <p:cNvPr id="3" name="TextBox 2">
            <a:extLst>
              <a:ext uri="{FF2B5EF4-FFF2-40B4-BE49-F238E27FC236}">
                <a16:creationId xmlns="" xmlns:a16="http://schemas.microsoft.com/office/drawing/2014/main" id="{EF3A0233-7F02-4625-99D6-4114B1228060}"/>
              </a:ext>
            </a:extLst>
          </p:cNvPr>
          <p:cNvSpPr txBox="1"/>
          <p:nvPr/>
        </p:nvSpPr>
        <p:spPr>
          <a:xfrm>
            <a:off x="467544" y="1563638"/>
            <a:ext cx="4464496" cy="2417683"/>
          </a:xfrm>
          <a:prstGeom prst="flowChartAlternateProcess">
            <a:avLst/>
          </a:prstGeom>
          <a:solidFill>
            <a:srgbClr val="000000"/>
          </a:solidFill>
        </p:spPr>
        <p:txBody>
          <a:bodyPr wrap="square" rtlCol="0">
            <a:spAutoFit/>
          </a:bodyPr>
          <a:lstStyle/>
          <a:p>
            <a:pPr algn="just"/>
            <a:r>
              <a:rPr lang="en-US" sz="1800" b="1" dirty="0">
                <a:solidFill>
                  <a:schemeClr val="bg1"/>
                </a:solidFill>
              </a:rPr>
              <a:t>Verification of Compliance</a:t>
            </a:r>
          </a:p>
          <a:p>
            <a:pPr algn="just"/>
            <a:endParaRPr lang="en-US" sz="2800" b="1" dirty="0">
              <a:solidFill>
                <a:schemeClr val="bg1"/>
              </a:solidFill>
            </a:endParaRPr>
          </a:p>
          <a:p>
            <a:pPr algn="just"/>
            <a:r>
              <a:rPr lang="en-US" sz="1800" b="1" dirty="0">
                <a:solidFill>
                  <a:schemeClr val="bg1"/>
                </a:solidFill>
              </a:rPr>
              <a:t>The Auditor shall verify all event and calendar based compliances from the Records of the Auditee, database or website of the regulators and other relevant sources.</a:t>
            </a:r>
            <a:endParaRPr lang="en-US" sz="2800" b="1" dirty="0">
              <a:solidFill>
                <a:schemeClr val="bg1"/>
              </a:solidFill>
            </a:endParaRPr>
          </a:p>
        </p:txBody>
      </p:sp>
      <p:pic>
        <p:nvPicPr>
          <p:cNvPr id="5" name="Picture 4">
            <a:extLst>
              <a:ext uri="{FF2B5EF4-FFF2-40B4-BE49-F238E27FC236}">
                <a16:creationId xmlns="" xmlns:a16="http://schemas.microsoft.com/office/drawing/2014/main" id="{01C69868-89E8-4A01-8E5F-A8DF2DB1DDB7}"/>
              </a:ext>
            </a:extLst>
          </p:cNvPr>
          <p:cNvPicPr>
            <a:picLocks noChangeAspect="1"/>
          </p:cNvPicPr>
          <p:nvPr/>
        </p:nvPicPr>
        <p:blipFill>
          <a:blip r:embed="rId3">
            <a:duotone>
              <a:schemeClr val="accent2">
                <a:shade val="45000"/>
                <a:satMod val="135000"/>
              </a:schemeClr>
              <a:prstClr val="white"/>
            </a:duotone>
          </a:blip>
          <a:stretch>
            <a:fillRect/>
          </a:stretch>
        </p:blipFill>
        <p:spPr>
          <a:xfrm>
            <a:off x="6012160" y="1728456"/>
            <a:ext cx="2232248" cy="1686587"/>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001000" y="3714750"/>
            <a:ext cx="1143000" cy="1017962"/>
          </a:xfrm>
          <a:prstGeom prst="rect">
            <a:avLst/>
          </a:prstGeom>
          <a:noFill/>
        </p:spPr>
      </p:pic>
    </p:spTree>
    <p:extLst>
      <p:ext uri="{BB962C8B-B14F-4D97-AF65-F5344CB8AC3E}">
        <p14:creationId xmlns:p14="http://schemas.microsoft.com/office/powerpoint/2010/main" val="1242612312"/>
      </p:ext>
    </p:extLst>
  </p:cSld>
  <p:clrMapOvr>
    <a:masterClrMapping/>
  </p:clrMapOvr>
  <p:transition spd="slow">
    <p:randomBar dir="vert"/>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a:xfrm>
            <a:off x="0" y="119010"/>
            <a:ext cx="9144000" cy="580532"/>
          </a:xfrm>
        </p:spPr>
        <p:txBody>
          <a:bodyPr/>
          <a:lstStyle/>
          <a:p>
            <a:r>
              <a:rPr lang="en-US" dirty="0">
                <a:solidFill>
                  <a:srgbClr val="000000"/>
                </a:solidFill>
              </a:rPr>
              <a:t>Board Composition</a:t>
            </a:r>
          </a:p>
        </p:txBody>
      </p:sp>
      <p:sp>
        <p:nvSpPr>
          <p:cNvPr id="3" name="TextBox 2">
            <a:extLst>
              <a:ext uri="{FF2B5EF4-FFF2-40B4-BE49-F238E27FC236}">
                <a16:creationId xmlns="" xmlns:a16="http://schemas.microsoft.com/office/drawing/2014/main" id="{EF3A0233-7F02-4625-99D6-4114B1228060}"/>
              </a:ext>
            </a:extLst>
          </p:cNvPr>
          <p:cNvSpPr txBox="1"/>
          <p:nvPr/>
        </p:nvSpPr>
        <p:spPr>
          <a:xfrm>
            <a:off x="179512" y="843559"/>
            <a:ext cx="5800874" cy="3677603"/>
          </a:xfrm>
          <a:prstGeom prst="flowChartAlternateProcess">
            <a:avLst/>
          </a:prstGeom>
          <a:solidFill>
            <a:srgbClr val="000000"/>
          </a:solidFill>
        </p:spPr>
        <p:txBody>
          <a:bodyPr wrap="square" rtlCol="0">
            <a:spAutoFit/>
          </a:bodyPr>
          <a:lstStyle/>
          <a:p>
            <a:pPr algn="just"/>
            <a:r>
              <a:rPr lang="en-US" b="1" dirty="0">
                <a:solidFill>
                  <a:schemeClr val="bg1"/>
                </a:solidFill>
              </a:rPr>
              <a:t>The Auditor shall verify compliance of the Companies Act, 2013, SEBI (Listing Obligations and Disclosure Requirements) Regulations 2015, agreement with Lenders/Investors, Articles of Association and provisions of other Acts / rules/ regulations, guidelines and policies, board decisions, shareholders decisions, as may be applicable to the Auditee with regard to:</a:t>
            </a:r>
          </a:p>
          <a:p>
            <a:pPr marL="285750" indent="-285750" algn="just">
              <a:buFont typeface="Arial" panose="020B0604020202020204" pitchFamily="34" charset="0"/>
              <a:buChar char="•"/>
            </a:pPr>
            <a:r>
              <a:rPr lang="en-US" b="1" dirty="0">
                <a:solidFill>
                  <a:schemeClr val="bg1"/>
                </a:solidFill>
              </a:rPr>
              <a:t>Overall composition of the Board including the minimum and maximum strength of the Board.</a:t>
            </a:r>
          </a:p>
          <a:p>
            <a:pPr marL="285750" indent="-285750" algn="just">
              <a:buFont typeface="Arial" panose="020B0604020202020204" pitchFamily="34" charset="0"/>
              <a:buChar char="•"/>
            </a:pPr>
            <a:r>
              <a:rPr lang="en-US" b="1" dirty="0">
                <a:solidFill>
                  <a:schemeClr val="bg1"/>
                </a:solidFill>
              </a:rPr>
              <a:t>Optimum combination of the Board including proportion of executive, non-executive, independent, non-independent, retiring, non- retiring, woman and nominee director.</a:t>
            </a:r>
          </a:p>
          <a:p>
            <a:pPr marL="285750" indent="-285750" algn="just">
              <a:buFont typeface="Arial" panose="020B0604020202020204" pitchFamily="34" charset="0"/>
              <a:buChar char="•"/>
            </a:pPr>
            <a:r>
              <a:rPr lang="en-US" b="1" dirty="0">
                <a:solidFill>
                  <a:schemeClr val="bg1"/>
                </a:solidFill>
              </a:rPr>
              <a:t>Eligibility criteria including disqualifications of directors.</a:t>
            </a:r>
          </a:p>
          <a:p>
            <a:pPr marL="285750" indent="-285750" algn="just">
              <a:buFont typeface="Arial" panose="020B0604020202020204" pitchFamily="34" charset="0"/>
              <a:buChar char="•"/>
            </a:pPr>
            <a:r>
              <a:rPr lang="en-US" b="1" dirty="0">
                <a:solidFill>
                  <a:schemeClr val="bg1"/>
                </a:solidFill>
              </a:rPr>
              <a:t>The constitution and composition of Committees of the Board.</a:t>
            </a:r>
            <a:endParaRPr lang="en-US" sz="2800" b="1" dirty="0">
              <a:solidFill>
                <a:schemeClr val="bg1"/>
              </a:solidFill>
            </a:endParaRPr>
          </a:p>
        </p:txBody>
      </p:sp>
      <p:pic>
        <p:nvPicPr>
          <p:cNvPr id="6" name="Picture 5">
            <a:extLst>
              <a:ext uri="{FF2B5EF4-FFF2-40B4-BE49-F238E27FC236}">
                <a16:creationId xmlns="" xmlns:a16="http://schemas.microsoft.com/office/drawing/2014/main" id="{159DB58A-69F9-448A-9526-7F048C327FD3}"/>
              </a:ext>
            </a:extLst>
          </p:cNvPr>
          <p:cNvPicPr>
            <a:picLocks noChangeAspect="1"/>
          </p:cNvPicPr>
          <p:nvPr/>
        </p:nvPicPr>
        <p:blipFill>
          <a:blip r:embed="rId3">
            <a:duotone>
              <a:schemeClr val="accent2">
                <a:shade val="45000"/>
                <a:satMod val="135000"/>
              </a:schemeClr>
              <a:prstClr val="white"/>
            </a:duotone>
          </a:blip>
          <a:stretch>
            <a:fillRect/>
          </a:stretch>
        </p:blipFill>
        <p:spPr>
          <a:xfrm>
            <a:off x="6516216" y="1985826"/>
            <a:ext cx="2109326" cy="1171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4079254275"/>
      </p:ext>
    </p:extLst>
  </p:cSld>
  <p:clrMapOvr>
    <a:masterClrMapping/>
  </p:clrMapOvr>
  <p:transition spd="slow">
    <p:randomBar dir="ver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Board Process</a:t>
            </a:r>
          </a:p>
        </p:txBody>
      </p:sp>
      <p:sp>
        <p:nvSpPr>
          <p:cNvPr id="3" name="TextBox 2">
            <a:extLst>
              <a:ext uri="{FF2B5EF4-FFF2-40B4-BE49-F238E27FC236}">
                <a16:creationId xmlns="" xmlns:a16="http://schemas.microsoft.com/office/drawing/2014/main" id="{EF3A0233-7F02-4625-99D6-4114B1228060}"/>
              </a:ext>
            </a:extLst>
          </p:cNvPr>
          <p:cNvSpPr txBox="1"/>
          <p:nvPr/>
        </p:nvSpPr>
        <p:spPr>
          <a:xfrm>
            <a:off x="467544" y="1563638"/>
            <a:ext cx="4464496" cy="2247424"/>
          </a:xfrm>
          <a:prstGeom prst="flowChartAlternateProcess">
            <a:avLst/>
          </a:prstGeom>
          <a:solidFill>
            <a:srgbClr val="000000"/>
          </a:solidFill>
        </p:spPr>
        <p:txBody>
          <a:bodyPr wrap="square" rtlCol="0">
            <a:spAutoFit/>
          </a:bodyPr>
          <a:lstStyle/>
          <a:p>
            <a:pPr algn="just"/>
            <a:r>
              <a:rPr lang="en-US" sz="1800" b="1" dirty="0">
                <a:solidFill>
                  <a:schemeClr val="bg1"/>
                </a:solidFill>
              </a:rPr>
              <a:t>The Auditor shall verify that the decisions of the Board and its Committees are taken and recorded in compliance with applicable laws, rules, regulations, guidelines, standards and defined internal processes, if any.</a:t>
            </a:r>
            <a:endParaRPr lang="en-US" sz="2800" b="1" dirty="0">
              <a:solidFill>
                <a:schemeClr val="bg1"/>
              </a:solidFill>
            </a:endParaRPr>
          </a:p>
        </p:txBody>
      </p:sp>
      <p:pic>
        <p:nvPicPr>
          <p:cNvPr id="6" name="Picture 5">
            <a:extLst>
              <a:ext uri="{FF2B5EF4-FFF2-40B4-BE49-F238E27FC236}">
                <a16:creationId xmlns="" xmlns:a16="http://schemas.microsoft.com/office/drawing/2014/main" id="{CA48B4B9-5F77-4DF7-8AF8-856FA636F26B}"/>
              </a:ext>
            </a:extLst>
          </p:cNvPr>
          <p:cNvPicPr>
            <a:picLocks noChangeAspect="1"/>
          </p:cNvPicPr>
          <p:nvPr/>
        </p:nvPicPr>
        <p:blipFill>
          <a:blip r:embed="rId3">
            <a:grayscl/>
          </a:blip>
          <a:stretch>
            <a:fillRect/>
          </a:stretch>
        </p:blipFill>
        <p:spPr>
          <a:xfrm>
            <a:off x="5796136" y="1003476"/>
            <a:ext cx="2791148" cy="2952619"/>
          </a:xfrm>
          <a:prstGeom prst="rect">
            <a:avLst/>
          </a:prstGeom>
          <a:noFill/>
        </p:spPr>
      </p:pic>
      <p:pic>
        <p:nvPicPr>
          <p:cNvPr id="5"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2224218147"/>
      </p:ext>
    </p:extLst>
  </p:cSld>
  <p:clrMapOvr>
    <a:masterClrMapping/>
  </p:clrMapOvr>
  <p:transition spd="slow">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System and Process</a:t>
            </a:r>
          </a:p>
        </p:txBody>
      </p:sp>
      <p:sp>
        <p:nvSpPr>
          <p:cNvPr id="3" name="TextBox 2">
            <a:extLst>
              <a:ext uri="{FF2B5EF4-FFF2-40B4-BE49-F238E27FC236}">
                <a16:creationId xmlns="" xmlns:a16="http://schemas.microsoft.com/office/drawing/2014/main" id="{EF3A0233-7F02-4625-99D6-4114B1228060}"/>
              </a:ext>
            </a:extLst>
          </p:cNvPr>
          <p:cNvSpPr txBox="1"/>
          <p:nvPr/>
        </p:nvSpPr>
        <p:spPr>
          <a:xfrm>
            <a:off x="179512" y="876944"/>
            <a:ext cx="4896544" cy="3643551"/>
          </a:xfrm>
          <a:prstGeom prst="flowChartAlternateProcess">
            <a:avLst/>
          </a:prstGeom>
          <a:solidFill>
            <a:schemeClr val="tx1"/>
          </a:solidFill>
        </p:spPr>
        <p:txBody>
          <a:bodyPr wrap="square" rtlCol="0">
            <a:spAutoFit/>
          </a:bodyPr>
          <a:lstStyle/>
          <a:p>
            <a:pPr algn="just" eaLnBrk="0" fontAlgn="base" hangingPunct="0"/>
            <a:r>
              <a:rPr lang="en-US" sz="1600" b="1" dirty="0">
                <a:solidFill>
                  <a:schemeClr val="bg1"/>
                </a:solidFill>
              </a:rPr>
              <a:t>System and process broadly refers to the framework of legal and procedural compliances of the Auditee including but not limited to internal regulations, control, guidance and governance.</a:t>
            </a:r>
          </a:p>
          <a:p>
            <a:pPr algn="just" eaLnBrk="0" fontAlgn="base" hangingPunct="0"/>
            <a:endParaRPr lang="en-US" sz="1600" b="1" dirty="0">
              <a:solidFill>
                <a:schemeClr val="bg1"/>
              </a:solidFill>
            </a:endParaRPr>
          </a:p>
          <a:p>
            <a:pPr algn="just"/>
            <a:r>
              <a:rPr lang="en-US" sz="1600" b="1" dirty="0">
                <a:solidFill>
                  <a:schemeClr val="bg1"/>
                </a:solidFill>
              </a:rPr>
              <a:t>The Auditor shall assess the efficacy and adequacy of the system and processes of the Auditee commensurate with its size and operation for verifying compliance of applicable laws, rules, regulations, standards, guidelines and defined internal processes.</a:t>
            </a:r>
            <a:endParaRPr lang="en-US" sz="3200" b="1" dirty="0">
              <a:solidFill>
                <a:schemeClr val="bg1"/>
              </a:solidFill>
            </a:endParaRPr>
          </a:p>
        </p:txBody>
      </p:sp>
      <p:pic>
        <p:nvPicPr>
          <p:cNvPr id="5" name="Picture 4">
            <a:extLst>
              <a:ext uri="{FF2B5EF4-FFF2-40B4-BE49-F238E27FC236}">
                <a16:creationId xmlns="" xmlns:a16="http://schemas.microsoft.com/office/drawing/2014/main" id="{FA151EC4-EFCB-4CCD-9BA2-AE8A1A1BF17E}"/>
              </a:ext>
            </a:extLst>
          </p:cNvPr>
          <p:cNvPicPr>
            <a:picLocks noChangeAspect="1"/>
          </p:cNvPicPr>
          <p:nvPr/>
        </p:nvPicPr>
        <p:blipFill>
          <a:blip r:embed="rId3">
            <a:duotone>
              <a:schemeClr val="accent2">
                <a:shade val="45000"/>
                <a:satMod val="135000"/>
              </a:schemeClr>
              <a:prstClr val="white"/>
            </a:duotone>
          </a:blip>
          <a:stretch>
            <a:fillRect/>
          </a:stretch>
        </p:blipFill>
        <p:spPr>
          <a:xfrm>
            <a:off x="6372200" y="1698454"/>
            <a:ext cx="2000529" cy="2000529"/>
          </a:xfrm>
          <a:prstGeom prst="rect">
            <a:avLst/>
          </a:prstGeom>
        </p:spPr>
      </p:pic>
      <p:pic>
        <p:nvPicPr>
          <p:cNvPr id="6"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806095263"/>
      </p:ext>
    </p:extLst>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System and Process</a:t>
            </a:r>
          </a:p>
        </p:txBody>
      </p:sp>
      <p:graphicFrame>
        <p:nvGraphicFramePr>
          <p:cNvPr id="4" name="Diagram 3">
            <a:extLst>
              <a:ext uri="{FF2B5EF4-FFF2-40B4-BE49-F238E27FC236}">
                <a16:creationId xmlns="" xmlns:a16="http://schemas.microsoft.com/office/drawing/2014/main" id="{C5DF71EF-69B5-4368-BBD2-BF78178C484B}"/>
              </a:ext>
            </a:extLst>
          </p:cNvPr>
          <p:cNvGraphicFramePr/>
          <p:nvPr>
            <p:extLst>
              <p:ext uri="{D42A27DB-BD31-4B8C-83A1-F6EECF244321}">
                <p14:modId xmlns:p14="http://schemas.microsoft.com/office/powerpoint/2010/main" val="1957365240"/>
              </p:ext>
            </p:extLst>
          </p:nvPr>
        </p:nvGraphicFramePr>
        <p:xfrm>
          <a:off x="179512" y="400497"/>
          <a:ext cx="6336704" cy="460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 xmlns:a16="http://schemas.microsoft.com/office/drawing/2014/main" id="{D70627BC-99F3-4342-A153-E56FC764B213}"/>
              </a:ext>
            </a:extLst>
          </p:cNvPr>
          <p:cNvPicPr>
            <a:picLocks noChangeAspect="1"/>
          </p:cNvPicPr>
          <p:nvPr/>
        </p:nvPicPr>
        <p:blipFill>
          <a:blip r:embed="rId8">
            <a:duotone>
              <a:schemeClr val="accent2">
                <a:shade val="45000"/>
                <a:satMod val="135000"/>
              </a:schemeClr>
              <a:prstClr val="white"/>
            </a:duotone>
          </a:blip>
          <a:stretch>
            <a:fillRect/>
          </a:stretch>
        </p:blipFill>
        <p:spPr>
          <a:xfrm>
            <a:off x="6933907" y="1701397"/>
            <a:ext cx="2000529" cy="2000529"/>
          </a:xfrm>
          <a:prstGeom prst="rect">
            <a:avLst/>
          </a:prstGeom>
        </p:spPr>
      </p:pic>
      <p:pic>
        <p:nvPicPr>
          <p:cNvPr id="5" name="Picture 2" descr="ICSI Logo.PNG">
            <a:hlinkClick r:id="rId9"/>
          </p:cNvPr>
          <p:cNvPicPr>
            <a:picLocks noChangeAspect="1" noChangeArrowheads="1"/>
          </p:cNvPicPr>
          <p:nvPr/>
        </p:nvPicPr>
        <p:blipFill>
          <a:blip r:embed="rId10"/>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1179677153"/>
      </p:ext>
    </p:extLst>
  </p:cSld>
  <p:clrMapOvr>
    <a:masterClrMapping/>
  </p:clrMapOvr>
  <p:transition spd="slow">
    <p:randomBar dir="ver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Reporting of Fraud</a:t>
            </a:r>
          </a:p>
        </p:txBody>
      </p:sp>
      <p:graphicFrame>
        <p:nvGraphicFramePr>
          <p:cNvPr id="4" name="Diagram 3">
            <a:extLst>
              <a:ext uri="{FF2B5EF4-FFF2-40B4-BE49-F238E27FC236}">
                <a16:creationId xmlns="" xmlns:a16="http://schemas.microsoft.com/office/drawing/2014/main" id="{3C73E48E-FDCD-4A99-8EAF-46D355D674CD}"/>
              </a:ext>
            </a:extLst>
          </p:cNvPr>
          <p:cNvGraphicFramePr/>
          <p:nvPr>
            <p:extLst>
              <p:ext uri="{D42A27DB-BD31-4B8C-83A1-F6EECF244321}">
                <p14:modId xmlns:p14="http://schemas.microsoft.com/office/powerpoint/2010/main" val="260637287"/>
              </p:ext>
            </p:extLst>
          </p:nvPr>
        </p:nvGraphicFramePr>
        <p:xfrm>
          <a:off x="503548" y="915566"/>
          <a:ext cx="831692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CSI Logo.PNG">
            <a:hlinkClick r:id="rId8"/>
          </p:cNvPr>
          <p:cNvPicPr>
            <a:picLocks noChangeAspect="1" noChangeArrowheads="1"/>
          </p:cNvPicPr>
          <p:nvPr/>
        </p:nvPicPr>
        <p:blipFill>
          <a:blip r:embed="rId9"/>
          <a:srcRect/>
          <a:stretch>
            <a:fillRect/>
          </a:stretch>
        </p:blipFill>
        <p:spPr bwMode="auto">
          <a:xfrm>
            <a:off x="8257678" y="-46412"/>
            <a:ext cx="886321" cy="789362"/>
          </a:xfrm>
          <a:prstGeom prst="rect">
            <a:avLst/>
          </a:prstGeom>
          <a:noFill/>
        </p:spPr>
      </p:pic>
    </p:spTree>
    <p:extLst>
      <p:ext uri="{BB962C8B-B14F-4D97-AF65-F5344CB8AC3E}">
        <p14:creationId xmlns:p14="http://schemas.microsoft.com/office/powerpoint/2010/main" val="3561690968"/>
      </p:ext>
    </p:extLst>
  </p:cSld>
  <p:clrMapOvr>
    <a:masterClrMapping/>
  </p:clrMapOvr>
  <p:transition spd="slow">
    <p:randomBar dir="ver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dirty="0">
                <a:solidFill>
                  <a:srgbClr val="000000"/>
                </a:solidFill>
              </a:rPr>
              <a:t>Detection of Fraud</a:t>
            </a:r>
          </a:p>
        </p:txBody>
      </p:sp>
      <p:graphicFrame>
        <p:nvGraphicFramePr>
          <p:cNvPr id="4" name="Diagram 3">
            <a:extLst>
              <a:ext uri="{FF2B5EF4-FFF2-40B4-BE49-F238E27FC236}">
                <a16:creationId xmlns="" xmlns:a16="http://schemas.microsoft.com/office/drawing/2014/main" id="{3C73E48E-FDCD-4A99-8EAF-46D355D674CD}"/>
              </a:ext>
            </a:extLst>
          </p:cNvPr>
          <p:cNvGraphicFramePr/>
          <p:nvPr>
            <p:extLst>
              <p:ext uri="{D42A27DB-BD31-4B8C-83A1-F6EECF244321}">
                <p14:modId xmlns:p14="http://schemas.microsoft.com/office/powerpoint/2010/main" val="2334144791"/>
              </p:ext>
            </p:extLst>
          </p:nvPr>
        </p:nvGraphicFramePr>
        <p:xfrm>
          <a:off x="503548" y="915566"/>
          <a:ext cx="8316924"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ICSI Logo.PNG">
            <a:hlinkClick r:id="rId8"/>
          </p:cNvPr>
          <p:cNvPicPr>
            <a:picLocks noChangeAspect="1" noChangeArrowheads="1"/>
          </p:cNvPicPr>
          <p:nvPr/>
        </p:nvPicPr>
        <p:blipFill>
          <a:blip r:embed="rId9"/>
          <a:srcRect/>
          <a:stretch>
            <a:fillRect/>
          </a:stretch>
        </p:blipFill>
        <p:spPr bwMode="auto">
          <a:xfrm>
            <a:off x="8172120" y="-46412"/>
            <a:ext cx="971880" cy="865562"/>
          </a:xfrm>
          <a:prstGeom prst="rect">
            <a:avLst/>
          </a:prstGeom>
          <a:noFill/>
        </p:spPr>
      </p:pic>
    </p:spTree>
    <p:extLst>
      <p:ext uri="{BB962C8B-B14F-4D97-AF65-F5344CB8AC3E}">
        <p14:creationId xmlns:p14="http://schemas.microsoft.com/office/powerpoint/2010/main" val="1169355967"/>
      </p:ext>
    </p:extLst>
  </p:cSld>
  <p:clrMapOvr>
    <a:masterClrMapping/>
  </p:clrMapOvr>
  <p:transition spd="slow">
    <p:randomBar dir="ver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0F0F50-9963-44BC-AB6B-6AEBFC7A97E0}"/>
              </a:ext>
            </a:extLst>
          </p:cNvPr>
          <p:cNvSpPr>
            <a:spLocks noGrp="1"/>
          </p:cNvSpPr>
          <p:nvPr>
            <p:ph type="title"/>
          </p:nvPr>
        </p:nvSpPr>
        <p:spPr/>
        <p:txBody>
          <a:bodyPr/>
          <a:lstStyle/>
          <a:p>
            <a:r>
              <a:rPr lang="en-US" sz="2800" dirty="0">
                <a:solidFill>
                  <a:srgbClr val="000000"/>
                </a:solidFill>
              </a:rPr>
              <a:t>Identification and Reporting of the events/actions having major bearing on Auditee’s affairs</a:t>
            </a:r>
          </a:p>
        </p:txBody>
      </p:sp>
      <p:graphicFrame>
        <p:nvGraphicFramePr>
          <p:cNvPr id="4" name="Diagram 3">
            <a:extLst>
              <a:ext uri="{FF2B5EF4-FFF2-40B4-BE49-F238E27FC236}">
                <a16:creationId xmlns="" xmlns:a16="http://schemas.microsoft.com/office/drawing/2014/main" id="{3C73E48E-FDCD-4A99-8EAF-46D355D674CD}"/>
              </a:ext>
            </a:extLst>
          </p:cNvPr>
          <p:cNvGraphicFramePr/>
          <p:nvPr>
            <p:extLst>
              <p:ext uri="{D42A27DB-BD31-4B8C-83A1-F6EECF244321}">
                <p14:modId xmlns:p14="http://schemas.microsoft.com/office/powerpoint/2010/main" val="365887158"/>
              </p:ext>
            </p:extLst>
          </p:nvPr>
        </p:nvGraphicFramePr>
        <p:xfrm>
          <a:off x="251520" y="1203598"/>
          <a:ext cx="561662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 xmlns:a16="http://schemas.microsoft.com/office/drawing/2014/main" id="{14288D3A-4030-4BF9-B9C8-6D35053C392B}"/>
              </a:ext>
            </a:extLst>
          </p:cNvPr>
          <p:cNvPicPr>
            <a:picLocks noChangeAspect="1"/>
          </p:cNvPicPr>
          <p:nvPr/>
        </p:nvPicPr>
        <p:blipFill>
          <a:blip r:embed="rId8">
            <a:duotone>
              <a:schemeClr val="accent2">
                <a:shade val="45000"/>
                <a:satMod val="135000"/>
              </a:schemeClr>
              <a:prstClr val="white"/>
            </a:duotone>
          </a:blip>
          <a:stretch>
            <a:fillRect/>
          </a:stretch>
        </p:blipFill>
        <p:spPr>
          <a:xfrm>
            <a:off x="6156176" y="1501899"/>
            <a:ext cx="2528744" cy="2571750"/>
          </a:xfrm>
          <a:prstGeom prst="rect">
            <a:avLst/>
          </a:prstGeom>
        </p:spPr>
      </p:pic>
      <p:pic>
        <p:nvPicPr>
          <p:cNvPr id="6" name="Picture 2" descr="ICSI Logo.PNG">
            <a:hlinkClick r:id="rId9"/>
          </p:cNvPr>
          <p:cNvPicPr>
            <a:picLocks noChangeAspect="1" noChangeArrowheads="1"/>
          </p:cNvPicPr>
          <p:nvPr/>
        </p:nvPicPr>
        <p:blipFill>
          <a:blip r:embed="rId10"/>
          <a:srcRect/>
          <a:stretch>
            <a:fillRect/>
          </a:stretch>
        </p:blipFill>
        <p:spPr bwMode="auto">
          <a:xfrm>
            <a:off x="8229600" y="3943350"/>
            <a:ext cx="914400" cy="814370"/>
          </a:xfrm>
          <a:prstGeom prst="rect">
            <a:avLst/>
          </a:prstGeom>
          <a:noFill/>
        </p:spPr>
      </p:pic>
    </p:spTree>
    <p:extLst>
      <p:ext uri="{BB962C8B-B14F-4D97-AF65-F5344CB8AC3E}">
        <p14:creationId xmlns:p14="http://schemas.microsoft.com/office/powerpoint/2010/main" val="1489431545"/>
      </p:ext>
    </p:extLst>
  </p:cSld>
  <p:clrMapOvr>
    <a:masterClrMapping/>
  </p:clrMapOvr>
  <p:transition spd="slow">
    <p:randomBar dir="ver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B1FC4-70ED-4EEB-8553-90371DB3BACF}"/>
              </a:ext>
            </a:extLst>
          </p:cNvPr>
          <p:cNvSpPr>
            <a:spLocks noGrp="1"/>
          </p:cNvSpPr>
          <p:nvPr>
            <p:ph type="title"/>
          </p:nvPr>
        </p:nvSpPr>
        <p:spPr>
          <a:xfrm>
            <a:off x="467544" y="1919641"/>
            <a:ext cx="4572000" cy="884466"/>
          </a:xfrm>
        </p:spPr>
        <p:txBody>
          <a:bodyPr/>
          <a:lstStyle/>
          <a:p>
            <a:r>
              <a:rPr lang="en-US" dirty="0">
                <a:solidFill>
                  <a:srgbClr val="000000"/>
                </a:solidFill>
              </a:rPr>
              <a:t>Give your suggestions</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asb@icsi.edu</a:t>
            </a:r>
          </a:p>
        </p:txBody>
      </p:sp>
      <p:pic>
        <p:nvPicPr>
          <p:cNvPr id="5" name="Picture 4">
            <a:extLst>
              <a:ext uri="{FF2B5EF4-FFF2-40B4-BE49-F238E27FC236}">
                <a16:creationId xmlns="" xmlns:a16="http://schemas.microsoft.com/office/drawing/2014/main" id="{FF60B045-FAB7-4C27-9B6D-E018BAFA502B}"/>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295081" y="671186"/>
            <a:ext cx="3381375" cy="3381375"/>
          </a:xfrm>
          <a:prstGeom prst="rect">
            <a:avLst/>
          </a:prstGeom>
          <a:solidFill>
            <a:schemeClr val="tx1"/>
          </a:solidFill>
        </p:spPr>
      </p:pic>
      <p:pic>
        <p:nvPicPr>
          <p:cNvPr id="4" name="Picture 2" descr="ICSI Logo.PNG">
            <a:hlinkClick r:id="rId5"/>
          </p:cNvPr>
          <p:cNvPicPr>
            <a:picLocks noChangeAspect="1" noChangeArrowheads="1"/>
          </p:cNvPicPr>
          <p:nvPr/>
        </p:nvPicPr>
        <p:blipFill>
          <a:blip r:embed="rId6"/>
          <a:srcRect/>
          <a:stretch>
            <a:fillRect/>
          </a:stretch>
        </p:blipFill>
        <p:spPr bwMode="auto">
          <a:xfrm>
            <a:off x="8257678" y="-46412"/>
            <a:ext cx="886321" cy="789362"/>
          </a:xfrm>
          <a:prstGeom prst="rect">
            <a:avLst/>
          </a:prstGeom>
          <a:noFill/>
        </p:spPr>
      </p:pic>
    </p:spTree>
    <p:extLst>
      <p:ext uri="{BB962C8B-B14F-4D97-AF65-F5344CB8AC3E}">
        <p14:creationId xmlns:p14="http://schemas.microsoft.com/office/powerpoint/2010/main" val="298432236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Google Shape;516;p43">
            <a:extLst>
              <a:ext uri="{FF2B5EF4-FFF2-40B4-BE49-F238E27FC236}">
                <a16:creationId xmlns="" xmlns:a16="http://schemas.microsoft.com/office/drawing/2014/main" id="{2C22A0EF-4439-438C-A54C-424FF424D330}"/>
              </a:ext>
            </a:extLst>
          </p:cNvPr>
          <p:cNvSpPr/>
          <p:nvPr/>
        </p:nvSpPr>
        <p:spPr>
          <a:xfrm>
            <a:off x="3410477" y="1871668"/>
            <a:ext cx="387900" cy="363300"/>
          </a:xfrm>
          <a:custGeom>
            <a:avLst/>
            <a:gdLst/>
            <a:ahLst/>
            <a:cxnLst/>
            <a:rect l="l" t="t" r="r" b="b"/>
            <a:pathLst>
              <a:path w="120000" h="120000" extrusionOk="0">
                <a:moveTo>
                  <a:pt x="58392" y="109921"/>
                </a:moveTo>
                <a:cubicBezTo>
                  <a:pt x="58392" y="109945"/>
                  <a:pt x="61607" y="110494"/>
                  <a:pt x="61607" y="109921"/>
                </a:cubicBezTo>
                <a:lnTo>
                  <a:pt x="61607" y="109851"/>
                </a:lnTo>
                <a:cubicBezTo>
                  <a:pt x="80929" y="103093"/>
                  <a:pt x="90538" y="98937"/>
                  <a:pt x="110790" y="107213"/>
                </a:cubicBezTo>
                <a:lnTo>
                  <a:pt x="111142" y="20850"/>
                </a:lnTo>
                <a:lnTo>
                  <a:pt x="105743" y="20850"/>
                </a:lnTo>
                <a:cubicBezTo>
                  <a:pt x="105821" y="46504"/>
                  <a:pt x="105899" y="72157"/>
                  <a:pt x="105976" y="97811"/>
                </a:cubicBezTo>
                <a:cubicBezTo>
                  <a:pt x="91995" y="91718"/>
                  <a:pt x="76016" y="96522"/>
                  <a:pt x="61607" y="109411"/>
                </a:cubicBezTo>
                <a:lnTo>
                  <a:pt x="61607" y="20850"/>
                </a:lnTo>
                <a:lnTo>
                  <a:pt x="61607" y="17030"/>
                </a:lnTo>
                <a:lnTo>
                  <a:pt x="61607" y="15907"/>
                </a:lnTo>
                <a:cubicBezTo>
                  <a:pt x="70238" y="5918"/>
                  <a:pt x="78364" y="83"/>
                  <a:pt x="89113" y="0"/>
                </a:cubicBezTo>
                <a:cubicBezTo>
                  <a:pt x="93999" y="-36"/>
                  <a:pt x="99427" y="1114"/>
                  <a:pt x="105691" y="3604"/>
                </a:cubicBezTo>
                <a:cubicBezTo>
                  <a:pt x="105705" y="8079"/>
                  <a:pt x="105718" y="12555"/>
                  <a:pt x="105732" y="17030"/>
                </a:cubicBezTo>
                <a:lnTo>
                  <a:pt x="115580" y="16954"/>
                </a:lnTo>
                <a:lnTo>
                  <a:pt x="115580" y="29213"/>
                </a:lnTo>
                <a:lnTo>
                  <a:pt x="120000" y="29213"/>
                </a:lnTo>
                <a:lnTo>
                  <a:pt x="120000" y="120000"/>
                </a:lnTo>
                <a:lnTo>
                  <a:pt x="0" y="120000"/>
                </a:lnTo>
                <a:lnTo>
                  <a:pt x="0" y="29213"/>
                </a:lnTo>
                <a:lnTo>
                  <a:pt x="3795" y="29213"/>
                </a:lnTo>
                <a:lnTo>
                  <a:pt x="3795" y="16954"/>
                </a:lnTo>
                <a:lnTo>
                  <a:pt x="14267" y="17030"/>
                </a:lnTo>
                <a:cubicBezTo>
                  <a:pt x="14281" y="12555"/>
                  <a:pt x="14294" y="8079"/>
                  <a:pt x="14308" y="3604"/>
                </a:cubicBezTo>
                <a:cubicBezTo>
                  <a:pt x="20572" y="1114"/>
                  <a:pt x="26000" y="-36"/>
                  <a:pt x="30886" y="0"/>
                </a:cubicBezTo>
                <a:cubicBezTo>
                  <a:pt x="41635" y="83"/>
                  <a:pt x="49761" y="5918"/>
                  <a:pt x="58392" y="15907"/>
                </a:cubicBezTo>
                <a:lnTo>
                  <a:pt x="58392" y="17030"/>
                </a:lnTo>
                <a:lnTo>
                  <a:pt x="58392" y="20850"/>
                </a:lnTo>
                <a:lnTo>
                  <a:pt x="58392" y="109411"/>
                </a:lnTo>
                <a:cubicBezTo>
                  <a:pt x="43983" y="96522"/>
                  <a:pt x="28004" y="91718"/>
                  <a:pt x="14023" y="97811"/>
                </a:cubicBezTo>
                <a:lnTo>
                  <a:pt x="14256" y="20850"/>
                </a:lnTo>
                <a:lnTo>
                  <a:pt x="8857" y="20850"/>
                </a:lnTo>
                <a:lnTo>
                  <a:pt x="8504" y="106459"/>
                </a:lnTo>
                <a:cubicBezTo>
                  <a:pt x="28638" y="97578"/>
                  <a:pt x="40064" y="103903"/>
                  <a:pt x="58392" y="109851"/>
                </a:cubicBezTo>
              </a:path>
            </a:pathLst>
          </a:cu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5" name="Google Shape;517;p43">
            <a:extLst>
              <a:ext uri="{FF2B5EF4-FFF2-40B4-BE49-F238E27FC236}">
                <a16:creationId xmlns="" xmlns:a16="http://schemas.microsoft.com/office/drawing/2014/main" id="{7EE8E80A-D808-459C-A995-E73F336DE414}"/>
              </a:ext>
            </a:extLst>
          </p:cNvPr>
          <p:cNvSpPr/>
          <p:nvPr/>
        </p:nvSpPr>
        <p:spPr>
          <a:xfrm>
            <a:off x="1469882" y="1822918"/>
            <a:ext cx="412200" cy="412200"/>
          </a:xfrm>
          <a:custGeom>
            <a:avLst/>
            <a:gdLst/>
            <a:ahLst/>
            <a:cxnLst/>
            <a:rect l="l" t="t" r="r" b="b"/>
            <a:pathLst>
              <a:path w="120000" h="120000" extrusionOk="0">
                <a:moveTo>
                  <a:pt x="52419" y="72135"/>
                </a:moveTo>
                <a:lnTo>
                  <a:pt x="31039" y="106364"/>
                </a:lnTo>
                <a:cubicBezTo>
                  <a:pt x="48614" y="117343"/>
                  <a:pt x="70886" y="117439"/>
                  <a:pt x="88556" y="106615"/>
                </a:cubicBezTo>
                <a:lnTo>
                  <a:pt x="67470" y="72194"/>
                </a:lnTo>
                <a:cubicBezTo>
                  <a:pt x="65314" y="73574"/>
                  <a:pt x="62747" y="74346"/>
                  <a:pt x="60000" y="74346"/>
                </a:cubicBezTo>
                <a:cubicBezTo>
                  <a:pt x="57208" y="74346"/>
                  <a:pt x="54602" y="73548"/>
                  <a:pt x="52419" y="72135"/>
                </a:cubicBezTo>
                <a:close/>
                <a:moveTo>
                  <a:pt x="60000" y="50036"/>
                </a:moveTo>
                <a:cubicBezTo>
                  <a:pt x="54497" y="50036"/>
                  <a:pt x="50036" y="54497"/>
                  <a:pt x="50036" y="60000"/>
                </a:cubicBezTo>
                <a:cubicBezTo>
                  <a:pt x="50036" y="65503"/>
                  <a:pt x="54497" y="69964"/>
                  <a:pt x="60000" y="69964"/>
                </a:cubicBezTo>
                <a:cubicBezTo>
                  <a:pt x="65503" y="69964"/>
                  <a:pt x="69964" y="65503"/>
                  <a:pt x="69964" y="60000"/>
                </a:cubicBezTo>
                <a:cubicBezTo>
                  <a:pt x="69964" y="54497"/>
                  <a:pt x="65503" y="50036"/>
                  <a:pt x="60000" y="50036"/>
                </a:cubicBezTo>
                <a:close/>
                <a:moveTo>
                  <a:pt x="86091" y="11961"/>
                </a:moveTo>
                <a:lnTo>
                  <a:pt x="66816" y="47449"/>
                </a:lnTo>
                <a:cubicBezTo>
                  <a:pt x="71315" y="49821"/>
                  <a:pt x="74346" y="54556"/>
                  <a:pt x="74346" y="60000"/>
                </a:cubicBezTo>
                <a:lnTo>
                  <a:pt x="74296" y="60496"/>
                </a:lnTo>
                <a:lnTo>
                  <a:pt x="114633" y="61898"/>
                </a:lnTo>
                <a:cubicBezTo>
                  <a:pt x="115353" y="41188"/>
                  <a:pt x="104301" y="21852"/>
                  <a:pt x="86091" y="11961"/>
                </a:cubicBezTo>
                <a:close/>
                <a:moveTo>
                  <a:pt x="34327" y="11736"/>
                </a:moveTo>
                <a:cubicBezTo>
                  <a:pt x="16032" y="21468"/>
                  <a:pt x="4812" y="40707"/>
                  <a:pt x="5351" y="61423"/>
                </a:cubicBezTo>
                <a:lnTo>
                  <a:pt x="45691" y="60372"/>
                </a:lnTo>
                <a:cubicBezTo>
                  <a:pt x="45655" y="60249"/>
                  <a:pt x="45653" y="60124"/>
                  <a:pt x="45653" y="60000"/>
                </a:cubicBezTo>
                <a:cubicBezTo>
                  <a:pt x="45653" y="54512"/>
                  <a:pt x="48734" y="49744"/>
                  <a:pt x="53292" y="47390"/>
                </a:cubicBezTo>
                <a:close/>
                <a:moveTo>
                  <a:pt x="60000" y="0"/>
                </a:moveTo>
                <a:cubicBezTo>
                  <a:pt x="93137" y="0"/>
                  <a:pt x="120000" y="26862"/>
                  <a:pt x="120000" y="60000"/>
                </a:cubicBezTo>
                <a:cubicBezTo>
                  <a:pt x="120000" y="93137"/>
                  <a:pt x="93137" y="120000"/>
                  <a:pt x="60000" y="120000"/>
                </a:cubicBezTo>
                <a:cubicBezTo>
                  <a:pt x="26862" y="120000"/>
                  <a:pt x="0" y="93137"/>
                  <a:pt x="0" y="60000"/>
                </a:cubicBezTo>
                <a:cubicBezTo>
                  <a:pt x="0" y="26862"/>
                  <a:pt x="26862" y="0"/>
                  <a:pt x="60000" y="0"/>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7" name="Google Shape;518;p43">
            <a:extLst>
              <a:ext uri="{FF2B5EF4-FFF2-40B4-BE49-F238E27FC236}">
                <a16:creationId xmlns="" xmlns:a16="http://schemas.microsoft.com/office/drawing/2014/main" id="{512D174E-2378-4E7C-B5A1-D83ACB03B73B}"/>
              </a:ext>
            </a:extLst>
          </p:cNvPr>
          <p:cNvSpPr/>
          <p:nvPr/>
        </p:nvSpPr>
        <p:spPr>
          <a:xfrm>
            <a:off x="2333530" y="1822918"/>
            <a:ext cx="457200" cy="460800"/>
          </a:xfrm>
          <a:custGeom>
            <a:avLst/>
            <a:gdLst/>
            <a:ahLst/>
            <a:cxnLst/>
            <a:rect l="l" t="t" r="r" b="b"/>
            <a:pathLst>
              <a:path w="120000" h="120000" extrusionOk="0">
                <a:moveTo>
                  <a:pt x="65274" y="39473"/>
                </a:moveTo>
                <a:cubicBezTo>
                  <a:pt x="53599" y="36371"/>
                  <a:pt x="41599" y="43242"/>
                  <a:pt x="38470" y="54820"/>
                </a:cubicBezTo>
                <a:cubicBezTo>
                  <a:pt x="35342" y="66398"/>
                  <a:pt x="42270" y="78299"/>
                  <a:pt x="53945" y="81402"/>
                </a:cubicBezTo>
                <a:cubicBezTo>
                  <a:pt x="65620" y="84504"/>
                  <a:pt x="77621" y="77633"/>
                  <a:pt x="80749" y="66055"/>
                </a:cubicBezTo>
                <a:cubicBezTo>
                  <a:pt x="83877" y="54477"/>
                  <a:pt x="76949" y="42576"/>
                  <a:pt x="65274" y="39473"/>
                </a:cubicBezTo>
                <a:close/>
                <a:moveTo>
                  <a:pt x="69168" y="25060"/>
                </a:moveTo>
                <a:cubicBezTo>
                  <a:pt x="88870" y="30296"/>
                  <a:pt x="100561" y="50379"/>
                  <a:pt x="95282" y="69917"/>
                </a:cubicBezTo>
                <a:cubicBezTo>
                  <a:pt x="90003" y="89455"/>
                  <a:pt x="69753" y="101050"/>
                  <a:pt x="50051" y="95815"/>
                </a:cubicBezTo>
                <a:cubicBezTo>
                  <a:pt x="30350" y="90579"/>
                  <a:pt x="18658" y="70496"/>
                  <a:pt x="23937" y="50958"/>
                </a:cubicBezTo>
                <a:cubicBezTo>
                  <a:pt x="29216" y="31420"/>
                  <a:pt x="49467" y="19825"/>
                  <a:pt x="69168" y="25060"/>
                </a:cubicBezTo>
                <a:close/>
                <a:moveTo>
                  <a:pt x="70584" y="19819"/>
                </a:moveTo>
                <a:cubicBezTo>
                  <a:pt x="47964" y="13808"/>
                  <a:pt x="24713" y="27121"/>
                  <a:pt x="18652" y="49554"/>
                </a:cubicBezTo>
                <a:cubicBezTo>
                  <a:pt x="12591" y="71987"/>
                  <a:pt x="26015" y="95045"/>
                  <a:pt x="48635" y="101056"/>
                </a:cubicBezTo>
                <a:cubicBezTo>
                  <a:pt x="71255" y="107067"/>
                  <a:pt x="94506" y="93754"/>
                  <a:pt x="100567" y="71321"/>
                </a:cubicBezTo>
                <a:cubicBezTo>
                  <a:pt x="106628" y="48888"/>
                  <a:pt x="93204" y="25830"/>
                  <a:pt x="70584" y="19819"/>
                </a:cubicBezTo>
                <a:close/>
                <a:moveTo>
                  <a:pt x="120000" y="28418"/>
                </a:moveTo>
                <a:lnTo>
                  <a:pt x="119819" y="29085"/>
                </a:lnTo>
                <a:lnTo>
                  <a:pt x="119636" y="28804"/>
                </a:lnTo>
                <a:close/>
                <a:moveTo>
                  <a:pt x="84120" y="4683"/>
                </a:moveTo>
                <a:lnTo>
                  <a:pt x="83867" y="19572"/>
                </a:lnTo>
                <a:lnTo>
                  <a:pt x="83406" y="19449"/>
                </a:lnTo>
                <a:cubicBezTo>
                  <a:pt x="87163" y="21546"/>
                  <a:pt x="90559" y="24117"/>
                  <a:pt x="93431" y="27166"/>
                </a:cubicBezTo>
                <a:lnTo>
                  <a:pt x="106796" y="23870"/>
                </a:lnTo>
                <a:lnTo>
                  <a:pt x="115363" y="39849"/>
                </a:lnTo>
                <a:lnTo>
                  <a:pt x="105840" y="48364"/>
                </a:lnTo>
                <a:cubicBezTo>
                  <a:pt x="107034" y="52676"/>
                  <a:pt x="107596" y="57191"/>
                  <a:pt x="107394" y="61781"/>
                </a:cubicBezTo>
                <a:lnTo>
                  <a:pt x="119289" y="68330"/>
                </a:lnTo>
                <a:lnTo>
                  <a:pt x="114566" y="85810"/>
                </a:lnTo>
                <a:lnTo>
                  <a:pt x="100132" y="85570"/>
                </a:lnTo>
                <a:cubicBezTo>
                  <a:pt x="98307" y="88594"/>
                  <a:pt x="96096" y="91321"/>
                  <a:pt x="93619" y="93756"/>
                </a:cubicBezTo>
                <a:lnTo>
                  <a:pt x="98359" y="106025"/>
                </a:lnTo>
                <a:lnTo>
                  <a:pt x="83411" y="116405"/>
                </a:lnTo>
                <a:lnTo>
                  <a:pt x="72073" y="106643"/>
                </a:lnTo>
                <a:lnTo>
                  <a:pt x="73453" y="105685"/>
                </a:lnTo>
                <a:cubicBezTo>
                  <a:pt x="69110" y="107079"/>
                  <a:pt x="64517" y="107749"/>
                  <a:pt x="59835" y="107723"/>
                </a:cubicBezTo>
                <a:lnTo>
                  <a:pt x="52963" y="119999"/>
                </a:lnTo>
                <a:lnTo>
                  <a:pt x="35336" y="115316"/>
                </a:lnTo>
                <a:lnTo>
                  <a:pt x="35574" y="101277"/>
                </a:lnTo>
                <a:cubicBezTo>
                  <a:pt x="31839" y="99165"/>
                  <a:pt x="28466" y="96583"/>
                  <a:pt x="25614" y="93529"/>
                </a:cubicBezTo>
                <a:lnTo>
                  <a:pt x="25843" y="94015"/>
                </a:lnTo>
                <a:lnTo>
                  <a:pt x="11102" y="96847"/>
                </a:lnTo>
                <a:lnTo>
                  <a:pt x="3390" y="80445"/>
                </a:lnTo>
                <a:lnTo>
                  <a:pt x="13359" y="72429"/>
                </a:lnTo>
                <a:cubicBezTo>
                  <a:pt x="12295" y="68561"/>
                  <a:pt x="11739" y="64530"/>
                  <a:pt x="11738" y="60428"/>
                </a:cubicBezTo>
                <a:lnTo>
                  <a:pt x="0" y="53965"/>
                </a:lnTo>
                <a:lnTo>
                  <a:pt x="4723" y="36484"/>
                </a:lnTo>
                <a:lnTo>
                  <a:pt x="18174" y="36709"/>
                </a:lnTo>
                <a:cubicBezTo>
                  <a:pt x="19999" y="33515"/>
                  <a:pt x="22203" y="30603"/>
                  <a:pt x="24696" y="27997"/>
                </a:cubicBezTo>
                <a:lnTo>
                  <a:pt x="20190" y="14215"/>
                </a:lnTo>
                <a:lnTo>
                  <a:pt x="35666" y="4625"/>
                </a:lnTo>
                <a:lnTo>
                  <a:pt x="46473" y="14962"/>
                </a:lnTo>
                <a:lnTo>
                  <a:pt x="46365" y="15030"/>
                </a:lnTo>
                <a:cubicBezTo>
                  <a:pt x="50613" y="13704"/>
                  <a:pt x="55098" y="13091"/>
                  <a:pt x="59667" y="13141"/>
                </a:cubicBezTo>
                <a:lnTo>
                  <a:pt x="59206" y="13018"/>
                </a:lnTo>
                <a:lnTo>
                  <a:pt x="66493" y="0"/>
                </a:lnTo>
                <a:close/>
              </a:path>
            </a:pathLst>
          </a:custGeom>
          <a:solidFill>
            <a:schemeClr val="tx1">
              <a:lumMod val="50000"/>
              <a:lumOff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8" name="Google Shape;930;p59">
            <a:extLst>
              <a:ext uri="{FF2B5EF4-FFF2-40B4-BE49-F238E27FC236}">
                <a16:creationId xmlns="" xmlns:a16="http://schemas.microsoft.com/office/drawing/2014/main" id="{046DD413-390D-4DFF-B3AF-02BD3443F1F8}"/>
              </a:ext>
            </a:extLst>
          </p:cNvPr>
          <p:cNvSpPr/>
          <p:nvPr/>
        </p:nvSpPr>
        <p:spPr>
          <a:xfrm>
            <a:off x="4418124" y="1905694"/>
            <a:ext cx="369900" cy="360000"/>
          </a:xfrm>
          <a:custGeom>
            <a:avLst/>
            <a:gdLst/>
            <a:ahLst/>
            <a:cxnLst/>
            <a:rect l="l" t="t" r="r" b="b"/>
            <a:pathLst>
              <a:path w="120000" h="120000" extrusionOk="0">
                <a:moveTo>
                  <a:pt x="0" y="77765"/>
                </a:moveTo>
                <a:cubicBezTo>
                  <a:pt x="9214" y="87343"/>
                  <a:pt x="31991" y="85652"/>
                  <a:pt x="50377" y="84700"/>
                </a:cubicBezTo>
                <a:lnTo>
                  <a:pt x="51458" y="111442"/>
                </a:lnTo>
                <a:lnTo>
                  <a:pt x="26043" y="110004"/>
                </a:lnTo>
                <a:cubicBezTo>
                  <a:pt x="16970" y="109176"/>
                  <a:pt x="7890" y="95297"/>
                  <a:pt x="0" y="77765"/>
                </a:cubicBezTo>
                <a:close/>
                <a:moveTo>
                  <a:pt x="71485" y="75311"/>
                </a:moveTo>
                <a:lnTo>
                  <a:pt x="71485" y="84822"/>
                </a:lnTo>
                <a:lnTo>
                  <a:pt x="96453" y="84822"/>
                </a:lnTo>
                <a:cubicBezTo>
                  <a:pt x="101149" y="96915"/>
                  <a:pt x="107723" y="109009"/>
                  <a:pt x="97079" y="110167"/>
                </a:cubicBezTo>
                <a:lnTo>
                  <a:pt x="71485" y="110489"/>
                </a:lnTo>
                <a:lnTo>
                  <a:pt x="71485" y="119999"/>
                </a:lnTo>
                <a:lnTo>
                  <a:pt x="51881" y="97655"/>
                </a:lnTo>
                <a:close/>
                <a:moveTo>
                  <a:pt x="107457" y="47555"/>
                </a:moveTo>
                <a:lnTo>
                  <a:pt x="118951" y="70887"/>
                </a:lnTo>
                <a:cubicBezTo>
                  <a:pt x="122791" y="79375"/>
                  <a:pt x="115632" y="94394"/>
                  <a:pt x="104799" y="110180"/>
                </a:cubicBezTo>
                <a:cubicBezTo>
                  <a:pt x="108265" y="97192"/>
                  <a:pt x="95452" y="77771"/>
                  <a:pt x="85456" y="61888"/>
                </a:cubicBezTo>
                <a:close/>
                <a:moveTo>
                  <a:pt x="37016" y="36942"/>
                </a:moveTo>
                <a:lnTo>
                  <a:pt x="46048" y="65557"/>
                </a:lnTo>
                <a:lnTo>
                  <a:pt x="38032" y="60802"/>
                </a:lnTo>
                <a:lnTo>
                  <a:pt x="25547" y="83018"/>
                </a:lnTo>
                <a:cubicBezTo>
                  <a:pt x="13005" y="81150"/>
                  <a:pt x="-475" y="80952"/>
                  <a:pt x="3870" y="70902"/>
                </a:cubicBezTo>
                <a:lnTo>
                  <a:pt x="16396" y="47968"/>
                </a:lnTo>
                <a:lnTo>
                  <a:pt x="8380" y="43213"/>
                </a:lnTo>
                <a:close/>
                <a:moveTo>
                  <a:pt x="78925" y="4465"/>
                </a:moveTo>
                <a:cubicBezTo>
                  <a:pt x="80581" y="4440"/>
                  <a:pt x="82194" y="5364"/>
                  <a:pt x="83768" y="7587"/>
                </a:cubicBezTo>
                <a:lnTo>
                  <a:pt x="96837" y="30199"/>
                </a:lnTo>
                <a:lnTo>
                  <a:pt x="104853" y="25444"/>
                </a:lnTo>
                <a:lnTo>
                  <a:pt x="95821" y="54060"/>
                </a:lnTo>
                <a:lnTo>
                  <a:pt x="67185" y="47788"/>
                </a:lnTo>
                <a:lnTo>
                  <a:pt x="75201" y="43033"/>
                </a:lnTo>
                <a:lnTo>
                  <a:pt x="62717" y="20817"/>
                </a:lnTo>
                <a:cubicBezTo>
                  <a:pt x="68602" y="13148"/>
                  <a:pt x="73958" y="4539"/>
                  <a:pt x="78925" y="4465"/>
                </a:cubicBezTo>
                <a:close/>
                <a:moveTo>
                  <a:pt x="66476" y="1"/>
                </a:moveTo>
                <a:cubicBezTo>
                  <a:pt x="70713" y="20"/>
                  <a:pt x="75239" y="276"/>
                  <a:pt x="79919" y="712"/>
                </a:cubicBezTo>
                <a:cubicBezTo>
                  <a:pt x="67239" y="4122"/>
                  <a:pt x="57275" y="25234"/>
                  <a:pt x="48885" y="42069"/>
                </a:cubicBezTo>
                <a:lnTo>
                  <a:pt x="25803" y="29660"/>
                </a:lnTo>
                <a:lnTo>
                  <a:pt x="39723" y="7766"/>
                </a:lnTo>
                <a:cubicBezTo>
                  <a:pt x="43649" y="2021"/>
                  <a:pt x="53764" y="-55"/>
                  <a:pt x="66476" y="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Arial"/>
              <a:ea typeface="Arial"/>
              <a:cs typeface="Arial"/>
              <a:sym typeface="Arial"/>
            </a:endParaRPr>
          </a:p>
        </p:txBody>
      </p:sp>
      <p:sp>
        <p:nvSpPr>
          <p:cNvPr id="9" name="Rectangle 8">
            <a:extLst>
              <a:ext uri="{FF2B5EF4-FFF2-40B4-BE49-F238E27FC236}">
                <a16:creationId xmlns="" xmlns:a16="http://schemas.microsoft.com/office/drawing/2014/main" id="{E02A5AE5-4624-4376-AD08-41EAA691712D}"/>
              </a:ext>
            </a:extLst>
          </p:cNvPr>
          <p:cNvSpPr/>
          <p:nvPr/>
        </p:nvSpPr>
        <p:spPr>
          <a:xfrm>
            <a:off x="310480" y="2499742"/>
            <a:ext cx="5410710" cy="584775"/>
          </a:xfrm>
          <a:prstGeom prst="rect">
            <a:avLst/>
          </a:prstGeom>
        </p:spPr>
        <p:txBody>
          <a:bodyPr wrap="square">
            <a:spAutoFit/>
          </a:bodyPr>
          <a:lstStyle/>
          <a:p>
            <a:pPr lvl="0" algn="ctr"/>
            <a:r>
              <a:rPr lang="en-US" sz="3200" b="1" dirty="0"/>
              <a:t>Few Notables</a:t>
            </a:r>
          </a:p>
        </p:txBody>
      </p:sp>
      <p:pic>
        <p:nvPicPr>
          <p:cNvPr id="10" name="Picture 9">
            <a:extLst>
              <a:ext uri="{FF2B5EF4-FFF2-40B4-BE49-F238E27FC236}">
                <a16:creationId xmlns="" xmlns:a16="http://schemas.microsoft.com/office/drawing/2014/main" id="{8DC37B38-506A-40A0-8892-85165F8E760F}"/>
              </a:ext>
            </a:extLst>
          </p:cNvPr>
          <p:cNvPicPr>
            <a:picLocks noChangeAspect="1"/>
          </p:cNvPicPr>
          <p:nvPr/>
        </p:nvPicPr>
        <p:blipFill>
          <a:blip r:embed="rId3">
            <a:grayscl/>
          </a:blip>
          <a:stretch>
            <a:fillRect/>
          </a:stretch>
        </p:blipFill>
        <p:spPr>
          <a:xfrm flipH="1">
            <a:off x="5721190" y="1311549"/>
            <a:ext cx="2647517" cy="2972169"/>
          </a:xfrm>
          <a:prstGeom prst="rect">
            <a:avLst/>
          </a:prstGeom>
        </p:spPr>
      </p:pic>
      <p:pic>
        <p:nvPicPr>
          <p:cNvPr id="11" name="Picture 2" descr="ICSI Logo.PNG">
            <a:hlinkClick r:id="rId4"/>
          </p:cNvPr>
          <p:cNvPicPr>
            <a:picLocks noChangeAspect="1" noChangeArrowheads="1"/>
          </p:cNvPicPr>
          <p:nvPr/>
        </p:nvPicPr>
        <p:blipFill>
          <a:blip r:embed="rId5"/>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3027009512"/>
      </p:ext>
    </p:extLst>
  </p:cSld>
  <p:clrMapOvr>
    <a:masterClrMapping/>
  </p:clrMapOvr>
  <p:transition spd="slow">
    <p:randomBar dir="ver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60" name="Google Shape;760;p55"/>
          <p:cNvSpPr/>
          <p:nvPr/>
        </p:nvSpPr>
        <p:spPr>
          <a:xfrm>
            <a:off x="515698" y="436261"/>
            <a:ext cx="4056300" cy="2088300"/>
          </a:xfrm>
          <a:prstGeom prst="roundRect">
            <a:avLst>
              <a:gd name="adj" fmla="val 16667"/>
            </a:avLst>
          </a:prstGeom>
          <a:solidFill>
            <a:srgbClr val="3F3F3F">
              <a:alpha val="69800"/>
            </a:srgbClr>
          </a:solidFill>
          <a:ln>
            <a:noFill/>
          </a:ln>
        </p:spPr>
        <p:txBody>
          <a:bodyPr spcFirstLastPara="1" wrap="square" lIns="91425" tIns="45700" rIns="91425" bIns="45700" anchor="ctr" anchorCtr="0">
            <a:noAutofit/>
          </a:bodyPr>
          <a:lstStyle/>
          <a:p>
            <a:pPr lvl="0" algn="ctr">
              <a:buClr>
                <a:schemeClr val="lt1"/>
              </a:buClr>
            </a:pPr>
            <a:r>
              <a:rPr lang="en-US" sz="3600" b="1" dirty="0" smtClean="0">
                <a:solidFill>
                  <a:schemeClr val="lt1"/>
                </a:solidFill>
              </a:rPr>
              <a:t>Thank you</a:t>
            </a:r>
            <a:endParaRPr lang="en-US" sz="3600" b="1" dirty="0">
              <a:solidFill>
                <a:schemeClr val="lt1"/>
              </a:solidFill>
            </a:endParaRPr>
          </a:p>
        </p:txBody>
      </p:sp>
      <p:sp>
        <p:nvSpPr>
          <p:cNvPr id="761" name="Google Shape;761;p55"/>
          <p:cNvSpPr txBox="1"/>
          <p:nvPr/>
        </p:nvSpPr>
        <p:spPr>
          <a:xfrm>
            <a:off x="887698" y="771550"/>
            <a:ext cx="3312300" cy="120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lang="en-US" b="1" dirty="0"/>
          </a:p>
        </p:txBody>
      </p:sp>
      <p:sp>
        <p:nvSpPr>
          <p:cNvPr id="764" name="Google Shape;764;p55"/>
          <p:cNvSpPr txBox="1"/>
          <p:nvPr/>
        </p:nvSpPr>
        <p:spPr>
          <a:xfrm>
            <a:off x="1043608" y="3847963"/>
            <a:ext cx="2599603" cy="276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Font typeface="Arial"/>
              <a:buNone/>
            </a:pPr>
            <a:endParaRPr sz="1400" dirty="0">
              <a:solidFill>
                <a:schemeClr val="lt1"/>
              </a:solidFill>
              <a:latin typeface="Arial"/>
              <a:ea typeface="Arial"/>
              <a:cs typeface="Arial"/>
              <a:sym typeface="Arial"/>
            </a:endParaRPr>
          </a:p>
        </p:txBody>
      </p:sp>
      <p:pic>
        <p:nvPicPr>
          <p:cNvPr id="17" name="Picture 2" descr="ICSI Logo.PNG">
            <a:hlinkClick r:id="rId3"/>
          </p:cNvPr>
          <p:cNvPicPr>
            <a:picLocks noChangeAspect="1" noChangeArrowheads="1"/>
          </p:cNvPicPr>
          <p:nvPr/>
        </p:nvPicPr>
        <p:blipFill>
          <a:blip r:embed="rId4"/>
          <a:srcRect/>
          <a:stretch>
            <a:fillRect/>
          </a:stretch>
        </p:blipFill>
        <p:spPr bwMode="auto">
          <a:xfrm>
            <a:off x="8257678" y="-46412"/>
            <a:ext cx="886321" cy="789362"/>
          </a:xfrm>
          <a:prstGeom prst="rect">
            <a:avLst/>
          </a:prstGeom>
          <a:noFill/>
        </p:spPr>
      </p:pic>
    </p:spTree>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17378" y="123478"/>
            <a:ext cx="9144000" cy="648072"/>
          </a:xfrm>
          <a:prstGeom prst="rect">
            <a:avLst/>
          </a:prstGeom>
          <a:noFill/>
          <a:ln>
            <a:noFill/>
          </a:ln>
        </p:spPr>
        <p:txBody>
          <a:bodyPr spcFirstLastPara="1" wrap="square" lIns="91425" tIns="45700" rIns="91425" bIns="45700" anchor="ctr" anchorCtr="0">
            <a:noAutofit/>
          </a:bodyPr>
          <a:lstStyle/>
          <a:p>
            <a:pPr lvl="0">
              <a:buClr>
                <a:srgbClr val="E54632"/>
              </a:buClr>
            </a:pPr>
            <a:r>
              <a:rPr lang="en-US" sz="2800" dirty="0">
                <a:solidFill>
                  <a:srgbClr val="000000"/>
                </a:solidFill>
              </a:rPr>
              <a:t>Principles not the Procedures</a:t>
            </a:r>
            <a:endParaRPr sz="4000" b="1" i="0" u="none" strike="noStrike" cap="none" dirty="0">
              <a:solidFill>
                <a:srgbClr val="000000"/>
              </a:solidFill>
              <a:sym typeface="Arial"/>
            </a:endParaRPr>
          </a:p>
        </p:txBody>
      </p:sp>
      <p:sp>
        <p:nvSpPr>
          <p:cNvPr id="4" name="TextBox 3">
            <a:extLst>
              <a:ext uri="{FF2B5EF4-FFF2-40B4-BE49-F238E27FC236}">
                <a16:creationId xmlns="" xmlns:a16="http://schemas.microsoft.com/office/drawing/2014/main" id="{BF9CFF32-0318-491E-9AC3-F727FEAADECD}"/>
              </a:ext>
            </a:extLst>
          </p:cNvPr>
          <p:cNvSpPr txBox="1"/>
          <p:nvPr/>
        </p:nvSpPr>
        <p:spPr>
          <a:xfrm>
            <a:off x="1259632" y="771550"/>
            <a:ext cx="6984776" cy="2384405"/>
          </a:xfrm>
          <a:prstGeom prst="rightArrow">
            <a:avLst/>
          </a:prstGeom>
          <a:solidFill>
            <a:srgbClr val="000000"/>
          </a:solidFill>
          <a:effectLst>
            <a:reflection blurRad="6350" stA="50000" endA="300" endPos="90000" dist="50800" dir="5400000" sy="-100000" algn="bl" rotWithShape="0"/>
          </a:effectLst>
        </p:spPr>
        <p:txBody>
          <a:bodyPr wrap="square" rtlCol="0">
            <a:spAutoFit/>
          </a:bodyPr>
          <a:lstStyle/>
          <a:p>
            <a:pPr algn="ctr"/>
            <a:r>
              <a:rPr lang="en-US" sz="7200" b="1" spc="400" dirty="0" smtClean="0">
                <a:solidFill>
                  <a:schemeClr val="bg1"/>
                </a:solidFill>
              </a:rPr>
              <a:t>PRINCIPLES</a:t>
            </a:r>
            <a:endParaRPr lang="en-US" sz="7200" b="1" spc="400" dirty="0">
              <a:solidFill>
                <a:schemeClr val="bg1"/>
              </a:solidFill>
            </a:endParaRPr>
          </a:p>
        </p:txBody>
      </p:sp>
      <p:sp>
        <p:nvSpPr>
          <p:cNvPr id="5" name="Title 1">
            <a:extLst>
              <a:ext uri="{FF2B5EF4-FFF2-40B4-BE49-F238E27FC236}">
                <a16:creationId xmlns="" xmlns:a16="http://schemas.microsoft.com/office/drawing/2014/main" id="{810B1FC4-70ED-4EEB-8553-90371DB3BACF}"/>
              </a:ext>
            </a:extLst>
          </p:cNvPr>
          <p:cNvSpPr txBox="1">
            <a:spLocks/>
          </p:cNvSpPr>
          <p:nvPr/>
        </p:nvSpPr>
        <p:spPr>
          <a:xfrm>
            <a:off x="576064" y="2695396"/>
            <a:ext cx="6372200" cy="884466"/>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1400"/>
              <a:buFont typeface="Arial"/>
              <a:buNone/>
              <a:defRPr sz="3600" b="1" i="0" u="none" strike="noStrike" cap="none">
                <a:solidFill>
                  <a:schemeClr val="dk1"/>
                </a:solidFill>
                <a:latin typeface="Arial"/>
                <a:ea typeface="Arial"/>
                <a:cs typeface="Arial"/>
                <a:sym typeface="Arial"/>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smtClean="0">
                <a:solidFill>
                  <a:srgbClr val="000000"/>
                </a:solidFill>
              </a:rPr>
              <a:t>Procedures are part of Guidance Note</a:t>
            </a:r>
            <a:endParaRPr lang="en-US" dirty="0">
              <a:solidFill>
                <a:srgbClr val="000000"/>
              </a:solidFill>
            </a:endParaRPr>
          </a:p>
        </p:txBody>
      </p:sp>
      <p:pic>
        <p:nvPicPr>
          <p:cNvPr id="7" name="Picture 2" descr="ICSI Logo.PNG">
            <a:hlinkClick r:id="rId3"/>
          </p:cNvPr>
          <p:cNvPicPr>
            <a:picLocks noChangeAspect="1" noChangeArrowheads="1"/>
          </p:cNvPicPr>
          <p:nvPr/>
        </p:nvPicPr>
        <p:blipFill>
          <a:blip r:embed="rId4"/>
          <a:srcRect/>
          <a:stretch>
            <a:fillRect/>
          </a:stretch>
        </p:blipFill>
        <p:spPr bwMode="auto">
          <a:xfrm>
            <a:off x="8001000" y="-46412"/>
            <a:ext cx="1143000" cy="1017962"/>
          </a:xfrm>
          <a:prstGeom prst="rect">
            <a:avLst/>
          </a:prstGeom>
          <a:noFill/>
        </p:spPr>
      </p:pic>
    </p:spTree>
    <p:extLst>
      <p:ext uri="{BB962C8B-B14F-4D97-AF65-F5344CB8AC3E}">
        <p14:creationId xmlns:p14="http://schemas.microsoft.com/office/powerpoint/2010/main" val="80596461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Contents Slide Master">
  <a:themeElements>
    <a:clrScheme name="Custom 1">
      <a:dk1>
        <a:srgbClr val="000000"/>
      </a:dk1>
      <a:lt1>
        <a:srgbClr val="FFFFFF"/>
      </a:lt1>
      <a:dk2>
        <a:srgbClr val="1F497D"/>
      </a:dk2>
      <a:lt2>
        <a:srgbClr val="EEECE1"/>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5709</TotalTime>
  <Words>4383</Words>
  <Application>Microsoft Office PowerPoint</Application>
  <PresentationFormat>On-screen Show (16:9)</PresentationFormat>
  <Paragraphs>376</Paragraphs>
  <Slides>80</Slides>
  <Notes>80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Contents Slide Master</vt:lpstr>
      <vt:lpstr>ICSI Auditing Standards</vt:lpstr>
      <vt:lpstr>Journey</vt:lpstr>
      <vt:lpstr>Why Auditing Standards ?</vt:lpstr>
      <vt:lpstr>Scope of Auditing Standards Board</vt:lpstr>
      <vt:lpstr>Objectives of Auditing Standards</vt:lpstr>
      <vt:lpstr>Auditing Standards – CSAS – As Released by ICSI</vt:lpstr>
      <vt:lpstr>Other Proposed Standards</vt:lpstr>
      <vt:lpstr>PowerPoint Presentation</vt:lpstr>
      <vt:lpstr>Principles not the Procedures</vt:lpstr>
      <vt:lpstr>No Immunity</vt:lpstr>
      <vt:lpstr>No repetition of definition in subsequent standards </vt:lpstr>
      <vt:lpstr>Applicable to all audits not only on secretarial audits</vt:lpstr>
      <vt:lpstr>No pick and choose</vt:lpstr>
      <vt:lpstr>Letter and Sprit</vt:lpstr>
      <vt:lpstr>Stress Test Desirable</vt:lpstr>
      <vt:lpstr>Framework of Standards</vt:lpstr>
      <vt:lpstr>Scope of Standards</vt:lpstr>
      <vt:lpstr>PowerPoint Presentation</vt:lpstr>
      <vt:lpstr>Objectives of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Audit Engagement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Identification and segregation of applicable laws</vt:lpstr>
      <vt:lpstr>Verification of corporate conduct and compliance of laws</vt:lpstr>
      <vt:lpstr>Verification of corporate conduct and compliance of laws</vt:lpstr>
      <vt:lpstr>Board Composition</vt:lpstr>
      <vt:lpstr>Board Process</vt:lpstr>
      <vt:lpstr>System and Process</vt:lpstr>
      <vt:lpstr>System and Process</vt:lpstr>
      <vt:lpstr>Reporting of Fraud</vt:lpstr>
      <vt:lpstr>Detection of Fraud</vt:lpstr>
      <vt:lpstr>Identification and Reporting of the events/actions having major bearing on Auditee’s affairs</vt:lpstr>
      <vt:lpstr>Give your suggestions  asb@icsi.edu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Presentation Template</dc:title>
  <dc:creator>Anshul</dc:creator>
  <cp:lastModifiedBy>Sharada S C</cp:lastModifiedBy>
  <cp:revision>264</cp:revision>
  <cp:lastPrinted>2019-05-17T11:12:10Z</cp:lastPrinted>
  <dcterms:modified xsi:type="dcterms:W3CDTF">2019-09-04T17:02:38Z</dcterms:modified>
</cp:coreProperties>
</file>