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9" r:id="rId2"/>
    <p:sldMasterId id="2147483668" r:id="rId3"/>
  </p:sldMasterIdLst>
  <p:notesMasterIdLst>
    <p:notesMasterId r:id="rId48"/>
  </p:notesMasterIdLst>
  <p:handoutMasterIdLst>
    <p:handoutMasterId r:id="rId49"/>
  </p:handoutMasterIdLst>
  <p:sldIdLst>
    <p:sldId id="470" r:id="rId4"/>
    <p:sldId id="363" r:id="rId5"/>
    <p:sldId id="574" r:id="rId6"/>
    <p:sldId id="572" r:id="rId7"/>
    <p:sldId id="573" r:id="rId8"/>
    <p:sldId id="285" r:id="rId9"/>
    <p:sldId id="366" r:id="rId10"/>
    <p:sldId id="370" r:id="rId11"/>
    <p:sldId id="276" r:id="rId12"/>
    <p:sldId id="284" r:id="rId13"/>
    <p:sldId id="260" r:id="rId14"/>
    <p:sldId id="365" r:id="rId15"/>
    <p:sldId id="298" r:id="rId16"/>
    <p:sldId id="355" r:id="rId17"/>
    <p:sldId id="356" r:id="rId18"/>
    <p:sldId id="261" r:id="rId19"/>
    <p:sldId id="288" r:id="rId20"/>
    <p:sldId id="262" r:id="rId21"/>
    <p:sldId id="357" r:id="rId22"/>
    <p:sldId id="292" r:id="rId23"/>
    <p:sldId id="364" r:id="rId24"/>
    <p:sldId id="289" r:id="rId25"/>
    <p:sldId id="290" r:id="rId26"/>
    <p:sldId id="291" r:id="rId27"/>
    <p:sldId id="293" r:id="rId28"/>
    <p:sldId id="359" r:id="rId29"/>
    <p:sldId id="361" r:id="rId30"/>
    <p:sldId id="360" r:id="rId31"/>
    <p:sldId id="368" r:id="rId32"/>
    <p:sldId id="263" r:id="rId33"/>
    <p:sldId id="264" r:id="rId34"/>
    <p:sldId id="265" r:id="rId35"/>
    <p:sldId id="266" r:id="rId36"/>
    <p:sldId id="297" r:id="rId37"/>
    <p:sldId id="267" r:id="rId38"/>
    <p:sldId id="268" r:id="rId39"/>
    <p:sldId id="269" r:id="rId40"/>
    <p:sldId id="270" r:id="rId41"/>
    <p:sldId id="271" r:id="rId42"/>
    <p:sldId id="272" r:id="rId43"/>
    <p:sldId id="273" r:id="rId44"/>
    <p:sldId id="283" r:id="rId45"/>
    <p:sldId id="275" r:id="rId46"/>
    <p:sldId id="450" r:id="rId4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C5040"/>
    <a:srgbClr val="97002D"/>
    <a:srgbClr val="993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91" autoAdjust="0"/>
  </p:normalViewPr>
  <p:slideViewPr>
    <p:cSldViewPr>
      <p:cViewPr varScale="1">
        <p:scale>
          <a:sx n="65" d="100"/>
          <a:sy n="65" d="100"/>
        </p:scale>
        <p:origin x="1398" y="60"/>
      </p:cViewPr>
      <p:guideLst>
        <p:guide orient="horz" pos="2880"/>
        <p:guide pos="2160"/>
      </p:guideLst>
    </p:cSldViewPr>
  </p:slideViewPr>
  <p:notesTextViewPr>
    <p:cViewPr>
      <p:scale>
        <a:sx n="100" d="100"/>
        <a:sy n="100" d="100"/>
      </p:scale>
      <p:origin x="0" y="0"/>
    </p:cViewPr>
  </p:notesTextViewPr>
  <p:notesViewPr>
    <p:cSldViewPr>
      <p:cViewPr varScale="1">
        <p:scale>
          <a:sx n="70" d="100"/>
          <a:sy n="70" d="100"/>
        </p:scale>
        <p:origin x="17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A2F4D-7F2B-4C50-9402-51300234EC6A}"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IN"/>
        </a:p>
      </dgm:t>
    </dgm:pt>
    <dgm:pt modelId="{F92D3BE0-EFC8-4E73-ACA1-18CF5B001977}">
      <dgm:prSet/>
      <dgm:spPr/>
      <dgm:t>
        <a:bodyPr/>
        <a:lstStyle/>
        <a:p>
          <a:r>
            <a:rPr lang="en-IN" dirty="0"/>
            <a:t>Enhancement of IT Infrastructure</a:t>
          </a:r>
        </a:p>
      </dgm:t>
    </dgm:pt>
    <dgm:pt modelId="{97177E19-AECC-4B89-99E2-515EF8F17D05}" type="parTrans" cxnId="{AA2856F6-16EA-47EC-858F-F82ECED60348}">
      <dgm:prSet/>
      <dgm:spPr/>
      <dgm:t>
        <a:bodyPr/>
        <a:lstStyle/>
        <a:p>
          <a:endParaRPr lang="en-IN"/>
        </a:p>
      </dgm:t>
    </dgm:pt>
    <dgm:pt modelId="{D0E4C593-553E-4EE7-81D7-331F88DEE909}" type="sibTrans" cxnId="{AA2856F6-16EA-47EC-858F-F82ECED60348}">
      <dgm:prSet/>
      <dgm:spPr/>
      <dgm:t>
        <a:bodyPr/>
        <a:lstStyle/>
        <a:p>
          <a:endParaRPr lang="en-IN"/>
        </a:p>
      </dgm:t>
    </dgm:pt>
    <dgm:pt modelId="{48A74DBC-D506-4304-B60F-57CFA862858B}">
      <dgm:prSet/>
      <dgm:spPr/>
      <dgm:t>
        <a:bodyPr/>
        <a:lstStyle/>
        <a:p>
          <a:r>
            <a:rPr lang="en-IN" dirty="0"/>
            <a:t>Rationalisation of GST Rates </a:t>
          </a:r>
        </a:p>
      </dgm:t>
    </dgm:pt>
    <dgm:pt modelId="{AFD8085D-9779-4605-9F04-197340CAE570}" type="parTrans" cxnId="{C270F9B2-6DCE-4C53-8303-01E834513EC1}">
      <dgm:prSet/>
      <dgm:spPr/>
      <dgm:t>
        <a:bodyPr/>
        <a:lstStyle/>
        <a:p>
          <a:endParaRPr lang="en-IN"/>
        </a:p>
      </dgm:t>
    </dgm:pt>
    <dgm:pt modelId="{FC17FED3-684F-48C6-A36C-12DC57CC6F94}" type="sibTrans" cxnId="{C270F9B2-6DCE-4C53-8303-01E834513EC1}">
      <dgm:prSet/>
      <dgm:spPr/>
      <dgm:t>
        <a:bodyPr/>
        <a:lstStyle/>
        <a:p>
          <a:endParaRPr lang="en-IN"/>
        </a:p>
      </dgm:t>
    </dgm:pt>
    <dgm:pt modelId="{93067EA7-66BD-4BA1-A849-9F3A4737FE8E}">
      <dgm:prSet/>
      <dgm:spPr/>
      <dgm:t>
        <a:bodyPr/>
        <a:lstStyle/>
        <a:p>
          <a:r>
            <a:rPr lang="en-IN" dirty="0"/>
            <a:t>Clarification provided by way Department Circulars</a:t>
          </a:r>
        </a:p>
      </dgm:t>
    </dgm:pt>
    <dgm:pt modelId="{6D60917A-5649-472B-A054-BD3AE8517D29}" type="parTrans" cxnId="{37604836-BE8D-4EC0-A057-2F0B2884F2C1}">
      <dgm:prSet/>
      <dgm:spPr/>
      <dgm:t>
        <a:bodyPr/>
        <a:lstStyle/>
        <a:p>
          <a:endParaRPr lang="en-IN"/>
        </a:p>
      </dgm:t>
    </dgm:pt>
    <dgm:pt modelId="{E3AEE412-F8C8-45AE-BC63-17A61E7FFF34}" type="sibTrans" cxnId="{37604836-BE8D-4EC0-A057-2F0B2884F2C1}">
      <dgm:prSet/>
      <dgm:spPr/>
      <dgm:t>
        <a:bodyPr/>
        <a:lstStyle/>
        <a:p>
          <a:endParaRPr lang="en-IN"/>
        </a:p>
      </dgm:t>
    </dgm:pt>
    <dgm:pt modelId="{43A2C5E0-CEEB-455E-AF78-EB7BEF994534}">
      <dgm:prSet/>
      <dgm:spPr/>
      <dgm:t>
        <a:bodyPr/>
        <a:lstStyle/>
        <a:p>
          <a:r>
            <a:rPr lang="en-IN" dirty="0"/>
            <a:t>Advance Rulings on various Issues</a:t>
          </a:r>
        </a:p>
      </dgm:t>
    </dgm:pt>
    <dgm:pt modelId="{EA68B62A-1E3A-4A40-98CD-0A475B641A91}" type="parTrans" cxnId="{F511FEFC-0C50-4C83-8E1E-48D5A27E0FED}">
      <dgm:prSet/>
      <dgm:spPr/>
      <dgm:t>
        <a:bodyPr/>
        <a:lstStyle/>
        <a:p>
          <a:endParaRPr lang="en-IN"/>
        </a:p>
      </dgm:t>
    </dgm:pt>
    <dgm:pt modelId="{D3AE1F07-85AA-4759-B28B-10B57E24A3B2}" type="sibTrans" cxnId="{F511FEFC-0C50-4C83-8E1E-48D5A27E0FED}">
      <dgm:prSet/>
      <dgm:spPr/>
      <dgm:t>
        <a:bodyPr/>
        <a:lstStyle/>
        <a:p>
          <a:endParaRPr lang="en-IN"/>
        </a:p>
      </dgm:t>
    </dgm:pt>
    <dgm:pt modelId="{E0C4E56A-F770-4B14-B342-3EA756DE50C1}" type="pres">
      <dgm:prSet presAssocID="{77DA2F4D-7F2B-4C50-9402-51300234EC6A}" presName="CompostProcess" presStyleCnt="0">
        <dgm:presLayoutVars>
          <dgm:dir/>
          <dgm:resizeHandles val="exact"/>
        </dgm:presLayoutVars>
      </dgm:prSet>
      <dgm:spPr/>
    </dgm:pt>
    <dgm:pt modelId="{B95BCED3-7AA1-4CF8-98FE-D974A011D19E}" type="pres">
      <dgm:prSet presAssocID="{77DA2F4D-7F2B-4C50-9402-51300234EC6A}" presName="arrow" presStyleLbl="bgShp" presStyleIdx="0" presStyleCnt="1"/>
      <dgm:spPr/>
    </dgm:pt>
    <dgm:pt modelId="{F79BD527-5659-43F8-93D2-421D7B4989FF}" type="pres">
      <dgm:prSet presAssocID="{77DA2F4D-7F2B-4C50-9402-51300234EC6A}" presName="linearProcess" presStyleCnt="0"/>
      <dgm:spPr/>
    </dgm:pt>
    <dgm:pt modelId="{04144826-5E35-4162-A552-467ED7057359}" type="pres">
      <dgm:prSet presAssocID="{F92D3BE0-EFC8-4E73-ACA1-18CF5B001977}" presName="textNode" presStyleLbl="node1" presStyleIdx="0" presStyleCnt="4">
        <dgm:presLayoutVars>
          <dgm:bulletEnabled val="1"/>
        </dgm:presLayoutVars>
      </dgm:prSet>
      <dgm:spPr/>
    </dgm:pt>
    <dgm:pt modelId="{C9C6176E-8986-460C-89A8-62291F767D9F}" type="pres">
      <dgm:prSet presAssocID="{D0E4C593-553E-4EE7-81D7-331F88DEE909}" presName="sibTrans" presStyleCnt="0"/>
      <dgm:spPr/>
    </dgm:pt>
    <dgm:pt modelId="{682E64A9-A263-43A9-9EDC-027A853C4CDE}" type="pres">
      <dgm:prSet presAssocID="{48A74DBC-D506-4304-B60F-57CFA862858B}" presName="textNode" presStyleLbl="node1" presStyleIdx="1" presStyleCnt="4">
        <dgm:presLayoutVars>
          <dgm:bulletEnabled val="1"/>
        </dgm:presLayoutVars>
      </dgm:prSet>
      <dgm:spPr/>
    </dgm:pt>
    <dgm:pt modelId="{E59D9244-7DB1-474E-A721-4EDE8F76EDA0}" type="pres">
      <dgm:prSet presAssocID="{FC17FED3-684F-48C6-A36C-12DC57CC6F94}" presName="sibTrans" presStyleCnt="0"/>
      <dgm:spPr/>
    </dgm:pt>
    <dgm:pt modelId="{8A8FDD57-F134-4FAB-89B0-F34D321FBAA0}" type="pres">
      <dgm:prSet presAssocID="{93067EA7-66BD-4BA1-A849-9F3A4737FE8E}" presName="textNode" presStyleLbl="node1" presStyleIdx="2" presStyleCnt="4">
        <dgm:presLayoutVars>
          <dgm:bulletEnabled val="1"/>
        </dgm:presLayoutVars>
      </dgm:prSet>
      <dgm:spPr/>
    </dgm:pt>
    <dgm:pt modelId="{C2A16E19-4B3D-4C0D-996D-41CFD777CFAF}" type="pres">
      <dgm:prSet presAssocID="{E3AEE412-F8C8-45AE-BC63-17A61E7FFF34}" presName="sibTrans" presStyleCnt="0"/>
      <dgm:spPr/>
    </dgm:pt>
    <dgm:pt modelId="{02DF2564-B4F8-478A-A2FA-12E33005A605}" type="pres">
      <dgm:prSet presAssocID="{43A2C5E0-CEEB-455E-AF78-EB7BEF994534}" presName="textNode" presStyleLbl="node1" presStyleIdx="3" presStyleCnt="4">
        <dgm:presLayoutVars>
          <dgm:bulletEnabled val="1"/>
        </dgm:presLayoutVars>
      </dgm:prSet>
      <dgm:spPr/>
    </dgm:pt>
  </dgm:ptLst>
  <dgm:cxnLst>
    <dgm:cxn modelId="{65F42310-5A34-47F1-9889-7465A22E8855}" type="presOf" srcId="{93067EA7-66BD-4BA1-A849-9F3A4737FE8E}" destId="{8A8FDD57-F134-4FAB-89B0-F34D321FBAA0}" srcOrd="0" destOrd="0" presId="urn:microsoft.com/office/officeart/2005/8/layout/hProcess9"/>
    <dgm:cxn modelId="{C0B0111E-4E93-4BB5-8FA8-A021797DB307}" type="presOf" srcId="{F92D3BE0-EFC8-4E73-ACA1-18CF5B001977}" destId="{04144826-5E35-4162-A552-467ED7057359}" srcOrd="0" destOrd="0" presId="urn:microsoft.com/office/officeart/2005/8/layout/hProcess9"/>
    <dgm:cxn modelId="{37604836-BE8D-4EC0-A057-2F0B2884F2C1}" srcId="{77DA2F4D-7F2B-4C50-9402-51300234EC6A}" destId="{93067EA7-66BD-4BA1-A849-9F3A4737FE8E}" srcOrd="2" destOrd="0" parTransId="{6D60917A-5649-472B-A054-BD3AE8517D29}" sibTransId="{E3AEE412-F8C8-45AE-BC63-17A61E7FFF34}"/>
    <dgm:cxn modelId="{7018A250-4D5A-4921-BF6A-81C844FE9E7C}" type="presOf" srcId="{43A2C5E0-CEEB-455E-AF78-EB7BEF994534}" destId="{02DF2564-B4F8-478A-A2FA-12E33005A605}" srcOrd="0" destOrd="0" presId="urn:microsoft.com/office/officeart/2005/8/layout/hProcess9"/>
    <dgm:cxn modelId="{AB6E8C8A-2C3F-433B-B1D9-2A090C47189A}" type="presOf" srcId="{48A74DBC-D506-4304-B60F-57CFA862858B}" destId="{682E64A9-A263-43A9-9EDC-027A853C4CDE}" srcOrd="0" destOrd="0" presId="urn:microsoft.com/office/officeart/2005/8/layout/hProcess9"/>
    <dgm:cxn modelId="{C270F9B2-6DCE-4C53-8303-01E834513EC1}" srcId="{77DA2F4D-7F2B-4C50-9402-51300234EC6A}" destId="{48A74DBC-D506-4304-B60F-57CFA862858B}" srcOrd="1" destOrd="0" parTransId="{AFD8085D-9779-4605-9F04-197340CAE570}" sibTransId="{FC17FED3-684F-48C6-A36C-12DC57CC6F94}"/>
    <dgm:cxn modelId="{8898CDCF-9C41-4934-B1C3-F3E663DF7D48}" type="presOf" srcId="{77DA2F4D-7F2B-4C50-9402-51300234EC6A}" destId="{E0C4E56A-F770-4B14-B342-3EA756DE50C1}" srcOrd="0" destOrd="0" presId="urn:microsoft.com/office/officeart/2005/8/layout/hProcess9"/>
    <dgm:cxn modelId="{AA2856F6-16EA-47EC-858F-F82ECED60348}" srcId="{77DA2F4D-7F2B-4C50-9402-51300234EC6A}" destId="{F92D3BE0-EFC8-4E73-ACA1-18CF5B001977}" srcOrd="0" destOrd="0" parTransId="{97177E19-AECC-4B89-99E2-515EF8F17D05}" sibTransId="{D0E4C593-553E-4EE7-81D7-331F88DEE909}"/>
    <dgm:cxn modelId="{F511FEFC-0C50-4C83-8E1E-48D5A27E0FED}" srcId="{77DA2F4D-7F2B-4C50-9402-51300234EC6A}" destId="{43A2C5E0-CEEB-455E-AF78-EB7BEF994534}" srcOrd="3" destOrd="0" parTransId="{EA68B62A-1E3A-4A40-98CD-0A475B641A91}" sibTransId="{D3AE1F07-85AA-4759-B28B-10B57E24A3B2}"/>
    <dgm:cxn modelId="{0A1FE333-DB1B-4236-AC13-68E8CBD8F291}" type="presParOf" srcId="{E0C4E56A-F770-4B14-B342-3EA756DE50C1}" destId="{B95BCED3-7AA1-4CF8-98FE-D974A011D19E}" srcOrd="0" destOrd="0" presId="urn:microsoft.com/office/officeart/2005/8/layout/hProcess9"/>
    <dgm:cxn modelId="{15669642-19A3-4CAE-8982-821680393490}" type="presParOf" srcId="{E0C4E56A-F770-4B14-B342-3EA756DE50C1}" destId="{F79BD527-5659-43F8-93D2-421D7B4989FF}" srcOrd="1" destOrd="0" presId="urn:microsoft.com/office/officeart/2005/8/layout/hProcess9"/>
    <dgm:cxn modelId="{C18AC038-28F9-475D-A342-057C49C0230C}" type="presParOf" srcId="{F79BD527-5659-43F8-93D2-421D7B4989FF}" destId="{04144826-5E35-4162-A552-467ED7057359}" srcOrd="0" destOrd="0" presId="urn:microsoft.com/office/officeart/2005/8/layout/hProcess9"/>
    <dgm:cxn modelId="{4CAAACF0-0D36-4E27-AE64-D3EAAFE3782D}" type="presParOf" srcId="{F79BD527-5659-43F8-93D2-421D7B4989FF}" destId="{C9C6176E-8986-460C-89A8-62291F767D9F}" srcOrd="1" destOrd="0" presId="urn:microsoft.com/office/officeart/2005/8/layout/hProcess9"/>
    <dgm:cxn modelId="{5EE1DBC7-2BBA-4D38-A28F-77F75ABC838A}" type="presParOf" srcId="{F79BD527-5659-43F8-93D2-421D7B4989FF}" destId="{682E64A9-A263-43A9-9EDC-027A853C4CDE}" srcOrd="2" destOrd="0" presId="urn:microsoft.com/office/officeart/2005/8/layout/hProcess9"/>
    <dgm:cxn modelId="{08A7920D-1FD9-4AC9-B9EE-48AD4A8382A8}" type="presParOf" srcId="{F79BD527-5659-43F8-93D2-421D7B4989FF}" destId="{E59D9244-7DB1-474E-A721-4EDE8F76EDA0}" srcOrd="3" destOrd="0" presId="urn:microsoft.com/office/officeart/2005/8/layout/hProcess9"/>
    <dgm:cxn modelId="{35C71730-7A40-473A-8E9A-E19A840AC9E9}" type="presParOf" srcId="{F79BD527-5659-43F8-93D2-421D7B4989FF}" destId="{8A8FDD57-F134-4FAB-89B0-F34D321FBAA0}" srcOrd="4" destOrd="0" presId="urn:microsoft.com/office/officeart/2005/8/layout/hProcess9"/>
    <dgm:cxn modelId="{B481A925-57B3-43F8-8BB5-6ADE749FE588}" type="presParOf" srcId="{F79BD527-5659-43F8-93D2-421D7B4989FF}" destId="{C2A16E19-4B3D-4C0D-996D-41CFD777CFAF}" srcOrd="5" destOrd="0" presId="urn:microsoft.com/office/officeart/2005/8/layout/hProcess9"/>
    <dgm:cxn modelId="{9618B04E-B8F6-453B-B1DD-66DDAFDB98F0}" type="presParOf" srcId="{F79BD527-5659-43F8-93D2-421D7B4989FF}" destId="{02DF2564-B4F8-478A-A2FA-12E33005A60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93AD1A-46AB-4B8D-8B29-00B7F45D32AC}" type="doc">
      <dgm:prSet loTypeId="urn:microsoft.com/office/officeart/2005/8/layout/hierarchy1" loCatId="hierarchy" qsTypeId="urn:microsoft.com/office/officeart/2005/8/quickstyle/simple2" qsCatId="simple" csTypeId="urn:microsoft.com/office/officeart/2005/8/colors/accent2_1" csCatId="accent2" phldr="1"/>
      <dgm:spPr/>
      <dgm:t>
        <a:bodyPr/>
        <a:lstStyle/>
        <a:p>
          <a:endParaRPr lang="en-IN"/>
        </a:p>
      </dgm:t>
    </dgm:pt>
    <dgm:pt modelId="{C3918169-AA82-45FF-8742-C48DEB5924C0}">
      <dgm:prSet custT="1"/>
      <dgm:spPr/>
      <dgm:t>
        <a:bodyPr/>
        <a:lstStyle/>
        <a:p>
          <a:r>
            <a:rPr lang="en-IN" sz="1500" b="0" kern="1200" dirty="0">
              <a:solidFill>
                <a:prstClr val="black">
                  <a:hueOff val="0"/>
                  <a:satOff val="0"/>
                  <a:lumOff val="0"/>
                  <a:alphaOff val="0"/>
                </a:prstClr>
              </a:solidFill>
              <a:latin typeface="Trebuchet MS" panose="020B0603020202020204" pitchFamily="34" charset="0"/>
              <a:ea typeface="+mn-ea"/>
              <a:cs typeface="+mn-cs"/>
            </a:rPr>
            <a:t>Reported to supplier for corrections after filing of return by recipient</a:t>
          </a:r>
        </a:p>
      </dgm:t>
    </dgm:pt>
    <dgm:pt modelId="{460A0D2F-848E-4E71-9EA1-D88428ADBC94}" type="parTrans" cxnId="{AE8946D1-92AD-458A-8460-7C2DF46D4869}">
      <dgm:prSet/>
      <dgm:spPr/>
      <dgm:t>
        <a:bodyPr/>
        <a:lstStyle/>
        <a:p>
          <a:endParaRPr lang="en-IN">
            <a:latin typeface="Trebuchet MS" panose="020B0603020202020204" pitchFamily="34" charset="0"/>
          </a:endParaRPr>
        </a:p>
      </dgm:t>
    </dgm:pt>
    <dgm:pt modelId="{CADE2DCF-E359-4771-8829-72E83CE3187E}" type="sibTrans" cxnId="{AE8946D1-92AD-458A-8460-7C2DF46D4869}">
      <dgm:prSet/>
      <dgm:spPr/>
      <dgm:t>
        <a:bodyPr/>
        <a:lstStyle/>
        <a:p>
          <a:endParaRPr lang="en-IN"/>
        </a:p>
      </dgm:t>
    </dgm:pt>
    <dgm:pt modelId="{9D1FF253-0F09-4CE3-BDB0-DBAA107B203A}">
      <dgm:prSet custT="1"/>
      <dgm:spPr/>
      <dgm:t>
        <a:bodyPr/>
        <a:lstStyle/>
        <a:p>
          <a:r>
            <a:rPr lang="en-IN" sz="1500" b="0" kern="1200" dirty="0">
              <a:solidFill>
                <a:prstClr val="black">
                  <a:hueOff val="0"/>
                  <a:satOff val="0"/>
                  <a:lumOff val="0"/>
                  <a:alphaOff val="0"/>
                </a:prstClr>
              </a:solidFill>
              <a:latin typeface="Trebuchet MS" panose="020B0603020202020204" pitchFamily="34" charset="0"/>
              <a:ea typeface="+mn-ea"/>
              <a:cs typeface="+mn-cs"/>
            </a:rPr>
            <a:t>Deferred to March month</a:t>
          </a:r>
        </a:p>
      </dgm:t>
    </dgm:pt>
    <dgm:pt modelId="{8C0967EB-814F-4D79-A2DB-A4D884DBEAF4}" type="parTrans" cxnId="{2EF38EE0-0152-47B1-ADD9-D6679E247E53}">
      <dgm:prSet/>
      <dgm:spPr/>
      <dgm:t>
        <a:bodyPr/>
        <a:lstStyle/>
        <a:p>
          <a:endParaRPr lang="en-IN">
            <a:latin typeface="Trebuchet MS" panose="020B0603020202020204" pitchFamily="34" charset="0"/>
          </a:endParaRPr>
        </a:p>
      </dgm:t>
    </dgm:pt>
    <dgm:pt modelId="{E8457416-22F1-4F37-B6E9-B0871DECFE00}" type="sibTrans" cxnId="{2EF38EE0-0152-47B1-ADD9-D6679E247E53}">
      <dgm:prSet/>
      <dgm:spPr/>
      <dgm:t>
        <a:bodyPr/>
        <a:lstStyle/>
        <a:p>
          <a:endParaRPr lang="en-IN"/>
        </a:p>
      </dgm:t>
    </dgm:pt>
    <dgm:pt modelId="{14CDCAC8-76B4-431F-BEA2-3619E98995D1}">
      <dgm:prSet custT="1"/>
      <dgm:spPr/>
      <dgm:t>
        <a:bodyPr/>
        <a:lstStyle/>
        <a:p>
          <a:r>
            <a:rPr lang="en-IN" sz="1500" b="0" dirty="0">
              <a:latin typeface="Trebuchet MS" panose="020B0603020202020204" pitchFamily="34" charset="0"/>
            </a:rPr>
            <a:t>Pending</a:t>
          </a:r>
        </a:p>
      </dgm:t>
    </dgm:pt>
    <dgm:pt modelId="{AFBE36D6-EA13-4AD2-856C-83298E3D9995}" type="parTrans" cxnId="{FA0403BD-BE80-4605-BE1E-ACA74C9DBA4F}">
      <dgm:prSet/>
      <dgm:spPr/>
      <dgm:t>
        <a:bodyPr/>
        <a:lstStyle/>
        <a:p>
          <a:endParaRPr lang="en-IN"/>
        </a:p>
      </dgm:t>
    </dgm:pt>
    <dgm:pt modelId="{B135D212-538D-4178-9818-A29E32BF10C6}" type="sibTrans" cxnId="{FA0403BD-BE80-4605-BE1E-ACA74C9DBA4F}">
      <dgm:prSet/>
      <dgm:spPr/>
      <dgm:t>
        <a:bodyPr/>
        <a:lstStyle/>
        <a:p>
          <a:endParaRPr lang="en-IN"/>
        </a:p>
      </dgm:t>
    </dgm:pt>
    <dgm:pt modelId="{0F7C4FDA-ACD1-47AE-B1F1-DB21CC4B8A26}">
      <dgm:prSet custT="1"/>
      <dgm:spPr/>
      <dgm:t>
        <a:bodyPr/>
        <a:lstStyle/>
        <a:p>
          <a:r>
            <a:rPr lang="en-IN" sz="1500" b="0" dirty="0">
              <a:latin typeface="Trebuchet MS" panose="020B0603020202020204" pitchFamily="34" charset="0"/>
            </a:rPr>
            <a:t>Corrections made on or before 10</a:t>
          </a:r>
          <a:r>
            <a:rPr lang="en-IN" sz="1500" b="0" baseline="30000" dirty="0">
              <a:latin typeface="Trebuchet MS" panose="020B0603020202020204" pitchFamily="34" charset="0"/>
            </a:rPr>
            <a:t>th</a:t>
          </a:r>
          <a:r>
            <a:rPr lang="en-IN" sz="1500" b="0" dirty="0">
              <a:latin typeface="Trebuchet MS" panose="020B0603020202020204" pitchFamily="34" charset="0"/>
            </a:rPr>
            <a:t> April</a:t>
          </a:r>
        </a:p>
      </dgm:t>
    </dgm:pt>
    <dgm:pt modelId="{6173FF3E-73C1-42F4-90FD-4B1352BEFBCF}" type="parTrans" cxnId="{67803A70-C1C2-48BB-95A7-AC80735FA32C}">
      <dgm:prSet/>
      <dgm:spPr/>
      <dgm:t>
        <a:bodyPr/>
        <a:lstStyle/>
        <a:p>
          <a:endParaRPr lang="en-IN"/>
        </a:p>
      </dgm:t>
    </dgm:pt>
    <dgm:pt modelId="{534CD9E4-3D90-4B23-8A99-37F3DC073DFE}" type="sibTrans" cxnId="{67803A70-C1C2-48BB-95A7-AC80735FA32C}">
      <dgm:prSet/>
      <dgm:spPr/>
      <dgm:t>
        <a:bodyPr/>
        <a:lstStyle/>
        <a:p>
          <a:endParaRPr lang="en-IN"/>
        </a:p>
      </dgm:t>
    </dgm:pt>
    <dgm:pt modelId="{B1369671-13C5-45D5-836C-58178DE2A1D2}">
      <dgm:prSet custT="1"/>
      <dgm:spPr/>
      <dgm:t>
        <a:bodyPr/>
        <a:lstStyle/>
        <a:p>
          <a:r>
            <a:rPr lang="en-IN" sz="1500" b="0" dirty="0">
              <a:latin typeface="Trebuchet MS" panose="020B0603020202020204" pitchFamily="34" charset="0"/>
            </a:rPr>
            <a:t>Reject</a:t>
          </a:r>
        </a:p>
      </dgm:t>
    </dgm:pt>
    <dgm:pt modelId="{07803980-C44D-4B03-8FB5-EC0F73DE9572}" type="parTrans" cxnId="{0861321E-BC64-409B-8F22-6E51D71DED0F}">
      <dgm:prSet/>
      <dgm:spPr/>
      <dgm:t>
        <a:bodyPr/>
        <a:lstStyle/>
        <a:p>
          <a:endParaRPr lang="en-IN"/>
        </a:p>
      </dgm:t>
    </dgm:pt>
    <dgm:pt modelId="{8B8A870E-7F57-4E16-BB44-8F409F60E053}" type="sibTrans" cxnId="{0861321E-BC64-409B-8F22-6E51D71DED0F}">
      <dgm:prSet/>
      <dgm:spPr/>
      <dgm:t>
        <a:bodyPr/>
        <a:lstStyle/>
        <a:p>
          <a:endParaRPr lang="en-IN"/>
        </a:p>
      </dgm:t>
    </dgm:pt>
    <dgm:pt modelId="{3E0910B1-36F6-4AEF-9E1E-B079C23AA47C}">
      <dgm:prSet custT="1"/>
      <dgm:spPr/>
      <dgm:t>
        <a:bodyPr/>
        <a:lstStyle/>
        <a:p>
          <a:r>
            <a:rPr lang="en-IN" sz="1500" b="0" dirty="0">
              <a:latin typeface="Trebuchet MS" panose="020B0603020202020204" pitchFamily="34" charset="0"/>
            </a:rPr>
            <a:t>Accept</a:t>
          </a:r>
        </a:p>
      </dgm:t>
    </dgm:pt>
    <dgm:pt modelId="{54E7C0AF-B409-46A4-9AC1-9BFF0A13A1C4}" type="parTrans" cxnId="{2EBA57AA-4C3F-4A4D-B120-4BABF8B09C57}">
      <dgm:prSet/>
      <dgm:spPr/>
      <dgm:t>
        <a:bodyPr/>
        <a:lstStyle/>
        <a:p>
          <a:endParaRPr lang="en-IN"/>
        </a:p>
      </dgm:t>
    </dgm:pt>
    <dgm:pt modelId="{4DEAAE02-8FA0-446A-9707-7BEC22474994}" type="sibTrans" cxnId="{2EBA57AA-4C3F-4A4D-B120-4BABF8B09C57}">
      <dgm:prSet/>
      <dgm:spPr/>
      <dgm:t>
        <a:bodyPr/>
        <a:lstStyle/>
        <a:p>
          <a:endParaRPr lang="en-IN"/>
        </a:p>
      </dgm:t>
    </dgm:pt>
    <dgm:pt modelId="{81C828CB-CE53-4672-87B7-B201F57104EF}">
      <dgm:prSet custT="1"/>
      <dgm:spPr/>
      <dgm:t>
        <a:bodyPr/>
        <a:lstStyle/>
        <a:p>
          <a:r>
            <a:rPr lang="en-IN" sz="1500" b="0" dirty="0">
              <a:latin typeface="Trebuchet MS" panose="020B0603020202020204" pitchFamily="34" charset="0"/>
            </a:rPr>
            <a:t>Reject</a:t>
          </a:r>
        </a:p>
      </dgm:t>
    </dgm:pt>
    <dgm:pt modelId="{ABA98594-457D-41EF-9770-22988523BAE5}" type="parTrans" cxnId="{77E747D9-A977-431B-B400-9A508AA3841C}">
      <dgm:prSet/>
      <dgm:spPr/>
      <dgm:t>
        <a:bodyPr/>
        <a:lstStyle/>
        <a:p>
          <a:endParaRPr lang="en-IN"/>
        </a:p>
      </dgm:t>
    </dgm:pt>
    <dgm:pt modelId="{6B89DEDD-6847-4232-964E-10E109B58CA6}" type="sibTrans" cxnId="{77E747D9-A977-431B-B400-9A508AA3841C}">
      <dgm:prSet/>
      <dgm:spPr/>
      <dgm:t>
        <a:bodyPr/>
        <a:lstStyle/>
        <a:p>
          <a:endParaRPr lang="en-IN"/>
        </a:p>
      </dgm:t>
    </dgm:pt>
    <dgm:pt modelId="{11D9EAD9-4F47-4DD2-9964-D32EBB0AC5A8}">
      <dgm:prSet custT="1"/>
      <dgm:spPr/>
      <dgm:t>
        <a:bodyPr/>
        <a:lstStyle/>
        <a:p>
          <a:r>
            <a:rPr lang="en-IN" sz="1500" b="0" kern="1200" dirty="0">
              <a:solidFill>
                <a:prstClr val="black">
                  <a:hueOff val="0"/>
                  <a:satOff val="0"/>
                  <a:lumOff val="0"/>
                  <a:alphaOff val="0"/>
                </a:prstClr>
              </a:solidFill>
              <a:latin typeface="Trebuchet MS" panose="020B0603020202020204" pitchFamily="34" charset="0"/>
              <a:ea typeface="+mn-ea"/>
              <a:cs typeface="+mn-cs"/>
            </a:rPr>
            <a:t>Reject</a:t>
          </a:r>
        </a:p>
      </dgm:t>
    </dgm:pt>
    <dgm:pt modelId="{9DF6B113-07C6-4F2F-BF55-C29A12249E57}" type="parTrans" cxnId="{0E76824E-ADCA-4208-A098-32BC1B380180}">
      <dgm:prSet/>
      <dgm:spPr/>
      <dgm:t>
        <a:bodyPr/>
        <a:lstStyle/>
        <a:p>
          <a:endParaRPr lang="en-IN"/>
        </a:p>
      </dgm:t>
    </dgm:pt>
    <dgm:pt modelId="{A78FB07A-117D-4BBA-A48B-3392BFB96561}" type="sibTrans" cxnId="{0E76824E-ADCA-4208-A098-32BC1B380180}">
      <dgm:prSet/>
      <dgm:spPr/>
      <dgm:t>
        <a:bodyPr/>
        <a:lstStyle/>
        <a:p>
          <a:endParaRPr lang="en-IN"/>
        </a:p>
      </dgm:t>
    </dgm:pt>
    <dgm:pt modelId="{30ADF2FB-DDF0-4CDB-A2A4-918B5DD3707B}">
      <dgm:prSet custT="1"/>
      <dgm:spPr/>
      <dgm:t>
        <a:bodyPr/>
        <a:lstStyle/>
        <a:p>
          <a:r>
            <a:rPr lang="en-IN" sz="1500" b="0" dirty="0">
              <a:latin typeface="Trebuchet MS" panose="020B0603020202020204" pitchFamily="34" charset="0"/>
            </a:rPr>
            <a:t>Avail credit in March</a:t>
          </a:r>
        </a:p>
      </dgm:t>
    </dgm:pt>
    <dgm:pt modelId="{F8EFE8BB-73D8-4458-A7C6-E79F77A0FCF9}" type="parTrans" cxnId="{4E2CE536-057C-4D62-8A23-89469C611930}">
      <dgm:prSet/>
      <dgm:spPr/>
      <dgm:t>
        <a:bodyPr/>
        <a:lstStyle/>
        <a:p>
          <a:endParaRPr lang="en-IN"/>
        </a:p>
      </dgm:t>
    </dgm:pt>
    <dgm:pt modelId="{70F4DE4D-7150-4567-9093-D1CE874B73CC}" type="sibTrans" cxnId="{4E2CE536-057C-4D62-8A23-89469C611930}">
      <dgm:prSet/>
      <dgm:spPr/>
      <dgm:t>
        <a:bodyPr/>
        <a:lstStyle/>
        <a:p>
          <a:endParaRPr lang="en-IN"/>
        </a:p>
      </dgm:t>
    </dgm:pt>
    <dgm:pt modelId="{B79DB0E8-F55F-4F36-939D-12356D1E265B}">
      <dgm:prSet custT="1"/>
      <dgm:spPr/>
      <dgm:t>
        <a:bodyPr/>
        <a:lstStyle/>
        <a:p>
          <a:r>
            <a:rPr lang="en-IN" sz="1500" b="0" dirty="0">
              <a:latin typeface="Trebuchet MS" panose="020B0603020202020204" pitchFamily="34" charset="0"/>
            </a:rPr>
            <a:t>Accept and avail credit in March month return</a:t>
          </a:r>
        </a:p>
      </dgm:t>
    </dgm:pt>
    <dgm:pt modelId="{1A2EA35D-FEA7-47BC-922A-FB465ED92A68}" type="parTrans" cxnId="{78EBC67F-498F-4AC8-9981-4FE8D696CE01}">
      <dgm:prSet/>
      <dgm:spPr/>
      <dgm:t>
        <a:bodyPr/>
        <a:lstStyle/>
        <a:p>
          <a:endParaRPr lang="en-IN"/>
        </a:p>
      </dgm:t>
    </dgm:pt>
    <dgm:pt modelId="{35CA56B6-BDD3-410E-A304-74785540FB90}" type="sibTrans" cxnId="{78EBC67F-498F-4AC8-9981-4FE8D696CE01}">
      <dgm:prSet/>
      <dgm:spPr/>
      <dgm:t>
        <a:bodyPr/>
        <a:lstStyle/>
        <a:p>
          <a:endParaRPr lang="en-IN"/>
        </a:p>
      </dgm:t>
    </dgm:pt>
    <dgm:pt modelId="{52EBF5B7-4F54-4F0E-8E74-4D983B3183E8}">
      <dgm:prSet custT="1"/>
      <dgm:spPr/>
      <dgm:t>
        <a:bodyPr/>
        <a:lstStyle/>
        <a:p>
          <a:r>
            <a:rPr lang="en-IN" sz="1500" b="0" dirty="0">
              <a:latin typeface="Trebuchet MS" panose="020B0603020202020204" pitchFamily="34" charset="0"/>
            </a:rPr>
            <a:t>Pending</a:t>
          </a:r>
        </a:p>
      </dgm:t>
    </dgm:pt>
    <dgm:pt modelId="{362C51AE-A2CA-436B-BC74-F1E557788D6C}" type="parTrans" cxnId="{39F03371-6338-4973-9D60-343D44A927C4}">
      <dgm:prSet/>
      <dgm:spPr/>
      <dgm:t>
        <a:bodyPr/>
        <a:lstStyle/>
        <a:p>
          <a:endParaRPr lang="en-IN"/>
        </a:p>
      </dgm:t>
    </dgm:pt>
    <dgm:pt modelId="{3FB64F00-C70C-4E1A-B05F-A87846DFB742}" type="sibTrans" cxnId="{39F03371-6338-4973-9D60-343D44A927C4}">
      <dgm:prSet/>
      <dgm:spPr/>
      <dgm:t>
        <a:bodyPr/>
        <a:lstStyle/>
        <a:p>
          <a:endParaRPr lang="en-IN"/>
        </a:p>
      </dgm:t>
    </dgm:pt>
    <dgm:pt modelId="{AA16584A-9CCC-4EE5-BBDF-4006469A4940}">
      <dgm:prSet custT="1"/>
      <dgm:spPr/>
      <dgm:t>
        <a:bodyPr/>
        <a:lstStyle/>
        <a:p>
          <a:r>
            <a:rPr lang="en-IN" sz="1500" b="0" dirty="0">
              <a:latin typeface="Trebuchet MS" panose="020B0603020202020204" pitchFamily="34" charset="0"/>
            </a:rPr>
            <a:t>Reject loop continues</a:t>
          </a:r>
        </a:p>
      </dgm:t>
    </dgm:pt>
    <dgm:pt modelId="{6DADE127-9CC4-4815-9DA1-91B8DDF5B1B5}" type="parTrans" cxnId="{A829FFF0-C0C5-43FA-A4AC-2A7C74D55F44}">
      <dgm:prSet/>
      <dgm:spPr/>
      <dgm:t>
        <a:bodyPr/>
        <a:lstStyle/>
        <a:p>
          <a:endParaRPr lang="en-IN"/>
        </a:p>
      </dgm:t>
    </dgm:pt>
    <dgm:pt modelId="{9F0DF6C3-B330-4615-8D18-6BC0D73342D1}" type="sibTrans" cxnId="{A829FFF0-C0C5-43FA-A4AC-2A7C74D55F44}">
      <dgm:prSet/>
      <dgm:spPr/>
      <dgm:t>
        <a:bodyPr/>
        <a:lstStyle/>
        <a:p>
          <a:endParaRPr lang="en-IN"/>
        </a:p>
      </dgm:t>
    </dgm:pt>
    <dgm:pt modelId="{DB6C8745-EF74-4D43-9B38-B90FD1FF84EA}" type="pres">
      <dgm:prSet presAssocID="{0393AD1A-46AB-4B8D-8B29-00B7F45D32AC}" presName="hierChild1" presStyleCnt="0">
        <dgm:presLayoutVars>
          <dgm:chPref val="1"/>
          <dgm:dir/>
          <dgm:animOne val="branch"/>
          <dgm:animLvl val="lvl"/>
          <dgm:resizeHandles/>
        </dgm:presLayoutVars>
      </dgm:prSet>
      <dgm:spPr/>
    </dgm:pt>
    <dgm:pt modelId="{1447726A-7644-4407-BBBD-AA4797E14192}" type="pres">
      <dgm:prSet presAssocID="{11D9EAD9-4F47-4DD2-9964-D32EBB0AC5A8}" presName="hierRoot1" presStyleCnt="0"/>
      <dgm:spPr/>
    </dgm:pt>
    <dgm:pt modelId="{313B7EA1-B322-486C-B0CB-C85DA05DE82B}" type="pres">
      <dgm:prSet presAssocID="{11D9EAD9-4F47-4DD2-9964-D32EBB0AC5A8}" presName="composite" presStyleCnt="0"/>
      <dgm:spPr/>
    </dgm:pt>
    <dgm:pt modelId="{279BD45C-46F7-46E6-95A8-00AD78AA1747}" type="pres">
      <dgm:prSet presAssocID="{11D9EAD9-4F47-4DD2-9964-D32EBB0AC5A8}" presName="background" presStyleLbl="node0" presStyleIdx="0" presStyleCnt="2"/>
      <dgm:spPr/>
    </dgm:pt>
    <dgm:pt modelId="{9C1BA761-2F8D-46D7-B090-867CB2F9283F}" type="pres">
      <dgm:prSet presAssocID="{11D9EAD9-4F47-4DD2-9964-D32EBB0AC5A8}" presName="text" presStyleLbl="fgAcc0" presStyleIdx="0" presStyleCnt="2">
        <dgm:presLayoutVars>
          <dgm:chPref val="3"/>
        </dgm:presLayoutVars>
      </dgm:prSet>
      <dgm:spPr/>
    </dgm:pt>
    <dgm:pt modelId="{9D5817D4-A041-4DF7-9953-F203FFBA0E24}" type="pres">
      <dgm:prSet presAssocID="{11D9EAD9-4F47-4DD2-9964-D32EBB0AC5A8}" presName="hierChild2" presStyleCnt="0"/>
      <dgm:spPr/>
    </dgm:pt>
    <dgm:pt modelId="{DBAF9967-FD9D-45F2-B595-6A4887651E8E}" type="pres">
      <dgm:prSet presAssocID="{460A0D2F-848E-4E71-9EA1-D88428ADBC94}" presName="Name10" presStyleLbl="parChTrans1D2" presStyleIdx="0" presStyleCnt="2"/>
      <dgm:spPr/>
    </dgm:pt>
    <dgm:pt modelId="{F2AF5006-B6E8-486E-AE6C-28B9B0FB521C}" type="pres">
      <dgm:prSet presAssocID="{C3918169-AA82-45FF-8742-C48DEB5924C0}" presName="hierRoot2" presStyleCnt="0"/>
      <dgm:spPr/>
    </dgm:pt>
    <dgm:pt modelId="{23680092-6BB4-4C5F-ACAE-AF65EDDE788D}" type="pres">
      <dgm:prSet presAssocID="{C3918169-AA82-45FF-8742-C48DEB5924C0}" presName="composite2" presStyleCnt="0"/>
      <dgm:spPr/>
    </dgm:pt>
    <dgm:pt modelId="{0EB1AFC6-C3C0-4A37-A370-840DFBA92B84}" type="pres">
      <dgm:prSet presAssocID="{C3918169-AA82-45FF-8742-C48DEB5924C0}" presName="background2" presStyleLbl="node2" presStyleIdx="0" presStyleCnt="2"/>
      <dgm:spPr/>
    </dgm:pt>
    <dgm:pt modelId="{E0568F77-48F9-4598-AFE2-85F19971EA5A}" type="pres">
      <dgm:prSet presAssocID="{C3918169-AA82-45FF-8742-C48DEB5924C0}" presName="text2" presStyleLbl="fgAcc2" presStyleIdx="0" presStyleCnt="2" custScaleX="157832">
        <dgm:presLayoutVars>
          <dgm:chPref val="3"/>
        </dgm:presLayoutVars>
      </dgm:prSet>
      <dgm:spPr/>
    </dgm:pt>
    <dgm:pt modelId="{8DB8000B-2D9D-46E5-B130-9D3273275F2A}" type="pres">
      <dgm:prSet presAssocID="{C3918169-AA82-45FF-8742-C48DEB5924C0}" presName="hierChild3" presStyleCnt="0"/>
      <dgm:spPr/>
    </dgm:pt>
    <dgm:pt modelId="{7B01E6D1-7161-47D9-91F5-065C97FD7FF2}" type="pres">
      <dgm:prSet presAssocID="{6173FF3E-73C1-42F4-90FD-4B1352BEFBCF}" presName="Name17" presStyleLbl="parChTrans1D3" presStyleIdx="0" presStyleCnt="3"/>
      <dgm:spPr/>
    </dgm:pt>
    <dgm:pt modelId="{908C6912-6A21-4C08-8D34-C512473AE4F1}" type="pres">
      <dgm:prSet presAssocID="{0F7C4FDA-ACD1-47AE-B1F1-DB21CC4B8A26}" presName="hierRoot3" presStyleCnt="0"/>
      <dgm:spPr/>
    </dgm:pt>
    <dgm:pt modelId="{6B887056-6FD2-4A41-AA16-F0249A0381B5}" type="pres">
      <dgm:prSet presAssocID="{0F7C4FDA-ACD1-47AE-B1F1-DB21CC4B8A26}" presName="composite3" presStyleCnt="0"/>
      <dgm:spPr/>
    </dgm:pt>
    <dgm:pt modelId="{9870FA54-2686-4D9D-A263-935BB22155C2}" type="pres">
      <dgm:prSet presAssocID="{0F7C4FDA-ACD1-47AE-B1F1-DB21CC4B8A26}" presName="background3" presStyleLbl="node3" presStyleIdx="0" presStyleCnt="3"/>
      <dgm:spPr/>
    </dgm:pt>
    <dgm:pt modelId="{79CEECE8-F955-4558-9184-27064BB1E95C}" type="pres">
      <dgm:prSet presAssocID="{0F7C4FDA-ACD1-47AE-B1F1-DB21CC4B8A26}" presName="text3" presStyleLbl="fgAcc3" presStyleIdx="0" presStyleCnt="3">
        <dgm:presLayoutVars>
          <dgm:chPref val="3"/>
        </dgm:presLayoutVars>
      </dgm:prSet>
      <dgm:spPr/>
    </dgm:pt>
    <dgm:pt modelId="{0A9D17B1-6068-47D8-9D2B-67B377CB190E}" type="pres">
      <dgm:prSet presAssocID="{0F7C4FDA-ACD1-47AE-B1F1-DB21CC4B8A26}" presName="hierChild4" presStyleCnt="0"/>
      <dgm:spPr/>
    </dgm:pt>
    <dgm:pt modelId="{05FB49B8-1228-47D3-975A-23F3DBA37674}" type="pres">
      <dgm:prSet presAssocID="{1A2EA35D-FEA7-47BC-922A-FB465ED92A68}" presName="Name23" presStyleLbl="parChTrans1D4" presStyleIdx="0" presStyleCnt="5"/>
      <dgm:spPr/>
    </dgm:pt>
    <dgm:pt modelId="{D7FFC54D-F06B-4EEE-B780-3C1DD7244D0D}" type="pres">
      <dgm:prSet presAssocID="{B79DB0E8-F55F-4F36-939D-12356D1E265B}" presName="hierRoot4" presStyleCnt="0"/>
      <dgm:spPr/>
    </dgm:pt>
    <dgm:pt modelId="{735E8F8E-7487-4E36-9C0E-98178482FF90}" type="pres">
      <dgm:prSet presAssocID="{B79DB0E8-F55F-4F36-939D-12356D1E265B}" presName="composite4" presStyleCnt="0"/>
      <dgm:spPr/>
    </dgm:pt>
    <dgm:pt modelId="{B4A6AF6C-E8A2-420C-9EFF-75CF90BB33B5}" type="pres">
      <dgm:prSet presAssocID="{B79DB0E8-F55F-4F36-939D-12356D1E265B}" presName="background4" presStyleLbl="node4" presStyleIdx="0" presStyleCnt="5"/>
      <dgm:spPr/>
    </dgm:pt>
    <dgm:pt modelId="{DF886FD5-2204-4392-ADE5-D561F818A3BF}" type="pres">
      <dgm:prSet presAssocID="{B79DB0E8-F55F-4F36-939D-12356D1E265B}" presName="text4" presStyleLbl="fgAcc4" presStyleIdx="0" presStyleCnt="5" custScaleX="128104">
        <dgm:presLayoutVars>
          <dgm:chPref val="3"/>
        </dgm:presLayoutVars>
      </dgm:prSet>
      <dgm:spPr/>
    </dgm:pt>
    <dgm:pt modelId="{5369E1CE-1D91-4DBF-95FF-52C56F2B46A0}" type="pres">
      <dgm:prSet presAssocID="{B79DB0E8-F55F-4F36-939D-12356D1E265B}" presName="hierChild5" presStyleCnt="0"/>
      <dgm:spPr/>
    </dgm:pt>
    <dgm:pt modelId="{B121BCD8-F81B-43BA-8652-838C4984968B}" type="pres">
      <dgm:prSet presAssocID="{ABA98594-457D-41EF-9770-22988523BAE5}" presName="Name23" presStyleLbl="parChTrans1D4" presStyleIdx="1" presStyleCnt="5"/>
      <dgm:spPr/>
    </dgm:pt>
    <dgm:pt modelId="{48B8AB93-D60D-479D-BD9C-5322D63BF1E5}" type="pres">
      <dgm:prSet presAssocID="{81C828CB-CE53-4672-87B7-B201F57104EF}" presName="hierRoot4" presStyleCnt="0"/>
      <dgm:spPr/>
    </dgm:pt>
    <dgm:pt modelId="{3BDB7BC9-DA7C-4B18-98C5-DE658A70D605}" type="pres">
      <dgm:prSet presAssocID="{81C828CB-CE53-4672-87B7-B201F57104EF}" presName="composite4" presStyleCnt="0"/>
      <dgm:spPr/>
    </dgm:pt>
    <dgm:pt modelId="{86DA4435-2A0E-43B7-BDDD-3E052A706C7C}" type="pres">
      <dgm:prSet presAssocID="{81C828CB-CE53-4672-87B7-B201F57104EF}" presName="background4" presStyleLbl="node4" presStyleIdx="1" presStyleCnt="5"/>
      <dgm:spPr/>
    </dgm:pt>
    <dgm:pt modelId="{F45DBBFC-BE96-4033-8E65-A62E845FC1C9}" type="pres">
      <dgm:prSet presAssocID="{81C828CB-CE53-4672-87B7-B201F57104EF}" presName="text4" presStyleLbl="fgAcc4" presStyleIdx="1" presStyleCnt="5">
        <dgm:presLayoutVars>
          <dgm:chPref val="3"/>
        </dgm:presLayoutVars>
      </dgm:prSet>
      <dgm:spPr/>
    </dgm:pt>
    <dgm:pt modelId="{0D20D3E3-3408-4FD2-B278-5009FF2D1700}" type="pres">
      <dgm:prSet presAssocID="{81C828CB-CE53-4672-87B7-B201F57104EF}" presName="hierChild5" presStyleCnt="0"/>
      <dgm:spPr/>
    </dgm:pt>
    <dgm:pt modelId="{87A3BE66-757E-431C-A50E-D75E494909E6}" type="pres">
      <dgm:prSet presAssocID="{362C51AE-A2CA-436B-BC74-F1E557788D6C}" presName="Name23" presStyleLbl="parChTrans1D4" presStyleIdx="2" presStyleCnt="5"/>
      <dgm:spPr/>
    </dgm:pt>
    <dgm:pt modelId="{47E77E89-C97A-4AAD-A661-0085E77FD980}" type="pres">
      <dgm:prSet presAssocID="{52EBF5B7-4F54-4F0E-8E74-4D983B3183E8}" presName="hierRoot4" presStyleCnt="0"/>
      <dgm:spPr/>
    </dgm:pt>
    <dgm:pt modelId="{EDF27FD9-A274-4530-9132-9C4C280BD554}" type="pres">
      <dgm:prSet presAssocID="{52EBF5B7-4F54-4F0E-8E74-4D983B3183E8}" presName="composite4" presStyleCnt="0"/>
      <dgm:spPr/>
    </dgm:pt>
    <dgm:pt modelId="{3899CD9A-1FB3-4CEA-8F54-29447144347C}" type="pres">
      <dgm:prSet presAssocID="{52EBF5B7-4F54-4F0E-8E74-4D983B3183E8}" presName="background4" presStyleLbl="node4" presStyleIdx="2" presStyleCnt="5"/>
      <dgm:spPr/>
    </dgm:pt>
    <dgm:pt modelId="{826794D4-90BA-428F-B831-8592748185DE}" type="pres">
      <dgm:prSet presAssocID="{52EBF5B7-4F54-4F0E-8E74-4D983B3183E8}" presName="text4" presStyleLbl="fgAcc4" presStyleIdx="2" presStyleCnt="5">
        <dgm:presLayoutVars>
          <dgm:chPref val="3"/>
        </dgm:presLayoutVars>
      </dgm:prSet>
      <dgm:spPr/>
    </dgm:pt>
    <dgm:pt modelId="{1617FAA6-575A-4E39-BB42-99F3FCD643ED}" type="pres">
      <dgm:prSet presAssocID="{52EBF5B7-4F54-4F0E-8E74-4D983B3183E8}" presName="hierChild5" presStyleCnt="0"/>
      <dgm:spPr/>
    </dgm:pt>
    <dgm:pt modelId="{0B903CFD-BC09-4373-A801-A6462036BB2E}" type="pres">
      <dgm:prSet presAssocID="{14CDCAC8-76B4-431F-BEA2-3619E98995D1}" presName="hierRoot1" presStyleCnt="0"/>
      <dgm:spPr/>
    </dgm:pt>
    <dgm:pt modelId="{6625AA70-902B-4774-B6AB-1704562EB28D}" type="pres">
      <dgm:prSet presAssocID="{14CDCAC8-76B4-431F-BEA2-3619E98995D1}" presName="composite" presStyleCnt="0"/>
      <dgm:spPr/>
    </dgm:pt>
    <dgm:pt modelId="{3945D99D-038C-45A2-82CC-03D4B4C04710}" type="pres">
      <dgm:prSet presAssocID="{14CDCAC8-76B4-431F-BEA2-3619E98995D1}" presName="background" presStyleLbl="node0" presStyleIdx="1" presStyleCnt="2"/>
      <dgm:spPr/>
    </dgm:pt>
    <dgm:pt modelId="{9338E021-4692-4C0E-9C25-BEE1C550BEB4}" type="pres">
      <dgm:prSet presAssocID="{14CDCAC8-76B4-431F-BEA2-3619E98995D1}" presName="text" presStyleLbl="fgAcc0" presStyleIdx="1" presStyleCnt="2">
        <dgm:presLayoutVars>
          <dgm:chPref val="3"/>
        </dgm:presLayoutVars>
      </dgm:prSet>
      <dgm:spPr/>
    </dgm:pt>
    <dgm:pt modelId="{F0005718-AC02-4F7C-A864-3549B78800F2}" type="pres">
      <dgm:prSet presAssocID="{14CDCAC8-76B4-431F-BEA2-3619E98995D1}" presName="hierChild2" presStyleCnt="0"/>
      <dgm:spPr/>
    </dgm:pt>
    <dgm:pt modelId="{57B0E68C-9F5C-4887-BC59-81BE1265C991}" type="pres">
      <dgm:prSet presAssocID="{8C0967EB-814F-4D79-A2DB-A4D884DBEAF4}" presName="Name10" presStyleLbl="parChTrans1D2" presStyleIdx="1" presStyleCnt="2"/>
      <dgm:spPr/>
    </dgm:pt>
    <dgm:pt modelId="{32005FCD-03FD-4149-A909-44AD10C52203}" type="pres">
      <dgm:prSet presAssocID="{9D1FF253-0F09-4CE3-BDB0-DBAA107B203A}" presName="hierRoot2" presStyleCnt="0"/>
      <dgm:spPr/>
    </dgm:pt>
    <dgm:pt modelId="{69A7F2BD-72E1-4585-A8EA-76304BCAC613}" type="pres">
      <dgm:prSet presAssocID="{9D1FF253-0F09-4CE3-BDB0-DBAA107B203A}" presName="composite2" presStyleCnt="0"/>
      <dgm:spPr/>
    </dgm:pt>
    <dgm:pt modelId="{17F53916-7553-4472-9F7B-EC80EB6A4222}" type="pres">
      <dgm:prSet presAssocID="{9D1FF253-0F09-4CE3-BDB0-DBAA107B203A}" presName="background2" presStyleLbl="node2" presStyleIdx="1" presStyleCnt="2"/>
      <dgm:spPr/>
    </dgm:pt>
    <dgm:pt modelId="{70BEC963-E79D-4A7E-906B-E6AD6C98F1CA}" type="pres">
      <dgm:prSet presAssocID="{9D1FF253-0F09-4CE3-BDB0-DBAA107B203A}" presName="text2" presStyleLbl="fgAcc2" presStyleIdx="1" presStyleCnt="2">
        <dgm:presLayoutVars>
          <dgm:chPref val="3"/>
        </dgm:presLayoutVars>
      </dgm:prSet>
      <dgm:spPr/>
    </dgm:pt>
    <dgm:pt modelId="{C16AA3EE-8FC5-4591-A67A-9A209F7796AB}" type="pres">
      <dgm:prSet presAssocID="{9D1FF253-0F09-4CE3-BDB0-DBAA107B203A}" presName="hierChild3" presStyleCnt="0"/>
      <dgm:spPr/>
    </dgm:pt>
    <dgm:pt modelId="{87BA1BC4-55AD-4F8D-9B39-8716F5C5CD93}" type="pres">
      <dgm:prSet presAssocID="{54E7C0AF-B409-46A4-9AC1-9BFF0A13A1C4}" presName="Name17" presStyleLbl="parChTrans1D3" presStyleIdx="1" presStyleCnt="3"/>
      <dgm:spPr/>
    </dgm:pt>
    <dgm:pt modelId="{833DF055-B469-4D89-B7E0-58C1904ECF38}" type="pres">
      <dgm:prSet presAssocID="{3E0910B1-36F6-4AEF-9E1E-B079C23AA47C}" presName="hierRoot3" presStyleCnt="0"/>
      <dgm:spPr/>
    </dgm:pt>
    <dgm:pt modelId="{1A4033B0-3741-4340-B665-710558E6CF29}" type="pres">
      <dgm:prSet presAssocID="{3E0910B1-36F6-4AEF-9E1E-B079C23AA47C}" presName="composite3" presStyleCnt="0"/>
      <dgm:spPr/>
    </dgm:pt>
    <dgm:pt modelId="{1A15FF06-1489-45EA-8FB1-54C8F77422EA}" type="pres">
      <dgm:prSet presAssocID="{3E0910B1-36F6-4AEF-9E1E-B079C23AA47C}" presName="background3" presStyleLbl="node3" presStyleIdx="1" presStyleCnt="3"/>
      <dgm:spPr/>
    </dgm:pt>
    <dgm:pt modelId="{B097CCA1-FA98-4CFB-A2E2-A49504C6E901}" type="pres">
      <dgm:prSet presAssocID="{3E0910B1-36F6-4AEF-9E1E-B079C23AA47C}" presName="text3" presStyleLbl="fgAcc3" presStyleIdx="1" presStyleCnt="3">
        <dgm:presLayoutVars>
          <dgm:chPref val="3"/>
        </dgm:presLayoutVars>
      </dgm:prSet>
      <dgm:spPr/>
    </dgm:pt>
    <dgm:pt modelId="{930DC19C-9977-478D-96B6-28A36C4B028E}" type="pres">
      <dgm:prSet presAssocID="{3E0910B1-36F6-4AEF-9E1E-B079C23AA47C}" presName="hierChild4" presStyleCnt="0"/>
      <dgm:spPr/>
    </dgm:pt>
    <dgm:pt modelId="{47ACB430-30F7-4A63-B81C-A1A2FF3DC2DF}" type="pres">
      <dgm:prSet presAssocID="{F8EFE8BB-73D8-4458-A7C6-E79F77A0FCF9}" presName="Name23" presStyleLbl="parChTrans1D4" presStyleIdx="3" presStyleCnt="5"/>
      <dgm:spPr/>
    </dgm:pt>
    <dgm:pt modelId="{C036A078-5753-4C2C-AB6E-7919AC9FCD73}" type="pres">
      <dgm:prSet presAssocID="{30ADF2FB-DDF0-4CDB-A2A4-918B5DD3707B}" presName="hierRoot4" presStyleCnt="0"/>
      <dgm:spPr/>
    </dgm:pt>
    <dgm:pt modelId="{FA952F38-3FA7-4920-9D6D-80D402A2813C}" type="pres">
      <dgm:prSet presAssocID="{30ADF2FB-DDF0-4CDB-A2A4-918B5DD3707B}" presName="composite4" presStyleCnt="0"/>
      <dgm:spPr/>
    </dgm:pt>
    <dgm:pt modelId="{1DE55A61-777A-46B7-9D33-4FB6F9A47AE3}" type="pres">
      <dgm:prSet presAssocID="{30ADF2FB-DDF0-4CDB-A2A4-918B5DD3707B}" presName="background4" presStyleLbl="node4" presStyleIdx="3" presStyleCnt="5"/>
      <dgm:spPr/>
    </dgm:pt>
    <dgm:pt modelId="{6A52B264-3796-4EEE-A2AF-5347CC2B96F1}" type="pres">
      <dgm:prSet presAssocID="{30ADF2FB-DDF0-4CDB-A2A4-918B5DD3707B}" presName="text4" presStyleLbl="fgAcc4" presStyleIdx="3" presStyleCnt="5">
        <dgm:presLayoutVars>
          <dgm:chPref val="3"/>
        </dgm:presLayoutVars>
      </dgm:prSet>
      <dgm:spPr/>
    </dgm:pt>
    <dgm:pt modelId="{FA45B962-0FE2-4A95-8D93-A5656F8454DB}" type="pres">
      <dgm:prSet presAssocID="{30ADF2FB-DDF0-4CDB-A2A4-918B5DD3707B}" presName="hierChild5" presStyleCnt="0"/>
      <dgm:spPr/>
    </dgm:pt>
    <dgm:pt modelId="{97E8907B-38C6-446C-8E37-933704633FAD}" type="pres">
      <dgm:prSet presAssocID="{07803980-C44D-4B03-8FB5-EC0F73DE9572}" presName="Name17" presStyleLbl="parChTrans1D3" presStyleIdx="2" presStyleCnt="3"/>
      <dgm:spPr/>
    </dgm:pt>
    <dgm:pt modelId="{D8450F21-70B8-4D48-884E-303E5C31FBAE}" type="pres">
      <dgm:prSet presAssocID="{B1369671-13C5-45D5-836C-58178DE2A1D2}" presName="hierRoot3" presStyleCnt="0"/>
      <dgm:spPr/>
    </dgm:pt>
    <dgm:pt modelId="{C6927405-6A94-4732-94DF-576819B1760A}" type="pres">
      <dgm:prSet presAssocID="{B1369671-13C5-45D5-836C-58178DE2A1D2}" presName="composite3" presStyleCnt="0"/>
      <dgm:spPr/>
    </dgm:pt>
    <dgm:pt modelId="{C8F90A59-9713-4B7B-A59F-C3BFE3E1FD3B}" type="pres">
      <dgm:prSet presAssocID="{B1369671-13C5-45D5-836C-58178DE2A1D2}" presName="background3" presStyleLbl="node3" presStyleIdx="2" presStyleCnt="3"/>
      <dgm:spPr/>
    </dgm:pt>
    <dgm:pt modelId="{3D85C815-CE56-451C-8613-9F7CE86F1B96}" type="pres">
      <dgm:prSet presAssocID="{B1369671-13C5-45D5-836C-58178DE2A1D2}" presName="text3" presStyleLbl="fgAcc3" presStyleIdx="2" presStyleCnt="3" custScaleY="113852">
        <dgm:presLayoutVars>
          <dgm:chPref val="3"/>
        </dgm:presLayoutVars>
      </dgm:prSet>
      <dgm:spPr/>
    </dgm:pt>
    <dgm:pt modelId="{4CF58778-0E1A-4D8C-889E-8CA2DF8C626A}" type="pres">
      <dgm:prSet presAssocID="{B1369671-13C5-45D5-836C-58178DE2A1D2}" presName="hierChild4" presStyleCnt="0"/>
      <dgm:spPr/>
    </dgm:pt>
    <dgm:pt modelId="{D19A60AF-50E5-457B-80CC-E9EC79815FC6}" type="pres">
      <dgm:prSet presAssocID="{6DADE127-9CC4-4815-9DA1-91B8DDF5B1B5}" presName="Name23" presStyleLbl="parChTrans1D4" presStyleIdx="4" presStyleCnt="5"/>
      <dgm:spPr/>
    </dgm:pt>
    <dgm:pt modelId="{42A3FD9E-DA4F-4476-8DED-7C88166FB897}" type="pres">
      <dgm:prSet presAssocID="{AA16584A-9CCC-4EE5-BBDF-4006469A4940}" presName="hierRoot4" presStyleCnt="0"/>
      <dgm:spPr/>
    </dgm:pt>
    <dgm:pt modelId="{FA4D2D8D-2315-4ABD-A9E6-20576827DB37}" type="pres">
      <dgm:prSet presAssocID="{AA16584A-9CCC-4EE5-BBDF-4006469A4940}" presName="composite4" presStyleCnt="0"/>
      <dgm:spPr/>
    </dgm:pt>
    <dgm:pt modelId="{67685089-FBDC-4518-AD4A-CAE50D7478A1}" type="pres">
      <dgm:prSet presAssocID="{AA16584A-9CCC-4EE5-BBDF-4006469A4940}" presName="background4" presStyleLbl="node4" presStyleIdx="4" presStyleCnt="5"/>
      <dgm:spPr/>
    </dgm:pt>
    <dgm:pt modelId="{1A93C529-2FB3-4FBD-809E-2861664223BD}" type="pres">
      <dgm:prSet presAssocID="{AA16584A-9CCC-4EE5-BBDF-4006469A4940}" presName="text4" presStyleLbl="fgAcc4" presStyleIdx="4" presStyleCnt="5">
        <dgm:presLayoutVars>
          <dgm:chPref val="3"/>
        </dgm:presLayoutVars>
      </dgm:prSet>
      <dgm:spPr/>
    </dgm:pt>
    <dgm:pt modelId="{23F8B783-B62D-4E9F-88A6-FB89AFA93930}" type="pres">
      <dgm:prSet presAssocID="{AA16584A-9CCC-4EE5-BBDF-4006469A4940}" presName="hierChild5" presStyleCnt="0"/>
      <dgm:spPr/>
    </dgm:pt>
  </dgm:ptLst>
  <dgm:cxnLst>
    <dgm:cxn modelId="{6EFB3A00-B735-4882-BC87-2CEF90CB5731}" type="presOf" srcId="{F8EFE8BB-73D8-4458-A7C6-E79F77A0FCF9}" destId="{47ACB430-30F7-4A63-B81C-A1A2FF3DC2DF}" srcOrd="0" destOrd="0" presId="urn:microsoft.com/office/officeart/2005/8/layout/hierarchy1"/>
    <dgm:cxn modelId="{5DFC1003-C6C8-4170-A504-5816C7C874A5}" type="presOf" srcId="{362C51AE-A2CA-436B-BC74-F1E557788D6C}" destId="{87A3BE66-757E-431C-A50E-D75E494909E6}" srcOrd="0" destOrd="0" presId="urn:microsoft.com/office/officeart/2005/8/layout/hierarchy1"/>
    <dgm:cxn modelId="{0861321E-BC64-409B-8F22-6E51D71DED0F}" srcId="{9D1FF253-0F09-4CE3-BDB0-DBAA107B203A}" destId="{B1369671-13C5-45D5-836C-58178DE2A1D2}" srcOrd="1" destOrd="0" parTransId="{07803980-C44D-4B03-8FB5-EC0F73DE9572}" sibTransId="{8B8A870E-7F57-4E16-BB44-8F409F60E053}"/>
    <dgm:cxn modelId="{4E2CE536-057C-4D62-8A23-89469C611930}" srcId="{3E0910B1-36F6-4AEF-9E1E-B079C23AA47C}" destId="{30ADF2FB-DDF0-4CDB-A2A4-918B5DD3707B}" srcOrd="0" destOrd="0" parTransId="{F8EFE8BB-73D8-4458-A7C6-E79F77A0FCF9}" sibTransId="{70F4DE4D-7150-4567-9093-D1CE874B73CC}"/>
    <dgm:cxn modelId="{3F707D37-FE43-4B5F-BEDE-FDFF1835402C}" type="presOf" srcId="{81C828CB-CE53-4672-87B7-B201F57104EF}" destId="{F45DBBFC-BE96-4033-8E65-A62E845FC1C9}" srcOrd="0" destOrd="0" presId="urn:microsoft.com/office/officeart/2005/8/layout/hierarchy1"/>
    <dgm:cxn modelId="{E5BFEF5C-D943-4B54-8076-4CEA57CDE1D6}" type="presOf" srcId="{B1369671-13C5-45D5-836C-58178DE2A1D2}" destId="{3D85C815-CE56-451C-8613-9F7CE86F1B96}" srcOrd="0" destOrd="0" presId="urn:microsoft.com/office/officeart/2005/8/layout/hierarchy1"/>
    <dgm:cxn modelId="{1BD1C862-F331-453C-9C23-F8D3008C954D}" type="presOf" srcId="{6DADE127-9CC4-4815-9DA1-91B8DDF5B1B5}" destId="{D19A60AF-50E5-457B-80CC-E9EC79815FC6}" srcOrd="0" destOrd="0" presId="urn:microsoft.com/office/officeart/2005/8/layout/hierarchy1"/>
    <dgm:cxn modelId="{B9EDF642-0623-4922-B23F-600BD8A545C5}" type="presOf" srcId="{1A2EA35D-FEA7-47BC-922A-FB465ED92A68}" destId="{05FB49B8-1228-47D3-975A-23F3DBA37674}" srcOrd="0" destOrd="0" presId="urn:microsoft.com/office/officeart/2005/8/layout/hierarchy1"/>
    <dgm:cxn modelId="{8096FD67-16B1-453E-AF25-1DBA54238F7E}" type="presOf" srcId="{07803980-C44D-4B03-8FB5-EC0F73DE9572}" destId="{97E8907B-38C6-446C-8E37-933704633FAD}" srcOrd="0" destOrd="0" presId="urn:microsoft.com/office/officeart/2005/8/layout/hierarchy1"/>
    <dgm:cxn modelId="{FF45636D-8039-4DB5-819C-9D5944E8F95C}" type="presOf" srcId="{30ADF2FB-DDF0-4CDB-A2A4-918B5DD3707B}" destId="{6A52B264-3796-4EEE-A2AF-5347CC2B96F1}" srcOrd="0" destOrd="0" presId="urn:microsoft.com/office/officeart/2005/8/layout/hierarchy1"/>
    <dgm:cxn modelId="{0E76824E-ADCA-4208-A098-32BC1B380180}" srcId="{0393AD1A-46AB-4B8D-8B29-00B7F45D32AC}" destId="{11D9EAD9-4F47-4DD2-9964-D32EBB0AC5A8}" srcOrd="0" destOrd="0" parTransId="{9DF6B113-07C6-4F2F-BF55-C29A12249E57}" sibTransId="{A78FB07A-117D-4BBA-A48B-3392BFB96561}"/>
    <dgm:cxn modelId="{67803A70-C1C2-48BB-95A7-AC80735FA32C}" srcId="{C3918169-AA82-45FF-8742-C48DEB5924C0}" destId="{0F7C4FDA-ACD1-47AE-B1F1-DB21CC4B8A26}" srcOrd="0" destOrd="0" parTransId="{6173FF3E-73C1-42F4-90FD-4B1352BEFBCF}" sibTransId="{534CD9E4-3D90-4B23-8A99-37F3DC073DFE}"/>
    <dgm:cxn modelId="{2550BC50-114F-4EE0-8F05-2F6A210C3B90}" type="presOf" srcId="{460A0D2F-848E-4E71-9EA1-D88428ADBC94}" destId="{DBAF9967-FD9D-45F2-B595-6A4887651E8E}" srcOrd="0" destOrd="0" presId="urn:microsoft.com/office/officeart/2005/8/layout/hierarchy1"/>
    <dgm:cxn modelId="{39F03371-6338-4973-9D60-343D44A927C4}" srcId="{0F7C4FDA-ACD1-47AE-B1F1-DB21CC4B8A26}" destId="{52EBF5B7-4F54-4F0E-8E74-4D983B3183E8}" srcOrd="2" destOrd="0" parTransId="{362C51AE-A2CA-436B-BC74-F1E557788D6C}" sibTransId="{3FB64F00-C70C-4E1A-B05F-A87846DFB742}"/>
    <dgm:cxn modelId="{14CED678-F1F7-4E2A-97B7-73B0B2241021}" type="presOf" srcId="{9D1FF253-0F09-4CE3-BDB0-DBAA107B203A}" destId="{70BEC963-E79D-4A7E-906B-E6AD6C98F1CA}" srcOrd="0" destOrd="0" presId="urn:microsoft.com/office/officeart/2005/8/layout/hierarchy1"/>
    <dgm:cxn modelId="{A646C07A-B65C-4935-8A5E-7EAA4C83A90A}" type="presOf" srcId="{AA16584A-9CCC-4EE5-BBDF-4006469A4940}" destId="{1A93C529-2FB3-4FBD-809E-2861664223BD}" srcOrd="0" destOrd="0" presId="urn:microsoft.com/office/officeart/2005/8/layout/hierarchy1"/>
    <dgm:cxn modelId="{EA85197B-A5D9-4257-9CFA-28E64AD763BD}" type="presOf" srcId="{11D9EAD9-4F47-4DD2-9964-D32EBB0AC5A8}" destId="{9C1BA761-2F8D-46D7-B090-867CB2F9283F}" srcOrd="0" destOrd="0" presId="urn:microsoft.com/office/officeart/2005/8/layout/hierarchy1"/>
    <dgm:cxn modelId="{467EA27E-3750-40E6-B2B6-8F945B8C805E}" type="presOf" srcId="{ABA98594-457D-41EF-9770-22988523BAE5}" destId="{B121BCD8-F81B-43BA-8652-838C4984968B}" srcOrd="0" destOrd="0" presId="urn:microsoft.com/office/officeart/2005/8/layout/hierarchy1"/>
    <dgm:cxn modelId="{CEB1B97E-40BB-47F3-8D16-6B27A9DF4FEA}" type="presOf" srcId="{C3918169-AA82-45FF-8742-C48DEB5924C0}" destId="{E0568F77-48F9-4598-AFE2-85F19971EA5A}" srcOrd="0" destOrd="0" presId="urn:microsoft.com/office/officeart/2005/8/layout/hierarchy1"/>
    <dgm:cxn modelId="{78EBC67F-498F-4AC8-9981-4FE8D696CE01}" srcId="{0F7C4FDA-ACD1-47AE-B1F1-DB21CC4B8A26}" destId="{B79DB0E8-F55F-4F36-939D-12356D1E265B}" srcOrd="0" destOrd="0" parTransId="{1A2EA35D-FEA7-47BC-922A-FB465ED92A68}" sibTransId="{35CA56B6-BDD3-410E-A304-74785540FB90}"/>
    <dgm:cxn modelId="{5293348C-56AC-41BF-A74A-466B206CB57E}" type="presOf" srcId="{0393AD1A-46AB-4B8D-8B29-00B7F45D32AC}" destId="{DB6C8745-EF74-4D43-9B38-B90FD1FF84EA}" srcOrd="0" destOrd="0" presId="urn:microsoft.com/office/officeart/2005/8/layout/hierarchy1"/>
    <dgm:cxn modelId="{40AFF9A6-6C5A-416A-A5DB-21B99153E7EF}" type="presOf" srcId="{8C0967EB-814F-4D79-A2DB-A4D884DBEAF4}" destId="{57B0E68C-9F5C-4887-BC59-81BE1265C991}" srcOrd="0" destOrd="0" presId="urn:microsoft.com/office/officeart/2005/8/layout/hierarchy1"/>
    <dgm:cxn modelId="{2EBA57AA-4C3F-4A4D-B120-4BABF8B09C57}" srcId="{9D1FF253-0F09-4CE3-BDB0-DBAA107B203A}" destId="{3E0910B1-36F6-4AEF-9E1E-B079C23AA47C}" srcOrd="0" destOrd="0" parTransId="{54E7C0AF-B409-46A4-9AC1-9BFF0A13A1C4}" sibTransId="{4DEAAE02-8FA0-446A-9707-7BEC22474994}"/>
    <dgm:cxn modelId="{516CFAB6-735A-442B-8D45-D752A62C8E23}" type="presOf" srcId="{54E7C0AF-B409-46A4-9AC1-9BFF0A13A1C4}" destId="{87BA1BC4-55AD-4F8D-9B39-8716F5C5CD93}" srcOrd="0" destOrd="0" presId="urn:microsoft.com/office/officeart/2005/8/layout/hierarchy1"/>
    <dgm:cxn modelId="{FA0403BD-BE80-4605-BE1E-ACA74C9DBA4F}" srcId="{0393AD1A-46AB-4B8D-8B29-00B7F45D32AC}" destId="{14CDCAC8-76B4-431F-BEA2-3619E98995D1}" srcOrd="1" destOrd="0" parTransId="{AFBE36D6-EA13-4AD2-856C-83298E3D9995}" sibTransId="{B135D212-538D-4178-9818-A29E32BF10C6}"/>
    <dgm:cxn modelId="{73CC8AC1-AE83-4AF8-8FB9-18CC18CD618C}" type="presOf" srcId="{0F7C4FDA-ACD1-47AE-B1F1-DB21CC4B8A26}" destId="{79CEECE8-F955-4558-9184-27064BB1E95C}" srcOrd="0" destOrd="0" presId="urn:microsoft.com/office/officeart/2005/8/layout/hierarchy1"/>
    <dgm:cxn modelId="{D94B2CC9-CD72-4640-B8FA-F334A509E449}" type="presOf" srcId="{6173FF3E-73C1-42F4-90FD-4B1352BEFBCF}" destId="{7B01E6D1-7161-47D9-91F5-065C97FD7FF2}" srcOrd="0" destOrd="0" presId="urn:microsoft.com/office/officeart/2005/8/layout/hierarchy1"/>
    <dgm:cxn modelId="{20662EC9-43DF-4D8E-9D6E-B938011EBA8F}" type="presOf" srcId="{14CDCAC8-76B4-431F-BEA2-3619E98995D1}" destId="{9338E021-4692-4C0E-9C25-BEE1C550BEB4}" srcOrd="0" destOrd="0" presId="urn:microsoft.com/office/officeart/2005/8/layout/hierarchy1"/>
    <dgm:cxn modelId="{CA1C11CF-0552-463D-AB43-5ACC2E0C1748}" type="presOf" srcId="{B79DB0E8-F55F-4F36-939D-12356D1E265B}" destId="{DF886FD5-2204-4392-ADE5-D561F818A3BF}" srcOrd="0" destOrd="0" presId="urn:microsoft.com/office/officeart/2005/8/layout/hierarchy1"/>
    <dgm:cxn modelId="{EC3C34D1-BEBB-4633-99A4-6912A2B9B0D5}" type="presOf" srcId="{3E0910B1-36F6-4AEF-9E1E-B079C23AA47C}" destId="{B097CCA1-FA98-4CFB-A2E2-A49504C6E901}" srcOrd="0" destOrd="0" presId="urn:microsoft.com/office/officeart/2005/8/layout/hierarchy1"/>
    <dgm:cxn modelId="{AE8946D1-92AD-458A-8460-7C2DF46D4869}" srcId="{11D9EAD9-4F47-4DD2-9964-D32EBB0AC5A8}" destId="{C3918169-AA82-45FF-8742-C48DEB5924C0}" srcOrd="0" destOrd="0" parTransId="{460A0D2F-848E-4E71-9EA1-D88428ADBC94}" sibTransId="{CADE2DCF-E359-4771-8829-72E83CE3187E}"/>
    <dgm:cxn modelId="{77E747D9-A977-431B-B400-9A508AA3841C}" srcId="{0F7C4FDA-ACD1-47AE-B1F1-DB21CC4B8A26}" destId="{81C828CB-CE53-4672-87B7-B201F57104EF}" srcOrd="1" destOrd="0" parTransId="{ABA98594-457D-41EF-9770-22988523BAE5}" sibTransId="{6B89DEDD-6847-4232-964E-10E109B58CA6}"/>
    <dgm:cxn modelId="{2EF38EE0-0152-47B1-ADD9-D6679E247E53}" srcId="{14CDCAC8-76B4-431F-BEA2-3619E98995D1}" destId="{9D1FF253-0F09-4CE3-BDB0-DBAA107B203A}" srcOrd="0" destOrd="0" parTransId="{8C0967EB-814F-4D79-A2DB-A4D884DBEAF4}" sibTransId="{E8457416-22F1-4F37-B6E9-B0871DECFE00}"/>
    <dgm:cxn modelId="{A829FFF0-C0C5-43FA-A4AC-2A7C74D55F44}" srcId="{B1369671-13C5-45D5-836C-58178DE2A1D2}" destId="{AA16584A-9CCC-4EE5-BBDF-4006469A4940}" srcOrd="0" destOrd="0" parTransId="{6DADE127-9CC4-4815-9DA1-91B8DDF5B1B5}" sibTransId="{9F0DF6C3-B330-4615-8D18-6BC0D73342D1}"/>
    <dgm:cxn modelId="{300387F6-C28E-46A2-8DB3-1D112F22B8FF}" type="presOf" srcId="{52EBF5B7-4F54-4F0E-8E74-4D983B3183E8}" destId="{826794D4-90BA-428F-B831-8592748185DE}" srcOrd="0" destOrd="0" presId="urn:microsoft.com/office/officeart/2005/8/layout/hierarchy1"/>
    <dgm:cxn modelId="{A5037469-0C14-4456-B19A-73562A6FDD8F}" type="presParOf" srcId="{DB6C8745-EF74-4D43-9B38-B90FD1FF84EA}" destId="{1447726A-7644-4407-BBBD-AA4797E14192}" srcOrd="0" destOrd="0" presId="urn:microsoft.com/office/officeart/2005/8/layout/hierarchy1"/>
    <dgm:cxn modelId="{2C5AD319-7FA0-44BA-9564-2233B0CBB98B}" type="presParOf" srcId="{1447726A-7644-4407-BBBD-AA4797E14192}" destId="{313B7EA1-B322-486C-B0CB-C85DA05DE82B}" srcOrd="0" destOrd="0" presId="urn:microsoft.com/office/officeart/2005/8/layout/hierarchy1"/>
    <dgm:cxn modelId="{CAE27603-AE97-4C49-90FC-1D07C68ACFD6}" type="presParOf" srcId="{313B7EA1-B322-486C-B0CB-C85DA05DE82B}" destId="{279BD45C-46F7-46E6-95A8-00AD78AA1747}" srcOrd="0" destOrd="0" presId="urn:microsoft.com/office/officeart/2005/8/layout/hierarchy1"/>
    <dgm:cxn modelId="{747E92F6-F220-4586-8EC1-529F61469806}" type="presParOf" srcId="{313B7EA1-B322-486C-B0CB-C85DA05DE82B}" destId="{9C1BA761-2F8D-46D7-B090-867CB2F9283F}" srcOrd="1" destOrd="0" presId="urn:microsoft.com/office/officeart/2005/8/layout/hierarchy1"/>
    <dgm:cxn modelId="{182AEE4F-277C-42E4-89AA-5E41201B75AA}" type="presParOf" srcId="{1447726A-7644-4407-BBBD-AA4797E14192}" destId="{9D5817D4-A041-4DF7-9953-F203FFBA0E24}" srcOrd="1" destOrd="0" presId="urn:microsoft.com/office/officeart/2005/8/layout/hierarchy1"/>
    <dgm:cxn modelId="{FDAE3961-0577-4E50-AE17-A6B3EF48C3AA}" type="presParOf" srcId="{9D5817D4-A041-4DF7-9953-F203FFBA0E24}" destId="{DBAF9967-FD9D-45F2-B595-6A4887651E8E}" srcOrd="0" destOrd="0" presId="urn:microsoft.com/office/officeart/2005/8/layout/hierarchy1"/>
    <dgm:cxn modelId="{495FCE01-A55B-45B6-B013-A255A8FC4661}" type="presParOf" srcId="{9D5817D4-A041-4DF7-9953-F203FFBA0E24}" destId="{F2AF5006-B6E8-486E-AE6C-28B9B0FB521C}" srcOrd="1" destOrd="0" presId="urn:microsoft.com/office/officeart/2005/8/layout/hierarchy1"/>
    <dgm:cxn modelId="{9AA70F14-D115-4262-A8BD-868209E9318A}" type="presParOf" srcId="{F2AF5006-B6E8-486E-AE6C-28B9B0FB521C}" destId="{23680092-6BB4-4C5F-ACAE-AF65EDDE788D}" srcOrd="0" destOrd="0" presId="urn:microsoft.com/office/officeart/2005/8/layout/hierarchy1"/>
    <dgm:cxn modelId="{6AB5AA08-A976-44CE-B151-2B948D58EB62}" type="presParOf" srcId="{23680092-6BB4-4C5F-ACAE-AF65EDDE788D}" destId="{0EB1AFC6-C3C0-4A37-A370-840DFBA92B84}" srcOrd="0" destOrd="0" presId="urn:microsoft.com/office/officeart/2005/8/layout/hierarchy1"/>
    <dgm:cxn modelId="{5CCCE8B5-13C9-4236-A0E8-AC7F4FB0A816}" type="presParOf" srcId="{23680092-6BB4-4C5F-ACAE-AF65EDDE788D}" destId="{E0568F77-48F9-4598-AFE2-85F19971EA5A}" srcOrd="1" destOrd="0" presId="urn:microsoft.com/office/officeart/2005/8/layout/hierarchy1"/>
    <dgm:cxn modelId="{CA8A25D5-0AFE-4751-A978-0F08B78D63FF}" type="presParOf" srcId="{F2AF5006-B6E8-486E-AE6C-28B9B0FB521C}" destId="{8DB8000B-2D9D-46E5-B130-9D3273275F2A}" srcOrd="1" destOrd="0" presId="urn:microsoft.com/office/officeart/2005/8/layout/hierarchy1"/>
    <dgm:cxn modelId="{2DBADFB0-3CB7-48F6-B2D7-DFA8887E5316}" type="presParOf" srcId="{8DB8000B-2D9D-46E5-B130-9D3273275F2A}" destId="{7B01E6D1-7161-47D9-91F5-065C97FD7FF2}" srcOrd="0" destOrd="0" presId="urn:microsoft.com/office/officeart/2005/8/layout/hierarchy1"/>
    <dgm:cxn modelId="{95912E5E-2C05-4520-87D4-F3264F23D453}" type="presParOf" srcId="{8DB8000B-2D9D-46E5-B130-9D3273275F2A}" destId="{908C6912-6A21-4C08-8D34-C512473AE4F1}" srcOrd="1" destOrd="0" presId="urn:microsoft.com/office/officeart/2005/8/layout/hierarchy1"/>
    <dgm:cxn modelId="{65517502-ADF3-4D96-917D-733265D0CE41}" type="presParOf" srcId="{908C6912-6A21-4C08-8D34-C512473AE4F1}" destId="{6B887056-6FD2-4A41-AA16-F0249A0381B5}" srcOrd="0" destOrd="0" presId="urn:microsoft.com/office/officeart/2005/8/layout/hierarchy1"/>
    <dgm:cxn modelId="{4CB3BDD6-333A-4121-B1AD-DC59FCE1FCAE}" type="presParOf" srcId="{6B887056-6FD2-4A41-AA16-F0249A0381B5}" destId="{9870FA54-2686-4D9D-A263-935BB22155C2}" srcOrd="0" destOrd="0" presId="urn:microsoft.com/office/officeart/2005/8/layout/hierarchy1"/>
    <dgm:cxn modelId="{BAC59075-3447-4DB5-9C4E-248B4E17A17C}" type="presParOf" srcId="{6B887056-6FD2-4A41-AA16-F0249A0381B5}" destId="{79CEECE8-F955-4558-9184-27064BB1E95C}" srcOrd="1" destOrd="0" presId="urn:microsoft.com/office/officeart/2005/8/layout/hierarchy1"/>
    <dgm:cxn modelId="{09D76D1F-A9BD-47EA-8F33-61FA9EDC8814}" type="presParOf" srcId="{908C6912-6A21-4C08-8D34-C512473AE4F1}" destId="{0A9D17B1-6068-47D8-9D2B-67B377CB190E}" srcOrd="1" destOrd="0" presId="urn:microsoft.com/office/officeart/2005/8/layout/hierarchy1"/>
    <dgm:cxn modelId="{F738F776-93DE-4756-9913-0643FECE04A1}" type="presParOf" srcId="{0A9D17B1-6068-47D8-9D2B-67B377CB190E}" destId="{05FB49B8-1228-47D3-975A-23F3DBA37674}" srcOrd="0" destOrd="0" presId="urn:microsoft.com/office/officeart/2005/8/layout/hierarchy1"/>
    <dgm:cxn modelId="{66A43453-20FA-438B-ACFD-C6794BC5D94A}" type="presParOf" srcId="{0A9D17B1-6068-47D8-9D2B-67B377CB190E}" destId="{D7FFC54D-F06B-4EEE-B780-3C1DD7244D0D}" srcOrd="1" destOrd="0" presId="urn:microsoft.com/office/officeart/2005/8/layout/hierarchy1"/>
    <dgm:cxn modelId="{C5A0BDED-0E6C-4B24-A6CE-7F9D1729859D}" type="presParOf" srcId="{D7FFC54D-F06B-4EEE-B780-3C1DD7244D0D}" destId="{735E8F8E-7487-4E36-9C0E-98178482FF90}" srcOrd="0" destOrd="0" presId="urn:microsoft.com/office/officeart/2005/8/layout/hierarchy1"/>
    <dgm:cxn modelId="{BDCAC615-21C6-4FC6-A237-7F77E2322787}" type="presParOf" srcId="{735E8F8E-7487-4E36-9C0E-98178482FF90}" destId="{B4A6AF6C-E8A2-420C-9EFF-75CF90BB33B5}" srcOrd="0" destOrd="0" presId="urn:microsoft.com/office/officeart/2005/8/layout/hierarchy1"/>
    <dgm:cxn modelId="{A50E7B0E-C2C6-4B07-AFD4-0C090521BC4F}" type="presParOf" srcId="{735E8F8E-7487-4E36-9C0E-98178482FF90}" destId="{DF886FD5-2204-4392-ADE5-D561F818A3BF}" srcOrd="1" destOrd="0" presId="urn:microsoft.com/office/officeart/2005/8/layout/hierarchy1"/>
    <dgm:cxn modelId="{29153DED-1690-4B70-9AAD-47774BF92C7D}" type="presParOf" srcId="{D7FFC54D-F06B-4EEE-B780-3C1DD7244D0D}" destId="{5369E1CE-1D91-4DBF-95FF-52C56F2B46A0}" srcOrd="1" destOrd="0" presId="urn:microsoft.com/office/officeart/2005/8/layout/hierarchy1"/>
    <dgm:cxn modelId="{7914168A-79E4-4D41-A089-1EF5E22DE1D2}" type="presParOf" srcId="{0A9D17B1-6068-47D8-9D2B-67B377CB190E}" destId="{B121BCD8-F81B-43BA-8652-838C4984968B}" srcOrd="2" destOrd="0" presId="urn:microsoft.com/office/officeart/2005/8/layout/hierarchy1"/>
    <dgm:cxn modelId="{5FB85EB9-4A45-4030-9694-B0517862D958}" type="presParOf" srcId="{0A9D17B1-6068-47D8-9D2B-67B377CB190E}" destId="{48B8AB93-D60D-479D-BD9C-5322D63BF1E5}" srcOrd="3" destOrd="0" presId="urn:microsoft.com/office/officeart/2005/8/layout/hierarchy1"/>
    <dgm:cxn modelId="{C65C5E45-DFE8-4073-8B13-EBD62CE3CBC6}" type="presParOf" srcId="{48B8AB93-D60D-479D-BD9C-5322D63BF1E5}" destId="{3BDB7BC9-DA7C-4B18-98C5-DE658A70D605}" srcOrd="0" destOrd="0" presId="urn:microsoft.com/office/officeart/2005/8/layout/hierarchy1"/>
    <dgm:cxn modelId="{5707332E-ABA8-4A7F-A8DC-D1DA4068A996}" type="presParOf" srcId="{3BDB7BC9-DA7C-4B18-98C5-DE658A70D605}" destId="{86DA4435-2A0E-43B7-BDDD-3E052A706C7C}" srcOrd="0" destOrd="0" presId="urn:microsoft.com/office/officeart/2005/8/layout/hierarchy1"/>
    <dgm:cxn modelId="{CFE6894A-D675-4976-B3BB-04C52173523F}" type="presParOf" srcId="{3BDB7BC9-DA7C-4B18-98C5-DE658A70D605}" destId="{F45DBBFC-BE96-4033-8E65-A62E845FC1C9}" srcOrd="1" destOrd="0" presId="urn:microsoft.com/office/officeart/2005/8/layout/hierarchy1"/>
    <dgm:cxn modelId="{9DC7DAFE-BF74-42DF-8556-C05593156886}" type="presParOf" srcId="{48B8AB93-D60D-479D-BD9C-5322D63BF1E5}" destId="{0D20D3E3-3408-4FD2-B278-5009FF2D1700}" srcOrd="1" destOrd="0" presId="urn:microsoft.com/office/officeart/2005/8/layout/hierarchy1"/>
    <dgm:cxn modelId="{EE99B3AB-0CAC-4470-9DCC-D9970F9F88CD}" type="presParOf" srcId="{0A9D17B1-6068-47D8-9D2B-67B377CB190E}" destId="{87A3BE66-757E-431C-A50E-D75E494909E6}" srcOrd="4" destOrd="0" presId="urn:microsoft.com/office/officeart/2005/8/layout/hierarchy1"/>
    <dgm:cxn modelId="{5F71EAEB-1825-4130-8A0F-B3AAFFB5EB5B}" type="presParOf" srcId="{0A9D17B1-6068-47D8-9D2B-67B377CB190E}" destId="{47E77E89-C97A-4AAD-A661-0085E77FD980}" srcOrd="5" destOrd="0" presId="urn:microsoft.com/office/officeart/2005/8/layout/hierarchy1"/>
    <dgm:cxn modelId="{DD0FF2BD-BE50-4359-B9D2-0457DCEF3D12}" type="presParOf" srcId="{47E77E89-C97A-4AAD-A661-0085E77FD980}" destId="{EDF27FD9-A274-4530-9132-9C4C280BD554}" srcOrd="0" destOrd="0" presId="urn:microsoft.com/office/officeart/2005/8/layout/hierarchy1"/>
    <dgm:cxn modelId="{7832789C-9CB6-44FA-80B3-FCB585FFD737}" type="presParOf" srcId="{EDF27FD9-A274-4530-9132-9C4C280BD554}" destId="{3899CD9A-1FB3-4CEA-8F54-29447144347C}" srcOrd="0" destOrd="0" presId="urn:microsoft.com/office/officeart/2005/8/layout/hierarchy1"/>
    <dgm:cxn modelId="{3FCA7E56-F250-438D-8E80-BDABD1F70BF1}" type="presParOf" srcId="{EDF27FD9-A274-4530-9132-9C4C280BD554}" destId="{826794D4-90BA-428F-B831-8592748185DE}" srcOrd="1" destOrd="0" presId="urn:microsoft.com/office/officeart/2005/8/layout/hierarchy1"/>
    <dgm:cxn modelId="{5EEB3AB5-5217-4968-983A-4517A32782A0}" type="presParOf" srcId="{47E77E89-C97A-4AAD-A661-0085E77FD980}" destId="{1617FAA6-575A-4E39-BB42-99F3FCD643ED}" srcOrd="1" destOrd="0" presId="urn:microsoft.com/office/officeart/2005/8/layout/hierarchy1"/>
    <dgm:cxn modelId="{3A06CF45-CC11-4B8B-8E43-1011FA90749D}" type="presParOf" srcId="{DB6C8745-EF74-4D43-9B38-B90FD1FF84EA}" destId="{0B903CFD-BC09-4373-A801-A6462036BB2E}" srcOrd="1" destOrd="0" presId="urn:microsoft.com/office/officeart/2005/8/layout/hierarchy1"/>
    <dgm:cxn modelId="{5BD27281-52DF-4DFB-B2E4-8F2FD89F57F4}" type="presParOf" srcId="{0B903CFD-BC09-4373-A801-A6462036BB2E}" destId="{6625AA70-902B-4774-B6AB-1704562EB28D}" srcOrd="0" destOrd="0" presId="urn:microsoft.com/office/officeart/2005/8/layout/hierarchy1"/>
    <dgm:cxn modelId="{C9E87057-42A2-4639-A5E7-7745FF1BE31A}" type="presParOf" srcId="{6625AA70-902B-4774-B6AB-1704562EB28D}" destId="{3945D99D-038C-45A2-82CC-03D4B4C04710}" srcOrd="0" destOrd="0" presId="urn:microsoft.com/office/officeart/2005/8/layout/hierarchy1"/>
    <dgm:cxn modelId="{9E692B95-C4BA-4897-9F74-F1650707A35B}" type="presParOf" srcId="{6625AA70-902B-4774-B6AB-1704562EB28D}" destId="{9338E021-4692-4C0E-9C25-BEE1C550BEB4}" srcOrd="1" destOrd="0" presId="urn:microsoft.com/office/officeart/2005/8/layout/hierarchy1"/>
    <dgm:cxn modelId="{18B235AA-EB0F-4C5E-B8E8-312201A67AC4}" type="presParOf" srcId="{0B903CFD-BC09-4373-A801-A6462036BB2E}" destId="{F0005718-AC02-4F7C-A864-3549B78800F2}" srcOrd="1" destOrd="0" presId="urn:microsoft.com/office/officeart/2005/8/layout/hierarchy1"/>
    <dgm:cxn modelId="{F2A89E1D-E669-4827-A6E4-CB4C94ED351B}" type="presParOf" srcId="{F0005718-AC02-4F7C-A864-3549B78800F2}" destId="{57B0E68C-9F5C-4887-BC59-81BE1265C991}" srcOrd="0" destOrd="0" presId="urn:microsoft.com/office/officeart/2005/8/layout/hierarchy1"/>
    <dgm:cxn modelId="{7DD88553-EB7C-4C2B-88BD-549AF6CB7DD5}" type="presParOf" srcId="{F0005718-AC02-4F7C-A864-3549B78800F2}" destId="{32005FCD-03FD-4149-A909-44AD10C52203}" srcOrd="1" destOrd="0" presId="urn:microsoft.com/office/officeart/2005/8/layout/hierarchy1"/>
    <dgm:cxn modelId="{033220B6-1633-43DB-B43F-6673615492AA}" type="presParOf" srcId="{32005FCD-03FD-4149-A909-44AD10C52203}" destId="{69A7F2BD-72E1-4585-A8EA-76304BCAC613}" srcOrd="0" destOrd="0" presId="urn:microsoft.com/office/officeart/2005/8/layout/hierarchy1"/>
    <dgm:cxn modelId="{F584DED0-F223-4CA1-A19E-5284B3D13C02}" type="presParOf" srcId="{69A7F2BD-72E1-4585-A8EA-76304BCAC613}" destId="{17F53916-7553-4472-9F7B-EC80EB6A4222}" srcOrd="0" destOrd="0" presId="urn:microsoft.com/office/officeart/2005/8/layout/hierarchy1"/>
    <dgm:cxn modelId="{C9CFF5CB-ACCA-48A1-BF83-F3BD67B10052}" type="presParOf" srcId="{69A7F2BD-72E1-4585-A8EA-76304BCAC613}" destId="{70BEC963-E79D-4A7E-906B-E6AD6C98F1CA}" srcOrd="1" destOrd="0" presId="urn:microsoft.com/office/officeart/2005/8/layout/hierarchy1"/>
    <dgm:cxn modelId="{0D15CB18-29B5-4EFD-9555-6E72C636197E}" type="presParOf" srcId="{32005FCD-03FD-4149-A909-44AD10C52203}" destId="{C16AA3EE-8FC5-4591-A67A-9A209F7796AB}" srcOrd="1" destOrd="0" presId="urn:microsoft.com/office/officeart/2005/8/layout/hierarchy1"/>
    <dgm:cxn modelId="{A01E248A-598F-4068-875B-E15EC51CDCB6}" type="presParOf" srcId="{C16AA3EE-8FC5-4591-A67A-9A209F7796AB}" destId="{87BA1BC4-55AD-4F8D-9B39-8716F5C5CD93}" srcOrd="0" destOrd="0" presId="urn:microsoft.com/office/officeart/2005/8/layout/hierarchy1"/>
    <dgm:cxn modelId="{669942AA-C5DE-4205-9288-EEFDE60E1C0F}" type="presParOf" srcId="{C16AA3EE-8FC5-4591-A67A-9A209F7796AB}" destId="{833DF055-B469-4D89-B7E0-58C1904ECF38}" srcOrd="1" destOrd="0" presId="urn:microsoft.com/office/officeart/2005/8/layout/hierarchy1"/>
    <dgm:cxn modelId="{69035840-B538-4490-8F81-3BDCC9D1F89E}" type="presParOf" srcId="{833DF055-B469-4D89-B7E0-58C1904ECF38}" destId="{1A4033B0-3741-4340-B665-710558E6CF29}" srcOrd="0" destOrd="0" presId="urn:microsoft.com/office/officeart/2005/8/layout/hierarchy1"/>
    <dgm:cxn modelId="{5FEFC1C6-E111-4353-80FD-0848BC916980}" type="presParOf" srcId="{1A4033B0-3741-4340-B665-710558E6CF29}" destId="{1A15FF06-1489-45EA-8FB1-54C8F77422EA}" srcOrd="0" destOrd="0" presId="urn:microsoft.com/office/officeart/2005/8/layout/hierarchy1"/>
    <dgm:cxn modelId="{9D0C85F4-A277-4844-BF71-41FCB29C5CC1}" type="presParOf" srcId="{1A4033B0-3741-4340-B665-710558E6CF29}" destId="{B097CCA1-FA98-4CFB-A2E2-A49504C6E901}" srcOrd="1" destOrd="0" presId="urn:microsoft.com/office/officeart/2005/8/layout/hierarchy1"/>
    <dgm:cxn modelId="{CC06DB17-27EE-4296-A4C8-225727F53EA4}" type="presParOf" srcId="{833DF055-B469-4D89-B7E0-58C1904ECF38}" destId="{930DC19C-9977-478D-96B6-28A36C4B028E}" srcOrd="1" destOrd="0" presId="urn:microsoft.com/office/officeart/2005/8/layout/hierarchy1"/>
    <dgm:cxn modelId="{05BE0CE4-9EAB-41E2-B3DA-438AE827B1BA}" type="presParOf" srcId="{930DC19C-9977-478D-96B6-28A36C4B028E}" destId="{47ACB430-30F7-4A63-B81C-A1A2FF3DC2DF}" srcOrd="0" destOrd="0" presId="urn:microsoft.com/office/officeart/2005/8/layout/hierarchy1"/>
    <dgm:cxn modelId="{9CBDE113-0DBB-40DE-B5A4-88404782FAF2}" type="presParOf" srcId="{930DC19C-9977-478D-96B6-28A36C4B028E}" destId="{C036A078-5753-4C2C-AB6E-7919AC9FCD73}" srcOrd="1" destOrd="0" presId="urn:microsoft.com/office/officeart/2005/8/layout/hierarchy1"/>
    <dgm:cxn modelId="{13AE2848-3D24-46C4-99BF-406D6339DC2A}" type="presParOf" srcId="{C036A078-5753-4C2C-AB6E-7919AC9FCD73}" destId="{FA952F38-3FA7-4920-9D6D-80D402A2813C}" srcOrd="0" destOrd="0" presId="urn:microsoft.com/office/officeart/2005/8/layout/hierarchy1"/>
    <dgm:cxn modelId="{1834E29F-E369-4EA3-A7F7-E77EE7C4D673}" type="presParOf" srcId="{FA952F38-3FA7-4920-9D6D-80D402A2813C}" destId="{1DE55A61-777A-46B7-9D33-4FB6F9A47AE3}" srcOrd="0" destOrd="0" presId="urn:microsoft.com/office/officeart/2005/8/layout/hierarchy1"/>
    <dgm:cxn modelId="{B369B617-700C-487B-AB4C-A2112519F4C9}" type="presParOf" srcId="{FA952F38-3FA7-4920-9D6D-80D402A2813C}" destId="{6A52B264-3796-4EEE-A2AF-5347CC2B96F1}" srcOrd="1" destOrd="0" presId="urn:microsoft.com/office/officeart/2005/8/layout/hierarchy1"/>
    <dgm:cxn modelId="{4C4949C2-A790-46A6-A3CB-488AFE76318F}" type="presParOf" srcId="{C036A078-5753-4C2C-AB6E-7919AC9FCD73}" destId="{FA45B962-0FE2-4A95-8D93-A5656F8454DB}" srcOrd="1" destOrd="0" presId="urn:microsoft.com/office/officeart/2005/8/layout/hierarchy1"/>
    <dgm:cxn modelId="{31E8AEC5-1264-43B8-A4DE-008B872FB041}" type="presParOf" srcId="{C16AA3EE-8FC5-4591-A67A-9A209F7796AB}" destId="{97E8907B-38C6-446C-8E37-933704633FAD}" srcOrd="2" destOrd="0" presId="urn:microsoft.com/office/officeart/2005/8/layout/hierarchy1"/>
    <dgm:cxn modelId="{017DA711-023E-41C1-A4A6-2376DB2ACD24}" type="presParOf" srcId="{C16AA3EE-8FC5-4591-A67A-9A209F7796AB}" destId="{D8450F21-70B8-4D48-884E-303E5C31FBAE}" srcOrd="3" destOrd="0" presId="urn:microsoft.com/office/officeart/2005/8/layout/hierarchy1"/>
    <dgm:cxn modelId="{78077253-76FB-43D6-8239-34B0A98FFD4D}" type="presParOf" srcId="{D8450F21-70B8-4D48-884E-303E5C31FBAE}" destId="{C6927405-6A94-4732-94DF-576819B1760A}" srcOrd="0" destOrd="0" presId="urn:microsoft.com/office/officeart/2005/8/layout/hierarchy1"/>
    <dgm:cxn modelId="{52AE7E11-CF95-4416-89B0-68E6B7D50BED}" type="presParOf" srcId="{C6927405-6A94-4732-94DF-576819B1760A}" destId="{C8F90A59-9713-4B7B-A59F-C3BFE3E1FD3B}" srcOrd="0" destOrd="0" presId="urn:microsoft.com/office/officeart/2005/8/layout/hierarchy1"/>
    <dgm:cxn modelId="{2B610DC8-74FC-4E16-8B87-7144E54B6256}" type="presParOf" srcId="{C6927405-6A94-4732-94DF-576819B1760A}" destId="{3D85C815-CE56-451C-8613-9F7CE86F1B96}" srcOrd="1" destOrd="0" presId="urn:microsoft.com/office/officeart/2005/8/layout/hierarchy1"/>
    <dgm:cxn modelId="{364ED7DE-7818-4562-BD21-971A2F8E385D}" type="presParOf" srcId="{D8450F21-70B8-4D48-884E-303E5C31FBAE}" destId="{4CF58778-0E1A-4D8C-889E-8CA2DF8C626A}" srcOrd="1" destOrd="0" presId="urn:microsoft.com/office/officeart/2005/8/layout/hierarchy1"/>
    <dgm:cxn modelId="{7A269D20-65F8-4840-840A-1221CE138302}" type="presParOf" srcId="{4CF58778-0E1A-4D8C-889E-8CA2DF8C626A}" destId="{D19A60AF-50E5-457B-80CC-E9EC79815FC6}" srcOrd="0" destOrd="0" presId="urn:microsoft.com/office/officeart/2005/8/layout/hierarchy1"/>
    <dgm:cxn modelId="{B6A93242-14AD-4D03-BA3E-0C11E06812D6}" type="presParOf" srcId="{4CF58778-0E1A-4D8C-889E-8CA2DF8C626A}" destId="{42A3FD9E-DA4F-4476-8DED-7C88166FB897}" srcOrd="1" destOrd="0" presId="urn:microsoft.com/office/officeart/2005/8/layout/hierarchy1"/>
    <dgm:cxn modelId="{1F21A88B-7C2A-4A57-9617-94A3A784A702}" type="presParOf" srcId="{42A3FD9E-DA4F-4476-8DED-7C88166FB897}" destId="{FA4D2D8D-2315-4ABD-A9E6-20576827DB37}" srcOrd="0" destOrd="0" presId="urn:microsoft.com/office/officeart/2005/8/layout/hierarchy1"/>
    <dgm:cxn modelId="{59B6A5E5-E320-433C-AA1D-81D83A239E74}" type="presParOf" srcId="{FA4D2D8D-2315-4ABD-A9E6-20576827DB37}" destId="{67685089-FBDC-4518-AD4A-CAE50D7478A1}" srcOrd="0" destOrd="0" presId="urn:microsoft.com/office/officeart/2005/8/layout/hierarchy1"/>
    <dgm:cxn modelId="{6528C5FE-06A5-49FF-8131-43443DF09DDE}" type="presParOf" srcId="{FA4D2D8D-2315-4ABD-A9E6-20576827DB37}" destId="{1A93C529-2FB3-4FBD-809E-2861664223BD}" srcOrd="1" destOrd="0" presId="urn:microsoft.com/office/officeart/2005/8/layout/hierarchy1"/>
    <dgm:cxn modelId="{D55949A7-B57F-4934-AA22-2EC0A636AC5C}" type="presParOf" srcId="{42A3FD9E-DA4F-4476-8DED-7C88166FB897}" destId="{23F8B783-B62D-4E9F-88A6-FB89AFA9393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CF58A0-88A0-4823-8146-9D7CC3DEA17E}"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en-IN"/>
        </a:p>
      </dgm:t>
    </dgm:pt>
    <dgm:pt modelId="{0A2C836A-9E00-40DA-AFE9-BF31A0F0328B}">
      <dgm:prSet phldrT="[Text]"/>
      <dgm:spPr/>
      <dgm:t>
        <a:bodyPr/>
        <a:lstStyle/>
        <a:p>
          <a:r>
            <a:rPr lang="en-IN" dirty="0">
              <a:latin typeface="Trebuchet MS" panose="020B0603020202020204" pitchFamily="34" charset="0"/>
            </a:rPr>
            <a:t>April’19</a:t>
          </a:r>
        </a:p>
      </dgm:t>
    </dgm:pt>
    <dgm:pt modelId="{1182354E-9CAF-4A3F-8DE5-6CD418CC9EA1}" type="parTrans" cxnId="{4041C2A4-4585-45F1-941E-A568EDD4EF36}">
      <dgm:prSet/>
      <dgm:spPr/>
      <dgm:t>
        <a:bodyPr/>
        <a:lstStyle/>
        <a:p>
          <a:endParaRPr lang="en-IN"/>
        </a:p>
      </dgm:t>
    </dgm:pt>
    <dgm:pt modelId="{F83BD1A9-00A6-474C-8113-6601FE94260B}" type="sibTrans" cxnId="{4041C2A4-4585-45F1-941E-A568EDD4EF36}">
      <dgm:prSet/>
      <dgm:spPr/>
      <dgm:t>
        <a:bodyPr/>
        <a:lstStyle/>
        <a:p>
          <a:endParaRPr lang="en-IN"/>
        </a:p>
      </dgm:t>
    </dgm:pt>
    <dgm:pt modelId="{5EE5CB62-B40B-428B-95F6-D534F1ED3D85}">
      <dgm:prSet phldrT="[Text]"/>
      <dgm:spPr/>
      <dgm:t>
        <a:bodyPr/>
        <a:lstStyle/>
        <a:p>
          <a:pPr algn="l"/>
          <a:r>
            <a:rPr lang="en-IN" dirty="0">
              <a:latin typeface="Trebuchet MS" panose="020B0603020202020204" pitchFamily="34" charset="0"/>
            </a:rPr>
            <a:t>SUPPLIER</a:t>
          </a:r>
        </a:p>
      </dgm:t>
    </dgm:pt>
    <dgm:pt modelId="{E6C58FB8-9467-4D34-916A-6AA29FDFF5C6}" type="parTrans" cxnId="{2E3FFB68-EB16-43F3-A969-D8C894BFEDCA}">
      <dgm:prSet/>
      <dgm:spPr/>
      <dgm:t>
        <a:bodyPr/>
        <a:lstStyle/>
        <a:p>
          <a:endParaRPr lang="en-IN"/>
        </a:p>
      </dgm:t>
    </dgm:pt>
    <dgm:pt modelId="{EF42D280-E880-479F-877F-0D2196025F21}" type="sibTrans" cxnId="{2E3FFB68-EB16-43F3-A969-D8C894BFEDCA}">
      <dgm:prSet/>
      <dgm:spPr/>
      <dgm:t>
        <a:bodyPr/>
        <a:lstStyle/>
        <a:p>
          <a:endParaRPr lang="en-IN"/>
        </a:p>
      </dgm:t>
    </dgm:pt>
    <dgm:pt modelId="{658C04B1-B37D-43B9-9EC0-0A9AA1005217}">
      <dgm:prSet phldrT="[Text]"/>
      <dgm:spPr/>
      <dgm:t>
        <a:bodyPr/>
        <a:lstStyle/>
        <a:p>
          <a:r>
            <a:rPr lang="en-IN" dirty="0">
              <a:latin typeface="Trebuchet MS" panose="020B0603020202020204" pitchFamily="34" charset="0"/>
            </a:rPr>
            <a:t>May’19</a:t>
          </a:r>
        </a:p>
      </dgm:t>
    </dgm:pt>
    <dgm:pt modelId="{B825468C-E125-48B7-84CC-06863F42E45E}" type="parTrans" cxnId="{EC288F1F-6ECE-48F4-9A5A-8798B236159B}">
      <dgm:prSet/>
      <dgm:spPr/>
      <dgm:t>
        <a:bodyPr/>
        <a:lstStyle/>
        <a:p>
          <a:endParaRPr lang="en-IN"/>
        </a:p>
      </dgm:t>
    </dgm:pt>
    <dgm:pt modelId="{5B5DD499-B57A-4BBA-9FC2-F43C5FCD3D30}" type="sibTrans" cxnId="{EC288F1F-6ECE-48F4-9A5A-8798B236159B}">
      <dgm:prSet/>
      <dgm:spPr/>
      <dgm:t>
        <a:bodyPr/>
        <a:lstStyle/>
        <a:p>
          <a:endParaRPr lang="en-IN"/>
        </a:p>
      </dgm:t>
    </dgm:pt>
    <dgm:pt modelId="{15EEF55E-54CC-440B-A57C-3445E2A32FE1}">
      <dgm:prSet phldrT="[Text]"/>
      <dgm:spPr/>
      <dgm:t>
        <a:bodyPr/>
        <a:lstStyle/>
        <a:p>
          <a:endParaRPr lang="en-IN" dirty="0">
            <a:latin typeface="Trebuchet MS" panose="020B0603020202020204" pitchFamily="34" charset="0"/>
          </a:endParaRPr>
        </a:p>
        <a:p>
          <a:r>
            <a:rPr lang="en-IN" dirty="0">
              <a:latin typeface="Trebuchet MS" panose="020B0603020202020204" pitchFamily="34" charset="0"/>
            </a:rPr>
            <a:t>RECIPIENT</a:t>
          </a:r>
        </a:p>
      </dgm:t>
    </dgm:pt>
    <dgm:pt modelId="{35B2B8F4-9030-4143-9C6C-74C809F6E433}" type="parTrans" cxnId="{F2879430-3714-4497-A766-77BA61DC8F72}">
      <dgm:prSet/>
      <dgm:spPr/>
      <dgm:t>
        <a:bodyPr/>
        <a:lstStyle/>
        <a:p>
          <a:endParaRPr lang="en-IN"/>
        </a:p>
      </dgm:t>
    </dgm:pt>
    <dgm:pt modelId="{68A5E909-D0E3-4612-A4E7-925903D43DAC}" type="sibTrans" cxnId="{F2879430-3714-4497-A766-77BA61DC8F72}">
      <dgm:prSet/>
      <dgm:spPr/>
      <dgm:t>
        <a:bodyPr/>
        <a:lstStyle/>
        <a:p>
          <a:endParaRPr lang="en-IN"/>
        </a:p>
      </dgm:t>
    </dgm:pt>
    <dgm:pt modelId="{642F909B-6BED-4C5E-B559-287DB03847BA}">
      <dgm:prSet phldrT="[Text]"/>
      <dgm:spPr/>
      <dgm:t>
        <a:bodyPr/>
        <a:lstStyle/>
        <a:p>
          <a:r>
            <a:rPr lang="en-IN" dirty="0">
              <a:latin typeface="Trebuchet MS" panose="020B0603020202020204" pitchFamily="34" charset="0"/>
            </a:rPr>
            <a:t>Visible in ANX-2 with </a:t>
          </a:r>
          <a:r>
            <a:rPr lang="en-US" dirty="0">
              <a:latin typeface="Trebuchet MS" panose="020B0603020202020204" pitchFamily="34" charset="0"/>
            </a:rPr>
            <a:t>indication that the credit shall not be available on such documents.**</a:t>
          </a:r>
          <a:endParaRPr lang="en-IN" dirty="0">
            <a:latin typeface="Trebuchet MS" panose="020B0603020202020204" pitchFamily="34" charset="0"/>
          </a:endParaRPr>
        </a:p>
      </dgm:t>
    </dgm:pt>
    <dgm:pt modelId="{B21A290A-A582-460E-BED4-6571446D4F91}" type="parTrans" cxnId="{D0E22BE7-28FA-4AD8-83C4-DE76E0D4076B}">
      <dgm:prSet/>
      <dgm:spPr/>
      <dgm:t>
        <a:bodyPr/>
        <a:lstStyle/>
        <a:p>
          <a:endParaRPr lang="en-IN"/>
        </a:p>
      </dgm:t>
    </dgm:pt>
    <dgm:pt modelId="{9EC70415-B10D-43FE-9DA9-A6713928B731}" type="sibTrans" cxnId="{D0E22BE7-28FA-4AD8-83C4-DE76E0D4076B}">
      <dgm:prSet/>
      <dgm:spPr/>
      <dgm:t>
        <a:bodyPr/>
        <a:lstStyle/>
        <a:p>
          <a:endParaRPr lang="en-IN"/>
        </a:p>
      </dgm:t>
    </dgm:pt>
    <dgm:pt modelId="{94A34AA3-555F-4AED-9C10-EEEE3DC7E6BB}">
      <dgm:prSet phldrT="[Text]"/>
      <dgm:spPr/>
      <dgm:t>
        <a:bodyPr/>
        <a:lstStyle/>
        <a:p>
          <a:r>
            <a:rPr lang="en-IN" dirty="0">
              <a:latin typeface="Trebuchet MS" panose="020B0603020202020204" pitchFamily="34" charset="0"/>
            </a:rPr>
            <a:t>June’19</a:t>
          </a:r>
        </a:p>
      </dgm:t>
    </dgm:pt>
    <dgm:pt modelId="{480E53AF-E1AD-4295-9C36-DC41F3695F85}" type="parTrans" cxnId="{BC307A3A-4AAB-4B4B-BFB4-B37B60FCE55F}">
      <dgm:prSet/>
      <dgm:spPr/>
      <dgm:t>
        <a:bodyPr/>
        <a:lstStyle/>
        <a:p>
          <a:endParaRPr lang="en-IN"/>
        </a:p>
      </dgm:t>
    </dgm:pt>
    <dgm:pt modelId="{EAA13272-9C19-4387-B1E1-5296F37469E2}" type="sibTrans" cxnId="{BC307A3A-4AAB-4B4B-BFB4-B37B60FCE55F}">
      <dgm:prSet/>
      <dgm:spPr/>
      <dgm:t>
        <a:bodyPr/>
        <a:lstStyle/>
        <a:p>
          <a:endParaRPr lang="en-IN"/>
        </a:p>
      </dgm:t>
    </dgm:pt>
    <dgm:pt modelId="{E5875A6C-9526-476E-A393-7138DE65A85D}">
      <dgm:prSet phldrT="[Text]"/>
      <dgm:spPr/>
      <dgm:t>
        <a:bodyPr/>
        <a:lstStyle/>
        <a:p>
          <a:pPr algn="l"/>
          <a:r>
            <a:rPr lang="en-IN" dirty="0">
              <a:latin typeface="Trebuchet MS" panose="020B0603020202020204" pitchFamily="34" charset="0"/>
            </a:rPr>
            <a:t>Uploaded ANX-1 but not filed RET-1</a:t>
          </a:r>
        </a:p>
      </dgm:t>
    </dgm:pt>
    <dgm:pt modelId="{32607E52-BD63-42EA-8834-3D1F84C3769B}" type="parTrans" cxnId="{6DBDF095-1E33-441D-A613-00A7F1455686}">
      <dgm:prSet/>
      <dgm:spPr/>
      <dgm:t>
        <a:bodyPr/>
        <a:lstStyle/>
        <a:p>
          <a:endParaRPr lang="en-IN"/>
        </a:p>
      </dgm:t>
    </dgm:pt>
    <dgm:pt modelId="{50085D39-A801-4DBD-BCE6-791C26C68721}" type="sibTrans" cxnId="{6DBDF095-1E33-441D-A613-00A7F1455686}">
      <dgm:prSet/>
      <dgm:spPr/>
      <dgm:t>
        <a:bodyPr/>
        <a:lstStyle/>
        <a:p>
          <a:endParaRPr lang="en-IN"/>
        </a:p>
      </dgm:t>
    </dgm:pt>
    <dgm:pt modelId="{87E50B9B-4D6D-4332-BC61-F56AEFC219C0}">
      <dgm:prSet phldrT="[Text]"/>
      <dgm:spPr/>
      <dgm:t>
        <a:bodyPr/>
        <a:lstStyle/>
        <a:p>
          <a:r>
            <a:rPr lang="en-IN" dirty="0">
              <a:latin typeface="Trebuchet MS" panose="020B0603020202020204" pitchFamily="34" charset="0"/>
            </a:rPr>
            <a:t>Uploaded ANX-1 but not filed RET-1</a:t>
          </a:r>
        </a:p>
      </dgm:t>
    </dgm:pt>
    <dgm:pt modelId="{195335C5-088A-4C9A-A0FE-F321D1CCBD15}" type="parTrans" cxnId="{D883AA85-354D-4B1E-893A-48837A055210}">
      <dgm:prSet/>
      <dgm:spPr/>
      <dgm:t>
        <a:bodyPr/>
        <a:lstStyle/>
        <a:p>
          <a:endParaRPr lang="en-IN"/>
        </a:p>
      </dgm:t>
    </dgm:pt>
    <dgm:pt modelId="{EC5AD24B-9982-4FD2-BA86-91DFB4D8362A}" type="sibTrans" cxnId="{D883AA85-354D-4B1E-893A-48837A055210}">
      <dgm:prSet/>
      <dgm:spPr/>
      <dgm:t>
        <a:bodyPr/>
        <a:lstStyle/>
        <a:p>
          <a:endParaRPr lang="en-IN"/>
        </a:p>
      </dgm:t>
    </dgm:pt>
    <dgm:pt modelId="{4CF9567E-0959-448A-B4EE-09BDDC7FBDC2}">
      <dgm:prSet phldrT="[Text]"/>
      <dgm:spPr/>
      <dgm:t>
        <a:bodyPr/>
        <a:lstStyle/>
        <a:p>
          <a:r>
            <a:rPr lang="en-IN" dirty="0">
              <a:latin typeface="Trebuchet MS" panose="020B0603020202020204" pitchFamily="34" charset="0"/>
            </a:rPr>
            <a:t>SUPPLIER</a:t>
          </a:r>
        </a:p>
      </dgm:t>
    </dgm:pt>
    <dgm:pt modelId="{743CCDBD-7804-4AAA-9DE9-7A38A1F4084D}" type="parTrans" cxnId="{4B070931-4370-49D0-98B0-74A899C3ECE4}">
      <dgm:prSet/>
      <dgm:spPr/>
      <dgm:t>
        <a:bodyPr/>
        <a:lstStyle/>
        <a:p>
          <a:endParaRPr lang="en-IN"/>
        </a:p>
      </dgm:t>
    </dgm:pt>
    <dgm:pt modelId="{EFE5D48C-552E-4B11-9858-9C91E34ADB81}" type="sibTrans" cxnId="{4B070931-4370-49D0-98B0-74A899C3ECE4}">
      <dgm:prSet/>
      <dgm:spPr/>
      <dgm:t>
        <a:bodyPr/>
        <a:lstStyle/>
        <a:p>
          <a:endParaRPr lang="en-IN"/>
        </a:p>
      </dgm:t>
    </dgm:pt>
    <dgm:pt modelId="{7DAB2E1D-6871-40C4-8EAC-724E99455204}">
      <dgm:prSet phldrT="[Text]"/>
      <dgm:spPr/>
      <dgm:t>
        <a:bodyPr/>
        <a:lstStyle/>
        <a:p>
          <a:r>
            <a:rPr lang="en-IN" dirty="0">
              <a:latin typeface="Trebuchet MS" panose="020B0603020202020204" pitchFamily="34" charset="0"/>
            </a:rPr>
            <a:t>SUPPLIER</a:t>
          </a:r>
        </a:p>
      </dgm:t>
    </dgm:pt>
    <dgm:pt modelId="{898B1B45-4D2C-49FA-8CE5-875E23C7F45E}" type="parTrans" cxnId="{7D365E4B-493A-49E0-AE31-0B5512E8C14E}">
      <dgm:prSet/>
      <dgm:spPr/>
      <dgm:t>
        <a:bodyPr/>
        <a:lstStyle/>
        <a:p>
          <a:endParaRPr lang="en-IN"/>
        </a:p>
      </dgm:t>
    </dgm:pt>
    <dgm:pt modelId="{E4316B28-C67A-4314-8F4A-954265146F48}" type="sibTrans" cxnId="{7D365E4B-493A-49E0-AE31-0B5512E8C14E}">
      <dgm:prSet/>
      <dgm:spPr/>
      <dgm:t>
        <a:bodyPr/>
        <a:lstStyle/>
        <a:p>
          <a:endParaRPr lang="en-IN"/>
        </a:p>
      </dgm:t>
    </dgm:pt>
    <dgm:pt modelId="{31310D89-EE85-4EAB-91F5-F0B19BC18945}">
      <dgm:prSet phldrT="[Text]"/>
      <dgm:spPr/>
      <dgm:t>
        <a:bodyPr/>
        <a:lstStyle/>
        <a:p>
          <a:r>
            <a:rPr lang="en-IN" dirty="0">
              <a:latin typeface="Trebuchet MS" panose="020B0603020202020204" pitchFamily="34" charset="0"/>
            </a:rPr>
            <a:t>Uploaded ANX-1 but not filed RET-1</a:t>
          </a:r>
        </a:p>
      </dgm:t>
    </dgm:pt>
    <dgm:pt modelId="{103C8DC7-DAC1-4937-9385-E39BEE547CFD}" type="parTrans" cxnId="{15A01051-C73B-423D-95AB-47663419462D}">
      <dgm:prSet/>
      <dgm:spPr/>
      <dgm:t>
        <a:bodyPr/>
        <a:lstStyle/>
        <a:p>
          <a:endParaRPr lang="en-IN"/>
        </a:p>
      </dgm:t>
    </dgm:pt>
    <dgm:pt modelId="{48A5EAE3-3522-4EAC-807A-48A24767B9C0}" type="sibTrans" cxnId="{15A01051-C73B-423D-95AB-47663419462D}">
      <dgm:prSet/>
      <dgm:spPr/>
      <dgm:t>
        <a:bodyPr/>
        <a:lstStyle/>
        <a:p>
          <a:endParaRPr lang="en-IN"/>
        </a:p>
      </dgm:t>
    </dgm:pt>
    <dgm:pt modelId="{2B79C356-4577-4B46-B3BA-69CA57BC8148}">
      <dgm:prSet phldrT="[Text]"/>
      <dgm:spPr/>
      <dgm:t>
        <a:bodyPr/>
        <a:lstStyle/>
        <a:p>
          <a:endParaRPr lang="en-IN" dirty="0">
            <a:latin typeface="Trebuchet MS" panose="020B0603020202020204" pitchFamily="34" charset="0"/>
          </a:endParaRPr>
        </a:p>
      </dgm:t>
    </dgm:pt>
    <dgm:pt modelId="{4BB71106-601D-4646-B555-B178F388B9E2}" type="parTrans" cxnId="{4C118B44-0475-49B5-94F0-2FA2723351AB}">
      <dgm:prSet/>
      <dgm:spPr/>
      <dgm:t>
        <a:bodyPr/>
        <a:lstStyle/>
        <a:p>
          <a:endParaRPr lang="en-IN"/>
        </a:p>
      </dgm:t>
    </dgm:pt>
    <dgm:pt modelId="{8D783A53-2124-43FD-8F28-AAAF6B382DEE}" type="sibTrans" cxnId="{4C118B44-0475-49B5-94F0-2FA2723351AB}">
      <dgm:prSet/>
      <dgm:spPr/>
      <dgm:t>
        <a:bodyPr/>
        <a:lstStyle/>
        <a:p>
          <a:endParaRPr lang="en-IN"/>
        </a:p>
      </dgm:t>
    </dgm:pt>
    <dgm:pt modelId="{3A089444-F845-48EB-A56B-4383028D70E4}" type="pres">
      <dgm:prSet presAssocID="{4FCF58A0-88A0-4823-8146-9D7CC3DEA17E}" presName="Name0" presStyleCnt="0">
        <dgm:presLayoutVars>
          <dgm:chMax val="5"/>
          <dgm:chPref val="5"/>
          <dgm:dir/>
          <dgm:animLvl val="lvl"/>
        </dgm:presLayoutVars>
      </dgm:prSet>
      <dgm:spPr/>
    </dgm:pt>
    <dgm:pt modelId="{0E54C7B6-D8D4-43ED-A90C-0B23070A2A56}" type="pres">
      <dgm:prSet presAssocID="{0A2C836A-9E00-40DA-AFE9-BF31A0F0328B}" presName="parentText1" presStyleLbl="node1" presStyleIdx="0" presStyleCnt="3" custScaleX="83701" custLinFactNeighborX="-8692">
        <dgm:presLayoutVars>
          <dgm:chMax/>
          <dgm:chPref val="3"/>
          <dgm:bulletEnabled val="1"/>
        </dgm:presLayoutVars>
      </dgm:prSet>
      <dgm:spPr/>
    </dgm:pt>
    <dgm:pt modelId="{C082F460-F3CD-4450-BF96-71BAA40BBF84}" type="pres">
      <dgm:prSet presAssocID="{0A2C836A-9E00-40DA-AFE9-BF31A0F0328B}" presName="childText1" presStyleLbl="solidAlignAcc1" presStyleIdx="0" presStyleCnt="3" custScaleX="75107" custLinFactNeighborX="-13298" custLinFactNeighborY="-2429">
        <dgm:presLayoutVars>
          <dgm:chMax val="0"/>
          <dgm:chPref val="0"/>
          <dgm:bulletEnabled val="1"/>
        </dgm:presLayoutVars>
      </dgm:prSet>
      <dgm:spPr/>
    </dgm:pt>
    <dgm:pt modelId="{003713E7-A338-4234-A53B-8E9BA897B0A2}" type="pres">
      <dgm:prSet presAssocID="{658C04B1-B37D-43B9-9EC0-0A9AA1005217}" presName="parentText2" presStyleLbl="node1" presStyleIdx="1" presStyleCnt="3" custScaleX="91541" custLinFactNeighborX="-18708">
        <dgm:presLayoutVars>
          <dgm:chMax/>
          <dgm:chPref val="3"/>
          <dgm:bulletEnabled val="1"/>
        </dgm:presLayoutVars>
      </dgm:prSet>
      <dgm:spPr/>
    </dgm:pt>
    <dgm:pt modelId="{CC226B82-AEC5-4D50-9E71-E00CCF840471}" type="pres">
      <dgm:prSet presAssocID="{658C04B1-B37D-43B9-9EC0-0A9AA1005217}" presName="childText2" presStyleLbl="solidAlignAcc1" presStyleIdx="1" presStyleCnt="3" custScaleX="74112" custLinFactNeighborX="-44564" custLinFactNeighborY="-3365">
        <dgm:presLayoutVars>
          <dgm:chMax val="0"/>
          <dgm:chPref val="0"/>
          <dgm:bulletEnabled val="1"/>
        </dgm:presLayoutVars>
      </dgm:prSet>
      <dgm:spPr/>
    </dgm:pt>
    <dgm:pt modelId="{6B296FF0-FA11-4C64-B7D0-9B95286C8DDF}" type="pres">
      <dgm:prSet presAssocID="{94A34AA3-555F-4AED-9C10-EEEE3DC7E6BB}" presName="parentText3" presStyleLbl="node1" presStyleIdx="2" presStyleCnt="3" custScaleX="100910" custLinFactNeighborX="-44314" custLinFactNeighborY="-7543">
        <dgm:presLayoutVars>
          <dgm:chMax/>
          <dgm:chPref val="3"/>
          <dgm:bulletEnabled val="1"/>
        </dgm:presLayoutVars>
      </dgm:prSet>
      <dgm:spPr/>
    </dgm:pt>
    <dgm:pt modelId="{FA42313F-C0D2-401A-8A84-D27582ABC27A}" type="pres">
      <dgm:prSet presAssocID="{94A34AA3-555F-4AED-9C10-EEEE3DC7E6BB}" presName="childText3" presStyleLbl="solidAlignAcc1" presStyleIdx="2" presStyleCnt="3" custScaleX="97970" custScaleY="99948" custLinFactNeighborX="-57313" custLinFactNeighborY="-8973">
        <dgm:presLayoutVars>
          <dgm:chMax val="0"/>
          <dgm:chPref val="0"/>
          <dgm:bulletEnabled val="1"/>
        </dgm:presLayoutVars>
      </dgm:prSet>
      <dgm:spPr/>
    </dgm:pt>
  </dgm:ptLst>
  <dgm:cxnLst>
    <dgm:cxn modelId="{BBD7C009-0BC2-422E-BD7C-0554D152EAC7}" type="presOf" srcId="{15EEF55E-54CC-440B-A57C-3445E2A32FE1}" destId="{FA42313F-C0D2-401A-8A84-D27582ABC27A}" srcOrd="0" destOrd="2" presId="urn:microsoft.com/office/officeart/2009/3/layout/IncreasingArrowsProcess"/>
    <dgm:cxn modelId="{F96D600F-BBA1-4FE4-867A-554B5F5BBFE0}" type="presOf" srcId="{4CF9567E-0959-448A-B4EE-09BDDC7FBDC2}" destId="{FA42313F-C0D2-401A-8A84-D27582ABC27A}" srcOrd="0" destOrd="0" presId="urn:microsoft.com/office/officeart/2009/3/layout/IncreasingArrowsProcess"/>
    <dgm:cxn modelId="{8CC25C15-519A-4DE5-B4C8-B5DFB441E256}" type="presOf" srcId="{87E50B9B-4D6D-4332-BC61-F56AEFC219C0}" destId="{CC226B82-AEC5-4D50-9E71-E00CCF840471}" srcOrd="0" destOrd="1" presId="urn:microsoft.com/office/officeart/2009/3/layout/IncreasingArrowsProcess"/>
    <dgm:cxn modelId="{4D00A018-2BB9-4699-A6F7-B90669BEBE71}" type="presOf" srcId="{2B79C356-4577-4B46-B3BA-69CA57BC8148}" destId="{CC226B82-AEC5-4D50-9E71-E00CCF840471}" srcOrd="0" destOrd="2" presId="urn:microsoft.com/office/officeart/2009/3/layout/IncreasingArrowsProcess"/>
    <dgm:cxn modelId="{EC288F1F-6ECE-48F4-9A5A-8798B236159B}" srcId="{4FCF58A0-88A0-4823-8146-9D7CC3DEA17E}" destId="{658C04B1-B37D-43B9-9EC0-0A9AA1005217}" srcOrd="1" destOrd="0" parTransId="{B825468C-E125-48B7-84CC-06863F42E45E}" sibTransId="{5B5DD499-B57A-4BBA-9FC2-F43C5FCD3D30}"/>
    <dgm:cxn modelId="{F2879430-3714-4497-A766-77BA61DC8F72}" srcId="{94A34AA3-555F-4AED-9C10-EEEE3DC7E6BB}" destId="{15EEF55E-54CC-440B-A57C-3445E2A32FE1}" srcOrd="1" destOrd="0" parTransId="{35B2B8F4-9030-4143-9C6C-74C809F6E433}" sibTransId="{68A5E909-D0E3-4612-A4E7-925903D43DAC}"/>
    <dgm:cxn modelId="{4B070931-4370-49D0-98B0-74A899C3ECE4}" srcId="{94A34AA3-555F-4AED-9C10-EEEE3DC7E6BB}" destId="{4CF9567E-0959-448A-B4EE-09BDDC7FBDC2}" srcOrd="0" destOrd="0" parTransId="{743CCDBD-7804-4AAA-9DE9-7A38A1F4084D}" sibTransId="{EFE5D48C-552E-4B11-9858-9C91E34ADB81}"/>
    <dgm:cxn modelId="{2D0AD531-B0AF-4786-8012-273E61B45CB8}" type="presOf" srcId="{642F909B-6BED-4C5E-B559-287DB03847BA}" destId="{FA42313F-C0D2-401A-8A84-D27582ABC27A}" srcOrd="0" destOrd="3" presId="urn:microsoft.com/office/officeart/2009/3/layout/IncreasingArrowsProcess"/>
    <dgm:cxn modelId="{BC307A3A-4AAB-4B4B-BFB4-B37B60FCE55F}" srcId="{4FCF58A0-88A0-4823-8146-9D7CC3DEA17E}" destId="{94A34AA3-555F-4AED-9C10-EEEE3DC7E6BB}" srcOrd="2" destOrd="0" parTransId="{480E53AF-E1AD-4295-9C36-DC41F3695F85}" sibTransId="{EAA13272-9C19-4387-B1E1-5296F37469E2}"/>
    <dgm:cxn modelId="{4C118B44-0475-49B5-94F0-2FA2723351AB}" srcId="{658C04B1-B37D-43B9-9EC0-0A9AA1005217}" destId="{2B79C356-4577-4B46-B3BA-69CA57BC8148}" srcOrd="1" destOrd="0" parTransId="{4BB71106-601D-4646-B555-B178F388B9E2}" sibTransId="{8D783A53-2124-43FD-8F28-AAAF6B382DEE}"/>
    <dgm:cxn modelId="{2E3FFB68-EB16-43F3-A969-D8C894BFEDCA}" srcId="{0A2C836A-9E00-40DA-AFE9-BF31A0F0328B}" destId="{5EE5CB62-B40B-428B-95F6-D534F1ED3D85}" srcOrd="0" destOrd="0" parTransId="{E6C58FB8-9467-4D34-916A-6AA29FDFF5C6}" sibTransId="{EF42D280-E880-479F-877F-0D2196025F21}"/>
    <dgm:cxn modelId="{7D365E4B-493A-49E0-AE31-0B5512E8C14E}" srcId="{658C04B1-B37D-43B9-9EC0-0A9AA1005217}" destId="{7DAB2E1D-6871-40C4-8EAC-724E99455204}" srcOrd="0" destOrd="0" parTransId="{898B1B45-4D2C-49FA-8CE5-875E23C7F45E}" sibTransId="{E4316B28-C67A-4314-8F4A-954265146F48}"/>
    <dgm:cxn modelId="{15A01051-C73B-423D-95AB-47663419462D}" srcId="{4CF9567E-0959-448A-B4EE-09BDDC7FBDC2}" destId="{31310D89-EE85-4EAB-91F5-F0B19BC18945}" srcOrd="0" destOrd="0" parTransId="{103C8DC7-DAC1-4937-9385-E39BEE547CFD}" sibTransId="{48A5EAE3-3522-4EAC-807A-48A24767B9C0}"/>
    <dgm:cxn modelId="{0E601152-65CD-4697-AB03-FCA3E2069BD4}" type="presOf" srcId="{31310D89-EE85-4EAB-91F5-F0B19BC18945}" destId="{FA42313F-C0D2-401A-8A84-D27582ABC27A}" srcOrd="0" destOrd="1" presId="urn:microsoft.com/office/officeart/2009/3/layout/IncreasingArrowsProcess"/>
    <dgm:cxn modelId="{8E06DA82-903A-449F-9BDA-804D0E8F36CC}" type="presOf" srcId="{7DAB2E1D-6871-40C4-8EAC-724E99455204}" destId="{CC226B82-AEC5-4D50-9E71-E00CCF840471}" srcOrd="0" destOrd="0" presId="urn:microsoft.com/office/officeart/2009/3/layout/IncreasingArrowsProcess"/>
    <dgm:cxn modelId="{D883AA85-354D-4B1E-893A-48837A055210}" srcId="{7DAB2E1D-6871-40C4-8EAC-724E99455204}" destId="{87E50B9B-4D6D-4332-BC61-F56AEFC219C0}" srcOrd="0" destOrd="0" parTransId="{195335C5-088A-4C9A-A0FE-F321D1CCBD15}" sibTransId="{EC5AD24B-9982-4FD2-BA86-91DFB4D8362A}"/>
    <dgm:cxn modelId="{6DBDF095-1E33-441D-A613-00A7F1455686}" srcId="{5EE5CB62-B40B-428B-95F6-D534F1ED3D85}" destId="{E5875A6C-9526-476E-A393-7138DE65A85D}" srcOrd="0" destOrd="0" parTransId="{32607E52-BD63-42EA-8834-3D1F84C3769B}" sibTransId="{50085D39-A801-4DBD-BCE6-791C26C68721}"/>
    <dgm:cxn modelId="{4041C2A4-4585-45F1-941E-A568EDD4EF36}" srcId="{4FCF58A0-88A0-4823-8146-9D7CC3DEA17E}" destId="{0A2C836A-9E00-40DA-AFE9-BF31A0F0328B}" srcOrd="0" destOrd="0" parTransId="{1182354E-9CAF-4A3F-8DE5-6CD418CC9EA1}" sibTransId="{F83BD1A9-00A6-474C-8113-6601FE94260B}"/>
    <dgm:cxn modelId="{EA0ECEC7-B583-4F56-B55F-9BDDAFDC5EE5}" type="presOf" srcId="{5EE5CB62-B40B-428B-95F6-D534F1ED3D85}" destId="{C082F460-F3CD-4450-BF96-71BAA40BBF84}" srcOrd="0" destOrd="0" presId="urn:microsoft.com/office/officeart/2009/3/layout/IncreasingArrowsProcess"/>
    <dgm:cxn modelId="{F6FAF7D4-C734-4C04-82EC-015841580779}" type="presOf" srcId="{4FCF58A0-88A0-4823-8146-9D7CC3DEA17E}" destId="{3A089444-F845-48EB-A56B-4383028D70E4}" srcOrd="0" destOrd="0" presId="urn:microsoft.com/office/officeart/2009/3/layout/IncreasingArrowsProcess"/>
    <dgm:cxn modelId="{456F1DDB-D7EB-4712-9428-C89A976EA0F3}" type="presOf" srcId="{658C04B1-B37D-43B9-9EC0-0A9AA1005217}" destId="{003713E7-A338-4234-A53B-8E9BA897B0A2}" srcOrd="0" destOrd="0" presId="urn:microsoft.com/office/officeart/2009/3/layout/IncreasingArrowsProcess"/>
    <dgm:cxn modelId="{D0E22BE7-28FA-4AD8-83C4-DE76E0D4076B}" srcId="{15EEF55E-54CC-440B-A57C-3445E2A32FE1}" destId="{642F909B-6BED-4C5E-B559-287DB03847BA}" srcOrd="0" destOrd="0" parTransId="{B21A290A-A582-460E-BED4-6571446D4F91}" sibTransId="{9EC70415-B10D-43FE-9DA9-A6713928B731}"/>
    <dgm:cxn modelId="{D0C8F2E7-F9C0-4CF2-B4F0-1B50CE347445}" type="presOf" srcId="{E5875A6C-9526-476E-A393-7138DE65A85D}" destId="{C082F460-F3CD-4450-BF96-71BAA40BBF84}" srcOrd="0" destOrd="1" presId="urn:microsoft.com/office/officeart/2009/3/layout/IncreasingArrowsProcess"/>
    <dgm:cxn modelId="{649136F8-FF7E-4CCF-B42F-E8BA67A804AC}" type="presOf" srcId="{0A2C836A-9E00-40DA-AFE9-BF31A0F0328B}" destId="{0E54C7B6-D8D4-43ED-A90C-0B23070A2A56}" srcOrd="0" destOrd="0" presId="urn:microsoft.com/office/officeart/2009/3/layout/IncreasingArrowsProcess"/>
    <dgm:cxn modelId="{9F090CFF-085A-4C2F-8DC3-02D45A9EC877}" type="presOf" srcId="{94A34AA3-555F-4AED-9C10-EEEE3DC7E6BB}" destId="{6B296FF0-FA11-4C64-B7D0-9B95286C8DDF}" srcOrd="0" destOrd="0" presId="urn:microsoft.com/office/officeart/2009/3/layout/IncreasingArrowsProcess"/>
    <dgm:cxn modelId="{F1289094-0D0C-4004-98CB-27446B72EA72}" type="presParOf" srcId="{3A089444-F845-48EB-A56B-4383028D70E4}" destId="{0E54C7B6-D8D4-43ED-A90C-0B23070A2A56}" srcOrd="0" destOrd="0" presId="urn:microsoft.com/office/officeart/2009/3/layout/IncreasingArrowsProcess"/>
    <dgm:cxn modelId="{F6D01D6B-1FAB-469A-A30B-D19CC4CD3907}" type="presParOf" srcId="{3A089444-F845-48EB-A56B-4383028D70E4}" destId="{C082F460-F3CD-4450-BF96-71BAA40BBF84}" srcOrd="1" destOrd="0" presId="urn:microsoft.com/office/officeart/2009/3/layout/IncreasingArrowsProcess"/>
    <dgm:cxn modelId="{5AE10308-63BB-42A1-975B-090A69182041}" type="presParOf" srcId="{3A089444-F845-48EB-A56B-4383028D70E4}" destId="{003713E7-A338-4234-A53B-8E9BA897B0A2}" srcOrd="2" destOrd="0" presId="urn:microsoft.com/office/officeart/2009/3/layout/IncreasingArrowsProcess"/>
    <dgm:cxn modelId="{29BD8E93-4817-48C9-A345-B681AC5345D0}" type="presParOf" srcId="{3A089444-F845-48EB-A56B-4383028D70E4}" destId="{CC226B82-AEC5-4D50-9E71-E00CCF840471}" srcOrd="3" destOrd="0" presId="urn:microsoft.com/office/officeart/2009/3/layout/IncreasingArrowsProcess"/>
    <dgm:cxn modelId="{F756CEAB-9A02-470C-BB9C-6AB53FBE5402}" type="presParOf" srcId="{3A089444-F845-48EB-A56B-4383028D70E4}" destId="{6B296FF0-FA11-4C64-B7D0-9B95286C8DDF}" srcOrd="4" destOrd="0" presId="urn:microsoft.com/office/officeart/2009/3/layout/IncreasingArrowsProcess"/>
    <dgm:cxn modelId="{C5129E08-22A9-4BDF-AC3A-F018CD8D116B}" type="presParOf" srcId="{3A089444-F845-48EB-A56B-4383028D70E4}" destId="{FA42313F-C0D2-401A-8A84-D27582ABC27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633345-0942-44BD-8D1B-93594227F50D}"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IN"/>
        </a:p>
      </dgm:t>
    </dgm:pt>
    <dgm:pt modelId="{C0DC70EA-BDA6-48AA-8E08-8276668FBAE3}">
      <dgm:prSet phldrT="[Text]" custT="1"/>
      <dgm:spPr/>
      <dgm:t>
        <a:bodyPr/>
        <a:lstStyle/>
        <a:p>
          <a:r>
            <a:rPr lang="en-IN" sz="1800" dirty="0">
              <a:latin typeface="Trebuchet MS" panose="020B0603020202020204" pitchFamily="34" charset="0"/>
            </a:rPr>
            <a:t>HSN code</a:t>
          </a:r>
        </a:p>
        <a:p>
          <a:r>
            <a:rPr lang="en-IN" sz="1800" dirty="0">
              <a:latin typeface="Trebuchet MS" panose="020B0603020202020204" pitchFamily="34" charset="0"/>
            </a:rPr>
            <a:t>(at least 6 digit)</a:t>
          </a:r>
        </a:p>
      </dgm:t>
    </dgm:pt>
    <dgm:pt modelId="{DB7BBD63-EF05-4323-AC32-AA6F6414CD9C}" type="parTrans" cxnId="{60599599-2617-4A2B-B7A5-3F2700FE467E}">
      <dgm:prSet/>
      <dgm:spPr/>
      <dgm:t>
        <a:bodyPr/>
        <a:lstStyle/>
        <a:p>
          <a:endParaRPr lang="en-IN"/>
        </a:p>
      </dgm:t>
    </dgm:pt>
    <dgm:pt modelId="{233B033A-865C-4F18-8E7A-E39FF8E8E5E1}" type="sibTrans" cxnId="{60599599-2617-4A2B-B7A5-3F2700FE467E}">
      <dgm:prSet/>
      <dgm:spPr/>
      <dgm:t>
        <a:bodyPr/>
        <a:lstStyle/>
        <a:p>
          <a:endParaRPr lang="en-IN"/>
        </a:p>
      </dgm:t>
    </dgm:pt>
    <dgm:pt modelId="{C1BC5A87-F394-4D97-B1B2-9D35AB0F64AE}">
      <dgm:prSet phldrT="[Text]" custT="1"/>
      <dgm:spPr>
        <a:ln>
          <a:solidFill>
            <a:srgbClr val="97002D"/>
          </a:solidFill>
        </a:ln>
      </dgm:spPr>
      <dgm:t>
        <a:bodyPr/>
        <a:lstStyle/>
        <a:p>
          <a:r>
            <a:rPr lang="en-IN" sz="1800" dirty="0">
              <a:latin typeface="Trebuchet MS" panose="020B0603020202020204" pitchFamily="34" charset="0"/>
            </a:rPr>
            <a:t>Exports, imports and SEZ supplies</a:t>
          </a:r>
        </a:p>
      </dgm:t>
    </dgm:pt>
    <dgm:pt modelId="{16D7E04D-FB75-4036-A6B1-1FED46BA2A45}" type="parTrans" cxnId="{C792B22B-E5A4-4591-BFA0-878AE8ED147B}">
      <dgm:prSet/>
      <dgm:spPr/>
      <dgm:t>
        <a:bodyPr/>
        <a:lstStyle/>
        <a:p>
          <a:endParaRPr lang="en-IN"/>
        </a:p>
      </dgm:t>
    </dgm:pt>
    <dgm:pt modelId="{50E7FE25-04AB-4905-B2E1-091BEE91DC28}" type="sibTrans" cxnId="{C792B22B-E5A4-4591-BFA0-878AE8ED147B}">
      <dgm:prSet/>
      <dgm:spPr/>
      <dgm:t>
        <a:bodyPr/>
        <a:lstStyle/>
        <a:p>
          <a:endParaRPr lang="en-IN"/>
        </a:p>
      </dgm:t>
    </dgm:pt>
    <dgm:pt modelId="{993744BE-410F-4B56-9121-353E940E9B00}">
      <dgm:prSet phldrT="[Text]" custT="1"/>
      <dgm:spPr>
        <a:ln>
          <a:solidFill>
            <a:srgbClr val="97002D"/>
          </a:solidFill>
        </a:ln>
      </dgm:spPr>
      <dgm:t>
        <a:bodyPr/>
        <a:lstStyle/>
        <a:p>
          <a:r>
            <a:rPr lang="en-IN" sz="1800" dirty="0">
              <a:latin typeface="Trebuchet MS" panose="020B0603020202020204" pitchFamily="34" charset="0"/>
            </a:rPr>
            <a:t>Optional for others </a:t>
          </a:r>
        </a:p>
      </dgm:t>
    </dgm:pt>
    <dgm:pt modelId="{8931ED07-6108-437B-9170-1E82860AA12C}" type="parTrans" cxnId="{E0B8CDC0-2BB9-4814-BA42-D35E51B93B88}">
      <dgm:prSet/>
      <dgm:spPr/>
      <dgm:t>
        <a:bodyPr/>
        <a:lstStyle/>
        <a:p>
          <a:endParaRPr lang="en-IN"/>
        </a:p>
      </dgm:t>
    </dgm:pt>
    <dgm:pt modelId="{93D0824A-9C90-4833-864E-BBFD4BADFA7C}" type="sibTrans" cxnId="{E0B8CDC0-2BB9-4814-BA42-D35E51B93B88}">
      <dgm:prSet/>
      <dgm:spPr/>
      <dgm:t>
        <a:bodyPr/>
        <a:lstStyle/>
        <a:p>
          <a:endParaRPr lang="en-IN"/>
        </a:p>
      </dgm:t>
    </dgm:pt>
    <dgm:pt modelId="{5CAE5E62-DAB2-47E0-9CA5-5F0C677AA799}">
      <dgm:prSet custT="1"/>
      <dgm:spPr>
        <a:ln>
          <a:solidFill>
            <a:srgbClr val="97002D"/>
          </a:solidFill>
        </a:ln>
      </dgm:spPr>
      <dgm:t>
        <a:bodyPr/>
        <a:lstStyle/>
        <a:p>
          <a:r>
            <a:rPr lang="en-IN" sz="1800" dirty="0">
              <a:latin typeface="Trebuchet MS" panose="020B0603020202020204" pitchFamily="34" charset="0"/>
            </a:rPr>
            <a:t>Turnover &gt; 5 crore</a:t>
          </a:r>
        </a:p>
      </dgm:t>
    </dgm:pt>
    <dgm:pt modelId="{712B08F0-D8B3-4A4F-B2E5-01DEA0860CCD}" type="parTrans" cxnId="{912C4C69-EAEC-4665-B618-7B82DA617C69}">
      <dgm:prSet/>
      <dgm:spPr/>
      <dgm:t>
        <a:bodyPr/>
        <a:lstStyle/>
        <a:p>
          <a:endParaRPr lang="en-IN"/>
        </a:p>
      </dgm:t>
    </dgm:pt>
    <dgm:pt modelId="{968A0E69-AD3F-4A18-B3EC-5CAD9FEF52B8}" type="sibTrans" cxnId="{912C4C69-EAEC-4665-B618-7B82DA617C69}">
      <dgm:prSet/>
      <dgm:spPr/>
      <dgm:t>
        <a:bodyPr/>
        <a:lstStyle/>
        <a:p>
          <a:endParaRPr lang="en-IN"/>
        </a:p>
      </dgm:t>
    </dgm:pt>
    <dgm:pt modelId="{7FE53427-E412-436B-AB6D-A74FC8CC7D30}" type="pres">
      <dgm:prSet presAssocID="{59633345-0942-44BD-8D1B-93594227F50D}" presName="hierChild1" presStyleCnt="0">
        <dgm:presLayoutVars>
          <dgm:chPref val="1"/>
          <dgm:dir/>
          <dgm:animOne val="branch"/>
          <dgm:animLvl val="lvl"/>
          <dgm:resizeHandles/>
        </dgm:presLayoutVars>
      </dgm:prSet>
      <dgm:spPr/>
    </dgm:pt>
    <dgm:pt modelId="{B5D0FFAD-1F43-4142-BB70-E535052B6148}" type="pres">
      <dgm:prSet presAssocID="{C0DC70EA-BDA6-48AA-8E08-8276668FBAE3}" presName="hierRoot1" presStyleCnt="0"/>
      <dgm:spPr/>
    </dgm:pt>
    <dgm:pt modelId="{05C36E25-18C6-4AD0-ACE2-2E1AB59B25D4}" type="pres">
      <dgm:prSet presAssocID="{C0DC70EA-BDA6-48AA-8E08-8276668FBAE3}" presName="composite" presStyleCnt="0"/>
      <dgm:spPr/>
    </dgm:pt>
    <dgm:pt modelId="{0F97DABE-63C9-420B-9DAA-2326D64E3C09}" type="pres">
      <dgm:prSet presAssocID="{C0DC70EA-BDA6-48AA-8E08-8276668FBAE3}" presName="background" presStyleLbl="node0" presStyleIdx="0" presStyleCnt="1"/>
      <dgm:spPr/>
    </dgm:pt>
    <dgm:pt modelId="{6F20CD53-F5EB-49D5-94E3-B911C9157F9D}" type="pres">
      <dgm:prSet presAssocID="{C0DC70EA-BDA6-48AA-8E08-8276668FBAE3}" presName="text" presStyleLbl="fgAcc0" presStyleIdx="0" presStyleCnt="1">
        <dgm:presLayoutVars>
          <dgm:chPref val="3"/>
        </dgm:presLayoutVars>
      </dgm:prSet>
      <dgm:spPr/>
    </dgm:pt>
    <dgm:pt modelId="{20C5B7AE-27B5-4FE0-A12D-FA32534B3C43}" type="pres">
      <dgm:prSet presAssocID="{C0DC70EA-BDA6-48AA-8E08-8276668FBAE3}" presName="hierChild2" presStyleCnt="0"/>
      <dgm:spPr/>
    </dgm:pt>
    <dgm:pt modelId="{1E985879-4E50-42D9-AD08-CD9E9DF5EA7F}" type="pres">
      <dgm:prSet presAssocID="{16D7E04D-FB75-4036-A6B1-1FED46BA2A45}" presName="Name10" presStyleLbl="parChTrans1D2" presStyleIdx="0" presStyleCnt="3"/>
      <dgm:spPr/>
    </dgm:pt>
    <dgm:pt modelId="{A9ED9A0D-421A-474C-838E-1493F76B3449}" type="pres">
      <dgm:prSet presAssocID="{C1BC5A87-F394-4D97-B1B2-9D35AB0F64AE}" presName="hierRoot2" presStyleCnt="0"/>
      <dgm:spPr/>
    </dgm:pt>
    <dgm:pt modelId="{C9D2A891-0790-40F6-91F8-AD5C5EABA0C6}" type="pres">
      <dgm:prSet presAssocID="{C1BC5A87-F394-4D97-B1B2-9D35AB0F64AE}" presName="composite2" presStyleCnt="0"/>
      <dgm:spPr/>
    </dgm:pt>
    <dgm:pt modelId="{9D5438B1-F21D-498E-834F-3C297DD92407}" type="pres">
      <dgm:prSet presAssocID="{C1BC5A87-F394-4D97-B1B2-9D35AB0F64AE}" presName="background2" presStyleLbl="node2" presStyleIdx="0" presStyleCnt="3"/>
      <dgm:spPr>
        <a:solidFill>
          <a:schemeClr val="accent2"/>
        </a:solidFill>
      </dgm:spPr>
    </dgm:pt>
    <dgm:pt modelId="{6B506290-78E9-45B9-9475-3217D39562A0}" type="pres">
      <dgm:prSet presAssocID="{C1BC5A87-F394-4D97-B1B2-9D35AB0F64AE}" presName="text2" presStyleLbl="fgAcc2" presStyleIdx="0" presStyleCnt="3">
        <dgm:presLayoutVars>
          <dgm:chPref val="3"/>
        </dgm:presLayoutVars>
      </dgm:prSet>
      <dgm:spPr/>
    </dgm:pt>
    <dgm:pt modelId="{7677EDED-98D8-4175-89AB-CD0089023CF1}" type="pres">
      <dgm:prSet presAssocID="{C1BC5A87-F394-4D97-B1B2-9D35AB0F64AE}" presName="hierChild3" presStyleCnt="0"/>
      <dgm:spPr/>
    </dgm:pt>
    <dgm:pt modelId="{DBC3CF70-E431-4B2C-89BB-4017AB91A470}" type="pres">
      <dgm:prSet presAssocID="{712B08F0-D8B3-4A4F-B2E5-01DEA0860CCD}" presName="Name10" presStyleLbl="parChTrans1D2" presStyleIdx="1" presStyleCnt="3"/>
      <dgm:spPr/>
    </dgm:pt>
    <dgm:pt modelId="{1F6EB83C-0226-43B8-9377-331B01701F26}" type="pres">
      <dgm:prSet presAssocID="{5CAE5E62-DAB2-47E0-9CA5-5F0C677AA799}" presName="hierRoot2" presStyleCnt="0"/>
      <dgm:spPr/>
    </dgm:pt>
    <dgm:pt modelId="{20A0F472-BE45-4DF9-A19C-802805785D66}" type="pres">
      <dgm:prSet presAssocID="{5CAE5E62-DAB2-47E0-9CA5-5F0C677AA799}" presName="composite2" presStyleCnt="0"/>
      <dgm:spPr/>
    </dgm:pt>
    <dgm:pt modelId="{0D65ACC6-DF07-48F0-B927-531E31CB59C2}" type="pres">
      <dgm:prSet presAssocID="{5CAE5E62-DAB2-47E0-9CA5-5F0C677AA799}" presName="background2" presStyleLbl="node2" presStyleIdx="1" presStyleCnt="3"/>
      <dgm:spPr>
        <a:solidFill>
          <a:schemeClr val="accent2"/>
        </a:solidFill>
      </dgm:spPr>
    </dgm:pt>
    <dgm:pt modelId="{5571E19A-6087-4C0C-960E-BC8B94B7D170}" type="pres">
      <dgm:prSet presAssocID="{5CAE5E62-DAB2-47E0-9CA5-5F0C677AA799}" presName="text2" presStyleLbl="fgAcc2" presStyleIdx="1" presStyleCnt="3">
        <dgm:presLayoutVars>
          <dgm:chPref val="3"/>
        </dgm:presLayoutVars>
      </dgm:prSet>
      <dgm:spPr/>
    </dgm:pt>
    <dgm:pt modelId="{44B86CC5-9F53-4B32-831D-DD1BD8D31469}" type="pres">
      <dgm:prSet presAssocID="{5CAE5E62-DAB2-47E0-9CA5-5F0C677AA799}" presName="hierChild3" presStyleCnt="0"/>
      <dgm:spPr/>
    </dgm:pt>
    <dgm:pt modelId="{5C262507-4A46-4CCB-8952-CBA14C7E4DC1}" type="pres">
      <dgm:prSet presAssocID="{8931ED07-6108-437B-9170-1E82860AA12C}" presName="Name10" presStyleLbl="parChTrans1D2" presStyleIdx="2" presStyleCnt="3"/>
      <dgm:spPr/>
    </dgm:pt>
    <dgm:pt modelId="{B69593DD-B7A1-4D81-874C-B0A066CAAC05}" type="pres">
      <dgm:prSet presAssocID="{993744BE-410F-4B56-9121-353E940E9B00}" presName="hierRoot2" presStyleCnt="0"/>
      <dgm:spPr/>
    </dgm:pt>
    <dgm:pt modelId="{A314F2EC-9B62-45C8-A3DC-FB48324103CA}" type="pres">
      <dgm:prSet presAssocID="{993744BE-410F-4B56-9121-353E940E9B00}" presName="composite2" presStyleCnt="0"/>
      <dgm:spPr/>
    </dgm:pt>
    <dgm:pt modelId="{6C0E18DC-CEB3-4781-A8D6-D2D39D649DC7}" type="pres">
      <dgm:prSet presAssocID="{993744BE-410F-4B56-9121-353E940E9B00}" presName="background2" presStyleLbl="node2" presStyleIdx="2" presStyleCnt="3"/>
      <dgm:spPr>
        <a:solidFill>
          <a:schemeClr val="accent2"/>
        </a:solidFill>
      </dgm:spPr>
    </dgm:pt>
    <dgm:pt modelId="{F674C003-14C0-4D00-B51B-86BFA241D867}" type="pres">
      <dgm:prSet presAssocID="{993744BE-410F-4B56-9121-353E940E9B00}" presName="text2" presStyleLbl="fgAcc2" presStyleIdx="2" presStyleCnt="3">
        <dgm:presLayoutVars>
          <dgm:chPref val="3"/>
        </dgm:presLayoutVars>
      </dgm:prSet>
      <dgm:spPr/>
    </dgm:pt>
    <dgm:pt modelId="{CAB34F64-DA2A-4E44-8269-AE671B47FF35}" type="pres">
      <dgm:prSet presAssocID="{993744BE-410F-4B56-9121-353E940E9B00}" presName="hierChild3" presStyleCnt="0"/>
      <dgm:spPr/>
    </dgm:pt>
  </dgm:ptLst>
  <dgm:cxnLst>
    <dgm:cxn modelId="{C792B22B-E5A4-4591-BFA0-878AE8ED147B}" srcId="{C0DC70EA-BDA6-48AA-8E08-8276668FBAE3}" destId="{C1BC5A87-F394-4D97-B1B2-9D35AB0F64AE}" srcOrd="0" destOrd="0" parTransId="{16D7E04D-FB75-4036-A6B1-1FED46BA2A45}" sibTransId="{50E7FE25-04AB-4905-B2E1-091BEE91DC28}"/>
    <dgm:cxn modelId="{011B2545-4E49-416A-A9B7-3A101D532294}" type="presOf" srcId="{C1BC5A87-F394-4D97-B1B2-9D35AB0F64AE}" destId="{6B506290-78E9-45B9-9475-3217D39562A0}" srcOrd="0" destOrd="0" presId="urn:microsoft.com/office/officeart/2005/8/layout/hierarchy1"/>
    <dgm:cxn modelId="{912C4C69-EAEC-4665-B618-7B82DA617C69}" srcId="{C0DC70EA-BDA6-48AA-8E08-8276668FBAE3}" destId="{5CAE5E62-DAB2-47E0-9CA5-5F0C677AA799}" srcOrd="1" destOrd="0" parTransId="{712B08F0-D8B3-4A4F-B2E5-01DEA0860CCD}" sibTransId="{968A0E69-AD3F-4A18-B3EC-5CAD9FEF52B8}"/>
    <dgm:cxn modelId="{A469D253-CA0F-470C-A2CE-86FCCEAC4656}" type="presOf" srcId="{59633345-0942-44BD-8D1B-93594227F50D}" destId="{7FE53427-E412-436B-AB6D-A74FC8CC7D30}" srcOrd="0" destOrd="0" presId="urn:microsoft.com/office/officeart/2005/8/layout/hierarchy1"/>
    <dgm:cxn modelId="{32393B99-2465-4CAF-B313-67585524EDEE}" type="presOf" srcId="{5CAE5E62-DAB2-47E0-9CA5-5F0C677AA799}" destId="{5571E19A-6087-4C0C-960E-BC8B94B7D170}" srcOrd="0" destOrd="0" presId="urn:microsoft.com/office/officeart/2005/8/layout/hierarchy1"/>
    <dgm:cxn modelId="{60599599-2617-4A2B-B7A5-3F2700FE467E}" srcId="{59633345-0942-44BD-8D1B-93594227F50D}" destId="{C0DC70EA-BDA6-48AA-8E08-8276668FBAE3}" srcOrd="0" destOrd="0" parTransId="{DB7BBD63-EF05-4323-AC32-AA6F6414CD9C}" sibTransId="{233B033A-865C-4F18-8E7A-E39FF8E8E5E1}"/>
    <dgm:cxn modelId="{20BDD49F-193B-48D2-969C-990855EFD06D}" type="presOf" srcId="{8931ED07-6108-437B-9170-1E82860AA12C}" destId="{5C262507-4A46-4CCB-8952-CBA14C7E4DC1}" srcOrd="0" destOrd="0" presId="urn:microsoft.com/office/officeart/2005/8/layout/hierarchy1"/>
    <dgm:cxn modelId="{0521ABA5-BFAB-45E8-BFC8-5DF75432B68C}" type="presOf" srcId="{16D7E04D-FB75-4036-A6B1-1FED46BA2A45}" destId="{1E985879-4E50-42D9-AD08-CD9E9DF5EA7F}" srcOrd="0" destOrd="0" presId="urn:microsoft.com/office/officeart/2005/8/layout/hierarchy1"/>
    <dgm:cxn modelId="{6A5E69B9-30AB-46A9-A0BF-64656D79FBA0}" type="presOf" srcId="{712B08F0-D8B3-4A4F-B2E5-01DEA0860CCD}" destId="{DBC3CF70-E431-4B2C-89BB-4017AB91A470}" srcOrd="0" destOrd="0" presId="urn:microsoft.com/office/officeart/2005/8/layout/hierarchy1"/>
    <dgm:cxn modelId="{E0B8CDC0-2BB9-4814-BA42-D35E51B93B88}" srcId="{C0DC70EA-BDA6-48AA-8E08-8276668FBAE3}" destId="{993744BE-410F-4B56-9121-353E940E9B00}" srcOrd="2" destOrd="0" parTransId="{8931ED07-6108-437B-9170-1E82860AA12C}" sibTransId="{93D0824A-9C90-4833-864E-BBFD4BADFA7C}"/>
    <dgm:cxn modelId="{4B8B68E9-4635-4238-B8B1-25C6B84E192B}" type="presOf" srcId="{C0DC70EA-BDA6-48AA-8E08-8276668FBAE3}" destId="{6F20CD53-F5EB-49D5-94E3-B911C9157F9D}" srcOrd="0" destOrd="0" presId="urn:microsoft.com/office/officeart/2005/8/layout/hierarchy1"/>
    <dgm:cxn modelId="{2D858DF4-FB72-4008-92B5-4CB5265DBA1E}" type="presOf" srcId="{993744BE-410F-4B56-9121-353E940E9B00}" destId="{F674C003-14C0-4D00-B51B-86BFA241D867}" srcOrd="0" destOrd="0" presId="urn:microsoft.com/office/officeart/2005/8/layout/hierarchy1"/>
    <dgm:cxn modelId="{376BE931-E29E-4FF2-A457-67D4EEC9100F}" type="presParOf" srcId="{7FE53427-E412-436B-AB6D-A74FC8CC7D30}" destId="{B5D0FFAD-1F43-4142-BB70-E535052B6148}" srcOrd="0" destOrd="0" presId="urn:microsoft.com/office/officeart/2005/8/layout/hierarchy1"/>
    <dgm:cxn modelId="{2435E517-6820-49E3-93B5-98094A6865FE}" type="presParOf" srcId="{B5D0FFAD-1F43-4142-BB70-E535052B6148}" destId="{05C36E25-18C6-4AD0-ACE2-2E1AB59B25D4}" srcOrd="0" destOrd="0" presId="urn:microsoft.com/office/officeart/2005/8/layout/hierarchy1"/>
    <dgm:cxn modelId="{2C4EEDE6-99FC-40A6-97AE-8DE2E22031C9}" type="presParOf" srcId="{05C36E25-18C6-4AD0-ACE2-2E1AB59B25D4}" destId="{0F97DABE-63C9-420B-9DAA-2326D64E3C09}" srcOrd="0" destOrd="0" presId="urn:microsoft.com/office/officeart/2005/8/layout/hierarchy1"/>
    <dgm:cxn modelId="{73308CAA-9BF3-4F82-8456-7051BAF01F18}" type="presParOf" srcId="{05C36E25-18C6-4AD0-ACE2-2E1AB59B25D4}" destId="{6F20CD53-F5EB-49D5-94E3-B911C9157F9D}" srcOrd="1" destOrd="0" presId="urn:microsoft.com/office/officeart/2005/8/layout/hierarchy1"/>
    <dgm:cxn modelId="{D6D040B7-1CFB-4C37-9358-55E865F442D6}" type="presParOf" srcId="{B5D0FFAD-1F43-4142-BB70-E535052B6148}" destId="{20C5B7AE-27B5-4FE0-A12D-FA32534B3C43}" srcOrd="1" destOrd="0" presId="urn:microsoft.com/office/officeart/2005/8/layout/hierarchy1"/>
    <dgm:cxn modelId="{773FC64E-F31F-433B-954E-FA5E63428131}" type="presParOf" srcId="{20C5B7AE-27B5-4FE0-A12D-FA32534B3C43}" destId="{1E985879-4E50-42D9-AD08-CD9E9DF5EA7F}" srcOrd="0" destOrd="0" presId="urn:microsoft.com/office/officeart/2005/8/layout/hierarchy1"/>
    <dgm:cxn modelId="{83E66F41-47A3-47E1-BF6E-67755B1F9ACA}" type="presParOf" srcId="{20C5B7AE-27B5-4FE0-A12D-FA32534B3C43}" destId="{A9ED9A0D-421A-474C-838E-1493F76B3449}" srcOrd="1" destOrd="0" presId="urn:microsoft.com/office/officeart/2005/8/layout/hierarchy1"/>
    <dgm:cxn modelId="{B9AAD05F-08E5-43D5-A3F2-1B09A3439B42}" type="presParOf" srcId="{A9ED9A0D-421A-474C-838E-1493F76B3449}" destId="{C9D2A891-0790-40F6-91F8-AD5C5EABA0C6}" srcOrd="0" destOrd="0" presId="urn:microsoft.com/office/officeart/2005/8/layout/hierarchy1"/>
    <dgm:cxn modelId="{144892B2-8F89-4DAE-B508-35E3F7719E19}" type="presParOf" srcId="{C9D2A891-0790-40F6-91F8-AD5C5EABA0C6}" destId="{9D5438B1-F21D-498E-834F-3C297DD92407}" srcOrd="0" destOrd="0" presId="urn:microsoft.com/office/officeart/2005/8/layout/hierarchy1"/>
    <dgm:cxn modelId="{0D41C4DB-D3A3-4746-86C7-0D7B0545B45A}" type="presParOf" srcId="{C9D2A891-0790-40F6-91F8-AD5C5EABA0C6}" destId="{6B506290-78E9-45B9-9475-3217D39562A0}" srcOrd="1" destOrd="0" presId="urn:microsoft.com/office/officeart/2005/8/layout/hierarchy1"/>
    <dgm:cxn modelId="{6F6A3E2A-23AC-486C-9E2C-B1B96E07AE17}" type="presParOf" srcId="{A9ED9A0D-421A-474C-838E-1493F76B3449}" destId="{7677EDED-98D8-4175-89AB-CD0089023CF1}" srcOrd="1" destOrd="0" presId="urn:microsoft.com/office/officeart/2005/8/layout/hierarchy1"/>
    <dgm:cxn modelId="{0F217DC2-0248-458B-BF99-B5D488CAA47B}" type="presParOf" srcId="{20C5B7AE-27B5-4FE0-A12D-FA32534B3C43}" destId="{DBC3CF70-E431-4B2C-89BB-4017AB91A470}" srcOrd="2" destOrd="0" presId="urn:microsoft.com/office/officeart/2005/8/layout/hierarchy1"/>
    <dgm:cxn modelId="{8C0F4B54-6841-4BB7-98B9-3FDA014B6489}" type="presParOf" srcId="{20C5B7AE-27B5-4FE0-A12D-FA32534B3C43}" destId="{1F6EB83C-0226-43B8-9377-331B01701F26}" srcOrd="3" destOrd="0" presId="urn:microsoft.com/office/officeart/2005/8/layout/hierarchy1"/>
    <dgm:cxn modelId="{584725F2-8A0F-43AA-A9B9-63DC74233C95}" type="presParOf" srcId="{1F6EB83C-0226-43B8-9377-331B01701F26}" destId="{20A0F472-BE45-4DF9-A19C-802805785D66}" srcOrd="0" destOrd="0" presId="urn:microsoft.com/office/officeart/2005/8/layout/hierarchy1"/>
    <dgm:cxn modelId="{FECBADAE-25E2-4469-AAC8-539A09F16BE7}" type="presParOf" srcId="{20A0F472-BE45-4DF9-A19C-802805785D66}" destId="{0D65ACC6-DF07-48F0-B927-531E31CB59C2}" srcOrd="0" destOrd="0" presId="urn:microsoft.com/office/officeart/2005/8/layout/hierarchy1"/>
    <dgm:cxn modelId="{F630C36C-9B6A-4DD1-BAC6-803A0E321A4C}" type="presParOf" srcId="{20A0F472-BE45-4DF9-A19C-802805785D66}" destId="{5571E19A-6087-4C0C-960E-BC8B94B7D170}" srcOrd="1" destOrd="0" presId="urn:microsoft.com/office/officeart/2005/8/layout/hierarchy1"/>
    <dgm:cxn modelId="{E798148C-8783-4922-BAED-C4B62810FB4A}" type="presParOf" srcId="{1F6EB83C-0226-43B8-9377-331B01701F26}" destId="{44B86CC5-9F53-4B32-831D-DD1BD8D31469}" srcOrd="1" destOrd="0" presId="urn:microsoft.com/office/officeart/2005/8/layout/hierarchy1"/>
    <dgm:cxn modelId="{2FAED84B-29F7-43AD-B428-12DA9703C9E6}" type="presParOf" srcId="{20C5B7AE-27B5-4FE0-A12D-FA32534B3C43}" destId="{5C262507-4A46-4CCB-8952-CBA14C7E4DC1}" srcOrd="4" destOrd="0" presId="urn:microsoft.com/office/officeart/2005/8/layout/hierarchy1"/>
    <dgm:cxn modelId="{26AEECC4-D55A-43BB-B9D8-C14715F8CF44}" type="presParOf" srcId="{20C5B7AE-27B5-4FE0-A12D-FA32534B3C43}" destId="{B69593DD-B7A1-4D81-874C-B0A066CAAC05}" srcOrd="5" destOrd="0" presId="urn:microsoft.com/office/officeart/2005/8/layout/hierarchy1"/>
    <dgm:cxn modelId="{6F50A445-D226-489A-8E5C-B6D913ED6358}" type="presParOf" srcId="{B69593DD-B7A1-4D81-874C-B0A066CAAC05}" destId="{A314F2EC-9B62-45C8-A3DC-FB48324103CA}" srcOrd="0" destOrd="0" presId="urn:microsoft.com/office/officeart/2005/8/layout/hierarchy1"/>
    <dgm:cxn modelId="{B75CA984-F13B-4AEB-860B-2C396819E2CC}" type="presParOf" srcId="{A314F2EC-9B62-45C8-A3DC-FB48324103CA}" destId="{6C0E18DC-CEB3-4781-A8D6-D2D39D649DC7}" srcOrd="0" destOrd="0" presId="urn:microsoft.com/office/officeart/2005/8/layout/hierarchy1"/>
    <dgm:cxn modelId="{617C6613-845C-409C-8BCA-03A6E10D6BE0}" type="presParOf" srcId="{A314F2EC-9B62-45C8-A3DC-FB48324103CA}" destId="{F674C003-14C0-4D00-B51B-86BFA241D867}" srcOrd="1" destOrd="0" presId="urn:microsoft.com/office/officeart/2005/8/layout/hierarchy1"/>
    <dgm:cxn modelId="{053029D5-DCA1-49F3-A4E3-D81BFB481ABD}" type="presParOf" srcId="{B69593DD-B7A1-4D81-874C-B0A066CAAC05}" destId="{CAB34F64-DA2A-4E44-8269-AE671B47FF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A2F4D-7F2B-4C50-9402-51300234EC6A}"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IN"/>
        </a:p>
      </dgm:t>
    </dgm:pt>
    <dgm:pt modelId="{108CACA9-4CCB-4887-B0FC-52EE0DD51D7D}">
      <dgm:prSet phldrT="[Text]"/>
      <dgm:spPr/>
      <dgm:t>
        <a:bodyPr/>
        <a:lstStyle/>
        <a:p>
          <a:r>
            <a:rPr lang="en-IN" dirty="0">
              <a:latin typeface="Trebuchet MS" panose="020B0603020202020204" pitchFamily="34" charset="0"/>
            </a:rPr>
            <a:t>Single Cash Ledger facility with only 5 major heads from existing 20</a:t>
          </a:r>
        </a:p>
      </dgm:t>
    </dgm:pt>
    <dgm:pt modelId="{8BA9E206-F5A7-4A74-842F-B89E45120840}" type="parTrans" cxnId="{BE999F5E-1359-44C2-861E-E6BC58741572}">
      <dgm:prSet/>
      <dgm:spPr/>
      <dgm:t>
        <a:bodyPr/>
        <a:lstStyle/>
        <a:p>
          <a:endParaRPr lang="en-IN"/>
        </a:p>
      </dgm:t>
    </dgm:pt>
    <dgm:pt modelId="{AD5C2AB5-608F-43DE-BB3C-248E71A9A319}" type="sibTrans" cxnId="{BE999F5E-1359-44C2-861E-E6BC58741572}">
      <dgm:prSet/>
      <dgm:spPr/>
      <dgm:t>
        <a:bodyPr/>
        <a:lstStyle/>
        <a:p>
          <a:endParaRPr lang="en-IN"/>
        </a:p>
      </dgm:t>
    </dgm:pt>
    <dgm:pt modelId="{E462762E-4D65-4959-BAEF-BA7500C6B078}">
      <dgm:prSet phldrT="[Text]"/>
      <dgm:spPr/>
      <dgm:t>
        <a:bodyPr/>
        <a:lstStyle/>
        <a:p>
          <a:r>
            <a:rPr lang="en-IN" dirty="0">
              <a:latin typeface="Trebuchet MS" panose="020B0603020202020204" pitchFamily="34" charset="0"/>
            </a:rPr>
            <a:t>Sigle Refund disbursement – Central or state would disburse all major heads of taxes</a:t>
          </a:r>
        </a:p>
      </dgm:t>
    </dgm:pt>
    <dgm:pt modelId="{9D7660F3-AFDC-4EF7-AED9-99D903FBCD38}" type="parTrans" cxnId="{447594A5-6A95-4FCC-B048-6FAC530A3B69}">
      <dgm:prSet/>
      <dgm:spPr/>
      <dgm:t>
        <a:bodyPr/>
        <a:lstStyle/>
        <a:p>
          <a:endParaRPr lang="en-IN"/>
        </a:p>
      </dgm:t>
    </dgm:pt>
    <dgm:pt modelId="{16B71CF8-7CB4-46A6-89FD-1EF4CD83BE64}" type="sibTrans" cxnId="{447594A5-6A95-4FCC-B048-6FAC530A3B69}">
      <dgm:prSet/>
      <dgm:spPr/>
      <dgm:t>
        <a:bodyPr/>
        <a:lstStyle/>
        <a:p>
          <a:endParaRPr lang="en-IN"/>
        </a:p>
      </dgm:t>
    </dgm:pt>
    <dgm:pt modelId="{75A23F2B-0E32-4BCF-894D-F201E809B051}">
      <dgm:prSet phldrT="[Text]"/>
      <dgm:spPr/>
      <dgm:t>
        <a:bodyPr/>
        <a:lstStyle/>
        <a:p>
          <a:r>
            <a:rPr lang="en-IN" dirty="0">
              <a:latin typeface="Trebuchet MS" panose="020B0603020202020204" pitchFamily="34" charset="0"/>
            </a:rPr>
            <a:t>Threshold limit suppliers of goods to increase to INR 40 lacs as per choice of States</a:t>
          </a:r>
        </a:p>
      </dgm:t>
    </dgm:pt>
    <dgm:pt modelId="{CF78AF2E-B7DF-43F5-9910-7E5AFF9F6D3F}" type="parTrans" cxnId="{BF4364F0-4772-4AE9-8EE0-E3E3BE97D4AE}">
      <dgm:prSet/>
      <dgm:spPr/>
      <dgm:t>
        <a:bodyPr/>
        <a:lstStyle/>
        <a:p>
          <a:endParaRPr lang="en-IN"/>
        </a:p>
      </dgm:t>
    </dgm:pt>
    <dgm:pt modelId="{AC598A11-E2BC-4934-A4B9-A3FC842447D9}" type="sibTrans" cxnId="{BF4364F0-4772-4AE9-8EE0-E3E3BE97D4AE}">
      <dgm:prSet/>
      <dgm:spPr/>
      <dgm:t>
        <a:bodyPr/>
        <a:lstStyle/>
        <a:p>
          <a:endParaRPr lang="en-IN"/>
        </a:p>
      </dgm:t>
    </dgm:pt>
    <dgm:pt modelId="{B8FD43A8-F2E6-45F8-9E71-17F1F8AECA0F}">
      <dgm:prSet phldrT="[Text]"/>
      <dgm:spPr/>
      <dgm:t>
        <a:bodyPr/>
        <a:lstStyle/>
        <a:p>
          <a:r>
            <a:rPr lang="en-IN" dirty="0">
              <a:latin typeface="Trebuchet MS" panose="020B0603020202020204" pitchFamily="34" charset="0"/>
            </a:rPr>
            <a:t>Composition scheme for small service providers with T/O </a:t>
          </a:r>
          <a:r>
            <a:rPr lang="en-IN" dirty="0" err="1">
              <a:latin typeface="Trebuchet MS" panose="020B0603020202020204" pitchFamily="34" charset="0"/>
            </a:rPr>
            <a:t>upto</a:t>
          </a:r>
          <a:r>
            <a:rPr lang="en-IN" dirty="0">
              <a:latin typeface="Trebuchet MS" panose="020B0603020202020204" pitchFamily="34" charset="0"/>
            </a:rPr>
            <a:t> INR 50 lacs with tax rate of 6%</a:t>
          </a:r>
        </a:p>
      </dgm:t>
    </dgm:pt>
    <dgm:pt modelId="{D88887DF-78C2-4EA4-B213-C324BAD45E03}" type="parTrans" cxnId="{B28678A8-80CF-4E0B-A997-5A2E90A0D793}">
      <dgm:prSet/>
      <dgm:spPr/>
      <dgm:t>
        <a:bodyPr/>
        <a:lstStyle/>
        <a:p>
          <a:endParaRPr lang="en-IN"/>
        </a:p>
      </dgm:t>
    </dgm:pt>
    <dgm:pt modelId="{CAC0D1D8-E9F9-4137-84A0-505B10DD8FDC}" type="sibTrans" cxnId="{B28678A8-80CF-4E0B-A997-5A2E90A0D793}">
      <dgm:prSet/>
      <dgm:spPr/>
      <dgm:t>
        <a:bodyPr/>
        <a:lstStyle/>
        <a:p>
          <a:endParaRPr lang="en-IN"/>
        </a:p>
      </dgm:t>
    </dgm:pt>
    <dgm:pt modelId="{32DC7798-0D89-420C-8E45-3212D03499E8}">
      <dgm:prSet phldrT="[Text]"/>
      <dgm:spPr/>
      <dgm:t>
        <a:bodyPr/>
        <a:lstStyle/>
        <a:p>
          <a:r>
            <a:rPr lang="en-IN" dirty="0">
              <a:latin typeface="Trebuchet MS" panose="020B0603020202020204" pitchFamily="34" charset="0"/>
            </a:rPr>
            <a:t>E- Invoicing System to be introduced for B2B transactions in a phased manner</a:t>
          </a:r>
        </a:p>
      </dgm:t>
    </dgm:pt>
    <dgm:pt modelId="{F0C4026C-B750-43FC-A7C6-8CB025E8AD54}" type="parTrans" cxnId="{EE752304-3F36-43C2-87D1-15671FC3D12D}">
      <dgm:prSet/>
      <dgm:spPr/>
      <dgm:t>
        <a:bodyPr/>
        <a:lstStyle/>
        <a:p>
          <a:endParaRPr lang="en-IN"/>
        </a:p>
      </dgm:t>
    </dgm:pt>
    <dgm:pt modelId="{A9BE21E4-28E3-4546-8EBA-1706AB361CD0}" type="sibTrans" cxnId="{EE752304-3F36-43C2-87D1-15671FC3D12D}">
      <dgm:prSet/>
      <dgm:spPr/>
      <dgm:t>
        <a:bodyPr/>
        <a:lstStyle/>
        <a:p>
          <a:endParaRPr lang="en-IN"/>
        </a:p>
      </dgm:t>
    </dgm:pt>
    <dgm:pt modelId="{C4A35E2A-F2F5-4870-B768-C7CE7FE6B2CC}">
      <dgm:prSet phldrT="[Text]"/>
      <dgm:spPr/>
      <dgm:t>
        <a:bodyPr/>
        <a:lstStyle/>
        <a:p>
          <a:r>
            <a:rPr lang="en-IN" dirty="0">
              <a:latin typeface="Trebuchet MS" panose="020B0603020202020204" pitchFamily="34" charset="0"/>
            </a:rPr>
            <a:t>Complete electronic refund module to be deployed soon</a:t>
          </a:r>
        </a:p>
      </dgm:t>
    </dgm:pt>
    <dgm:pt modelId="{8CCB3FCC-506A-41D5-8E5F-5A63ABA84994}" type="parTrans" cxnId="{8AFCC455-E342-4373-9C40-D9FA1275F519}">
      <dgm:prSet/>
      <dgm:spPr/>
      <dgm:t>
        <a:bodyPr/>
        <a:lstStyle/>
        <a:p>
          <a:endParaRPr lang="en-IN"/>
        </a:p>
      </dgm:t>
    </dgm:pt>
    <dgm:pt modelId="{467E2EBD-C59F-4D6D-9769-426400920D39}" type="sibTrans" cxnId="{8AFCC455-E342-4373-9C40-D9FA1275F519}">
      <dgm:prSet/>
      <dgm:spPr/>
      <dgm:t>
        <a:bodyPr/>
        <a:lstStyle/>
        <a:p>
          <a:endParaRPr lang="en-IN"/>
        </a:p>
      </dgm:t>
    </dgm:pt>
    <dgm:pt modelId="{E0C4E56A-F770-4B14-B342-3EA756DE50C1}" type="pres">
      <dgm:prSet presAssocID="{77DA2F4D-7F2B-4C50-9402-51300234EC6A}" presName="CompostProcess" presStyleCnt="0">
        <dgm:presLayoutVars>
          <dgm:dir/>
          <dgm:resizeHandles val="exact"/>
        </dgm:presLayoutVars>
      </dgm:prSet>
      <dgm:spPr/>
    </dgm:pt>
    <dgm:pt modelId="{B95BCED3-7AA1-4CF8-98FE-D974A011D19E}" type="pres">
      <dgm:prSet presAssocID="{77DA2F4D-7F2B-4C50-9402-51300234EC6A}" presName="arrow" presStyleLbl="bgShp" presStyleIdx="0" presStyleCnt="1"/>
      <dgm:spPr/>
    </dgm:pt>
    <dgm:pt modelId="{F79BD527-5659-43F8-93D2-421D7B4989FF}" type="pres">
      <dgm:prSet presAssocID="{77DA2F4D-7F2B-4C50-9402-51300234EC6A}" presName="linearProcess" presStyleCnt="0"/>
      <dgm:spPr/>
    </dgm:pt>
    <dgm:pt modelId="{A34A3A43-C8D0-4A7F-B909-E4918E7F57DA}" type="pres">
      <dgm:prSet presAssocID="{108CACA9-4CCB-4887-B0FC-52EE0DD51D7D}" presName="textNode" presStyleLbl="node1" presStyleIdx="0" presStyleCnt="6">
        <dgm:presLayoutVars>
          <dgm:bulletEnabled val="1"/>
        </dgm:presLayoutVars>
      </dgm:prSet>
      <dgm:spPr/>
    </dgm:pt>
    <dgm:pt modelId="{AD1892FD-AD6A-4E6A-8485-3E3590F25265}" type="pres">
      <dgm:prSet presAssocID="{AD5C2AB5-608F-43DE-BB3C-248E71A9A319}" presName="sibTrans" presStyleCnt="0"/>
      <dgm:spPr/>
    </dgm:pt>
    <dgm:pt modelId="{2BF9DB0F-7B5F-41EC-9A90-ABA5F1362819}" type="pres">
      <dgm:prSet presAssocID="{E462762E-4D65-4959-BAEF-BA7500C6B078}" presName="textNode" presStyleLbl="node1" presStyleIdx="1" presStyleCnt="6">
        <dgm:presLayoutVars>
          <dgm:bulletEnabled val="1"/>
        </dgm:presLayoutVars>
      </dgm:prSet>
      <dgm:spPr/>
    </dgm:pt>
    <dgm:pt modelId="{3786B3C2-BBBD-4C0A-AA4B-3560F3F044A6}" type="pres">
      <dgm:prSet presAssocID="{16B71CF8-7CB4-46A6-89FD-1EF4CD83BE64}" presName="sibTrans" presStyleCnt="0"/>
      <dgm:spPr/>
    </dgm:pt>
    <dgm:pt modelId="{A1B71165-9404-4F1A-86AC-00A32F8D66C0}" type="pres">
      <dgm:prSet presAssocID="{C4A35E2A-F2F5-4870-B768-C7CE7FE6B2CC}" presName="textNode" presStyleLbl="node1" presStyleIdx="2" presStyleCnt="6">
        <dgm:presLayoutVars>
          <dgm:bulletEnabled val="1"/>
        </dgm:presLayoutVars>
      </dgm:prSet>
      <dgm:spPr/>
    </dgm:pt>
    <dgm:pt modelId="{B8FC6E33-B7A3-48AA-82F4-BA0DB219BEEC}" type="pres">
      <dgm:prSet presAssocID="{467E2EBD-C59F-4D6D-9769-426400920D39}" presName="sibTrans" presStyleCnt="0"/>
      <dgm:spPr/>
    </dgm:pt>
    <dgm:pt modelId="{9AD53191-F925-46D5-A7AB-12F642FD0B75}" type="pres">
      <dgm:prSet presAssocID="{75A23F2B-0E32-4BCF-894D-F201E809B051}" presName="textNode" presStyleLbl="node1" presStyleIdx="3" presStyleCnt="6">
        <dgm:presLayoutVars>
          <dgm:bulletEnabled val="1"/>
        </dgm:presLayoutVars>
      </dgm:prSet>
      <dgm:spPr/>
    </dgm:pt>
    <dgm:pt modelId="{15369EC8-1213-4DA1-A5FB-6CD9EE575EE9}" type="pres">
      <dgm:prSet presAssocID="{AC598A11-E2BC-4934-A4B9-A3FC842447D9}" presName="sibTrans" presStyleCnt="0"/>
      <dgm:spPr/>
    </dgm:pt>
    <dgm:pt modelId="{AA438F78-20B1-4BB1-B5A3-9927C7BA4AA9}" type="pres">
      <dgm:prSet presAssocID="{B8FD43A8-F2E6-45F8-9E71-17F1F8AECA0F}" presName="textNode" presStyleLbl="node1" presStyleIdx="4" presStyleCnt="6">
        <dgm:presLayoutVars>
          <dgm:bulletEnabled val="1"/>
        </dgm:presLayoutVars>
      </dgm:prSet>
      <dgm:spPr/>
    </dgm:pt>
    <dgm:pt modelId="{DFD6FE05-839D-45BA-BC87-B329E5BBA85E}" type="pres">
      <dgm:prSet presAssocID="{CAC0D1D8-E9F9-4137-84A0-505B10DD8FDC}" presName="sibTrans" presStyleCnt="0"/>
      <dgm:spPr/>
    </dgm:pt>
    <dgm:pt modelId="{1BAB0C57-38EC-4595-908E-BBCB14B040B4}" type="pres">
      <dgm:prSet presAssocID="{32DC7798-0D89-420C-8E45-3212D03499E8}" presName="textNode" presStyleLbl="node1" presStyleIdx="5" presStyleCnt="6">
        <dgm:presLayoutVars>
          <dgm:bulletEnabled val="1"/>
        </dgm:presLayoutVars>
      </dgm:prSet>
      <dgm:spPr/>
    </dgm:pt>
  </dgm:ptLst>
  <dgm:cxnLst>
    <dgm:cxn modelId="{EE752304-3F36-43C2-87D1-15671FC3D12D}" srcId="{77DA2F4D-7F2B-4C50-9402-51300234EC6A}" destId="{32DC7798-0D89-420C-8E45-3212D03499E8}" srcOrd="5" destOrd="0" parTransId="{F0C4026C-B750-43FC-A7C6-8CB025E8AD54}" sibTransId="{A9BE21E4-28E3-4546-8EBA-1706AB361CD0}"/>
    <dgm:cxn modelId="{EE576B27-B4F1-47F1-831D-E4DD84B79F17}" type="presOf" srcId="{C4A35E2A-F2F5-4870-B768-C7CE7FE6B2CC}" destId="{A1B71165-9404-4F1A-86AC-00A32F8D66C0}" srcOrd="0" destOrd="0" presId="urn:microsoft.com/office/officeart/2005/8/layout/hProcess9"/>
    <dgm:cxn modelId="{55E63E31-E4FB-4A9E-A5DF-8F41CCF3D786}" type="presOf" srcId="{108CACA9-4CCB-4887-B0FC-52EE0DD51D7D}" destId="{A34A3A43-C8D0-4A7F-B909-E4918E7F57DA}" srcOrd="0" destOrd="0" presId="urn:microsoft.com/office/officeart/2005/8/layout/hProcess9"/>
    <dgm:cxn modelId="{BE999F5E-1359-44C2-861E-E6BC58741572}" srcId="{77DA2F4D-7F2B-4C50-9402-51300234EC6A}" destId="{108CACA9-4CCB-4887-B0FC-52EE0DD51D7D}" srcOrd="0" destOrd="0" parTransId="{8BA9E206-F5A7-4A74-842F-B89E45120840}" sibTransId="{AD5C2AB5-608F-43DE-BB3C-248E71A9A319}"/>
    <dgm:cxn modelId="{8AFCC455-E342-4373-9C40-D9FA1275F519}" srcId="{77DA2F4D-7F2B-4C50-9402-51300234EC6A}" destId="{C4A35E2A-F2F5-4870-B768-C7CE7FE6B2CC}" srcOrd="2" destOrd="0" parTransId="{8CCB3FCC-506A-41D5-8E5F-5A63ABA84994}" sibTransId="{467E2EBD-C59F-4D6D-9769-426400920D39}"/>
    <dgm:cxn modelId="{8152C07D-31B1-4409-B2F3-EF30D14C8C8D}" type="presOf" srcId="{E462762E-4D65-4959-BAEF-BA7500C6B078}" destId="{2BF9DB0F-7B5F-41EC-9A90-ABA5F1362819}" srcOrd="0" destOrd="0" presId="urn:microsoft.com/office/officeart/2005/8/layout/hProcess9"/>
    <dgm:cxn modelId="{6410A781-58B0-4C00-89CC-A978887DDA46}" type="presOf" srcId="{75A23F2B-0E32-4BCF-894D-F201E809B051}" destId="{9AD53191-F925-46D5-A7AB-12F642FD0B75}" srcOrd="0" destOrd="0" presId="urn:microsoft.com/office/officeart/2005/8/layout/hProcess9"/>
    <dgm:cxn modelId="{447594A5-6A95-4FCC-B048-6FAC530A3B69}" srcId="{77DA2F4D-7F2B-4C50-9402-51300234EC6A}" destId="{E462762E-4D65-4959-BAEF-BA7500C6B078}" srcOrd="1" destOrd="0" parTransId="{9D7660F3-AFDC-4EF7-AED9-99D903FBCD38}" sibTransId="{16B71CF8-7CB4-46A6-89FD-1EF4CD83BE64}"/>
    <dgm:cxn modelId="{E1629EA5-51EA-4F05-A991-499B04CD17CB}" type="presOf" srcId="{B8FD43A8-F2E6-45F8-9E71-17F1F8AECA0F}" destId="{AA438F78-20B1-4BB1-B5A3-9927C7BA4AA9}" srcOrd="0" destOrd="0" presId="urn:microsoft.com/office/officeart/2005/8/layout/hProcess9"/>
    <dgm:cxn modelId="{B28678A8-80CF-4E0B-A997-5A2E90A0D793}" srcId="{77DA2F4D-7F2B-4C50-9402-51300234EC6A}" destId="{B8FD43A8-F2E6-45F8-9E71-17F1F8AECA0F}" srcOrd="4" destOrd="0" parTransId="{D88887DF-78C2-4EA4-B213-C324BAD45E03}" sibTransId="{CAC0D1D8-E9F9-4137-84A0-505B10DD8FDC}"/>
    <dgm:cxn modelId="{8898CDCF-9C41-4934-B1C3-F3E663DF7D48}" type="presOf" srcId="{77DA2F4D-7F2B-4C50-9402-51300234EC6A}" destId="{E0C4E56A-F770-4B14-B342-3EA756DE50C1}" srcOrd="0" destOrd="0" presId="urn:microsoft.com/office/officeart/2005/8/layout/hProcess9"/>
    <dgm:cxn modelId="{6A375EE9-7F05-4ADC-9585-D39FCC7FFBF4}" type="presOf" srcId="{32DC7798-0D89-420C-8E45-3212D03499E8}" destId="{1BAB0C57-38EC-4595-908E-BBCB14B040B4}" srcOrd="0" destOrd="0" presId="urn:microsoft.com/office/officeart/2005/8/layout/hProcess9"/>
    <dgm:cxn modelId="{BF4364F0-4772-4AE9-8EE0-E3E3BE97D4AE}" srcId="{77DA2F4D-7F2B-4C50-9402-51300234EC6A}" destId="{75A23F2B-0E32-4BCF-894D-F201E809B051}" srcOrd="3" destOrd="0" parTransId="{CF78AF2E-B7DF-43F5-9910-7E5AFF9F6D3F}" sibTransId="{AC598A11-E2BC-4934-A4B9-A3FC842447D9}"/>
    <dgm:cxn modelId="{0A1FE333-DB1B-4236-AC13-68E8CBD8F291}" type="presParOf" srcId="{E0C4E56A-F770-4B14-B342-3EA756DE50C1}" destId="{B95BCED3-7AA1-4CF8-98FE-D974A011D19E}" srcOrd="0" destOrd="0" presId="urn:microsoft.com/office/officeart/2005/8/layout/hProcess9"/>
    <dgm:cxn modelId="{15669642-19A3-4CAE-8982-821680393490}" type="presParOf" srcId="{E0C4E56A-F770-4B14-B342-3EA756DE50C1}" destId="{F79BD527-5659-43F8-93D2-421D7B4989FF}" srcOrd="1" destOrd="0" presId="urn:microsoft.com/office/officeart/2005/8/layout/hProcess9"/>
    <dgm:cxn modelId="{6EF6ABA2-F8A1-46C3-BA78-3ABD8F77F57F}" type="presParOf" srcId="{F79BD527-5659-43F8-93D2-421D7B4989FF}" destId="{A34A3A43-C8D0-4A7F-B909-E4918E7F57DA}" srcOrd="0" destOrd="0" presId="urn:microsoft.com/office/officeart/2005/8/layout/hProcess9"/>
    <dgm:cxn modelId="{CFE3B7D4-4821-4148-8435-ABBED3BBF8CD}" type="presParOf" srcId="{F79BD527-5659-43F8-93D2-421D7B4989FF}" destId="{AD1892FD-AD6A-4E6A-8485-3E3590F25265}" srcOrd="1" destOrd="0" presId="urn:microsoft.com/office/officeart/2005/8/layout/hProcess9"/>
    <dgm:cxn modelId="{52569980-ECFD-4E72-A0C8-2AA1D0105E61}" type="presParOf" srcId="{F79BD527-5659-43F8-93D2-421D7B4989FF}" destId="{2BF9DB0F-7B5F-41EC-9A90-ABA5F1362819}" srcOrd="2" destOrd="0" presId="urn:microsoft.com/office/officeart/2005/8/layout/hProcess9"/>
    <dgm:cxn modelId="{41A66272-3A1A-43DE-803E-9A5296A8F457}" type="presParOf" srcId="{F79BD527-5659-43F8-93D2-421D7B4989FF}" destId="{3786B3C2-BBBD-4C0A-AA4B-3560F3F044A6}" srcOrd="3" destOrd="0" presId="urn:microsoft.com/office/officeart/2005/8/layout/hProcess9"/>
    <dgm:cxn modelId="{7314D341-ECFB-4CE0-9AD4-AAD9D8EFB226}" type="presParOf" srcId="{F79BD527-5659-43F8-93D2-421D7B4989FF}" destId="{A1B71165-9404-4F1A-86AC-00A32F8D66C0}" srcOrd="4" destOrd="0" presId="urn:microsoft.com/office/officeart/2005/8/layout/hProcess9"/>
    <dgm:cxn modelId="{C5582271-CEAF-4805-ABD4-41EE876EE814}" type="presParOf" srcId="{F79BD527-5659-43F8-93D2-421D7B4989FF}" destId="{B8FC6E33-B7A3-48AA-82F4-BA0DB219BEEC}" srcOrd="5" destOrd="0" presId="urn:microsoft.com/office/officeart/2005/8/layout/hProcess9"/>
    <dgm:cxn modelId="{4705A9C5-9D8E-431F-A0AC-E983FA30CFFB}" type="presParOf" srcId="{F79BD527-5659-43F8-93D2-421D7B4989FF}" destId="{9AD53191-F925-46D5-A7AB-12F642FD0B75}" srcOrd="6" destOrd="0" presId="urn:microsoft.com/office/officeart/2005/8/layout/hProcess9"/>
    <dgm:cxn modelId="{C383BAE6-A61F-4116-9427-FC859D28EBBF}" type="presParOf" srcId="{F79BD527-5659-43F8-93D2-421D7B4989FF}" destId="{15369EC8-1213-4DA1-A5FB-6CD9EE575EE9}" srcOrd="7" destOrd="0" presId="urn:microsoft.com/office/officeart/2005/8/layout/hProcess9"/>
    <dgm:cxn modelId="{5E3B6CE5-987C-4D2D-B9A4-0BC4D6AA3EEF}" type="presParOf" srcId="{F79BD527-5659-43F8-93D2-421D7B4989FF}" destId="{AA438F78-20B1-4BB1-B5A3-9927C7BA4AA9}" srcOrd="8" destOrd="0" presId="urn:microsoft.com/office/officeart/2005/8/layout/hProcess9"/>
    <dgm:cxn modelId="{9FCE8C04-7E48-4C91-8CE1-38D954FF23F6}" type="presParOf" srcId="{F79BD527-5659-43F8-93D2-421D7B4989FF}" destId="{DFD6FE05-839D-45BA-BC87-B329E5BBA85E}" srcOrd="9" destOrd="0" presId="urn:microsoft.com/office/officeart/2005/8/layout/hProcess9"/>
    <dgm:cxn modelId="{EBDFB6DE-1684-47A7-A535-B13A1F55C040}" type="presParOf" srcId="{F79BD527-5659-43F8-93D2-421D7B4989FF}" destId="{1BAB0C57-38EC-4595-908E-BBCB14B040B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FD78E-F367-4A54-9AF2-F7A7567FF505}" type="doc">
      <dgm:prSet loTypeId="urn:microsoft.com/office/officeart/2009/3/layout/HorizontalOrganizationChart" loCatId="hierarchy" qsTypeId="urn:microsoft.com/office/officeart/2005/8/quickstyle/simple2" qsCatId="simple" csTypeId="urn:microsoft.com/office/officeart/2005/8/colors/accent2_1" csCatId="accent2" phldr="1"/>
      <dgm:spPr/>
      <dgm:t>
        <a:bodyPr/>
        <a:lstStyle/>
        <a:p>
          <a:endParaRPr lang="en-IN"/>
        </a:p>
      </dgm:t>
    </dgm:pt>
    <dgm:pt modelId="{5B4C3D98-97CC-4C4C-8D85-E14E46063EA9}">
      <dgm:prSet phldrT="[Text]" custT="1"/>
      <dgm:spPr>
        <a:solidFill>
          <a:prstClr val="white">
            <a:hueOff val="0"/>
            <a:satOff val="0"/>
            <a:lumOff val="0"/>
            <a:alphaOff val="0"/>
          </a:prstClr>
        </a:solidFill>
        <a:ln w="38100" cap="flat" cmpd="sng" algn="ctr">
          <a:solidFill>
            <a:srgbClr val="C0504D">
              <a:shade val="80000"/>
              <a:hueOff val="0"/>
              <a:satOff val="0"/>
              <a:lumOff val="0"/>
              <a:alphaOff val="0"/>
            </a:srgbClr>
          </a:solidFill>
          <a:prstDash val="solid"/>
        </a:ln>
        <a:effectLst>
          <a:outerShdw blurRad="40000" dist="20000" dir="5400000" rotWithShape="0">
            <a:srgbClr val="000000">
              <a:alpha val="38000"/>
            </a:srgbClr>
          </a:outerShdw>
        </a:effectLst>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IN" sz="1100" kern="1200" dirty="0">
              <a:solidFill>
                <a:prstClr val="black">
                  <a:hueOff val="0"/>
                  <a:satOff val="0"/>
                  <a:lumOff val="0"/>
                  <a:alphaOff val="0"/>
                </a:prstClr>
              </a:solidFill>
              <a:latin typeface="Trebuchet MS" panose="020B0603020202020204" pitchFamily="34" charset="0"/>
              <a:ea typeface="+mn-ea"/>
              <a:cs typeface="+mn-cs"/>
            </a:rPr>
            <a:t>New GST returns</a:t>
          </a:r>
        </a:p>
      </dgm:t>
    </dgm:pt>
    <dgm:pt modelId="{218FE5E4-DB5B-4E8D-B18F-C3A3194A54EF}" type="parTrans" cxnId="{630BC6CE-7F56-4753-BEF3-DBE00E6FF7E9}">
      <dgm:prSet/>
      <dgm:spPr/>
      <dgm:t>
        <a:bodyPr/>
        <a:lstStyle/>
        <a:p>
          <a:endParaRPr lang="en-IN"/>
        </a:p>
      </dgm:t>
    </dgm:pt>
    <dgm:pt modelId="{4E211071-1867-419F-B91A-DDF4BBB3DD32}" type="sibTrans" cxnId="{630BC6CE-7F56-4753-BEF3-DBE00E6FF7E9}">
      <dgm:prSet/>
      <dgm:spPr/>
      <dgm:t>
        <a:bodyPr/>
        <a:lstStyle/>
        <a:p>
          <a:endParaRPr lang="en-IN"/>
        </a:p>
      </dgm:t>
    </dgm:pt>
    <dgm:pt modelId="{76BD51F4-5E0F-4B6B-8659-1AE25A25D884}">
      <dgm:prSet phldrT="[Text]" custT="1"/>
      <dgm:spPr/>
      <dgm:t>
        <a:bodyPr/>
        <a:lstStyle/>
        <a:p>
          <a:r>
            <a:rPr lang="en-IN" sz="1100" dirty="0">
              <a:latin typeface="Trebuchet MS" panose="020B0603020202020204" pitchFamily="34" charset="0"/>
            </a:rPr>
            <a:t>T/O &gt; 5 crore</a:t>
          </a:r>
        </a:p>
      </dgm:t>
    </dgm:pt>
    <dgm:pt modelId="{B8E472E2-10AA-482B-BE4C-A352878A8F89}" type="parTrans" cxnId="{3EB64C1D-A722-4B4F-9096-F999AB075EAE}">
      <dgm:prSet/>
      <dgm:spPr/>
      <dgm:t>
        <a:bodyPr/>
        <a:lstStyle/>
        <a:p>
          <a:endParaRPr lang="en-IN" sz="1100">
            <a:latin typeface="Trebuchet MS" panose="020B0603020202020204" pitchFamily="34" charset="0"/>
          </a:endParaRPr>
        </a:p>
      </dgm:t>
    </dgm:pt>
    <dgm:pt modelId="{A9BAF392-DA33-4936-A649-E2B779485152}" type="sibTrans" cxnId="{3EB64C1D-A722-4B4F-9096-F999AB075EAE}">
      <dgm:prSet/>
      <dgm:spPr/>
      <dgm:t>
        <a:bodyPr/>
        <a:lstStyle/>
        <a:p>
          <a:endParaRPr lang="en-IN"/>
        </a:p>
      </dgm:t>
    </dgm:pt>
    <dgm:pt modelId="{B1F96355-9BD5-4CCE-AA83-0B615152B3C2}">
      <dgm:prSet phldrT="[Text]" custT="1"/>
      <dgm:spPr/>
      <dgm:t>
        <a:bodyPr/>
        <a:lstStyle/>
        <a:p>
          <a:r>
            <a:rPr lang="en-IN" sz="1100" dirty="0">
              <a:latin typeface="Trebuchet MS" panose="020B0603020202020204" pitchFamily="34" charset="0"/>
            </a:rPr>
            <a:t>Monthly Return</a:t>
          </a:r>
        </a:p>
      </dgm:t>
    </dgm:pt>
    <dgm:pt modelId="{979A28B0-2D9F-4A7E-A505-A0924342C10E}" type="parTrans" cxnId="{05D6E8D6-516B-47C5-80D2-3E24F8CC12E5}">
      <dgm:prSet/>
      <dgm:spPr/>
      <dgm:t>
        <a:bodyPr/>
        <a:lstStyle/>
        <a:p>
          <a:endParaRPr lang="en-IN" sz="1100">
            <a:latin typeface="Trebuchet MS" panose="020B0603020202020204" pitchFamily="34" charset="0"/>
          </a:endParaRPr>
        </a:p>
      </dgm:t>
    </dgm:pt>
    <dgm:pt modelId="{75457671-0BA8-49DD-B834-69477B17DC7E}" type="sibTrans" cxnId="{05D6E8D6-516B-47C5-80D2-3E24F8CC12E5}">
      <dgm:prSet/>
      <dgm:spPr/>
      <dgm:t>
        <a:bodyPr/>
        <a:lstStyle/>
        <a:p>
          <a:endParaRPr lang="en-IN"/>
        </a:p>
      </dgm:t>
    </dgm:pt>
    <dgm:pt modelId="{95F4BB41-F2C5-4840-B5BE-5463C32EA96E}">
      <dgm:prSet phldrT="[Text]" custT="1"/>
      <dgm:spPr/>
      <dgm:t>
        <a:bodyPr/>
        <a:lstStyle/>
        <a:p>
          <a:r>
            <a:rPr lang="en-IN" sz="1100" dirty="0">
              <a:latin typeface="Trebuchet MS" panose="020B0603020202020204" pitchFamily="34" charset="0"/>
            </a:rPr>
            <a:t>Monthly</a:t>
          </a:r>
        </a:p>
      </dgm:t>
    </dgm:pt>
    <dgm:pt modelId="{94DEC475-E2B4-43A8-AE43-8C9E4174FEE7}" type="parTrans" cxnId="{784320CB-03FE-4622-8ACF-AB00E56CB652}">
      <dgm:prSet/>
      <dgm:spPr/>
      <dgm:t>
        <a:bodyPr/>
        <a:lstStyle/>
        <a:p>
          <a:endParaRPr lang="en-IN" sz="1100">
            <a:latin typeface="Trebuchet MS" panose="020B0603020202020204" pitchFamily="34" charset="0"/>
          </a:endParaRPr>
        </a:p>
      </dgm:t>
    </dgm:pt>
    <dgm:pt modelId="{26799FB9-6E6C-41F4-9402-7E4F2B4F3989}" type="sibTrans" cxnId="{784320CB-03FE-4622-8ACF-AB00E56CB652}">
      <dgm:prSet/>
      <dgm:spPr/>
      <dgm:t>
        <a:bodyPr/>
        <a:lstStyle/>
        <a:p>
          <a:endParaRPr lang="en-IN"/>
        </a:p>
      </dgm:t>
    </dgm:pt>
    <dgm:pt modelId="{F4C701E2-6DFE-45E6-A563-45688769FD9F}">
      <dgm:prSet phldrT="[Text]" custT="1"/>
      <dgm:spPr/>
      <dgm:t>
        <a:bodyPr/>
        <a:lstStyle/>
        <a:p>
          <a:r>
            <a:rPr lang="en-IN" sz="1100" dirty="0">
              <a:latin typeface="Trebuchet MS" panose="020B0603020202020204" pitchFamily="34" charset="0"/>
            </a:rPr>
            <a:t>Normal</a:t>
          </a:r>
        </a:p>
      </dgm:t>
    </dgm:pt>
    <dgm:pt modelId="{6EA84713-8E81-4965-840D-E1F6EF0063AB}" type="parTrans" cxnId="{98C84335-6975-4A0D-9D7E-9ACB5CC65699}">
      <dgm:prSet/>
      <dgm:spPr/>
      <dgm:t>
        <a:bodyPr/>
        <a:lstStyle/>
        <a:p>
          <a:endParaRPr lang="en-IN" sz="1100">
            <a:latin typeface="Trebuchet MS" panose="020B0603020202020204" pitchFamily="34" charset="0"/>
          </a:endParaRPr>
        </a:p>
      </dgm:t>
    </dgm:pt>
    <dgm:pt modelId="{965EF75E-4DF7-4DE8-AE7B-6471430BC526}" type="sibTrans" cxnId="{98C84335-6975-4A0D-9D7E-9ACB5CC65699}">
      <dgm:prSet/>
      <dgm:spPr/>
      <dgm:t>
        <a:bodyPr/>
        <a:lstStyle/>
        <a:p>
          <a:endParaRPr lang="en-IN"/>
        </a:p>
      </dgm:t>
    </dgm:pt>
    <dgm:pt modelId="{B267E594-9C90-4AB1-8E38-F463D2239B7F}">
      <dgm:prSet phldrT="[Text]" custT="1"/>
      <dgm:spPr/>
      <dgm:t>
        <a:bodyPr/>
        <a:lstStyle/>
        <a:p>
          <a:r>
            <a:rPr lang="en-IN" sz="1100" dirty="0">
              <a:latin typeface="Trebuchet MS" panose="020B0603020202020204" pitchFamily="34" charset="0"/>
            </a:rPr>
            <a:t>ANX-1  </a:t>
          </a:r>
        </a:p>
      </dgm:t>
    </dgm:pt>
    <dgm:pt modelId="{A374A4F0-F049-469F-BBE0-D829D5505213}" type="parTrans" cxnId="{3026400B-B423-4B30-A482-B51B5D8E643E}">
      <dgm:prSet/>
      <dgm:spPr/>
      <dgm:t>
        <a:bodyPr/>
        <a:lstStyle/>
        <a:p>
          <a:endParaRPr lang="en-IN" sz="1100">
            <a:latin typeface="Trebuchet MS" panose="020B0603020202020204" pitchFamily="34" charset="0"/>
          </a:endParaRPr>
        </a:p>
      </dgm:t>
    </dgm:pt>
    <dgm:pt modelId="{68C5D6F6-9AB3-4A5B-B393-D4720AE0A240}" type="sibTrans" cxnId="{3026400B-B423-4B30-A482-B51B5D8E643E}">
      <dgm:prSet/>
      <dgm:spPr/>
      <dgm:t>
        <a:bodyPr/>
        <a:lstStyle/>
        <a:p>
          <a:endParaRPr lang="en-IN"/>
        </a:p>
      </dgm:t>
    </dgm:pt>
    <dgm:pt modelId="{DEA3AF16-E58D-445D-84C3-9DC6520811AC}">
      <dgm:prSet phldrT="[Text]" custT="1"/>
      <dgm:spPr/>
      <dgm:t>
        <a:bodyPr/>
        <a:lstStyle/>
        <a:p>
          <a:r>
            <a:rPr lang="en-IN" sz="1100" dirty="0">
              <a:latin typeface="Trebuchet MS" panose="020B0603020202020204" pitchFamily="34" charset="0"/>
            </a:rPr>
            <a:t>Quarterly</a:t>
          </a:r>
        </a:p>
      </dgm:t>
    </dgm:pt>
    <dgm:pt modelId="{9399D001-2510-4B47-A684-929A70BB8E84}" type="parTrans" cxnId="{1D29B12A-EE01-45C9-98AC-98AAE0F5A333}">
      <dgm:prSet/>
      <dgm:spPr/>
      <dgm:t>
        <a:bodyPr/>
        <a:lstStyle/>
        <a:p>
          <a:endParaRPr lang="en-IN" sz="1100">
            <a:latin typeface="Trebuchet MS" panose="020B0603020202020204" pitchFamily="34" charset="0"/>
          </a:endParaRPr>
        </a:p>
      </dgm:t>
    </dgm:pt>
    <dgm:pt modelId="{572CB686-B224-4E2A-809D-0D361EC430A6}" type="sibTrans" cxnId="{1D29B12A-EE01-45C9-98AC-98AAE0F5A333}">
      <dgm:prSet/>
      <dgm:spPr/>
      <dgm:t>
        <a:bodyPr/>
        <a:lstStyle/>
        <a:p>
          <a:endParaRPr lang="en-IN"/>
        </a:p>
      </dgm:t>
    </dgm:pt>
    <dgm:pt modelId="{3E98C17C-430D-4265-A734-C4B4CDA876AF}">
      <dgm:prSet phldrT="[Text]" custT="1"/>
      <dgm:spPr/>
      <dgm:t>
        <a:bodyPr/>
        <a:lstStyle/>
        <a:p>
          <a:r>
            <a:rPr lang="en-IN" sz="1100" dirty="0">
              <a:latin typeface="Trebuchet MS" panose="020B0603020202020204" pitchFamily="34" charset="0"/>
            </a:rPr>
            <a:t>SUGAM</a:t>
          </a:r>
        </a:p>
      </dgm:t>
    </dgm:pt>
    <dgm:pt modelId="{6256C4A0-B745-4EB6-9DB1-F423081D97A6}" type="parTrans" cxnId="{0EE5A937-F464-42E5-8C8F-34BDCE269739}">
      <dgm:prSet/>
      <dgm:spPr/>
      <dgm:t>
        <a:bodyPr/>
        <a:lstStyle/>
        <a:p>
          <a:endParaRPr lang="en-IN" sz="1100">
            <a:latin typeface="Trebuchet MS" panose="020B0603020202020204" pitchFamily="34" charset="0"/>
          </a:endParaRPr>
        </a:p>
      </dgm:t>
    </dgm:pt>
    <dgm:pt modelId="{C01492DA-3E87-4386-92E9-EA3E879FF0F2}" type="sibTrans" cxnId="{0EE5A937-F464-42E5-8C8F-34BDCE269739}">
      <dgm:prSet/>
      <dgm:spPr/>
      <dgm:t>
        <a:bodyPr/>
        <a:lstStyle/>
        <a:p>
          <a:endParaRPr lang="en-IN"/>
        </a:p>
      </dgm:t>
    </dgm:pt>
    <dgm:pt modelId="{BF36DAFD-D8FA-480D-9D63-E03C77C92CF5}">
      <dgm:prSet phldrT="[Text]" custT="1"/>
      <dgm:spPr/>
      <dgm:t>
        <a:bodyPr/>
        <a:lstStyle/>
        <a:p>
          <a:r>
            <a:rPr lang="en-IN" sz="1100" dirty="0">
              <a:latin typeface="Trebuchet MS" panose="020B0603020202020204" pitchFamily="34" charset="0"/>
            </a:rPr>
            <a:t>SAHAJ</a:t>
          </a:r>
        </a:p>
      </dgm:t>
    </dgm:pt>
    <dgm:pt modelId="{66D509A3-EEFD-4D2C-95ED-C8B8B0B034D8}" type="parTrans" cxnId="{83553FF1-5E9E-4E87-9C3C-BD68FE55B7D0}">
      <dgm:prSet/>
      <dgm:spPr/>
      <dgm:t>
        <a:bodyPr/>
        <a:lstStyle/>
        <a:p>
          <a:endParaRPr lang="en-IN" sz="1100">
            <a:latin typeface="Trebuchet MS" panose="020B0603020202020204" pitchFamily="34" charset="0"/>
          </a:endParaRPr>
        </a:p>
      </dgm:t>
    </dgm:pt>
    <dgm:pt modelId="{249DB05F-F468-4958-BABB-6B2E8C8AD34F}" type="sibTrans" cxnId="{83553FF1-5E9E-4E87-9C3C-BD68FE55B7D0}">
      <dgm:prSet/>
      <dgm:spPr/>
      <dgm:t>
        <a:bodyPr/>
        <a:lstStyle/>
        <a:p>
          <a:endParaRPr lang="en-IN"/>
        </a:p>
      </dgm:t>
    </dgm:pt>
    <dgm:pt modelId="{E7C1D6CB-FBB2-442E-B161-D4E297D3F38A}">
      <dgm:prSet phldrT="[Text]" custT="1"/>
      <dgm:spPr/>
      <dgm:t>
        <a:bodyPr/>
        <a:lstStyle/>
        <a:p>
          <a:r>
            <a:rPr lang="en-IN" sz="1100" dirty="0">
              <a:latin typeface="Trebuchet MS" panose="020B0603020202020204" pitchFamily="34" charset="0"/>
            </a:rPr>
            <a:t>NORMAL</a:t>
          </a:r>
        </a:p>
      </dgm:t>
    </dgm:pt>
    <dgm:pt modelId="{6DC12323-9EA3-4163-A0DD-576FB3A41449}" type="parTrans" cxnId="{62CEF7F0-73D9-4958-99D1-3E0BCB024615}">
      <dgm:prSet/>
      <dgm:spPr/>
      <dgm:t>
        <a:bodyPr/>
        <a:lstStyle/>
        <a:p>
          <a:endParaRPr lang="en-IN" sz="1100">
            <a:latin typeface="Trebuchet MS" panose="020B0603020202020204" pitchFamily="34" charset="0"/>
          </a:endParaRPr>
        </a:p>
      </dgm:t>
    </dgm:pt>
    <dgm:pt modelId="{0E0FEBDB-F88D-4DCB-B429-0F49D9ADC84B}" type="sibTrans" cxnId="{62CEF7F0-73D9-4958-99D1-3E0BCB024615}">
      <dgm:prSet/>
      <dgm:spPr/>
      <dgm:t>
        <a:bodyPr/>
        <a:lstStyle/>
        <a:p>
          <a:endParaRPr lang="en-IN"/>
        </a:p>
      </dgm:t>
    </dgm:pt>
    <dgm:pt modelId="{9ED5D72C-5B32-4E62-BCF0-9CD64D9C3423}">
      <dgm:prSet phldrT="[Text]" custT="1"/>
      <dgm:spPr/>
      <dgm:t>
        <a:bodyPr/>
        <a:lstStyle/>
        <a:p>
          <a:r>
            <a:rPr lang="en-IN" sz="1100" dirty="0">
              <a:latin typeface="Trebuchet MS" panose="020B0603020202020204" pitchFamily="34" charset="0"/>
            </a:rPr>
            <a:t>Normal</a:t>
          </a:r>
        </a:p>
      </dgm:t>
    </dgm:pt>
    <dgm:pt modelId="{00D27C2E-13E3-49F2-ADC5-FAD3B2693813}" type="parTrans" cxnId="{682FCDC3-F718-4635-BD1E-8C1A435B4C7E}">
      <dgm:prSet/>
      <dgm:spPr/>
      <dgm:t>
        <a:bodyPr/>
        <a:lstStyle/>
        <a:p>
          <a:endParaRPr lang="en-IN" sz="1100">
            <a:latin typeface="Trebuchet MS" panose="020B0603020202020204" pitchFamily="34" charset="0"/>
          </a:endParaRPr>
        </a:p>
      </dgm:t>
    </dgm:pt>
    <dgm:pt modelId="{CB6E9218-FA14-4A63-A26A-FC712E15B1B6}" type="sibTrans" cxnId="{682FCDC3-F718-4635-BD1E-8C1A435B4C7E}">
      <dgm:prSet/>
      <dgm:spPr/>
      <dgm:t>
        <a:bodyPr/>
        <a:lstStyle/>
        <a:p>
          <a:endParaRPr lang="en-IN"/>
        </a:p>
      </dgm:t>
    </dgm:pt>
    <dgm:pt modelId="{EE536AFB-C5D2-4BC4-8F86-9CA5EA8D3842}">
      <dgm:prSet phldrT="[Text]" custT="1"/>
      <dgm:spPr/>
      <dgm:t>
        <a:bodyPr/>
        <a:lstStyle/>
        <a:p>
          <a:r>
            <a:rPr lang="en-IN" sz="1100" dirty="0">
              <a:latin typeface="Trebuchet MS" panose="020B0603020202020204" pitchFamily="34" charset="0"/>
            </a:rPr>
            <a:t>T/O =&lt; 5 crore</a:t>
          </a:r>
        </a:p>
      </dgm:t>
    </dgm:pt>
    <dgm:pt modelId="{11F1BDEE-6675-4F09-AD28-B84D722BA060}" type="sibTrans" cxnId="{1C121FFA-904D-4BFD-89DE-17838E50C4CE}">
      <dgm:prSet/>
      <dgm:spPr/>
      <dgm:t>
        <a:bodyPr/>
        <a:lstStyle/>
        <a:p>
          <a:endParaRPr lang="en-IN"/>
        </a:p>
      </dgm:t>
    </dgm:pt>
    <dgm:pt modelId="{3D8D141C-4093-490A-87DF-FB23B2852E9C}" type="parTrans" cxnId="{1C121FFA-904D-4BFD-89DE-17838E50C4CE}">
      <dgm:prSet/>
      <dgm:spPr/>
      <dgm:t>
        <a:bodyPr/>
        <a:lstStyle/>
        <a:p>
          <a:endParaRPr lang="en-IN" sz="1100">
            <a:latin typeface="Trebuchet MS" panose="020B0603020202020204" pitchFamily="34" charset="0"/>
          </a:endParaRPr>
        </a:p>
      </dgm:t>
    </dgm:pt>
    <dgm:pt modelId="{F1A7E42C-32EE-426A-8A93-F98C55DE8246}">
      <dgm:prSet phldrT="[Text]" custT="1"/>
      <dgm:spPr/>
      <dgm:t>
        <a:bodyPr/>
        <a:lstStyle/>
        <a:p>
          <a:r>
            <a:rPr lang="en-IN" sz="1100" dirty="0">
              <a:latin typeface="Trebuchet MS" panose="020B0603020202020204" pitchFamily="34" charset="0"/>
            </a:rPr>
            <a:t>ANX-2</a:t>
          </a:r>
        </a:p>
      </dgm:t>
    </dgm:pt>
    <dgm:pt modelId="{D2A8A820-2319-45EB-A3D7-65715F1F424A}" type="parTrans" cxnId="{E027883F-2612-4AC0-A354-548B28818399}">
      <dgm:prSet/>
      <dgm:spPr/>
      <dgm:t>
        <a:bodyPr/>
        <a:lstStyle/>
        <a:p>
          <a:endParaRPr lang="en-IN"/>
        </a:p>
      </dgm:t>
    </dgm:pt>
    <dgm:pt modelId="{EB707FE2-9A83-4F81-81B1-3F79ED693169}" type="sibTrans" cxnId="{E027883F-2612-4AC0-A354-548B28818399}">
      <dgm:prSet/>
      <dgm:spPr/>
      <dgm:t>
        <a:bodyPr/>
        <a:lstStyle/>
        <a:p>
          <a:endParaRPr lang="en-IN"/>
        </a:p>
      </dgm:t>
    </dgm:pt>
    <dgm:pt modelId="{C5F19B9D-6F7E-4882-8130-9DA05A3843D8}">
      <dgm:prSet phldrT="[Text]" custT="1"/>
      <dgm:spPr/>
      <dgm:t>
        <a:bodyPr/>
        <a:lstStyle/>
        <a:p>
          <a:r>
            <a:rPr lang="en-IN" sz="1100" dirty="0">
              <a:latin typeface="Trebuchet MS" panose="020B0603020202020204" pitchFamily="34" charset="0"/>
            </a:rPr>
            <a:t>RET-1  </a:t>
          </a:r>
        </a:p>
      </dgm:t>
    </dgm:pt>
    <dgm:pt modelId="{25E3A2D2-74F7-4036-9257-915A3EF773C1}" type="parTrans" cxnId="{B92DE57A-DD9F-4A3E-8CE9-864C131FE948}">
      <dgm:prSet/>
      <dgm:spPr/>
      <dgm:t>
        <a:bodyPr/>
        <a:lstStyle/>
        <a:p>
          <a:endParaRPr lang="en-IN"/>
        </a:p>
      </dgm:t>
    </dgm:pt>
    <dgm:pt modelId="{956EF64D-5F66-49BA-AA81-B80702E8255E}" type="sibTrans" cxnId="{B92DE57A-DD9F-4A3E-8CE9-864C131FE948}">
      <dgm:prSet/>
      <dgm:spPr/>
      <dgm:t>
        <a:bodyPr/>
        <a:lstStyle/>
        <a:p>
          <a:endParaRPr lang="en-IN"/>
        </a:p>
      </dgm:t>
    </dgm:pt>
    <dgm:pt modelId="{ED084D20-9B15-428F-9A66-A72E6E316EE1}" type="pres">
      <dgm:prSet presAssocID="{001FD78E-F367-4A54-9AF2-F7A7567FF505}" presName="hierChild1" presStyleCnt="0">
        <dgm:presLayoutVars>
          <dgm:orgChart val="1"/>
          <dgm:chPref val="1"/>
          <dgm:dir/>
          <dgm:animOne val="branch"/>
          <dgm:animLvl val="lvl"/>
          <dgm:resizeHandles/>
        </dgm:presLayoutVars>
      </dgm:prSet>
      <dgm:spPr/>
    </dgm:pt>
    <dgm:pt modelId="{F9DC88A3-AF62-4C53-875E-1ADAA27E1E08}" type="pres">
      <dgm:prSet presAssocID="{5B4C3D98-97CC-4C4C-8D85-E14E46063EA9}" presName="hierRoot1" presStyleCnt="0">
        <dgm:presLayoutVars>
          <dgm:hierBranch val="init"/>
        </dgm:presLayoutVars>
      </dgm:prSet>
      <dgm:spPr/>
    </dgm:pt>
    <dgm:pt modelId="{BE1E3856-BE83-4135-A526-07B887A0673D}" type="pres">
      <dgm:prSet presAssocID="{5B4C3D98-97CC-4C4C-8D85-E14E46063EA9}" presName="rootComposite1" presStyleCnt="0"/>
      <dgm:spPr/>
    </dgm:pt>
    <dgm:pt modelId="{44645290-C105-4BFC-850D-B6773138D0AF}" type="pres">
      <dgm:prSet presAssocID="{5B4C3D98-97CC-4C4C-8D85-E14E46063EA9}" presName="rootText1" presStyleLbl="node0" presStyleIdx="0" presStyleCnt="1">
        <dgm:presLayoutVars>
          <dgm:chPref val="3"/>
        </dgm:presLayoutVars>
      </dgm:prSet>
      <dgm:spPr/>
    </dgm:pt>
    <dgm:pt modelId="{63DFFEE6-9055-4439-AF46-230C1BBF77A9}" type="pres">
      <dgm:prSet presAssocID="{5B4C3D98-97CC-4C4C-8D85-E14E46063EA9}" presName="rootConnector1" presStyleLbl="node1" presStyleIdx="0" presStyleCnt="0"/>
      <dgm:spPr/>
    </dgm:pt>
    <dgm:pt modelId="{7ADD0821-9EBF-4362-B24B-649FB3964C87}" type="pres">
      <dgm:prSet presAssocID="{5B4C3D98-97CC-4C4C-8D85-E14E46063EA9}" presName="hierChild2" presStyleCnt="0"/>
      <dgm:spPr/>
    </dgm:pt>
    <dgm:pt modelId="{DCA7D743-9795-4D86-9F38-F483C8C251CC}" type="pres">
      <dgm:prSet presAssocID="{B8E472E2-10AA-482B-BE4C-A352878A8F89}" presName="Name64" presStyleLbl="parChTrans1D2" presStyleIdx="0" presStyleCnt="2"/>
      <dgm:spPr/>
    </dgm:pt>
    <dgm:pt modelId="{2A13B66E-16AB-4E3D-8304-5D94BE7ED964}" type="pres">
      <dgm:prSet presAssocID="{76BD51F4-5E0F-4B6B-8659-1AE25A25D884}" presName="hierRoot2" presStyleCnt="0">
        <dgm:presLayoutVars>
          <dgm:hierBranch val="init"/>
        </dgm:presLayoutVars>
      </dgm:prSet>
      <dgm:spPr/>
    </dgm:pt>
    <dgm:pt modelId="{2B14035B-4E71-4846-9533-8BF7FEC25053}" type="pres">
      <dgm:prSet presAssocID="{76BD51F4-5E0F-4B6B-8659-1AE25A25D884}" presName="rootComposite" presStyleCnt="0"/>
      <dgm:spPr/>
    </dgm:pt>
    <dgm:pt modelId="{24D22822-BA70-4057-AC38-BA8D2D6C5EB4}" type="pres">
      <dgm:prSet presAssocID="{76BD51F4-5E0F-4B6B-8659-1AE25A25D884}" presName="rootText" presStyleLbl="node2" presStyleIdx="0" presStyleCnt="2">
        <dgm:presLayoutVars>
          <dgm:chPref val="3"/>
        </dgm:presLayoutVars>
      </dgm:prSet>
      <dgm:spPr/>
    </dgm:pt>
    <dgm:pt modelId="{B9FDCAF7-1190-459A-B057-FA4DA4538AF8}" type="pres">
      <dgm:prSet presAssocID="{76BD51F4-5E0F-4B6B-8659-1AE25A25D884}" presName="rootConnector" presStyleLbl="node2" presStyleIdx="0" presStyleCnt="2"/>
      <dgm:spPr/>
    </dgm:pt>
    <dgm:pt modelId="{4F80E741-BB76-45B2-A555-74D474BCD409}" type="pres">
      <dgm:prSet presAssocID="{76BD51F4-5E0F-4B6B-8659-1AE25A25D884}" presName="hierChild4" presStyleCnt="0"/>
      <dgm:spPr/>
    </dgm:pt>
    <dgm:pt modelId="{4E8ACE7D-A868-49DE-930B-886E093BF1BF}" type="pres">
      <dgm:prSet presAssocID="{979A28B0-2D9F-4A7E-A505-A0924342C10E}" presName="Name64" presStyleLbl="parChTrans1D3" presStyleIdx="0" presStyleCnt="3"/>
      <dgm:spPr/>
    </dgm:pt>
    <dgm:pt modelId="{F4C5EB40-85BE-4CA7-9074-8A3E30AE6AEC}" type="pres">
      <dgm:prSet presAssocID="{B1F96355-9BD5-4CCE-AA83-0B615152B3C2}" presName="hierRoot2" presStyleCnt="0">
        <dgm:presLayoutVars>
          <dgm:hierBranch val="init"/>
        </dgm:presLayoutVars>
      </dgm:prSet>
      <dgm:spPr/>
    </dgm:pt>
    <dgm:pt modelId="{150BA4B9-2461-462A-AC96-E8573B55F3D8}" type="pres">
      <dgm:prSet presAssocID="{B1F96355-9BD5-4CCE-AA83-0B615152B3C2}" presName="rootComposite" presStyleCnt="0"/>
      <dgm:spPr/>
    </dgm:pt>
    <dgm:pt modelId="{205F5B4E-407D-452D-95B1-EF846A5FC86E}" type="pres">
      <dgm:prSet presAssocID="{B1F96355-9BD5-4CCE-AA83-0B615152B3C2}" presName="rootText" presStyleLbl="node3" presStyleIdx="0" presStyleCnt="3">
        <dgm:presLayoutVars>
          <dgm:chPref val="3"/>
        </dgm:presLayoutVars>
      </dgm:prSet>
      <dgm:spPr/>
    </dgm:pt>
    <dgm:pt modelId="{16B749A2-F27B-47B8-9F2A-C3F54B5B8A05}" type="pres">
      <dgm:prSet presAssocID="{B1F96355-9BD5-4CCE-AA83-0B615152B3C2}" presName="rootConnector" presStyleLbl="node3" presStyleIdx="0" presStyleCnt="3"/>
      <dgm:spPr/>
    </dgm:pt>
    <dgm:pt modelId="{FBF3E1E4-34C2-4B84-897A-B7343610A862}" type="pres">
      <dgm:prSet presAssocID="{B1F96355-9BD5-4CCE-AA83-0B615152B3C2}" presName="hierChild4" presStyleCnt="0"/>
      <dgm:spPr/>
    </dgm:pt>
    <dgm:pt modelId="{5F119F5F-CA43-42B6-A45B-44AC2455AF69}" type="pres">
      <dgm:prSet presAssocID="{6EA84713-8E81-4965-840D-E1F6EF0063AB}" presName="Name64" presStyleLbl="parChTrans1D4" presStyleIdx="0" presStyleCnt="8"/>
      <dgm:spPr/>
    </dgm:pt>
    <dgm:pt modelId="{259AE672-465E-4D1A-85EE-42B08F5C1881}" type="pres">
      <dgm:prSet presAssocID="{F4C701E2-6DFE-45E6-A563-45688769FD9F}" presName="hierRoot2" presStyleCnt="0">
        <dgm:presLayoutVars>
          <dgm:hierBranch val="init"/>
        </dgm:presLayoutVars>
      </dgm:prSet>
      <dgm:spPr/>
    </dgm:pt>
    <dgm:pt modelId="{78E1E0D6-9132-4B16-8A86-FABF748E1F1D}" type="pres">
      <dgm:prSet presAssocID="{F4C701E2-6DFE-45E6-A563-45688769FD9F}" presName="rootComposite" presStyleCnt="0"/>
      <dgm:spPr/>
    </dgm:pt>
    <dgm:pt modelId="{31F877F6-C198-4317-8615-2C81855CD911}" type="pres">
      <dgm:prSet presAssocID="{F4C701E2-6DFE-45E6-A563-45688769FD9F}" presName="rootText" presStyleLbl="node4" presStyleIdx="0" presStyleCnt="8">
        <dgm:presLayoutVars>
          <dgm:chPref val="3"/>
        </dgm:presLayoutVars>
      </dgm:prSet>
      <dgm:spPr/>
    </dgm:pt>
    <dgm:pt modelId="{75F249FE-55BB-4EE3-80B9-6FE98046CA23}" type="pres">
      <dgm:prSet presAssocID="{F4C701E2-6DFE-45E6-A563-45688769FD9F}" presName="rootConnector" presStyleLbl="node4" presStyleIdx="0" presStyleCnt="8"/>
      <dgm:spPr/>
    </dgm:pt>
    <dgm:pt modelId="{FEB870D7-8F00-48CF-8AD9-C066A1021A4C}" type="pres">
      <dgm:prSet presAssocID="{F4C701E2-6DFE-45E6-A563-45688769FD9F}" presName="hierChild4" presStyleCnt="0"/>
      <dgm:spPr/>
    </dgm:pt>
    <dgm:pt modelId="{4992605F-5418-4E8D-9CA8-71E569960B1B}" type="pres">
      <dgm:prSet presAssocID="{A374A4F0-F049-469F-BBE0-D829D5505213}" presName="Name64" presStyleLbl="parChTrans1D4" presStyleIdx="1" presStyleCnt="8"/>
      <dgm:spPr/>
    </dgm:pt>
    <dgm:pt modelId="{D6665E51-5E7F-47F0-AEEC-4B3D76070A1D}" type="pres">
      <dgm:prSet presAssocID="{B267E594-9C90-4AB1-8E38-F463D2239B7F}" presName="hierRoot2" presStyleCnt="0">
        <dgm:presLayoutVars>
          <dgm:hierBranch val="init"/>
        </dgm:presLayoutVars>
      </dgm:prSet>
      <dgm:spPr/>
    </dgm:pt>
    <dgm:pt modelId="{07FB6985-09B2-4BAE-8CFA-4029C07924CC}" type="pres">
      <dgm:prSet presAssocID="{B267E594-9C90-4AB1-8E38-F463D2239B7F}" presName="rootComposite" presStyleCnt="0"/>
      <dgm:spPr/>
    </dgm:pt>
    <dgm:pt modelId="{59302EC8-4B36-4BA6-8BC8-2B1719965B93}" type="pres">
      <dgm:prSet presAssocID="{B267E594-9C90-4AB1-8E38-F463D2239B7F}" presName="rootText" presStyleLbl="node4" presStyleIdx="1" presStyleCnt="8">
        <dgm:presLayoutVars>
          <dgm:chPref val="3"/>
        </dgm:presLayoutVars>
      </dgm:prSet>
      <dgm:spPr/>
    </dgm:pt>
    <dgm:pt modelId="{E1BE71AE-093A-4306-84EB-B0F240CC96F1}" type="pres">
      <dgm:prSet presAssocID="{B267E594-9C90-4AB1-8E38-F463D2239B7F}" presName="rootConnector" presStyleLbl="node4" presStyleIdx="1" presStyleCnt="8"/>
      <dgm:spPr/>
    </dgm:pt>
    <dgm:pt modelId="{7420BEEC-3581-4810-915A-92AE95787E36}" type="pres">
      <dgm:prSet presAssocID="{B267E594-9C90-4AB1-8E38-F463D2239B7F}" presName="hierChild4" presStyleCnt="0"/>
      <dgm:spPr/>
    </dgm:pt>
    <dgm:pt modelId="{27951558-FB1B-4D61-9476-51A84CA24F8C}" type="pres">
      <dgm:prSet presAssocID="{B267E594-9C90-4AB1-8E38-F463D2239B7F}" presName="hierChild5" presStyleCnt="0"/>
      <dgm:spPr/>
    </dgm:pt>
    <dgm:pt modelId="{9CED80F8-5A76-4C21-8250-EDEE9E554F1E}" type="pres">
      <dgm:prSet presAssocID="{D2A8A820-2319-45EB-A3D7-65715F1F424A}" presName="Name64" presStyleLbl="parChTrans1D4" presStyleIdx="2" presStyleCnt="8"/>
      <dgm:spPr/>
    </dgm:pt>
    <dgm:pt modelId="{99DA5439-B7CE-46E8-9F16-35F9BF9E1A4C}" type="pres">
      <dgm:prSet presAssocID="{F1A7E42C-32EE-426A-8A93-F98C55DE8246}" presName="hierRoot2" presStyleCnt="0">
        <dgm:presLayoutVars>
          <dgm:hierBranch val="init"/>
        </dgm:presLayoutVars>
      </dgm:prSet>
      <dgm:spPr/>
    </dgm:pt>
    <dgm:pt modelId="{315F2A4D-EEB3-4985-91C1-99D2132BED13}" type="pres">
      <dgm:prSet presAssocID="{F1A7E42C-32EE-426A-8A93-F98C55DE8246}" presName="rootComposite" presStyleCnt="0"/>
      <dgm:spPr/>
    </dgm:pt>
    <dgm:pt modelId="{F1FE36FE-4321-486E-98C9-7AE66D0066AD}" type="pres">
      <dgm:prSet presAssocID="{F1A7E42C-32EE-426A-8A93-F98C55DE8246}" presName="rootText" presStyleLbl="node4" presStyleIdx="2" presStyleCnt="8">
        <dgm:presLayoutVars>
          <dgm:chPref val="3"/>
        </dgm:presLayoutVars>
      </dgm:prSet>
      <dgm:spPr/>
    </dgm:pt>
    <dgm:pt modelId="{1789FF2B-8710-470C-B3F7-558DCED8FE9D}" type="pres">
      <dgm:prSet presAssocID="{F1A7E42C-32EE-426A-8A93-F98C55DE8246}" presName="rootConnector" presStyleLbl="node4" presStyleIdx="2" presStyleCnt="8"/>
      <dgm:spPr/>
    </dgm:pt>
    <dgm:pt modelId="{7070ACDB-9FE7-4C54-80A5-085E84A07024}" type="pres">
      <dgm:prSet presAssocID="{F1A7E42C-32EE-426A-8A93-F98C55DE8246}" presName="hierChild4" presStyleCnt="0"/>
      <dgm:spPr/>
    </dgm:pt>
    <dgm:pt modelId="{6DA24DFF-4E74-44DC-BFF4-15A02F749346}" type="pres">
      <dgm:prSet presAssocID="{F1A7E42C-32EE-426A-8A93-F98C55DE8246}" presName="hierChild5" presStyleCnt="0"/>
      <dgm:spPr/>
    </dgm:pt>
    <dgm:pt modelId="{F23BEDA6-3D85-4A8A-A767-58B753D23535}" type="pres">
      <dgm:prSet presAssocID="{25E3A2D2-74F7-4036-9257-915A3EF773C1}" presName="Name64" presStyleLbl="parChTrans1D4" presStyleIdx="3" presStyleCnt="8"/>
      <dgm:spPr/>
    </dgm:pt>
    <dgm:pt modelId="{79D8855F-9EFD-4CCE-8FDA-1EE1516821DE}" type="pres">
      <dgm:prSet presAssocID="{C5F19B9D-6F7E-4882-8130-9DA05A3843D8}" presName="hierRoot2" presStyleCnt="0">
        <dgm:presLayoutVars>
          <dgm:hierBranch val="init"/>
        </dgm:presLayoutVars>
      </dgm:prSet>
      <dgm:spPr/>
    </dgm:pt>
    <dgm:pt modelId="{A8936CBA-EE85-42D7-995E-642E28E2560F}" type="pres">
      <dgm:prSet presAssocID="{C5F19B9D-6F7E-4882-8130-9DA05A3843D8}" presName="rootComposite" presStyleCnt="0"/>
      <dgm:spPr/>
    </dgm:pt>
    <dgm:pt modelId="{53A0DD24-846D-40EF-88DD-4E341C6F45AD}" type="pres">
      <dgm:prSet presAssocID="{C5F19B9D-6F7E-4882-8130-9DA05A3843D8}" presName="rootText" presStyleLbl="node4" presStyleIdx="3" presStyleCnt="8">
        <dgm:presLayoutVars>
          <dgm:chPref val="3"/>
        </dgm:presLayoutVars>
      </dgm:prSet>
      <dgm:spPr/>
    </dgm:pt>
    <dgm:pt modelId="{E1D699C6-0FF2-447F-9789-2468E6BE4849}" type="pres">
      <dgm:prSet presAssocID="{C5F19B9D-6F7E-4882-8130-9DA05A3843D8}" presName="rootConnector" presStyleLbl="node4" presStyleIdx="3" presStyleCnt="8"/>
      <dgm:spPr/>
    </dgm:pt>
    <dgm:pt modelId="{40E89505-55E7-407D-871B-DF27CA1F0665}" type="pres">
      <dgm:prSet presAssocID="{C5F19B9D-6F7E-4882-8130-9DA05A3843D8}" presName="hierChild4" presStyleCnt="0"/>
      <dgm:spPr/>
    </dgm:pt>
    <dgm:pt modelId="{51D7A04E-22BE-4B87-AA7D-188535FDD20D}" type="pres">
      <dgm:prSet presAssocID="{C5F19B9D-6F7E-4882-8130-9DA05A3843D8}" presName="hierChild5" presStyleCnt="0"/>
      <dgm:spPr/>
    </dgm:pt>
    <dgm:pt modelId="{B501E91F-9FD9-4667-A71F-57891D71651C}" type="pres">
      <dgm:prSet presAssocID="{F4C701E2-6DFE-45E6-A563-45688769FD9F}" presName="hierChild5" presStyleCnt="0"/>
      <dgm:spPr/>
    </dgm:pt>
    <dgm:pt modelId="{0345E445-9866-4625-99A6-391360B8DCFB}" type="pres">
      <dgm:prSet presAssocID="{B1F96355-9BD5-4CCE-AA83-0B615152B3C2}" presName="hierChild5" presStyleCnt="0"/>
      <dgm:spPr/>
    </dgm:pt>
    <dgm:pt modelId="{4D33E09F-39B0-49A9-BFE3-56549C5AEA3D}" type="pres">
      <dgm:prSet presAssocID="{76BD51F4-5E0F-4B6B-8659-1AE25A25D884}" presName="hierChild5" presStyleCnt="0"/>
      <dgm:spPr/>
    </dgm:pt>
    <dgm:pt modelId="{B472809E-D4AB-452C-B878-AFF480E4AC3A}" type="pres">
      <dgm:prSet presAssocID="{3D8D141C-4093-490A-87DF-FB23B2852E9C}" presName="Name64" presStyleLbl="parChTrans1D2" presStyleIdx="1" presStyleCnt="2"/>
      <dgm:spPr/>
    </dgm:pt>
    <dgm:pt modelId="{AAF916C8-1CA6-4532-9E3C-1FE8F3E0D7A7}" type="pres">
      <dgm:prSet presAssocID="{EE536AFB-C5D2-4BC4-8F86-9CA5EA8D3842}" presName="hierRoot2" presStyleCnt="0">
        <dgm:presLayoutVars>
          <dgm:hierBranch val="init"/>
        </dgm:presLayoutVars>
      </dgm:prSet>
      <dgm:spPr/>
    </dgm:pt>
    <dgm:pt modelId="{0E54664F-F16B-48B8-8D89-42F124C279FB}" type="pres">
      <dgm:prSet presAssocID="{EE536AFB-C5D2-4BC4-8F86-9CA5EA8D3842}" presName="rootComposite" presStyleCnt="0"/>
      <dgm:spPr/>
    </dgm:pt>
    <dgm:pt modelId="{19C3704A-23F1-4AD1-B9C4-26C77B51C8B1}" type="pres">
      <dgm:prSet presAssocID="{EE536AFB-C5D2-4BC4-8F86-9CA5EA8D3842}" presName="rootText" presStyleLbl="node2" presStyleIdx="1" presStyleCnt="2">
        <dgm:presLayoutVars>
          <dgm:chPref val="3"/>
        </dgm:presLayoutVars>
      </dgm:prSet>
      <dgm:spPr/>
    </dgm:pt>
    <dgm:pt modelId="{0D6DA998-70D3-4719-BDDA-A39147C3A1BC}" type="pres">
      <dgm:prSet presAssocID="{EE536AFB-C5D2-4BC4-8F86-9CA5EA8D3842}" presName="rootConnector" presStyleLbl="node2" presStyleIdx="1" presStyleCnt="2"/>
      <dgm:spPr/>
    </dgm:pt>
    <dgm:pt modelId="{C8194082-10C9-41A9-B27F-33ADC8F37B76}" type="pres">
      <dgm:prSet presAssocID="{EE536AFB-C5D2-4BC4-8F86-9CA5EA8D3842}" presName="hierChild4" presStyleCnt="0"/>
      <dgm:spPr/>
    </dgm:pt>
    <dgm:pt modelId="{C2B35802-A877-4729-B25D-B0FF14E5FC65}" type="pres">
      <dgm:prSet presAssocID="{9399D001-2510-4B47-A684-929A70BB8E84}" presName="Name64" presStyleLbl="parChTrans1D3" presStyleIdx="1" presStyleCnt="3"/>
      <dgm:spPr/>
    </dgm:pt>
    <dgm:pt modelId="{47AF7D85-2ABB-47CD-B30A-EFA7160F4D92}" type="pres">
      <dgm:prSet presAssocID="{DEA3AF16-E58D-445D-84C3-9DC6520811AC}" presName="hierRoot2" presStyleCnt="0">
        <dgm:presLayoutVars>
          <dgm:hierBranch val="init"/>
        </dgm:presLayoutVars>
      </dgm:prSet>
      <dgm:spPr/>
    </dgm:pt>
    <dgm:pt modelId="{18F6EABC-331B-462D-A4D0-CA65D3D48537}" type="pres">
      <dgm:prSet presAssocID="{DEA3AF16-E58D-445D-84C3-9DC6520811AC}" presName="rootComposite" presStyleCnt="0"/>
      <dgm:spPr/>
    </dgm:pt>
    <dgm:pt modelId="{E011D244-DEF8-4A62-B199-061B2B96D382}" type="pres">
      <dgm:prSet presAssocID="{DEA3AF16-E58D-445D-84C3-9DC6520811AC}" presName="rootText" presStyleLbl="node3" presStyleIdx="1" presStyleCnt="3">
        <dgm:presLayoutVars>
          <dgm:chPref val="3"/>
        </dgm:presLayoutVars>
      </dgm:prSet>
      <dgm:spPr/>
    </dgm:pt>
    <dgm:pt modelId="{E5164997-3042-405F-836A-902EB9B05EE6}" type="pres">
      <dgm:prSet presAssocID="{DEA3AF16-E58D-445D-84C3-9DC6520811AC}" presName="rootConnector" presStyleLbl="node3" presStyleIdx="1" presStyleCnt="3"/>
      <dgm:spPr/>
    </dgm:pt>
    <dgm:pt modelId="{08190A82-0D88-4DA7-9E06-9B4DD8B1BA4C}" type="pres">
      <dgm:prSet presAssocID="{DEA3AF16-E58D-445D-84C3-9DC6520811AC}" presName="hierChild4" presStyleCnt="0"/>
      <dgm:spPr/>
    </dgm:pt>
    <dgm:pt modelId="{D6D3A1F4-1A2E-4B85-9ED1-EBA4FBB961F0}" type="pres">
      <dgm:prSet presAssocID="{6256C4A0-B745-4EB6-9DB1-F423081D97A6}" presName="Name64" presStyleLbl="parChTrans1D4" presStyleIdx="4" presStyleCnt="8"/>
      <dgm:spPr/>
    </dgm:pt>
    <dgm:pt modelId="{D7F1334F-8ED1-450E-8A1B-C5C797ED8996}" type="pres">
      <dgm:prSet presAssocID="{3E98C17C-430D-4265-A734-C4B4CDA876AF}" presName="hierRoot2" presStyleCnt="0">
        <dgm:presLayoutVars>
          <dgm:hierBranch val="init"/>
        </dgm:presLayoutVars>
      </dgm:prSet>
      <dgm:spPr/>
    </dgm:pt>
    <dgm:pt modelId="{8FAB0ED3-92FB-49E7-97CC-AE5F48D481D3}" type="pres">
      <dgm:prSet presAssocID="{3E98C17C-430D-4265-A734-C4B4CDA876AF}" presName="rootComposite" presStyleCnt="0"/>
      <dgm:spPr/>
    </dgm:pt>
    <dgm:pt modelId="{1BB55E51-89FF-4EBB-AC0C-6E0BD0592FE4}" type="pres">
      <dgm:prSet presAssocID="{3E98C17C-430D-4265-A734-C4B4CDA876AF}" presName="rootText" presStyleLbl="node4" presStyleIdx="4" presStyleCnt="8">
        <dgm:presLayoutVars>
          <dgm:chPref val="3"/>
        </dgm:presLayoutVars>
      </dgm:prSet>
      <dgm:spPr/>
    </dgm:pt>
    <dgm:pt modelId="{558B8184-BD6B-431C-874F-5C150026398D}" type="pres">
      <dgm:prSet presAssocID="{3E98C17C-430D-4265-A734-C4B4CDA876AF}" presName="rootConnector" presStyleLbl="node4" presStyleIdx="4" presStyleCnt="8"/>
      <dgm:spPr/>
    </dgm:pt>
    <dgm:pt modelId="{BAC15B91-27A8-4ADE-AA25-81C6AB3D1E06}" type="pres">
      <dgm:prSet presAssocID="{3E98C17C-430D-4265-A734-C4B4CDA876AF}" presName="hierChild4" presStyleCnt="0"/>
      <dgm:spPr/>
    </dgm:pt>
    <dgm:pt modelId="{780A7040-2B69-4B42-ACDB-72437FD103A4}" type="pres">
      <dgm:prSet presAssocID="{3E98C17C-430D-4265-A734-C4B4CDA876AF}" presName="hierChild5" presStyleCnt="0"/>
      <dgm:spPr/>
    </dgm:pt>
    <dgm:pt modelId="{09BCD976-96D4-4112-A283-AF082CE3262B}" type="pres">
      <dgm:prSet presAssocID="{66D509A3-EEFD-4D2C-95ED-C8B8B0B034D8}" presName="Name64" presStyleLbl="parChTrans1D4" presStyleIdx="5" presStyleCnt="8"/>
      <dgm:spPr/>
    </dgm:pt>
    <dgm:pt modelId="{18DAD1E1-0C0F-4E2A-993E-78031AC1B8C4}" type="pres">
      <dgm:prSet presAssocID="{BF36DAFD-D8FA-480D-9D63-E03C77C92CF5}" presName="hierRoot2" presStyleCnt="0">
        <dgm:presLayoutVars>
          <dgm:hierBranch val="init"/>
        </dgm:presLayoutVars>
      </dgm:prSet>
      <dgm:spPr/>
    </dgm:pt>
    <dgm:pt modelId="{CAA0613A-588D-4407-8E3C-15414CF62860}" type="pres">
      <dgm:prSet presAssocID="{BF36DAFD-D8FA-480D-9D63-E03C77C92CF5}" presName="rootComposite" presStyleCnt="0"/>
      <dgm:spPr/>
    </dgm:pt>
    <dgm:pt modelId="{9CB542A3-ECD5-4BC5-BDA1-17C729B019C7}" type="pres">
      <dgm:prSet presAssocID="{BF36DAFD-D8FA-480D-9D63-E03C77C92CF5}" presName="rootText" presStyleLbl="node4" presStyleIdx="5" presStyleCnt="8">
        <dgm:presLayoutVars>
          <dgm:chPref val="3"/>
        </dgm:presLayoutVars>
      </dgm:prSet>
      <dgm:spPr/>
    </dgm:pt>
    <dgm:pt modelId="{C4245C41-C205-4977-9618-D1EA68CE1AFD}" type="pres">
      <dgm:prSet presAssocID="{BF36DAFD-D8FA-480D-9D63-E03C77C92CF5}" presName="rootConnector" presStyleLbl="node4" presStyleIdx="5" presStyleCnt="8"/>
      <dgm:spPr/>
    </dgm:pt>
    <dgm:pt modelId="{8D847C3B-4BB1-4CBF-946E-B8A4B2E92E4F}" type="pres">
      <dgm:prSet presAssocID="{BF36DAFD-D8FA-480D-9D63-E03C77C92CF5}" presName="hierChild4" presStyleCnt="0"/>
      <dgm:spPr/>
    </dgm:pt>
    <dgm:pt modelId="{8110C172-A54C-45F6-8AF1-C4CF95F17A90}" type="pres">
      <dgm:prSet presAssocID="{BF36DAFD-D8FA-480D-9D63-E03C77C92CF5}" presName="hierChild5" presStyleCnt="0"/>
      <dgm:spPr/>
    </dgm:pt>
    <dgm:pt modelId="{1F8ED2AF-6BB0-4224-BCAB-F3AB987D7402}" type="pres">
      <dgm:prSet presAssocID="{6DC12323-9EA3-4163-A0DD-576FB3A41449}" presName="Name64" presStyleLbl="parChTrans1D4" presStyleIdx="6" presStyleCnt="8"/>
      <dgm:spPr/>
    </dgm:pt>
    <dgm:pt modelId="{B5C2C05A-2F1C-40BD-A62C-2B0DDD0B374B}" type="pres">
      <dgm:prSet presAssocID="{E7C1D6CB-FBB2-442E-B161-D4E297D3F38A}" presName="hierRoot2" presStyleCnt="0">
        <dgm:presLayoutVars>
          <dgm:hierBranch val="init"/>
        </dgm:presLayoutVars>
      </dgm:prSet>
      <dgm:spPr/>
    </dgm:pt>
    <dgm:pt modelId="{EE29C082-4805-4A22-9545-E13453175D49}" type="pres">
      <dgm:prSet presAssocID="{E7C1D6CB-FBB2-442E-B161-D4E297D3F38A}" presName="rootComposite" presStyleCnt="0"/>
      <dgm:spPr/>
    </dgm:pt>
    <dgm:pt modelId="{1C246C9D-2CC9-4409-9D08-5919A951CB4E}" type="pres">
      <dgm:prSet presAssocID="{E7C1D6CB-FBB2-442E-B161-D4E297D3F38A}" presName="rootText" presStyleLbl="node4" presStyleIdx="6" presStyleCnt="8">
        <dgm:presLayoutVars>
          <dgm:chPref val="3"/>
        </dgm:presLayoutVars>
      </dgm:prSet>
      <dgm:spPr/>
    </dgm:pt>
    <dgm:pt modelId="{90FB8BCC-B03D-4961-BA0B-0D22C8B6C1B9}" type="pres">
      <dgm:prSet presAssocID="{E7C1D6CB-FBB2-442E-B161-D4E297D3F38A}" presName="rootConnector" presStyleLbl="node4" presStyleIdx="6" presStyleCnt="8"/>
      <dgm:spPr/>
    </dgm:pt>
    <dgm:pt modelId="{BDE9CC04-F1C7-497E-B476-F160B08AA462}" type="pres">
      <dgm:prSet presAssocID="{E7C1D6CB-FBB2-442E-B161-D4E297D3F38A}" presName="hierChild4" presStyleCnt="0"/>
      <dgm:spPr/>
    </dgm:pt>
    <dgm:pt modelId="{1C0C94E7-9CA7-43A9-8567-16DCB966D7AA}" type="pres">
      <dgm:prSet presAssocID="{E7C1D6CB-FBB2-442E-B161-D4E297D3F38A}" presName="hierChild5" presStyleCnt="0"/>
      <dgm:spPr/>
    </dgm:pt>
    <dgm:pt modelId="{8DE5F59F-BA1B-489A-BF5D-4945125F1615}" type="pres">
      <dgm:prSet presAssocID="{DEA3AF16-E58D-445D-84C3-9DC6520811AC}" presName="hierChild5" presStyleCnt="0"/>
      <dgm:spPr/>
    </dgm:pt>
    <dgm:pt modelId="{726EB2D8-13A7-40A1-A49A-EE4A6CF1458C}" type="pres">
      <dgm:prSet presAssocID="{94DEC475-E2B4-43A8-AE43-8C9E4174FEE7}" presName="Name64" presStyleLbl="parChTrans1D3" presStyleIdx="2" presStyleCnt="3"/>
      <dgm:spPr/>
    </dgm:pt>
    <dgm:pt modelId="{6AE1C224-2BA3-4F77-9B2F-65D5A8298A09}" type="pres">
      <dgm:prSet presAssocID="{95F4BB41-F2C5-4840-B5BE-5463C32EA96E}" presName="hierRoot2" presStyleCnt="0">
        <dgm:presLayoutVars>
          <dgm:hierBranch val="init"/>
        </dgm:presLayoutVars>
      </dgm:prSet>
      <dgm:spPr/>
    </dgm:pt>
    <dgm:pt modelId="{F5CD47B2-7906-4187-A668-DC954A1B26F0}" type="pres">
      <dgm:prSet presAssocID="{95F4BB41-F2C5-4840-B5BE-5463C32EA96E}" presName="rootComposite" presStyleCnt="0"/>
      <dgm:spPr/>
    </dgm:pt>
    <dgm:pt modelId="{E4A52121-5432-42AA-9C0A-A4977AD2E686}" type="pres">
      <dgm:prSet presAssocID="{95F4BB41-F2C5-4840-B5BE-5463C32EA96E}" presName="rootText" presStyleLbl="node3" presStyleIdx="2" presStyleCnt="3">
        <dgm:presLayoutVars>
          <dgm:chPref val="3"/>
        </dgm:presLayoutVars>
      </dgm:prSet>
      <dgm:spPr/>
    </dgm:pt>
    <dgm:pt modelId="{AF463947-6EC6-4825-A59D-AE4E704870F2}" type="pres">
      <dgm:prSet presAssocID="{95F4BB41-F2C5-4840-B5BE-5463C32EA96E}" presName="rootConnector" presStyleLbl="node3" presStyleIdx="2" presStyleCnt="3"/>
      <dgm:spPr/>
    </dgm:pt>
    <dgm:pt modelId="{4FE4038E-5B0A-4716-8B8B-6371A570CB68}" type="pres">
      <dgm:prSet presAssocID="{95F4BB41-F2C5-4840-B5BE-5463C32EA96E}" presName="hierChild4" presStyleCnt="0"/>
      <dgm:spPr/>
    </dgm:pt>
    <dgm:pt modelId="{6D6A8CBA-7239-4D5E-A9AB-103D9702E329}" type="pres">
      <dgm:prSet presAssocID="{00D27C2E-13E3-49F2-ADC5-FAD3B2693813}" presName="Name64" presStyleLbl="parChTrans1D4" presStyleIdx="7" presStyleCnt="8"/>
      <dgm:spPr/>
    </dgm:pt>
    <dgm:pt modelId="{F4492172-D3AC-4BCB-A67B-07595E583EA3}" type="pres">
      <dgm:prSet presAssocID="{9ED5D72C-5B32-4E62-BCF0-9CD64D9C3423}" presName="hierRoot2" presStyleCnt="0">
        <dgm:presLayoutVars>
          <dgm:hierBranch val="init"/>
        </dgm:presLayoutVars>
      </dgm:prSet>
      <dgm:spPr/>
    </dgm:pt>
    <dgm:pt modelId="{F9C8FBE9-0F04-45AD-9259-FC659C7140C6}" type="pres">
      <dgm:prSet presAssocID="{9ED5D72C-5B32-4E62-BCF0-9CD64D9C3423}" presName="rootComposite" presStyleCnt="0"/>
      <dgm:spPr/>
    </dgm:pt>
    <dgm:pt modelId="{027A0C42-9B92-4DAB-A23E-F1A9E861033D}" type="pres">
      <dgm:prSet presAssocID="{9ED5D72C-5B32-4E62-BCF0-9CD64D9C3423}" presName="rootText" presStyleLbl="node4" presStyleIdx="7" presStyleCnt="8">
        <dgm:presLayoutVars>
          <dgm:chPref val="3"/>
        </dgm:presLayoutVars>
      </dgm:prSet>
      <dgm:spPr/>
    </dgm:pt>
    <dgm:pt modelId="{B7A49FD5-CDF2-4C8B-BCE4-FFCC450FFC91}" type="pres">
      <dgm:prSet presAssocID="{9ED5D72C-5B32-4E62-BCF0-9CD64D9C3423}" presName="rootConnector" presStyleLbl="node4" presStyleIdx="7" presStyleCnt="8"/>
      <dgm:spPr/>
    </dgm:pt>
    <dgm:pt modelId="{2558E130-192C-4BC5-A314-B5632B60CF43}" type="pres">
      <dgm:prSet presAssocID="{9ED5D72C-5B32-4E62-BCF0-9CD64D9C3423}" presName="hierChild4" presStyleCnt="0"/>
      <dgm:spPr/>
    </dgm:pt>
    <dgm:pt modelId="{2700339D-C77F-45A3-A503-8FF7772F3E29}" type="pres">
      <dgm:prSet presAssocID="{9ED5D72C-5B32-4E62-BCF0-9CD64D9C3423}" presName="hierChild5" presStyleCnt="0"/>
      <dgm:spPr/>
    </dgm:pt>
    <dgm:pt modelId="{A08D5A36-B682-4615-9183-79B43D9A0C51}" type="pres">
      <dgm:prSet presAssocID="{95F4BB41-F2C5-4840-B5BE-5463C32EA96E}" presName="hierChild5" presStyleCnt="0"/>
      <dgm:spPr/>
    </dgm:pt>
    <dgm:pt modelId="{9FADFE70-8423-4DBE-B73D-82E269B89FCF}" type="pres">
      <dgm:prSet presAssocID="{EE536AFB-C5D2-4BC4-8F86-9CA5EA8D3842}" presName="hierChild5" presStyleCnt="0"/>
      <dgm:spPr/>
    </dgm:pt>
    <dgm:pt modelId="{038286EF-F4FD-40B9-8C1F-AC8478543783}" type="pres">
      <dgm:prSet presAssocID="{5B4C3D98-97CC-4C4C-8D85-E14E46063EA9}" presName="hierChild3" presStyleCnt="0"/>
      <dgm:spPr/>
    </dgm:pt>
  </dgm:ptLst>
  <dgm:cxnLst>
    <dgm:cxn modelId="{1DB27800-735E-47EB-98ED-54ABC750F699}" type="presOf" srcId="{D2A8A820-2319-45EB-A3D7-65715F1F424A}" destId="{9CED80F8-5A76-4C21-8250-EDEE9E554F1E}" srcOrd="0" destOrd="0" presId="urn:microsoft.com/office/officeart/2009/3/layout/HorizontalOrganizationChart"/>
    <dgm:cxn modelId="{45B04104-8CB8-4282-9D93-8E4DDB1C68FB}" type="presOf" srcId="{9399D001-2510-4B47-A684-929A70BB8E84}" destId="{C2B35802-A877-4729-B25D-B0FF14E5FC65}" srcOrd="0" destOrd="0" presId="urn:microsoft.com/office/officeart/2009/3/layout/HorizontalOrganizationChart"/>
    <dgm:cxn modelId="{08C6710A-AE13-4486-A95D-9A570D43B796}" type="presOf" srcId="{F4C701E2-6DFE-45E6-A563-45688769FD9F}" destId="{31F877F6-C198-4317-8615-2C81855CD911}" srcOrd="0" destOrd="0" presId="urn:microsoft.com/office/officeart/2009/3/layout/HorizontalOrganizationChart"/>
    <dgm:cxn modelId="{3026400B-B423-4B30-A482-B51B5D8E643E}" srcId="{F4C701E2-6DFE-45E6-A563-45688769FD9F}" destId="{B267E594-9C90-4AB1-8E38-F463D2239B7F}" srcOrd="0" destOrd="0" parTransId="{A374A4F0-F049-469F-BBE0-D829D5505213}" sibTransId="{68C5D6F6-9AB3-4A5B-B393-D4720AE0A240}"/>
    <dgm:cxn modelId="{749D5813-E6F6-4BFC-AD4F-F057E19E2059}" type="presOf" srcId="{C5F19B9D-6F7E-4882-8130-9DA05A3843D8}" destId="{53A0DD24-846D-40EF-88DD-4E341C6F45AD}" srcOrd="0" destOrd="0" presId="urn:microsoft.com/office/officeart/2009/3/layout/HorizontalOrganizationChart"/>
    <dgm:cxn modelId="{3EB64C1D-A722-4B4F-9096-F999AB075EAE}" srcId="{5B4C3D98-97CC-4C4C-8D85-E14E46063EA9}" destId="{76BD51F4-5E0F-4B6B-8659-1AE25A25D884}" srcOrd="0" destOrd="0" parTransId="{B8E472E2-10AA-482B-BE4C-A352878A8F89}" sibTransId="{A9BAF392-DA33-4936-A649-E2B779485152}"/>
    <dgm:cxn modelId="{1406101F-6859-46F2-974C-A4F6341B14CC}" type="presOf" srcId="{DEA3AF16-E58D-445D-84C3-9DC6520811AC}" destId="{E011D244-DEF8-4A62-B199-061B2B96D382}" srcOrd="0" destOrd="0" presId="urn:microsoft.com/office/officeart/2009/3/layout/HorizontalOrganizationChart"/>
    <dgm:cxn modelId="{1D29B12A-EE01-45C9-98AC-98AAE0F5A333}" srcId="{EE536AFB-C5D2-4BC4-8F86-9CA5EA8D3842}" destId="{DEA3AF16-E58D-445D-84C3-9DC6520811AC}" srcOrd="0" destOrd="0" parTransId="{9399D001-2510-4B47-A684-929A70BB8E84}" sibTransId="{572CB686-B224-4E2A-809D-0D361EC430A6}"/>
    <dgm:cxn modelId="{47F9142C-498F-4440-AB9F-BEE22F6E01C8}" type="presOf" srcId="{B1F96355-9BD5-4CCE-AA83-0B615152B3C2}" destId="{16B749A2-F27B-47B8-9F2A-C3F54B5B8A05}" srcOrd="1" destOrd="0" presId="urn:microsoft.com/office/officeart/2009/3/layout/HorizontalOrganizationChart"/>
    <dgm:cxn modelId="{153A3C2E-59D4-408C-8D8B-48A7906ED978}" type="presOf" srcId="{6256C4A0-B745-4EB6-9DB1-F423081D97A6}" destId="{D6D3A1F4-1A2E-4B85-9ED1-EBA4FBB961F0}" srcOrd="0" destOrd="0" presId="urn:microsoft.com/office/officeart/2009/3/layout/HorizontalOrganizationChart"/>
    <dgm:cxn modelId="{1A156332-1E92-40D4-B6C5-34DC92DC5C4E}" type="presOf" srcId="{B1F96355-9BD5-4CCE-AA83-0B615152B3C2}" destId="{205F5B4E-407D-452D-95B1-EF846A5FC86E}" srcOrd="0" destOrd="0" presId="urn:microsoft.com/office/officeart/2009/3/layout/HorizontalOrganizationChart"/>
    <dgm:cxn modelId="{EC270A35-9523-4641-8FBC-36356A7FC59C}" type="presOf" srcId="{9ED5D72C-5B32-4E62-BCF0-9CD64D9C3423}" destId="{B7A49FD5-CDF2-4C8B-BCE4-FFCC450FFC91}" srcOrd="1" destOrd="0" presId="urn:microsoft.com/office/officeart/2009/3/layout/HorizontalOrganizationChart"/>
    <dgm:cxn modelId="{89453535-6864-415A-A47D-7174F605A920}" type="presOf" srcId="{76BD51F4-5E0F-4B6B-8659-1AE25A25D884}" destId="{B9FDCAF7-1190-459A-B057-FA4DA4538AF8}" srcOrd="1" destOrd="0" presId="urn:microsoft.com/office/officeart/2009/3/layout/HorizontalOrganizationChart"/>
    <dgm:cxn modelId="{98C84335-6975-4A0D-9D7E-9ACB5CC65699}" srcId="{B1F96355-9BD5-4CCE-AA83-0B615152B3C2}" destId="{F4C701E2-6DFE-45E6-A563-45688769FD9F}" srcOrd="0" destOrd="0" parTransId="{6EA84713-8E81-4965-840D-E1F6EF0063AB}" sibTransId="{965EF75E-4DF7-4DE8-AE7B-6471430BC526}"/>
    <dgm:cxn modelId="{0EE5A937-F464-42E5-8C8F-34BDCE269739}" srcId="{DEA3AF16-E58D-445D-84C3-9DC6520811AC}" destId="{3E98C17C-430D-4265-A734-C4B4CDA876AF}" srcOrd="0" destOrd="0" parTransId="{6256C4A0-B745-4EB6-9DB1-F423081D97A6}" sibTransId="{C01492DA-3E87-4386-92E9-EA3E879FF0F2}"/>
    <dgm:cxn modelId="{E027883F-2612-4AC0-A354-548B28818399}" srcId="{F4C701E2-6DFE-45E6-A563-45688769FD9F}" destId="{F1A7E42C-32EE-426A-8A93-F98C55DE8246}" srcOrd="1" destOrd="0" parTransId="{D2A8A820-2319-45EB-A3D7-65715F1F424A}" sibTransId="{EB707FE2-9A83-4F81-81B1-3F79ED693169}"/>
    <dgm:cxn modelId="{A509425D-1F1D-49AA-B99B-F043997170D7}" type="presOf" srcId="{F4C701E2-6DFE-45E6-A563-45688769FD9F}" destId="{75F249FE-55BB-4EE3-80B9-6FE98046CA23}" srcOrd="1" destOrd="0" presId="urn:microsoft.com/office/officeart/2009/3/layout/HorizontalOrganizationChart"/>
    <dgm:cxn modelId="{0114FF63-2736-48FF-A82E-2BBDF1F294D5}" type="presOf" srcId="{5B4C3D98-97CC-4C4C-8D85-E14E46063EA9}" destId="{44645290-C105-4BFC-850D-B6773138D0AF}" srcOrd="0" destOrd="0" presId="urn:microsoft.com/office/officeart/2009/3/layout/HorizontalOrganizationChart"/>
    <dgm:cxn modelId="{F2A98265-4BB2-4C42-902B-0A9F9A70199A}" type="presOf" srcId="{95F4BB41-F2C5-4840-B5BE-5463C32EA96E}" destId="{AF463947-6EC6-4825-A59D-AE4E704870F2}" srcOrd="1" destOrd="0" presId="urn:microsoft.com/office/officeart/2009/3/layout/HorizontalOrganizationChart"/>
    <dgm:cxn modelId="{D7EDC665-BBF4-4D57-8444-B981E1B32539}" type="presOf" srcId="{EE536AFB-C5D2-4BC4-8F86-9CA5EA8D3842}" destId="{19C3704A-23F1-4AD1-B9C4-26C77B51C8B1}" srcOrd="0" destOrd="0" presId="urn:microsoft.com/office/officeart/2009/3/layout/HorizontalOrganizationChart"/>
    <dgm:cxn modelId="{FB966B47-83AC-4B7A-87E1-DAE2925D2035}" type="presOf" srcId="{E7C1D6CB-FBB2-442E-B161-D4E297D3F38A}" destId="{1C246C9D-2CC9-4409-9D08-5919A951CB4E}" srcOrd="0" destOrd="0" presId="urn:microsoft.com/office/officeart/2009/3/layout/HorizontalOrganizationChart"/>
    <dgm:cxn modelId="{A5C28447-69C1-4CCE-AD9A-BB0039815903}" type="presOf" srcId="{3E98C17C-430D-4265-A734-C4B4CDA876AF}" destId="{558B8184-BD6B-431C-874F-5C150026398D}" srcOrd="1" destOrd="0" presId="urn:microsoft.com/office/officeart/2009/3/layout/HorizontalOrganizationChart"/>
    <dgm:cxn modelId="{06832C48-D496-4F14-ACD5-E6759187C92B}" type="presOf" srcId="{95F4BB41-F2C5-4840-B5BE-5463C32EA96E}" destId="{E4A52121-5432-42AA-9C0A-A4977AD2E686}" srcOrd="0" destOrd="0" presId="urn:microsoft.com/office/officeart/2009/3/layout/HorizontalOrganizationChart"/>
    <dgm:cxn modelId="{31405852-A519-4037-9C5A-457D23E36DD0}" type="presOf" srcId="{B8E472E2-10AA-482B-BE4C-A352878A8F89}" destId="{DCA7D743-9795-4D86-9F38-F483C8C251CC}" srcOrd="0" destOrd="0" presId="urn:microsoft.com/office/officeart/2009/3/layout/HorizontalOrganizationChart"/>
    <dgm:cxn modelId="{58E80178-AE65-4721-BB3F-BC83232EC4FA}" type="presOf" srcId="{3D8D141C-4093-490A-87DF-FB23B2852E9C}" destId="{B472809E-D4AB-452C-B878-AFF480E4AC3A}" srcOrd="0" destOrd="0" presId="urn:microsoft.com/office/officeart/2009/3/layout/HorizontalOrganizationChart"/>
    <dgm:cxn modelId="{7AE65258-8634-4A0B-A6F1-1B96568150E8}" type="presOf" srcId="{001FD78E-F367-4A54-9AF2-F7A7567FF505}" destId="{ED084D20-9B15-428F-9A66-A72E6E316EE1}" srcOrd="0" destOrd="0" presId="urn:microsoft.com/office/officeart/2009/3/layout/HorizontalOrganizationChart"/>
    <dgm:cxn modelId="{4322A678-0ABF-43DF-B0D7-4B721EC8DBBD}" type="presOf" srcId="{B267E594-9C90-4AB1-8E38-F463D2239B7F}" destId="{59302EC8-4B36-4BA6-8BC8-2B1719965B93}" srcOrd="0" destOrd="0" presId="urn:microsoft.com/office/officeart/2009/3/layout/HorizontalOrganizationChart"/>
    <dgm:cxn modelId="{B92DE57A-DD9F-4A3E-8CE9-864C131FE948}" srcId="{F4C701E2-6DFE-45E6-A563-45688769FD9F}" destId="{C5F19B9D-6F7E-4882-8130-9DA05A3843D8}" srcOrd="2" destOrd="0" parTransId="{25E3A2D2-74F7-4036-9257-915A3EF773C1}" sibTransId="{956EF64D-5F66-49BA-AA81-B80702E8255E}"/>
    <dgm:cxn modelId="{C2382680-44F9-46F8-9719-F4B1AFEB039A}" type="presOf" srcId="{25E3A2D2-74F7-4036-9257-915A3EF773C1}" destId="{F23BEDA6-3D85-4A8A-A767-58B753D23535}" srcOrd="0" destOrd="0" presId="urn:microsoft.com/office/officeart/2009/3/layout/HorizontalOrganizationChart"/>
    <dgm:cxn modelId="{9F206587-8E8D-4DBD-B1EF-B86D90759719}" type="presOf" srcId="{94DEC475-E2B4-43A8-AE43-8C9E4174FEE7}" destId="{726EB2D8-13A7-40A1-A49A-EE4A6CF1458C}" srcOrd="0" destOrd="0" presId="urn:microsoft.com/office/officeart/2009/3/layout/HorizontalOrganizationChart"/>
    <dgm:cxn modelId="{C4145887-7A9B-4435-BEB7-784C5598F830}" type="presOf" srcId="{B267E594-9C90-4AB1-8E38-F463D2239B7F}" destId="{E1BE71AE-093A-4306-84EB-B0F240CC96F1}" srcOrd="1" destOrd="0" presId="urn:microsoft.com/office/officeart/2009/3/layout/HorizontalOrganizationChart"/>
    <dgm:cxn modelId="{3C68D189-B6AD-430B-BD43-C5053FBEB994}" type="presOf" srcId="{BF36DAFD-D8FA-480D-9D63-E03C77C92CF5}" destId="{C4245C41-C205-4977-9618-D1EA68CE1AFD}" srcOrd="1" destOrd="0" presId="urn:microsoft.com/office/officeart/2009/3/layout/HorizontalOrganizationChart"/>
    <dgm:cxn modelId="{F4D9FD8A-6937-486F-B5D1-55B4CEFCBA1A}" type="presOf" srcId="{9ED5D72C-5B32-4E62-BCF0-9CD64D9C3423}" destId="{027A0C42-9B92-4DAB-A23E-F1A9E861033D}" srcOrd="0" destOrd="0" presId="urn:microsoft.com/office/officeart/2009/3/layout/HorizontalOrganizationChart"/>
    <dgm:cxn modelId="{8A09AB93-7944-4E2E-9059-FEC910B664E5}" type="presOf" srcId="{F1A7E42C-32EE-426A-8A93-F98C55DE8246}" destId="{F1FE36FE-4321-486E-98C9-7AE66D0066AD}" srcOrd="0" destOrd="0" presId="urn:microsoft.com/office/officeart/2009/3/layout/HorizontalOrganizationChart"/>
    <dgm:cxn modelId="{9EC4AA94-3101-4723-9882-784F4035D1C2}" type="presOf" srcId="{76BD51F4-5E0F-4B6B-8659-1AE25A25D884}" destId="{24D22822-BA70-4057-AC38-BA8D2D6C5EB4}" srcOrd="0" destOrd="0" presId="urn:microsoft.com/office/officeart/2009/3/layout/HorizontalOrganizationChart"/>
    <dgm:cxn modelId="{BCFD259B-943F-4553-B08D-F4DBA3F725A7}" type="presOf" srcId="{5B4C3D98-97CC-4C4C-8D85-E14E46063EA9}" destId="{63DFFEE6-9055-4439-AF46-230C1BBF77A9}" srcOrd="1" destOrd="0" presId="urn:microsoft.com/office/officeart/2009/3/layout/HorizontalOrganizationChart"/>
    <dgm:cxn modelId="{AF79F2A2-75EF-4AC8-9EA3-1FF1F9F8F989}" type="presOf" srcId="{F1A7E42C-32EE-426A-8A93-F98C55DE8246}" destId="{1789FF2B-8710-470C-B3F7-558DCED8FE9D}" srcOrd="1" destOrd="0" presId="urn:microsoft.com/office/officeart/2009/3/layout/HorizontalOrganizationChart"/>
    <dgm:cxn modelId="{F51A9BB1-920F-4FA2-91BD-B8BCA1615A77}" type="presOf" srcId="{C5F19B9D-6F7E-4882-8130-9DA05A3843D8}" destId="{E1D699C6-0FF2-447F-9789-2468E6BE4849}" srcOrd="1" destOrd="0" presId="urn:microsoft.com/office/officeart/2009/3/layout/HorizontalOrganizationChart"/>
    <dgm:cxn modelId="{9D53B9BA-F911-4601-9FF8-5A67930CE028}" type="presOf" srcId="{E7C1D6CB-FBB2-442E-B161-D4E297D3F38A}" destId="{90FB8BCC-B03D-4961-BA0B-0D22C8B6C1B9}" srcOrd="1" destOrd="0" presId="urn:microsoft.com/office/officeart/2009/3/layout/HorizontalOrganizationChart"/>
    <dgm:cxn modelId="{C4053EBE-B2F7-40F3-8470-0804F6AFAADE}" type="presOf" srcId="{6DC12323-9EA3-4163-A0DD-576FB3A41449}" destId="{1F8ED2AF-6BB0-4224-BCAB-F3AB987D7402}" srcOrd="0" destOrd="0" presId="urn:microsoft.com/office/officeart/2009/3/layout/HorizontalOrganizationChart"/>
    <dgm:cxn modelId="{DF79AEBE-E750-42E2-B9E8-5DC8FF0C1C80}" type="presOf" srcId="{A374A4F0-F049-469F-BBE0-D829D5505213}" destId="{4992605F-5418-4E8D-9CA8-71E569960B1B}" srcOrd="0" destOrd="0" presId="urn:microsoft.com/office/officeart/2009/3/layout/HorizontalOrganizationChart"/>
    <dgm:cxn modelId="{952B20C1-1BE6-446A-AD0A-130F267B70FB}" type="presOf" srcId="{EE536AFB-C5D2-4BC4-8F86-9CA5EA8D3842}" destId="{0D6DA998-70D3-4719-BDDA-A39147C3A1BC}" srcOrd="1" destOrd="0" presId="urn:microsoft.com/office/officeart/2009/3/layout/HorizontalOrganizationChart"/>
    <dgm:cxn modelId="{682FCDC3-F718-4635-BD1E-8C1A435B4C7E}" srcId="{95F4BB41-F2C5-4840-B5BE-5463C32EA96E}" destId="{9ED5D72C-5B32-4E62-BCF0-9CD64D9C3423}" srcOrd="0" destOrd="0" parTransId="{00D27C2E-13E3-49F2-ADC5-FAD3B2693813}" sibTransId="{CB6E9218-FA14-4A63-A26A-FC712E15B1B6}"/>
    <dgm:cxn modelId="{F74274C4-D955-46A4-8B47-62E5B77E3CC5}" type="presOf" srcId="{3E98C17C-430D-4265-A734-C4B4CDA876AF}" destId="{1BB55E51-89FF-4EBB-AC0C-6E0BD0592FE4}" srcOrd="0" destOrd="0" presId="urn:microsoft.com/office/officeart/2009/3/layout/HorizontalOrganizationChart"/>
    <dgm:cxn modelId="{784320CB-03FE-4622-8ACF-AB00E56CB652}" srcId="{EE536AFB-C5D2-4BC4-8F86-9CA5EA8D3842}" destId="{95F4BB41-F2C5-4840-B5BE-5463C32EA96E}" srcOrd="1" destOrd="0" parTransId="{94DEC475-E2B4-43A8-AE43-8C9E4174FEE7}" sibTransId="{26799FB9-6E6C-41F4-9402-7E4F2B4F3989}"/>
    <dgm:cxn modelId="{630BC6CE-7F56-4753-BEF3-DBE00E6FF7E9}" srcId="{001FD78E-F367-4A54-9AF2-F7A7567FF505}" destId="{5B4C3D98-97CC-4C4C-8D85-E14E46063EA9}" srcOrd="0" destOrd="0" parTransId="{218FE5E4-DB5B-4E8D-B18F-C3A3194A54EF}" sibTransId="{4E211071-1867-419F-B91A-DDF4BBB3DD32}"/>
    <dgm:cxn modelId="{726BE1D0-EDC1-4D57-800D-3A41F963AF94}" type="presOf" srcId="{6EA84713-8E81-4965-840D-E1F6EF0063AB}" destId="{5F119F5F-CA43-42B6-A45B-44AC2455AF69}" srcOrd="0" destOrd="0" presId="urn:microsoft.com/office/officeart/2009/3/layout/HorizontalOrganizationChart"/>
    <dgm:cxn modelId="{0FF9CFD6-46D8-4F92-90F0-D31334BB129B}" type="presOf" srcId="{00D27C2E-13E3-49F2-ADC5-FAD3B2693813}" destId="{6D6A8CBA-7239-4D5E-A9AB-103D9702E329}" srcOrd="0" destOrd="0" presId="urn:microsoft.com/office/officeart/2009/3/layout/HorizontalOrganizationChart"/>
    <dgm:cxn modelId="{05D6E8D6-516B-47C5-80D2-3E24F8CC12E5}" srcId="{76BD51F4-5E0F-4B6B-8659-1AE25A25D884}" destId="{B1F96355-9BD5-4CCE-AA83-0B615152B3C2}" srcOrd="0" destOrd="0" parTransId="{979A28B0-2D9F-4A7E-A505-A0924342C10E}" sibTransId="{75457671-0BA8-49DD-B834-69477B17DC7E}"/>
    <dgm:cxn modelId="{8EB0EBEA-2006-499D-A389-B7C8B4830B36}" type="presOf" srcId="{979A28B0-2D9F-4A7E-A505-A0924342C10E}" destId="{4E8ACE7D-A868-49DE-930B-886E093BF1BF}" srcOrd="0" destOrd="0" presId="urn:microsoft.com/office/officeart/2009/3/layout/HorizontalOrganizationChart"/>
    <dgm:cxn modelId="{98BA82EF-AAB2-4554-91BF-055A50E4FB36}" type="presOf" srcId="{BF36DAFD-D8FA-480D-9D63-E03C77C92CF5}" destId="{9CB542A3-ECD5-4BC5-BDA1-17C729B019C7}" srcOrd="0" destOrd="0" presId="urn:microsoft.com/office/officeart/2009/3/layout/HorizontalOrganizationChart"/>
    <dgm:cxn modelId="{128F78F0-9D55-4D8A-A51F-FBBB518355CC}" type="presOf" srcId="{66D509A3-EEFD-4D2C-95ED-C8B8B0B034D8}" destId="{09BCD976-96D4-4112-A283-AF082CE3262B}" srcOrd="0" destOrd="0" presId="urn:microsoft.com/office/officeart/2009/3/layout/HorizontalOrganizationChart"/>
    <dgm:cxn modelId="{62CEF7F0-73D9-4958-99D1-3E0BCB024615}" srcId="{DEA3AF16-E58D-445D-84C3-9DC6520811AC}" destId="{E7C1D6CB-FBB2-442E-B161-D4E297D3F38A}" srcOrd="2" destOrd="0" parTransId="{6DC12323-9EA3-4163-A0DD-576FB3A41449}" sibTransId="{0E0FEBDB-F88D-4DCB-B429-0F49D9ADC84B}"/>
    <dgm:cxn modelId="{83553FF1-5E9E-4E87-9C3C-BD68FE55B7D0}" srcId="{DEA3AF16-E58D-445D-84C3-9DC6520811AC}" destId="{BF36DAFD-D8FA-480D-9D63-E03C77C92CF5}" srcOrd="1" destOrd="0" parTransId="{66D509A3-EEFD-4D2C-95ED-C8B8B0B034D8}" sibTransId="{249DB05F-F468-4958-BABB-6B2E8C8AD34F}"/>
    <dgm:cxn modelId="{F48F3BF7-B4B4-4A8A-B136-DDEA45674774}" type="presOf" srcId="{DEA3AF16-E58D-445D-84C3-9DC6520811AC}" destId="{E5164997-3042-405F-836A-902EB9B05EE6}" srcOrd="1" destOrd="0" presId="urn:microsoft.com/office/officeart/2009/3/layout/HorizontalOrganizationChart"/>
    <dgm:cxn modelId="{1C121FFA-904D-4BFD-89DE-17838E50C4CE}" srcId="{5B4C3D98-97CC-4C4C-8D85-E14E46063EA9}" destId="{EE536AFB-C5D2-4BC4-8F86-9CA5EA8D3842}" srcOrd="1" destOrd="0" parTransId="{3D8D141C-4093-490A-87DF-FB23B2852E9C}" sibTransId="{11F1BDEE-6675-4F09-AD28-B84D722BA060}"/>
    <dgm:cxn modelId="{A516A328-51E2-4D66-ADC7-4C5C5A5641A2}" type="presParOf" srcId="{ED084D20-9B15-428F-9A66-A72E6E316EE1}" destId="{F9DC88A3-AF62-4C53-875E-1ADAA27E1E08}" srcOrd="0" destOrd="0" presId="urn:microsoft.com/office/officeart/2009/3/layout/HorizontalOrganizationChart"/>
    <dgm:cxn modelId="{DA24B979-B682-4CC9-B9C2-DCE9A2569310}" type="presParOf" srcId="{F9DC88A3-AF62-4C53-875E-1ADAA27E1E08}" destId="{BE1E3856-BE83-4135-A526-07B887A0673D}" srcOrd="0" destOrd="0" presId="urn:microsoft.com/office/officeart/2009/3/layout/HorizontalOrganizationChart"/>
    <dgm:cxn modelId="{4302DA29-B1B5-4A59-BD65-895B851937B4}" type="presParOf" srcId="{BE1E3856-BE83-4135-A526-07B887A0673D}" destId="{44645290-C105-4BFC-850D-B6773138D0AF}" srcOrd="0" destOrd="0" presId="urn:microsoft.com/office/officeart/2009/3/layout/HorizontalOrganizationChart"/>
    <dgm:cxn modelId="{47E4A371-93E2-486C-B43B-7F20E30B6274}" type="presParOf" srcId="{BE1E3856-BE83-4135-A526-07B887A0673D}" destId="{63DFFEE6-9055-4439-AF46-230C1BBF77A9}" srcOrd="1" destOrd="0" presId="urn:microsoft.com/office/officeart/2009/3/layout/HorizontalOrganizationChart"/>
    <dgm:cxn modelId="{6809EDC0-892B-4C50-811B-12E73353ED5B}" type="presParOf" srcId="{F9DC88A3-AF62-4C53-875E-1ADAA27E1E08}" destId="{7ADD0821-9EBF-4362-B24B-649FB3964C87}" srcOrd="1" destOrd="0" presId="urn:microsoft.com/office/officeart/2009/3/layout/HorizontalOrganizationChart"/>
    <dgm:cxn modelId="{18212023-0567-4FAC-9873-96BD092AC13E}" type="presParOf" srcId="{7ADD0821-9EBF-4362-B24B-649FB3964C87}" destId="{DCA7D743-9795-4D86-9F38-F483C8C251CC}" srcOrd="0" destOrd="0" presId="urn:microsoft.com/office/officeart/2009/3/layout/HorizontalOrganizationChart"/>
    <dgm:cxn modelId="{EA77C2C6-FD24-41F9-92C0-7C61D4DEAC24}" type="presParOf" srcId="{7ADD0821-9EBF-4362-B24B-649FB3964C87}" destId="{2A13B66E-16AB-4E3D-8304-5D94BE7ED964}" srcOrd="1" destOrd="0" presId="urn:microsoft.com/office/officeart/2009/3/layout/HorizontalOrganizationChart"/>
    <dgm:cxn modelId="{5A9A0154-186D-4AAD-B0BC-7C69DFE2D080}" type="presParOf" srcId="{2A13B66E-16AB-4E3D-8304-5D94BE7ED964}" destId="{2B14035B-4E71-4846-9533-8BF7FEC25053}" srcOrd="0" destOrd="0" presId="urn:microsoft.com/office/officeart/2009/3/layout/HorizontalOrganizationChart"/>
    <dgm:cxn modelId="{C578EDF8-D15C-45E5-BF70-468D28E70719}" type="presParOf" srcId="{2B14035B-4E71-4846-9533-8BF7FEC25053}" destId="{24D22822-BA70-4057-AC38-BA8D2D6C5EB4}" srcOrd="0" destOrd="0" presId="urn:microsoft.com/office/officeart/2009/3/layout/HorizontalOrganizationChart"/>
    <dgm:cxn modelId="{EE2A16D7-DDED-448D-9DB5-00332A135107}" type="presParOf" srcId="{2B14035B-4E71-4846-9533-8BF7FEC25053}" destId="{B9FDCAF7-1190-459A-B057-FA4DA4538AF8}" srcOrd="1" destOrd="0" presId="urn:microsoft.com/office/officeart/2009/3/layout/HorizontalOrganizationChart"/>
    <dgm:cxn modelId="{F3A3959C-74D7-4139-A8CF-766F602BC1A1}" type="presParOf" srcId="{2A13B66E-16AB-4E3D-8304-5D94BE7ED964}" destId="{4F80E741-BB76-45B2-A555-74D474BCD409}" srcOrd="1" destOrd="0" presId="urn:microsoft.com/office/officeart/2009/3/layout/HorizontalOrganizationChart"/>
    <dgm:cxn modelId="{AA3308EE-20A9-4268-AFBC-78BD6C82FD76}" type="presParOf" srcId="{4F80E741-BB76-45B2-A555-74D474BCD409}" destId="{4E8ACE7D-A868-49DE-930B-886E093BF1BF}" srcOrd="0" destOrd="0" presId="urn:microsoft.com/office/officeart/2009/3/layout/HorizontalOrganizationChart"/>
    <dgm:cxn modelId="{97D36A26-777E-4140-898E-1D9A8959E87B}" type="presParOf" srcId="{4F80E741-BB76-45B2-A555-74D474BCD409}" destId="{F4C5EB40-85BE-4CA7-9074-8A3E30AE6AEC}" srcOrd="1" destOrd="0" presId="urn:microsoft.com/office/officeart/2009/3/layout/HorizontalOrganizationChart"/>
    <dgm:cxn modelId="{4E17B839-71C4-491C-BB98-F5BA75F1181C}" type="presParOf" srcId="{F4C5EB40-85BE-4CA7-9074-8A3E30AE6AEC}" destId="{150BA4B9-2461-462A-AC96-E8573B55F3D8}" srcOrd="0" destOrd="0" presId="urn:microsoft.com/office/officeart/2009/3/layout/HorizontalOrganizationChart"/>
    <dgm:cxn modelId="{64E5403F-4A50-4A19-888B-CFC4A6F1CA14}" type="presParOf" srcId="{150BA4B9-2461-462A-AC96-E8573B55F3D8}" destId="{205F5B4E-407D-452D-95B1-EF846A5FC86E}" srcOrd="0" destOrd="0" presId="urn:microsoft.com/office/officeart/2009/3/layout/HorizontalOrganizationChart"/>
    <dgm:cxn modelId="{1C8A5FEF-EADE-4DB9-985C-F5CAFE795EAF}" type="presParOf" srcId="{150BA4B9-2461-462A-AC96-E8573B55F3D8}" destId="{16B749A2-F27B-47B8-9F2A-C3F54B5B8A05}" srcOrd="1" destOrd="0" presId="urn:microsoft.com/office/officeart/2009/3/layout/HorizontalOrganizationChart"/>
    <dgm:cxn modelId="{FE20FB40-6661-4B68-99E1-166F51867497}" type="presParOf" srcId="{F4C5EB40-85BE-4CA7-9074-8A3E30AE6AEC}" destId="{FBF3E1E4-34C2-4B84-897A-B7343610A862}" srcOrd="1" destOrd="0" presId="urn:microsoft.com/office/officeart/2009/3/layout/HorizontalOrganizationChart"/>
    <dgm:cxn modelId="{29580130-0A5B-495A-8A46-1EAA81E63368}" type="presParOf" srcId="{FBF3E1E4-34C2-4B84-897A-B7343610A862}" destId="{5F119F5F-CA43-42B6-A45B-44AC2455AF69}" srcOrd="0" destOrd="0" presId="urn:microsoft.com/office/officeart/2009/3/layout/HorizontalOrganizationChart"/>
    <dgm:cxn modelId="{283E6D45-8B4F-427E-89D2-3CD75E0824AC}" type="presParOf" srcId="{FBF3E1E4-34C2-4B84-897A-B7343610A862}" destId="{259AE672-465E-4D1A-85EE-42B08F5C1881}" srcOrd="1" destOrd="0" presId="urn:microsoft.com/office/officeart/2009/3/layout/HorizontalOrganizationChart"/>
    <dgm:cxn modelId="{7E01368A-4CEB-4210-AB28-DD888E616C3B}" type="presParOf" srcId="{259AE672-465E-4D1A-85EE-42B08F5C1881}" destId="{78E1E0D6-9132-4B16-8A86-FABF748E1F1D}" srcOrd="0" destOrd="0" presId="urn:microsoft.com/office/officeart/2009/3/layout/HorizontalOrganizationChart"/>
    <dgm:cxn modelId="{8F91135F-EDF5-4376-8F07-1507BB4DDB0C}" type="presParOf" srcId="{78E1E0D6-9132-4B16-8A86-FABF748E1F1D}" destId="{31F877F6-C198-4317-8615-2C81855CD911}" srcOrd="0" destOrd="0" presId="urn:microsoft.com/office/officeart/2009/3/layout/HorizontalOrganizationChart"/>
    <dgm:cxn modelId="{03C5F2CD-9C08-48EB-9400-A4F8DDFB9C02}" type="presParOf" srcId="{78E1E0D6-9132-4B16-8A86-FABF748E1F1D}" destId="{75F249FE-55BB-4EE3-80B9-6FE98046CA23}" srcOrd="1" destOrd="0" presId="urn:microsoft.com/office/officeart/2009/3/layout/HorizontalOrganizationChart"/>
    <dgm:cxn modelId="{DB7D9DD3-06A4-491B-94FB-C083EE47DFC8}" type="presParOf" srcId="{259AE672-465E-4D1A-85EE-42B08F5C1881}" destId="{FEB870D7-8F00-48CF-8AD9-C066A1021A4C}" srcOrd="1" destOrd="0" presId="urn:microsoft.com/office/officeart/2009/3/layout/HorizontalOrganizationChart"/>
    <dgm:cxn modelId="{3E69B57B-80DA-4960-AE19-89C5F4981707}" type="presParOf" srcId="{FEB870D7-8F00-48CF-8AD9-C066A1021A4C}" destId="{4992605F-5418-4E8D-9CA8-71E569960B1B}" srcOrd="0" destOrd="0" presId="urn:microsoft.com/office/officeart/2009/3/layout/HorizontalOrganizationChart"/>
    <dgm:cxn modelId="{C3601A47-928F-421C-94CF-17C7E6D8558B}" type="presParOf" srcId="{FEB870D7-8F00-48CF-8AD9-C066A1021A4C}" destId="{D6665E51-5E7F-47F0-AEEC-4B3D76070A1D}" srcOrd="1" destOrd="0" presId="urn:microsoft.com/office/officeart/2009/3/layout/HorizontalOrganizationChart"/>
    <dgm:cxn modelId="{8AB3F940-8C11-40EE-BF6F-89DE400144CE}" type="presParOf" srcId="{D6665E51-5E7F-47F0-AEEC-4B3D76070A1D}" destId="{07FB6985-09B2-4BAE-8CFA-4029C07924CC}" srcOrd="0" destOrd="0" presId="urn:microsoft.com/office/officeart/2009/3/layout/HorizontalOrganizationChart"/>
    <dgm:cxn modelId="{43AC3DA5-6B71-4433-AAFA-A7415C3F807F}" type="presParOf" srcId="{07FB6985-09B2-4BAE-8CFA-4029C07924CC}" destId="{59302EC8-4B36-4BA6-8BC8-2B1719965B93}" srcOrd="0" destOrd="0" presId="urn:microsoft.com/office/officeart/2009/3/layout/HorizontalOrganizationChart"/>
    <dgm:cxn modelId="{6856A7F8-C7E8-4464-85B4-89B8D1D574F3}" type="presParOf" srcId="{07FB6985-09B2-4BAE-8CFA-4029C07924CC}" destId="{E1BE71AE-093A-4306-84EB-B0F240CC96F1}" srcOrd="1" destOrd="0" presId="urn:microsoft.com/office/officeart/2009/3/layout/HorizontalOrganizationChart"/>
    <dgm:cxn modelId="{8009DA64-B870-40E2-AF65-6948096D024D}" type="presParOf" srcId="{D6665E51-5E7F-47F0-AEEC-4B3D76070A1D}" destId="{7420BEEC-3581-4810-915A-92AE95787E36}" srcOrd="1" destOrd="0" presId="urn:microsoft.com/office/officeart/2009/3/layout/HorizontalOrganizationChart"/>
    <dgm:cxn modelId="{974D45E2-9A62-47F7-A68A-51447A0C149E}" type="presParOf" srcId="{D6665E51-5E7F-47F0-AEEC-4B3D76070A1D}" destId="{27951558-FB1B-4D61-9476-51A84CA24F8C}" srcOrd="2" destOrd="0" presId="urn:microsoft.com/office/officeart/2009/3/layout/HorizontalOrganizationChart"/>
    <dgm:cxn modelId="{CC297E17-033C-43C3-9028-6550B5A546BC}" type="presParOf" srcId="{FEB870D7-8F00-48CF-8AD9-C066A1021A4C}" destId="{9CED80F8-5A76-4C21-8250-EDEE9E554F1E}" srcOrd="2" destOrd="0" presId="urn:microsoft.com/office/officeart/2009/3/layout/HorizontalOrganizationChart"/>
    <dgm:cxn modelId="{8655AC9B-FBA1-4223-9374-34828E8768FA}" type="presParOf" srcId="{FEB870D7-8F00-48CF-8AD9-C066A1021A4C}" destId="{99DA5439-B7CE-46E8-9F16-35F9BF9E1A4C}" srcOrd="3" destOrd="0" presId="urn:microsoft.com/office/officeart/2009/3/layout/HorizontalOrganizationChart"/>
    <dgm:cxn modelId="{4E1A419D-4A45-4A73-82B4-494EE0325983}" type="presParOf" srcId="{99DA5439-B7CE-46E8-9F16-35F9BF9E1A4C}" destId="{315F2A4D-EEB3-4985-91C1-99D2132BED13}" srcOrd="0" destOrd="0" presId="urn:microsoft.com/office/officeart/2009/3/layout/HorizontalOrganizationChart"/>
    <dgm:cxn modelId="{10A2A9F9-7E14-4EFF-B0A8-9ACE46510758}" type="presParOf" srcId="{315F2A4D-EEB3-4985-91C1-99D2132BED13}" destId="{F1FE36FE-4321-486E-98C9-7AE66D0066AD}" srcOrd="0" destOrd="0" presId="urn:microsoft.com/office/officeart/2009/3/layout/HorizontalOrganizationChart"/>
    <dgm:cxn modelId="{0FB2FE40-41EF-4B91-BCD9-E0778917D7C3}" type="presParOf" srcId="{315F2A4D-EEB3-4985-91C1-99D2132BED13}" destId="{1789FF2B-8710-470C-B3F7-558DCED8FE9D}" srcOrd="1" destOrd="0" presId="urn:microsoft.com/office/officeart/2009/3/layout/HorizontalOrganizationChart"/>
    <dgm:cxn modelId="{E56FF680-43FD-4B36-9487-DC69A1A10F05}" type="presParOf" srcId="{99DA5439-B7CE-46E8-9F16-35F9BF9E1A4C}" destId="{7070ACDB-9FE7-4C54-80A5-085E84A07024}" srcOrd="1" destOrd="0" presId="urn:microsoft.com/office/officeart/2009/3/layout/HorizontalOrganizationChart"/>
    <dgm:cxn modelId="{B10732D7-EF14-485B-9DD3-198B74D0573E}" type="presParOf" srcId="{99DA5439-B7CE-46E8-9F16-35F9BF9E1A4C}" destId="{6DA24DFF-4E74-44DC-BFF4-15A02F749346}" srcOrd="2" destOrd="0" presId="urn:microsoft.com/office/officeart/2009/3/layout/HorizontalOrganizationChart"/>
    <dgm:cxn modelId="{81AABC99-C5E2-492A-84FF-973ADC849C84}" type="presParOf" srcId="{FEB870D7-8F00-48CF-8AD9-C066A1021A4C}" destId="{F23BEDA6-3D85-4A8A-A767-58B753D23535}" srcOrd="4" destOrd="0" presId="urn:microsoft.com/office/officeart/2009/3/layout/HorizontalOrganizationChart"/>
    <dgm:cxn modelId="{F480079B-4622-4B37-9AA1-64AF0D5A33DC}" type="presParOf" srcId="{FEB870D7-8F00-48CF-8AD9-C066A1021A4C}" destId="{79D8855F-9EFD-4CCE-8FDA-1EE1516821DE}" srcOrd="5" destOrd="0" presId="urn:microsoft.com/office/officeart/2009/3/layout/HorizontalOrganizationChart"/>
    <dgm:cxn modelId="{C2CA9F38-7D2B-423E-A4AC-E3688A3CC4CA}" type="presParOf" srcId="{79D8855F-9EFD-4CCE-8FDA-1EE1516821DE}" destId="{A8936CBA-EE85-42D7-995E-642E28E2560F}" srcOrd="0" destOrd="0" presId="urn:microsoft.com/office/officeart/2009/3/layout/HorizontalOrganizationChart"/>
    <dgm:cxn modelId="{9E81E2C6-8130-4C5C-87D1-B58DA3C25E75}" type="presParOf" srcId="{A8936CBA-EE85-42D7-995E-642E28E2560F}" destId="{53A0DD24-846D-40EF-88DD-4E341C6F45AD}" srcOrd="0" destOrd="0" presId="urn:microsoft.com/office/officeart/2009/3/layout/HorizontalOrganizationChart"/>
    <dgm:cxn modelId="{044231B7-BB01-4DB8-917A-2974635439B4}" type="presParOf" srcId="{A8936CBA-EE85-42D7-995E-642E28E2560F}" destId="{E1D699C6-0FF2-447F-9789-2468E6BE4849}" srcOrd="1" destOrd="0" presId="urn:microsoft.com/office/officeart/2009/3/layout/HorizontalOrganizationChart"/>
    <dgm:cxn modelId="{54388108-D507-4EE5-8052-BA05A7EB7BDD}" type="presParOf" srcId="{79D8855F-9EFD-4CCE-8FDA-1EE1516821DE}" destId="{40E89505-55E7-407D-871B-DF27CA1F0665}" srcOrd="1" destOrd="0" presId="urn:microsoft.com/office/officeart/2009/3/layout/HorizontalOrganizationChart"/>
    <dgm:cxn modelId="{B8FAE309-DAEE-4F18-8E5F-54BEA3EFFF4C}" type="presParOf" srcId="{79D8855F-9EFD-4CCE-8FDA-1EE1516821DE}" destId="{51D7A04E-22BE-4B87-AA7D-188535FDD20D}" srcOrd="2" destOrd="0" presId="urn:microsoft.com/office/officeart/2009/3/layout/HorizontalOrganizationChart"/>
    <dgm:cxn modelId="{82C4E9DC-B96D-49B6-89C7-557DD40E4542}" type="presParOf" srcId="{259AE672-465E-4D1A-85EE-42B08F5C1881}" destId="{B501E91F-9FD9-4667-A71F-57891D71651C}" srcOrd="2" destOrd="0" presId="urn:microsoft.com/office/officeart/2009/3/layout/HorizontalOrganizationChart"/>
    <dgm:cxn modelId="{BD669E3B-A2C3-44C7-912A-647BADC356E4}" type="presParOf" srcId="{F4C5EB40-85BE-4CA7-9074-8A3E30AE6AEC}" destId="{0345E445-9866-4625-99A6-391360B8DCFB}" srcOrd="2" destOrd="0" presId="urn:microsoft.com/office/officeart/2009/3/layout/HorizontalOrganizationChart"/>
    <dgm:cxn modelId="{10FD5E9F-58E3-4832-82BC-28B7D889B725}" type="presParOf" srcId="{2A13B66E-16AB-4E3D-8304-5D94BE7ED964}" destId="{4D33E09F-39B0-49A9-BFE3-56549C5AEA3D}" srcOrd="2" destOrd="0" presId="urn:microsoft.com/office/officeart/2009/3/layout/HorizontalOrganizationChart"/>
    <dgm:cxn modelId="{8B9F0980-057F-4D41-9C50-1F7693E9C6BE}" type="presParOf" srcId="{7ADD0821-9EBF-4362-B24B-649FB3964C87}" destId="{B472809E-D4AB-452C-B878-AFF480E4AC3A}" srcOrd="2" destOrd="0" presId="urn:microsoft.com/office/officeart/2009/3/layout/HorizontalOrganizationChart"/>
    <dgm:cxn modelId="{5BF4B817-7C29-44A9-BE6B-041EDB4431EB}" type="presParOf" srcId="{7ADD0821-9EBF-4362-B24B-649FB3964C87}" destId="{AAF916C8-1CA6-4532-9E3C-1FE8F3E0D7A7}" srcOrd="3" destOrd="0" presId="urn:microsoft.com/office/officeart/2009/3/layout/HorizontalOrganizationChart"/>
    <dgm:cxn modelId="{29465A2C-F744-4A6E-9AD4-9F16BE1D0BF1}" type="presParOf" srcId="{AAF916C8-1CA6-4532-9E3C-1FE8F3E0D7A7}" destId="{0E54664F-F16B-48B8-8D89-42F124C279FB}" srcOrd="0" destOrd="0" presId="urn:microsoft.com/office/officeart/2009/3/layout/HorizontalOrganizationChart"/>
    <dgm:cxn modelId="{FB49E6B9-C210-486A-A116-C9258F125038}" type="presParOf" srcId="{0E54664F-F16B-48B8-8D89-42F124C279FB}" destId="{19C3704A-23F1-4AD1-B9C4-26C77B51C8B1}" srcOrd="0" destOrd="0" presId="urn:microsoft.com/office/officeart/2009/3/layout/HorizontalOrganizationChart"/>
    <dgm:cxn modelId="{E82A0C23-57D1-42A0-A94C-6A18B2340EC6}" type="presParOf" srcId="{0E54664F-F16B-48B8-8D89-42F124C279FB}" destId="{0D6DA998-70D3-4719-BDDA-A39147C3A1BC}" srcOrd="1" destOrd="0" presId="urn:microsoft.com/office/officeart/2009/3/layout/HorizontalOrganizationChart"/>
    <dgm:cxn modelId="{558A87BC-7CA9-42A1-B46B-4F18AFAEE233}" type="presParOf" srcId="{AAF916C8-1CA6-4532-9E3C-1FE8F3E0D7A7}" destId="{C8194082-10C9-41A9-B27F-33ADC8F37B76}" srcOrd="1" destOrd="0" presId="urn:microsoft.com/office/officeart/2009/3/layout/HorizontalOrganizationChart"/>
    <dgm:cxn modelId="{0014A6FD-2E49-4B6B-B56E-C35CAAFEB13C}" type="presParOf" srcId="{C8194082-10C9-41A9-B27F-33ADC8F37B76}" destId="{C2B35802-A877-4729-B25D-B0FF14E5FC65}" srcOrd="0" destOrd="0" presId="urn:microsoft.com/office/officeart/2009/3/layout/HorizontalOrganizationChart"/>
    <dgm:cxn modelId="{0D0935ED-5E2B-4DBB-B604-78028FB0D903}" type="presParOf" srcId="{C8194082-10C9-41A9-B27F-33ADC8F37B76}" destId="{47AF7D85-2ABB-47CD-B30A-EFA7160F4D92}" srcOrd="1" destOrd="0" presId="urn:microsoft.com/office/officeart/2009/3/layout/HorizontalOrganizationChart"/>
    <dgm:cxn modelId="{0AEBD5DD-35F0-4E64-978E-B76B471B38EC}" type="presParOf" srcId="{47AF7D85-2ABB-47CD-B30A-EFA7160F4D92}" destId="{18F6EABC-331B-462D-A4D0-CA65D3D48537}" srcOrd="0" destOrd="0" presId="urn:microsoft.com/office/officeart/2009/3/layout/HorizontalOrganizationChart"/>
    <dgm:cxn modelId="{A76AFFA1-50B0-4DD0-92D7-5596AC741FCC}" type="presParOf" srcId="{18F6EABC-331B-462D-A4D0-CA65D3D48537}" destId="{E011D244-DEF8-4A62-B199-061B2B96D382}" srcOrd="0" destOrd="0" presId="urn:microsoft.com/office/officeart/2009/3/layout/HorizontalOrganizationChart"/>
    <dgm:cxn modelId="{55D84BAB-A01F-4A56-B95F-E272A5B6C3AA}" type="presParOf" srcId="{18F6EABC-331B-462D-A4D0-CA65D3D48537}" destId="{E5164997-3042-405F-836A-902EB9B05EE6}" srcOrd="1" destOrd="0" presId="urn:microsoft.com/office/officeart/2009/3/layout/HorizontalOrganizationChart"/>
    <dgm:cxn modelId="{E51D43B2-4F3C-451A-981B-9DA39B4FD457}" type="presParOf" srcId="{47AF7D85-2ABB-47CD-B30A-EFA7160F4D92}" destId="{08190A82-0D88-4DA7-9E06-9B4DD8B1BA4C}" srcOrd="1" destOrd="0" presId="urn:microsoft.com/office/officeart/2009/3/layout/HorizontalOrganizationChart"/>
    <dgm:cxn modelId="{47F541BF-D874-40C3-8F03-14E9F03660E2}" type="presParOf" srcId="{08190A82-0D88-4DA7-9E06-9B4DD8B1BA4C}" destId="{D6D3A1F4-1A2E-4B85-9ED1-EBA4FBB961F0}" srcOrd="0" destOrd="0" presId="urn:microsoft.com/office/officeart/2009/3/layout/HorizontalOrganizationChart"/>
    <dgm:cxn modelId="{BDD16A4C-5E76-4C7D-A48B-F1F0FC222C84}" type="presParOf" srcId="{08190A82-0D88-4DA7-9E06-9B4DD8B1BA4C}" destId="{D7F1334F-8ED1-450E-8A1B-C5C797ED8996}" srcOrd="1" destOrd="0" presId="urn:microsoft.com/office/officeart/2009/3/layout/HorizontalOrganizationChart"/>
    <dgm:cxn modelId="{CEE1950E-2B02-48D9-AABD-5B3CA9B50BC5}" type="presParOf" srcId="{D7F1334F-8ED1-450E-8A1B-C5C797ED8996}" destId="{8FAB0ED3-92FB-49E7-97CC-AE5F48D481D3}" srcOrd="0" destOrd="0" presId="urn:microsoft.com/office/officeart/2009/3/layout/HorizontalOrganizationChart"/>
    <dgm:cxn modelId="{CAF18797-C26C-42E8-A593-30A09D1BB131}" type="presParOf" srcId="{8FAB0ED3-92FB-49E7-97CC-AE5F48D481D3}" destId="{1BB55E51-89FF-4EBB-AC0C-6E0BD0592FE4}" srcOrd="0" destOrd="0" presId="urn:microsoft.com/office/officeart/2009/3/layout/HorizontalOrganizationChart"/>
    <dgm:cxn modelId="{24E1C094-2ABE-40AB-9C65-63307C6BCC17}" type="presParOf" srcId="{8FAB0ED3-92FB-49E7-97CC-AE5F48D481D3}" destId="{558B8184-BD6B-431C-874F-5C150026398D}" srcOrd="1" destOrd="0" presId="urn:microsoft.com/office/officeart/2009/3/layout/HorizontalOrganizationChart"/>
    <dgm:cxn modelId="{7EEA64B7-32F4-4D99-8C62-42BFF5449E22}" type="presParOf" srcId="{D7F1334F-8ED1-450E-8A1B-C5C797ED8996}" destId="{BAC15B91-27A8-4ADE-AA25-81C6AB3D1E06}" srcOrd="1" destOrd="0" presId="urn:microsoft.com/office/officeart/2009/3/layout/HorizontalOrganizationChart"/>
    <dgm:cxn modelId="{F2B767A0-A89E-43AF-A6A1-3830D3189CEC}" type="presParOf" srcId="{D7F1334F-8ED1-450E-8A1B-C5C797ED8996}" destId="{780A7040-2B69-4B42-ACDB-72437FD103A4}" srcOrd="2" destOrd="0" presId="urn:microsoft.com/office/officeart/2009/3/layout/HorizontalOrganizationChart"/>
    <dgm:cxn modelId="{B38526C2-FF89-4677-BFCD-1F2AF68E7614}" type="presParOf" srcId="{08190A82-0D88-4DA7-9E06-9B4DD8B1BA4C}" destId="{09BCD976-96D4-4112-A283-AF082CE3262B}" srcOrd="2" destOrd="0" presId="urn:microsoft.com/office/officeart/2009/3/layout/HorizontalOrganizationChart"/>
    <dgm:cxn modelId="{175536DE-B597-42B8-9AAE-B3CE19C21017}" type="presParOf" srcId="{08190A82-0D88-4DA7-9E06-9B4DD8B1BA4C}" destId="{18DAD1E1-0C0F-4E2A-993E-78031AC1B8C4}" srcOrd="3" destOrd="0" presId="urn:microsoft.com/office/officeart/2009/3/layout/HorizontalOrganizationChart"/>
    <dgm:cxn modelId="{E5A34DBE-A3EB-4BD3-B447-2EDADEC35B9F}" type="presParOf" srcId="{18DAD1E1-0C0F-4E2A-993E-78031AC1B8C4}" destId="{CAA0613A-588D-4407-8E3C-15414CF62860}" srcOrd="0" destOrd="0" presId="urn:microsoft.com/office/officeart/2009/3/layout/HorizontalOrganizationChart"/>
    <dgm:cxn modelId="{2AB58F4D-6DB3-4CF6-BCEF-8EB0D72883FE}" type="presParOf" srcId="{CAA0613A-588D-4407-8E3C-15414CF62860}" destId="{9CB542A3-ECD5-4BC5-BDA1-17C729B019C7}" srcOrd="0" destOrd="0" presId="urn:microsoft.com/office/officeart/2009/3/layout/HorizontalOrganizationChart"/>
    <dgm:cxn modelId="{BFB37FC8-DCE0-42D7-A99F-A7A2F9565D8E}" type="presParOf" srcId="{CAA0613A-588D-4407-8E3C-15414CF62860}" destId="{C4245C41-C205-4977-9618-D1EA68CE1AFD}" srcOrd="1" destOrd="0" presId="urn:microsoft.com/office/officeart/2009/3/layout/HorizontalOrganizationChart"/>
    <dgm:cxn modelId="{C5C2A38B-DA28-433F-9570-665BB4BA4C1B}" type="presParOf" srcId="{18DAD1E1-0C0F-4E2A-993E-78031AC1B8C4}" destId="{8D847C3B-4BB1-4CBF-946E-B8A4B2E92E4F}" srcOrd="1" destOrd="0" presId="urn:microsoft.com/office/officeart/2009/3/layout/HorizontalOrganizationChart"/>
    <dgm:cxn modelId="{9DD47B5D-A0A8-477B-BF1F-AC0327998936}" type="presParOf" srcId="{18DAD1E1-0C0F-4E2A-993E-78031AC1B8C4}" destId="{8110C172-A54C-45F6-8AF1-C4CF95F17A90}" srcOrd="2" destOrd="0" presId="urn:microsoft.com/office/officeart/2009/3/layout/HorizontalOrganizationChart"/>
    <dgm:cxn modelId="{7F8889A5-D4BD-4691-BA28-10A2F3ED4409}" type="presParOf" srcId="{08190A82-0D88-4DA7-9E06-9B4DD8B1BA4C}" destId="{1F8ED2AF-6BB0-4224-BCAB-F3AB987D7402}" srcOrd="4" destOrd="0" presId="urn:microsoft.com/office/officeart/2009/3/layout/HorizontalOrganizationChart"/>
    <dgm:cxn modelId="{42986250-CC86-42E9-8DF9-147130D8FD70}" type="presParOf" srcId="{08190A82-0D88-4DA7-9E06-9B4DD8B1BA4C}" destId="{B5C2C05A-2F1C-40BD-A62C-2B0DDD0B374B}" srcOrd="5" destOrd="0" presId="urn:microsoft.com/office/officeart/2009/3/layout/HorizontalOrganizationChart"/>
    <dgm:cxn modelId="{1EFE3F79-BA18-41AD-8146-472D00928E2D}" type="presParOf" srcId="{B5C2C05A-2F1C-40BD-A62C-2B0DDD0B374B}" destId="{EE29C082-4805-4A22-9545-E13453175D49}" srcOrd="0" destOrd="0" presId="urn:microsoft.com/office/officeart/2009/3/layout/HorizontalOrganizationChart"/>
    <dgm:cxn modelId="{BEB2FF23-8E08-4490-B354-1210FE419FC7}" type="presParOf" srcId="{EE29C082-4805-4A22-9545-E13453175D49}" destId="{1C246C9D-2CC9-4409-9D08-5919A951CB4E}" srcOrd="0" destOrd="0" presId="urn:microsoft.com/office/officeart/2009/3/layout/HorizontalOrganizationChart"/>
    <dgm:cxn modelId="{366729D0-CD33-4B74-9CA0-3ADB06DAE9A2}" type="presParOf" srcId="{EE29C082-4805-4A22-9545-E13453175D49}" destId="{90FB8BCC-B03D-4961-BA0B-0D22C8B6C1B9}" srcOrd="1" destOrd="0" presId="urn:microsoft.com/office/officeart/2009/3/layout/HorizontalOrganizationChart"/>
    <dgm:cxn modelId="{8DA4DAD1-5CEB-48FD-B594-DF88358653E6}" type="presParOf" srcId="{B5C2C05A-2F1C-40BD-A62C-2B0DDD0B374B}" destId="{BDE9CC04-F1C7-497E-B476-F160B08AA462}" srcOrd="1" destOrd="0" presId="urn:microsoft.com/office/officeart/2009/3/layout/HorizontalOrganizationChart"/>
    <dgm:cxn modelId="{198D5DA1-B025-4813-8653-CE10641C3870}" type="presParOf" srcId="{B5C2C05A-2F1C-40BD-A62C-2B0DDD0B374B}" destId="{1C0C94E7-9CA7-43A9-8567-16DCB966D7AA}" srcOrd="2" destOrd="0" presId="urn:microsoft.com/office/officeart/2009/3/layout/HorizontalOrganizationChart"/>
    <dgm:cxn modelId="{36B48020-CF07-4638-937A-E7B8A4AE5DD2}" type="presParOf" srcId="{47AF7D85-2ABB-47CD-B30A-EFA7160F4D92}" destId="{8DE5F59F-BA1B-489A-BF5D-4945125F1615}" srcOrd="2" destOrd="0" presId="urn:microsoft.com/office/officeart/2009/3/layout/HorizontalOrganizationChart"/>
    <dgm:cxn modelId="{FDEA48E1-01C1-4914-A859-A4FA2D3AA4A9}" type="presParOf" srcId="{C8194082-10C9-41A9-B27F-33ADC8F37B76}" destId="{726EB2D8-13A7-40A1-A49A-EE4A6CF1458C}" srcOrd="2" destOrd="0" presId="urn:microsoft.com/office/officeart/2009/3/layout/HorizontalOrganizationChart"/>
    <dgm:cxn modelId="{9B693341-30F1-4323-A63D-2312E3D8315F}" type="presParOf" srcId="{C8194082-10C9-41A9-B27F-33ADC8F37B76}" destId="{6AE1C224-2BA3-4F77-9B2F-65D5A8298A09}" srcOrd="3" destOrd="0" presId="urn:microsoft.com/office/officeart/2009/3/layout/HorizontalOrganizationChart"/>
    <dgm:cxn modelId="{4DF1990F-1F60-48FA-8718-7D4AC307D327}" type="presParOf" srcId="{6AE1C224-2BA3-4F77-9B2F-65D5A8298A09}" destId="{F5CD47B2-7906-4187-A668-DC954A1B26F0}" srcOrd="0" destOrd="0" presId="urn:microsoft.com/office/officeart/2009/3/layout/HorizontalOrganizationChart"/>
    <dgm:cxn modelId="{65EA500F-BB85-49FD-9AE4-1DCB3F4C2EDF}" type="presParOf" srcId="{F5CD47B2-7906-4187-A668-DC954A1B26F0}" destId="{E4A52121-5432-42AA-9C0A-A4977AD2E686}" srcOrd="0" destOrd="0" presId="urn:microsoft.com/office/officeart/2009/3/layout/HorizontalOrganizationChart"/>
    <dgm:cxn modelId="{825BEB41-AF5C-4356-9A6C-C0D686492DA7}" type="presParOf" srcId="{F5CD47B2-7906-4187-A668-DC954A1B26F0}" destId="{AF463947-6EC6-4825-A59D-AE4E704870F2}" srcOrd="1" destOrd="0" presId="urn:microsoft.com/office/officeart/2009/3/layout/HorizontalOrganizationChart"/>
    <dgm:cxn modelId="{EA1A8D39-001D-429E-AB8F-93F8AE98B926}" type="presParOf" srcId="{6AE1C224-2BA3-4F77-9B2F-65D5A8298A09}" destId="{4FE4038E-5B0A-4716-8B8B-6371A570CB68}" srcOrd="1" destOrd="0" presId="urn:microsoft.com/office/officeart/2009/3/layout/HorizontalOrganizationChart"/>
    <dgm:cxn modelId="{006CE788-D8CD-4B19-A22D-7C5D9C7CEBD1}" type="presParOf" srcId="{4FE4038E-5B0A-4716-8B8B-6371A570CB68}" destId="{6D6A8CBA-7239-4D5E-A9AB-103D9702E329}" srcOrd="0" destOrd="0" presId="urn:microsoft.com/office/officeart/2009/3/layout/HorizontalOrganizationChart"/>
    <dgm:cxn modelId="{F911B231-4CB5-49C8-B5E8-57DA15CF411C}" type="presParOf" srcId="{4FE4038E-5B0A-4716-8B8B-6371A570CB68}" destId="{F4492172-D3AC-4BCB-A67B-07595E583EA3}" srcOrd="1" destOrd="0" presId="urn:microsoft.com/office/officeart/2009/3/layout/HorizontalOrganizationChart"/>
    <dgm:cxn modelId="{5D436997-FC42-4804-9E05-1AF46672DCD4}" type="presParOf" srcId="{F4492172-D3AC-4BCB-A67B-07595E583EA3}" destId="{F9C8FBE9-0F04-45AD-9259-FC659C7140C6}" srcOrd="0" destOrd="0" presId="urn:microsoft.com/office/officeart/2009/3/layout/HorizontalOrganizationChart"/>
    <dgm:cxn modelId="{BCD01D19-C0E0-4D37-A766-89CC517B0C03}" type="presParOf" srcId="{F9C8FBE9-0F04-45AD-9259-FC659C7140C6}" destId="{027A0C42-9B92-4DAB-A23E-F1A9E861033D}" srcOrd="0" destOrd="0" presId="urn:microsoft.com/office/officeart/2009/3/layout/HorizontalOrganizationChart"/>
    <dgm:cxn modelId="{D62D6401-8E5D-4D83-ADFF-CA29A579BC38}" type="presParOf" srcId="{F9C8FBE9-0F04-45AD-9259-FC659C7140C6}" destId="{B7A49FD5-CDF2-4C8B-BCE4-FFCC450FFC91}" srcOrd="1" destOrd="0" presId="urn:microsoft.com/office/officeart/2009/3/layout/HorizontalOrganizationChart"/>
    <dgm:cxn modelId="{15C6494A-5B9B-43D1-B6DE-026C4719817E}" type="presParOf" srcId="{F4492172-D3AC-4BCB-A67B-07595E583EA3}" destId="{2558E130-192C-4BC5-A314-B5632B60CF43}" srcOrd="1" destOrd="0" presId="urn:microsoft.com/office/officeart/2009/3/layout/HorizontalOrganizationChart"/>
    <dgm:cxn modelId="{558B4CB3-08E0-4AF5-8418-09195B9C6C88}" type="presParOf" srcId="{F4492172-D3AC-4BCB-A67B-07595E583EA3}" destId="{2700339D-C77F-45A3-A503-8FF7772F3E29}" srcOrd="2" destOrd="0" presId="urn:microsoft.com/office/officeart/2009/3/layout/HorizontalOrganizationChart"/>
    <dgm:cxn modelId="{41658B17-CBA8-4025-AC24-F05904989923}" type="presParOf" srcId="{6AE1C224-2BA3-4F77-9B2F-65D5A8298A09}" destId="{A08D5A36-B682-4615-9183-79B43D9A0C51}" srcOrd="2" destOrd="0" presId="urn:microsoft.com/office/officeart/2009/3/layout/HorizontalOrganizationChart"/>
    <dgm:cxn modelId="{7A82AAD1-FA98-484B-8F7C-6C932E3284CB}" type="presParOf" srcId="{AAF916C8-1CA6-4532-9E3C-1FE8F3E0D7A7}" destId="{9FADFE70-8423-4DBE-B73D-82E269B89FCF}" srcOrd="2" destOrd="0" presId="urn:microsoft.com/office/officeart/2009/3/layout/HorizontalOrganizationChart"/>
    <dgm:cxn modelId="{A126727A-9AF0-4AFB-94C5-D97ED17A4C12}" type="presParOf" srcId="{F9DC88A3-AF62-4C53-875E-1ADAA27E1E08}" destId="{038286EF-F4FD-40B9-8C1F-AC847854378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AF423-2900-442A-900C-14F69540CB9C}"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IN"/>
        </a:p>
      </dgm:t>
    </dgm:pt>
    <dgm:pt modelId="{38594635-E70F-48B0-9C24-157D7D4E9FC7}">
      <dgm:prSet phldrT="[Text]" custT="1"/>
      <dgm:spPr/>
      <dgm:t>
        <a:bodyPr/>
        <a:lstStyle/>
        <a:p>
          <a:pPr>
            <a:buFont typeface="Arial"/>
            <a:buChar char="•"/>
          </a:pPr>
          <a:r>
            <a:rPr lang="en-US" sz="1400" spc="0" dirty="0">
              <a:latin typeface="Trebuchet MS" panose="020B0603020202020204" pitchFamily="34" charset="0"/>
              <a:cs typeface="Trebuchet MS"/>
            </a:rPr>
            <a:t>The GSTN has released new GST return formats in line with decisions taken by the 27</a:t>
          </a:r>
          <a:r>
            <a:rPr lang="en-US" sz="1400" spc="0" baseline="24305" dirty="0">
              <a:latin typeface="Trebuchet MS" panose="020B0603020202020204" pitchFamily="34" charset="0"/>
              <a:cs typeface="Trebuchet MS"/>
            </a:rPr>
            <a:t>th </a:t>
          </a:r>
          <a:r>
            <a:rPr lang="en-US" sz="1400" spc="0" dirty="0">
              <a:latin typeface="Trebuchet MS" panose="020B0603020202020204" pitchFamily="34" charset="0"/>
              <a:cs typeface="Trebuchet MS"/>
            </a:rPr>
            <a:t>GST Council.</a:t>
          </a:r>
          <a:endParaRPr lang="en-IN" sz="1400" spc="0" dirty="0">
            <a:latin typeface="Trebuchet MS" panose="020B0603020202020204" pitchFamily="34" charset="0"/>
          </a:endParaRPr>
        </a:p>
      </dgm:t>
    </dgm:pt>
    <dgm:pt modelId="{1E0BFA88-CE9C-4331-807C-E3BC7968DC48}" type="parTrans" cxnId="{0DAD362B-08A1-4EDC-A2A4-95EF962A6B9F}">
      <dgm:prSet/>
      <dgm:spPr/>
      <dgm:t>
        <a:bodyPr/>
        <a:lstStyle/>
        <a:p>
          <a:endParaRPr lang="en-IN"/>
        </a:p>
      </dgm:t>
    </dgm:pt>
    <dgm:pt modelId="{195CE246-6C4F-47C4-B6DF-3260E2FFCDE9}" type="sibTrans" cxnId="{0DAD362B-08A1-4EDC-A2A4-95EF962A6B9F}">
      <dgm:prSet/>
      <dgm:spPr/>
      <dgm:t>
        <a:bodyPr/>
        <a:lstStyle/>
        <a:p>
          <a:endParaRPr lang="en-IN"/>
        </a:p>
      </dgm:t>
    </dgm:pt>
    <dgm:pt modelId="{C267FADE-99EF-4D80-8A58-8D1D51036324}">
      <dgm:prSet custT="1"/>
      <dgm:spPr/>
      <dgm:t>
        <a:bodyPr/>
        <a:lstStyle/>
        <a:p>
          <a:r>
            <a:rPr lang="en-US" sz="1400" spc="0" dirty="0">
              <a:latin typeface="Trebuchet MS" panose="020B0603020202020204" pitchFamily="34" charset="0"/>
              <a:cs typeface="Trebuchet MS"/>
            </a:rPr>
            <a:t>New return filing system shall be made is expected to be rolled out from July 01, 2019.</a:t>
          </a:r>
        </a:p>
      </dgm:t>
    </dgm:pt>
    <dgm:pt modelId="{A7407DA0-BA97-44DD-B84E-85F3D28BEC11}" type="parTrans" cxnId="{0CC83E22-7BB9-4E5B-B381-62CEB3CED33B}">
      <dgm:prSet/>
      <dgm:spPr/>
      <dgm:t>
        <a:bodyPr/>
        <a:lstStyle/>
        <a:p>
          <a:endParaRPr lang="en-IN"/>
        </a:p>
      </dgm:t>
    </dgm:pt>
    <dgm:pt modelId="{EF4721D4-C8EF-4DA7-9C33-274E9C55A93B}" type="sibTrans" cxnId="{0CC83E22-7BB9-4E5B-B381-62CEB3CED33B}">
      <dgm:prSet/>
      <dgm:spPr/>
      <dgm:t>
        <a:bodyPr/>
        <a:lstStyle/>
        <a:p>
          <a:endParaRPr lang="en-IN"/>
        </a:p>
      </dgm:t>
    </dgm:pt>
    <dgm:pt modelId="{51F697C9-9A37-4159-9263-D3CACC6AEC30}">
      <dgm:prSet custT="1"/>
      <dgm:spPr/>
      <dgm:t>
        <a:bodyPr/>
        <a:lstStyle/>
        <a:p>
          <a:r>
            <a:rPr lang="en-US" sz="1400" spc="0" dirty="0">
              <a:latin typeface="Trebuchet MS" panose="020B0603020202020204" pitchFamily="34" charset="0"/>
            </a:rPr>
            <a:t>Revised framework is in accordance with the proposed amendment in GST law by introducing provision under Section 43A – To be effective from a future date</a:t>
          </a:r>
        </a:p>
      </dgm:t>
    </dgm:pt>
    <dgm:pt modelId="{2D26A69F-27B0-4E5E-BC95-BCC18BE734CF}" type="parTrans" cxnId="{7C295AFF-DC42-4A84-9D00-629FB707124F}">
      <dgm:prSet/>
      <dgm:spPr/>
      <dgm:t>
        <a:bodyPr/>
        <a:lstStyle/>
        <a:p>
          <a:endParaRPr lang="en-IN"/>
        </a:p>
      </dgm:t>
    </dgm:pt>
    <dgm:pt modelId="{A892159C-33DE-481F-AE60-AAFAD1248809}" type="sibTrans" cxnId="{7C295AFF-DC42-4A84-9D00-629FB707124F}">
      <dgm:prSet/>
      <dgm:spPr/>
      <dgm:t>
        <a:bodyPr/>
        <a:lstStyle/>
        <a:p>
          <a:endParaRPr lang="en-IN"/>
        </a:p>
      </dgm:t>
    </dgm:pt>
    <dgm:pt modelId="{FF2B943D-905E-4EC7-8B84-F7E32BD6484F}">
      <dgm:prSet custT="1"/>
      <dgm:spPr/>
      <dgm:t>
        <a:bodyPr/>
        <a:lstStyle/>
        <a:p>
          <a:r>
            <a:rPr lang="en-US" sz="1400" spc="0" dirty="0">
              <a:latin typeface="Trebuchet MS" panose="020B0603020202020204" pitchFamily="34" charset="0"/>
              <a:cs typeface="Trebuchet MS"/>
            </a:rPr>
            <a:t>The current GST returns being filed are GSTR-3B and GSTR-1, while GSTR-2 has been kept in suspension.</a:t>
          </a:r>
        </a:p>
      </dgm:t>
    </dgm:pt>
    <dgm:pt modelId="{7D2A70BD-27ED-4B0A-B52B-E7787A904F5F}" type="parTrans" cxnId="{F489AEDA-F930-4A0F-BDD5-63D49BF6C895}">
      <dgm:prSet/>
      <dgm:spPr/>
      <dgm:t>
        <a:bodyPr/>
        <a:lstStyle/>
        <a:p>
          <a:endParaRPr lang="en-IN"/>
        </a:p>
      </dgm:t>
    </dgm:pt>
    <dgm:pt modelId="{5AB60FA7-E2EC-4EC0-983F-64904B32A41A}" type="sibTrans" cxnId="{F489AEDA-F930-4A0F-BDD5-63D49BF6C895}">
      <dgm:prSet/>
      <dgm:spPr/>
      <dgm:t>
        <a:bodyPr/>
        <a:lstStyle/>
        <a:p>
          <a:endParaRPr lang="en-IN"/>
        </a:p>
      </dgm:t>
    </dgm:pt>
    <dgm:pt modelId="{D3CDEF46-9A74-4583-A1E7-B43E070B0127}">
      <dgm:prSet custT="1"/>
      <dgm:spPr/>
      <dgm:t>
        <a:bodyPr/>
        <a:lstStyle/>
        <a:p>
          <a:r>
            <a:rPr lang="en-US" sz="1400" spc="0" dirty="0">
              <a:latin typeface="Trebuchet MS" panose="020B0603020202020204" pitchFamily="34" charset="0"/>
              <a:cs typeface="Trebuchet MS"/>
            </a:rPr>
            <a:t>Increased focus on Invoice matching and reconciliation between supplier and recipient.</a:t>
          </a:r>
        </a:p>
      </dgm:t>
    </dgm:pt>
    <dgm:pt modelId="{81A5C0EC-29BF-4DF3-B5DB-9202957CC60A}" type="parTrans" cxnId="{DA48F6E7-6CE7-4E7C-8162-9758BF810810}">
      <dgm:prSet/>
      <dgm:spPr/>
      <dgm:t>
        <a:bodyPr/>
        <a:lstStyle/>
        <a:p>
          <a:endParaRPr lang="en-IN"/>
        </a:p>
      </dgm:t>
    </dgm:pt>
    <dgm:pt modelId="{5C94B844-6C1F-4215-B3ED-C4E2D846CE34}" type="sibTrans" cxnId="{DA48F6E7-6CE7-4E7C-8162-9758BF810810}">
      <dgm:prSet/>
      <dgm:spPr/>
      <dgm:t>
        <a:bodyPr/>
        <a:lstStyle/>
        <a:p>
          <a:endParaRPr lang="en-IN"/>
        </a:p>
      </dgm:t>
    </dgm:pt>
    <dgm:pt modelId="{18E702A8-C228-4C5B-9170-450E91615485}">
      <dgm:prSet custT="1"/>
      <dgm:spPr/>
      <dgm:t>
        <a:bodyPr/>
        <a:lstStyle/>
        <a:p>
          <a:r>
            <a:rPr lang="en-US" sz="1400" spc="0" dirty="0">
              <a:latin typeface="Trebuchet MS" panose="020B0603020202020204" pitchFamily="34" charset="0"/>
              <a:cs typeface="Trebuchet MS"/>
            </a:rPr>
            <a:t>Taxpayers will be required to file a ‘single return’ to furnish the details of outward supplies  and inward supplies and amendments thereto</a:t>
          </a:r>
          <a:endParaRPr lang="en-US" sz="1400" spc="0" dirty="0">
            <a:latin typeface="Trebuchet MS" panose="020B0603020202020204" pitchFamily="34" charset="0"/>
          </a:endParaRPr>
        </a:p>
      </dgm:t>
    </dgm:pt>
    <dgm:pt modelId="{89E94D1F-9301-4311-8B9D-EB9FCACF039E}" type="parTrans" cxnId="{402C12D7-38FC-48E6-B70D-E0ECD23B2199}">
      <dgm:prSet/>
      <dgm:spPr/>
      <dgm:t>
        <a:bodyPr/>
        <a:lstStyle/>
        <a:p>
          <a:endParaRPr lang="en-IN"/>
        </a:p>
      </dgm:t>
    </dgm:pt>
    <dgm:pt modelId="{84DBD42F-9F06-4B95-A5DA-C3AA4B52D8C7}" type="sibTrans" cxnId="{402C12D7-38FC-48E6-B70D-E0ECD23B2199}">
      <dgm:prSet/>
      <dgm:spPr/>
      <dgm:t>
        <a:bodyPr/>
        <a:lstStyle/>
        <a:p>
          <a:endParaRPr lang="en-IN"/>
        </a:p>
      </dgm:t>
    </dgm:pt>
    <dgm:pt modelId="{D174022D-9F76-4888-80F0-F02338ABCC79}" type="pres">
      <dgm:prSet presAssocID="{A48AF423-2900-442A-900C-14F69540CB9C}" presName="diagram" presStyleCnt="0">
        <dgm:presLayoutVars>
          <dgm:dir/>
          <dgm:resizeHandles val="exact"/>
        </dgm:presLayoutVars>
      </dgm:prSet>
      <dgm:spPr/>
    </dgm:pt>
    <dgm:pt modelId="{4078AA5D-F481-472E-8150-033DD76C0C82}" type="pres">
      <dgm:prSet presAssocID="{38594635-E70F-48B0-9C24-157D7D4E9FC7}" presName="node" presStyleLbl="node1" presStyleIdx="0" presStyleCnt="6">
        <dgm:presLayoutVars>
          <dgm:bulletEnabled val="1"/>
        </dgm:presLayoutVars>
      </dgm:prSet>
      <dgm:spPr/>
    </dgm:pt>
    <dgm:pt modelId="{5C246EFF-FEEC-41F5-9A1B-222D9CE2D555}" type="pres">
      <dgm:prSet presAssocID="{195CE246-6C4F-47C4-B6DF-3260E2FFCDE9}" presName="sibTrans" presStyleCnt="0"/>
      <dgm:spPr/>
    </dgm:pt>
    <dgm:pt modelId="{1B9F8B0E-01EA-4719-8945-FBC55E3209CF}" type="pres">
      <dgm:prSet presAssocID="{C267FADE-99EF-4D80-8A58-8D1D51036324}" presName="node" presStyleLbl="node1" presStyleIdx="1" presStyleCnt="6">
        <dgm:presLayoutVars>
          <dgm:bulletEnabled val="1"/>
        </dgm:presLayoutVars>
      </dgm:prSet>
      <dgm:spPr/>
    </dgm:pt>
    <dgm:pt modelId="{B0C01A8E-5D70-4454-8257-0F6E4BC194C7}" type="pres">
      <dgm:prSet presAssocID="{EF4721D4-C8EF-4DA7-9C33-274E9C55A93B}" presName="sibTrans" presStyleCnt="0"/>
      <dgm:spPr/>
    </dgm:pt>
    <dgm:pt modelId="{BA04B52C-3D78-444D-AFF0-1A0ECC04D16B}" type="pres">
      <dgm:prSet presAssocID="{51F697C9-9A37-4159-9263-D3CACC6AEC30}" presName="node" presStyleLbl="node1" presStyleIdx="2" presStyleCnt="6">
        <dgm:presLayoutVars>
          <dgm:bulletEnabled val="1"/>
        </dgm:presLayoutVars>
      </dgm:prSet>
      <dgm:spPr/>
    </dgm:pt>
    <dgm:pt modelId="{413D503E-C994-4B46-B01A-516AC70C9823}" type="pres">
      <dgm:prSet presAssocID="{A892159C-33DE-481F-AE60-AAFAD1248809}" presName="sibTrans" presStyleCnt="0"/>
      <dgm:spPr/>
    </dgm:pt>
    <dgm:pt modelId="{4D645508-5339-45F8-9F2C-44314291B5E8}" type="pres">
      <dgm:prSet presAssocID="{18E702A8-C228-4C5B-9170-450E91615485}" presName="node" presStyleLbl="node1" presStyleIdx="3" presStyleCnt="6">
        <dgm:presLayoutVars>
          <dgm:bulletEnabled val="1"/>
        </dgm:presLayoutVars>
      </dgm:prSet>
      <dgm:spPr/>
    </dgm:pt>
    <dgm:pt modelId="{101B162B-1288-48F5-8F1B-5FF8D816E0FF}" type="pres">
      <dgm:prSet presAssocID="{84DBD42F-9F06-4B95-A5DA-C3AA4B52D8C7}" presName="sibTrans" presStyleCnt="0"/>
      <dgm:spPr/>
    </dgm:pt>
    <dgm:pt modelId="{0658AB1A-F76F-4A09-B409-B06B2FCCBE15}" type="pres">
      <dgm:prSet presAssocID="{FF2B943D-905E-4EC7-8B84-F7E32BD6484F}" presName="node" presStyleLbl="node1" presStyleIdx="4" presStyleCnt="6">
        <dgm:presLayoutVars>
          <dgm:bulletEnabled val="1"/>
        </dgm:presLayoutVars>
      </dgm:prSet>
      <dgm:spPr/>
    </dgm:pt>
    <dgm:pt modelId="{57C26E12-4783-443B-BA5B-E11E280E8F43}" type="pres">
      <dgm:prSet presAssocID="{5AB60FA7-E2EC-4EC0-983F-64904B32A41A}" presName="sibTrans" presStyleCnt="0"/>
      <dgm:spPr/>
    </dgm:pt>
    <dgm:pt modelId="{3F8D0164-CB3A-497A-B707-4D5A7D569474}" type="pres">
      <dgm:prSet presAssocID="{D3CDEF46-9A74-4583-A1E7-B43E070B0127}" presName="node" presStyleLbl="node1" presStyleIdx="5" presStyleCnt="6">
        <dgm:presLayoutVars>
          <dgm:bulletEnabled val="1"/>
        </dgm:presLayoutVars>
      </dgm:prSet>
      <dgm:spPr/>
    </dgm:pt>
  </dgm:ptLst>
  <dgm:cxnLst>
    <dgm:cxn modelId="{ED08F40C-FA3B-4273-B1E2-7E6C4DC73218}" type="presOf" srcId="{FF2B943D-905E-4EC7-8B84-F7E32BD6484F}" destId="{0658AB1A-F76F-4A09-B409-B06B2FCCBE15}" srcOrd="0" destOrd="0" presId="urn:microsoft.com/office/officeart/2005/8/layout/default"/>
    <dgm:cxn modelId="{0CC83E22-7BB9-4E5B-B381-62CEB3CED33B}" srcId="{A48AF423-2900-442A-900C-14F69540CB9C}" destId="{C267FADE-99EF-4D80-8A58-8D1D51036324}" srcOrd="1" destOrd="0" parTransId="{A7407DA0-BA97-44DD-B84E-85F3D28BEC11}" sibTransId="{EF4721D4-C8EF-4DA7-9C33-274E9C55A93B}"/>
    <dgm:cxn modelId="{0DAD362B-08A1-4EDC-A2A4-95EF962A6B9F}" srcId="{A48AF423-2900-442A-900C-14F69540CB9C}" destId="{38594635-E70F-48B0-9C24-157D7D4E9FC7}" srcOrd="0" destOrd="0" parTransId="{1E0BFA88-CE9C-4331-807C-E3BC7968DC48}" sibTransId="{195CE246-6C4F-47C4-B6DF-3260E2FFCDE9}"/>
    <dgm:cxn modelId="{0DC46B7B-AE94-46C5-9BB1-BEA27147C206}" type="presOf" srcId="{D3CDEF46-9A74-4583-A1E7-B43E070B0127}" destId="{3F8D0164-CB3A-497A-B707-4D5A7D569474}" srcOrd="0" destOrd="0" presId="urn:microsoft.com/office/officeart/2005/8/layout/default"/>
    <dgm:cxn modelId="{C8E98188-21BA-4A9C-9A54-22D5A0A46043}" type="presOf" srcId="{38594635-E70F-48B0-9C24-157D7D4E9FC7}" destId="{4078AA5D-F481-472E-8150-033DD76C0C82}" srcOrd="0" destOrd="0" presId="urn:microsoft.com/office/officeart/2005/8/layout/default"/>
    <dgm:cxn modelId="{0099BE9B-6705-4610-8F12-BA06D4F905C3}" type="presOf" srcId="{A48AF423-2900-442A-900C-14F69540CB9C}" destId="{D174022D-9F76-4888-80F0-F02338ABCC79}" srcOrd="0" destOrd="0" presId="urn:microsoft.com/office/officeart/2005/8/layout/default"/>
    <dgm:cxn modelId="{38795FB3-5571-4C03-B4A7-1EEFB9F5CC0A}" type="presOf" srcId="{18E702A8-C228-4C5B-9170-450E91615485}" destId="{4D645508-5339-45F8-9F2C-44314291B5E8}" srcOrd="0" destOrd="0" presId="urn:microsoft.com/office/officeart/2005/8/layout/default"/>
    <dgm:cxn modelId="{402C12D7-38FC-48E6-B70D-E0ECD23B2199}" srcId="{A48AF423-2900-442A-900C-14F69540CB9C}" destId="{18E702A8-C228-4C5B-9170-450E91615485}" srcOrd="3" destOrd="0" parTransId="{89E94D1F-9301-4311-8B9D-EB9FCACF039E}" sibTransId="{84DBD42F-9F06-4B95-A5DA-C3AA4B52D8C7}"/>
    <dgm:cxn modelId="{C4B51AD7-2530-461A-91EC-A91547CE0887}" type="presOf" srcId="{51F697C9-9A37-4159-9263-D3CACC6AEC30}" destId="{BA04B52C-3D78-444D-AFF0-1A0ECC04D16B}" srcOrd="0" destOrd="0" presId="urn:microsoft.com/office/officeart/2005/8/layout/default"/>
    <dgm:cxn modelId="{F489AEDA-F930-4A0F-BDD5-63D49BF6C895}" srcId="{A48AF423-2900-442A-900C-14F69540CB9C}" destId="{FF2B943D-905E-4EC7-8B84-F7E32BD6484F}" srcOrd="4" destOrd="0" parTransId="{7D2A70BD-27ED-4B0A-B52B-E7787A904F5F}" sibTransId="{5AB60FA7-E2EC-4EC0-983F-64904B32A41A}"/>
    <dgm:cxn modelId="{B309AFDF-5B02-4679-BC08-A836EF63FB73}" type="presOf" srcId="{C267FADE-99EF-4D80-8A58-8D1D51036324}" destId="{1B9F8B0E-01EA-4719-8945-FBC55E3209CF}" srcOrd="0" destOrd="0" presId="urn:microsoft.com/office/officeart/2005/8/layout/default"/>
    <dgm:cxn modelId="{DA48F6E7-6CE7-4E7C-8162-9758BF810810}" srcId="{A48AF423-2900-442A-900C-14F69540CB9C}" destId="{D3CDEF46-9A74-4583-A1E7-B43E070B0127}" srcOrd="5" destOrd="0" parTransId="{81A5C0EC-29BF-4DF3-B5DB-9202957CC60A}" sibTransId="{5C94B844-6C1F-4215-B3ED-C4E2D846CE34}"/>
    <dgm:cxn modelId="{7C295AFF-DC42-4A84-9D00-629FB707124F}" srcId="{A48AF423-2900-442A-900C-14F69540CB9C}" destId="{51F697C9-9A37-4159-9263-D3CACC6AEC30}" srcOrd="2" destOrd="0" parTransId="{2D26A69F-27B0-4E5E-BC95-BCC18BE734CF}" sibTransId="{A892159C-33DE-481F-AE60-AAFAD1248809}"/>
    <dgm:cxn modelId="{8C8312A8-41ED-4396-860F-F74D67A623E2}" type="presParOf" srcId="{D174022D-9F76-4888-80F0-F02338ABCC79}" destId="{4078AA5D-F481-472E-8150-033DD76C0C82}" srcOrd="0" destOrd="0" presId="urn:microsoft.com/office/officeart/2005/8/layout/default"/>
    <dgm:cxn modelId="{E2ACD6BD-BF74-4CAF-90DF-21487EE6CFA7}" type="presParOf" srcId="{D174022D-9F76-4888-80F0-F02338ABCC79}" destId="{5C246EFF-FEEC-41F5-9A1B-222D9CE2D555}" srcOrd="1" destOrd="0" presId="urn:microsoft.com/office/officeart/2005/8/layout/default"/>
    <dgm:cxn modelId="{D23DC5C2-FA38-4996-93E2-6357A22C4E8A}" type="presParOf" srcId="{D174022D-9F76-4888-80F0-F02338ABCC79}" destId="{1B9F8B0E-01EA-4719-8945-FBC55E3209CF}" srcOrd="2" destOrd="0" presId="urn:microsoft.com/office/officeart/2005/8/layout/default"/>
    <dgm:cxn modelId="{D17B6A72-1A5B-486E-8D4B-F121EB8EDDFB}" type="presParOf" srcId="{D174022D-9F76-4888-80F0-F02338ABCC79}" destId="{B0C01A8E-5D70-4454-8257-0F6E4BC194C7}" srcOrd="3" destOrd="0" presId="urn:microsoft.com/office/officeart/2005/8/layout/default"/>
    <dgm:cxn modelId="{63AEAF31-8D1B-4424-BC4E-C06F58FCA29C}" type="presParOf" srcId="{D174022D-9F76-4888-80F0-F02338ABCC79}" destId="{BA04B52C-3D78-444D-AFF0-1A0ECC04D16B}" srcOrd="4" destOrd="0" presId="urn:microsoft.com/office/officeart/2005/8/layout/default"/>
    <dgm:cxn modelId="{4879F87B-B7E6-4F2B-99ED-EFD75227ECA3}" type="presParOf" srcId="{D174022D-9F76-4888-80F0-F02338ABCC79}" destId="{413D503E-C994-4B46-B01A-516AC70C9823}" srcOrd="5" destOrd="0" presId="urn:microsoft.com/office/officeart/2005/8/layout/default"/>
    <dgm:cxn modelId="{3122C6CF-45D5-444D-98B6-D6BD483095FF}" type="presParOf" srcId="{D174022D-9F76-4888-80F0-F02338ABCC79}" destId="{4D645508-5339-45F8-9F2C-44314291B5E8}" srcOrd="6" destOrd="0" presId="urn:microsoft.com/office/officeart/2005/8/layout/default"/>
    <dgm:cxn modelId="{1F23F1A6-A204-430E-8C84-2D16C0024BBD}" type="presParOf" srcId="{D174022D-9F76-4888-80F0-F02338ABCC79}" destId="{101B162B-1288-48F5-8F1B-5FF8D816E0FF}" srcOrd="7" destOrd="0" presId="urn:microsoft.com/office/officeart/2005/8/layout/default"/>
    <dgm:cxn modelId="{EB10C06A-F0C3-475E-9F57-E2D4889051D1}" type="presParOf" srcId="{D174022D-9F76-4888-80F0-F02338ABCC79}" destId="{0658AB1A-F76F-4A09-B409-B06B2FCCBE15}" srcOrd="8" destOrd="0" presId="urn:microsoft.com/office/officeart/2005/8/layout/default"/>
    <dgm:cxn modelId="{A05F9689-1AF1-4BA2-8815-100CF9A412DB}" type="presParOf" srcId="{D174022D-9F76-4888-80F0-F02338ABCC79}" destId="{57C26E12-4783-443B-BA5B-E11E280E8F43}" srcOrd="9" destOrd="0" presId="urn:microsoft.com/office/officeart/2005/8/layout/default"/>
    <dgm:cxn modelId="{46ACC703-104B-4621-9C9E-FBA3F16C6D27}" type="presParOf" srcId="{D174022D-9F76-4888-80F0-F02338ABCC79}" destId="{3F8D0164-CB3A-497A-B707-4D5A7D56947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3A78B-36FC-4F63-8768-6F4DB63C973D}" type="doc">
      <dgm:prSet loTypeId="urn:microsoft.com/office/officeart/2005/8/layout/equation1" loCatId="process" qsTypeId="urn:microsoft.com/office/officeart/2005/8/quickstyle/simple1" qsCatId="simple" csTypeId="urn:microsoft.com/office/officeart/2005/8/colors/accent2_2" csCatId="accent2" phldr="1"/>
      <dgm:spPr/>
      <dgm:t>
        <a:bodyPr/>
        <a:lstStyle/>
        <a:p>
          <a:endParaRPr lang="en-IN"/>
        </a:p>
      </dgm:t>
    </dgm:pt>
    <dgm:pt modelId="{AA070EAB-4BB6-499A-896F-58D2CCB4D748}">
      <dgm:prSet phldrT="[Text]" custT="1"/>
      <dgm:spPr/>
      <dgm:t>
        <a:bodyPr/>
        <a:lstStyle/>
        <a:p>
          <a:pPr marL="0" lvl="0" indent="0" algn="l" defTabSz="444500">
            <a:lnSpc>
              <a:spcPct val="90000"/>
            </a:lnSpc>
            <a:spcBef>
              <a:spcPct val="0"/>
            </a:spcBef>
            <a:spcAft>
              <a:spcPct val="35000"/>
            </a:spcAft>
            <a:buNone/>
          </a:pPr>
          <a:r>
            <a:rPr lang="en-IN" sz="1000" u="sng" kern="1200" dirty="0">
              <a:solidFill>
                <a:prstClr val="white"/>
              </a:solidFill>
              <a:latin typeface="Trebuchet MS" panose="020B0603020202020204" pitchFamily="34" charset="0"/>
              <a:ea typeface="+mn-ea"/>
              <a:cs typeface="+mn-cs"/>
            </a:rPr>
            <a:t>GST ANX-1</a:t>
          </a:r>
        </a:p>
      </dgm:t>
    </dgm:pt>
    <dgm:pt modelId="{6171E6B1-6D22-4655-A2DE-9970243990A5}" type="parTrans" cxnId="{6A014D24-036E-4C14-B967-FC9E4618E5DE}">
      <dgm:prSet/>
      <dgm:spPr/>
      <dgm:t>
        <a:bodyPr/>
        <a:lstStyle/>
        <a:p>
          <a:endParaRPr lang="en-IN"/>
        </a:p>
      </dgm:t>
    </dgm:pt>
    <dgm:pt modelId="{77D4E24F-07D6-4C87-99EC-729C4AFEDBC0}" type="sibTrans" cxnId="{6A014D24-036E-4C14-B967-FC9E4618E5DE}">
      <dgm:prSet/>
      <dgm:spPr/>
      <dgm:t>
        <a:bodyPr/>
        <a:lstStyle/>
        <a:p>
          <a:endParaRPr lang="en-IN"/>
        </a:p>
      </dgm:t>
    </dgm:pt>
    <dgm:pt modelId="{AF2D5B83-9B8F-447D-A43E-9DA15FD8C0B3}">
      <dgm:prSet phldrT="[Text]" custT="1"/>
      <dgm:spPr/>
      <dgm:t>
        <a:bodyPr/>
        <a:lstStyle/>
        <a:p>
          <a:pPr>
            <a:buChar char="-"/>
          </a:pPr>
          <a:r>
            <a:rPr lang="en-IN" sz="1000" spc="-5" dirty="0">
              <a:latin typeface="Trebuchet MS" panose="020B0603020202020204" pitchFamily="34" charset="0"/>
              <a:cs typeface="Trebuchet MS"/>
            </a:rPr>
            <a:t>Return </a:t>
          </a:r>
          <a:r>
            <a:rPr lang="en-IN" sz="1000" dirty="0">
              <a:latin typeface="Trebuchet MS" panose="020B0603020202020204" pitchFamily="34" charset="0"/>
              <a:cs typeface="Trebuchet MS"/>
            </a:rPr>
            <a:t>for</a:t>
          </a:r>
          <a:r>
            <a:rPr lang="en-IN" sz="1000" spc="-100" dirty="0">
              <a:latin typeface="Trebuchet MS" panose="020B0603020202020204" pitchFamily="34" charset="0"/>
              <a:cs typeface="Trebuchet MS"/>
            </a:rPr>
            <a:t> </a:t>
          </a:r>
          <a:r>
            <a:rPr lang="en-IN" sz="1000" spc="-5" dirty="0">
              <a:latin typeface="Trebuchet MS" panose="020B0603020202020204" pitchFamily="34" charset="0"/>
              <a:cs typeface="Trebuchet MS"/>
            </a:rPr>
            <a:t>inward  </a:t>
          </a:r>
          <a:r>
            <a:rPr lang="en-IN" sz="1000" dirty="0">
              <a:latin typeface="Trebuchet MS" panose="020B0603020202020204" pitchFamily="34" charset="0"/>
              <a:cs typeface="Trebuchet MS"/>
            </a:rPr>
            <a:t>supplies</a:t>
          </a:r>
          <a:endParaRPr lang="en-IN" sz="1000" dirty="0">
            <a:latin typeface="Trebuchet MS" panose="020B0603020202020204" pitchFamily="34" charset="0"/>
          </a:endParaRPr>
        </a:p>
      </dgm:t>
    </dgm:pt>
    <dgm:pt modelId="{241C8321-F4DA-49F8-8DFA-8866C4F35650}" type="parTrans" cxnId="{D5AE81E2-B9F9-4205-A77F-A06104C2EB19}">
      <dgm:prSet/>
      <dgm:spPr/>
      <dgm:t>
        <a:bodyPr/>
        <a:lstStyle/>
        <a:p>
          <a:endParaRPr lang="en-IN"/>
        </a:p>
      </dgm:t>
    </dgm:pt>
    <dgm:pt modelId="{9D02C067-9834-4C68-BA5F-45ACB7906747}" type="sibTrans" cxnId="{D5AE81E2-B9F9-4205-A77F-A06104C2EB19}">
      <dgm:prSet/>
      <dgm:spPr/>
      <dgm:t>
        <a:bodyPr/>
        <a:lstStyle/>
        <a:p>
          <a:endParaRPr lang="en-IN"/>
        </a:p>
      </dgm:t>
    </dgm:pt>
    <dgm:pt modelId="{8F58A640-2412-4E2C-AC84-D2684BB7CB00}">
      <dgm:prSet phldrT="[Text]" custT="1"/>
      <dgm:spPr/>
      <dgm:t>
        <a:bodyPr/>
        <a:lstStyle/>
        <a:p>
          <a:r>
            <a:rPr lang="en-IN" sz="1000" u="sng" dirty="0">
              <a:latin typeface="Trebuchet MS" panose="020B0603020202020204" pitchFamily="34" charset="0"/>
            </a:rPr>
            <a:t>GST RET -1</a:t>
          </a:r>
        </a:p>
      </dgm:t>
    </dgm:pt>
    <dgm:pt modelId="{0127C214-794F-405E-B6D9-1EA88E17B9F5}" type="parTrans" cxnId="{D3F1905D-AF6A-4222-9E9A-2B6C7D5C2EE6}">
      <dgm:prSet/>
      <dgm:spPr/>
      <dgm:t>
        <a:bodyPr/>
        <a:lstStyle/>
        <a:p>
          <a:endParaRPr lang="en-IN"/>
        </a:p>
      </dgm:t>
    </dgm:pt>
    <dgm:pt modelId="{460F045B-841D-437E-A5CF-7885540A278C}" type="sibTrans" cxnId="{D3F1905D-AF6A-4222-9E9A-2B6C7D5C2EE6}">
      <dgm:prSet/>
      <dgm:spPr/>
      <dgm:t>
        <a:bodyPr/>
        <a:lstStyle/>
        <a:p>
          <a:endParaRPr lang="en-IN"/>
        </a:p>
      </dgm:t>
    </dgm:pt>
    <dgm:pt modelId="{0C9494AA-062C-4A67-ACF7-7504E1FFA9B9}">
      <dgm:prSet phldrT="[Text]" custT="1"/>
      <dgm:spPr/>
      <dgm:t>
        <a:bodyPr/>
        <a:lstStyle/>
        <a:p>
          <a:pPr>
            <a:buChar char="-"/>
          </a:pPr>
          <a:r>
            <a:rPr lang="en-IN" sz="1000" dirty="0">
              <a:latin typeface="Trebuchet MS" panose="020B0603020202020204" pitchFamily="34" charset="0"/>
              <a:cs typeface="Trebuchet MS"/>
            </a:rPr>
            <a:t>Summary return - monthly</a:t>
          </a:r>
          <a:r>
            <a:rPr lang="en-IN" sz="1000" spc="-50" dirty="0">
              <a:latin typeface="Trebuchet MS" panose="020B0603020202020204" pitchFamily="34" charset="0"/>
              <a:cs typeface="Trebuchet MS"/>
            </a:rPr>
            <a:t> </a:t>
          </a:r>
          <a:r>
            <a:rPr lang="en-IN" sz="1000" spc="-5" dirty="0">
              <a:latin typeface="Trebuchet MS" panose="020B0603020202020204" pitchFamily="34" charset="0"/>
              <a:cs typeface="Trebuchet MS"/>
            </a:rPr>
            <a:t>return</a:t>
          </a:r>
          <a:endParaRPr lang="en-IN" sz="1000" dirty="0">
            <a:latin typeface="Trebuchet MS" panose="020B0603020202020204" pitchFamily="34" charset="0"/>
          </a:endParaRPr>
        </a:p>
      </dgm:t>
    </dgm:pt>
    <dgm:pt modelId="{CD9DFBC9-A053-4D66-B846-4F28ABA1D39D}" type="parTrans" cxnId="{13306ED5-A67F-4191-82A3-748ABC8F34D6}">
      <dgm:prSet/>
      <dgm:spPr/>
      <dgm:t>
        <a:bodyPr/>
        <a:lstStyle/>
        <a:p>
          <a:endParaRPr lang="en-IN"/>
        </a:p>
      </dgm:t>
    </dgm:pt>
    <dgm:pt modelId="{3CC461F6-70B9-4C55-8220-39731D0D457E}" type="sibTrans" cxnId="{13306ED5-A67F-4191-82A3-748ABC8F34D6}">
      <dgm:prSet/>
      <dgm:spPr/>
      <dgm:t>
        <a:bodyPr/>
        <a:lstStyle/>
        <a:p>
          <a:endParaRPr lang="en-IN"/>
        </a:p>
      </dgm:t>
    </dgm:pt>
    <dgm:pt modelId="{D43B21F0-D885-41D2-9F9A-328B0CA13455}">
      <dgm:prSet phldrT="[Text]" custT="1"/>
      <dgm:spPr/>
      <dgm:t>
        <a:bodyPr/>
        <a:lstStyle/>
        <a:p>
          <a:pPr>
            <a:buChar char="-"/>
          </a:pPr>
          <a:r>
            <a:rPr lang="en-US" sz="1000" dirty="0">
              <a:latin typeface="Trebuchet MS" panose="020B0603020202020204" pitchFamily="34" charset="0"/>
              <a:cs typeface="Trebuchet MS"/>
            </a:rPr>
            <a:t>To be filed</a:t>
          </a:r>
          <a:r>
            <a:rPr lang="en-US" sz="1000" spc="-105" dirty="0">
              <a:latin typeface="Trebuchet MS" panose="020B0603020202020204" pitchFamily="34" charset="0"/>
              <a:cs typeface="Trebuchet MS"/>
            </a:rPr>
            <a:t> </a:t>
          </a:r>
          <a:r>
            <a:rPr lang="en-US" sz="1000" spc="-5" dirty="0">
              <a:latin typeface="Trebuchet MS" panose="020B0603020202020204" pitchFamily="34" charset="0"/>
              <a:cs typeface="Trebuchet MS"/>
            </a:rPr>
            <a:t>between  </a:t>
          </a:r>
          <a:r>
            <a:rPr lang="en-US" sz="1000" spc="-10" dirty="0">
              <a:latin typeface="Trebuchet MS" panose="020B0603020202020204" pitchFamily="34" charset="0"/>
              <a:cs typeface="Trebuchet MS"/>
            </a:rPr>
            <a:t>11</a:t>
          </a:r>
          <a:r>
            <a:rPr lang="en-US" sz="1000" spc="-15" baseline="25925" dirty="0">
              <a:latin typeface="Trebuchet MS" panose="020B0603020202020204" pitchFamily="34" charset="0"/>
              <a:cs typeface="Trebuchet MS"/>
            </a:rPr>
            <a:t>th </a:t>
          </a:r>
          <a:r>
            <a:rPr lang="en-US" sz="1000" spc="-5" dirty="0">
              <a:latin typeface="Trebuchet MS" panose="020B0603020202020204" pitchFamily="34" charset="0"/>
              <a:cs typeface="Trebuchet MS"/>
            </a:rPr>
            <a:t>to </a:t>
          </a:r>
          <a:r>
            <a:rPr lang="en-US" sz="1000" spc="-10" dirty="0">
              <a:latin typeface="Trebuchet MS" panose="020B0603020202020204" pitchFamily="34" charset="0"/>
              <a:cs typeface="Trebuchet MS"/>
            </a:rPr>
            <a:t>20</a:t>
          </a:r>
          <a:r>
            <a:rPr lang="en-US" sz="1000" spc="-15" baseline="25925" dirty="0">
              <a:latin typeface="Trebuchet MS" panose="020B0603020202020204" pitchFamily="34" charset="0"/>
              <a:cs typeface="Trebuchet MS"/>
            </a:rPr>
            <a:t>th </a:t>
          </a:r>
          <a:r>
            <a:rPr lang="en-US" sz="1000" dirty="0">
              <a:latin typeface="Trebuchet MS" panose="020B0603020202020204" pitchFamily="34" charset="0"/>
              <a:cs typeface="Trebuchet MS"/>
            </a:rPr>
            <a:t>of </a:t>
          </a:r>
          <a:r>
            <a:rPr lang="en-US" sz="1000" spc="-5" dirty="0">
              <a:latin typeface="Trebuchet MS" panose="020B0603020202020204" pitchFamily="34" charset="0"/>
              <a:cs typeface="Trebuchet MS"/>
            </a:rPr>
            <a:t>the  month by way of</a:t>
          </a:r>
          <a:r>
            <a:rPr lang="en-US" sz="1000" dirty="0">
              <a:latin typeface="Trebuchet MS" panose="020B0603020202020204" pitchFamily="34" charset="0"/>
              <a:cs typeface="Trebuchet MS"/>
            </a:rPr>
            <a:t>  </a:t>
          </a:r>
          <a:r>
            <a:rPr lang="en-US" sz="1000" spc="-5" dirty="0">
              <a:latin typeface="Trebuchet MS" panose="020B0603020202020204" pitchFamily="34" charset="0"/>
              <a:cs typeface="Trebuchet MS"/>
            </a:rPr>
            <a:t>accepting/rejecting/  keeping it</a:t>
          </a:r>
          <a:r>
            <a:rPr lang="en-US" sz="1000" spc="-10" dirty="0">
              <a:latin typeface="Trebuchet MS" panose="020B0603020202020204" pitchFamily="34" charset="0"/>
              <a:cs typeface="Trebuchet MS"/>
            </a:rPr>
            <a:t> </a:t>
          </a:r>
          <a:r>
            <a:rPr lang="en-US" sz="1000" spc="-5" dirty="0">
              <a:latin typeface="Trebuchet MS" panose="020B0603020202020204" pitchFamily="34" charset="0"/>
              <a:cs typeface="Trebuchet MS"/>
            </a:rPr>
            <a:t>pending</a:t>
          </a:r>
          <a:endParaRPr lang="en-IN" sz="1000" dirty="0">
            <a:latin typeface="Trebuchet MS" panose="020B0603020202020204" pitchFamily="34" charset="0"/>
          </a:endParaRPr>
        </a:p>
      </dgm:t>
    </dgm:pt>
    <dgm:pt modelId="{2FCFC9AB-2F85-4C79-A56C-C7154F70AC79}" type="parTrans" cxnId="{19B24EF1-1461-4B7A-A459-ED49716AB9D1}">
      <dgm:prSet/>
      <dgm:spPr/>
      <dgm:t>
        <a:bodyPr/>
        <a:lstStyle/>
        <a:p>
          <a:endParaRPr lang="en-IN"/>
        </a:p>
      </dgm:t>
    </dgm:pt>
    <dgm:pt modelId="{B2B08647-02C0-46E4-B41E-81C0117520C9}" type="sibTrans" cxnId="{19B24EF1-1461-4B7A-A459-ED49716AB9D1}">
      <dgm:prSet/>
      <dgm:spPr/>
      <dgm:t>
        <a:bodyPr/>
        <a:lstStyle/>
        <a:p>
          <a:endParaRPr lang="en-IN"/>
        </a:p>
      </dgm:t>
    </dgm:pt>
    <dgm:pt modelId="{E2A33343-D1AA-40E8-A862-B973A5961F87}">
      <dgm:prSet phldrT="[Text]" custT="1"/>
      <dgm:spPr/>
      <dgm:t>
        <a:bodyPr/>
        <a:lstStyle/>
        <a:p>
          <a:pPr>
            <a:buChar char="-"/>
          </a:pPr>
          <a:r>
            <a:rPr lang="en-US" sz="1000" dirty="0">
              <a:latin typeface="Trebuchet MS" panose="020B0603020202020204" pitchFamily="34" charset="0"/>
              <a:cs typeface="Trebuchet MS"/>
            </a:rPr>
            <a:t>To be filed by </a:t>
          </a:r>
          <a:r>
            <a:rPr lang="en-US" sz="1000" spc="-10" dirty="0">
              <a:latin typeface="Trebuchet MS" panose="020B0603020202020204" pitchFamily="34" charset="0"/>
              <a:cs typeface="Trebuchet MS"/>
            </a:rPr>
            <a:t>20</a:t>
          </a:r>
          <a:r>
            <a:rPr lang="en-US" sz="1000" spc="-15" baseline="25925" dirty="0">
              <a:latin typeface="Trebuchet MS" panose="020B0603020202020204" pitchFamily="34" charset="0"/>
              <a:cs typeface="Trebuchet MS"/>
            </a:rPr>
            <a:t>th </a:t>
          </a:r>
          <a:r>
            <a:rPr lang="en-US" sz="1000" spc="-10" dirty="0">
              <a:latin typeface="Trebuchet MS" panose="020B0603020202020204" pitchFamily="34" charset="0"/>
              <a:cs typeface="Trebuchet MS"/>
            </a:rPr>
            <a:t> </a:t>
          </a:r>
          <a:r>
            <a:rPr lang="en-US" sz="1000" dirty="0">
              <a:latin typeface="Trebuchet MS" panose="020B0603020202020204" pitchFamily="34" charset="0"/>
              <a:cs typeface="Trebuchet MS"/>
            </a:rPr>
            <a:t>of </a:t>
          </a:r>
          <a:r>
            <a:rPr lang="en-US" sz="1000" spc="-5" dirty="0">
              <a:latin typeface="Trebuchet MS" panose="020B0603020202020204" pitchFamily="34" charset="0"/>
              <a:cs typeface="Trebuchet MS"/>
            </a:rPr>
            <a:t>the </a:t>
          </a:r>
          <a:r>
            <a:rPr lang="en-US" sz="1000" dirty="0">
              <a:latin typeface="Trebuchet MS" panose="020B0603020202020204" pitchFamily="34" charset="0"/>
              <a:cs typeface="Trebuchet MS"/>
            </a:rPr>
            <a:t>following  </a:t>
          </a:r>
          <a:r>
            <a:rPr lang="en-US" sz="1000" spc="-5" dirty="0">
              <a:latin typeface="Trebuchet MS" panose="020B0603020202020204" pitchFamily="34" charset="0"/>
              <a:cs typeface="Trebuchet MS"/>
            </a:rPr>
            <a:t>month </a:t>
          </a:r>
          <a:r>
            <a:rPr lang="en-US" sz="1000" dirty="0">
              <a:latin typeface="Trebuchet MS" panose="020B0603020202020204" pitchFamily="34" charset="0"/>
              <a:cs typeface="Trebuchet MS"/>
            </a:rPr>
            <a:t>of </a:t>
          </a:r>
          <a:r>
            <a:rPr lang="en-US" sz="1000" spc="-5" dirty="0">
              <a:latin typeface="Trebuchet MS" panose="020B0603020202020204" pitchFamily="34" charset="0"/>
              <a:cs typeface="Trebuchet MS"/>
            </a:rPr>
            <a:t>tax</a:t>
          </a:r>
          <a:r>
            <a:rPr lang="en-US" sz="1000" spc="-70" dirty="0">
              <a:latin typeface="Trebuchet MS" panose="020B0603020202020204" pitchFamily="34" charset="0"/>
              <a:cs typeface="Trebuchet MS"/>
            </a:rPr>
            <a:t> </a:t>
          </a:r>
          <a:r>
            <a:rPr lang="en-US" sz="1000" dirty="0">
              <a:latin typeface="Trebuchet MS" panose="020B0603020202020204" pitchFamily="34" charset="0"/>
              <a:cs typeface="Trebuchet MS"/>
            </a:rPr>
            <a:t>period</a:t>
          </a:r>
          <a:endParaRPr lang="en-IN" sz="1000" dirty="0">
            <a:latin typeface="Trebuchet MS" panose="020B0603020202020204" pitchFamily="34" charset="0"/>
          </a:endParaRPr>
        </a:p>
      </dgm:t>
    </dgm:pt>
    <dgm:pt modelId="{6088E6E9-09D1-48D9-908D-D9AB4F3488D5}" type="parTrans" cxnId="{C0ED830A-D60E-498F-B36A-34137C3EF34E}">
      <dgm:prSet/>
      <dgm:spPr/>
      <dgm:t>
        <a:bodyPr/>
        <a:lstStyle/>
        <a:p>
          <a:endParaRPr lang="en-IN"/>
        </a:p>
      </dgm:t>
    </dgm:pt>
    <dgm:pt modelId="{B2F67925-5C6B-476F-A0D4-EB05C8E51802}" type="sibTrans" cxnId="{C0ED830A-D60E-498F-B36A-34137C3EF34E}">
      <dgm:prSet/>
      <dgm:spPr/>
      <dgm:t>
        <a:bodyPr/>
        <a:lstStyle/>
        <a:p>
          <a:endParaRPr lang="en-IN"/>
        </a:p>
      </dgm:t>
    </dgm:pt>
    <dgm:pt modelId="{A4892409-ED18-4F8C-954F-BD49EF196639}">
      <dgm:prSet phldrT="[Text]" custT="1"/>
      <dgm:spPr>
        <a:no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57150" lvl="1" indent="-57150" algn="l" defTabSz="444500">
            <a:lnSpc>
              <a:spcPct val="90000"/>
            </a:lnSpc>
            <a:spcBef>
              <a:spcPct val="0"/>
            </a:spcBef>
            <a:spcAft>
              <a:spcPct val="15000"/>
            </a:spcAft>
            <a:buChar char="-"/>
          </a:pPr>
          <a:r>
            <a:rPr lang="en-US" sz="1000" kern="1200" spc="-5" dirty="0">
              <a:solidFill>
                <a:prstClr val="white"/>
              </a:solidFill>
              <a:latin typeface="Trebuchet MS" panose="020B0603020202020204" pitchFamily="34" charset="0"/>
              <a:ea typeface="+mn-ea"/>
              <a:cs typeface="Trebuchet MS"/>
            </a:rPr>
            <a:t>Return for outward supplies, imports and  RCM inward supplies.</a:t>
          </a:r>
          <a:endParaRPr lang="en-IN" sz="1000" kern="1200" spc="-5" dirty="0">
            <a:solidFill>
              <a:prstClr val="white"/>
            </a:solidFill>
            <a:latin typeface="Trebuchet MS" panose="020B0603020202020204" pitchFamily="34" charset="0"/>
            <a:ea typeface="+mn-ea"/>
            <a:cs typeface="Trebuchet MS"/>
          </a:endParaRPr>
        </a:p>
      </dgm:t>
    </dgm:pt>
    <dgm:pt modelId="{1C0CA598-D03F-4510-A715-53A3A154A634}" type="sibTrans" cxnId="{F100E941-65BF-4966-9B41-92162CDA25ED}">
      <dgm:prSet/>
      <dgm:spPr/>
      <dgm:t>
        <a:bodyPr/>
        <a:lstStyle/>
        <a:p>
          <a:endParaRPr lang="en-IN"/>
        </a:p>
      </dgm:t>
    </dgm:pt>
    <dgm:pt modelId="{9C133BB2-2800-4ECA-BC59-E5CB10095F60}" type="parTrans" cxnId="{F100E941-65BF-4966-9B41-92162CDA25ED}">
      <dgm:prSet/>
      <dgm:spPr/>
      <dgm:t>
        <a:bodyPr/>
        <a:lstStyle/>
        <a:p>
          <a:endParaRPr lang="en-IN"/>
        </a:p>
      </dgm:t>
    </dgm:pt>
    <dgm:pt modelId="{5B3E5CDE-B44C-43B1-8B5F-177D8BDEECB2}">
      <dgm:prSet phldrT="[Text]" custT="1"/>
      <dgm:spPr>
        <a:noFill/>
      </dgm:spPr>
      <dgm:t>
        <a:bodyPr/>
        <a:lstStyle/>
        <a:p>
          <a:pPr marL="57150" lvl="1" indent="-57150" algn="l" defTabSz="444500">
            <a:lnSpc>
              <a:spcPct val="90000"/>
            </a:lnSpc>
            <a:spcBef>
              <a:spcPct val="0"/>
            </a:spcBef>
            <a:spcAft>
              <a:spcPct val="15000"/>
            </a:spcAft>
            <a:buChar char="-"/>
          </a:pPr>
          <a:r>
            <a:rPr lang="en-US" sz="1000" kern="1200" spc="-5" dirty="0">
              <a:solidFill>
                <a:prstClr val="white"/>
              </a:solidFill>
              <a:latin typeface="Trebuchet MS" panose="020B0603020202020204" pitchFamily="34" charset="0"/>
              <a:ea typeface="+mn-ea"/>
              <a:cs typeface="Trebuchet MS"/>
            </a:rPr>
            <a:t>To be filed by 10th and latest by 17th of the month following the tax period.*</a:t>
          </a:r>
          <a:endParaRPr lang="en-IN" sz="1000" kern="1200" spc="-5" dirty="0">
            <a:solidFill>
              <a:prstClr val="white"/>
            </a:solidFill>
            <a:latin typeface="Trebuchet MS" panose="020B0603020202020204" pitchFamily="34" charset="0"/>
            <a:ea typeface="+mn-ea"/>
            <a:cs typeface="Trebuchet MS"/>
          </a:endParaRPr>
        </a:p>
      </dgm:t>
    </dgm:pt>
    <dgm:pt modelId="{558CB908-3687-4144-B48E-A657BB6D5A52}" type="sibTrans" cxnId="{F6117F99-53E7-4016-9C25-D9ADFDC029FA}">
      <dgm:prSet/>
      <dgm:spPr/>
      <dgm:t>
        <a:bodyPr/>
        <a:lstStyle/>
        <a:p>
          <a:endParaRPr lang="en-IN"/>
        </a:p>
      </dgm:t>
    </dgm:pt>
    <dgm:pt modelId="{F4EA1780-6AEA-43F6-BE30-F57A77044991}" type="parTrans" cxnId="{F6117F99-53E7-4016-9C25-D9ADFDC029FA}">
      <dgm:prSet/>
      <dgm:spPr/>
      <dgm:t>
        <a:bodyPr/>
        <a:lstStyle/>
        <a:p>
          <a:endParaRPr lang="en-IN"/>
        </a:p>
      </dgm:t>
    </dgm:pt>
    <dgm:pt modelId="{8BB6CC02-003E-4D97-BFFB-4D674412DE1A}">
      <dgm:prSet phldrT="[Text]" custT="1"/>
      <dgm:spPr/>
      <dgm:t>
        <a:bodyPr/>
        <a:lstStyle/>
        <a:p>
          <a:r>
            <a:rPr lang="en-IN" sz="1000" u="sng" dirty="0">
              <a:latin typeface="Trebuchet MS" panose="020B0603020202020204" pitchFamily="34" charset="0"/>
            </a:rPr>
            <a:t>GST ANX -2</a:t>
          </a:r>
        </a:p>
      </dgm:t>
    </dgm:pt>
    <dgm:pt modelId="{A8B43C9C-65C4-417A-8BA2-1E38881FD3E3}" type="sibTrans" cxnId="{7A67F183-8856-458B-93EA-BA114E239091}">
      <dgm:prSet/>
      <dgm:spPr/>
      <dgm:t>
        <a:bodyPr/>
        <a:lstStyle/>
        <a:p>
          <a:endParaRPr lang="en-IN"/>
        </a:p>
      </dgm:t>
    </dgm:pt>
    <dgm:pt modelId="{D01B0338-7062-4F8E-82E9-1D762D8F20EB}" type="parTrans" cxnId="{7A67F183-8856-458B-93EA-BA114E239091}">
      <dgm:prSet/>
      <dgm:spPr/>
      <dgm:t>
        <a:bodyPr/>
        <a:lstStyle/>
        <a:p>
          <a:endParaRPr lang="en-IN"/>
        </a:p>
      </dgm:t>
    </dgm:pt>
    <dgm:pt modelId="{7FD3C37E-5714-438B-8E73-62B587BFBCB8}" type="pres">
      <dgm:prSet presAssocID="{7DC3A78B-36FC-4F63-8768-6F4DB63C973D}" presName="linearFlow" presStyleCnt="0">
        <dgm:presLayoutVars>
          <dgm:dir/>
          <dgm:resizeHandles val="exact"/>
        </dgm:presLayoutVars>
      </dgm:prSet>
      <dgm:spPr/>
    </dgm:pt>
    <dgm:pt modelId="{27BCF7A9-1994-4635-9800-B21A122ED973}" type="pres">
      <dgm:prSet presAssocID="{AA070EAB-4BB6-499A-896F-58D2CCB4D748}" presName="node" presStyleLbl="node1" presStyleIdx="0" presStyleCnt="3" custScaleX="113746" custScaleY="101684">
        <dgm:presLayoutVars>
          <dgm:bulletEnabled val="1"/>
        </dgm:presLayoutVars>
      </dgm:prSet>
      <dgm:spPr/>
    </dgm:pt>
    <dgm:pt modelId="{4D872BB0-3A52-46D3-BB23-5D82FCAF34EE}" type="pres">
      <dgm:prSet presAssocID="{77D4E24F-07D6-4C87-99EC-729C4AFEDBC0}" presName="spacerL" presStyleCnt="0"/>
      <dgm:spPr/>
    </dgm:pt>
    <dgm:pt modelId="{7659A336-67FC-4DF3-B876-E29EE07A7817}" type="pres">
      <dgm:prSet presAssocID="{77D4E24F-07D6-4C87-99EC-729C4AFEDBC0}" presName="sibTrans" presStyleLbl="sibTrans2D1" presStyleIdx="0" presStyleCnt="2"/>
      <dgm:spPr/>
    </dgm:pt>
    <dgm:pt modelId="{ADF97C18-D199-4302-805B-819030EE5B03}" type="pres">
      <dgm:prSet presAssocID="{77D4E24F-07D6-4C87-99EC-729C4AFEDBC0}" presName="spacerR" presStyleCnt="0"/>
      <dgm:spPr/>
    </dgm:pt>
    <dgm:pt modelId="{F2889720-63EA-4D58-8B51-56DD420E6F31}" type="pres">
      <dgm:prSet presAssocID="{8BB6CC02-003E-4D97-BFFB-4D674412DE1A}" presName="node" presStyleLbl="node1" presStyleIdx="1" presStyleCnt="3">
        <dgm:presLayoutVars>
          <dgm:bulletEnabled val="1"/>
        </dgm:presLayoutVars>
      </dgm:prSet>
      <dgm:spPr/>
    </dgm:pt>
    <dgm:pt modelId="{75591C9C-6106-4009-969B-7A03F956C870}" type="pres">
      <dgm:prSet presAssocID="{A8B43C9C-65C4-417A-8BA2-1E38881FD3E3}" presName="spacerL" presStyleCnt="0"/>
      <dgm:spPr/>
    </dgm:pt>
    <dgm:pt modelId="{1FE44D3C-0B5D-4CA3-80B3-CEE1D7EE58BD}" type="pres">
      <dgm:prSet presAssocID="{A8B43C9C-65C4-417A-8BA2-1E38881FD3E3}" presName="sibTrans" presStyleLbl="sibTrans2D1" presStyleIdx="1" presStyleCnt="2"/>
      <dgm:spPr/>
    </dgm:pt>
    <dgm:pt modelId="{D635A383-22A6-4D0C-BF24-2E8F81212CC0}" type="pres">
      <dgm:prSet presAssocID="{A8B43C9C-65C4-417A-8BA2-1E38881FD3E3}" presName="spacerR" presStyleCnt="0"/>
      <dgm:spPr/>
    </dgm:pt>
    <dgm:pt modelId="{95EF7575-87FB-4CC1-A7E6-BA17A2661493}" type="pres">
      <dgm:prSet presAssocID="{8F58A640-2412-4E2C-AC84-D2684BB7CB00}" presName="node" presStyleLbl="node1" presStyleIdx="2" presStyleCnt="3">
        <dgm:presLayoutVars>
          <dgm:bulletEnabled val="1"/>
        </dgm:presLayoutVars>
      </dgm:prSet>
      <dgm:spPr/>
    </dgm:pt>
  </dgm:ptLst>
  <dgm:cxnLst>
    <dgm:cxn modelId="{C0ED830A-D60E-498F-B36A-34137C3EF34E}" srcId="{8F58A640-2412-4E2C-AC84-D2684BB7CB00}" destId="{E2A33343-D1AA-40E8-A862-B973A5961F87}" srcOrd="1" destOrd="0" parTransId="{6088E6E9-09D1-48D9-908D-D9AB4F3488D5}" sibTransId="{B2F67925-5C6B-476F-A0D4-EB05C8E51802}"/>
    <dgm:cxn modelId="{3306CE21-1F86-4C4C-9E42-A30AF5E58710}" type="presOf" srcId="{A4892409-ED18-4F8C-954F-BD49EF196639}" destId="{27BCF7A9-1994-4635-9800-B21A122ED973}" srcOrd="0" destOrd="1" presId="urn:microsoft.com/office/officeart/2005/8/layout/equation1"/>
    <dgm:cxn modelId="{6A014D24-036E-4C14-B967-FC9E4618E5DE}" srcId="{7DC3A78B-36FC-4F63-8768-6F4DB63C973D}" destId="{AA070EAB-4BB6-499A-896F-58D2CCB4D748}" srcOrd="0" destOrd="0" parTransId="{6171E6B1-6D22-4655-A2DE-9970243990A5}" sibTransId="{77D4E24F-07D6-4C87-99EC-729C4AFEDBC0}"/>
    <dgm:cxn modelId="{4047DD25-B48D-44E3-A34F-A498EAA7CAF3}" type="presOf" srcId="{0C9494AA-062C-4A67-ACF7-7504E1FFA9B9}" destId="{95EF7575-87FB-4CC1-A7E6-BA17A2661493}" srcOrd="0" destOrd="1" presId="urn:microsoft.com/office/officeart/2005/8/layout/equation1"/>
    <dgm:cxn modelId="{665A8C28-0CAD-4AA6-95EF-F6DE7B8D88CB}" type="presOf" srcId="{8BB6CC02-003E-4D97-BFFB-4D674412DE1A}" destId="{F2889720-63EA-4D58-8B51-56DD420E6F31}" srcOrd="0" destOrd="0" presId="urn:microsoft.com/office/officeart/2005/8/layout/equation1"/>
    <dgm:cxn modelId="{3F0A3038-D875-4417-941D-BD5BDFA468EF}" type="presOf" srcId="{5B3E5CDE-B44C-43B1-8B5F-177D8BDEECB2}" destId="{27BCF7A9-1994-4635-9800-B21A122ED973}" srcOrd="0" destOrd="2" presId="urn:microsoft.com/office/officeart/2005/8/layout/equation1"/>
    <dgm:cxn modelId="{DDD0E438-8620-4125-BB45-297929C0E897}" type="presOf" srcId="{77D4E24F-07D6-4C87-99EC-729C4AFEDBC0}" destId="{7659A336-67FC-4DF3-B876-E29EE07A7817}" srcOrd="0" destOrd="0" presId="urn:microsoft.com/office/officeart/2005/8/layout/equation1"/>
    <dgm:cxn modelId="{D3F1905D-AF6A-4222-9E9A-2B6C7D5C2EE6}" srcId="{7DC3A78B-36FC-4F63-8768-6F4DB63C973D}" destId="{8F58A640-2412-4E2C-AC84-D2684BB7CB00}" srcOrd="2" destOrd="0" parTransId="{0127C214-794F-405E-B6D9-1EA88E17B9F5}" sibTransId="{460F045B-841D-437E-A5CF-7885540A278C}"/>
    <dgm:cxn modelId="{F100E941-65BF-4966-9B41-92162CDA25ED}" srcId="{AA070EAB-4BB6-499A-896F-58D2CCB4D748}" destId="{A4892409-ED18-4F8C-954F-BD49EF196639}" srcOrd="0" destOrd="0" parTransId="{9C133BB2-2800-4ECA-BC59-E5CB10095F60}" sibTransId="{1C0CA598-D03F-4510-A715-53A3A154A634}"/>
    <dgm:cxn modelId="{030EE076-AF18-49F0-AD93-D8C7BC66ADDC}" type="presOf" srcId="{A8B43C9C-65C4-417A-8BA2-1E38881FD3E3}" destId="{1FE44D3C-0B5D-4CA3-80B3-CEE1D7EE58BD}" srcOrd="0" destOrd="0" presId="urn:microsoft.com/office/officeart/2005/8/layout/equation1"/>
    <dgm:cxn modelId="{A2F79783-A36A-43FE-AA19-2DF803B9CF01}" type="presOf" srcId="{7DC3A78B-36FC-4F63-8768-6F4DB63C973D}" destId="{7FD3C37E-5714-438B-8E73-62B587BFBCB8}" srcOrd="0" destOrd="0" presId="urn:microsoft.com/office/officeart/2005/8/layout/equation1"/>
    <dgm:cxn modelId="{7A67F183-8856-458B-93EA-BA114E239091}" srcId="{7DC3A78B-36FC-4F63-8768-6F4DB63C973D}" destId="{8BB6CC02-003E-4D97-BFFB-4D674412DE1A}" srcOrd="1" destOrd="0" parTransId="{D01B0338-7062-4F8E-82E9-1D762D8F20EB}" sibTransId="{A8B43C9C-65C4-417A-8BA2-1E38881FD3E3}"/>
    <dgm:cxn modelId="{F6117F99-53E7-4016-9C25-D9ADFDC029FA}" srcId="{AA070EAB-4BB6-499A-896F-58D2CCB4D748}" destId="{5B3E5CDE-B44C-43B1-8B5F-177D8BDEECB2}" srcOrd="1" destOrd="0" parTransId="{F4EA1780-6AEA-43F6-BE30-F57A77044991}" sibTransId="{558CB908-3687-4144-B48E-A657BB6D5A52}"/>
    <dgm:cxn modelId="{B8DC8B99-85C7-4C34-8A68-B69CEAB2E2BB}" type="presOf" srcId="{E2A33343-D1AA-40E8-A862-B973A5961F87}" destId="{95EF7575-87FB-4CC1-A7E6-BA17A2661493}" srcOrd="0" destOrd="2" presId="urn:microsoft.com/office/officeart/2005/8/layout/equation1"/>
    <dgm:cxn modelId="{47F1A6A6-436D-4E6E-9112-3E0B1C492C03}" type="presOf" srcId="{D43B21F0-D885-41D2-9F9A-328B0CA13455}" destId="{F2889720-63EA-4D58-8B51-56DD420E6F31}" srcOrd="0" destOrd="2" presId="urn:microsoft.com/office/officeart/2005/8/layout/equation1"/>
    <dgm:cxn modelId="{028F4AB0-D94A-4789-8048-B103BDCD701C}" type="presOf" srcId="{AA070EAB-4BB6-499A-896F-58D2CCB4D748}" destId="{27BCF7A9-1994-4635-9800-B21A122ED973}" srcOrd="0" destOrd="0" presId="urn:microsoft.com/office/officeart/2005/8/layout/equation1"/>
    <dgm:cxn modelId="{13306ED5-A67F-4191-82A3-748ABC8F34D6}" srcId="{8F58A640-2412-4E2C-AC84-D2684BB7CB00}" destId="{0C9494AA-062C-4A67-ACF7-7504E1FFA9B9}" srcOrd="0" destOrd="0" parTransId="{CD9DFBC9-A053-4D66-B846-4F28ABA1D39D}" sibTransId="{3CC461F6-70B9-4C55-8220-39731D0D457E}"/>
    <dgm:cxn modelId="{372CD3DB-6DBA-4E6B-BDE5-EE6CCB080EC0}" type="presOf" srcId="{8F58A640-2412-4E2C-AC84-D2684BB7CB00}" destId="{95EF7575-87FB-4CC1-A7E6-BA17A2661493}" srcOrd="0" destOrd="0" presId="urn:microsoft.com/office/officeart/2005/8/layout/equation1"/>
    <dgm:cxn modelId="{94D03AE0-21EA-4695-8E52-A19A73A6660B}" type="presOf" srcId="{AF2D5B83-9B8F-447D-A43E-9DA15FD8C0B3}" destId="{F2889720-63EA-4D58-8B51-56DD420E6F31}" srcOrd="0" destOrd="1" presId="urn:microsoft.com/office/officeart/2005/8/layout/equation1"/>
    <dgm:cxn modelId="{D5AE81E2-B9F9-4205-A77F-A06104C2EB19}" srcId="{8BB6CC02-003E-4D97-BFFB-4D674412DE1A}" destId="{AF2D5B83-9B8F-447D-A43E-9DA15FD8C0B3}" srcOrd="0" destOrd="0" parTransId="{241C8321-F4DA-49F8-8DFA-8866C4F35650}" sibTransId="{9D02C067-9834-4C68-BA5F-45ACB7906747}"/>
    <dgm:cxn modelId="{19B24EF1-1461-4B7A-A459-ED49716AB9D1}" srcId="{8BB6CC02-003E-4D97-BFFB-4D674412DE1A}" destId="{D43B21F0-D885-41D2-9F9A-328B0CA13455}" srcOrd="1" destOrd="0" parTransId="{2FCFC9AB-2F85-4C79-A56C-C7154F70AC79}" sibTransId="{B2B08647-02C0-46E4-B41E-81C0117520C9}"/>
    <dgm:cxn modelId="{C08100A3-2B21-479D-8EE1-C8C4DDECBC00}" type="presParOf" srcId="{7FD3C37E-5714-438B-8E73-62B587BFBCB8}" destId="{27BCF7A9-1994-4635-9800-B21A122ED973}" srcOrd="0" destOrd="0" presId="urn:microsoft.com/office/officeart/2005/8/layout/equation1"/>
    <dgm:cxn modelId="{FC5A0488-8D8B-49CF-BC29-33C497A63B1C}" type="presParOf" srcId="{7FD3C37E-5714-438B-8E73-62B587BFBCB8}" destId="{4D872BB0-3A52-46D3-BB23-5D82FCAF34EE}" srcOrd="1" destOrd="0" presId="urn:microsoft.com/office/officeart/2005/8/layout/equation1"/>
    <dgm:cxn modelId="{273824A0-AE39-4DF2-9ECA-6B046F57F68E}" type="presParOf" srcId="{7FD3C37E-5714-438B-8E73-62B587BFBCB8}" destId="{7659A336-67FC-4DF3-B876-E29EE07A7817}" srcOrd="2" destOrd="0" presId="urn:microsoft.com/office/officeart/2005/8/layout/equation1"/>
    <dgm:cxn modelId="{9DC9520F-514B-4212-8FB3-F11BFBF55F12}" type="presParOf" srcId="{7FD3C37E-5714-438B-8E73-62B587BFBCB8}" destId="{ADF97C18-D199-4302-805B-819030EE5B03}" srcOrd="3" destOrd="0" presId="urn:microsoft.com/office/officeart/2005/8/layout/equation1"/>
    <dgm:cxn modelId="{CBA1B174-2922-45D0-8DF0-8CC41EC0C00B}" type="presParOf" srcId="{7FD3C37E-5714-438B-8E73-62B587BFBCB8}" destId="{F2889720-63EA-4D58-8B51-56DD420E6F31}" srcOrd="4" destOrd="0" presId="urn:microsoft.com/office/officeart/2005/8/layout/equation1"/>
    <dgm:cxn modelId="{9AE06FBE-D935-46B8-AE07-8D3D261F38CB}" type="presParOf" srcId="{7FD3C37E-5714-438B-8E73-62B587BFBCB8}" destId="{75591C9C-6106-4009-969B-7A03F956C870}" srcOrd="5" destOrd="0" presId="urn:microsoft.com/office/officeart/2005/8/layout/equation1"/>
    <dgm:cxn modelId="{2CD17E81-99D1-45E2-947E-CAA04929DB30}" type="presParOf" srcId="{7FD3C37E-5714-438B-8E73-62B587BFBCB8}" destId="{1FE44D3C-0B5D-4CA3-80B3-CEE1D7EE58BD}" srcOrd="6" destOrd="0" presId="urn:microsoft.com/office/officeart/2005/8/layout/equation1"/>
    <dgm:cxn modelId="{C7A5F895-CE2D-4B3C-BE09-6231C146F28B}" type="presParOf" srcId="{7FD3C37E-5714-438B-8E73-62B587BFBCB8}" destId="{D635A383-22A6-4D0C-BF24-2E8F81212CC0}" srcOrd="7" destOrd="0" presId="urn:microsoft.com/office/officeart/2005/8/layout/equation1"/>
    <dgm:cxn modelId="{2F75B5CB-958F-4250-AAA9-9EE49978BD74}" type="presParOf" srcId="{7FD3C37E-5714-438B-8E73-62B587BFBCB8}" destId="{95EF7575-87FB-4CC1-A7E6-BA17A266149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259161-716D-4405-B0AE-4092F6AD1828}"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IN"/>
        </a:p>
      </dgm:t>
    </dgm:pt>
    <dgm:pt modelId="{A2FE4BFA-9EB6-434C-852E-37AE08CE7DF9}">
      <dgm:prSet phldrT="[Text]" custT="1"/>
      <dgm:spPr/>
      <dgm:t>
        <a:bodyPr/>
        <a:lstStyle/>
        <a:p>
          <a:r>
            <a:rPr lang="en-IN" sz="1600" dirty="0">
              <a:solidFill>
                <a:srgbClr val="404040"/>
              </a:solidFill>
              <a:latin typeface="Trebuchet MS" panose="020B0603020202020204" pitchFamily="34" charset="0"/>
            </a:rPr>
            <a:t>Supplier Feb outward invoices</a:t>
          </a:r>
        </a:p>
      </dgm:t>
    </dgm:pt>
    <dgm:pt modelId="{768ED28D-523B-46C4-93A6-361676BD4DA5}" type="parTrans" cxnId="{61077EB8-7763-4A75-9E93-D8040A937DEA}">
      <dgm:prSet/>
      <dgm:spPr/>
      <dgm:t>
        <a:bodyPr/>
        <a:lstStyle/>
        <a:p>
          <a:endParaRPr lang="en-IN"/>
        </a:p>
      </dgm:t>
    </dgm:pt>
    <dgm:pt modelId="{7DDC5326-1F5E-4029-820D-A129D2E78E88}" type="sibTrans" cxnId="{61077EB8-7763-4A75-9E93-D8040A937DEA}">
      <dgm:prSet/>
      <dgm:spPr/>
      <dgm:t>
        <a:bodyPr/>
        <a:lstStyle/>
        <a:p>
          <a:endParaRPr lang="en-IN"/>
        </a:p>
      </dgm:t>
    </dgm:pt>
    <dgm:pt modelId="{7F3DEB3E-1545-4107-9A6D-B13AFD4847E2}">
      <dgm:prSet phldrT="[Text]" custT="1"/>
      <dgm:spPr/>
      <dgm:t>
        <a:bodyPr/>
        <a:lstStyle/>
        <a:p>
          <a:r>
            <a:rPr lang="en-IN" sz="1600" dirty="0">
              <a:solidFill>
                <a:srgbClr val="404040"/>
              </a:solidFill>
              <a:latin typeface="Trebuchet MS" panose="020B0603020202020204" pitchFamily="34" charset="0"/>
            </a:rPr>
            <a:t>Report in </a:t>
          </a:r>
        </a:p>
        <a:p>
          <a:r>
            <a:rPr lang="en-IN" sz="1600" b="1" dirty="0">
              <a:solidFill>
                <a:srgbClr val="404040"/>
              </a:solidFill>
              <a:latin typeface="Trebuchet MS" panose="020B0603020202020204" pitchFamily="34" charset="0"/>
            </a:rPr>
            <a:t>Anx-1</a:t>
          </a:r>
        </a:p>
      </dgm:t>
    </dgm:pt>
    <dgm:pt modelId="{3B70E4C8-5C1E-4B4B-BACD-D481930FFB34}" type="parTrans" cxnId="{F75C9618-BBE8-432E-A7C0-EA525EF0C11C}">
      <dgm:prSet/>
      <dgm:spPr/>
      <dgm:t>
        <a:bodyPr/>
        <a:lstStyle/>
        <a:p>
          <a:endParaRPr lang="en-IN"/>
        </a:p>
      </dgm:t>
    </dgm:pt>
    <dgm:pt modelId="{23BFFC19-86FB-47D9-88A3-C76EA0DFDE3B}" type="sibTrans" cxnId="{F75C9618-BBE8-432E-A7C0-EA525EF0C11C}">
      <dgm:prSet/>
      <dgm:spPr/>
      <dgm:t>
        <a:bodyPr/>
        <a:lstStyle/>
        <a:p>
          <a:endParaRPr lang="en-IN"/>
        </a:p>
      </dgm:t>
    </dgm:pt>
    <dgm:pt modelId="{A52C3A2F-229F-4F6A-B872-C2838A0A3DD4}">
      <dgm:prSet phldrT="[Text]" custT="1"/>
      <dgm:spPr/>
      <dgm:t>
        <a:bodyPr/>
        <a:lstStyle/>
        <a:p>
          <a:r>
            <a:rPr lang="en-IN" sz="1600" dirty="0">
              <a:solidFill>
                <a:srgbClr val="404040"/>
              </a:solidFill>
              <a:latin typeface="Trebuchet MS" panose="020B0603020202020204" pitchFamily="34" charset="0"/>
            </a:rPr>
            <a:t>On or before 10</a:t>
          </a:r>
          <a:r>
            <a:rPr lang="en-IN" sz="1600" baseline="30000" dirty="0">
              <a:solidFill>
                <a:srgbClr val="404040"/>
              </a:solidFill>
              <a:latin typeface="Trebuchet MS" panose="020B0603020202020204" pitchFamily="34" charset="0"/>
            </a:rPr>
            <a:t>th</a:t>
          </a:r>
          <a:r>
            <a:rPr lang="en-IN" sz="1600" dirty="0">
              <a:solidFill>
                <a:srgbClr val="404040"/>
              </a:solidFill>
              <a:latin typeface="Trebuchet MS" panose="020B0603020202020204" pitchFamily="34" charset="0"/>
            </a:rPr>
            <a:t> of Mar</a:t>
          </a:r>
        </a:p>
      </dgm:t>
    </dgm:pt>
    <dgm:pt modelId="{1B0036D7-2276-418B-ACBA-888B5D61516E}" type="parTrans" cxnId="{A9171E2E-A257-4F34-B84F-B6DE68DD4073}">
      <dgm:prSet/>
      <dgm:spPr/>
      <dgm:t>
        <a:bodyPr/>
        <a:lstStyle/>
        <a:p>
          <a:endParaRPr lang="en-IN"/>
        </a:p>
      </dgm:t>
    </dgm:pt>
    <dgm:pt modelId="{9640194E-1B04-4F59-B74E-DD3F351C3306}" type="sibTrans" cxnId="{A9171E2E-A257-4F34-B84F-B6DE68DD4073}">
      <dgm:prSet/>
      <dgm:spPr/>
      <dgm:t>
        <a:bodyPr/>
        <a:lstStyle/>
        <a:p>
          <a:endParaRPr lang="en-IN"/>
        </a:p>
      </dgm:t>
    </dgm:pt>
    <dgm:pt modelId="{2D1189A9-9A3A-4635-9C52-34D2BE103D8C}">
      <dgm:prSet phldrT="[Text]" custT="1"/>
      <dgm:spPr/>
      <dgm:t>
        <a:bodyPr/>
        <a:lstStyle/>
        <a:p>
          <a:r>
            <a:rPr lang="en-IN" sz="1600" dirty="0">
              <a:solidFill>
                <a:srgbClr val="404040"/>
              </a:solidFill>
              <a:latin typeface="Trebuchet MS" panose="020B0603020202020204" pitchFamily="34" charset="0"/>
            </a:rPr>
            <a:t>Post 10</a:t>
          </a:r>
          <a:r>
            <a:rPr lang="en-IN" sz="1600" baseline="30000" dirty="0">
              <a:solidFill>
                <a:srgbClr val="404040"/>
              </a:solidFill>
              <a:latin typeface="Trebuchet MS" panose="020B0603020202020204" pitchFamily="34" charset="0"/>
            </a:rPr>
            <a:t>th</a:t>
          </a:r>
          <a:r>
            <a:rPr lang="en-IN" sz="1600" dirty="0">
              <a:solidFill>
                <a:srgbClr val="404040"/>
              </a:solidFill>
              <a:latin typeface="Trebuchet MS" panose="020B0603020202020204" pitchFamily="34" charset="0"/>
            </a:rPr>
            <a:t> to till 17</a:t>
          </a:r>
          <a:r>
            <a:rPr lang="en-IN" sz="1600" baseline="30000" dirty="0">
              <a:solidFill>
                <a:srgbClr val="404040"/>
              </a:solidFill>
              <a:latin typeface="Trebuchet MS" panose="020B0603020202020204" pitchFamily="34" charset="0"/>
            </a:rPr>
            <a:t>th</a:t>
          </a:r>
          <a:r>
            <a:rPr lang="en-IN" sz="1600" dirty="0">
              <a:solidFill>
                <a:srgbClr val="404040"/>
              </a:solidFill>
              <a:latin typeface="Trebuchet MS" panose="020B0603020202020204" pitchFamily="34" charset="0"/>
            </a:rPr>
            <a:t> of March</a:t>
          </a:r>
        </a:p>
      </dgm:t>
    </dgm:pt>
    <dgm:pt modelId="{D67EAB12-AC49-47FE-9BF8-A7C937CD0253}" type="parTrans" cxnId="{792AB401-BBC9-4E64-A596-0B058D98D0F2}">
      <dgm:prSet/>
      <dgm:spPr/>
      <dgm:t>
        <a:bodyPr/>
        <a:lstStyle/>
        <a:p>
          <a:endParaRPr lang="en-IN"/>
        </a:p>
      </dgm:t>
    </dgm:pt>
    <dgm:pt modelId="{CF915DA2-1BDB-4605-84E4-3240FA0D9243}" type="sibTrans" cxnId="{792AB401-BBC9-4E64-A596-0B058D98D0F2}">
      <dgm:prSet/>
      <dgm:spPr/>
      <dgm:t>
        <a:bodyPr/>
        <a:lstStyle/>
        <a:p>
          <a:endParaRPr lang="en-IN"/>
        </a:p>
      </dgm:t>
    </dgm:pt>
    <dgm:pt modelId="{A25E488D-C4C0-4291-9F9B-AAC6DCF642F6}">
      <dgm:prSet phldrT="[Text]" custT="1"/>
      <dgm:spPr/>
      <dgm:t>
        <a:bodyPr/>
        <a:lstStyle/>
        <a:p>
          <a:r>
            <a:rPr lang="en-IN" sz="1600" kern="1200" dirty="0">
              <a:solidFill>
                <a:srgbClr val="404040"/>
              </a:solidFill>
              <a:latin typeface="Trebuchet MS" panose="020B0603020202020204" pitchFamily="34" charset="0"/>
            </a:rPr>
            <a:t>Post 18</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to 20</a:t>
          </a:r>
          <a:r>
            <a:rPr lang="en-IN" sz="1600" kern="1200" baseline="30000" dirty="0">
              <a:solidFill>
                <a:srgbClr val="404040"/>
              </a:solidFill>
              <a:latin typeface="Trebuchet MS" panose="020B0603020202020204" pitchFamily="34" charset="0"/>
            </a:rPr>
            <a:t>th </a:t>
          </a:r>
          <a:r>
            <a:rPr lang="en-IN" sz="1600" kern="1200" dirty="0">
              <a:solidFill>
                <a:srgbClr val="404040"/>
              </a:solidFill>
              <a:latin typeface="Trebuchet MS" panose="020B0603020202020204" pitchFamily="34" charset="0"/>
              <a:ea typeface="+mn-ea"/>
              <a:cs typeface="+mn-cs"/>
            </a:rPr>
            <a:t>of</a:t>
          </a:r>
          <a:r>
            <a:rPr lang="en-IN" sz="1600" kern="1200" baseline="30000" dirty="0">
              <a:solidFill>
                <a:srgbClr val="404040"/>
              </a:solidFill>
              <a:latin typeface="Trebuchet MS" panose="020B0603020202020204" pitchFamily="34" charset="0"/>
            </a:rPr>
            <a:t> </a:t>
          </a:r>
          <a:r>
            <a:rPr lang="en-IN" sz="1600" kern="1200" dirty="0">
              <a:solidFill>
                <a:srgbClr val="404040"/>
              </a:solidFill>
              <a:latin typeface="Trebuchet MS" panose="020B0603020202020204" pitchFamily="34" charset="0"/>
              <a:ea typeface="+mn-ea"/>
              <a:cs typeface="+mn-cs"/>
            </a:rPr>
            <a:t>March</a:t>
          </a:r>
        </a:p>
      </dgm:t>
    </dgm:pt>
    <dgm:pt modelId="{5B8B3DC4-B69E-4D94-AF68-0AEA4B531692}" type="parTrans" cxnId="{74C79569-AEBC-474C-BCEE-97977A1041C1}">
      <dgm:prSet/>
      <dgm:spPr/>
      <dgm:t>
        <a:bodyPr/>
        <a:lstStyle/>
        <a:p>
          <a:endParaRPr lang="en-IN"/>
        </a:p>
      </dgm:t>
    </dgm:pt>
    <dgm:pt modelId="{33BF3B2B-476D-4FAC-B79E-39B802C1AE36}" type="sibTrans" cxnId="{74C79569-AEBC-474C-BCEE-97977A1041C1}">
      <dgm:prSet/>
      <dgm:spPr/>
      <dgm:t>
        <a:bodyPr/>
        <a:lstStyle/>
        <a:p>
          <a:endParaRPr lang="en-IN"/>
        </a:p>
      </dgm:t>
    </dgm:pt>
    <dgm:pt modelId="{BE7B94FA-6F82-450C-8E8E-B26C248BB3AF}">
      <dgm:prSet phldrT="[Text]" custT="1"/>
      <dgm:spPr/>
      <dgm:t>
        <a:bodyPr/>
        <a:lstStyle/>
        <a:p>
          <a:pPr>
            <a:buFont typeface="Arial" panose="020B0604020202020204" pitchFamily="34" charset="0"/>
            <a:buChar char="•"/>
          </a:pPr>
          <a:r>
            <a:rPr lang="en-IN" sz="1600" dirty="0">
              <a:solidFill>
                <a:srgbClr val="404040"/>
              </a:solidFill>
              <a:latin typeface="Trebuchet MS" panose="020B0603020202020204" pitchFamily="34" charset="0"/>
            </a:rPr>
            <a:t>Won’t reflect in Anx-2 of customer</a:t>
          </a:r>
        </a:p>
      </dgm:t>
    </dgm:pt>
    <dgm:pt modelId="{65E3EF3D-0C0E-4496-B27B-46732D13B2C3}" type="parTrans" cxnId="{C83F7146-3DC2-42AD-9748-A6A9FF697203}">
      <dgm:prSet/>
      <dgm:spPr/>
      <dgm:t>
        <a:bodyPr/>
        <a:lstStyle/>
        <a:p>
          <a:endParaRPr lang="en-IN"/>
        </a:p>
      </dgm:t>
    </dgm:pt>
    <dgm:pt modelId="{F3A1D724-5A4D-4A82-BBE9-551DDDFC2834}" type="sibTrans" cxnId="{C83F7146-3DC2-42AD-9748-A6A9FF697203}">
      <dgm:prSet/>
      <dgm:spPr/>
      <dgm:t>
        <a:bodyPr/>
        <a:lstStyle/>
        <a:p>
          <a:endParaRPr lang="en-IN"/>
        </a:p>
      </dgm:t>
    </dgm:pt>
    <dgm:pt modelId="{4850A0F5-61EC-4905-83F5-9ED5B4A49603}">
      <dgm:prSet phldrT="[Text]" custT="1"/>
      <dgm:spPr/>
      <dgm:t>
        <a:bodyPr/>
        <a:lstStyle/>
        <a:p>
          <a:r>
            <a:rPr lang="en-IN" sz="1600" dirty="0">
              <a:solidFill>
                <a:srgbClr val="404040"/>
              </a:solidFill>
              <a:latin typeface="Trebuchet MS" panose="020B0603020202020204" pitchFamily="34" charset="0"/>
            </a:rPr>
            <a:t>Reflects in Anx-2 of customer</a:t>
          </a:r>
        </a:p>
      </dgm:t>
    </dgm:pt>
    <dgm:pt modelId="{F2699D6E-0CEC-4CB5-8555-A39D979CD4F5}" type="parTrans" cxnId="{3084613D-0D6F-4A2F-AF63-36A4BE6DF09E}">
      <dgm:prSet/>
      <dgm:spPr/>
      <dgm:t>
        <a:bodyPr/>
        <a:lstStyle/>
        <a:p>
          <a:endParaRPr lang="en-IN"/>
        </a:p>
      </dgm:t>
    </dgm:pt>
    <dgm:pt modelId="{EF266D59-97B7-438C-BF30-70918AF5ABAF}" type="sibTrans" cxnId="{3084613D-0D6F-4A2F-AF63-36A4BE6DF09E}">
      <dgm:prSet/>
      <dgm:spPr/>
      <dgm:t>
        <a:bodyPr/>
        <a:lstStyle/>
        <a:p>
          <a:endParaRPr lang="en-IN"/>
        </a:p>
      </dgm:t>
    </dgm:pt>
    <dgm:pt modelId="{81851354-27BB-4B9C-8DA2-8B46FE742BAB}">
      <dgm:prSet phldrT="[Text]" custT="1"/>
      <dgm:spPr/>
      <dgm:t>
        <a:bodyPr/>
        <a:lstStyle/>
        <a:p>
          <a:pPr marL="0" lvl="0" indent="0" algn="ctr" defTabSz="577850">
            <a:lnSpc>
              <a:spcPct val="90000"/>
            </a:lnSpc>
            <a:spcBef>
              <a:spcPct val="0"/>
            </a:spcBef>
            <a:spcAft>
              <a:spcPct val="35000"/>
            </a:spcAft>
            <a:buNone/>
          </a:pPr>
          <a:r>
            <a:rPr lang="en-IN" sz="1600" kern="1200" dirty="0">
              <a:solidFill>
                <a:srgbClr val="404040"/>
              </a:solidFill>
              <a:latin typeface="Trebuchet MS" panose="020B0603020202020204" pitchFamily="34" charset="0"/>
              <a:ea typeface="+mn-ea"/>
              <a:cs typeface="+mn-cs"/>
            </a:rPr>
            <a:t>Blocking time to upload invoice</a:t>
          </a:r>
        </a:p>
      </dgm:t>
    </dgm:pt>
    <dgm:pt modelId="{60F1F2BE-84B0-4162-8D67-03C724DD99BE}" type="parTrans" cxnId="{4AE3D163-3BD7-4FED-9FA3-06699CB6001C}">
      <dgm:prSet/>
      <dgm:spPr/>
      <dgm:t>
        <a:bodyPr/>
        <a:lstStyle/>
        <a:p>
          <a:endParaRPr lang="en-IN"/>
        </a:p>
      </dgm:t>
    </dgm:pt>
    <dgm:pt modelId="{DE44FA83-D5F1-42C9-B75A-5A8ADB569C6A}" type="sibTrans" cxnId="{4AE3D163-3BD7-4FED-9FA3-06699CB6001C}">
      <dgm:prSet/>
      <dgm:spPr/>
      <dgm:t>
        <a:bodyPr/>
        <a:lstStyle/>
        <a:p>
          <a:endParaRPr lang="en-IN"/>
        </a:p>
      </dgm:t>
    </dgm:pt>
    <dgm:pt modelId="{51B558A6-E699-4258-AE76-4374E1386B7B}" type="pres">
      <dgm:prSet presAssocID="{EC259161-716D-4405-B0AE-4092F6AD1828}" presName="hierChild1" presStyleCnt="0">
        <dgm:presLayoutVars>
          <dgm:chPref val="1"/>
          <dgm:dir/>
          <dgm:animOne val="branch"/>
          <dgm:animLvl val="lvl"/>
          <dgm:resizeHandles/>
        </dgm:presLayoutVars>
      </dgm:prSet>
      <dgm:spPr/>
    </dgm:pt>
    <dgm:pt modelId="{16F38CF0-FCD5-45C8-A554-20D543F9933B}" type="pres">
      <dgm:prSet presAssocID="{A2FE4BFA-9EB6-434C-852E-37AE08CE7DF9}" presName="hierRoot1" presStyleCnt="0"/>
      <dgm:spPr/>
    </dgm:pt>
    <dgm:pt modelId="{8856B168-4DCC-41A7-B39F-27452CDCB89C}" type="pres">
      <dgm:prSet presAssocID="{A2FE4BFA-9EB6-434C-852E-37AE08CE7DF9}" presName="composite" presStyleCnt="0"/>
      <dgm:spPr/>
    </dgm:pt>
    <dgm:pt modelId="{58EF3D82-E848-41ED-8D70-4977DFBA1720}" type="pres">
      <dgm:prSet presAssocID="{A2FE4BFA-9EB6-434C-852E-37AE08CE7DF9}" presName="background" presStyleLbl="node0" presStyleIdx="0" presStyleCnt="1"/>
      <dgm:spPr/>
    </dgm:pt>
    <dgm:pt modelId="{88E1362B-0534-452E-AA66-E2F8BDAE62F4}" type="pres">
      <dgm:prSet presAssocID="{A2FE4BFA-9EB6-434C-852E-37AE08CE7DF9}" presName="text" presStyleLbl="fgAcc0" presStyleIdx="0" presStyleCnt="1">
        <dgm:presLayoutVars>
          <dgm:chPref val="3"/>
        </dgm:presLayoutVars>
      </dgm:prSet>
      <dgm:spPr/>
    </dgm:pt>
    <dgm:pt modelId="{6BCEDF4E-58FC-4AD1-A96A-AE59117E4237}" type="pres">
      <dgm:prSet presAssocID="{A2FE4BFA-9EB6-434C-852E-37AE08CE7DF9}" presName="hierChild2" presStyleCnt="0"/>
      <dgm:spPr/>
    </dgm:pt>
    <dgm:pt modelId="{47309CE6-9B45-42B0-A846-826585DE4C53}" type="pres">
      <dgm:prSet presAssocID="{3B70E4C8-5C1E-4B4B-BACD-D481930FFB34}" presName="Name10" presStyleLbl="parChTrans1D2" presStyleIdx="0" presStyleCnt="1"/>
      <dgm:spPr/>
    </dgm:pt>
    <dgm:pt modelId="{BBEABBE8-8610-4784-B471-25F6C5FE491F}" type="pres">
      <dgm:prSet presAssocID="{7F3DEB3E-1545-4107-9A6D-B13AFD4847E2}" presName="hierRoot2" presStyleCnt="0"/>
      <dgm:spPr/>
    </dgm:pt>
    <dgm:pt modelId="{6346F7F4-5A3D-42A6-935A-2373E9DA7A6C}" type="pres">
      <dgm:prSet presAssocID="{7F3DEB3E-1545-4107-9A6D-B13AFD4847E2}" presName="composite2" presStyleCnt="0"/>
      <dgm:spPr/>
    </dgm:pt>
    <dgm:pt modelId="{2A95FF81-1C35-4B70-93A5-1A2929962B07}" type="pres">
      <dgm:prSet presAssocID="{7F3DEB3E-1545-4107-9A6D-B13AFD4847E2}" presName="background2" presStyleLbl="node2" presStyleIdx="0" presStyleCnt="1"/>
      <dgm:spPr/>
    </dgm:pt>
    <dgm:pt modelId="{5EF6611F-2B15-40EF-95B5-F0BBC072B1FE}" type="pres">
      <dgm:prSet presAssocID="{7F3DEB3E-1545-4107-9A6D-B13AFD4847E2}" presName="text2" presStyleLbl="fgAcc2" presStyleIdx="0" presStyleCnt="1">
        <dgm:presLayoutVars>
          <dgm:chPref val="3"/>
        </dgm:presLayoutVars>
      </dgm:prSet>
      <dgm:spPr/>
    </dgm:pt>
    <dgm:pt modelId="{6238032E-1253-431E-9114-82BBD668A635}" type="pres">
      <dgm:prSet presAssocID="{7F3DEB3E-1545-4107-9A6D-B13AFD4847E2}" presName="hierChild3" presStyleCnt="0"/>
      <dgm:spPr/>
    </dgm:pt>
    <dgm:pt modelId="{9C86C45E-C2F5-49A1-B8ED-65BCD30A9165}" type="pres">
      <dgm:prSet presAssocID="{1B0036D7-2276-418B-ACBA-888B5D61516E}" presName="Name17" presStyleLbl="parChTrans1D3" presStyleIdx="0" presStyleCnt="3"/>
      <dgm:spPr/>
    </dgm:pt>
    <dgm:pt modelId="{7AA494F3-300F-4ADF-AECE-45EA2067144E}" type="pres">
      <dgm:prSet presAssocID="{A52C3A2F-229F-4F6A-B872-C2838A0A3DD4}" presName="hierRoot3" presStyleCnt="0"/>
      <dgm:spPr/>
    </dgm:pt>
    <dgm:pt modelId="{1F9800EE-6C97-48B8-A2A4-7C0739FA8E0F}" type="pres">
      <dgm:prSet presAssocID="{A52C3A2F-229F-4F6A-B872-C2838A0A3DD4}" presName="composite3" presStyleCnt="0"/>
      <dgm:spPr/>
    </dgm:pt>
    <dgm:pt modelId="{C50FC9BB-912E-4509-90EF-5D0BB7D02A69}" type="pres">
      <dgm:prSet presAssocID="{A52C3A2F-229F-4F6A-B872-C2838A0A3DD4}" presName="background3" presStyleLbl="node3" presStyleIdx="0" presStyleCnt="3"/>
      <dgm:spPr/>
    </dgm:pt>
    <dgm:pt modelId="{2BC1589F-26CA-473C-84F5-B8B1D24B8DD6}" type="pres">
      <dgm:prSet presAssocID="{A52C3A2F-229F-4F6A-B872-C2838A0A3DD4}" presName="text3" presStyleLbl="fgAcc3" presStyleIdx="0" presStyleCnt="3">
        <dgm:presLayoutVars>
          <dgm:chPref val="3"/>
        </dgm:presLayoutVars>
      </dgm:prSet>
      <dgm:spPr/>
    </dgm:pt>
    <dgm:pt modelId="{532A340B-2D91-464A-BA10-A5514632C82E}" type="pres">
      <dgm:prSet presAssocID="{A52C3A2F-229F-4F6A-B872-C2838A0A3DD4}" presName="hierChild4" presStyleCnt="0"/>
      <dgm:spPr/>
    </dgm:pt>
    <dgm:pt modelId="{1FBCBDD1-0F25-4ADF-909A-EC522FD95D36}" type="pres">
      <dgm:prSet presAssocID="{F2699D6E-0CEC-4CB5-8555-A39D979CD4F5}" presName="Name23" presStyleLbl="parChTrans1D4" presStyleIdx="0" presStyleCnt="3"/>
      <dgm:spPr/>
    </dgm:pt>
    <dgm:pt modelId="{30344DE7-A3DD-4571-8BFB-A9A2E1F9330B}" type="pres">
      <dgm:prSet presAssocID="{4850A0F5-61EC-4905-83F5-9ED5B4A49603}" presName="hierRoot4" presStyleCnt="0"/>
      <dgm:spPr/>
    </dgm:pt>
    <dgm:pt modelId="{350776FF-E2EF-4E83-96B5-7D816665615C}" type="pres">
      <dgm:prSet presAssocID="{4850A0F5-61EC-4905-83F5-9ED5B4A49603}" presName="composite4" presStyleCnt="0"/>
      <dgm:spPr/>
    </dgm:pt>
    <dgm:pt modelId="{B28FA0EC-71C1-4484-924D-ABD0ED7DA67D}" type="pres">
      <dgm:prSet presAssocID="{4850A0F5-61EC-4905-83F5-9ED5B4A49603}" presName="background4" presStyleLbl="node4" presStyleIdx="0" presStyleCnt="3"/>
      <dgm:spPr/>
    </dgm:pt>
    <dgm:pt modelId="{1FA019D3-286F-4C9F-B442-F9B2A922F1C5}" type="pres">
      <dgm:prSet presAssocID="{4850A0F5-61EC-4905-83F5-9ED5B4A49603}" presName="text4" presStyleLbl="fgAcc4" presStyleIdx="0" presStyleCnt="3">
        <dgm:presLayoutVars>
          <dgm:chPref val="3"/>
        </dgm:presLayoutVars>
      </dgm:prSet>
      <dgm:spPr/>
    </dgm:pt>
    <dgm:pt modelId="{2B3E2FFA-01EF-4E35-83C3-9B5D8CAA0ECF}" type="pres">
      <dgm:prSet presAssocID="{4850A0F5-61EC-4905-83F5-9ED5B4A49603}" presName="hierChild5" presStyleCnt="0"/>
      <dgm:spPr/>
    </dgm:pt>
    <dgm:pt modelId="{B80BB010-DD9F-45A4-8C26-D5E7F68A1609}" type="pres">
      <dgm:prSet presAssocID="{D67EAB12-AC49-47FE-9BF8-A7C937CD0253}" presName="Name17" presStyleLbl="parChTrans1D3" presStyleIdx="1" presStyleCnt="3"/>
      <dgm:spPr/>
    </dgm:pt>
    <dgm:pt modelId="{46C8C7F1-2716-455A-BA32-26DFA84AAAF0}" type="pres">
      <dgm:prSet presAssocID="{2D1189A9-9A3A-4635-9C52-34D2BE103D8C}" presName="hierRoot3" presStyleCnt="0"/>
      <dgm:spPr/>
    </dgm:pt>
    <dgm:pt modelId="{501668A8-238C-41CD-A73D-3401EE9AEF59}" type="pres">
      <dgm:prSet presAssocID="{2D1189A9-9A3A-4635-9C52-34D2BE103D8C}" presName="composite3" presStyleCnt="0"/>
      <dgm:spPr/>
    </dgm:pt>
    <dgm:pt modelId="{383F77D5-1A71-4C01-A0FC-7C46E2EE4B5D}" type="pres">
      <dgm:prSet presAssocID="{2D1189A9-9A3A-4635-9C52-34D2BE103D8C}" presName="background3" presStyleLbl="node3" presStyleIdx="1" presStyleCnt="3"/>
      <dgm:spPr/>
    </dgm:pt>
    <dgm:pt modelId="{64D276EF-3F3A-4CAE-B78D-48F24230A78A}" type="pres">
      <dgm:prSet presAssocID="{2D1189A9-9A3A-4635-9C52-34D2BE103D8C}" presName="text3" presStyleLbl="fgAcc3" presStyleIdx="1" presStyleCnt="3">
        <dgm:presLayoutVars>
          <dgm:chPref val="3"/>
        </dgm:presLayoutVars>
      </dgm:prSet>
      <dgm:spPr/>
    </dgm:pt>
    <dgm:pt modelId="{ED3ED5C0-13AF-4904-ADC6-C430617C88F1}" type="pres">
      <dgm:prSet presAssocID="{2D1189A9-9A3A-4635-9C52-34D2BE103D8C}" presName="hierChild4" presStyleCnt="0"/>
      <dgm:spPr/>
    </dgm:pt>
    <dgm:pt modelId="{9EC9910B-B842-4762-8B12-C8F8413122AE}" type="pres">
      <dgm:prSet presAssocID="{65E3EF3D-0C0E-4496-B27B-46732D13B2C3}" presName="Name23" presStyleLbl="parChTrans1D4" presStyleIdx="1" presStyleCnt="3"/>
      <dgm:spPr/>
    </dgm:pt>
    <dgm:pt modelId="{3EA849B9-5547-4A70-BA82-471E26854907}" type="pres">
      <dgm:prSet presAssocID="{BE7B94FA-6F82-450C-8E8E-B26C248BB3AF}" presName="hierRoot4" presStyleCnt="0"/>
      <dgm:spPr/>
    </dgm:pt>
    <dgm:pt modelId="{7BE86352-A998-4C04-BDD2-E29BF2C18926}" type="pres">
      <dgm:prSet presAssocID="{BE7B94FA-6F82-450C-8E8E-B26C248BB3AF}" presName="composite4" presStyleCnt="0"/>
      <dgm:spPr/>
    </dgm:pt>
    <dgm:pt modelId="{8334B4FA-7501-40AF-8F31-EF0D3775FB00}" type="pres">
      <dgm:prSet presAssocID="{BE7B94FA-6F82-450C-8E8E-B26C248BB3AF}" presName="background4" presStyleLbl="node4" presStyleIdx="1" presStyleCnt="3"/>
      <dgm:spPr/>
    </dgm:pt>
    <dgm:pt modelId="{B31CC663-5B0F-4C8B-9906-7A700CCA9373}" type="pres">
      <dgm:prSet presAssocID="{BE7B94FA-6F82-450C-8E8E-B26C248BB3AF}" presName="text4" presStyleLbl="fgAcc4" presStyleIdx="1" presStyleCnt="3">
        <dgm:presLayoutVars>
          <dgm:chPref val="3"/>
        </dgm:presLayoutVars>
      </dgm:prSet>
      <dgm:spPr/>
    </dgm:pt>
    <dgm:pt modelId="{7771D7B2-59A5-4A5E-A6FD-90F378E2AD78}" type="pres">
      <dgm:prSet presAssocID="{BE7B94FA-6F82-450C-8E8E-B26C248BB3AF}" presName="hierChild5" presStyleCnt="0"/>
      <dgm:spPr/>
    </dgm:pt>
    <dgm:pt modelId="{B229A3BC-1C2A-4375-A84C-B9D6116CAD7F}" type="pres">
      <dgm:prSet presAssocID="{5B8B3DC4-B69E-4D94-AF68-0AEA4B531692}" presName="Name17" presStyleLbl="parChTrans1D3" presStyleIdx="2" presStyleCnt="3"/>
      <dgm:spPr/>
    </dgm:pt>
    <dgm:pt modelId="{F6E57627-65AB-42B1-8B84-07A5A05C98C9}" type="pres">
      <dgm:prSet presAssocID="{A25E488D-C4C0-4291-9F9B-AAC6DCF642F6}" presName="hierRoot3" presStyleCnt="0"/>
      <dgm:spPr/>
    </dgm:pt>
    <dgm:pt modelId="{49679C40-EA25-4E5A-A0CC-066E8E8A5BBD}" type="pres">
      <dgm:prSet presAssocID="{A25E488D-C4C0-4291-9F9B-AAC6DCF642F6}" presName="composite3" presStyleCnt="0"/>
      <dgm:spPr/>
    </dgm:pt>
    <dgm:pt modelId="{C4F440B2-E8B4-42BA-A2B0-8B7E7EBA000F}" type="pres">
      <dgm:prSet presAssocID="{A25E488D-C4C0-4291-9F9B-AAC6DCF642F6}" presName="background3" presStyleLbl="node3" presStyleIdx="2" presStyleCnt="3"/>
      <dgm:spPr/>
    </dgm:pt>
    <dgm:pt modelId="{613D0630-989B-4358-AEE6-102B4C4BE753}" type="pres">
      <dgm:prSet presAssocID="{A25E488D-C4C0-4291-9F9B-AAC6DCF642F6}" presName="text3" presStyleLbl="fgAcc3" presStyleIdx="2" presStyleCnt="3">
        <dgm:presLayoutVars>
          <dgm:chPref val="3"/>
        </dgm:presLayoutVars>
      </dgm:prSet>
      <dgm:spPr/>
    </dgm:pt>
    <dgm:pt modelId="{2266BC82-5FCB-4770-9C3C-AF3AE1123B29}" type="pres">
      <dgm:prSet presAssocID="{A25E488D-C4C0-4291-9F9B-AAC6DCF642F6}" presName="hierChild4" presStyleCnt="0"/>
      <dgm:spPr/>
    </dgm:pt>
    <dgm:pt modelId="{A8EE217E-02F0-4718-BCFC-0CFDF1E564E4}" type="pres">
      <dgm:prSet presAssocID="{60F1F2BE-84B0-4162-8D67-03C724DD99BE}" presName="Name23" presStyleLbl="parChTrans1D4" presStyleIdx="2" presStyleCnt="3"/>
      <dgm:spPr/>
    </dgm:pt>
    <dgm:pt modelId="{8F24C345-FF6D-48E6-99A0-D644E9203277}" type="pres">
      <dgm:prSet presAssocID="{81851354-27BB-4B9C-8DA2-8B46FE742BAB}" presName="hierRoot4" presStyleCnt="0"/>
      <dgm:spPr/>
    </dgm:pt>
    <dgm:pt modelId="{E111709B-BCFA-40E8-A078-268A507C5411}" type="pres">
      <dgm:prSet presAssocID="{81851354-27BB-4B9C-8DA2-8B46FE742BAB}" presName="composite4" presStyleCnt="0"/>
      <dgm:spPr/>
    </dgm:pt>
    <dgm:pt modelId="{8C454D0D-2B7F-49A7-B170-D4D4DD963486}" type="pres">
      <dgm:prSet presAssocID="{81851354-27BB-4B9C-8DA2-8B46FE742BAB}" presName="background4" presStyleLbl="node4" presStyleIdx="2" presStyleCnt="3"/>
      <dgm:spPr/>
    </dgm:pt>
    <dgm:pt modelId="{1BDDF33B-C7B9-40C2-8B57-D1A758BF0EED}" type="pres">
      <dgm:prSet presAssocID="{81851354-27BB-4B9C-8DA2-8B46FE742BAB}" presName="text4" presStyleLbl="fgAcc4" presStyleIdx="2" presStyleCnt="3">
        <dgm:presLayoutVars>
          <dgm:chPref val="3"/>
        </dgm:presLayoutVars>
      </dgm:prSet>
      <dgm:spPr/>
    </dgm:pt>
    <dgm:pt modelId="{20A8D9FC-6874-4E2D-81DB-2CD19A0B8053}" type="pres">
      <dgm:prSet presAssocID="{81851354-27BB-4B9C-8DA2-8B46FE742BAB}" presName="hierChild5" presStyleCnt="0"/>
      <dgm:spPr/>
    </dgm:pt>
  </dgm:ptLst>
  <dgm:cxnLst>
    <dgm:cxn modelId="{792AB401-BBC9-4E64-A596-0B058D98D0F2}" srcId="{7F3DEB3E-1545-4107-9A6D-B13AFD4847E2}" destId="{2D1189A9-9A3A-4635-9C52-34D2BE103D8C}" srcOrd="1" destOrd="0" parTransId="{D67EAB12-AC49-47FE-9BF8-A7C937CD0253}" sibTransId="{CF915DA2-1BDB-4605-84E4-3240FA0D9243}"/>
    <dgm:cxn modelId="{66FB5206-B6D4-42A4-B846-7D3F7F733C9C}" type="presOf" srcId="{D67EAB12-AC49-47FE-9BF8-A7C937CD0253}" destId="{B80BB010-DD9F-45A4-8C26-D5E7F68A1609}" srcOrd="0" destOrd="0" presId="urn:microsoft.com/office/officeart/2005/8/layout/hierarchy1"/>
    <dgm:cxn modelId="{7DC26717-6BEC-46E9-9363-C01D3730594E}" type="presOf" srcId="{7F3DEB3E-1545-4107-9A6D-B13AFD4847E2}" destId="{5EF6611F-2B15-40EF-95B5-F0BBC072B1FE}" srcOrd="0" destOrd="0" presId="urn:microsoft.com/office/officeart/2005/8/layout/hierarchy1"/>
    <dgm:cxn modelId="{DEE96918-148B-4EDA-9C6A-0A05451FA39F}" type="presOf" srcId="{5B8B3DC4-B69E-4D94-AF68-0AEA4B531692}" destId="{B229A3BC-1C2A-4375-A84C-B9D6116CAD7F}" srcOrd="0" destOrd="0" presId="urn:microsoft.com/office/officeart/2005/8/layout/hierarchy1"/>
    <dgm:cxn modelId="{F75C9618-BBE8-432E-A7C0-EA525EF0C11C}" srcId="{A2FE4BFA-9EB6-434C-852E-37AE08CE7DF9}" destId="{7F3DEB3E-1545-4107-9A6D-B13AFD4847E2}" srcOrd="0" destOrd="0" parTransId="{3B70E4C8-5C1E-4B4B-BACD-D481930FFB34}" sibTransId="{23BFFC19-86FB-47D9-88A3-C76EA0DFDE3B}"/>
    <dgm:cxn modelId="{5F64412C-7CDA-4A44-BF9E-57797163A951}" type="presOf" srcId="{A2FE4BFA-9EB6-434C-852E-37AE08CE7DF9}" destId="{88E1362B-0534-452E-AA66-E2F8BDAE62F4}" srcOrd="0" destOrd="0" presId="urn:microsoft.com/office/officeart/2005/8/layout/hierarchy1"/>
    <dgm:cxn modelId="{A9171E2E-A257-4F34-B84F-B6DE68DD4073}" srcId="{7F3DEB3E-1545-4107-9A6D-B13AFD4847E2}" destId="{A52C3A2F-229F-4F6A-B872-C2838A0A3DD4}" srcOrd="0" destOrd="0" parTransId="{1B0036D7-2276-418B-ACBA-888B5D61516E}" sibTransId="{9640194E-1B04-4F59-B74E-DD3F351C3306}"/>
    <dgm:cxn modelId="{3084613D-0D6F-4A2F-AF63-36A4BE6DF09E}" srcId="{A52C3A2F-229F-4F6A-B872-C2838A0A3DD4}" destId="{4850A0F5-61EC-4905-83F5-9ED5B4A49603}" srcOrd="0" destOrd="0" parTransId="{F2699D6E-0CEC-4CB5-8555-A39D979CD4F5}" sibTransId="{EF266D59-97B7-438C-BF30-70918AF5ABAF}"/>
    <dgm:cxn modelId="{E1517A3F-FA89-4A55-8E25-985DB8C9506D}" type="presOf" srcId="{4850A0F5-61EC-4905-83F5-9ED5B4A49603}" destId="{1FA019D3-286F-4C9F-B442-F9B2A922F1C5}" srcOrd="0" destOrd="0" presId="urn:microsoft.com/office/officeart/2005/8/layout/hierarchy1"/>
    <dgm:cxn modelId="{F389DB40-4B98-4499-BA0C-F79EADDDE19C}" type="presOf" srcId="{65E3EF3D-0C0E-4496-B27B-46732D13B2C3}" destId="{9EC9910B-B842-4762-8B12-C8F8413122AE}" srcOrd="0" destOrd="0" presId="urn:microsoft.com/office/officeart/2005/8/layout/hierarchy1"/>
    <dgm:cxn modelId="{B7B0FE61-D607-4D2B-A996-9F7D66C56890}" type="presOf" srcId="{2D1189A9-9A3A-4635-9C52-34D2BE103D8C}" destId="{64D276EF-3F3A-4CAE-B78D-48F24230A78A}" srcOrd="0" destOrd="0" presId="urn:microsoft.com/office/officeart/2005/8/layout/hierarchy1"/>
    <dgm:cxn modelId="{A3B64762-31B9-4A31-86CE-765AE632CA02}" type="presOf" srcId="{EC259161-716D-4405-B0AE-4092F6AD1828}" destId="{51B558A6-E699-4258-AE76-4374E1386B7B}" srcOrd="0" destOrd="0" presId="urn:microsoft.com/office/officeart/2005/8/layout/hierarchy1"/>
    <dgm:cxn modelId="{4AE3D163-3BD7-4FED-9FA3-06699CB6001C}" srcId="{A25E488D-C4C0-4291-9F9B-AAC6DCF642F6}" destId="{81851354-27BB-4B9C-8DA2-8B46FE742BAB}" srcOrd="0" destOrd="0" parTransId="{60F1F2BE-84B0-4162-8D67-03C724DD99BE}" sibTransId="{DE44FA83-D5F1-42C9-B75A-5A8ADB569C6A}"/>
    <dgm:cxn modelId="{9B5CC745-CF64-4E51-B189-3AA188A8E691}" type="presOf" srcId="{60F1F2BE-84B0-4162-8D67-03C724DD99BE}" destId="{A8EE217E-02F0-4718-BCFC-0CFDF1E564E4}" srcOrd="0" destOrd="0" presId="urn:microsoft.com/office/officeart/2005/8/layout/hierarchy1"/>
    <dgm:cxn modelId="{C83F7146-3DC2-42AD-9748-A6A9FF697203}" srcId="{2D1189A9-9A3A-4635-9C52-34D2BE103D8C}" destId="{BE7B94FA-6F82-450C-8E8E-B26C248BB3AF}" srcOrd="0" destOrd="0" parTransId="{65E3EF3D-0C0E-4496-B27B-46732D13B2C3}" sibTransId="{F3A1D724-5A4D-4A82-BBE9-551DDDFC2834}"/>
    <dgm:cxn modelId="{494E5166-48C3-40DB-9F23-8F9D7FB11139}" type="presOf" srcId="{BE7B94FA-6F82-450C-8E8E-B26C248BB3AF}" destId="{B31CC663-5B0F-4C8B-9906-7A700CCA9373}" srcOrd="0" destOrd="0" presId="urn:microsoft.com/office/officeart/2005/8/layout/hierarchy1"/>
    <dgm:cxn modelId="{74C79569-AEBC-474C-BCEE-97977A1041C1}" srcId="{7F3DEB3E-1545-4107-9A6D-B13AFD4847E2}" destId="{A25E488D-C4C0-4291-9F9B-AAC6DCF642F6}" srcOrd="2" destOrd="0" parTransId="{5B8B3DC4-B69E-4D94-AF68-0AEA4B531692}" sibTransId="{33BF3B2B-476D-4FAC-B79E-39B802C1AE36}"/>
    <dgm:cxn modelId="{5641CF72-0E2A-47AF-9CCC-D608C8231BBB}" type="presOf" srcId="{A52C3A2F-229F-4F6A-B872-C2838A0A3DD4}" destId="{2BC1589F-26CA-473C-84F5-B8B1D24B8DD6}" srcOrd="0" destOrd="0" presId="urn:microsoft.com/office/officeart/2005/8/layout/hierarchy1"/>
    <dgm:cxn modelId="{254B8057-4272-4B7B-A0DB-96DCCA98B8F4}" type="presOf" srcId="{F2699D6E-0CEC-4CB5-8555-A39D979CD4F5}" destId="{1FBCBDD1-0F25-4ADF-909A-EC522FD95D36}" srcOrd="0" destOrd="0" presId="urn:microsoft.com/office/officeart/2005/8/layout/hierarchy1"/>
    <dgm:cxn modelId="{7BA0EF79-4370-4C4A-B66A-4D1D77035C0F}" type="presOf" srcId="{1B0036D7-2276-418B-ACBA-888B5D61516E}" destId="{9C86C45E-C2F5-49A1-B8ED-65BCD30A9165}" srcOrd="0" destOrd="0" presId="urn:microsoft.com/office/officeart/2005/8/layout/hierarchy1"/>
    <dgm:cxn modelId="{61077EB8-7763-4A75-9E93-D8040A937DEA}" srcId="{EC259161-716D-4405-B0AE-4092F6AD1828}" destId="{A2FE4BFA-9EB6-434C-852E-37AE08CE7DF9}" srcOrd="0" destOrd="0" parTransId="{768ED28D-523B-46C4-93A6-361676BD4DA5}" sibTransId="{7DDC5326-1F5E-4029-820D-A129D2E78E88}"/>
    <dgm:cxn modelId="{32276FC7-6C93-40D2-B2B9-EEEC7E4250E9}" type="presOf" srcId="{3B70E4C8-5C1E-4B4B-BACD-D481930FFB34}" destId="{47309CE6-9B45-42B0-A846-826585DE4C53}" srcOrd="0" destOrd="0" presId="urn:microsoft.com/office/officeart/2005/8/layout/hierarchy1"/>
    <dgm:cxn modelId="{C8B816D3-1F84-48B2-A2D2-0B493577515A}" type="presOf" srcId="{81851354-27BB-4B9C-8DA2-8B46FE742BAB}" destId="{1BDDF33B-C7B9-40C2-8B57-D1A758BF0EED}" srcOrd="0" destOrd="0" presId="urn:microsoft.com/office/officeart/2005/8/layout/hierarchy1"/>
    <dgm:cxn modelId="{A9EB7DEF-27EC-4327-9B23-62056018047C}" type="presOf" srcId="{A25E488D-C4C0-4291-9F9B-AAC6DCF642F6}" destId="{613D0630-989B-4358-AEE6-102B4C4BE753}" srcOrd="0" destOrd="0" presId="urn:microsoft.com/office/officeart/2005/8/layout/hierarchy1"/>
    <dgm:cxn modelId="{B3AD1406-10C6-4F08-9C48-33F1191E08C0}" type="presParOf" srcId="{51B558A6-E699-4258-AE76-4374E1386B7B}" destId="{16F38CF0-FCD5-45C8-A554-20D543F9933B}" srcOrd="0" destOrd="0" presId="urn:microsoft.com/office/officeart/2005/8/layout/hierarchy1"/>
    <dgm:cxn modelId="{3012D568-ADA2-4699-9554-7ECFA91914CF}" type="presParOf" srcId="{16F38CF0-FCD5-45C8-A554-20D543F9933B}" destId="{8856B168-4DCC-41A7-B39F-27452CDCB89C}" srcOrd="0" destOrd="0" presId="urn:microsoft.com/office/officeart/2005/8/layout/hierarchy1"/>
    <dgm:cxn modelId="{07B10185-6D7A-4DAC-AC77-369738B50214}" type="presParOf" srcId="{8856B168-4DCC-41A7-B39F-27452CDCB89C}" destId="{58EF3D82-E848-41ED-8D70-4977DFBA1720}" srcOrd="0" destOrd="0" presId="urn:microsoft.com/office/officeart/2005/8/layout/hierarchy1"/>
    <dgm:cxn modelId="{6C7E36FB-C619-4AD4-94C5-501735981DC1}" type="presParOf" srcId="{8856B168-4DCC-41A7-B39F-27452CDCB89C}" destId="{88E1362B-0534-452E-AA66-E2F8BDAE62F4}" srcOrd="1" destOrd="0" presId="urn:microsoft.com/office/officeart/2005/8/layout/hierarchy1"/>
    <dgm:cxn modelId="{DA8F7C0B-4A9A-444B-9680-CE09186A7884}" type="presParOf" srcId="{16F38CF0-FCD5-45C8-A554-20D543F9933B}" destId="{6BCEDF4E-58FC-4AD1-A96A-AE59117E4237}" srcOrd="1" destOrd="0" presId="urn:microsoft.com/office/officeart/2005/8/layout/hierarchy1"/>
    <dgm:cxn modelId="{15FC5F10-D3E8-453E-B4B5-BFF9BCCA4CAE}" type="presParOf" srcId="{6BCEDF4E-58FC-4AD1-A96A-AE59117E4237}" destId="{47309CE6-9B45-42B0-A846-826585DE4C53}" srcOrd="0" destOrd="0" presId="urn:microsoft.com/office/officeart/2005/8/layout/hierarchy1"/>
    <dgm:cxn modelId="{327BE243-022A-4AE7-877B-72F3A4FFAD7F}" type="presParOf" srcId="{6BCEDF4E-58FC-4AD1-A96A-AE59117E4237}" destId="{BBEABBE8-8610-4784-B471-25F6C5FE491F}" srcOrd="1" destOrd="0" presId="urn:microsoft.com/office/officeart/2005/8/layout/hierarchy1"/>
    <dgm:cxn modelId="{AB1223C7-E36A-4982-ADC0-1D10A09226FB}" type="presParOf" srcId="{BBEABBE8-8610-4784-B471-25F6C5FE491F}" destId="{6346F7F4-5A3D-42A6-935A-2373E9DA7A6C}" srcOrd="0" destOrd="0" presId="urn:microsoft.com/office/officeart/2005/8/layout/hierarchy1"/>
    <dgm:cxn modelId="{B6632DB7-C3C9-45A3-979B-270406CB9E36}" type="presParOf" srcId="{6346F7F4-5A3D-42A6-935A-2373E9DA7A6C}" destId="{2A95FF81-1C35-4B70-93A5-1A2929962B07}" srcOrd="0" destOrd="0" presId="urn:microsoft.com/office/officeart/2005/8/layout/hierarchy1"/>
    <dgm:cxn modelId="{1484B29D-CC0D-4DFA-A31F-2DF7FB374E8D}" type="presParOf" srcId="{6346F7F4-5A3D-42A6-935A-2373E9DA7A6C}" destId="{5EF6611F-2B15-40EF-95B5-F0BBC072B1FE}" srcOrd="1" destOrd="0" presId="urn:microsoft.com/office/officeart/2005/8/layout/hierarchy1"/>
    <dgm:cxn modelId="{2BCE4C62-4B17-4BA7-95F6-E7BAC3C8E2FA}" type="presParOf" srcId="{BBEABBE8-8610-4784-B471-25F6C5FE491F}" destId="{6238032E-1253-431E-9114-82BBD668A635}" srcOrd="1" destOrd="0" presId="urn:microsoft.com/office/officeart/2005/8/layout/hierarchy1"/>
    <dgm:cxn modelId="{BD6873BB-8D95-41D8-B06B-78BFE46BA478}" type="presParOf" srcId="{6238032E-1253-431E-9114-82BBD668A635}" destId="{9C86C45E-C2F5-49A1-B8ED-65BCD30A9165}" srcOrd="0" destOrd="0" presId="urn:microsoft.com/office/officeart/2005/8/layout/hierarchy1"/>
    <dgm:cxn modelId="{DF8B8E54-12CC-46D5-8305-C95AD37748C6}" type="presParOf" srcId="{6238032E-1253-431E-9114-82BBD668A635}" destId="{7AA494F3-300F-4ADF-AECE-45EA2067144E}" srcOrd="1" destOrd="0" presId="urn:microsoft.com/office/officeart/2005/8/layout/hierarchy1"/>
    <dgm:cxn modelId="{4F9D41DC-14C4-4188-A2B9-923AFEC8C1C0}" type="presParOf" srcId="{7AA494F3-300F-4ADF-AECE-45EA2067144E}" destId="{1F9800EE-6C97-48B8-A2A4-7C0739FA8E0F}" srcOrd="0" destOrd="0" presId="urn:microsoft.com/office/officeart/2005/8/layout/hierarchy1"/>
    <dgm:cxn modelId="{1076D792-DB6A-4CB4-8C20-A54800588E69}" type="presParOf" srcId="{1F9800EE-6C97-48B8-A2A4-7C0739FA8E0F}" destId="{C50FC9BB-912E-4509-90EF-5D0BB7D02A69}" srcOrd="0" destOrd="0" presId="urn:microsoft.com/office/officeart/2005/8/layout/hierarchy1"/>
    <dgm:cxn modelId="{7E4A4E01-5210-4ADB-B24F-DE979A1FDCD6}" type="presParOf" srcId="{1F9800EE-6C97-48B8-A2A4-7C0739FA8E0F}" destId="{2BC1589F-26CA-473C-84F5-B8B1D24B8DD6}" srcOrd="1" destOrd="0" presId="urn:microsoft.com/office/officeart/2005/8/layout/hierarchy1"/>
    <dgm:cxn modelId="{FA6248EE-0DBF-440A-A9F9-DFCCD95946C0}" type="presParOf" srcId="{7AA494F3-300F-4ADF-AECE-45EA2067144E}" destId="{532A340B-2D91-464A-BA10-A5514632C82E}" srcOrd="1" destOrd="0" presId="urn:microsoft.com/office/officeart/2005/8/layout/hierarchy1"/>
    <dgm:cxn modelId="{01654CE6-D4C8-4953-B9BE-DDA3D451D29D}" type="presParOf" srcId="{532A340B-2D91-464A-BA10-A5514632C82E}" destId="{1FBCBDD1-0F25-4ADF-909A-EC522FD95D36}" srcOrd="0" destOrd="0" presId="urn:microsoft.com/office/officeart/2005/8/layout/hierarchy1"/>
    <dgm:cxn modelId="{C8D2FDB7-AF8B-4247-A5E6-E2E274EF0B01}" type="presParOf" srcId="{532A340B-2D91-464A-BA10-A5514632C82E}" destId="{30344DE7-A3DD-4571-8BFB-A9A2E1F9330B}" srcOrd="1" destOrd="0" presId="urn:microsoft.com/office/officeart/2005/8/layout/hierarchy1"/>
    <dgm:cxn modelId="{005D7997-7FA6-4BC2-9604-9CE6D7973B72}" type="presParOf" srcId="{30344DE7-A3DD-4571-8BFB-A9A2E1F9330B}" destId="{350776FF-E2EF-4E83-96B5-7D816665615C}" srcOrd="0" destOrd="0" presId="urn:microsoft.com/office/officeart/2005/8/layout/hierarchy1"/>
    <dgm:cxn modelId="{57B835C5-89FD-4D3F-B7CA-5C0CA995E299}" type="presParOf" srcId="{350776FF-E2EF-4E83-96B5-7D816665615C}" destId="{B28FA0EC-71C1-4484-924D-ABD0ED7DA67D}" srcOrd="0" destOrd="0" presId="urn:microsoft.com/office/officeart/2005/8/layout/hierarchy1"/>
    <dgm:cxn modelId="{01DE8119-B809-4228-A4DD-01D575C4682C}" type="presParOf" srcId="{350776FF-E2EF-4E83-96B5-7D816665615C}" destId="{1FA019D3-286F-4C9F-B442-F9B2A922F1C5}" srcOrd="1" destOrd="0" presId="urn:microsoft.com/office/officeart/2005/8/layout/hierarchy1"/>
    <dgm:cxn modelId="{E18222BF-1BEA-451D-9E66-88D70766F24C}" type="presParOf" srcId="{30344DE7-A3DD-4571-8BFB-A9A2E1F9330B}" destId="{2B3E2FFA-01EF-4E35-83C3-9B5D8CAA0ECF}" srcOrd="1" destOrd="0" presId="urn:microsoft.com/office/officeart/2005/8/layout/hierarchy1"/>
    <dgm:cxn modelId="{5A4FEB18-715B-4E35-A9BC-26A76626A039}" type="presParOf" srcId="{6238032E-1253-431E-9114-82BBD668A635}" destId="{B80BB010-DD9F-45A4-8C26-D5E7F68A1609}" srcOrd="2" destOrd="0" presId="urn:microsoft.com/office/officeart/2005/8/layout/hierarchy1"/>
    <dgm:cxn modelId="{2AA3E6EA-AF85-42DA-84D5-5EED313F22BE}" type="presParOf" srcId="{6238032E-1253-431E-9114-82BBD668A635}" destId="{46C8C7F1-2716-455A-BA32-26DFA84AAAF0}" srcOrd="3" destOrd="0" presId="urn:microsoft.com/office/officeart/2005/8/layout/hierarchy1"/>
    <dgm:cxn modelId="{7B214141-9917-48F1-92FF-4C7986FD434E}" type="presParOf" srcId="{46C8C7F1-2716-455A-BA32-26DFA84AAAF0}" destId="{501668A8-238C-41CD-A73D-3401EE9AEF59}" srcOrd="0" destOrd="0" presId="urn:microsoft.com/office/officeart/2005/8/layout/hierarchy1"/>
    <dgm:cxn modelId="{A49C1648-F8F5-4D7B-88AB-8EB665613A42}" type="presParOf" srcId="{501668A8-238C-41CD-A73D-3401EE9AEF59}" destId="{383F77D5-1A71-4C01-A0FC-7C46E2EE4B5D}" srcOrd="0" destOrd="0" presId="urn:microsoft.com/office/officeart/2005/8/layout/hierarchy1"/>
    <dgm:cxn modelId="{A37C9E8E-113C-4008-A070-6322C4BA01AF}" type="presParOf" srcId="{501668A8-238C-41CD-A73D-3401EE9AEF59}" destId="{64D276EF-3F3A-4CAE-B78D-48F24230A78A}" srcOrd="1" destOrd="0" presId="urn:microsoft.com/office/officeart/2005/8/layout/hierarchy1"/>
    <dgm:cxn modelId="{DCB0D40D-8722-408F-8230-2C67CD48565F}" type="presParOf" srcId="{46C8C7F1-2716-455A-BA32-26DFA84AAAF0}" destId="{ED3ED5C0-13AF-4904-ADC6-C430617C88F1}" srcOrd="1" destOrd="0" presId="urn:microsoft.com/office/officeart/2005/8/layout/hierarchy1"/>
    <dgm:cxn modelId="{E4227455-F548-4602-8A0C-6F7B5EAC721B}" type="presParOf" srcId="{ED3ED5C0-13AF-4904-ADC6-C430617C88F1}" destId="{9EC9910B-B842-4762-8B12-C8F8413122AE}" srcOrd="0" destOrd="0" presId="urn:microsoft.com/office/officeart/2005/8/layout/hierarchy1"/>
    <dgm:cxn modelId="{DEDB3751-9868-46D6-86F3-E8F7229EEBAC}" type="presParOf" srcId="{ED3ED5C0-13AF-4904-ADC6-C430617C88F1}" destId="{3EA849B9-5547-4A70-BA82-471E26854907}" srcOrd="1" destOrd="0" presId="urn:microsoft.com/office/officeart/2005/8/layout/hierarchy1"/>
    <dgm:cxn modelId="{667C29B1-A6BC-4CE4-A396-E007AEDCB52E}" type="presParOf" srcId="{3EA849B9-5547-4A70-BA82-471E26854907}" destId="{7BE86352-A998-4C04-BDD2-E29BF2C18926}" srcOrd="0" destOrd="0" presId="urn:microsoft.com/office/officeart/2005/8/layout/hierarchy1"/>
    <dgm:cxn modelId="{088F53E0-8A8F-4DF7-958B-F703465A8578}" type="presParOf" srcId="{7BE86352-A998-4C04-BDD2-E29BF2C18926}" destId="{8334B4FA-7501-40AF-8F31-EF0D3775FB00}" srcOrd="0" destOrd="0" presId="urn:microsoft.com/office/officeart/2005/8/layout/hierarchy1"/>
    <dgm:cxn modelId="{DA503CFE-2DC5-48E9-9F36-8E558BFC612B}" type="presParOf" srcId="{7BE86352-A998-4C04-BDD2-E29BF2C18926}" destId="{B31CC663-5B0F-4C8B-9906-7A700CCA9373}" srcOrd="1" destOrd="0" presId="urn:microsoft.com/office/officeart/2005/8/layout/hierarchy1"/>
    <dgm:cxn modelId="{C0CA3A0F-DA52-4D79-BB4E-16A25492C82E}" type="presParOf" srcId="{3EA849B9-5547-4A70-BA82-471E26854907}" destId="{7771D7B2-59A5-4A5E-A6FD-90F378E2AD78}" srcOrd="1" destOrd="0" presId="urn:microsoft.com/office/officeart/2005/8/layout/hierarchy1"/>
    <dgm:cxn modelId="{C02AA17A-AAC0-4239-8C4D-1F1A68794D7A}" type="presParOf" srcId="{6238032E-1253-431E-9114-82BBD668A635}" destId="{B229A3BC-1C2A-4375-A84C-B9D6116CAD7F}" srcOrd="4" destOrd="0" presId="urn:microsoft.com/office/officeart/2005/8/layout/hierarchy1"/>
    <dgm:cxn modelId="{A0F351E8-0522-40C3-B4D3-C233E597F567}" type="presParOf" srcId="{6238032E-1253-431E-9114-82BBD668A635}" destId="{F6E57627-65AB-42B1-8B84-07A5A05C98C9}" srcOrd="5" destOrd="0" presId="urn:microsoft.com/office/officeart/2005/8/layout/hierarchy1"/>
    <dgm:cxn modelId="{73EDDD87-7B6D-4B07-AF83-26946ED8131B}" type="presParOf" srcId="{F6E57627-65AB-42B1-8B84-07A5A05C98C9}" destId="{49679C40-EA25-4E5A-A0CC-066E8E8A5BBD}" srcOrd="0" destOrd="0" presId="urn:microsoft.com/office/officeart/2005/8/layout/hierarchy1"/>
    <dgm:cxn modelId="{E94FE216-B9B7-4E4E-B688-021129E8CB45}" type="presParOf" srcId="{49679C40-EA25-4E5A-A0CC-066E8E8A5BBD}" destId="{C4F440B2-E8B4-42BA-A2B0-8B7E7EBA000F}" srcOrd="0" destOrd="0" presId="urn:microsoft.com/office/officeart/2005/8/layout/hierarchy1"/>
    <dgm:cxn modelId="{7187E68C-2560-476A-9E08-B288719A4DB1}" type="presParOf" srcId="{49679C40-EA25-4E5A-A0CC-066E8E8A5BBD}" destId="{613D0630-989B-4358-AEE6-102B4C4BE753}" srcOrd="1" destOrd="0" presId="urn:microsoft.com/office/officeart/2005/8/layout/hierarchy1"/>
    <dgm:cxn modelId="{CB1F2548-CD44-4A69-B846-C83ADD3280E7}" type="presParOf" srcId="{F6E57627-65AB-42B1-8B84-07A5A05C98C9}" destId="{2266BC82-5FCB-4770-9C3C-AF3AE1123B29}" srcOrd="1" destOrd="0" presId="urn:microsoft.com/office/officeart/2005/8/layout/hierarchy1"/>
    <dgm:cxn modelId="{D2820504-50FA-4E83-ADDF-D53C4D8DBFCE}" type="presParOf" srcId="{2266BC82-5FCB-4770-9C3C-AF3AE1123B29}" destId="{A8EE217E-02F0-4718-BCFC-0CFDF1E564E4}" srcOrd="0" destOrd="0" presId="urn:microsoft.com/office/officeart/2005/8/layout/hierarchy1"/>
    <dgm:cxn modelId="{F2C10A4E-9F04-49EF-8B81-0CD51F1C2B71}" type="presParOf" srcId="{2266BC82-5FCB-4770-9C3C-AF3AE1123B29}" destId="{8F24C345-FF6D-48E6-99A0-D644E9203277}" srcOrd="1" destOrd="0" presId="urn:microsoft.com/office/officeart/2005/8/layout/hierarchy1"/>
    <dgm:cxn modelId="{A7BCEC3C-C2DC-46A3-A9B7-C9F248F9B5E5}" type="presParOf" srcId="{8F24C345-FF6D-48E6-99A0-D644E9203277}" destId="{E111709B-BCFA-40E8-A078-268A507C5411}" srcOrd="0" destOrd="0" presId="urn:microsoft.com/office/officeart/2005/8/layout/hierarchy1"/>
    <dgm:cxn modelId="{027B1C54-4603-41FB-8AA9-587D6114ABB8}" type="presParOf" srcId="{E111709B-BCFA-40E8-A078-268A507C5411}" destId="{8C454D0D-2B7F-49A7-B170-D4D4DD963486}" srcOrd="0" destOrd="0" presId="urn:microsoft.com/office/officeart/2005/8/layout/hierarchy1"/>
    <dgm:cxn modelId="{85233D34-3BB7-4D8A-BED6-62E35CE2753B}" type="presParOf" srcId="{E111709B-BCFA-40E8-A078-268A507C5411}" destId="{1BDDF33B-C7B9-40C2-8B57-D1A758BF0EED}" srcOrd="1" destOrd="0" presId="urn:microsoft.com/office/officeart/2005/8/layout/hierarchy1"/>
    <dgm:cxn modelId="{A10BDBF2-EABA-400E-95C6-92954B5DD664}" type="presParOf" srcId="{8F24C345-FF6D-48E6-99A0-D644E9203277}" destId="{20A8D9FC-6874-4E2D-81DB-2CD19A0B80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259161-716D-4405-B0AE-4092F6AD1828}"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IN"/>
        </a:p>
      </dgm:t>
    </dgm:pt>
    <dgm:pt modelId="{A2FE4BFA-9EB6-434C-852E-37AE08CE7DF9}">
      <dgm:prSet phldrT="[Text]" custT="1"/>
      <dgm:spPr/>
      <dgm:t>
        <a:bodyPr/>
        <a:lstStyle/>
        <a:p>
          <a:r>
            <a:rPr lang="en-IN" sz="1600" dirty="0">
              <a:solidFill>
                <a:srgbClr val="404040"/>
              </a:solidFill>
              <a:latin typeface="Trebuchet MS" panose="020B0603020202020204" pitchFamily="34" charset="0"/>
            </a:rPr>
            <a:t>Inward supplies of Feb month</a:t>
          </a:r>
        </a:p>
      </dgm:t>
    </dgm:pt>
    <dgm:pt modelId="{768ED28D-523B-46C4-93A6-361676BD4DA5}" type="parTrans" cxnId="{61077EB8-7763-4A75-9E93-D8040A937DEA}">
      <dgm:prSet/>
      <dgm:spPr/>
      <dgm:t>
        <a:bodyPr/>
        <a:lstStyle/>
        <a:p>
          <a:endParaRPr lang="en-IN"/>
        </a:p>
      </dgm:t>
    </dgm:pt>
    <dgm:pt modelId="{7DDC5326-1F5E-4029-820D-A129D2E78E88}" type="sibTrans" cxnId="{61077EB8-7763-4A75-9E93-D8040A937DEA}">
      <dgm:prSet/>
      <dgm:spPr/>
      <dgm:t>
        <a:bodyPr/>
        <a:lstStyle/>
        <a:p>
          <a:endParaRPr lang="en-IN"/>
        </a:p>
      </dgm:t>
    </dgm:pt>
    <dgm:pt modelId="{7F3DEB3E-1545-4107-9A6D-B13AFD4847E2}">
      <dgm:prSet phldrT="[Text]" custT="1"/>
      <dgm:spPr/>
      <dgm:t>
        <a:bodyPr/>
        <a:lstStyle/>
        <a:p>
          <a:r>
            <a:rPr lang="en-IN" sz="1600" dirty="0">
              <a:solidFill>
                <a:srgbClr val="404040"/>
              </a:solidFill>
              <a:latin typeface="Trebuchet MS" panose="020B0603020202020204" pitchFamily="34" charset="0"/>
            </a:rPr>
            <a:t>Reflect in </a:t>
          </a:r>
          <a:r>
            <a:rPr lang="en-IN" sz="1600" b="1" dirty="0">
              <a:solidFill>
                <a:srgbClr val="404040"/>
              </a:solidFill>
              <a:latin typeface="Trebuchet MS" panose="020B0603020202020204" pitchFamily="34" charset="0"/>
            </a:rPr>
            <a:t>Anx-2</a:t>
          </a:r>
          <a:r>
            <a:rPr lang="en-IN" sz="1600" dirty="0">
              <a:solidFill>
                <a:srgbClr val="404040"/>
              </a:solidFill>
              <a:latin typeface="Trebuchet MS" panose="020B0603020202020204" pitchFamily="34" charset="0"/>
            </a:rPr>
            <a:t> on near real time basis</a:t>
          </a:r>
        </a:p>
      </dgm:t>
    </dgm:pt>
    <dgm:pt modelId="{3B70E4C8-5C1E-4B4B-BACD-D481930FFB34}" type="parTrans" cxnId="{F75C9618-BBE8-432E-A7C0-EA525EF0C11C}">
      <dgm:prSet/>
      <dgm:spPr/>
      <dgm:t>
        <a:bodyPr/>
        <a:lstStyle/>
        <a:p>
          <a:endParaRPr lang="en-IN"/>
        </a:p>
      </dgm:t>
    </dgm:pt>
    <dgm:pt modelId="{23BFFC19-86FB-47D9-88A3-C76EA0DFDE3B}" type="sibTrans" cxnId="{F75C9618-BBE8-432E-A7C0-EA525EF0C11C}">
      <dgm:prSet/>
      <dgm:spPr/>
      <dgm:t>
        <a:bodyPr/>
        <a:lstStyle/>
        <a:p>
          <a:endParaRPr lang="en-IN"/>
        </a:p>
      </dgm:t>
    </dgm:pt>
    <dgm:pt modelId="{4B230F8B-A5E4-4643-AE77-7CAA5FA7B01D}">
      <dgm:prSet phldrT="[Text]" custT="1"/>
      <dgm:spPr/>
      <dgm:t>
        <a:bodyPr/>
        <a:lstStyle/>
        <a:p>
          <a:r>
            <a:rPr lang="en-IN" sz="1600" dirty="0">
              <a:solidFill>
                <a:srgbClr val="404040"/>
              </a:solidFill>
              <a:latin typeface="Trebuchet MS" panose="020B0603020202020204" pitchFamily="34" charset="0"/>
            </a:rPr>
            <a:t>Action (Accept, reject, keep pending) can be taken </a:t>
          </a:r>
          <a:r>
            <a:rPr lang="en-IN" sz="1600" dirty="0" err="1">
              <a:solidFill>
                <a:srgbClr val="404040"/>
              </a:solidFill>
              <a:latin typeface="Trebuchet MS" panose="020B0603020202020204" pitchFamily="34" charset="0"/>
            </a:rPr>
            <a:t>upto</a:t>
          </a:r>
          <a:r>
            <a:rPr lang="en-IN" sz="1600" dirty="0">
              <a:solidFill>
                <a:srgbClr val="404040"/>
              </a:solidFill>
              <a:latin typeface="Trebuchet MS" panose="020B0603020202020204" pitchFamily="34" charset="0"/>
            </a:rPr>
            <a:t> 20</a:t>
          </a:r>
          <a:r>
            <a:rPr lang="en-IN" sz="1600" baseline="30000" dirty="0">
              <a:solidFill>
                <a:srgbClr val="404040"/>
              </a:solidFill>
              <a:latin typeface="Trebuchet MS" panose="020B0603020202020204" pitchFamily="34" charset="0"/>
            </a:rPr>
            <a:t>th</a:t>
          </a:r>
          <a:r>
            <a:rPr lang="en-IN" sz="1600" dirty="0">
              <a:solidFill>
                <a:srgbClr val="404040"/>
              </a:solidFill>
              <a:latin typeface="Trebuchet MS" panose="020B0603020202020204" pitchFamily="34" charset="0"/>
            </a:rPr>
            <a:t> of March</a:t>
          </a:r>
        </a:p>
      </dgm:t>
    </dgm:pt>
    <dgm:pt modelId="{C0A4D5E2-58AD-41BF-B065-3972BFA41435}" type="parTrans" cxnId="{F2CC68A4-981C-48AD-B24C-FA08F93186FF}">
      <dgm:prSet/>
      <dgm:spPr/>
      <dgm:t>
        <a:bodyPr/>
        <a:lstStyle/>
        <a:p>
          <a:endParaRPr lang="en-IN"/>
        </a:p>
      </dgm:t>
    </dgm:pt>
    <dgm:pt modelId="{1D5F8C36-036D-4839-880B-C9A28BC21D48}" type="sibTrans" cxnId="{F2CC68A4-981C-48AD-B24C-FA08F93186FF}">
      <dgm:prSet/>
      <dgm:spPr/>
      <dgm:t>
        <a:bodyPr/>
        <a:lstStyle/>
        <a:p>
          <a:endParaRPr lang="en-IN"/>
        </a:p>
      </dgm:t>
    </dgm:pt>
    <dgm:pt modelId="{51B558A6-E699-4258-AE76-4374E1386B7B}" type="pres">
      <dgm:prSet presAssocID="{EC259161-716D-4405-B0AE-4092F6AD1828}" presName="hierChild1" presStyleCnt="0">
        <dgm:presLayoutVars>
          <dgm:chPref val="1"/>
          <dgm:dir/>
          <dgm:animOne val="branch"/>
          <dgm:animLvl val="lvl"/>
          <dgm:resizeHandles/>
        </dgm:presLayoutVars>
      </dgm:prSet>
      <dgm:spPr/>
    </dgm:pt>
    <dgm:pt modelId="{16F38CF0-FCD5-45C8-A554-20D543F9933B}" type="pres">
      <dgm:prSet presAssocID="{A2FE4BFA-9EB6-434C-852E-37AE08CE7DF9}" presName="hierRoot1" presStyleCnt="0"/>
      <dgm:spPr/>
    </dgm:pt>
    <dgm:pt modelId="{8856B168-4DCC-41A7-B39F-27452CDCB89C}" type="pres">
      <dgm:prSet presAssocID="{A2FE4BFA-9EB6-434C-852E-37AE08CE7DF9}" presName="composite" presStyleCnt="0"/>
      <dgm:spPr/>
    </dgm:pt>
    <dgm:pt modelId="{58EF3D82-E848-41ED-8D70-4977DFBA1720}" type="pres">
      <dgm:prSet presAssocID="{A2FE4BFA-9EB6-434C-852E-37AE08CE7DF9}" presName="background" presStyleLbl="node0" presStyleIdx="0" presStyleCnt="3"/>
      <dgm:spPr/>
    </dgm:pt>
    <dgm:pt modelId="{88E1362B-0534-452E-AA66-E2F8BDAE62F4}" type="pres">
      <dgm:prSet presAssocID="{A2FE4BFA-9EB6-434C-852E-37AE08CE7DF9}" presName="text" presStyleLbl="fgAcc0" presStyleIdx="0" presStyleCnt="3" custFlipHor="1">
        <dgm:presLayoutVars>
          <dgm:chPref val="3"/>
        </dgm:presLayoutVars>
      </dgm:prSet>
      <dgm:spPr/>
    </dgm:pt>
    <dgm:pt modelId="{6BCEDF4E-58FC-4AD1-A96A-AE59117E4237}" type="pres">
      <dgm:prSet presAssocID="{A2FE4BFA-9EB6-434C-852E-37AE08CE7DF9}" presName="hierChild2" presStyleCnt="0"/>
      <dgm:spPr/>
    </dgm:pt>
    <dgm:pt modelId="{C144380D-ECDA-4612-B26E-3916051CB857}" type="pres">
      <dgm:prSet presAssocID="{7F3DEB3E-1545-4107-9A6D-B13AFD4847E2}" presName="hierRoot1" presStyleCnt="0"/>
      <dgm:spPr/>
    </dgm:pt>
    <dgm:pt modelId="{5F9BAA55-E32E-4EDD-BE6F-A43ECBB0C6EB}" type="pres">
      <dgm:prSet presAssocID="{7F3DEB3E-1545-4107-9A6D-B13AFD4847E2}" presName="composite" presStyleCnt="0"/>
      <dgm:spPr/>
    </dgm:pt>
    <dgm:pt modelId="{4BDC42A1-D71E-4C58-ADD1-97AA7502E986}" type="pres">
      <dgm:prSet presAssocID="{7F3DEB3E-1545-4107-9A6D-B13AFD4847E2}" presName="background" presStyleLbl="node0" presStyleIdx="1" presStyleCnt="3"/>
      <dgm:spPr/>
    </dgm:pt>
    <dgm:pt modelId="{46893F23-A56D-4FD8-8039-D116733CF92D}" type="pres">
      <dgm:prSet presAssocID="{7F3DEB3E-1545-4107-9A6D-B13AFD4847E2}" presName="text" presStyleLbl="fgAcc0" presStyleIdx="1" presStyleCnt="3">
        <dgm:presLayoutVars>
          <dgm:chPref val="3"/>
        </dgm:presLayoutVars>
      </dgm:prSet>
      <dgm:spPr/>
    </dgm:pt>
    <dgm:pt modelId="{CBFDB5FB-8F24-41FE-8370-7EE89BE82EE2}" type="pres">
      <dgm:prSet presAssocID="{7F3DEB3E-1545-4107-9A6D-B13AFD4847E2}" presName="hierChild2" presStyleCnt="0"/>
      <dgm:spPr/>
    </dgm:pt>
    <dgm:pt modelId="{D4298EB6-BAFB-4BA8-89AE-DDF32D699E37}" type="pres">
      <dgm:prSet presAssocID="{4B230F8B-A5E4-4643-AE77-7CAA5FA7B01D}" presName="hierRoot1" presStyleCnt="0"/>
      <dgm:spPr/>
    </dgm:pt>
    <dgm:pt modelId="{8DF907A1-74E5-4E1A-B192-6243FCBC771D}" type="pres">
      <dgm:prSet presAssocID="{4B230F8B-A5E4-4643-AE77-7CAA5FA7B01D}" presName="composite" presStyleCnt="0"/>
      <dgm:spPr/>
    </dgm:pt>
    <dgm:pt modelId="{B6DE2800-E522-4199-AA31-F18BCC0BD94B}" type="pres">
      <dgm:prSet presAssocID="{4B230F8B-A5E4-4643-AE77-7CAA5FA7B01D}" presName="background" presStyleLbl="node0" presStyleIdx="2" presStyleCnt="3"/>
      <dgm:spPr/>
    </dgm:pt>
    <dgm:pt modelId="{6A1B2176-068A-4F69-9B08-D5114AE06DB4}" type="pres">
      <dgm:prSet presAssocID="{4B230F8B-A5E4-4643-AE77-7CAA5FA7B01D}" presName="text" presStyleLbl="fgAcc0" presStyleIdx="2" presStyleCnt="3" custLinFactNeighborX="-1053">
        <dgm:presLayoutVars>
          <dgm:chPref val="3"/>
        </dgm:presLayoutVars>
      </dgm:prSet>
      <dgm:spPr/>
    </dgm:pt>
    <dgm:pt modelId="{F3002381-2021-4648-9161-E25B1110ACFE}" type="pres">
      <dgm:prSet presAssocID="{4B230F8B-A5E4-4643-AE77-7CAA5FA7B01D}" presName="hierChild2" presStyleCnt="0"/>
      <dgm:spPr/>
    </dgm:pt>
  </dgm:ptLst>
  <dgm:cxnLst>
    <dgm:cxn modelId="{CB49D817-F90F-4658-8905-CE626FA289A5}" type="presOf" srcId="{7F3DEB3E-1545-4107-9A6D-B13AFD4847E2}" destId="{46893F23-A56D-4FD8-8039-D116733CF92D}" srcOrd="0" destOrd="0" presId="urn:microsoft.com/office/officeart/2005/8/layout/hierarchy1"/>
    <dgm:cxn modelId="{F75C9618-BBE8-432E-A7C0-EA525EF0C11C}" srcId="{EC259161-716D-4405-B0AE-4092F6AD1828}" destId="{7F3DEB3E-1545-4107-9A6D-B13AFD4847E2}" srcOrd="1" destOrd="0" parTransId="{3B70E4C8-5C1E-4B4B-BACD-D481930FFB34}" sibTransId="{23BFFC19-86FB-47D9-88A3-C76EA0DFDE3B}"/>
    <dgm:cxn modelId="{5F64412C-7CDA-4A44-BF9E-57797163A951}" type="presOf" srcId="{A2FE4BFA-9EB6-434C-852E-37AE08CE7DF9}" destId="{88E1362B-0534-452E-AA66-E2F8BDAE62F4}" srcOrd="0" destOrd="0" presId="urn:microsoft.com/office/officeart/2005/8/layout/hierarchy1"/>
    <dgm:cxn modelId="{A3B64762-31B9-4A31-86CE-765AE632CA02}" type="presOf" srcId="{EC259161-716D-4405-B0AE-4092F6AD1828}" destId="{51B558A6-E699-4258-AE76-4374E1386B7B}" srcOrd="0" destOrd="0" presId="urn:microsoft.com/office/officeart/2005/8/layout/hierarchy1"/>
    <dgm:cxn modelId="{F6089C91-40E2-45F9-A2F8-0D32D368FC35}" type="presOf" srcId="{4B230F8B-A5E4-4643-AE77-7CAA5FA7B01D}" destId="{6A1B2176-068A-4F69-9B08-D5114AE06DB4}" srcOrd="0" destOrd="0" presId="urn:microsoft.com/office/officeart/2005/8/layout/hierarchy1"/>
    <dgm:cxn modelId="{F2CC68A4-981C-48AD-B24C-FA08F93186FF}" srcId="{EC259161-716D-4405-B0AE-4092F6AD1828}" destId="{4B230F8B-A5E4-4643-AE77-7CAA5FA7B01D}" srcOrd="2" destOrd="0" parTransId="{C0A4D5E2-58AD-41BF-B065-3972BFA41435}" sibTransId="{1D5F8C36-036D-4839-880B-C9A28BC21D48}"/>
    <dgm:cxn modelId="{61077EB8-7763-4A75-9E93-D8040A937DEA}" srcId="{EC259161-716D-4405-B0AE-4092F6AD1828}" destId="{A2FE4BFA-9EB6-434C-852E-37AE08CE7DF9}" srcOrd="0" destOrd="0" parTransId="{768ED28D-523B-46C4-93A6-361676BD4DA5}" sibTransId="{7DDC5326-1F5E-4029-820D-A129D2E78E88}"/>
    <dgm:cxn modelId="{B3AD1406-10C6-4F08-9C48-33F1191E08C0}" type="presParOf" srcId="{51B558A6-E699-4258-AE76-4374E1386B7B}" destId="{16F38CF0-FCD5-45C8-A554-20D543F9933B}" srcOrd="0" destOrd="0" presId="urn:microsoft.com/office/officeart/2005/8/layout/hierarchy1"/>
    <dgm:cxn modelId="{3012D568-ADA2-4699-9554-7ECFA91914CF}" type="presParOf" srcId="{16F38CF0-FCD5-45C8-A554-20D543F9933B}" destId="{8856B168-4DCC-41A7-B39F-27452CDCB89C}" srcOrd="0" destOrd="0" presId="urn:microsoft.com/office/officeart/2005/8/layout/hierarchy1"/>
    <dgm:cxn modelId="{07B10185-6D7A-4DAC-AC77-369738B50214}" type="presParOf" srcId="{8856B168-4DCC-41A7-B39F-27452CDCB89C}" destId="{58EF3D82-E848-41ED-8D70-4977DFBA1720}" srcOrd="0" destOrd="0" presId="urn:microsoft.com/office/officeart/2005/8/layout/hierarchy1"/>
    <dgm:cxn modelId="{6C7E36FB-C619-4AD4-94C5-501735981DC1}" type="presParOf" srcId="{8856B168-4DCC-41A7-B39F-27452CDCB89C}" destId="{88E1362B-0534-452E-AA66-E2F8BDAE62F4}" srcOrd="1" destOrd="0" presId="urn:microsoft.com/office/officeart/2005/8/layout/hierarchy1"/>
    <dgm:cxn modelId="{DA8F7C0B-4A9A-444B-9680-CE09186A7884}" type="presParOf" srcId="{16F38CF0-FCD5-45C8-A554-20D543F9933B}" destId="{6BCEDF4E-58FC-4AD1-A96A-AE59117E4237}" srcOrd="1" destOrd="0" presId="urn:microsoft.com/office/officeart/2005/8/layout/hierarchy1"/>
    <dgm:cxn modelId="{3F1D4F94-4EC4-4EF4-BE4E-48EC36C525D8}" type="presParOf" srcId="{51B558A6-E699-4258-AE76-4374E1386B7B}" destId="{C144380D-ECDA-4612-B26E-3916051CB857}" srcOrd="1" destOrd="0" presId="urn:microsoft.com/office/officeart/2005/8/layout/hierarchy1"/>
    <dgm:cxn modelId="{0E4D9999-42D6-4A0E-95FB-A548A3BE37B0}" type="presParOf" srcId="{C144380D-ECDA-4612-B26E-3916051CB857}" destId="{5F9BAA55-E32E-4EDD-BE6F-A43ECBB0C6EB}" srcOrd="0" destOrd="0" presId="urn:microsoft.com/office/officeart/2005/8/layout/hierarchy1"/>
    <dgm:cxn modelId="{A25FF06F-2FB8-4796-AE2B-46234F26B29B}" type="presParOf" srcId="{5F9BAA55-E32E-4EDD-BE6F-A43ECBB0C6EB}" destId="{4BDC42A1-D71E-4C58-ADD1-97AA7502E986}" srcOrd="0" destOrd="0" presId="urn:microsoft.com/office/officeart/2005/8/layout/hierarchy1"/>
    <dgm:cxn modelId="{C7A54024-139A-4DB6-9511-1654BBBCE820}" type="presParOf" srcId="{5F9BAA55-E32E-4EDD-BE6F-A43ECBB0C6EB}" destId="{46893F23-A56D-4FD8-8039-D116733CF92D}" srcOrd="1" destOrd="0" presId="urn:microsoft.com/office/officeart/2005/8/layout/hierarchy1"/>
    <dgm:cxn modelId="{11F174E2-0168-45E5-AA59-8100843F18C8}" type="presParOf" srcId="{C144380D-ECDA-4612-B26E-3916051CB857}" destId="{CBFDB5FB-8F24-41FE-8370-7EE89BE82EE2}" srcOrd="1" destOrd="0" presId="urn:microsoft.com/office/officeart/2005/8/layout/hierarchy1"/>
    <dgm:cxn modelId="{83CFBAB7-B38F-476F-AB41-7846327C9A66}" type="presParOf" srcId="{51B558A6-E699-4258-AE76-4374E1386B7B}" destId="{D4298EB6-BAFB-4BA8-89AE-DDF32D699E37}" srcOrd="2" destOrd="0" presId="urn:microsoft.com/office/officeart/2005/8/layout/hierarchy1"/>
    <dgm:cxn modelId="{7CC62FF3-F894-48D4-8011-1009E19E0EBE}" type="presParOf" srcId="{D4298EB6-BAFB-4BA8-89AE-DDF32D699E37}" destId="{8DF907A1-74E5-4E1A-B192-6243FCBC771D}" srcOrd="0" destOrd="0" presId="urn:microsoft.com/office/officeart/2005/8/layout/hierarchy1"/>
    <dgm:cxn modelId="{2CC466C0-150E-4B49-9CEB-321F06CD4B40}" type="presParOf" srcId="{8DF907A1-74E5-4E1A-B192-6243FCBC771D}" destId="{B6DE2800-E522-4199-AA31-F18BCC0BD94B}" srcOrd="0" destOrd="0" presId="urn:microsoft.com/office/officeart/2005/8/layout/hierarchy1"/>
    <dgm:cxn modelId="{84407456-1E40-4AFA-B7A5-2A08A48D72D0}" type="presParOf" srcId="{8DF907A1-74E5-4E1A-B192-6243FCBC771D}" destId="{6A1B2176-068A-4F69-9B08-D5114AE06DB4}" srcOrd="1" destOrd="0" presId="urn:microsoft.com/office/officeart/2005/8/layout/hierarchy1"/>
    <dgm:cxn modelId="{7C4826DC-0E29-461B-8CD4-C0FAE6693167}" type="presParOf" srcId="{D4298EB6-BAFB-4BA8-89AE-DDF32D699E37}" destId="{F3002381-2021-4648-9161-E25B1110ACF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93AD1A-46AB-4B8D-8B29-00B7F45D32AC}" type="doc">
      <dgm:prSet loTypeId="urn:microsoft.com/office/officeart/2005/8/layout/hierarchy1" loCatId="hierarchy" qsTypeId="urn:microsoft.com/office/officeart/2005/8/quickstyle/simple2" qsCatId="simple" csTypeId="urn:microsoft.com/office/officeart/2005/8/colors/accent2_1" csCatId="accent2" phldr="1"/>
      <dgm:spPr/>
      <dgm:t>
        <a:bodyPr/>
        <a:lstStyle/>
        <a:p>
          <a:endParaRPr lang="en-IN"/>
        </a:p>
      </dgm:t>
    </dgm:pt>
    <dgm:pt modelId="{DA6EF496-117C-4550-ABCB-3720E4497794}">
      <dgm:prSet phldrT="[Text]" custT="1"/>
      <dgm:spPr/>
      <dgm:t>
        <a:bodyPr/>
        <a:lstStyle/>
        <a:p>
          <a:r>
            <a:rPr lang="en-IN" sz="1500" kern="1200" dirty="0">
              <a:solidFill>
                <a:srgbClr val="404040"/>
              </a:solidFill>
              <a:latin typeface="Trebuchet MS" panose="020B0603020202020204" pitchFamily="34" charset="0"/>
            </a:rPr>
            <a:t>Inward supplies (Feb) reported by supplier </a:t>
          </a:r>
          <a:r>
            <a:rPr lang="en-IN" sz="1500" kern="1200" dirty="0" err="1">
              <a:solidFill>
                <a:srgbClr val="404040"/>
              </a:solidFill>
              <a:latin typeface="Trebuchet MS" panose="020B0603020202020204" pitchFamily="34" charset="0"/>
            </a:rPr>
            <a:t>upto</a:t>
          </a:r>
          <a:r>
            <a:rPr lang="en-IN" sz="1500" kern="1200" dirty="0">
              <a:solidFill>
                <a:srgbClr val="404040"/>
              </a:solidFill>
              <a:latin typeface="Trebuchet MS" panose="020B0603020202020204" pitchFamily="34" charset="0"/>
            </a:rPr>
            <a:t> 10</a:t>
          </a:r>
          <a:r>
            <a:rPr lang="en-IN" sz="1500" kern="1200" baseline="30000" dirty="0">
              <a:solidFill>
                <a:srgbClr val="404040"/>
              </a:solidFill>
              <a:latin typeface="Trebuchet MS" panose="020B0603020202020204" pitchFamily="34" charset="0"/>
              <a:ea typeface="+mn-ea"/>
              <a:cs typeface="+mn-cs"/>
            </a:rPr>
            <a:t>th</a:t>
          </a:r>
        </a:p>
      </dgm:t>
    </dgm:pt>
    <dgm:pt modelId="{765A69BC-93D9-49BB-9389-C323720EE7E0}" type="parTrans" cxnId="{2F6FBB2D-9E9A-4433-80B9-A1B84A295E66}">
      <dgm:prSet/>
      <dgm:spPr/>
      <dgm:t>
        <a:bodyPr/>
        <a:lstStyle/>
        <a:p>
          <a:endParaRPr lang="en-IN"/>
        </a:p>
      </dgm:t>
    </dgm:pt>
    <dgm:pt modelId="{74EB0EC5-E24D-4C5B-B70C-A534EB9C662C}" type="sibTrans" cxnId="{2F6FBB2D-9E9A-4433-80B9-A1B84A295E66}">
      <dgm:prSet/>
      <dgm:spPr/>
      <dgm:t>
        <a:bodyPr/>
        <a:lstStyle/>
        <a:p>
          <a:endParaRPr lang="en-IN"/>
        </a:p>
      </dgm:t>
    </dgm:pt>
    <dgm:pt modelId="{06A90E59-039D-4750-BC1E-131577566A59}">
      <dgm:prSet phldrT="[Text]" custT="1"/>
      <dgm:spPr/>
      <dgm:t>
        <a:bodyPr/>
        <a:lstStyle/>
        <a:p>
          <a:r>
            <a:rPr lang="en-IN" sz="1500" dirty="0">
              <a:solidFill>
                <a:srgbClr val="404040"/>
              </a:solidFill>
              <a:latin typeface="Trebuchet MS" panose="020B0603020202020204" pitchFamily="34" charset="0"/>
            </a:rPr>
            <a:t>Before 10</a:t>
          </a:r>
          <a:r>
            <a:rPr lang="en-IN" sz="1500" baseline="30000" dirty="0">
              <a:solidFill>
                <a:srgbClr val="404040"/>
              </a:solidFill>
              <a:latin typeface="Trebuchet MS" panose="020B0603020202020204" pitchFamily="34" charset="0"/>
            </a:rPr>
            <a:t>th</a:t>
          </a:r>
          <a:r>
            <a:rPr lang="en-IN" sz="1500" dirty="0">
              <a:solidFill>
                <a:srgbClr val="404040"/>
              </a:solidFill>
              <a:latin typeface="Trebuchet MS" panose="020B0603020202020204" pitchFamily="34" charset="0"/>
            </a:rPr>
            <a:t> of March</a:t>
          </a:r>
        </a:p>
      </dgm:t>
    </dgm:pt>
    <dgm:pt modelId="{CF0AC1BC-6C7E-4E0F-96AE-9F4CD2A820C3}" type="parTrans" cxnId="{7D2430A6-9D4A-4F88-B9C4-D95CC495F0B2}">
      <dgm:prSet/>
      <dgm:spPr/>
      <dgm:t>
        <a:bodyPr/>
        <a:lstStyle/>
        <a:p>
          <a:endParaRPr lang="en-IN"/>
        </a:p>
      </dgm:t>
    </dgm:pt>
    <dgm:pt modelId="{3D5A2B1B-1F92-4529-AB8B-2CD13C210977}" type="sibTrans" cxnId="{7D2430A6-9D4A-4F88-B9C4-D95CC495F0B2}">
      <dgm:prSet/>
      <dgm:spPr/>
      <dgm:t>
        <a:bodyPr/>
        <a:lstStyle/>
        <a:p>
          <a:endParaRPr lang="en-IN"/>
        </a:p>
      </dgm:t>
    </dgm:pt>
    <dgm:pt modelId="{EA4D4F00-8DD9-4E82-B2D2-5A1565A87A23}">
      <dgm:prSet phldrT="[Text]" custT="1"/>
      <dgm:spPr/>
      <dgm:t>
        <a:bodyPr/>
        <a:lstStyle/>
        <a:p>
          <a:r>
            <a:rPr lang="en-IN" sz="1500" dirty="0">
              <a:solidFill>
                <a:srgbClr val="404040"/>
              </a:solidFill>
              <a:latin typeface="Trebuchet MS" panose="020B0603020202020204" pitchFamily="34" charset="0"/>
            </a:rPr>
            <a:t>Post 11</a:t>
          </a:r>
          <a:r>
            <a:rPr lang="en-IN" sz="1500" baseline="30000" dirty="0">
              <a:solidFill>
                <a:srgbClr val="404040"/>
              </a:solidFill>
              <a:latin typeface="Trebuchet MS" panose="020B0603020202020204" pitchFamily="34" charset="0"/>
            </a:rPr>
            <a:t>th</a:t>
          </a:r>
          <a:r>
            <a:rPr lang="en-IN" sz="1500" dirty="0">
              <a:solidFill>
                <a:srgbClr val="404040"/>
              </a:solidFill>
              <a:latin typeface="Trebuchet MS" panose="020B0603020202020204" pitchFamily="34" charset="0"/>
            </a:rPr>
            <a:t> of March</a:t>
          </a:r>
        </a:p>
      </dgm:t>
    </dgm:pt>
    <dgm:pt modelId="{19239156-4620-4340-98A2-AC1CA466EFEC}" type="parTrans" cxnId="{3AD58992-C34B-4460-A2B9-2796E2B5D927}">
      <dgm:prSet/>
      <dgm:spPr/>
      <dgm:t>
        <a:bodyPr/>
        <a:lstStyle/>
        <a:p>
          <a:endParaRPr lang="en-IN"/>
        </a:p>
      </dgm:t>
    </dgm:pt>
    <dgm:pt modelId="{448BE823-C37F-4F0E-A029-1CD94A1E27C7}" type="sibTrans" cxnId="{3AD58992-C34B-4460-A2B9-2796E2B5D927}">
      <dgm:prSet/>
      <dgm:spPr/>
      <dgm:t>
        <a:bodyPr/>
        <a:lstStyle/>
        <a:p>
          <a:endParaRPr lang="en-IN"/>
        </a:p>
      </dgm:t>
    </dgm:pt>
    <dgm:pt modelId="{68319C75-81DC-4187-9A7B-189AA76D8DC6}">
      <dgm:prSet phldrT="[Text]" custT="1"/>
      <dgm:spPr/>
      <dgm:t>
        <a:bodyPr/>
        <a:lstStyle/>
        <a:p>
          <a:r>
            <a:rPr lang="en-IN" sz="1500" dirty="0">
              <a:solidFill>
                <a:srgbClr val="404040"/>
              </a:solidFill>
              <a:latin typeface="Trebuchet MS" panose="020B0603020202020204" pitchFamily="34" charset="0"/>
            </a:rPr>
            <a:t>Accept</a:t>
          </a:r>
        </a:p>
      </dgm:t>
    </dgm:pt>
    <dgm:pt modelId="{D51B56D0-EBD5-4544-8CB3-1FB5D67C7A85}" type="parTrans" cxnId="{13D3EEC4-5C8A-46D7-BA8E-78208BE3B548}">
      <dgm:prSet/>
      <dgm:spPr/>
      <dgm:t>
        <a:bodyPr/>
        <a:lstStyle/>
        <a:p>
          <a:endParaRPr lang="en-IN"/>
        </a:p>
      </dgm:t>
    </dgm:pt>
    <dgm:pt modelId="{1F14EF2E-E44C-48F3-BE51-6807078E37F4}" type="sibTrans" cxnId="{13D3EEC4-5C8A-46D7-BA8E-78208BE3B548}">
      <dgm:prSet/>
      <dgm:spPr/>
      <dgm:t>
        <a:bodyPr/>
        <a:lstStyle/>
        <a:p>
          <a:endParaRPr lang="en-IN"/>
        </a:p>
      </dgm:t>
    </dgm:pt>
    <dgm:pt modelId="{5EF1C4BF-5AEB-4B4E-A04F-D14C08F04DFF}">
      <dgm:prSet phldrT="[Text]" custT="1"/>
      <dgm:spPr/>
      <dgm:t>
        <a:bodyPr/>
        <a:lstStyle/>
        <a:p>
          <a:r>
            <a:rPr lang="en-IN" sz="1500" dirty="0">
              <a:solidFill>
                <a:srgbClr val="404040"/>
              </a:solidFill>
              <a:latin typeface="Trebuchet MS" panose="020B0603020202020204" pitchFamily="34" charset="0"/>
            </a:rPr>
            <a:t>Edit done by the supplier before acceptance by the recipient</a:t>
          </a:r>
        </a:p>
      </dgm:t>
    </dgm:pt>
    <dgm:pt modelId="{F65A763C-EEF1-43FF-990C-D673BD102E7D}" type="parTrans" cxnId="{CE4E400F-7BED-4350-A247-45F7C6BA81A2}">
      <dgm:prSet/>
      <dgm:spPr/>
      <dgm:t>
        <a:bodyPr/>
        <a:lstStyle/>
        <a:p>
          <a:endParaRPr lang="en-IN"/>
        </a:p>
      </dgm:t>
    </dgm:pt>
    <dgm:pt modelId="{7D75422E-57D2-4426-8C3D-79E2ABD1517C}" type="sibTrans" cxnId="{CE4E400F-7BED-4350-A247-45F7C6BA81A2}">
      <dgm:prSet/>
      <dgm:spPr/>
      <dgm:t>
        <a:bodyPr/>
        <a:lstStyle/>
        <a:p>
          <a:endParaRPr lang="en-IN"/>
        </a:p>
      </dgm:t>
    </dgm:pt>
    <dgm:pt modelId="{788CC987-B45F-4BA6-9825-FB7C59FA6179}">
      <dgm:prSet phldrT="[Text]" custT="1"/>
      <dgm:spPr/>
      <dgm:t>
        <a:bodyPr/>
        <a:lstStyle/>
        <a:p>
          <a:r>
            <a:rPr lang="en-IN" sz="1500" dirty="0">
              <a:solidFill>
                <a:srgbClr val="404040"/>
              </a:solidFill>
              <a:latin typeface="Trebuchet MS" panose="020B0603020202020204" pitchFamily="34" charset="0"/>
            </a:rPr>
            <a:t>Accept</a:t>
          </a:r>
        </a:p>
      </dgm:t>
    </dgm:pt>
    <dgm:pt modelId="{C2779D34-91F0-48D9-B193-FBFD02285EA8}" type="parTrans" cxnId="{189F7148-12F7-4F09-B945-69BE404A8558}">
      <dgm:prSet/>
      <dgm:spPr/>
      <dgm:t>
        <a:bodyPr/>
        <a:lstStyle/>
        <a:p>
          <a:endParaRPr lang="en-IN"/>
        </a:p>
      </dgm:t>
    </dgm:pt>
    <dgm:pt modelId="{04866DB4-430F-45FA-B585-EA192073C337}" type="sibTrans" cxnId="{189F7148-12F7-4F09-B945-69BE404A8558}">
      <dgm:prSet/>
      <dgm:spPr/>
      <dgm:t>
        <a:bodyPr/>
        <a:lstStyle/>
        <a:p>
          <a:endParaRPr lang="en-IN"/>
        </a:p>
      </dgm:t>
    </dgm:pt>
    <dgm:pt modelId="{4A306314-3F17-44C2-A88B-B403F3B91262}">
      <dgm:prSet phldrT="[Text]" custT="1"/>
      <dgm:spPr/>
      <dgm:t>
        <a:bodyPr/>
        <a:lstStyle/>
        <a:p>
          <a:r>
            <a:rPr lang="en-IN" sz="1500" dirty="0">
              <a:solidFill>
                <a:srgbClr val="404040"/>
              </a:solidFill>
              <a:latin typeface="Trebuchet MS" panose="020B0603020202020204" pitchFamily="34" charset="0"/>
            </a:rPr>
            <a:t>Unlocked by recipient</a:t>
          </a:r>
        </a:p>
      </dgm:t>
    </dgm:pt>
    <dgm:pt modelId="{EFFFACB4-5066-40F4-BDAC-F604CEEB3083}" type="parTrans" cxnId="{88AA7EF8-ABEE-4D8E-8467-37EB715A56EC}">
      <dgm:prSet/>
      <dgm:spPr/>
      <dgm:t>
        <a:bodyPr/>
        <a:lstStyle/>
        <a:p>
          <a:endParaRPr lang="en-IN"/>
        </a:p>
      </dgm:t>
    </dgm:pt>
    <dgm:pt modelId="{13656CEE-4EEA-410B-BE4C-07BC57A99CA0}" type="sibTrans" cxnId="{88AA7EF8-ABEE-4D8E-8467-37EB715A56EC}">
      <dgm:prSet/>
      <dgm:spPr/>
      <dgm:t>
        <a:bodyPr/>
        <a:lstStyle/>
        <a:p>
          <a:endParaRPr lang="en-IN"/>
        </a:p>
      </dgm:t>
    </dgm:pt>
    <dgm:pt modelId="{670FF00E-1AD6-4BC3-BD11-84DE4A378417}">
      <dgm:prSet phldrT="[Text]" custT="1"/>
      <dgm:spPr/>
      <dgm:t>
        <a:bodyPr/>
        <a:lstStyle/>
        <a:p>
          <a:r>
            <a:rPr lang="en-IN" sz="1500" dirty="0">
              <a:solidFill>
                <a:srgbClr val="404040"/>
              </a:solidFill>
              <a:latin typeface="Trebuchet MS" panose="020B0603020202020204" pitchFamily="34" charset="0"/>
            </a:rPr>
            <a:t>Edited by the supplier</a:t>
          </a:r>
        </a:p>
      </dgm:t>
    </dgm:pt>
    <dgm:pt modelId="{298CB921-479E-478C-B42F-291895704E65}" type="parTrans" cxnId="{2CB17EBA-ACB7-4981-A55A-2809EE354128}">
      <dgm:prSet/>
      <dgm:spPr/>
      <dgm:t>
        <a:bodyPr/>
        <a:lstStyle/>
        <a:p>
          <a:endParaRPr lang="en-IN"/>
        </a:p>
      </dgm:t>
    </dgm:pt>
    <dgm:pt modelId="{D83B03DB-C107-4624-B3C4-4B28A1B9B2E3}" type="sibTrans" cxnId="{2CB17EBA-ACB7-4981-A55A-2809EE354128}">
      <dgm:prSet/>
      <dgm:spPr/>
      <dgm:t>
        <a:bodyPr/>
        <a:lstStyle/>
        <a:p>
          <a:endParaRPr lang="en-IN"/>
        </a:p>
      </dgm:t>
    </dgm:pt>
    <dgm:pt modelId="{0916BE55-53B8-4FE9-B333-07A5B925A437}">
      <dgm:prSet phldrT="[Text]" custT="1"/>
      <dgm:spPr/>
      <dgm:t>
        <a:bodyPr/>
        <a:lstStyle/>
        <a:p>
          <a:r>
            <a:rPr lang="en-IN" sz="1500" kern="1200" dirty="0">
              <a:solidFill>
                <a:srgbClr val="404040"/>
              </a:solidFill>
              <a:latin typeface="Trebuchet MS" panose="020B0603020202020204" pitchFamily="34" charset="0"/>
              <a:ea typeface="+mn-ea"/>
              <a:cs typeface="+mn-cs"/>
            </a:rPr>
            <a:t>Accept</a:t>
          </a:r>
        </a:p>
      </dgm:t>
    </dgm:pt>
    <dgm:pt modelId="{16BF2B94-6C7E-4ECE-8A52-8B2503478A36}" type="parTrans" cxnId="{0FC9C45D-B601-417D-927B-EE078AD11C7C}">
      <dgm:prSet/>
      <dgm:spPr/>
      <dgm:t>
        <a:bodyPr/>
        <a:lstStyle/>
        <a:p>
          <a:endParaRPr lang="en-IN"/>
        </a:p>
      </dgm:t>
    </dgm:pt>
    <dgm:pt modelId="{B7A1229E-BAB2-4B53-B6A9-3580ACA97897}" type="sibTrans" cxnId="{0FC9C45D-B601-417D-927B-EE078AD11C7C}">
      <dgm:prSet/>
      <dgm:spPr/>
      <dgm:t>
        <a:bodyPr/>
        <a:lstStyle/>
        <a:p>
          <a:endParaRPr lang="en-IN"/>
        </a:p>
      </dgm:t>
    </dgm:pt>
    <dgm:pt modelId="{8684DA88-7EF0-40BF-BB41-48577FEADC0C}">
      <dgm:prSet phldrT="[Text]" custT="1"/>
      <dgm:spPr/>
      <dgm:t>
        <a:bodyPr/>
        <a:lstStyle/>
        <a:p>
          <a:r>
            <a:rPr lang="en-IN" sz="1500" dirty="0">
              <a:solidFill>
                <a:srgbClr val="404040"/>
              </a:solidFill>
              <a:latin typeface="Trebuchet MS" panose="020B0603020202020204" pitchFamily="34" charset="0"/>
            </a:rPr>
            <a:t>No action </a:t>
          </a:r>
        </a:p>
      </dgm:t>
    </dgm:pt>
    <dgm:pt modelId="{0F7CE328-DB69-480D-AC88-90CAD25A1F33}" type="parTrans" cxnId="{30D8DD82-5592-42F5-96F8-8BD5DBE0D9D1}">
      <dgm:prSet/>
      <dgm:spPr/>
      <dgm:t>
        <a:bodyPr/>
        <a:lstStyle/>
        <a:p>
          <a:endParaRPr lang="en-IN"/>
        </a:p>
      </dgm:t>
    </dgm:pt>
    <dgm:pt modelId="{3E018931-D8FD-491E-B23A-19A971DE0CA8}" type="sibTrans" cxnId="{30D8DD82-5592-42F5-96F8-8BD5DBE0D9D1}">
      <dgm:prSet/>
      <dgm:spPr/>
      <dgm:t>
        <a:bodyPr/>
        <a:lstStyle/>
        <a:p>
          <a:endParaRPr lang="en-IN"/>
        </a:p>
      </dgm:t>
    </dgm:pt>
    <dgm:pt modelId="{6E520F85-5DF7-4C51-80B4-F56E5485F65B}">
      <dgm:prSet phldrT="[Text]" custT="1"/>
      <dgm:spPr/>
      <dgm:t>
        <a:bodyPr/>
        <a:lstStyle/>
        <a:p>
          <a:r>
            <a:rPr lang="en-IN" sz="1500" dirty="0">
              <a:solidFill>
                <a:srgbClr val="404040"/>
              </a:solidFill>
              <a:latin typeface="Trebuchet MS" panose="020B0603020202020204" pitchFamily="34" charset="0"/>
            </a:rPr>
            <a:t>Accept</a:t>
          </a:r>
        </a:p>
      </dgm:t>
    </dgm:pt>
    <dgm:pt modelId="{5795C28F-EACF-4CE3-BD6A-2CC9D1ACD49E}" type="parTrans" cxnId="{59218488-6D3B-43B0-89E7-585F1FCC7929}">
      <dgm:prSet/>
      <dgm:spPr/>
      <dgm:t>
        <a:bodyPr/>
        <a:lstStyle/>
        <a:p>
          <a:endParaRPr lang="en-IN"/>
        </a:p>
      </dgm:t>
    </dgm:pt>
    <dgm:pt modelId="{06BD3B34-2D18-41F1-97CC-AD1AED5E25EF}" type="sibTrans" cxnId="{59218488-6D3B-43B0-89E7-585F1FCC7929}">
      <dgm:prSet/>
      <dgm:spPr/>
      <dgm:t>
        <a:bodyPr/>
        <a:lstStyle/>
        <a:p>
          <a:endParaRPr lang="en-IN"/>
        </a:p>
      </dgm:t>
    </dgm:pt>
    <dgm:pt modelId="{DB6C8745-EF74-4D43-9B38-B90FD1FF84EA}" type="pres">
      <dgm:prSet presAssocID="{0393AD1A-46AB-4B8D-8B29-00B7F45D32AC}" presName="hierChild1" presStyleCnt="0">
        <dgm:presLayoutVars>
          <dgm:chPref val="1"/>
          <dgm:dir/>
          <dgm:animOne val="branch"/>
          <dgm:animLvl val="lvl"/>
          <dgm:resizeHandles/>
        </dgm:presLayoutVars>
      </dgm:prSet>
      <dgm:spPr/>
    </dgm:pt>
    <dgm:pt modelId="{990F160A-D3F3-4AEE-AACB-FD65DC3C791D}" type="pres">
      <dgm:prSet presAssocID="{DA6EF496-117C-4550-ABCB-3720E4497794}" presName="hierRoot1" presStyleCnt="0"/>
      <dgm:spPr/>
    </dgm:pt>
    <dgm:pt modelId="{0B0671D5-1C17-4899-BD1B-B7CC396C53CC}" type="pres">
      <dgm:prSet presAssocID="{DA6EF496-117C-4550-ABCB-3720E4497794}" presName="composite" presStyleCnt="0"/>
      <dgm:spPr/>
    </dgm:pt>
    <dgm:pt modelId="{3583F7D8-FF20-44A6-A5B8-AB05634D658D}" type="pres">
      <dgm:prSet presAssocID="{DA6EF496-117C-4550-ABCB-3720E4497794}" presName="background" presStyleLbl="node0" presStyleIdx="0" presStyleCnt="1"/>
      <dgm:spPr/>
    </dgm:pt>
    <dgm:pt modelId="{5699ECA8-2DFA-4084-BCA0-58F4B494E777}" type="pres">
      <dgm:prSet presAssocID="{DA6EF496-117C-4550-ABCB-3720E4497794}" presName="text" presStyleLbl="fgAcc0" presStyleIdx="0" presStyleCnt="1" custScaleX="222915" custScaleY="210271">
        <dgm:presLayoutVars>
          <dgm:chPref val="3"/>
        </dgm:presLayoutVars>
      </dgm:prSet>
      <dgm:spPr/>
    </dgm:pt>
    <dgm:pt modelId="{60F57EDD-FCB2-4D94-93E5-70EBF05794E2}" type="pres">
      <dgm:prSet presAssocID="{DA6EF496-117C-4550-ABCB-3720E4497794}" presName="hierChild2" presStyleCnt="0"/>
      <dgm:spPr/>
    </dgm:pt>
    <dgm:pt modelId="{BFAACE96-0207-4C8E-AA11-64F98FE069F0}" type="pres">
      <dgm:prSet presAssocID="{CF0AC1BC-6C7E-4E0F-96AE-9F4CD2A820C3}" presName="Name10" presStyleLbl="parChTrans1D2" presStyleIdx="0" presStyleCnt="2"/>
      <dgm:spPr/>
    </dgm:pt>
    <dgm:pt modelId="{8A76FF68-C17F-491A-A729-C3F50DFC75E9}" type="pres">
      <dgm:prSet presAssocID="{06A90E59-039D-4750-BC1E-131577566A59}" presName="hierRoot2" presStyleCnt="0"/>
      <dgm:spPr/>
    </dgm:pt>
    <dgm:pt modelId="{80EB5139-268A-492C-B372-E8EEA2A85858}" type="pres">
      <dgm:prSet presAssocID="{06A90E59-039D-4750-BC1E-131577566A59}" presName="composite2" presStyleCnt="0"/>
      <dgm:spPr/>
    </dgm:pt>
    <dgm:pt modelId="{FFE13135-CE56-4C69-9DB8-A96B803F38A2}" type="pres">
      <dgm:prSet presAssocID="{06A90E59-039D-4750-BC1E-131577566A59}" presName="background2" presStyleLbl="node2" presStyleIdx="0" presStyleCnt="2"/>
      <dgm:spPr/>
    </dgm:pt>
    <dgm:pt modelId="{B0F51E0E-D82F-41D0-B93C-20C5B09E2F6D}" type="pres">
      <dgm:prSet presAssocID="{06A90E59-039D-4750-BC1E-131577566A59}" presName="text2" presStyleLbl="fgAcc2" presStyleIdx="0" presStyleCnt="2" custScaleX="205447" custLinFactX="-51859" custLinFactNeighborX="-100000">
        <dgm:presLayoutVars>
          <dgm:chPref val="3"/>
        </dgm:presLayoutVars>
      </dgm:prSet>
      <dgm:spPr/>
    </dgm:pt>
    <dgm:pt modelId="{EA20CFFA-70A3-4EC9-9CCD-2034A0078FC5}" type="pres">
      <dgm:prSet presAssocID="{06A90E59-039D-4750-BC1E-131577566A59}" presName="hierChild3" presStyleCnt="0"/>
      <dgm:spPr/>
    </dgm:pt>
    <dgm:pt modelId="{007FC074-C88B-4F00-9F71-469D83CD7465}" type="pres">
      <dgm:prSet presAssocID="{D51B56D0-EBD5-4544-8CB3-1FB5D67C7A85}" presName="Name17" presStyleLbl="parChTrans1D3" presStyleIdx="0" presStyleCnt="4"/>
      <dgm:spPr/>
    </dgm:pt>
    <dgm:pt modelId="{4E4ECCB3-B334-48E6-AF77-F19256AA159B}" type="pres">
      <dgm:prSet presAssocID="{68319C75-81DC-4187-9A7B-189AA76D8DC6}" presName="hierRoot3" presStyleCnt="0"/>
      <dgm:spPr/>
    </dgm:pt>
    <dgm:pt modelId="{FCC652C0-76E0-4436-8D90-5B2860686F65}" type="pres">
      <dgm:prSet presAssocID="{68319C75-81DC-4187-9A7B-189AA76D8DC6}" presName="composite3" presStyleCnt="0"/>
      <dgm:spPr/>
    </dgm:pt>
    <dgm:pt modelId="{4AAD5865-ACFD-4EF5-9AF3-6C93AB838BCF}" type="pres">
      <dgm:prSet presAssocID="{68319C75-81DC-4187-9A7B-189AA76D8DC6}" presName="background3" presStyleLbl="node3" presStyleIdx="0" presStyleCnt="4"/>
      <dgm:spPr/>
    </dgm:pt>
    <dgm:pt modelId="{A673DE67-2731-455D-B66D-B369A8F89517}" type="pres">
      <dgm:prSet presAssocID="{68319C75-81DC-4187-9A7B-189AA76D8DC6}" presName="text3" presStyleLbl="fgAcc3" presStyleIdx="0" presStyleCnt="4" custScaleX="102303" custLinFactNeighborX="-55891">
        <dgm:presLayoutVars>
          <dgm:chPref val="3"/>
        </dgm:presLayoutVars>
      </dgm:prSet>
      <dgm:spPr/>
    </dgm:pt>
    <dgm:pt modelId="{A976E676-F5A9-4FED-96E6-09F4422AE34C}" type="pres">
      <dgm:prSet presAssocID="{68319C75-81DC-4187-9A7B-189AA76D8DC6}" presName="hierChild4" presStyleCnt="0"/>
      <dgm:spPr/>
    </dgm:pt>
    <dgm:pt modelId="{6CE3E8FE-5AFA-4BEF-87C3-5A3E8C640E84}" type="pres">
      <dgm:prSet presAssocID="{F65A763C-EEF1-43FF-990C-D673BD102E7D}" presName="Name17" presStyleLbl="parChTrans1D3" presStyleIdx="1" presStyleCnt="4"/>
      <dgm:spPr/>
    </dgm:pt>
    <dgm:pt modelId="{24CAF16B-B8B7-43D8-AF7C-707717BDFC0A}" type="pres">
      <dgm:prSet presAssocID="{5EF1C4BF-5AEB-4B4E-A04F-D14C08F04DFF}" presName="hierRoot3" presStyleCnt="0"/>
      <dgm:spPr/>
    </dgm:pt>
    <dgm:pt modelId="{92ACCC8B-0E03-4D9D-BB18-C46513D2A946}" type="pres">
      <dgm:prSet presAssocID="{5EF1C4BF-5AEB-4B4E-A04F-D14C08F04DFF}" presName="composite3" presStyleCnt="0"/>
      <dgm:spPr/>
    </dgm:pt>
    <dgm:pt modelId="{78E89226-A21A-4744-B0DA-ED35F73D4DD1}" type="pres">
      <dgm:prSet presAssocID="{5EF1C4BF-5AEB-4B4E-A04F-D14C08F04DFF}" presName="background3" presStyleLbl="node3" presStyleIdx="1" presStyleCnt="4"/>
      <dgm:spPr/>
    </dgm:pt>
    <dgm:pt modelId="{3495A81C-174D-4F9F-9C94-5303D0794DCE}" type="pres">
      <dgm:prSet presAssocID="{5EF1C4BF-5AEB-4B4E-A04F-D14C08F04DFF}" presName="text3" presStyleLbl="fgAcc3" presStyleIdx="1" presStyleCnt="4" custScaleX="213734" custScaleY="213590" custLinFactNeighborX="-42878">
        <dgm:presLayoutVars>
          <dgm:chPref val="3"/>
        </dgm:presLayoutVars>
      </dgm:prSet>
      <dgm:spPr/>
    </dgm:pt>
    <dgm:pt modelId="{21245A4F-E85E-4C2C-A758-1E13A97B06EA}" type="pres">
      <dgm:prSet presAssocID="{5EF1C4BF-5AEB-4B4E-A04F-D14C08F04DFF}" presName="hierChild4" presStyleCnt="0"/>
      <dgm:spPr/>
    </dgm:pt>
    <dgm:pt modelId="{81EEA2D7-6F9A-43F4-BF23-081DB304AD97}" type="pres">
      <dgm:prSet presAssocID="{5795C28F-EACF-4CE3-BD6A-2CC9D1ACD49E}" presName="Name23" presStyleLbl="parChTrans1D4" presStyleIdx="0" presStyleCnt="4"/>
      <dgm:spPr/>
    </dgm:pt>
    <dgm:pt modelId="{1D285824-A5BA-4050-A050-1ADB7E3CE99C}" type="pres">
      <dgm:prSet presAssocID="{6E520F85-5DF7-4C51-80B4-F56E5485F65B}" presName="hierRoot4" presStyleCnt="0"/>
      <dgm:spPr/>
    </dgm:pt>
    <dgm:pt modelId="{A24D8293-10AC-4653-AE99-E94CD81F5CFD}" type="pres">
      <dgm:prSet presAssocID="{6E520F85-5DF7-4C51-80B4-F56E5485F65B}" presName="composite4" presStyleCnt="0"/>
      <dgm:spPr/>
    </dgm:pt>
    <dgm:pt modelId="{FC811696-E908-4E1D-8C25-CC7FA9D090DB}" type="pres">
      <dgm:prSet presAssocID="{6E520F85-5DF7-4C51-80B4-F56E5485F65B}" presName="background4" presStyleLbl="node4" presStyleIdx="0" presStyleCnt="4"/>
      <dgm:spPr/>
    </dgm:pt>
    <dgm:pt modelId="{267FAE3D-DF58-4BEF-805E-29017D0215A5}" type="pres">
      <dgm:prSet presAssocID="{6E520F85-5DF7-4C51-80B4-F56E5485F65B}" presName="text4" presStyleLbl="fgAcc4" presStyleIdx="0" presStyleCnt="4" custScaleX="142074" custLinFactNeighborX="-43101">
        <dgm:presLayoutVars>
          <dgm:chPref val="3"/>
        </dgm:presLayoutVars>
      </dgm:prSet>
      <dgm:spPr/>
    </dgm:pt>
    <dgm:pt modelId="{E388CD1E-9B75-4C88-ABAF-C7AE5CDCC4D2}" type="pres">
      <dgm:prSet presAssocID="{6E520F85-5DF7-4C51-80B4-F56E5485F65B}" presName="hierChild5" presStyleCnt="0"/>
      <dgm:spPr/>
    </dgm:pt>
    <dgm:pt modelId="{8A0FEA46-8141-4E58-9534-6D05D8EE70E2}" type="pres">
      <dgm:prSet presAssocID="{C2779D34-91F0-48D9-B193-FBFD02285EA8}" presName="Name17" presStyleLbl="parChTrans1D3" presStyleIdx="2" presStyleCnt="4"/>
      <dgm:spPr/>
    </dgm:pt>
    <dgm:pt modelId="{7E25D571-6797-406D-A63E-1BD742EDBF21}" type="pres">
      <dgm:prSet presAssocID="{788CC987-B45F-4BA6-9825-FB7C59FA6179}" presName="hierRoot3" presStyleCnt="0"/>
      <dgm:spPr/>
    </dgm:pt>
    <dgm:pt modelId="{BCD7CD65-2973-4CDD-A245-B160483621B0}" type="pres">
      <dgm:prSet presAssocID="{788CC987-B45F-4BA6-9825-FB7C59FA6179}" presName="composite3" presStyleCnt="0"/>
      <dgm:spPr/>
    </dgm:pt>
    <dgm:pt modelId="{8BB4D94B-D8DD-474F-BBB0-D2142B72DD30}" type="pres">
      <dgm:prSet presAssocID="{788CC987-B45F-4BA6-9825-FB7C59FA6179}" presName="background3" presStyleLbl="node3" presStyleIdx="2" presStyleCnt="4"/>
      <dgm:spPr/>
    </dgm:pt>
    <dgm:pt modelId="{B93F7957-2EA6-466B-A8F2-9C3EA60B85A5}" type="pres">
      <dgm:prSet presAssocID="{788CC987-B45F-4BA6-9825-FB7C59FA6179}" presName="text3" presStyleLbl="fgAcc3" presStyleIdx="2" presStyleCnt="4" custScaleX="130257" custLinFactNeighborX="-26821">
        <dgm:presLayoutVars>
          <dgm:chPref val="3"/>
        </dgm:presLayoutVars>
      </dgm:prSet>
      <dgm:spPr/>
    </dgm:pt>
    <dgm:pt modelId="{3628F0D8-D194-4F38-9364-A31C8EC702F6}" type="pres">
      <dgm:prSet presAssocID="{788CC987-B45F-4BA6-9825-FB7C59FA6179}" presName="hierChild4" presStyleCnt="0"/>
      <dgm:spPr/>
    </dgm:pt>
    <dgm:pt modelId="{6D9285B7-E405-45D2-A161-EB937D8F806B}" type="pres">
      <dgm:prSet presAssocID="{EFFFACB4-5066-40F4-BDAC-F604CEEB3083}" presName="Name23" presStyleLbl="parChTrans1D4" presStyleIdx="1" presStyleCnt="4"/>
      <dgm:spPr/>
    </dgm:pt>
    <dgm:pt modelId="{51725662-11E3-4962-B47D-ACE9798414EB}" type="pres">
      <dgm:prSet presAssocID="{4A306314-3F17-44C2-A88B-B403F3B91262}" presName="hierRoot4" presStyleCnt="0"/>
      <dgm:spPr/>
    </dgm:pt>
    <dgm:pt modelId="{38F4D201-ED78-49DB-B722-5AB5374C9FC1}" type="pres">
      <dgm:prSet presAssocID="{4A306314-3F17-44C2-A88B-B403F3B91262}" presName="composite4" presStyleCnt="0"/>
      <dgm:spPr/>
    </dgm:pt>
    <dgm:pt modelId="{B2AD7571-E986-4C75-B2CC-AAD5DE3BA192}" type="pres">
      <dgm:prSet presAssocID="{4A306314-3F17-44C2-A88B-B403F3B91262}" presName="background4" presStyleLbl="node4" presStyleIdx="1" presStyleCnt="4"/>
      <dgm:spPr/>
    </dgm:pt>
    <dgm:pt modelId="{E5917E3E-02B2-4C00-B502-DF77E2D8F418}" type="pres">
      <dgm:prSet presAssocID="{4A306314-3F17-44C2-A88B-B403F3B91262}" presName="text4" presStyleLbl="fgAcc4" presStyleIdx="1" presStyleCnt="4" custScaleX="134125" custScaleY="142186" custLinFactNeighborX="-27290" custLinFactNeighborY="-9775">
        <dgm:presLayoutVars>
          <dgm:chPref val="3"/>
        </dgm:presLayoutVars>
      </dgm:prSet>
      <dgm:spPr/>
    </dgm:pt>
    <dgm:pt modelId="{072A102F-6B79-4B2F-841C-5A7FB23A606A}" type="pres">
      <dgm:prSet presAssocID="{4A306314-3F17-44C2-A88B-B403F3B91262}" presName="hierChild5" presStyleCnt="0"/>
      <dgm:spPr/>
    </dgm:pt>
    <dgm:pt modelId="{C1FFD6FC-AEE7-4BA0-A8EB-F0B19EC74630}" type="pres">
      <dgm:prSet presAssocID="{298CB921-479E-478C-B42F-291895704E65}" presName="Name23" presStyleLbl="parChTrans1D4" presStyleIdx="2" presStyleCnt="4"/>
      <dgm:spPr/>
    </dgm:pt>
    <dgm:pt modelId="{DADA7DDF-557A-4220-AC9C-D37FDD4DB0A9}" type="pres">
      <dgm:prSet presAssocID="{670FF00E-1AD6-4BC3-BD11-84DE4A378417}" presName="hierRoot4" presStyleCnt="0"/>
      <dgm:spPr/>
    </dgm:pt>
    <dgm:pt modelId="{A4464EBA-D6CC-40EA-8F7F-50910524A5BB}" type="pres">
      <dgm:prSet presAssocID="{670FF00E-1AD6-4BC3-BD11-84DE4A378417}" presName="composite4" presStyleCnt="0"/>
      <dgm:spPr/>
    </dgm:pt>
    <dgm:pt modelId="{483D583C-4B30-4E39-B9DA-67C59EEB8EAC}" type="pres">
      <dgm:prSet presAssocID="{670FF00E-1AD6-4BC3-BD11-84DE4A378417}" presName="background4" presStyleLbl="node4" presStyleIdx="2" presStyleCnt="4"/>
      <dgm:spPr/>
    </dgm:pt>
    <dgm:pt modelId="{DC014AA5-0562-491C-A0AC-AB657E63AB42}" type="pres">
      <dgm:prSet presAssocID="{670FF00E-1AD6-4BC3-BD11-84DE4A378417}" presName="text4" presStyleLbl="fgAcc4" presStyleIdx="2" presStyleCnt="4" custScaleX="141579" custScaleY="164483" custLinFactNeighborX="-28202" custLinFactNeighborY="-12855">
        <dgm:presLayoutVars>
          <dgm:chPref val="3"/>
        </dgm:presLayoutVars>
      </dgm:prSet>
      <dgm:spPr/>
    </dgm:pt>
    <dgm:pt modelId="{C993B8E0-60BA-4F9B-9690-1D990376DF48}" type="pres">
      <dgm:prSet presAssocID="{670FF00E-1AD6-4BC3-BD11-84DE4A378417}" presName="hierChild5" presStyleCnt="0"/>
      <dgm:spPr/>
    </dgm:pt>
    <dgm:pt modelId="{9FDBE8FF-160D-4627-8B0C-3BE8397411E3}" type="pres">
      <dgm:prSet presAssocID="{16BF2B94-6C7E-4ECE-8A52-8B2503478A36}" presName="Name23" presStyleLbl="parChTrans1D4" presStyleIdx="3" presStyleCnt="4"/>
      <dgm:spPr/>
    </dgm:pt>
    <dgm:pt modelId="{4C2EBB85-B291-42C7-B18E-8285FB5AFBE0}" type="pres">
      <dgm:prSet presAssocID="{0916BE55-53B8-4FE9-B333-07A5B925A437}" presName="hierRoot4" presStyleCnt="0"/>
      <dgm:spPr/>
    </dgm:pt>
    <dgm:pt modelId="{1D5E98E8-D5EC-4E14-BFBF-213B7BEE03BC}" type="pres">
      <dgm:prSet presAssocID="{0916BE55-53B8-4FE9-B333-07A5B925A437}" presName="composite4" presStyleCnt="0"/>
      <dgm:spPr/>
    </dgm:pt>
    <dgm:pt modelId="{6ABBC8E1-2621-42D8-8FA5-3DC697364467}" type="pres">
      <dgm:prSet presAssocID="{0916BE55-53B8-4FE9-B333-07A5B925A437}" presName="background4" presStyleLbl="node4" presStyleIdx="3" presStyleCnt="4"/>
      <dgm:spPr/>
    </dgm:pt>
    <dgm:pt modelId="{41840110-3E04-44B6-8EA8-E8A63F8D3E7C}" type="pres">
      <dgm:prSet presAssocID="{0916BE55-53B8-4FE9-B333-07A5B925A437}" presName="text4" presStyleLbl="fgAcc4" presStyleIdx="3" presStyleCnt="4" custScaleX="135406" custScaleY="98915" custLinFactNeighborX="-32076" custLinFactNeighborY="-22487">
        <dgm:presLayoutVars>
          <dgm:chPref val="3"/>
        </dgm:presLayoutVars>
      </dgm:prSet>
      <dgm:spPr/>
    </dgm:pt>
    <dgm:pt modelId="{3DD36345-D241-4DBA-83F8-AD7CF48DC937}" type="pres">
      <dgm:prSet presAssocID="{0916BE55-53B8-4FE9-B333-07A5B925A437}" presName="hierChild5" presStyleCnt="0"/>
      <dgm:spPr/>
    </dgm:pt>
    <dgm:pt modelId="{776454E9-CB3E-4A4F-907D-5D3D9BF05C99}" type="pres">
      <dgm:prSet presAssocID="{0F7CE328-DB69-480D-AC88-90CAD25A1F33}" presName="Name17" presStyleLbl="parChTrans1D3" presStyleIdx="3" presStyleCnt="4"/>
      <dgm:spPr/>
    </dgm:pt>
    <dgm:pt modelId="{E1672865-A24D-4D7D-AC2C-9880D847F259}" type="pres">
      <dgm:prSet presAssocID="{8684DA88-7EF0-40BF-BB41-48577FEADC0C}" presName="hierRoot3" presStyleCnt="0"/>
      <dgm:spPr/>
    </dgm:pt>
    <dgm:pt modelId="{87012B69-C774-4C54-9BF9-EF7AC88DFFF4}" type="pres">
      <dgm:prSet presAssocID="{8684DA88-7EF0-40BF-BB41-48577FEADC0C}" presName="composite3" presStyleCnt="0"/>
      <dgm:spPr/>
    </dgm:pt>
    <dgm:pt modelId="{A404C50C-4C5B-463D-A47C-DDF34C1E68EE}" type="pres">
      <dgm:prSet presAssocID="{8684DA88-7EF0-40BF-BB41-48577FEADC0C}" presName="background3" presStyleLbl="node3" presStyleIdx="3" presStyleCnt="4"/>
      <dgm:spPr/>
    </dgm:pt>
    <dgm:pt modelId="{F8A109AD-CC33-4737-A251-1C71058E9BFF}" type="pres">
      <dgm:prSet presAssocID="{8684DA88-7EF0-40BF-BB41-48577FEADC0C}" presName="text3" presStyleLbl="fgAcc3" presStyleIdx="3" presStyleCnt="4" custLinFactNeighborX="-20603" custLinFactNeighborY="2356">
        <dgm:presLayoutVars>
          <dgm:chPref val="3"/>
        </dgm:presLayoutVars>
      </dgm:prSet>
      <dgm:spPr/>
    </dgm:pt>
    <dgm:pt modelId="{B6515F76-5CF2-47C9-9EEB-3F40A767883E}" type="pres">
      <dgm:prSet presAssocID="{8684DA88-7EF0-40BF-BB41-48577FEADC0C}" presName="hierChild4" presStyleCnt="0"/>
      <dgm:spPr/>
    </dgm:pt>
    <dgm:pt modelId="{514360FF-CAA8-4597-85AC-F73E69358FF4}" type="pres">
      <dgm:prSet presAssocID="{19239156-4620-4340-98A2-AC1CA466EFEC}" presName="Name10" presStyleLbl="parChTrans1D2" presStyleIdx="1" presStyleCnt="2"/>
      <dgm:spPr/>
    </dgm:pt>
    <dgm:pt modelId="{7CF6106F-9B24-4374-B72D-4529655F3E68}" type="pres">
      <dgm:prSet presAssocID="{EA4D4F00-8DD9-4E82-B2D2-5A1565A87A23}" presName="hierRoot2" presStyleCnt="0"/>
      <dgm:spPr/>
    </dgm:pt>
    <dgm:pt modelId="{D8828709-F662-4AD9-AF87-7B6DC9813D01}" type="pres">
      <dgm:prSet presAssocID="{EA4D4F00-8DD9-4E82-B2D2-5A1565A87A23}" presName="composite2" presStyleCnt="0"/>
      <dgm:spPr/>
    </dgm:pt>
    <dgm:pt modelId="{594AC6E4-AA5D-4F23-9A29-B84854E38CBA}" type="pres">
      <dgm:prSet presAssocID="{EA4D4F00-8DD9-4E82-B2D2-5A1565A87A23}" presName="background2" presStyleLbl="node2" presStyleIdx="1" presStyleCnt="2"/>
      <dgm:spPr/>
    </dgm:pt>
    <dgm:pt modelId="{F642538A-36E8-4BBC-B470-8A229F0A83AD}" type="pres">
      <dgm:prSet presAssocID="{EA4D4F00-8DD9-4E82-B2D2-5A1565A87A23}" presName="text2" presStyleLbl="fgAcc2" presStyleIdx="1" presStyleCnt="2" custScaleX="195972" custScaleY="99503" custLinFactX="43927" custLinFactNeighborX="100000">
        <dgm:presLayoutVars>
          <dgm:chPref val="3"/>
        </dgm:presLayoutVars>
      </dgm:prSet>
      <dgm:spPr/>
    </dgm:pt>
    <dgm:pt modelId="{1FBCE1DE-75DB-4289-A5DF-A44BE2BAACE2}" type="pres">
      <dgm:prSet presAssocID="{EA4D4F00-8DD9-4E82-B2D2-5A1565A87A23}" presName="hierChild3" presStyleCnt="0"/>
      <dgm:spPr/>
    </dgm:pt>
  </dgm:ptLst>
  <dgm:cxnLst>
    <dgm:cxn modelId="{02EBD305-1CF3-4FF4-BCFE-1E35FD44E56D}" type="presOf" srcId="{D51B56D0-EBD5-4544-8CB3-1FB5D67C7A85}" destId="{007FC074-C88B-4F00-9F71-469D83CD7465}" srcOrd="0" destOrd="0" presId="urn:microsoft.com/office/officeart/2005/8/layout/hierarchy1"/>
    <dgm:cxn modelId="{CE4E400F-7BED-4350-A247-45F7C6BA81A2}" srcId="{06A90E59-039D-4750-BC1E-131577566A59}" destId="{5EF1C4BF-5AEB-4B4E-A04F-D14C08F04DFF}" srcOrd="1" destOrd="0" parTransId="{F65A763C-EEF1-43FF-990C-D673BD102E7D}" sibTransId="{7D75422E-57D2-4426-8C3D-79E2ABD1517C}"/>
    <dgm:cxn modelId="{C7AAC117-DA20-4593-BDA6-8C21CCABFB9E}" type="presOf" srcId="{6E520F85-5DF7-4C51-80B4-F56E5485F65B}" destId="{267FAE3D-DF58-4BEF-805E-29017D0215A5}" srcOrd="0" destOrd="0" presId="urn:microsoft.com/office/officeart/2005/8/layout/hierarchy1"/>
    <dgm:cxn modelId="{E5857625-DC9C-4E0C-8DBA-2685C568DD08}" type="presOf" srcId="{4A306314-3F17-44C2-A88B-B403F3B91262}" destId="{E5917E3E-02B2-4C00-B502-DF77E2D8F418}" srcOrd="0" destOrd="0" presId="urn:microsoft.com/office/officeart/2005/8/layout/hierarchy1"/>
    <dgm:cxn modelId="{2F6FBB2D-9E9A-4433-80B9-A1B84A295E66}" srcId="{0393AD1A-46AB-4B8D-8B29-00B7F45D32AC}" destId="{DA6EF496-117C-4550-ABCB-3720E4497794}" srcOrd="0" destOrd="0" parTransId="{765A69BC-93D9-49BB-9389-C323720EE7E0}" sibTransId="{74EB0EC5-E24D-4C5B-B70C-A534EB9C662C}"/>
    <dgm:cxn modelId="{0D7D0F3A-B563-4C83-BFE2-B21534A89751}" type="presOf" srcId="{CF0AC1BC-6C7E-4E0F-96AE-9F4CD2A820C3}" destId="{BFAACE96-0207-4C8E-AA11-64F98FE069F0}" srcOrd="0" destOrd="0" presId="urn:microsoft.com/office/officeart/2005/8/layout/hierarchy1"/>
    <dgm:cxn modelId="{2C81DE3D-7916-409B-A793-79D8E2BC7AD9}" type="presOf" srcId="{0F7CE328-DB69-480D-AC88-90CAD25A1F33}" destId="{776454E9-CB3E-4A4F-907D-5D3D9BF05C99}" srcOrd="0" destOrd="0" presId="urn:microsoft.com/office/officeart/2005/8/layout/hierarchy1"/>
    <dgm:cxn modelId="{7A1AA33F-A257-41F5-AED6-80BC9DA86861}" type="presOf" srcId="{5EF1C4BF-5AEB-4B4E-A04F-D14C08F04DFF}" destId="{3495A81C-174D-4F9F-9C94-5303D0794DCE}" srcOrd="0" destOrd="0" presId="urn:microsoft.com/office/officeart/2005/8/layout/hierarchy1"/>
    <dgm:cxn modelId="{0FC9C45D-B601-417D-927B-EE078AD11C7C}" srcId="{670FF00E-1AD6-4BC3-BD11-84DE4A378417}" destId="{0916BE55-53B8-4FE9-B333-07A5B925A437}" srcOrd="0" destOrd="0" parTransId="{16BF2B94-6C7E-4ECE-8A52-8B2503478A36}" sibTransId="{B7A1229E-BAB2-4B53-B6A9-3580ACA97897}"/>
    <dgm:cxn modelId="{189F7148-12F7-4F09-B945-69BE404A8558}" srcId="{06A90E59-039D-4750-BC1E-131577566A59}" destId="{788CC987-B45F-4BA6-9825-FB7C59FA6179}" srcOrd="2" destOrd="0" parTransId="{C2779D34-91F0-48D9-B193-FBFD02285EA8}" sibTransId="{04866DB4-430F-45FA-B585-EA192073C337}"/>
    <dgm:cxn modelId="{8E410049-362B-4464-B5CA-ACCA2B07422C}" type="presOf" srcId="{16BF2B94-6C7E-4ECE-8A52-8B2503478A36}" destId="{9FDBE8FF-160D-4627-8B0C-3BE8397411E3}" srcOrd="0" destOrd="0" presId="urn:microsoft.com/office/officeart/2005/8/layout/hierarchy1"/>
    <dgm:cxn modelId="{44CA3569-CB62-4BEB-B986-035C2213A137}" type="presOf" srcId="{F65A763C-EEF1-43FF-990C-D673BD102E7D}" destId="{6CE3E8FE-5AFA-4BEF-87C3-5A3E8C640E84}" srcOrd="0" destOrd="0" presId="urn:microsoft.com/office/officeart/2005/8/layout/hierarchy1"/>
    <dgm:cxn modelId="{4769254A-622D-47ED-AA97-DE670A3434DD}" type="presOf" srcId="{5795C28F-EACF-4CE3-BD6A-2CC9D1ACD49E}" destId="{81EEA2D7-6F9A-43F4-BF23-081DB304AD97}" srcOrd="0" destOrd="0" presId="urn:microsoft.com/office/officeart/2005/8/layout/hierarchy1"/>
    <dgm:cxn modelId="{3DD1486B-7B29-46ED-BAB9-C50B1872EDE8}" type="presOf" srcId="{8684DA88-7EF0-40BF-BB41-48577FEADC0C}" destId="{F8A109AD-CC33-4737-A251-1C71058E9BFF}" srcOrd="0" destOrd="0" presId="urn:microsoft.com/office/officeart/2005/8/layout/hierarchy1"/>
    <dgm:cxn modelId="{20BEE552-7C83-4F0F-997B-E7CE0A32C158}" type="presOf" srcId="{EA4D4F00-8DD9-4E82-B2D2-5A1565A87A23}" destId="{F642538A-36E8-4BBC-B470-8A229F0A83AD}" srcOrd="0" destOrd="0" presId="urn:microsoft.com/office/officeart/2005/8/layout/hierarchy1"/>
    <dgm:cxn modelId="{23A3F856-21DF-4789-9663-BECDE3D54D8E}" type="presOf" srcId="{EFFFACB4-5066-40F4-BDAC-F604CEEB3083}" destId="{6D9285B7-E405-45D2-A161-EB937D8F806B}" srcOrd="0" destOrd="0" presId="urn:microsoft.com/office/officeart/2005/8/layout/hierarchy1"/>
    <dgm:cxn modelId="{30D8DD82-5592-42F5-96F8-8BD5DBE0D9D1}" srcId="{06A90E59-039D-4750-BC1E-131577566A59}" destId="{8684DA88-7EF0-40BF-BB41-48577FEADC0C}" srcOrd="3" destOrd="0" parTransId="{0F7CE328-DB69-480D-AC88-90CAD25A1F33}" sibTransId="{3E018931-D8FD-491E-B23A-19A971DE0CA8}"/>
    <dgm:cxn modelId="{14916D83-D3A0-42FC-98FF-688F974E4FF3}" type="presOf" srcId="{68319C75-81DC-4187-9A7B-189AA76D8DC6}" destId="{A673DE67-2731-455D-B66D-B369A8F89517}" srcOrd="0" destOrd="0" presId="urn:microsoft.com/office/officeart/2005/8/layout/hierarchy1"/>
    <dgm:cxn modelId="{59218488-6D3B-43B0-89E7-585F1FCC7929}" srcId="{5EF1C4BF-5AEB-4B4E-A04F-D14C08F04DFF}" destId="{6E520F85-5DF7-4C51-80B4-F56E5485F65B}" srcOrd="0" destOrd="0" parTransId="{5795C28F-EACF-4CE3-BD6A-2CC9D1ACD49E}" sibTransId="{06BD3B34-2D18-41F1-97CC-AD1AED5E25EF}"/>
    <dgm:cxn modelId="{5293348C-56AC-41BF-A74A-466B206CB57E}" type="presOf" srcId="{0393AD1A-46AB-4B8D-8B29-00B7F45D32AC}" destId="{DB6C8745-EF74-4D43-9B38-B90FD1FF84EA}" srcOrd="0" destOrd="0" presId="urn:microsoft.com/office/officeart/2005/8/layout/hierarchy1"/>
    <dgm:cxn modelId="{D79B208F-026E-44A4-BA84-30A4B952DF93}" type="presOf" srcId="{19239156-4620-4340-98A2-AC1CA466EFEC}" destId="{514360FF-CAA8-4597-85AC-F73E69358FF4}" srcOrd="0" destOrd="0" presId="urn:microsoft.com/office/officeart/2005/8/layout/hierarchy1"/>
    <dgm:cxn modelId="{3AD58992-C34B-4460-A2B9-2796E2B5D927}" srcId="{DA6EF496-117C-4550-ABCB-3720E4497794}" destId="{EA4D4F00-8DD9-4E82-B2D2-5A1565A87A23}" srcOrd="1" destOrd="0" parTransId="{19239156-4620-4340-98A2-AC1CA466EFEC}" sibTransId="{448BE823-C37F-4F0E-A029-1CD94A1E27C7}"/>
    <dgm:cxn modelId="{965917A5-424A-466D-8CB0-580F1D97D967}" type="presOf" srcId="{788CC987-B45F-4BA6-9825-FB7C59FA6179}" destId="{B93F7957-2EA6-466B-A8F2-9C3EA60B85A5}" srcOrd="0" destOrd="0" presId="urn:microsoft.com/office/officeart/2005/8/layout/hierarchy1"/>
    <dgm:cxn modelId="{D76E69A5-8A0B-457A-A8FA-8B79E308D364}" type="presOf" srcId="{DA6EF496-117C-4550-ABCB-3720E4497794}" destId="{5699ECA8-2DFA-4084-BCA0-58F4B494E777}" srcOrd="0" destOrd="0" presId="urn:microsoft.com/office/officeart/2005/8/layout/hierarchy1"/>
    <dgm:cxn modelId="{7D2430A6-9D4A-4F88-B9C4-D95CC495F0B2}" srcId="{DA6EF496-117C-4550-ABCB-3720E4497794}" destId="{06A90E59-039D-4750-BC1E-131577566A59}" srcOrd="0" destOrd="0" parTransId="{CF0AC1BC-6C7E-4E0F-96AE-9F4CD2A820C3}" sibTransId="{3D5A2B1B-1F92-4529-AB8B-2CD13C210977}"/>
    <dgm:cxn modelId="{9655F4A6-AF85-48F3-A78F-A7DFD16ABE2E}" type="presOf" srcId="{0916BE55-53B8-4FE9-B333-07A5B925A437}" destId="{41840110-3E04-44B6-8EA8-E8A63F8D3E7C}" srcOrd="0" destOrd="0" presId="urn:microsoft.com/office/officeart/2005/8/layout/hierarchy1"/>
    <dgm:cxn modelId="{EC7B53AE-ACC2-4E04-801D-5612A06B2857}" type="presOf" srcId="{670FF00E-1AD6-4BC3-BD11-84DE4A378417}" destId="{DC014AA5-0562-491C-A0AC-AB657E63AB42}" srcOrd="0" destOrd="0" presId="urn:microsoft.com/office/officeart/2005/8/layout/hierarchy1"/>
    <dgm:cxn modelId="{2CB17EBA-ACB7-4981-A55A-2809EE354128}" srcId="{4A306314-3F17-44C2-A88B-B403F3B91262}" destId="{670FF00E-1AD6-4BC3-BD11-84DE4A378417}" srcOrd="0" destOrd="0" parTransId="{298CB921-479E-478C-B42F-291895704E65}" sibTransId="{D83B03DB-C107-4624-B3C4-4B28A1B9B2E3}"/>
    <dgm:cxn modelId="{3105B7C2-1F42-4719-932E-F37A1218859B}" type="presOf" srcId="{298CB921-479E-478C-B42F-291895704E65}" destId="{C1FFD6FC-AEE7-4BA0-A8EB-F0B19EC74630}" srcOrd="0" destOrd="0" presId="urn:microsoft.com/office/officeart/2005/8/layout/hierarchy1"/>
    <dgm:cxn modelId="{13D3EEC4-5C8A-46D7-BA8E-78208BE3B548}" srcId="{06A90E59-039D-4750-BC1E-131577566A59}" destId="{68319C75-81DC-4187-9A7B-189AA76D8DC6}" srcOrd="0" destOrd="0" parTransId="{D51B56D0-EBD5-4544-8CB3-1FB5D67C7A85}" sibTransId="{1F14EF2E-E44C-48F3-BE51-6807078E37F4}"/>
    <dgm:cxn modelId="{AFF0C3D1-5EC8-4B06-9193-76D5C4C9D29A}" type="presOf" srcId="{C2779D34-91F0-48D9-B193-FBFD02285EA8}" destId="{8A0FEA46-8141-4E58-9534-6D05D8EE70E2}" srcOrd="0" destOrd="0" presId="urn:microsoft.com/office/officeart/2005/8/layout/hierarchy1"/>
    <dgm:cxn modelId="{88AA7EF8-ABEE-4D8E-8467-37EB715A56EC}" srcId="{788CC987-B45F-4BA6-9825-FB7C59FA6179}" destId="{4A306314-3F17-44C2-A88B-B403F3B91262}" srcOrd="0" destOrd="0" parTransId="{EFFFACB4-5066-40F4-BDAC-F604CEEB3083}" sibTransId="{13656CEE-4EEA-410B-BE4C-07BC57A99CA0}"/>
    <dgm:cxn modelId="{BF77A3FC-F825-49C7-BE42-B12B14A61869}" type="presOf" srcId="{06A90E59-039D-4750-BC1E-131577566A59}" destId="{B0F51E0E-D82F-41D0-B93C-20C5B09E2F6D}" srcOrd="0" destOrd="0" presId="urn:microsoft.com/office/officeart/2005/8/layout/hierarchy1"/>
    <dgm:cxn modelId="{0A21AB8D-21AC-4489-9D00-FF99879327E2}" type="presParOf" srcId="{DB6C8745-EF74-4D43-9B38-B90FD1FF84EA}" destId="{990F160A-D3F3-4AEE-AACB-FD65DC3C791D}" srcOrd="0" destOrd="0" presId="urn:microsoft.com/office/officeart/2005/8/layout/hierarchy1"/>
    <dgm:cxn modelId="{21BF168D-3669-45B9-9020-FC60E94C1ECF}" type="presParOf" srcId="{990F160A-D3F3-4AEE-AACB-FD65DC3C791D}" destId="{0B0671D5-1C17-4899-BD1B-B7CC396C53CC}" srcOrd="0" destOrd="0" presId="urn:microsoft.com/office/officeart/2005/8/layout/hierarchy1"/>
    <dgm:cxn modelId="{025B5E6C-B498-48B3-9237-0E2EA116ACCA}" type="presParOf" srcId="{0B0671D5-1C17-4899-BD1B-B7CC396C53CC}" destId="{3583F7D8-FF20-44A6-A5B8-AB05634D658D}" srcOrd="0" destOrd="0" presId="urn:microsoft.com/office/officeart/2005/8/layout/hierarchy1"/>
    <dgm:cxn modelId="{A0DBE374-C186-4617-A945-604981B96905}" type="presParOf" srcId="{0B0671D5-1C17-4899-BD1B-B7CC396C53CC}" destId="{5699ECA8-2DFA-4084-BCA0-58F4B494E777}" srcOrd="1" destOrd="0" presId="urn:microsoft.com/office/officeart/2005/8/layout/hierarchy1"/>
    <dgm:cxn modelId="{CC15CC9D-C40B-4A27-9860-3A923FF6F478}" type="presParOf" srcId="{990F160A-D3F3-4AEE-AACB-FD65DC3C791D}" destId="{60F57EDD-FCB2-4D94-93E5-70EBF05794E2}" srcOrd="1" destOrd="0" presId="urn:microsoft.com/office/officeart/2005/8/layout/hierarchy1"/>
    <dgm:cxn modelId="{FCD9A8E4-12D7-430F-A688-B413F5B0CCEB}" type="presParOf" srcId="{60F57EDD-FCB2-4D94-93E5-70EBF05794E2}" destId="{BFAACE96-0207-4C8E-AA11-64F98FE069F0}" srcOrd="0" destOrd="0" presId="urn:microsoft.com/office/officeart/2005/8/layout/hierarchy1"/>
    <dgm:cxn modelId="{83549664-EDC4-4A68-9F9B-ADC4387179D9}" type="presParOf" srcId="{60F57EDD-FCB2-4D94-93E5-70EBF05794E2}" destId="{8A76FF68-C17F-491A-A729-C3F50DFC75E9}" srcOrd="1" destOrd="0" presId="urn:microsoft.com/office/officeart/2005/8/layout/hierarchy1"/>
    <dgm:cxn modelId="{3535629F-C05E-4DD7-A61A-0C374A859E19}" type="presParOf" srcId="{8A76FF68-C17F-491A-A729-C3F50DFC75E9}" destId="{80EB5139-268A-492C-B372-E8EEA2A85858}" srcOrd="0" destOrd="0" presId="urn:microsoft.com/office/officeart/2005/8/layout/hierarchy1"/>
    <dgm:cxn modelId="{F6F6E6CD-3ACF-44E9-A657-9D82C13C5DD7}" type="presParOf" srcId="{80EB5139-268A-492C-B372-E8EEA2A85858}" destId="{FFE13135-CE56-4C69-9DB8-A96B803F38A2}" srcOrd="0" destOrd="0" presId="urn:microsoft.com/office/officeart/2005/8/layout/hierarchy1"/>
    <dgm:cxn modelId="{208DC9E1-D355-4E44-8FFB-F71F44495E7F}" type="presParOf" srcId="{80EB5139-268A-492C-B372-E8EEA2A85858}" destId="{B0F51E0E-D82F-41D0-B93C-20C5B09E2F6D}" srcOrd="1" destOrd="0" presId="urn:microsoft.com/office/officeart/2005/8/layout/hierarchy1"/>
    <dgm:cxn modelId="{4BA0A229-456E-4BD7-915D-F5B5B431CB41}" type="presParOf" srcId="{8A76FF68-C17F-491A-A729-C3F50DFC75E9}" destId="{EA20CFFA-70A3-4EC9-9CCD-2034A0078FC5}" srcOrd="1" destOrd="0" presId="urn:microsoft.com/office/officeart/2005/8/layout/hierarchy1"/>
    <dgm:cxn modelId="{20F894AC-14C8-4B05-92CA-C99A16D75BBB}" type="presParOf" srcId="{EA20CFFA-70A3-4EC9-9CCD-2034A0078FC5}" destId="{007FC074-C88B-4F00-9F71-469D83CD7465}" srcOrd="0" destOrd="0" presId="urn:microsoft.com/office/officeart/2005/8/layout/hierarchy1"/>
    <dgm:cxn modelId="{CC5F1EF5-1C59-4210-A229-0DEF6EFDF1D7}" type="presParOf" srcId="{EA20CFFA-70A3-4EC9-9CCD-2034A0078FC5}" destId="{4E4ECCB3-B334-48E6-AF77-F19256AA159B}" srcOrd="1" destOrd="0" presId="urn:microsoft.com/office/officeart/2005/8/layout/hierarchy1"/>
    <dgm:cxn modelId="{6BDE1BA3-2249-49C3-9C64-B7FB3708D75D}" type="presParOf" srcId="{4E4ECCB3-B334-48E6-AF77-F19256AA159B}" destId="{FCC652C0-76E0-4436-8D90-5B2860686F65}" srcOrd="0" destOrd="0" presId="urn:microsoft.com/office/officeart/2005/8/layout/hierarchy1"/>
    <dgm:cxn modelId="{A74661E4-6B64-4EBE-BC83-FD46B0CE9E66}" type="presParOf" srcId="{FCC652C0-76E0-4436-8D90-5B2860686F65}" destId="{4AAD5865-ACFD-4EF5-9AF3-6C93AB838BCF}" srcOrd="0" destOrd="0" presId="urn:microsoft.com/office/officeart/2005/8/layout/hierarchy1"/>
    <dgm:cxn modelId="{E85C8E97-FC4C-4595-A13E-FBD7B5981641}" type="presParOf" srcId="{FCC652C0-76E0-4436-8D90-5B2860686F65}" destId="{A673DE67-2731-455D-B66D-B369A8F89517}" srcOrd="1" destOrd="0" presId="urn:microsoft.com/office/officeart/2005/8/layout/hierarchy1"/>
    <dgm:cxn modelId="{A8A5ACA0-6BB8-4CAC-BF1D-0806C8A97959}" type="presParOf" srcId="{4E4ECCB3-B334-48E6-AF77-F19256AA159B}" destId="{A976E676-F5A9-4FED-96E6-09F4422AE34C}" srcOrd="1" destOrd="0" presId="urn:microsoft.com/office/officeart/2005/8/layout/hierarchy1"/>
    <dgm:cxn modelId="{C619A50B-C2FB-4C9C-82B9-4212C98C4932}" type="presParOf" srcId="{EA20CFFA-70A3-4EC9-9CCD-2034A0078FC5}" destId="{6CE3E8FE-5AFA-4BEF-87C3-5A3E8C640E84}" srcOrd="2" destOrd="0" presId="urn:microsoft.com/office/officeart/2005/8/layout/hierarchy1"/>
    <dgm:cxn modelId="{1DC3EF45-AB04-4845-8EBD-A71CE75C10A1}" type="presParOf" srcId="{EA20CFFA-70A3-4EC9-9CCD-2034A0078FC5}" destId="{24CAF16B-B8B7-43D8-AF7C-707717BDFC0A}" srcOrd="3" destOrd="0" presId="urn:microsoft.com/office/officeart/2005/8/layout/hierarchy1"/>
    <dgm:cxn modelId="{8CD76721-9177-4F28-86B0-5DC1A082B2F4}" type="presParOf" srcId="{24CAF16B-B8B7-43D8-AF7C-707717BDFC0A}" destId="{92ACCC8B-0E03-4D9D-BB18-C46513D2A946}" srcOrd="0" destOrd="0" presId="urn:microsoft.com/office/officeart/2005/8/layout/hierarchy1"/>
    <dgm:cxn modelId="{E089EA08-0AA1-4693-9F39-AB5FD2F5ACE9}" type="presParOf" srcId="{92ACCC8B-0E03-4D9D-BB18-C46513D2A946}" destId="{78E89226-A21A-4744-B0DA-ED35F73D4DD1}" srcOrd="0" destOrd="0" presId="urn:microsoft.com/office/officeart/2005/8/layout/hierarchy1"/>
    <dgm:cxn modelId="{1094AC12-3E99-4575-B7EE-66D1E6A0FA5F}" type="presParOf" srcId="{92ACCC8B-0E03-4D9D-BB18-C46513D2A946}" destId="{3495A81C-174D-4F9F-9C94-5303D0794DCE}" srcOrd="1" destOrd="0" presId="urn:microsoft.com/office/officeart/2005/8/layout/hierarchy1"/>
    <dgm:cxn modelId="{2843B9D7-DCDC-45A2-BDE8-332EE010CD93}" type="presParOf" srcId="{24CAF16B-B8B7-43D8-AF7C-707717BDFC0A}" destId="{21245A4F-E85E-4C2C-A758-1E13A97B06EA}" srcOrd="1" destOrd="0" presId="urn:microsoft.com/office/officeart/2005/8/layout/hierarchy1"/>
    <dgm:cxn modelId="{E9F98B17-95E4-46DA-84CD-552182462B7E}" type="presParOf" srcId="{21245A4F-E85E-4C2C-A758-1E13A97B06EA}" destId="{81EEA2D7-6F9A-43F4-BF23-081DB304AD97}" srcOrd="0" destOrd="0" presId="urn:microsoft.com/office/officeart/2005/8/layout/hierarchy1"/>
    <dgm:cxn modelId="{AB882F02-B5A8-478C-853B-D3BCC49F8665}" type="presParOf" srcId="{21245A4F-E85E-4C2C-A758-1E13A97B06EA}" destId="{1D285824-A5BA-4050-A050-1ADB7E3CE99C}" srcOrd="1" destOrd="0" presId="urn:microsoft.com/office/officeart/2005/8/layout/hierarchy1"/>
    <dgm:cxn modelId="{B29DB7D7-2946-47B5-A5F9-90BDDD35E4C6}" type="presParOf" srcId="{1D285824-A5BA-4050-A050-1ADB7E3CE99C}" destId="{A24D8293-10AC-4653-AE99-E94CD81F5CFD}" srcOrd="0" destOrd="0" presId="urn:microsoft.com/office/officeart/2005/8/layout/hierarchy1"/>
    <dgm:cxn modelId="{AF808C7B-F739-4F09-A23B-D01DB61B7839}" type="presParOf" srcId="{A24D8293-10AC-4653-AE99-E94CD81F5CFD}" destId="{FC811696-E908-4E1D-8C25-CC7FA9D090DB}" srcOrd="0" destOrd="0" presId="urn:microsoft.com/office/officeart/2005/8/layout/hierarchy1"/>
    <dgm:cxn modelId="{14A4C186-DC3B-45E8-B8E8-5FA66ABFCB38}" type="presParOf" srcId="{A24D8293-10AC-4653-AE99-E94CD81F5CFD}" destId="{267FAE3D-DF58-4BEF-805E-29017D0215A5}" srcOrd="1" destOrd="0" presId="urn:microsoft.com/office/officeart/2005/8/layout/hierarchy1"/>
    <dgm:cxn modelId="{C85CE525-C6F8-4C02-A82F-7B11639B4C49}" type="presParOf" srcId="{1D285824-A5BA-4050-A050-1ADB7E3CE99C}" destId="{E388CD1E-9B75-4C88-ABAF-C7AE5CDCC4D2}" srcOrd="1" destOrd="0" presId="urn:microsoft.com/office/officeart/2005/8/layout/hierarchy1"/>
    <dgm:cxn modelId="{EA824F76-7575-4B1A-8645-7735B992B374}" type="presParOf" srcId="{EA20CFFA-70A3-4EC9-9CCD-2034A0078FC5}" destId="{8A0FEA46-8141-4E58-9534-6D05D8EE70E2}" srcOrd="4" destOrd="0" presId="urn:microsoft.com/office/officeart/2005/8/layout/hierarchy1"/>
    <dgm:cxn modelId="{3C0DC191-5555-4A2B-9F3C-955057D64499}" type="presParOf" srcId="{EA20CFFA-70A3-4EC9-9CCD-2034A0078FC5}" destId="{7E25D571-6797-406D-A63E-1BD742EDBF21}" srcOrd="5" destOrd="0" presId="urn:microsoft.com/office/officeart/2005/8/layout/hierarchy1"/>
    <dgm:cxn modelId="{ADCF9205-119C-4732-AAEB-FF4B0FA332F4}" type="presParOf" srcId="{7E25D571-6797-406D-A63E-1BD742EDBF21}" destId="{BCD7CD65-2973-4CDD-A245-B160483621B0}" srcOrd="0" destOrd="0" presId="urn:microsoft.com/office/officeart/2005/8/layout/hierarchy1"/>
    <dgm:cxn modelId="{4468D59F-7B3B-48C7-BAED-8670A164B523}" type="presParOf" srcId="{BCD7CD65-2973-4CDD-A245-B160483621B0}" destId="{8BB4D94B-D8DD-474F-BBB0-D2142B72DD30}" srcOrd="0" destOrd="0" presId="urn:microsoft.com/office/officeart/2005/8/layout/hierarchy1"/>
    <dgm:cxn modelId="{3D0737D2-27BC-46D0-848C-0ABEFF5CD93D}" type="presParOf" srcId="{BCD7CD65-2973-4CDD-A245-B160483621B0}" destId="{B93F7957-2EA6-466B-A8F2-9C3EA60B85A5}" srcOrd="1" destOrd="0" presId="urn:microsoft.com/office/officeart/2005/8/layout/hierarchy1"/>
    <dgm:cxn modelId="{3E095BB2-E29E-48AE-85DA-EE8E89C64DEE}" type="presParOf" srcId="{7E25D571-6797-406D-A63E-1BD742EDBF21}" destId="{3628F0D8-D194-4F38-9364-A31C8EC702F6}" srcOrd="1" destOrd="0" presId="urn:microsoft.com/office/officeart/2005/8/layout/hierarchy1"/>
    <dgm:cxn modelId="{9AB2E64E-D4FB-4BAE-A280-FD32F69B1366}" type="presParOf" srcId="{3628F0D8-D194-4F38-9364-A31C8EC702F6}" destId="{6D9285B7-E405-45D2-A161-EB937D8F806B}" srcOrd="0" destOrd="0" presId="urn:microsoft.com/office/officeart/2005/8/layout/hierarchy1"/>
    <dgm:cxn modelId="{CC059920-FF7D-4D34-B4EF-AFEE390A75C5}" type="presParOf" srcId="{3628F0D8-D194-4F38-9364-A31C8EC702F6}" destId="{51725662-11E3-4962-B47D-ACE9798414EB}" srcOrd="1" destOrd="0" presId="urn:microsoft.com/office/officeart/2005/8/layout/hierarchy1"/>
    <dgm:cxn modelId="{42EC2D64-D5F5-4716-B8DD-259EA8F69E8E}" type="presParOf" srcId="{51725662-11E3-4962-B47D-ACE9798414EB}" destId="{38F4D201-ED78-49DB-B722-5AB5374C9FC1}" srcOrd="0" destOrd="0" presId="urn:microsoft.com/office/officeart/2005/8/layout/hierarchy1"/>
    <dgm:cxn modelId="{F989509A-37B2-4CFA-9F91-A1B462370A4A}" type="presParOf" srcId="{38F4D201-ED78-49DB-B722-5AB5374C9FC1}" destId="{B2AD7571-E986-4C75-B2CC-AAD5DE3BA192}" srcOrd="0" destOrd="0" presId="urn:microsoft.com/office/officeart/2005/8/layout/hierarchy1"/>
    <dgm:cxn modelId="{1DA15BA4-0D84-4925-A8BB-1EF2B554DC36}" type="presParOf" srcId="{38F4D201-ED78-49DB-B722-5AB5374C9FC1}" destId="{E5917E3E-02B2-4C00-B502-DF77E2D8F418}" srcOrd="1" destOrd="0" presId="urn:microsoft.com/office/officeart/2005/8/layout/hierarchy1"/>
    <dgm:cxn modelId="{B2A54AAF-79F8-4B03-8EBD-1392A44AA400}" type="presParOf" srcId="{51725662-11E3-4962-B47D-ACE9798414EB}" destId="{072A102F-6B79-4B2F-841C-5A7FB23A606A}" srcOrd="1" destOrd="0" presId="urn:microsoft.com/office/officeart/2005/8/layout/hierarchy1"/>
    <dgm:cxn modelId="{686CF78F-1C7E-4756-9652-092C28A8A43B}" type="presParOf" srcId="{072A102F-6B79-4B2F-841C-5A7FB23A606A}" destId="{C1FFD6FC-AEE7-4BA0-A8EB-F0B19EC74630}" srcOrd="0" destOrd="0" presId="urn:microsoft.com/office/officeart/2005/8/layout/hierarchy1"/>
    <dgm:cxn modelId="{F1F5A62A-778B-46A5-B7B2-11294A819548}" type="presParOf" srcId="{072A102F-6B79-4B2F-841C-5A7FB23A606A}" destId="{DADA7DDF-557A-4220-AC9C-D37FDD4DB0A9}" srcOrd="1" destOrd="0" presId="urn:microsoft.com/office/officeart/2005/8/layout/hierarchy1"/>
    <dgm:cxn modelId="{02E7FCA6-C89F-4F06-9335-55274F7D9D19}" type="presParOf" srcId="{DADA7DDF-557A-4220-AC9C-D37FDD4DB0A9}" destId="{A4464EBA-D6CC-40EA-8F7F-50910524A5BB}" srcOrd="0" destOrd="0" presId="urn:microsoft.com/office/officeart/2005/8/layout/hierarchy1"/>
    <dgm:cxn modelId="{8DE50161-240F-4E93-90B1-1B4D7A445966}" type="presParOf" srcId="{A4464EBA-D6CC-40EA-8F7F-50910524A5BB}" destId="{483D583C-4B30-4E39-B9DA-67C59EEB8EAC}" srcOrd="0" destOrd="0" presId="urn:microsoft.com/office/officeart/2005/8/layout/hierarchy1"/>
    <dgm:cxn modelId="{04744EAF-40E3-4078-B975-67B4611E99EB}" type="presParOf" srcId="{A4464EBA-D6CC-40EA-8F7F-50910524A5BB}" destId="{DC014AA5-0562-491C-A0AC-AB657E63AB42}" srcOrd="1" destOrd="0" presId="urn:microsoft.com/office/officeart/2005/8/layout/hierarchy1"/>
    <dgm:cxn modelId="{0CD913C0-91B5-410D-8E12-D111F27AA8EA}" type="presParOf" srcId="{DADA7DDF-557A-4220-AC9C-D37FDD4DB0A9}" destId="{C993B8E0-60BA-4F9B-9690-1D990376DF48}" srcOrd="1" destOrd="0" presId="urn:microsoft.com/office/officeart/2005/8/layout/hierarchy1"/>
    <dgm:cxn modelId="{32F46940-2D52-47D9-98FD-3499AFDC40D5}" type="presParOf" srcId="{C993B8E0-60BA-4F9B-9690-1D990376DF48}" destId="{9FDBE8FF-160D-4627-8B0C-3BE8397411E3}" srcOrd="0" destOrd="0" presId="urn:microsoft.com/office/officeart/2005/8/layout/hierarchy1"/>
    <dgm:cxn modelId="{8E9C89B6-68F6-453A-9EF1-F2076066A512}" type="presParOf" srcId="{C993B8E0-60BA-4F9B-9690-1D990376DF48}" destId="{4C2EBB85-B291-42C7-B18E-8285FB5AFBE0}" srcOrd="1" destOrd="0" presId="urn:microsoft.com/office/officeart/2005/8/layout/hierarchy1"/>
    <dgm:cxn modelId="{076F5B28-619D-4B36-B27D-CD4C3AD457B2}" type="presParOf" srcId="{4C2EBB85-B291-42C7-B18E-8285FB5AFBE0}" destId="{1D5E98E8-D5EC-4E14-BFBF-213B7BEE03BC}" srcOrd="0" destOrd="0" presId="urn:microsoft.com/office/officeart/2005/8/layout/hierarchy1"/>
    <dgm:cxn modelId="{CE4EE5EB-6D7A-438A-8B21-1671322D58C8}" type="presParOf" srcId="{1D5E98E8-D5EC-4E14-BFBF-213B7BEE03BC}" destId="{6ABBC8E1-2621-42D8-8FA5-3DC697364467}" srcOrd="0" destOrd="0" presId="urn:microsoft.com/office/officeart/2005/8/layout/hierarchy1"/>
    <dgm:cxn modelId="{322725DF-3262-4B36-B438-05E928781BD5}" type="presParOf" srcId="{1D5E98E8-D5EC-4E14-BFBF-213B7BEE03BC}" destId="{41840110-3E04-44B6-8EA8-E8A63F8D3E7C}" srcOrd="1" destOrd="0" presId="urn:microsoft.com/office/officeart/2005/8/layout/hierarchy1"/>
    <dgm:cxn modelId="{077E0A13-A6C5-43B0-82F6-5E9F55EA4A62}" type="presParOf" srcId="{4C2EBB85-B291-42C7-B18E-8285FB5AFBE0}" destId="{3DD36345-D241-4DBA-83F8-AD7CF48DC937}" srcOrd="1" destOrd="0" presId="urn:microsoft.com/office/officeart/2005/8/layout/hierarchy1"/>
    <dgm:cxn modelId="{26799E74-A0F0-4132-99A9-77CCA476C0D7}" type="presParOf" srcId="{EA20CFFA-70A3-4EC9-9CCD-2034A0078FC5}" destId="{776454E9-CB3E-4A4F-907D-5D3D9BF05C99}" srcOrd="6" destOrd="0" presId="urn:microsoft.com/office/officeart/2005/8/layout/hierarchy1"/>
    <dgm:cxn modelId="{78F27688-D5A6-4055-B742-5B3A60882CC5}" type="presParOf" srcId="{EA20CFFA-70A3-4EC9-9CCD-2034A0078FC5}" destId="{E1672865-A24D-4D7D-AC2C-9880D847F259}" srcOrd="7" destOrd="0" presId="urn:microsoft.com/office/officeart/2005/8/layout/hierarchy1"/>
    <dgm:cxn modelId="{C2C1E802-DFAD-4489-A903-A8D008CF8371}" type="presParOf" srcId="{E1672865-A24D-4D7D-AC2C-9880D847F259}" destId="{87012B69-C774-4C54-9BF9-EF7AC88DFFF4}" srcOrd="0" destOrd="0" presId="urn:microsoft.com/office/officeart/2005/8/layout/hierarchy1"/>
    <dgm:cxn modelId="{3BDE0B17-52F4-47A9-AF5B-BACD41128646}" type="presParOf" srcId="{87012B69-C774-4C54-9BF9-EF7AC88DFFF4}" destId="{A404C50C-4C5B-463D-A47C-DDF34C1E68EE}" srcOrd="0" destOrd="0" presId="urn:microsoft.com/office/officeart/2005/8/layout/hierarchy1"/>
    <dgm:cxn modelId="{FBA5E43F-0B25-41D4-9B06-1A860F0D625E}" type="presParOf" srcId="{87012B69-C774-4C54-9BF9-EF7AC88DFFF4}" destId="{F8A109AD-CC33-4737-A251-1C71058E9BFF}" srcOrd="1" destOrd="0" presId="urn:microsoft.com/office/officeart/2005/8/layout/hierarchy1"/>
    <dgm:cxn modelId="{3DF0665A-E3FB-4588-A13D-F5ADC4C979C0}" type="presParOf" srcId="{E1672865-A24D-4D7D-AC2C-9880D847F259}" destId="{B6515F76-5CF2-47C9-9EEB-3F40A767883E}" srcOrd="1" destOrd="0" presId="urn:microsoft.com/office/officeart/2005/8/layout/hierarchy1"/>
    <dgm:cxn modelId="{1875DB09-E54F-4FE6-B386-473029990A4B}" type="presParOf" srcId="{60F57EDD-FCB2-4D94-93E5-70EBF05794E2}" destId="{514360FF-CAA8-4597-85AC-F73E69358FF4}" srcOrd="2" destOrd="0" presId="urn:microsoft.com/office/officeart/2005/8/layout/hierarchy1"/>
    <dgm:cxn modelId="{AA9FF0C7-A1A3-431E-AF7C-B003ECBB57E0}" type="presParOf" srcId="{60F57EDD-FCB2-4D94-93E5-70EBF05794E2}" destId="{7CF6106F-9B24-4374-B72D-4529655F3E68}" srcOrd="3" destOrd="0" presId="urn:microsoft.com/office/officeart/2005/8/layout/hierarchy1"/>
    <dgm:cxn modelId="{34CDA007-92DE-4FDB-902C-0360305ECD7D}" type="presParOf" srcId="{7CF6106F-9B24-4374-B72D-4529655F3E68}" destId="{D8828709-F662-4AD9-AF87-7B6DC9813D01}" srcOrd="0" destOrd="0" presId="urn:microsoft.com/office/officeart/2005/8/layout/hierarchy1"/>
    <dgm:cxn modelId="{FC09DA14-B53B-4DED-B1F4-54B91070E52E}" type="presParOf" srcId="{D8828709-F662-4AD9-AF87-7B6DC9813D01}" destId="{594AC6E4-AA5D-4F23-9A29-B84854E38CBA}" srcOrd="0" destOrd="0" presId="urn:microsoft.com/office/officeart/2005/8/layout/hierarchy1"/>
    <dgm:cxn modelId="{A5EB5EDD-66FE-4976-9E50-CC218D990D15}" type="presParOf" srcId="{D8828709-F662-4AD9-AF87-7B6DC9813D01}" destId="{F642538A-36E8-4BBC-B470-8A229F0A83AD}" srcOrd="1" destOrd="0" presId="urn:microsoft.com/office/officeart/2005/8/layout/hierarchy1"/>
    <dgm:cxn modelId="{A48C9151-C5C8-432E-8FF3-EF0A89986FDD}" type="presParOf" srcId="{7CF6106F-9B24-4374-B72D-4529655F3E68}" destId="{1FBCE1DE-75DB-4289-A5DF-A44BE2BAACE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93AD1A-46AB-4B8D-8B29-00B7F45D32AC}" type="doc">
      <dgm:prSet loTypeId="urn:microsoft.com/office/officeart/2005/8/layout/hierarchy1" loCatId="hierarchy" qsTypeId="urn:microsoft.com/office/officeart/2005/8/quickstyle/simple2" qsCatId="simple" csTypeId="urn:microsoft.com/office/officeart/2005/8/colors/accent2_1" csCatId="accent2" phldr="1"/>
      <dgm:spPr/>
      <dgm:t>
        <a:bodyPr/>
        <a:lstStyle/>
        <a:p>
          <a:endParaRPr lang="en-IN"/>
        </a:p>
      </dgm:t>
    </dgm:pt>
    <dgm:pt modelId="{2DBBAA15-1825-4480-A34B-C5573344E235}">
      <dgm:prSet phldrT="[Text]" custT="1"/>
      <dgm:spPr/>
      <dgm:t>
        <a:bodyPr/>
        <a:lstStyle/>
        <a:p>
          <a:r>
            <a:rPr lang="en-IN" sz="1500" dirty="0">
              <a:latin typeface="Trebuchet MS" panose="020B0603020202020204" pitchFamily="34" charset="0"/>
            </a:rPr>
            <a:t>Post 10</a:t>
          </a:r>
          <a:r>
            <a:rPr lang="en-IN" sz="1500" baseline="30000" dirty="0">
              <a:latin typeface="Trebuchet MS" panose="020B0603020202020204" pitchFamily="34" charset="0"/>
            </a:rPr>
            <a:t>th</a:t>
          </a:r>
          <a:r>
            <a:rPr lang="en-IN" sz="1500" dirty="0">
              <a:latin typeface="Trebuchet MS" panose="020B0603020202020204" pitchFamily="34" charset="0"/>
            </a:rPr>
            <a:t> of March</a:t>
          </a:r>
        </a:p>
      </dgm:t>
    </dgm:pt>
    <dgm:pt modelId="{9B8BD195-E06E-4CE9-B5AA-6C6A7A0CCA50}" type="parTrans" cxnId="{4647CA25-DFC1-4C77-B27A-9DF46A7C96A4}">
      <dgm:prSet/>
      <dgm:spPr/>
      <dgm:t>
        <a:bodyPr/>
        <a:lstStyle/>
        <a:p>
          <a:endParaRPr lang="en-IN" sz="2400">
            <a:latin typeface="Trebuchet MS" panose="020B0603020202020204" pitchFamily="34" charset="0"/>
          </a:endParaRPr>
        </a:p>
      </dgm:t>
    </dgm:pt>
    <dgm:pt modelId="{FF6AA3DD-7DC6-43E3-A67B-308EFDB5FE82}" type="sibTrans" cxnId="{4647CA25-DFC1-4C77-B27A-9DF46A7C96A4}">
      <dgm:prSet/>
      <dgm:spPr/>
      <dgm:t>
        <a:bodyPr/>
        <a:lstStyle/>
        <a:p>
          <a:endParaRPr lang="en-IN"/>
        </a:p>
      </dgm:t>
    </dgm:pt>
    <dgm:pt modelId="{464ECE81-690F-403C-91B2-A1FF40AA0F42}">
      <dgm:prSet phldrT="[Text]" custT="1"/>
      <dgm:spPr/>
      <dgm:t>
        <a:bodyPr/>
        <a:lstStyle/>
        <a:p>
          <a:r>
            <a:rPr lang="en-IN" sz="1500" dirty="0">
              <a:latin typeface="Trebuchet MS" panose="020B0603020202020204" pitchFamily="34" charset="0"/>
            </a:rPr>
            <a:t>No action</a:t>
          </a:r>
        </a:p>
      </dgm:t>
    </dgm:pt>
    <dgm:pt modelId="{B887C783-77CD-4FE6-B067-513063248BAF}" type="parTrans" cxnId="{37BE6027-A99F-4800-A6C9-39777DF61C92}">
      <dgm:prSet/>
      <dgm:spPr/>
      <dgm:t>
        <a:bodyPr/>
        <a:lstStyle/>
        <a:p>
          <a:endParaRPr lang="en-IN"/>
        </a:p>
      </dgm:t>
    </dgm:pt>
    <dgm:pt modelId="{7BC73D0A-92F1-4770-9066-CD609DFE4372}" type="sibTrans" cxnId="{37BE6027-A99F-4800-A6C9-39777DF61C92}">
      <dgm:prSet/>
      <dgm:spPr/>
      <dgm:t>
        <a:bodyPr/>
        <a:lstStyle/>
        <a:p>
          <a:endParaRPr lang="en-IN"/>
        </a:p>
      </dgm:t>
    </dgm:pt>
    <dgm:pt modelId="{43D5F3BD-4470-449B-AEC5-0000F3755461}">
      <dgm:prSet phldrT="[Text]" custT="1"/>
      <dgm:spPr/>
      <dgm:t>
        <a:bodyPr/>
        <a:lstStyle/>
        <a:p>
          <a:r>
            <a:rPr lang="en-IN" sz="1500" dirty="0">
              <a:latin typeface="Trebuchet MS" panose="020B0603020202020204" pitchFamily="34" charset="0"/>
            </a:rPr>
            <a:t>Accept</a:t>
          </a:r>
        </a:p>
      </dgm:t>
    </dgm:pt>
    <dgm:pt modelId="{239B6EC4-424D-4482-B67E-E5B767C0BD99}" type="parTrans" cxnId="{4E32087A-3294-4019-B6DF-27B7B62B342B}">
      <dgm:prSet/>
      <dgm:spPr/>
      <dgm:t>
        <a:bodyPr/>
        <a:lstStyle/>
        <a:p>
          <a:endParaRPr lang="en-IN"/>
        </a:p>
      </dgm:t>
    </dgm:pt>
    <dgm:pt modelId="{DFE84715-F8A2-48B6-9517-ABA2ADC8079C}" type="sibTrans" cxnId="{4E32087A-3294-4019-B6DF-27B7B62B342B}">
      <dgm:prSet/>
      <dgm:spPr/>
      <dgm:t>
        <a:bodyPr/>
        <a:lstStyle/>
        <a:p>
          <a:endParaRPr lang="en-IN"/>
        </a:p>
      </dgm:t>
    </dgm:pt>
    <dgm:pt modelId="{99CBFBA6-1E07-4826-A90F-2137D094D1AF}">
      <dgm:prSet phldrT="[Text]" custT="1"/>
      <dgm:spPr/>
      <dgm:t>
        <a:bodyPr/>
        <a:lstStyle/>
        <a:p>
          <a:r>
            <a:rPr lang="en-IN" sz="1500" dirty="0">
              <a:latin typeface="Trebuchet MS" panose="020B0603020202020204" pitchFamily="34" charset="0"/>
            </a:rPr>
            <a:t>Reject</a:t>
          </a:r>
        </a:p>
      </dgm:t>
    </dgm:pt>
    <dgm:pt modelId="{E018D147-DAAE-441F-8058-39A3714EC7D6}" type="parTrans" cxnId="{20D00383-1CEE-4297-9826-796C99957A50}">
      <dgm:prSet/>
      <dgm:spPr/>
      <dgm:t>
        <a:bodyPr/>
        <a:lstStyle/>
        <a:p>
          <a:endParaRPr lang="en-IN"/>
        </a:p>
      </dgm:t>
    </dgm:pt>
    <dgm:pt modelId="{9549EAFC-82DB-4A7E-BCCC-3497A81B4E9D}" type="sibTrans" cxnId="{20D00383-1CEE-4297-9826-796C99957A50}">
      <dgm:prSet/>
      <dgm:spPr/>
      <dgm:t>
        <a:bodyPr/>
        <a:lstStyle/>
        <a:p>
          <a:endParaRPr lang="en-IN"/>
        </a:p>
      </dgm:t>
    </dgm:pt>
    <dgm:pt modelId="{DCA98ADB-2BB4-4261-B8B8-C5D7633C37E5}">
      <dgm:prSet phldrT="[Text]" custT="1"/>
      <dgm:spPr/>
      <dgm:t>
        <a:bodyPr/>
        <a:lstStyle/>
        <a:p>
          <a:r>
            <a:rPr lang="en-IN" sz="1500" dirty="0">
              <a:latin typeface="Trebuchet MS" panose="020B0603020202020204" pitchFamily="34" charset="0"/>
            </a:rPr>
            <a:t>Avail the credit in Feb</a:t>
          </a:r>
        </a:p>
      </dgm:t>
    </dgm:pt>
    <dgm:pt modelId="{7A557950-E2B6-4800-BB9F-9C0B0D2EAB1E}" type="parTrans" cxnId="{033FCD62-76D7-428D-B9D8-57FD926EAEAB}">
      <dgm:prSet/>
      <dgm:spPr/>
      <dgm:t>
        <a:bodyPr/>
        <a:lstStyle/>
        <a:p>
          <a:endParaRPr lang="en-IN"/>
        </a:p>
      </dgm:t>
    </dgm:pt>
    <dgm:pt modelId="{022585F2-C11D-482E-99B4-10FE3589A9D6}" type="sibTrans" cxnId="{033FCD62-76D7-428D-B9D8-57FD926EAEAB}">
      <dgm:prSet/>
      <dgm:spPr/>
      <dgm:t>
        <a:bodyPr/>
        <a:lstStyle/>
        <a:p>
          <a:endParaRPr lang="en-IN"/>
        </a:p>
      </dgm:t>
    </dgm:pt>
    <dgm:pt modelId="{0C5E7A18-FD04-46CF-9DC8-D999E746CEC9}">
      <dgm:prSet phldrT="[Text]" custT="1"/>
      <dgm:spPr/>
      <dgm:t>
        <a:bodyPr/>
        <a:lstStyle/>
        <a:p>
          <a:r>
            <a:rPr lang="en-IN" sz="1500" dirty="0">
              <a:latin typeface="Trebuchet MS" panose="020B0603020202020204" pitchFamily="34" charset="0"/>
            </a:rPr>
            <a:t>Deemed as accepted in Feb</a:t>
          </a:r>
        </a:p>
      </dgm:t>
    </dgm:pt>
    <dgm:pt modelId="{54950524-A562-4091-AF11-A42281E3E8C4}" type="parTrans" cxnId="{A6A7F4C1-9477-4BFF-99A0-38822E1911A9}">
      <dgm:prSet/>
      <dgm:spPr/>
      <dgm:t>
        <a:bodyPr/>
        <a:lstStyle/>
        <a:p>
          <a:endParaRPr lang="en-IN"/>
        </a:p>
      </dgm:t>
    </dgm:pt>
    <dgm:pt modelId="{B9B814EE-57A5-4085-937A-B20E33D9FE93}" type="sibTrans" cxnId="{A6A7F4C1-9477-4BFF-99A0-38822E1911A9}">
      <dgm:prSet/>
      <dgm:spPr/>
      <dgm:t>
        <a:bodyPr/>
        <a:lstStyle/>
        <a:p>
          <a:endParaRPr lang="en-IN"/>
        </a:p>
      </dgm:t>
    </dgm:pt>
    <dgm:pt modelId="{9456F601-EDFE-4A41-9189-C8898FEBA237}">
      <dgm:prSet phldrT="[Text]" custT="1"/>
      <dgm:spPr/>
      <dgm:t>
        <a:bodyPr/>
        <a:lstStyle/>
        <a:p>
          <a:r>
            <a:rPr lang="en-IN" sz="1500" dirty="0">
              <a:latin typeface="Trebuchet MS" panose="020B0603020202020204" pitchFamily="34" charset="0"/>
            </a:rPr>
            <a:t>Pending</a:t>
          </a:r>
        </a:p>
      </dgm:t>
    </dgm:pt>
    <dgm:pt modelId="{495A5514-41DD-4C5C-874F-201723CB03BD}" type="sibTrans" cxnId="{03DD3E33-D5E1-4944-A4A0-47417D03E070}">
      <dgm:prSet/>
      <dgm:spPr/>
      <dgm:t>
        <a:bodyPr/>
        <a:lstStyle/>
        <a:p>
          <a:endParaRPr lang="en-IN"/>
        </a:p>
      </dgm:t>
    </dgm:pt>
    <dgm:pt modelId="{6C322939-6DAA-4812-9812-FEF698231C82}" type="parTrans" cxnId="{03DD3E33-D5E1-4944-A4A0-47417D03E070}">
      <dgm:prSet/>
      <dgm:spPr/>
      <dgm:t>
        <a:bodyPr/>
        <a:lstStyle/>
        <a:p>
          <a:endParaRPr lang="en-IN"/>
        </a:p>
      </dgm:t>
    </dgm:pt>
    <dgm:pt modelId="{171063D4-499C-4633-9EDE-1C380FFF001F}">
      <dgm:prSet phldrT="[Text]" custT="1"/>
      <dgm:spPr/>
      <dgm:t>
        <a:bodyPr/>
        <a:lstStyle/>
        <a:p>
          <a:r>
            <a:rPr lang="en-IN" sz="1500" dirty="0">
              <a:latin typeface="Trebuchet MS" panose="020B0603020202020204" pitchFamily="34" charset="0"/>
            </a:rPr>
            <a:t>No Edit permissible as of now</a:t>
          </a:r>
        </a:p>
      </dgm:t>
    </dgm:pt>
    <dgm:pt modelId="{E1C2581C-0754-44D6-B95C-464F94CCD255}" type="parTrans" cxnId="{751C7A5B-D77F-4ADA-B97F-0DEC648FF3A1}">
      <dgm:prSet/>
      <dgm:spPr/>
      <dgm:t>
        <a:bodyPr/>
        <a:lstStyle/>
        <a:p>
          <a:endParaRPr lang="en-IN"/>
        </a:p>
      </dgm:t>
    </dgm:pt>
    <dgm:pt modelId="{5D5CB839-CD5A-472E-B69D-875724D85C21}" type="sibTrans" cxnId="{751C7A5B-D77F-4ADA-B97F-0DEC648FF3A1}">
      <dgm:prSet/>
      <dgm:spPr/>
      <dgm:t>
        <a:bodyPr/>
        <a:lstStyle/>
        <a:p>
          <a:endParaRPr lang="en-IN"/>
        </a:p>
      </dgm:t>
    </dgm:pt>
    <dgm:pt modelId="{B5E23056-7330-4A0A-984B-4F9421B479B1}">
      <dgm:prSet phldrT="[Text]" custT="1"/>
      <dgm:spPr/>
      <dgm:t>
        <a:bodyPr/>
        <a:lstStyle/>
        <a:p>
          <a:r>
            <a:rPr lang="en-IN" sz="1500" dirty="0">
              <a:latin typeface="Trebuchet MS" panose="020B0603020202020204" pitchFamily="34" charset="0"/>
            </a:rPr>
            <a:t>Edit not permissible</a:t>
          </a:r>
        </a:p>
      </dgm:t>
    </dgm:pt>
    <dgm:pt modelId="{55A392E3-58DE-4FF7-A45B-22D2C51CC267}" type="parTrans" cxnId="{AB0A8F02-6357-4B32-A1D3-BEDC482E5F9F}">
      <dgm:prSet/>
      <dgm:spPr/>
      <dgm:t>
        <a:bodyPr/>
        <a:lstStyle/>
        <a:p>
          <a:endParaRPr lang="en-IN"/>
        </a:p>
      </dgm:t>
    </dgm:pt>
    <dgm:pt modelId="{CF833C82-D201-4A80-BFAC-37903F4A6242}" type="sibTrans" cxnId="{AB0A8F02-6357-4B32-A1D3-BEDC482E5F9F}">
      <dgm:prSet/>
      <dgm:spPr/>
      <dgm:t>
        <a:bodyPr/>
        <a:lstStyle/>
        <a:p>
          <a:endParaRPr lang="en-IN"/>
        </a:p>
      </dgm:t>
    </dgm:pt>
    <dgm:pt modelId="{DB6C8745-EF74-4D43-9B38-B90FD1FF84EA}" type="pres">
      <dgm:prSet presAssocID="{0393AD1A-46AB-4B8D-8B29-00B7F45D32AC}" presName="hierChild1" presStyleCnt="0">
        <dgm:presLayoutVars>
          <dgm:chPref val="1"/>
          <dgm:dir/>
          <dgm:animOne val="branch"/>
          <dgm:animLvl val="lvl"/>
          <dgm:resizeHandles/>
        </dgm:presLayoutVars>
      </dgm:prSet>
      <dgm:spPr/>
    </dgm:pt>
    <dgm:pt modelId="{859E293D-382A-4832-873A-AFB6F6BFA846}" type="pres">
      <dgm:prSet presAssocID="{2DBBAA15-1825-4480-A34B-C5573344E235}" presName="hierRoot1" presStyleCnt="0"/>
      <dgm:spPr/>
    </dgm:pt>
    <dgm:pt modelId="{497A2F71-6576-4107-BA8F-13D357091969}" type="pres">
      <dgm:prSet presAssocID="{2DBBAA15-1825-4480-A34B-C5573344E235}" presName="composite" presStyleCnt="0"/>
      <dgm:spPr/>
    </dgm:pt>
    <dgm:pt modelId="{9866CE66-F019-4606-B1E0-88F2C0B261FE}" type="pres">
      <dgm:prSet presAssocID="{2DBBAA15-1825-4480-A34B-C5573344E235}" presName="background" presStyleLbl="node0" presStyleIdx="0" presStyleCnt="1"/>
      <dgm:spPr/>
    </dgm:pt>
    <dgm:pt modelId="{3F5B31DA-804B-44CD-AC8D-EF5BDBAA1135}" type="pres">
      <dgm:prSet presAssocID="{2DBBAA15-1825-4480-A34B-C5573344E235}" presName="text" presStyleLbl="fgAcc0" presStyleIdx="0" presStyleCnt="1">
        <dgm:presLayoutVars>
          <dgm:chPref val="3"/>
        </dgm:presLayoutVars>
      </dgm:prSet>
      <dgm:spPr/>
    </dgm:pt>
    <dgm:pt modelId="{C6C113EB-5BB5-42AB-A4AB-B6B6833AB4AD}" type="pres">
      <dgm:prSet presAssocID="{2DBBAA15-1825-4480-A34B-C5573344E235}" presName="hierChild2" presStyleCnt="0"/>
      <dgm:spPr/>
    </dgm:pt>
    <dgm:pt modelId="{3DD673ED-3015-4D09-91BC-E69D05A13691}" type="pres">
      <dgm:prSet presAssocID="{239B6EC4-424D-4482-B67E-E5B767C0BD99}" presName="Name10" presStyleLbl="parChTrans1D2" presStyleIdx="0" presStyleCnt="4"/>
      <dgm:spPr/>
    </dgm:pt>
    <dgm:pt modelId="{185D113C-8BB1-4C54-A274-BA0509706200}" type="pres">
      <dgm:prSet presAssocID="{43D5F3BD-4470-449B-AEC5-0000F3755461}" presName="hierRoot2" presStyleCnt="0"/>
      <dgm:spPr/>
    </dgm:pt>
    <dgm:pt modelId="{B9BF0A07-DABE-4E04-8810-E5527FDF1DFC}" type="pres">
      <dgm:prSet presAssocID="{43D5F3BD-4470-449B-AEC5-0000F3755461}" presName="composite2" presStyleCnt="0"/>
      <dgm:spPr/>
    </dgm:pt>
    <dgm:pt modelId="{7DE5C426-7574-4795-B2C9-3D72F5D9EECE}" type="pres">
      <dgm:prSet presAssocID="{43D5F3BD-4470-449B-AEC5-0000F3755461}" presName="background2" presStyleLbl="node2" presStyleIdx="0" presStyleCnt="4"/>
      <dgm:spPr/>
    </dgm:pt>
    <dgm:pt modelId="{CAD3B8E0-9DDB-42DB-9BE8-71AFAF60307E}" type="pres">
      <dgm:prSet presAssocID="{43D5F3BD-4470-449B-AEC5-0000F3755461}" presName="text2" presStyleLbl="fgAcc2" presStyleIdx="0" presStyleCnt="4">
        <dgm:presLayoutVars>
          <dgm:chPref val="3"/>
        </dgm:presLayoutVars>
      </dgm:prSet>
      <dgm:spPr/>
    </dgm:pt>
    <dgm:pt modelId="{BE58B0FC-953E-4E92-8671-C080AE71C074}" type="pres">
      <dgm:prSet presAssocID="{43D5F3BD-4470-449B-AEC5-0000F3755461}" presName="hierChild3" presStyleCnt="0"/>
      <dgm:spPr/>
    </dgm:pt>
    <dgm:pt modelId="{08131A0F-DCC2-4281-A066-56CF739A1C34}" type="pres">
      <dgm:prSet presAssocID="{7A557950-E2B6-4800-BB9F-9C0B0D2EAB1E}" presName="Name17" presStyleLbl="parChTrans1D3" presStyleIdx="0" presStyleCnt="2"/>
      <dgm:spPr/>
    </dgm:pt>
    <dgm:pt modelId="{CD4B62AC-DF5A-4D59-9D65-F7062CB9E925}" type="pres">
      <dgm:prSet presAssocID="{DCA98ADB-2BB4-4261-B8B8-C5D7633C37E5}" presName="hierRoot3" presStyleCnt="0"/>
      <dgm:spPr/>
    </dgm:pt>
    <dgm:pt modelId="{642F2653-5AC1-4E7D-8C35-9237B497A067}" type="pres">
      <dgm:prSet presAssocID="{DCA98ADB-2BB4-4261-B8B8-C5D7633C37E5}" presName="composite3" presStyleCnt="0"/>
      <dgm:spPr/>
    </dgm:pt>
    <dgm:pt modelId="{96601287-EB9E-4486-9019-7ED103F96F2E}" type="pres">
      <dgm:prSet presAssocID="{DCA98ADB-2BB4-4261-B8B8-C5D7633C37E5}" presName="background3" presStyleLbl="node3" presStyleIdx="0" presStyleCnt="2"/>
      <dgm:spPr/>
    </dgm:pt>
    <dgm:pt modelId="{1FCF530A-D1D5-4378-A59C-33F859EF6AB1}" type="pres">
      <dgm:prSet presAssocID="{DCA98ADB-2BB4-4261-B8B8-C5D7633C37E5}" presName="text3" presStyleLbl="fgAcc3" presStyleIdx="0" presStyleCnt="2">
        <dgm:presLayoutVars>
          <dgm:chPref val="3"/>
        </dgm:presLayoutVars>
      </dgm:prSet>
      <dgm:spPr/>
    </dgm:pt>
    <dgm:pt modelId="{3F7A8864-4256-4AA5-B8A1-6CF67346EF61}" type="pres">
      <dgm:prSet presAssocID="{DCA98ADB-2BB4-4261-B8B8-C5D7633C37E5}" presName="hierChild4" presStyleCnt="0"/>
      <dgm:spPr/>
    </dgm:pt>
    <dgm:pt modelId="{DB98EBEF-E95A-4DD6-B153-6B0DEAF49C16}" type="pres">
      <dgm:prSet presAssocID="{E1C2581C-0754-44D6-B95C-464F94CCD255}" presName="Name23" presStyleLbl="parChTrans1D4" presStyleIdx="0" presStyleCnt="2"/>
      <dgm:spPr/>
    </dgm:pt>
    <dgm:pt modelId="{2D8001D0-2856-4257-8347-BBEB7F7E9041}" type="pres">
      <dgm:prSet presAssocID="{171063D4-499C-4633-9EDE-1C380FFF001F}" presName="hierRoot4" presStyleCnt="0"/>
      <dgm:spPr/>
    </dgm:pt>
    <dgm:pt modelId="{23D3733C-2247-446D-BA01-E57F4B4A8B76}" type="pres">
      <dgm:prSet presAssocID="{171063D4-499C-4633-9EDE-1C380FFF001F}" presName="composite4" presStyleCnt="0"/>
      <dgm:spPr/>
    </dgm:pt>
    <dgm:pt modelId="{753D517F-ABEA-433F-804B-22310232424D}" type="pres">
      <dgm:prSet presAssocID="{171063D4-499C-4633-9EDE-1C380FFF001F}" presName="background4" presStyleLbl="node4" presStyleIdx="0" presStyleCnt="2"/>
      <dgm:spPr/>
    </dgm:pt>
    <dgm:pt modelId="{048F7D2C-E32A-4A24-8434-B3ADF6E547EE}" type="pres">
      <dgm:prSet presAssocID="{171063D4-499C-4633-9EDE-1C380FFF001F}" presName="text4" presStyleLbl="fgAcc4" presStyleIdx="0" presStyleCnt="2">
        <dgm:presLayoutVars>
          <dgm:chPref val="3"/>
        </dgm:presLayoutVars>
      </dgm:prSet>
      <dgm:spPr/>
    </dgm:pt>
    <dgm:pt modelId="{CE6A517F-15FE-4F62-987E-7FF5AE5B4527}" type="pres">
      <dgm:prSet presAssocID="{171063D4-499C-4633-9EDE-1C380FFF001F}" presName="hierChild5" presStyleCnt="0"/>
      <dgm:spPr/>
    </dgm:pt>
    <dgm:pt modelId="{FFCEEDF5-894A-4614-9CBC-731163F6494E}" type="pres">
      <dgm:prSet presAssocID="{E018D147-DAAE-441F-8058-39A3714EC7D6}" presName="Name10" presStyleLbl="parChTrans1D2" presStyleIdx="1" presStyleCnt="4"/>
      <dgm:spPr/>
    </dgm:pt>
    <dgm:pt modelId="{8454BE47-B197-412B-8681-1672192D41E0}" type="pres">
      <dgm:prSet presAssocID="{99CBFBA6-1E07-4826-A90F-2137D094D1AF}" presName="hierRoot2" presStyleCnt="0"/>
      <dgm:spPr/>
    </dgm:pt>
    <dgm:pt modelId="{DCE7CB24-2646-42FB-BB80-A0D86928B8CB}" type="pres">
      <dgm:prSet presAssocID="{99CBFBA6-1E07-4826-A90F-2137D094D1AF}" presName="composite2" presStyleCnt="0"/>
      <dgm:spPr/>
    </dgm:pt>
    <dgm:pt modelId="{396286BD-0B9C-44C8-84FD-776FE26312EE}" type="pres">
      <dgm:prSet presAssocID="{99CBFBA6-1E07-4826-A90F-2137D094D1AF}" presName="background2" presStyleLbl="node2" presStyleIdx="1" presStyleCnt="4"/>
      <dgm:spPr/>
    </dgm:pt>
    <dgm:pt modelId="{F779D4DE-6ABC-4283-A300-7DABA18E4B5D}" type="pres">
      <dgm:prSet presAssocID="{99CBFBA6-1E07-4826-A90F-2137D094D1AF}" presName="text2" presStyleLbl="fgAcc2" presStyleIdx="1" presStyleCnt="4">
        <dgm:presLayoutVars>
          <dgm:chPref val="3"/>
        </dgm:presLayoutVars>
      </dgm:prSet>
      <dgm:spPr/>
    </dgm:pt>
    <dgm:pt modelId="{8909E496-C59F-42F7-B42E-08DC024CE985}" type="pres">
      <dgm:prSet presAssocID="{99CBFBA6-1E07-4826-A90F-2137D094D1AF}" presName="hierChild3" presStyleCnt="0"/>
      <dgm:spPr/>
    </dgm:pt>
    <dgm:pt modelId="{D764ADE3-E03C-4914-98A7-5C8897618448}" type="pres">
      <dgm:prSet presAssocID="{6C322939-6DAA-4812-9812-FEF698231C82}" presName="Name10" presStyleLbl="parChTrans1D2" presStyleIdx="2" presStyleCnt="4"/>
      <dgm:spPr/>
    </dgm:pt>
    <dgm:pt modelId="{7AF7E630-9FAD-4D51-8A49-51D0C76E6E37}" type="pres">
      <dgm:prSet presAssocID="{9456F601-EDFE-4A41-9189-C8898FEBA237}" presName="hierRoot2" presStyleCnt="0"/>
      <dgm:spPr/>
    </dgm:pt>
    <dgm:pt modelId="{646D29AB-6B10-4C02-A3B5-F4AC2E0F6049}" type="pres">
      <dgm:prSet presAssocID="{9456F601-EDFE-4A41-9189-C8898FEBA237}" presName="composite2" presStyleCnt="0"/>
      <dgm:spPr/>
    </dgm:pt>
    <dgm:pt modelId="{1C1F9F3C-090D-4C80-A445-92753DAF799F}" type="pres">
      <dgm:prSet presAssocID="{9456F601-EDFE-4A41-9189-C8898FEBA237}" presName="background2" presStyleLbl="node2" presStyleIdx="2" presStyleCnt="4"/>
      <dgm:spPr/>
    </dgm:pt>
    <dgm:pt modelId="{6741CF6A-E006-4D27-86B2-43FB1459EAC5}" type="pres">
      <dgm:prSet presAssocID="{9456F601-EDFE-4A41-9189-C8898FEBA237}" presName="text2" presStyleLbl="fgAcc2" presStyleIdx="2" presStyleCnt="4">
        <dgm:presLayoutVars>
          <dgm:chPref val="3"/>
        </dgm:presLayoutVars>
      </dgm:prSet>
      <dgm:spPr/>
    </dgm:pt>
    <dgm:pt modelId="{89C73447-29C0-412C-B128-9F86DB29E8F2}" type="pres">
      <dgm:prSet presAssocID="{9456F601-EDFE-4A41-9189-C8898FEBA237}" presName="hierChild3" presStyleCnt="0"/>
      <dgm:spPr/>
    </dgm:pt>
    <dgm:pt modelId="{BF62B2E3-14F9-49CA-BCEE-EC32E1DEA493}" type="pres">
      <dgm:prSet presAssocID="{B887C783-77CD-4FE6-B067-513063248BAF}" presName="Name10" presStyleLbl="parChTrans1D2" presStyleIdx="3" presStyleCnt="4"/>
      <dgm:spPr/>
    </dgm:pt>
    <dgm:pt modelId="{212C3AEC-CDE7-4C3E-B3E1-8084F604AD22}" type="pres">
      <dgm:prSet presAssocID="{464ECE81-690F-403C-91B2-A1FF40AA0F42}" presName="hierRoot2" presStyleCnt="0"/>
      <dgm:spPr/>
    </dgm:pt>
    <dgm:pt modelId="{59CEE37B-B3B7-41DA-8CE3-687A9DD2593F}" type="pres">
      <dgm:prSet presAssocID="{464ECE81-690F-403C-91B2-A1FF40AA0F42}" presName="composite2" presStyleCnt="0"/>
      <dgm:spPr/>
    </dgm:pt>
    <dgm:pt modelId="{D9598994-F312-41BA-B148-86A81E5AAF76}" type="pres">
      <dgm:prSet presAssocID="{464ECE81-690F-403C-91B2-A1FF40AA0F42}" presName="background2" presStyleLbl="node2" presStyleIdx="3" presStyleCnt="4"/>
      <dgm:spPr/>
    </dgm:pt>
    <dgm:pt modelId="{D4FC1BE3-AAD2-488E-97CA-3F08BB7CB445}" type="pres">
      <dgm:prSet presAssocID="{464ECE81-690F-403C-91B2-A1FF40AA0F42}" presName="text2" presStyleLbl="fgAcc2" presStyleIdx="3" presStyleCnt="4">
        <dgm:presLayoutVars>
          <dgm:chPref val="3"/>
        </dgm:presLayoutVars>
      </dgm:prSet>
      <dgm:spPr/>
    </dgm:pt>
    <dgm:pt modelId="{81CD9014-CC5D-4E36-B776-C1AEA76DD8BE}" type="pres">
      <dgm:prSet presAssocID="{464ECE81-690F-403C-91B2-A1FF40AA0F42}" presName="hierChild3" presStyleCnt="0"/>
      <dgm:spPr/>
    </dgm:pt>
    <dgm:pt modelId="{94825364-9FF0-430C-9BE5-B9BAFCD1F064}" type="pres">
      <dgm:prSet presAssocID="{54950524-A562-4091-AF11-A42281E3E8C4}" presName="Name17" presStyleLbl="parChTrans1D3" presStyleIdx="1" presStyleCnt="2"/>
      <dgm:spPr/>
    </dgm:pt>
    <dgm:pt modelId="{EB063FB2-6E07-46F5-90FF-2AD69A176919}" type="pres">
      <dgm:prSet presAssocID="{0C5E7A18-FD04-46CF-9DC8-D999E746CEC9}" presName="hierRoot3" presStyleCnt="0"/>
      <dgm:spPr/>
    </dgm:pt>
    <dgm:pt modelId="{194BD8B7-426E-45F3-9D5D-A3EF8DB800C5}" type="pres">
      <dgm:prSet presAssocID="{0C5E7A18-FD04-46CF-9DC8-D999E746CEC9}" presName="composite3" presStyleCnt="0"/>
      <dgm:spPr/>
    </dgm:pt>
    <dgm:pt modelId="{EA7397C6-8DB7-4F05-81DD-2CE2DB79DFF6}" type="pres">
      <dgm:prSet presAssocID="{0C5E7A18-FD04-46CF-9DC8-D999E746CEC9}" presName="background3" presStyleLbl="node3" presStyleIdx="1" presStyleCnt="2"/>
      <dgm:spPr/>
    </dgm:pt>
    <dgm:pt modelId="{1698DB09-7D4D-45A7-955C-A91940136367}" type="pres">
      <dgm:prSet presAssocID="{0C5E7A18-FD04-46CF-9DC8-D999E746CEC9}" presName="text3" presStyleLbl="fgAcc3" presStyleIdx="1" presStyleCnt="2">
        <dgm:presLayoutVars>
          <dgm:chPref val="3"/>
        </dgm:presLayoutVars>
      </dgm:prSet>
      <dgm:spPr/>
    </dgm:pt>
    <dgm:pt modelId="{ECB35D04-F0E4-44FF-BAAA-B633434464CF}" type="pres">
      <dgm:prSet presAssocID="{0C5E7A18-FD04-46CF-9DC8-D999E746CEC9}" presName="hierChild4" presStyleCnt="0"/>
      <dgm:spPr/>
    </dgm:pt>
    <dgm:pt modelId="{00D25464-EA2F-42CB-A6B5-E9E4DBE3D977}" type="pres">
      <dgm:prSet presAssocID="{55A392E3-58DE-4FF7-A45B-22D2C51CC267}" presName="Name23" presStyleLbl="parChTrans1D4" presStyleIdx="1" presStyleCnt="2"/>
      <dgm:spPr/>
    </dgm:pt>
    <dgm:pt modelId="{B3C80B6C-510B-4230-97E8-0D63B620A1C8}" type="pres">
      <dgm:prSet presAssocID="{B5E23056-7330-4A0A-984B-4F9421B479B1}" presName="hierRoot4" presStyleCnt="0"/>
      <dgm:spPr/>
    </dgm:pt>
    <dgm:pt modelId="{4A47F5E2-3962-44A4-9DF5-2701F72D61E1}" type="pres">
      <dgm:prSet presAssocID="{B5E23056-7330-4A0A-984B-4F9421B479B1}" presName="composite4" presStyleCnt="0"/>
      <dgm:spPr/>
    </dgm:pt>
    <dgm:pt modelId="{14A9CDC6-2F35-4C0B-BAC7-30F286243CE6}" type="pres">
      <dgm:prSet presAssocID="{B5E23056-7330-4A0A-984B-4F9421B479B1}" presName="background4" presStyleLbl="node4" presStyleIdx="1" presStyleCnt="2"/>
      <dgm:spPr/>
    </dgm:pt>
    <dgm:pt modelId="{F63C810E-3F70-4D65-9F25-E2BA473A561D}" type="pres">
      <dgm:prSet presAssocID="{B5E23056-7330-4A0A-984B-4F9421B479B1}" presName="text4" presStyleLbl="fgAcc4" presStyleIdx="1" presStyleCnt="2">
        <dgm:presLayoutVars>
          <dgm:chPref val="3"/>
        </dgm:presLayoutVars>
      </dgm:prSet>
      <dgm:spPr/>
    </dgm:pt>
    <dgm:pt modelId="{B0992433-8220-4288-8BDB-2575C07028DE}" type="pres">
      <dgm:prSet presAssocID="{B5E23056-7330-4A0A-984B-4F9421B479B1}" presName="hierChild5" presStyleCnt="0"/>
      <dgm:spPr/>
    </dgm:pt>
  </dgm:ptLst>
  <dgm:cxnLst>
    <dgm:cxn modelId="{AB0A8F02-6357-4B32-A1D3-BEDC482E5F9F}" srcId="{0C5E7A18-FD04-46CF-9DC8-D999E746CEC9}" destId="{B5E23056-7330-4A0A-984B-4F9421B479B1}" srcOrd="0" destOrd="0" parTransId="{55A392E3-58DE-4FF7-A45B-22D2C51CC267}" sibTransId="{CF833C82-D201-4A80-BFAC-37903F4A6242}"/>
    <dgm:cxn modelId="{A4B04604-D2DD-429F-99BC-2F61769F4940}" type="presOf" srcId="{464ECE81-690F-403C-91B2-A1FF40AA0F42}" destId="{D4FC1BE3-AAD2-488E-97CA-3F08BB7CB445}" srcOrd="0" destOrd="0" presId="urn:microsoft.com/office/officeart/2005/8/layout/hierarchy1"/>
    <dgm:cxn modelId="{6CF91C0D-C762-4E7E-AF75-4FAEE8BFD816}" type="presOf" srcId="{43D5F3BD-4470-449B-AEC5-0000F3755461}" destId="{CAD3B8E0-9DDB-42DB-9BE8-71AFAF60307E}" srcOrd="0" destOrd="0" presId="urn:microsoft.com/office/officeart/2005/8/layout/hierarchy1"/>
    <dgm:cxn modelId="{0C043614-A45B-4415-88C0-55D396319E52}" type="presOf" srcId="{6C322939-6DAA-4812-9812-FEF698231C82}" destId="{D764ADE3-E03C-4914-98A7-5C8897618448}" srcOrd="0" destOrd="0" presId="urn:microsoft.com/office/officeart/2005/8/layout/hierarchy1"/>
    <dgm:cxn modelId="{DAD5DD1A-74A9-47C7-AFB5-7146FF7B5DAC}" type="presOf" srcId="{55A392E3-58DE-4FF7-A45B-22D2C51CC267}" destId="{00D25464-EA2F-42CB-A6B5-E9E4DBE3D977}" srcOrd="0" destOrd="0" presId="urn:microsoft.com/office/officeart/2005/8/layout/hierarchy1"/>
    <dgm:cxn modelId="{1BB1ED21-347A-402F-9D68-711C3EAFE070}" type="presOf" srcId="{171063D4-499C-4633-9EDE-1C380FFF001F}" destId="{048F7D2C-E32A-4A24-8434-B3ADF6E547EE}" srcOrd="0" destOrd="0" presId="urn:microsoft.com/office/officeart/2005/8/layout/hierarchy1"/>
    <dgm:cxn modelId="{4647CA25-DFC1-4C77-B27A-9DF46A7C96A4}" srcId="{0393AD1A-46AB-4B8D-8B29-00B7F45D32AC}" destId="{2DBBAA15-1825-4480-A34B-C5573344E235}" srcOrd="0" destOrd="0" parTransId="{9B8BD195-E06E-4CE9-B5AA-6C6A7A0CCA50}" sibTransId="{FF6AA3DD-7DC6-43E3-A67B-308EFDB5FE82}"/>
    <dgm:cxn modelId="{37BE6027-A99F-4800-A6C9-39777DF61C92}" srcId="{2DBBAA15-1825-4480-A34B-C5573344E235}" destId="{464ECE81-690F-403C-91B2-A1FF40AA0F42}" srcOrd="3" destOrd="0" parTransId="{B887C783-77CD-4FE6-B067-513063248BAF}" sibTransId="{7BC73D0A-92F1-4770-9066-CD609DFE4372}"/>
    <dgm:cxn modelId="{A79FAE2B-BFDD-493E-A614-5B803B38E892}" type="presOf" srcId="{B887C783-77CD-4FE6-B067-513063248BAF}" destId="{BF62B2E3-14F9-49CA-BCEE-EC32E1DEA493}" srcOrd="0" destOrd="0" presId="urn:microsoft.com/office/officeart/2005/8/layout/hierarchy1"/>
    <dgm:cxn modelId="{03DD3E33-D5E1-4944-A4A0-47417D03E070}" srcId="{2DBBAA15-1825-4480-A34B-C5573344E235}" destId="{9456F601-EDFE-4A41-9189-C8898FEBA237}" srcOrd="2" destOrd="0" parTransId="{6C322939-6DAA-4812-9812-FEF698231C82}" sibTransId="{495A5514-41DD-4C5C-874F-201723CB03BD}"/>
    <dgm:cxn modelId="{240DD834-21CE-4EAC-A40F-04978B1E3EE5}" type="presOf" srcId="{9456F601-EDFE-4A41-9189-C8898FEBA237}" destId="{6741CF6A-E006-4D27-86B2-43FB1459EAC5}" srcOrd="0" destOrd="0" presId="urn:microsoft.com/office/officeart/2005/8/layout/hierarchy1"/>
    <dgm:cxn modelId="{751C7A5B-D77F-4ADA-B97F-0DEC648FF3A1}" srcId="{DCA98ADB-2BB4-4261-B8B8-C5D7633C37E5}" destId="{171063D4-499C-4633-9EDE-1C380FFF001F}" srcOrd="0" destOrd="0" parTransId="{E1C2581C-0754-44D6-B95C-464F94CCD255}" sibTransId="{5D5CB839-CD5A-472E-B69D-875724D85C21}"/>
    <dgm:cxn modelId="{033FCD62-76D7-428D-B9D8-57FD926EAEAB}" srcId="{43D5F3BD-4470-449B-AEC5-0000F3755461}" destId="{DCA98ADB-2BB4-4261-B8B8-C5D7633C37E5}" srcOrd="0" destOrd="0" parTransId="{7A557950-E2B6-4800-BB9F-9C0B0D2EAB1E}" sibTransId="{022585F2-C11D-482E-99B4-10FE3589A9D6}"/>
    <dgm:cxn modelId="{1CE2CE65-449F-42E8-B75A-393BCEAB21C4}" type="presOf" srcId="{99CBFBA6-1E07-4826-A90F-2137D094D1AF}" destId="{F779D4DE-6ABC-4283-A300-7DABA18E4B5D}" srcOrd="0" destOrd="0" presId="urn:microsoft.com/office/officeart/2005/8/layout/hierarchy1"/>
    <dgm:cxn modelId="{C4A4F16B-06D8-45F1-B3A5-F1A9B527F8B4}" type="presOf" srcId="{7A557950-E2B6-4800-BB9F-9C0B0D2EAB1E}" destId="{08131A0F-DCC2-4281-A066-56CF739A1C34}" srcOrd="0" destOrd="0" presId="urn:microsoft.com/office/officeart/2005/8/layout/hierarchy1"/>
    <dgm:cxn modelId="{EFFC844E-D892-4866-B953-6D2B665D47A8}" type="presOf" srcId="{B5E23056-7330-4A0A-984B-4F9421B479B1}" destId="{F63C810E-3F70-4D65-9F25-E2BA473A561D}" srcOrd="0" destOrd="0" presId="urn:microsoft.com/office/officeart/2005/8/layout/hierarchy1"/>
    <dgm:cxn modelId="{4E32087A-3294-4019-B6DF-27B7B62B342B}" srcId="{2DBBAA15-1825-4480-A34B-C5573344E235}" destId="{43D5F3BD-4470-449B-AEC5-0000F3755461}" srcOrd="0" destOrd="0" parTransId="{239B6EC4-424D-4482-B67E-E5B767C0BD99}" sibTransId="{DFE84715-F8A2-48B6-9517-ABA2ADC8079C}"/>
    <dgm:cxn modelId="{20D00383-1CEE-4297-9826-796C99957A50}" srcId="{2DBBAA15-1825-4480-A34B-C5573344E235}" destId="{99CBFBA6-1E07-4826-A90F-2137D094D1AF}" srcOrd="1" destOrd="0" parTransId="{E018D147-DAAE-441F-8058-39A3714EC7D6}" sibTransId="{9549EAFC-82DB-4A7E-BCCC-3497A81B4E9D}"/>
    <dgm:cxn modelId="{5293348C-56AC-41BF-A74A-466B206CB57E}" type="presOf" srcId="{0393AD1A-46AB-4B8D-8B29-00B7F45D32AC}" destId="{DB6C8745-EF74-4D43-9B38-B90FD1FF84EA}" srcOrd="0" destOrd="0" presId="urn:microsoft.com/office/officeart/2005/8/layout/hierarchy1"/>
    <dgm:cxn modelId="{0D513DB3-FF43-4E60-9938-C6BF101F1767}" type="presOf" srcId="{E018D147-DAAE-441F-8058-39A3714EC7D6}" destId="{FFCEEDF5-894A-4614-9CBC-731163F6494E}" srcOrd="0" destOrd="0" presId="urn:microsoft.com/office/officeart/2005/8/layout/hierarchy1"/>
    <dgm:cxn modelId="{B86450BD-CA56-4498-AA95-689850BCAF7F}" type="presOf" srcId="{DCA98ADB-2BB4-4261-B8B8-C5D7633C37E5}" destId="{1FCF530A-D1D5-4378-A59C-33F859EF6AB1}" srcOrd="0" destOrd="0" presId="urn:microsoft.com/office/officeart/2005/8/layout/hierarchy1"/>
    <dgm:cxn modelId="{F6602ABF-F8F5-4D36-86EB-0F955023BF96}" type="presOf" srcId="{E1C2581C-0754-44D6-B95C-464F94CCD255}" destId="{DB98EBEF-E95A-4DD6-B153-6B0DEAF49C16}" srcOrd="0" destOrd="0" presId="urn:microsoft.com/office/officeart/2005/8/layout/hierarchy1"/>
    <dgm:cxn modelId="{DCEBF6C0-8A5D-43E9-B2A5-BB4783C3AFF3}" type="presOf" srcId="{239B6EC4-424D-4482-B67E-E5B767C0BD99}" destId="{3DD673ED-3015-4D09-91BC-E69D05A13691}" srcOrd="0" destOrd="0" presId="urn:microsoft.com/office/officeart/2005/8/layout/hierarchy1"/>
    <dgm:cxn modelId="{A6A7F4C1-9477-4BFF-99A0-38822E1911A9}" srcId="{464ECE81-690F-403C-91B2-A1FF40AA0F42}" destId="{0C5E7A18-FD04-46CF-9DC8-D999E746CEC9}" srcOrd="0" destOrd="0" parTransId="{54950524-A562-4091-AF11-A42281E3E8C4}" sibTransId="{B9B814EE-57A5-4085-937A-B20E33D9FE93}"/>
    <dgm:cxn modelId="{3B7A1BD7-DD77-4AD4-8B47-1A456EA7620D}" type="presOf" srcId="{0C5E7A18-FD04-46CF-9DC8-D999E746CEC9}" destId="{1698DB09-7D4D-45A7-955C-A91940136367}" srcOrd="0" destOrd="0" presId="urn:microsoft.com/office/officeart/2005/8/layout/hierarchy1"/>
    <dgm:cxn modelId="{C4C113E1-24D8-4DD5-A165-05811A6C6C09}" type="presOf" srcId="{2DBBAA15-1825-4480-A34B-C5573344E235}" destId="{3F5B31DA-804B-44CD-AC8D-EF5BDBAA1135}" srcOrd="0" destOrd="0" presId="urn:microsoft.com/office/officeart/2005/8/layout/hierarchy1"/>
    <dgm:cxn modelId="{D3559BE8-749E-4631-BB6E-458D4F068674}" type="presOf" srcId="{54950524-A562-4091-AF11-A42281E3E8C4}" destId="{94825364-9FF0-430C-9BE5-B9BAFCD1F064}" srcOrd="0" destOrd="0" presId="urn:microsoft.com/office/officeart/2005/8/layout/hierarchy1"/>
    <dgm:cxn modelId="{C9297ACD-D1F7-4B94-8387-7D6BA1C1E5C3}" type="presParOf" srcId="{DB6C8745-EF74-4D43-9B38-B90FD1FF84EA}" destId="{859E293D-382A-4832-873A-AFB6F6BFA846}" srcOrd="0" destOrd="0" presId="urn:microsoft.com/office/officeart/2005/8/layout/hierarchy1"/>
    <dgm:cxn modelId="{BDB43E64-314D-4B06-8F25-9BA99CE9FDF2}" type="presParOf" srcId="{859E293D-382A-4832-873A-AFB6F6BFA846}" destId="{497A2F71-6576-4107-BA8F-13D357091969}" srcOrd="0" destOrd="0" presId="urn:microsoft.com/office/officeart/2005/8/layout/hierarchy1"/>
    <dgm:cxn modelId="{3153A3F4-A0C3-42F0-9176-F96987920435}" type="presParOf" srcId="{497A2F71-6576-4107-BA8F-13D357091969}" destId="{9866CE66-F019-4606-B1E0-88F2C0B261FE}" srcOrd="0" destOrd="0" presId="urn:microsoft.com/office/officeart/2005/8/layout/hierarchy1"/>
    <dgm:cxn modelId="{E84E0C08-A816-4617-B332-8223D1012E7F}" type="presParOf" srcId="{497A2F71-6576-4107-BA8F-13D357091969}" destId="{3F5B31DA-804B-44CD-AC8D-EF5BDBAA1135}" srcOrd="1" destOrd="0" presId="urn:microsoft.com/office/officeart/2005/8/layout/hierarchy1"/>
    <dgm:cxn modelId="{00FEA56F-5EEE-410A-BB91-E4D8920C4A9A}" type="presParOf" srcId="{859E293D-382A-4832-873A-AFB6F6BFA846}" destId="{C6C113EB-5BB5-42AB-A4AB-B6B6833AB4AD}" srcOrd="1" destOrd="0" presId="urn:microsoft.com/office/officeart/2005/8/layout/hierarchy1"/>
    <dgm:cxn modelId="{04841C41-FC3B-4FFA-AD54-32E961517D29}" type="presParOf" srcId="{C6C113EB-5BB5-42AB-A4AB-B6B6833AB4AD}" destId="{3DD673ED-3015-4D09-91BC-E69D05A13691}" srcOrd="0" destOrd="0" presId="urn:microsoft.com/office/officeart/2005/8/layout/hierarchy1"/>
    <dgm:cxn modelId="{29D11681-9EF3-4F46-9EE1-0F2C391F8C07}" type="presParOf" srcId="{C6C113EB-5BB5-42AB-A4AB-B6B6833AB4AD}" destId="{185D113C-8BB1-4C54-A274-BA0509706200}" srcOrd="1" destOrd="0" presId="urn:microsoft.com/office/officeart/2005/8/layout/hierarchy1"/>
    <dgm:cxn modelId="{33B197C5-B72A-4769-AC84-2E6453A435A4}" type="presParOf" srcId="{185D113C-8BB1-4C54-A274-BA0509706200}" destId="{B9BF0A07-DABE-4E04-8810-E5527FDF1DFC}" srcOrd="0" destOrd="0" presId="urn:microsoft.com/office/officeart/2005/8/layout/hierarchy1"/>
    <dgm:cxn modelId="{D0861DA9-31EF-4E3E-8AB5-40731A37F653}" type="presParOf" srcId="{B9BF0A07-DABE-4E04-8810-E5527FDF1DFC}" destId="{7DE5C426-7574-4795-B2C9-3D72F5D9EECE}" srcOrd="0" destOrd="0" presId="urn:microsoft.com/office/officeart/2005/8/layout/hierarchy1"/>
    <dgm:cxn modelId="{3813B16A-1FFF-43E1-AA91-05F5972CC224}" type="presParOf" srcId="{B9BF0A07-DABE-4E04-8810-E5527FDF1DFC}" destId="{CAD3B8E0-9DDB-42DB-9BE8-71AFAF60307E}" srcOrd="1" destOrd="0" presId="urn:microsoft.com/office/officeart/2005/8/layout/hierarchy1"/>
    <dgm:cxn modelId="{5D09A12E-4AEF-4739-9C8F-AAE424AE9B0E}" type="presParOf" srcId="{185D113C-8BB1-4C54-A274-BA0509706200}" destId="{BE58B0FC-953E-4E92-8671-C080AE71C074}" srcOrd="1" destOrd="0" presId="urn:microsoft.com/office/officeart/2005/8/layout/hierarchy1"/>
    <dgm:cxn modelId="{1650DDC1-21D6-4F45-8FE5-ACF6324C0C2E}" type="presParOf" srcId="{BE58B0FC-953E-4E92-8671-C080AE71C074}" destId="{08131A0F-DCC2-4281-A066-56CF739A1C34}" srcOrd="0" destOrd="0" presId="urn:microsoft.com/office/officeart/2005/8/layout/hierarchy1"/>
    <dgm:cxn modelId="{5419E553-5640-4FFF-B8DE-08F9923B1D0F}" type="presParOf" srcId="{BE58B0FC-953E-4E92-8671-C080AE71C074}" destId="{CD4B62AC-DF5A-4D59-9D65-F7062CB9E925}" srcOrd="1" destOrd="0" presId="urn:microsoft.com/office/officeart/2005/8/layout/hierarchy1"/>
    <dgm:cxn modelId="{8FBBDEF3-C5EB-436F-956E-0B40720A01A5}" type="presParOf" srcId="{CD4B62AC-DF5A-4D59-9D65-F7062CB9E925}" destId="{642F2653-5AC1-4E7D-8C35-9237B497A067}" srcOrd="0" destOrd="0" presId="urn:microsoft.com/office/officeart/2005/8/layout/hierarchy1"/>
    <dgm:cxn modelId="{C451EBA2-D00D-48AE-8F66-6D317E3057A8}" type="presParOf" srcId="{642F2653-5AC1-4E7D-8C35-9237B497A067}" destId="{96601287-EB9E-4486-9019-7ED103F96F2E}" srcOrd="0" destOrd="0" presId="urn:microsoft.com/office/officeart/2005/8/layout/hierarchy1"/>
    <dgm:cxn modelId="{040A864A-619D-49DB-B5A5-C59290160059}" type="presParOf" srcId="{642F2653-5AC1-4E7D-8C35-9237B497A067}" destId="{1FCF530A-D1D5-4378-A59C-33F859EF6AB1}" srcOrd="1" destOrd="0" presId="urn:microsoft.com/office/officeart/2005/8/layout/hierarchy1"/>
    <dgm:cxn modelId="{B67ECAD8-23E6-4BEC-BD7E-C37D3267B3FE}" type="presParOf" srcId="{CD4B62AC-DF5A-4D59-9D65-F7062CB9E925}" destId="{3F7A8864-4256-4AA5-B8A1-6CF67346EF61}" srcOrd="1" destOrd="0" presId="urn:microsoft.com/office/officeart/2005/8/layout/hierarchy1"/>
    <dgm:cxn modelId="{54C1D4F3-A83F-4AF5-B195-4DAB767921D4}" type="presParOf" srcId="{3F7A8864-4256-4AA5-B8A1-6CF67346EF61}" destId="{DB98EBEF-E95A-4DD6-B153-6B0DEAF49C16}" srcOrd="0" destOrd="0" presId="urn:microsoft.com/office/officeart/2005/8/layout/hierarchy1"/>
    <dgm:cxn modelId="{CF1E295B-9AF6-44A9-8432-29C607B547C2}" type="presParOf" srcId="{3F7A8864-4256-4AA5-B8A1-6CF67346EF61}" destId="{2D8001D0-2856-4257-8347-BBEB7F7E9041}" srcOrd="1" destOrd="0" presId="urn:microsoft.com/office/officeart/2005/8/layout/hierarchy1"/>
    <dgm:cxn modelId="{0326938B-D0A8-4520-98E3-5898EAB98DFA}" type="presParOf" srcId="{2D8001D0-2856-4257-8347-BBEB7F7E9041}" destId="{23D3733C-2247-446D-BA01-E57F4B4A8B76}" srcOrd="0" destOrd="0" presId="urn:microsoft.com/office/officeart/2005/8/layout/hierarchy1"/>
    <dgm:cxn modelId="{F9F62F81-E3B9-4EC3-B37C-5DAFE7FBE82A}" type="presParOf" srcId="{23D3733C-2247-446D-BA01-E57F4B4A8B76}" destId="{753D517F-ABEA-433F-804B-22310232424D}" srcOrd="0" destOrd="0" presId="urn:microsoft.com/office/officeart/2005/8/layout/hierarchy1"/>
    <dgm:cxn modelId="{0BB48A96-9F26-4561-AD2A-A10F962E53BB}" type="presParOf" srcId="{23D3733C-2247-446D-BA01-E57F4B4A8B76}" destId="{048F7D2C-E32A-4A24-8434-B3ADF6E547EE}" srcOrd="1" destOrd="0" presId="urn:microsoft.com/office/officeart/2005/8/layout/hierarchy1"/>
    <dgm:cxn modelId="{AEFF927C-9136-4817-81E6-41DC9C69E0B5}" type="presParOf" srcId="{2D8001D0-2856-4257-8347-BBEB7F7E9041}" destId="{CE6A517F-15FE-4F62-987E-7FF5AE5B4527}" srcOrd="1" destOrd="0" presId="urn:microsoft.com/office/officeart/2005/8/layout/hierarchy1"/>
    <dgm:cxn modelId="{5141DAF1-F65D-476A-8A71-83C91E2150A0}" type="presParOf" srcId="{C6C113EB-5BB5-42AB-A4AB-B6B6833AB4AD}" destId="{FFCEEDF5-894A-4614-9CBC-731163F6494E}" srcOrd="2" destOrd="0" presId="urn:microsoft.com/office/officeart/2005/8/layout/hierarchy1"/>
    <dgm:cxn modelId="{74E41635-12D5-4690-908F-E0D8F4D910B2}" type="presParOf" srcId="{C6C113EB-5BB5-42AB-A4AB-B6B6833AB4AD}" destId="{8454BE47-B197-412B-8681-1672192D41E0}" srcOrd="3" destOrd="0" presId="urn:microsoft.com/office/officeart/2005/8/layout/hierarchy1"/>
    <dgm:cxn modelId="{EA462437-7620-4688-A2F0-73427CA940E7}" type="presParOf" srcId="{8454BE47-B197-412B-8681-1672192D41E0}" destId="{DCE7CB24-2646-42FB-BB80-A0D86928B8CB}" srcOrd="0" destOrd="0" presId="urn:microsoft.com/office/officeart/2005/8/layout/hierarchy1"/>
    <dgm:cxn modelId="{981D92F4-DAE1-4548-96EA-F7A49BD85827}" type="presParOf" srcId="{DCE7CB24-2646-42FB-BB80-A0D86928B8CB}" destId="{396286BD-0B9C-44C8-84FD-776FE26312EE}" srcOrd="0" destOrd="0" presId="urn:microsoft.com/office/officeart/2005/8/layout/hierarchy1"/>
    <dgm:cxn modelId="{28380BB9-797D-452C-9DAF-6D97D1E95BF2}" type="presParOf" srcId="{DCE7CB24-2646-42FB-BB80-A0D86928B8CB}" destId="{F779D4DE-6ABC-4283-A300-7DABA18E4B5D}" srcOrd="1" destOrd="0" presId="urn:microsoft.com/office/officeart/2005/8/layout/hierarchy1"/>
    <dgm:cxn modelId="{E265C02B-6F75-4DA9-9FA8-E91835EE3A22}" type="presParOf" srcId="{8454BE47-B197-412B-8681-1672192D41E0}" destId="{8909E496-C59F-42F7-B42E-08DC024CE985}" srcOrd="1" destOrd="0" presId="urn:microsoft.com/office/officeart/2005/8/layout/hierarchy1"/>
    <dgm:cxn modelId="{602064D1-D254-40D3-B2DA-7B619EF50C56}" type="presParOf" srcId="{C6C113EB-5BB5-42AB-A4AB-B6B6833AB4AD}" destId="{D764ADE3-E03C-4914-98A7-5C8897618448}" srcOrd="4" destOrd="0" presId="urn:microsoft.com/office/officeart/2005/8/layout/hierarchy1"/>
    <dgm:cxn modelId="{62C3693F-3115-4D16-8C69-9C831AB4CEF2}" type="presParOf" srcId="{C6C113EB-5BB5-42AB-A4AB-B6B6833AB4AD}" destId="{7AF7E630-9FAD-4D51-8A49-51D0C76E6E37}" srcOrd="5" destOrd="0" presId="urn:microsoft.com/office/officeart/2005/8/layout/hierarchy1"/>
    <dgm:cxn modelId="{47BE579D-BC66-47F1-A99B-C09CE40CE116}" type="presParOf" srcId="{7AF7E630-9FAD-4D51-8A49-51D0C76E6E37}" destId="{646D29AB-6B10-4C02-A3B5-F4AC2E0F6049}" srcOrd="0" destOrd="0" presId="urn:microsoft.com/office/officeart/2005/8/layout/hierarchy1"/>
    <dgm:cxn modelId="{A442E2D6-3C80-4065-BF04-54E93779E145}" type="presParOf" srcId="{646D29AB-6B10-4C02-A3B5-F4AC2E0F6049}" destId="{1C1F9F3C-090D-4C80-A445-92753DAF799F}" srcOrd="0" destOrd="0" presId="urn:microsoft.com/office/officeart/2005/8/layout/hierarchy1"/>
    <dgm:cxn modelId="{317BF7A9-FC80-4AA2-A754-0B14039D1F02}" type="presParOf" srcId="{646D29AB-6B10-4C02-A3B5-F4AC2E0F6049}" destId="{6741CF6A-E006-4D27-86B2-43FB1459EAC5}" srcOrd="1" destOrd="0" presId="urn:microsoft.com/office/officeart/2005/8/layout/hierarchy1"/>
    <dgm:cxn modelId="{B9E4CF27-6D42-4220-BB27-3E7B86CC345B}" type="presParOf" srcId="{7AF7E630-9FAD-4D51-8A49-51D0C76E6E37}" destId="{89C73447-29C0-412C-B128-9F86DB29E8F2}" srcOrd="1" destOrd="0" presId="urn:microsoft.com/office/officeart/2005/8/layout/hierarchy1"/>
    <dgm:cxn modelId="{6EEAD8E7-4584-41C0-A32C-E062B9EDD6E8}" type="presParOf" srcId="{C6C113EB-5BB5-42AB-A4AB-B6B6833AB4AD}" destId="{BF62B2E3-14F9-49CA-BCEE-EC32E1DEA493}" srcOrd="6" destOrd="0" presId="urn:microsoft.com/office/officeart/2005/8/layout/hierarchy1"/>
    <dgm:cxn modelId="{EE78C0F1-A05C-4E5C-BB7A-6E3CE99FBD49}" type="presParOf" srcId="{C6C113EB-5BB5-42AB-A4AB-B6B6833AB4AD}" destId="{212C3AEC-CDE7-4C3E-B3E1-8084F604AD22}" srcOrd="7" destOrd="0" presId="urn:microsoft.com/office/officeart/2005/8/layout/hierarchy1"/>
    <dgm:cxn modelId="{FF1CE6D3-795E-4361-890C-7D8EA959C143}" type="presParOf" srcId="{212C3AEC-CDE7-4C3E-B3E1-8084F604AD22}" destId="{59CEE37B-B3B7-41DA-8CE3-687A9DD2593F}" srcOrd="0" destOrd="0" presId="urn:microsoft.com/office/officeart/2005/8/layout/hierarchy1"/>
    <dgm:cxn modelId="{FF0CD16A-144A-4302-AC30-656B279C8AEC}" type="presParOf" srcId="{59CEE37B-B3B7-41DA-8CE3-687A9DD2593F}" destId="{D9598994-F312-41BA-B148-86A81E5AAF76}" srcOrd="0" destOrd="0" presId="urn:microsoft.com/office/officeart/2005/8/layout/hierarchy1"/>
    <dgm:cxn modelId="{A2C090A1-7FB6-4C0C-8158-FFD6AE2B0CF3}" type="presParOf" srcId="{59CEE37B-B3B7-41DA-8CE3-687A9DD2593F}" destId="{D4FC1BE3-AAD2-488E-97CA-3F08BB7CB445}" srcOrd="1" destOrd="0" presId="urn:microsoft.com/office/officeart/2005/8/layout/hierarchy1"/>
    <dgm:cxn modelId="{91FF5D16-5BDC-4120-B3A2-5CBDFB762DBA}" type="presParOf" srcId="{212C3AEC-CDE7-4C3E-B3E1-8084F604AD22}" destId="{81CD9014-CC5D-4E36-B776-C1AEA76DD8BE}" srcOrd="1" destOrd="0" presId="urn:microsoft.com/office/officeart/2005/8/layout/hierarchy1"/>
    <dgm:cxn modelId="{4B1DC886-1C91-498B-818B-2A647967621C}" type="presParOf" srcId="{81CD9014-CC5D-4E36-B776-C1AEA76DD8BE}" destId="{94825364-9FF0-430C-9BE5-B9BAFCD1F064}" srcOrd="0" destOrd="0" presId="urn:microsoft.com/office/officeart/2005/8/layout/hierarchy1"/>
    <dgm:cxn modelId="{5467FA9C-BB94-4875-8BC6-2B6C7845234D}" type="presParOf" srcId="{81CD9014-CC5D-4E36-B776-C1AEA76DD8BE}" destId="{EB063FB2-6E07-46F5-90FF-2AD69A176919}" srcOrd="1" destOrd="0" presId="urn:microsoft.com/office/officeart/2005/8/layout/hierarchy1"/>
    <dgm:cxn modelId="{A33E4B4A-A148-4D37-B404-6C706FD76CB5}" type="presParOf" srcId="{EB063FB2-6E07-46F5-90FF-2AD69A176919}" destId="{194BD8B7-426E-45F3-9D5D-A3EF8DB800C5}" srcOrd="0" destOrd="0" presId="urn:microsoft.com/office/officeart/2005/8/layout/hierarchy1"/>
    <dgm:cxn modelId="{B27CDA27-13C7-46FE-837B-E75E8A75BE53}" type="presParOf" srcId="{194BD8B7-426E-45F3-9D5D-A3EF8DB800C5}" destId="{EA7397C6-8DB7-4F05-81DD-2CE2DB79DFF6}" srcOrd="0" destOrd="0" presId="urn:microsoft.com/office/officeart/2005/8/layout/hierarchy1"/>
    <dgm:cxn modelId="{AAFC8CAE-53FF-4C87-B1D2-AB157F437CD0}" type="presParOf" srcId="{194BD8B7-426E-45F3-9D5D-A3EF8DB800C5}" destId="{1698DB09-7D4D-45A7-955C-A91940136367}" srcOrd="1" destOrd="0" presId="urn:microsoft.com/office/officeart/2005/8/layout/hierarchy1"/>
    <dgm:cxn modelId="{F2A482AA-01A6-449C-9FB4-66C952D45049}" type="presParOf" srcId="{EB063FB2-6E07-46F5-90FF-2AD69A176919}" destId="{ECB35D04-F0E4-44FF-BAAA-B633434464CF}" srcOrd="1" destOrd="0" presId="urn:microsoft.com/office/officeart/2005/8/layout/hierarchy1"/>
    <dgm:cxn modelId="{35852C1D-541B-4C1F-BF83-6FF06C867689}" type="presParOf" srcId="{ECB35D04-F0E4-44FF-BAAA-B633434464CF}" destId="{00D25464-EA2F-42CB-A6B5-E9E4DBE3D977}" srcOrd="0" destOrd="0" presId="urn:microsoft.com/office/officeart/2005/8/layout/hierarchy1"/>
    <dgm:cxn modelId="{6A439298-9BFE-428E-997A-C40DA6E2D029}" type="presParOf" srcId="{ECB35D04-F0E4-44FF-BAAA-B633434464CF}" destId="{B3C80B6C-510B-4230-97E8-0D63B620A1C8}" srcOrd="1" destOrd="0" presId="urn:microsoft.com/office/officeart/2005/8/layout/hierarchy1"/>
    <dgm:cxn modelId="{2126486C-6466-4DF4-8428-0BD62504D53F}" type="presParOf" srcId="{B3C80B6C-510B-4230-97E8-0D63B620A1C8}" destId="{4A47F5E2-3962-44A4-9DF5-2701F72D61E1}" srcOrd="0" destOrd="0" presId="urn:microsoft.com/office/officeart/2005/8/layout/hierarchy1"/>
    <dgm:cxn modelId="{29D22333-DFC0-4F6C-94F2-2FE4DF250152}" type="presParOf" srcId="{4A47F5E2-3962-44A4-9DF5-2701F72D61E1}" destId="{14A9CDC6-2F35-4C0B-BAC7-30F286243CE6}" srcOrd="0" destOrd="0" presId="urn:microsoft.com/office/officeart/2005/8/layout/hierarchy1"/>
    <dgm:cxn modelId="{3F93CA90-1AB4-491E-9B9D-0EF46D3C53BF}" type="presParOf" srcId="{4A47F5E2-3962-44A4-9DF5-2701F72D61E1}" destId="{F63C810E-3F70-4D65-9F25-E2BA473A561D}" srcOrd="1" destOrd="0" presId="urn:microsoft.com/office/officeart/2005/8/layout/hierarchy1"/>
    <dgm:cxn modelId="{582A88BB-46DC-4A62-A732-395821366FA9}" type="presParOf" srcId="{B3C80B6C-510B-4230-97E8-0D63B620A1C8}" destId="{B0992433-8220-4288-8BDB-2575C07028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CED3-7AA1-4CF8-98FE-D974A011D19E}">
      <dsp:nvSpPr>
        <dsp:cNvPr id="0" name=""/>
        <dsp:cNvSpPr/>
      </dsp:nvSpPr>
      <dsp:spPr>
        <a:xfrm>
          <a:off x="587189" y="0"/>
          <a:ext cx="6654815" cy="4241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44826-5E35-4162-A552-467ED7057359}">
      <dsp:nvSpPr>
        <dsp:cNvPr id="0" name=""/>
        <dsp:cNvSpPr/>
      </dsp:nvSpPr>
      <dsp:spPr>
        <a:xfrm>
          <a:off x="3918" y="1272539"/>
          <a:ext cx="1884664"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dirty="0"/>
            <a:t>Enhancement of IT Infrastructure</a:t>
          </a:r>
        </a:p>
      </dsp:txBody>
      <dsp:txXfrm>
        <a:off x="86745" y="1355366"/>
        <a:ext cx="1719010" cy="1531066"/>
      </dsp:txXfrm>
    </dsp:sp>
    <dsp:sp modelId="{682E64A9-A263-43A9-9EDC-027A853C4CDE}">
      <dsp:nvSpPr>
        <dsp:cNvPr id="0" name=""/>
        <dsp:cNvSpPr/>
      </dsp:nvSpPr>
      <dsp:spPr>
        <a:xfrm>
          <a:off x="1982816" y="1272539"/>
          <a:ext cx="1884664"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dirty="0"/>
            <a:t>Rationalisation of GST Rates </a:t>
          </a:r>
        </a:p>
      </dsp:txBody>
      <dsp:txXfrm>
        <a:off x="2065643" y="1355366"/>
        <a:ext cx="1719010" cy="1531066"/>
      </dsp:txXfrm>
    </dsp:sp>
    <dsp:sp modelId="{8A8FDD57-F134-4FAB-89B0-F34D321FBAA0}">
      <dsp:nvSpPr>
        <dsp:cNvPr id="0" name=""/>
        <dsp:cNvSpPr/>
      </dsp:nvSpPr>
      <dsp:spPr>
        <a:xfrm>
          <a:off x="3961714" y="1272539"/>
          <a:ext cx="1884664"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dirty="0"/>
            <a:t>Clarification provided by way Department Circulars</a:t>
          </a:r>
        </a:p>
      </dsp:txBody>
      <dsp:txXfrm>
        <a:off x="4044541" y="1355366"/>
        <a:ext cx="1719010" cy="1531066"/>
      </dsp:txXfrm>
    </dsp:sp>
    <dsp:sp modelId="{02DF2564-B4F8-478A-A2FA-12E33005A605}">
      <dsp:nvSpPr>
        <dsp:cNvPr id="0" name=""/>
        <dsp:cNvSpPr/>
      </dsp:nvSpPr>
      <dsp:spPr>
        <a:xfrm>
          <a:off x="5940611" y="1272539"/>
          <a:ext cx="1884664"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dirty="0"/>
            <a:t>Advance Rulings on various Issues</a:t>
          </a:r>
        </a:p>
      </dsp:txBody>
      <dsp:txXfrm>
        <a:off x="6023438" y="1355366"/>
        <a:ext cx="1719010" cy="15310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A60AF-50E5-457B-80CC-E9EC79815FC6}">
      <dsp:nvSpPr>
        <dsp:cNvPr id="0" name=""/>
        <dsp:cNvSpPr/>
      </dsp:nvSpPr>
      <dsp:spPr>
        <a:xfrm>
          <a:off x="7332287" y="3301898"/>
          <a:ext cx="91440" cy="372714"/>
        </a:xfrm>
        <a:custGeom>
          <a:avLst/>
          <a:gdLst/>
          <a:ahLst/>
          <a:cxnLst/>
          <a:rect l="0" t="0" r="0" b="0"/>
          <a:pathLst>
            <a:path>
              <a:moveTo>
                <a:pt x="45720" y="0"/>
              </a:moveTo>
              <a:lnTo>
                <a:pt x="45720"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8907B-38C6-446C-8E37-933704633FAD}">
      <dsp:nvSpPr>
        <dsp:cNvPr id="0" name=""/>
        <dsp:cNvSpPr/>
      </dsp:nvSpPr>
      <dsp:spPr>
        <a:xfrm>
          <a:off x="6594845" y="2002682"/>
          <a:ext cx="783162" cy="372714"/>
        </a:xfrm>
        <a:custGeom>
          <a:avLst/>
          <a:gdLst/>
          <a:ahLst/>
          <a:cxnLst/>
          <a:rect l="0" t="0" r="0" b="0"/>
          <a:pathLst>
            <a:path>
              <a:moveTo>
                <a:pt x="0" y="0"/>
              </a:moveTo>
              <a:lnTo>
                <a:pt x="0" y="253993"/>
              </a:lnTo>
              <a:lnTo>
                <a:pt x="783162" y="253993"/>
              </a:lnTo>
              <a:lnTo>
                <a:pt x="783162"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CB430-30F7-4A63-B81C-A1A2FF3DC2DF}">
      <dsp:nvSpPr>
        <dsp:cNvPr id="0" name=""/>
        <dsp:cNvSpPr/>
      </dsp:nvSpPr>
      <dsp:spPr>
        <a:xfrm>
          <a:off x="5765962" y="3189173"/>
          <a:ext cx="91440" cy="372714"/>
        </a:xfrm>
        <a:custGeom>
          <a:avLst/>
          <a:gdLst/>
          <a:ahLst/>
          <a:cxnLst/>
          <a:rect l="0" t="0" r="0" b="0"/>
          <a:pathLst>
            <a:path>
              <a:moveTo>
                <a:pt x="45720" y="0"/>
              </a:moveTo>
              <a:lnTo>
                <a:pt x="45720"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A1BC4-55AD-4F8D-9B39-8716F5C5CD93}">
      <dsp:nvSpPr>
        <dsp:cNvPr id="0" name=""/>
        <dsp:cNvSpPr/>
      </dsp:nvSpPr>
      <dsp:spPr>
        <a:xfrm>
          <a:off x="5811682" y="2002682"/>
          <a:ext cx="783162" cy="372714"/>
        </a:xfrm>
        <a:custGeom>
          <a:avLst/>
          <a:gdLst/>
          <a:ahLst/>
          <a:cxnLst/>
          <a:rect l="0" t="0" r="0" b="0"/>
          <a:pathLst>
            <a:path>
              <a:moveTo>
                <a:pt x="783162" y="0"/>
              </a:moveTo>
              <a:lnTo>
                <a:pt x="783162" y="253993"/>
              </a:lnTo>
              <a:lnTo>
                <a:pt x="0" y="253993"/>
              </a:lnTo>
              <a:lnTo>
                <a:pt x="0"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0E68C-9F5C-4887-BC59-81BE1265C991}">
      <dsp:nvSpPr>
        <dsp:cNvPr id="0" name=""/>
        <dsp:cNvSpPr/>
      </dsp:nvSpPr>
      <dsp:spPr>
        <a:xfrm>
          <a:off x="6549125" y="816191"/>
          <a:ext cx="91440" cy="372714"/>
        </a:xfrm>
        <a:custGeom>
          <a:avLst/>
          <a:gdLst/>
          <a:ahLst/>
          <a:cxnLst/>
          <a:rect l="0" t="0" r="0" b="0"/>
          <a:pathLst>
            <a:path>
              <a:moveTo>
                <a:pt x="45720" y="0"/>
              </a:moveTo>
              <a:lnTo>
                <a:pt x="45720" y="3727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3BE66-757E-431C-A50E-D75E494909E6}">
      <dsp:nvSpPr>
        <dsp:cNvPr id="0" name=""/>
        <dsp:cNvSpPr/>
      </dsp:nvSpPr>
      <dsp:spPr>
        <a:xfrm>
          <a:off x="2498950" y="3189173"/>
          <a:ext cx="1746407" cy="372714"/>
        </a:xfrm>
        <a:custGeom>
          <a:avLst/>
          <a:gdLst/>
          <a:ahLst/>
          <a:cxnLst/>
          <a:rect l="0" t="0" r="0" b="0"/>
          <a:pathLst>
            <a:path>
              <a:moveTo>
                <a:pt x="0" y="0"/>
              </a:moveTo>
              <a:lnTo>
                <a:pt x="0" y="253993"/>
              </a:lnTo>
              <a:lnTo>
                <a:pt x="1746407" y="253993"/>
              </a:lnTo>
              <a:lnTo>
                <a:pt x="1746407"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1BCD8-F81B-43BA-8652-838C4984968B}">
      <dsp:nvSpPr>
        <dsp:cNvPr id="0" name=""/>
        <dsp:cNvSpPr/>
      </dsp:nvSpPr>
      <dsp:spPr>
        <a:xfrm>
          <a:off x="2498950" y="3189173"/>
          <a:ext cx="180081" cy="372714"/>
        </a:xfrm>
        <a:custGeom>
          <a:avLst/>
          <a:gdLst/>
          <a:ahLst/>
          <a:cxnLst/>
          <a:rect l="0" t="0" r="0" b="0"/>
          <a:pathLst>
            <a:path>
              <a:moveTo>
                <a:pt x="0" y="0"/>
              </a:moveTo>
              <a:lnTo>
                <a:pt x="0" y="253993"/>
              </a:lnTo>
              <a:lnTo>
                <a:pt x="180081" y="253993"/>
              </a:lnTo>
              <a:lnTo>
                <a:pt x="180081"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B49B8-1228-47D3-975A-23F3DBA37674}">
      <dsp:nvSpPr>
        <dsp:cNvPr id="0" name=""/>
        <dsp:cNvSpPr/>
      </dsp:nvSpPr>
      <dsp:spPr>
        <a:xfrm>
          <a:off x="932624" y="3189173"/>
          <a:ext cx="1566325" cy="372714"/>
        </a:xfrm>
        <a:custGeom>
          <a:avLst/>
          <a:gdLst/>
          <a:ahLst/>
          <a:cxnLst/>
          <a:rect l="0" t="0" r="0" b="0"/>
          <a:pathLst>
            <a:path>
              <a:moveTo>
                <a:pt x="1566325" y="0"/>
              </a:moveTo>
              <a:lnTo>
                <a:pt x="1566325" y="253993"/>
              </a:lnTo>
              <a:lnTo>
                <a:pt x="0" y="253993"/>
              </a:lnTo>
              <a:lnTo>
                <a:pt x="0"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1E6D1-7161-47D9-91F5-065C97FD7FF2}">
      <dsp:nvSpPr>
        <dsp:cNvPr id="0" name=""/>
        <dsp:cNvSpPr/>
      </dsp:nvSpPr>
      <dsp:spPr>
        <a:xfrm>
          <a:off x="2453230" y="2002682"/>
          <a:ext cx="91440" cy="372714"/>
        </a:xfrm>
        <a:custGeom>
          <a:avLst/>
          <a:gdLst/>
          <a:ahLst/>
          <a:cxnLst/>
          <a:rect l="0" t="0" r="0" b="0"/>
          <a:pathLst>
            <a:path>
              <a:moveTo>
                <a:pt x="45720" y="0"/>
              </a:moveTo>
              <a:lnTo>
                <a:pt x="45720" y="37271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F9967-FD9D-45F2-B595-6A4887651E8E}">
      <dsp:nvSpPr>
        <dsp:cNvPr id="0" name=""/>
        <dsp:cNvSpPr/>
      </dsp:nvSpPr>
      <dsp:spPr>
        <a:xfrm>
          <a:off x="2453230" y="816191"/>
          <a:ext cx="91440" cy="372714"/>
        </a:xfrm>
        <a:custGeom>
          <a:avLst/>
          <a:gdLst/>
          <a:ahLst/>
          <a:cxnLst/>
          <a:rect l="0" t="0" r="0" b="0"/>
          <a:pathLst>
            <a:path>
              <a:moveTo>
                <a:pt x="45720" y="0"/>
              </a:moveTo>
              <a:lnTo>
                <a:pt x="45720" y="37271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BD45C-46F7-46E6-95A8-00AD78AA1747}">
      <dsp:nvSpPr>
        <dsp:cNvPr id="0" name=""/>
        <dsp:cNvSpPr/>
      </dsp:nvSpPr>
      <dsp:spPr>
        <a:xfrm>
          <a:off x="1858180" y="2413"/>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1BA761-2F8D-46D7-B090-867CB2F9283F}">
      <dsp:nvSpPr>
        <dsp:cNvPr id="0" name=""/>
        <dsp:cNvSpPr/>
      </dsp:nvSpPr>
      <dsp:spPr>
        <a:xfrm>
          <a:off x="2000573" y="137687"/>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solidFill>
                <a:prstClr val="black">
                  <a:hueOff val="0"/>
                  <a:satOff val="0"/>
                  <a:lumOff val="0"/>
                  <a:alphaOff val="0"/>
                </a:prstClr>
              </a:solidFill>
              <a:latin typeface="Trebuchet MS" panose="020B0603020202020204" pitchFamily="34" charset="0"/>
              <a:ea typeface="+mn-ea"/>
              <a:cs typeface="+mn-cs"/>
            </a:rPr>
            <a:t>Reject</a:t>
          </a:r>
        </a:p>
      </dsp:txBody>
      <dsp:txXfrm>
        <a:off x="2024408" y="161522"/>
        <a:ext cx="1233868" cy="766107"/>
      </dsp:txXfrm>
    </dsp:sp>
    <dsp:sp modelId="{0EB1AFC6-C3C0-4A37-A370-840DFBA92B84}">
      <dsp:nvSpPr>
        <dsp:cNvPr id="0" name=""/>
        <dsp:cNvSpPr/>
      </dsp:nvSpPr>
      <dsp:spPr>
        <a:xfrm>
          <a:off x="1487611" y="1188905"/>
          <a:ext cx="202267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568F77-48F9-4598-AFE2-85F19971EA5A}">
      <dsp:nvSpPr>
        <dsp:cNvPr id="0" name=""/>
        <dsp:cNvSpPr/>
      </dsp:nvSpPr>
      <dsp:spPr>
        <a:xfrm>
          <a:off x="1630004" y="1324178"/>
          <a:ext cx="202267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solidFill>
                <a:prstClr val="black">
                  <a:hueOff val="0"/>
                  <a:satOff val="0"/>
                  <a:lumOff val="0"/>
                  <a:alphaOff val="0"/>
                </a:prstClr>
              </a:solidFill>
              <a:latin typeface="Trebuchet MS" panose="020B0603020202020204" pitchFamily="34" charset="0"/>
              <a:ea typeface="+mn-ea"/>
              <a:cs typeface="+mn-cs"/>
            </a:rPr>
            <a:t>Reported to supplier for corrections after filing of return by recipient</a:t>
          </a:r>
        </a:p>
      </dsp:txBody>
      <dsp:txXfrm>
        <a:off x="1653839" y="1348013"/>
        <a:ext cx="1975008" cy="766107"/>
      </dsp:txXfrm>
    </dsp:sp>
    <dsp:sp modelId="{9870FA54-2686-4D9D-A263-935BB22155C2}">
      <dsp:nvSpPr>
        <dsp:cNvPr id="0" name=""/>
        <dsp:cNvSpPr/>
      </dsp:nvSpPr>
      <dsp:spPr>
        <a:xfrm>
          <a:off x="1858180" y="2375396"/>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9CEECE8-F955-4558-9184-27064BB1E95C}">
      <dsp:nvSpPr>
        <dsp:cNvPr id="0" name=""/>
        <dsp:cNvSpPr/>
      </dsp:nvSpPr>
      <dsp:spPr>
        <a:xfrm>
          <a:off x="2000573" y="2510670"/>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Corrections made on or before 10</a:t>
          </a:r>
          <a:r>
            <a:rPr lang="en-IN" sz="1500" b="0" kern="1200" baseline="30000" dirty="0">
              <a:latin typeface="Trebuchet MS" panose="020B0603020202020204" pitchFamily="34" charset="0"/>
            </a:rPr>
            <a:t>th</a:t>
          </a:r>
          <a:r>
            <a:rPr lang="en-IN" sz="1500" b="0" kern="1200" dirty="0">
              <a:latin typeface="Trebuchet MS" panose="020B0603020202020204" pitchFamily="34" charset="0"/>
            </a:rPr>
            <a:t> April</a:t>
          </a:r>
        </a:p>
      </dsp:txBody>
      <dsp:txXfrm>
        <a:off x="2024408" y="2534505"/>
        <a:ext cx="1233868" cy="766107"/>
      </dsp:txXfrm>
    </dsp:sp>
    <dsp:sp modelId="{B4A6AF6C-E8A2-420C-9EFF-75CF90BB33B5}">
      <dsp:nvSpPr>
        <dsp:cNvPr id="0" name=""/>
        <dsp:cNvSpPr/>
      </dsp:nvSpPr>
      <dsp:spPr>
        <a:xfrm>
          <a:off x="111773" y="3561887"/>
          <a:ext cx="1641702"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886FD5-2204-4392-ADE5-D561F818A3BF}">
      <dsp:nvSpPr>
        <dsp:cNvPr id="0" name=""/>
        <dsp:cNvSpPr/>
      </dsp:nvSpPr>
      <dsp:spPr>
        <a:xfrm>
          <a:off x="254166" y="3697161"/>
          <a:ext cx="1641702"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Accept and avail credit in March month return</a:t>
          </a:r>
        </a:p>
      </dsp:txBody>
      <dsp:txXfrm>
        <a:off x="278001" y="3720996"/>
        <a:ext cx="1594032" cy="766107"/>
      </dsp:txXfrm>
    </dsp:sp>
    <dsp:sp modelId="{86DA4435-2A0E-43B7-BDDD-3E052A706C7C}">
      <dsp:nvSpPr>
        <dsp:cNvPr id="0" name=""/>
        <dsp:cNvSpPr/>
      </dsp:nvSpPr>
      <dsp:spPr>
        <a:xfrm>
          <a:off x="2038262" y="3561887"/>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45DBBFC-BE96-4033-8E65-A62E845FC1C9}">
      <dsp:nvSpPr>
        <dsp:cNvPr id="0" name=""/>
        <dsp:cNvSpPr/>
      </dsp:nvSpPr>
      <dsp:spPr>
        <a:xfrm>
          <a:off x="2180655" y="3697161"/>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Reject</a:t>
          </a:r>
        </a:p>
      </dsp:txBody>
      <dsp:txXfrm>
        <a:off x="2204490" y="3720996"/>
        <a:ext cx="1233868" cy="766107"/>
      </dsp:txXfrm>
    </dsp:sp>
    <dsp:sp modelId="{3899CD9A-1FB3-4CEA-8F54-29447144347C}">
      <dsp:nvSpPr>
        <dsp:cNvPr id="0" name=""/>
        <dsp:cNvSpPr/>
      </dsp:nvSpPr>
      <dsp:spPr>
        <a:xfrm>
          <a:off x="3604587" y="3561887"/>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26794D4-90BA-428F-B831-8592748185DE}">
      <dsp:nvSpPr>
        <dsp:cNvPr id="0" name=""/>
        <dsp:cNvSpPr/>
      </dsp:nvSpPr>
      <dsp:spPr>
        <a:xfrm>
          <a:off x="3746981" y="3697161"/>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Pending</a:t>
          </a:r>
        </a:p>
      </dsp:txBody>
      <dsp:txXfrm>
        <a:off x="3770816" y="3720996"/>
        <a:ext cx="1233868" cy="766107"/>
      </dsp:txXfrm>
    </dsp:sp>
    <dsp:sp modelId="{3945D99D-038C-45A2-82CC-03D4B4C04710}">
      <dsp:nvSpPr>
        <dsp:cNvPr id="0" name=""/>
        <dsp:cNvSpPr/>
      </dsp:nvSpPr>
      <dsp:spPr>
        <a:xfrm>
          <a:off x="5954075" y="2413"/>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38E021-4692-4C0E-9C25-BEE1C550BEB4}">
      <dsp:nvSpPr>
        <dsp:cNvPr id="0" name=""/>
        <dsp:cNvSpPr/>
      </dsp:nvSpPr>
      <dsp:spPr>
        <a:xfrm>
          <a:off x="6096468" y="137687"/>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Pending</a:t>
          </a:r>
        </a:p>
      </dsp:txBody>
      <dsp:txXfrm>
        <a:off x="6120303" y="161522"/>
        <a:ext cx="1233868" cy="766107"/>
      </dsp:txXfrm>
    </dsp:sp>
    <dsp:sp modelId="{17F53916-7553-4472-9F7B-EC80EB6A4222}">
      <dsp:nvSpPr>
        <dsp:cNvPr id="0" name=""/>
        <dsp:cNvSpPr/>
      </dsp:nvSpPr>
      <dsp:spPr>
        <a:xfrm>
          <a:off x="5954075" y="1188905"/>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0BEC963-E79D-4A7E-906B-E6AD6C98F1CA}">
      <dsp:nvSpPr>
        <dsp:cNvPr id="0" name=""/>
        <dsp:cNvSpPr/>
      </dsp:nvSpPr>
      <dsp:spPr>
        <a:xfrm>
          <a:off x="6096468" y="1324178"/>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solidFill>
                <a:prstClr val="black">
                  <a:hueOff val="0"/>
                  <a:satOff val="0"/>
                  <a:lumOff val="0"/>
                  <a:alphaOff val="0"/>
                </a:prstClr>
              </a:solidFill>
              <a:latin typeface="Trebuchet MS" panose="020B0603020202020204" pitchFamily="34" charset="0"/>
              <a:ea typeface="+mn-ea"/>
              <a:cs typeface="+mn-cs"/>
            </a:rPr>
            <a:t>Deferred to March month</a:t>
          </a:r>
        </a:p>
      </dsp:txBody>
      <dsp:txXfrm>
        <a:off x="6120303" y="1348013"/>
        <a:ext cx="1233868" cy="766107"/>
      </dsp:txXfrm>
    </dsp:sp>
    <dsp:sp modelId="{1A15FF06-1489-45EA-8FB1-54C8F77422EA}">
      <dsp:nvSpPr>
        <dsp:cNvPr id="0" name=""/>
        <dsp:cNvSpPr/>
      </dsp:nvSpPr>
      <dsp:spPr>
        <a:xfrm>
          <a:off x="5170913" y="2375396"/>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097CCA1-FA98-4CFB-A2E2-A49504C6E901}">
      <dsp:nvSpPr>
        <dsp:cNvPr id="0" name=""/>
        <dsp:cNvSpPr/>
      </dsp:nvSpPr>
      <dsp:spPr>
        <a:xfrm>
          <a:off x="5313306" y="2510670"/>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Accept</a:t>
          </a:r>
        </a:p>
      </dsp:txBody>
      <dsp:txXfrm>
        <a:off x="5337141" y="2534505"/>
        <a:ext cx="1233868" cy="766107"/>
      </dsp:txXfrm>
    </dsp:sp>
    <dsp:sp modelId="{1DE55A61-777A-46B7-9D33-4FB6F9A47AE3}">
      <dsp:nvSpPr>
        <dsp:cNvPr id="0" name=""/>
        <dsp:cNvSpPr/>
      </dsp:nvSpPr>
      <dsp:spPr>
        <a:xfrm>
          <a:off x="5170913" y="3561887"/>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A52B264-3796-4EEE-A2AF-5347CC2B96F1}">
      <dsp:nvSpPr>
        <dsp:cNvPr id="0" name=""/>
        <dsp:cNvSpPr/>
      </dsp:nvSpPr>
      <dsp:spPr>
        <a:xfrm>
          <a:off x="5313306" y="3697161"/>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Avail credit in March</a:t>
          </a:r>
        </a:p>
      </dsp:txBody>
      <dsp:txXfrm>
        <a:off x="5337141" y="3720996"/>
        <a:ext cx="1233868" cy="766107"/>
      </dsp:txXfrm>
    </dsp:sp>
    <dsp:sp modelId="{C8F90A59-9713-4B7B-A59F-C3BFE3E1FD3B}">
      <dsp:nvSpPr>
        <dsp:cNvPr id="0" name=""/>
        <dsp:cNvSpPr/>
      </dsp:nvSpPr>
      <dsp:spPr>
        <a:xfrm>
          <a:off x="6737238" y="2375396"/>
          <a:ext cx="1281538" cy="92650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D85C815-CE56-451C-8613-9F7CE86F1B96}">
      <dsp:nvSpPr>
        <dsp:cNvPr id="0" name=""/>
        <dsp:cNvSpPr/>
      </dsp:nvSpPr>
      <dsp:spPr>
        <a:xfrm>
          <a:off x="6879631" y="2510670"/>
          <a:ext cx="1281538" cy="92650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Reject</a:t>
          </a:r>
        </a:p>
      </dsp:txBody>
      <dsp:txXfrm>
        <a:off x="6906767" y="2537806"/>
        <a:ext cx="1227266" cy="872229"/>
      </dsp:txXfrm>
    </dsp:sp>
    <dsp:sp modelId="{67685089-FBDC-4518-AD4A-CAE50D7478A1}">
      <dsp:nvSpPr>
        <dsp:cNvPr id="0" name=""/>
        <dsp:cNvSpPr/>
      </dsp:nvSpPr>
      <dsp:spPr>
        <a:xfrm>
          <a:off x="6737238" y="3674612"/>
          <a:ext cx="1281538" cy="81377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A93C529-2FB3-4FBD-809E-2861664223BD}">
      <dsp:nvSpPr>
        <dsp:cNvPr id="0" name=""/>
        <dsp:cNvSpPr/>
      </dsp:nvSpPr>
      <dsp:spPr>
        <a:xfrm>
          <a:off x="6879631" y="3809885"/>
          <a:ext cx="1281538" cy="81377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kern="1200" dirty="0">
              <a:latin typeface="Trebuchet MS" panose="020B0603020202020204" pitchFamily="34" charset="0"/>
            </a:rPr>
            <a:t>Reject loop continues</a:t>
          </a:r>
        </a:p>
      </dsp:txBody>
      <dsp:txXfrm>
        <a:off x="6903466" y="3833720"/>
        <a:ext cx="1233868" cy="7661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C7B6-D8D4-43ED-A90C-0B23070A2A56}">
      <dsp:nvSpPr>
        <dsp:cNvPr id="0" name=""/>
        <dsp:cNvSpPr/>
      </dsp:nvSpPr>
      <dsp:spPr>
        <a:xfrm>
          <a:off x="125218" y="9124"/>
          <a:ext cx="6580405" cy="114497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765"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April’19</a:t>
          </a:r>
        </a:p>
      </dsp:txBody>
      <dsp:txXfrm>
        <a:off x="125218" y="295368"/>
        <a:ext cx="6294161" cy="572489"/>
      </dsp:txXfrm>
    </dsp:sp>
    <dsp:sp modelId="{C082F460-F3CD-4450-BF96-71BAA40BBF84}">
      <dsp:nvSpPr>
        <dsp:cNvPr id="0" name=""/>
        <dsp:cNvSpPr/>
      </dsp:nvSpPr>
      <dsp:spPr>
        <a:xfrm>
          <a:off x="147250" y="838492"/>
          <a:ext cx="1818666" cy="220564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IN" sz="1700" kern="1200" dirty="0">
              <a:latin typeface="Trebuchet MS" panose="020B0603020202020204" pitchFamily="34" charset="0"/>
            </a:rPr>
            <a:t>SUPPLIER</a:t>
          </a:r>
        </a:p>
        <a:p>
          <a:pPr marL="114300" lvl="1" indent="-114300" algn="l" defTabSz="577850">
            <a:lnSpc>
              <a:spcPct val="90000"/>
            </a:lnSpc>
            <a:spcBef>
              <a:spcPct val="0"/>
            </a:spcBef>
            <a:spcAft>
              <a:spcPct val="15000"/>
            </a:spcAft>
            <a:buChar char="•"/>
          </a:pPr>
          <a:r>
            <a:rPr lang="en-IN" sz="1300" kern="1200" dirty="0">
              <a:latin typeface="Trebuchet MS" panose="020B0603020202020204" pitchFamily="34" charset="0"/>
            </a:rPr>
            <a:t>Uploaded ANX-1 but not filed RET-1</a:t>
          </a:r>
        </a:p>
      </dsp:txBody>
      <dsp:txXfrm>
        <a:off x="147250" y="838492"/>
        <a:ext cx="1818666" cy="2205648"/>
      </dsp:txXfrm>
    </dsp:sp>
    <dsp:sp modelId="{003713E7-A338-4234-A53B-8E9BA897B0A2}">
      <dsp:nvSpPr>
        <dsp:cNvPr id="0" name=""/>
        <dsp:cNvSpPr/>
      </dsp:nvSpPr>
      <dsp:spPr>
        <a:xfrm>
          <a:off x="1801619" y="390784"/>
          <a:ext cx="4980165" cy="114497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765"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May’19</a:t>
          </a:r>
        </a:p>
      </dsp:txBody>
      <dsp:txXfrm>
        <a:off x="1801619" y="677028"/>
        <a:ext cx="4693921" cy="572489"/>
      </dsp:txXfrm>
    </dsp:sp>
    <dsp:sp modelId="{CC226B82-AEC5-4D50-9E71-E00CCF840471}">
      <dsp:nvSpPr>
        <dsp:cNvPr id="0" name=""/>
        <dsp:cNvSpPr/>
      </dsp:nvSpPr>
      <dsp:spPr>
        <a:xfrm>
          <a:off x="1823645" y="1199506"/>
          <a:ext cx="1794573" cy="220564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IN" sz="1700" kern="1200" dirty="0">
              <a:latin typeface="Trebuchet MS" panose="020B0603020202020204" pitchFamily="34" charset="0"/>
            </a:rPr>
            <a:t>SUPPLIER</a:t>
          </a:r>
        </a:p>
        <a:p>
          <a:pPr marL="114300" lvl="1" indent="-114300" algn="l" defTabSz="577850">
            <a:lnSpc>
              <a:spcPct val="90000"/>
            </a:lnSpc>
            <a:spcBef>
              <a:spcPct val="0"/>
            </a:spcBef>
            <a:spcAft>
              <a:spcPct val="15000"/>
            </a:spcAft>
            <a:buChar char="•"/>
          </a:pPr>
          <a:r>
            <a:rPr lang="en-IN" sz="1300" kern="1200" dirty="0">
              <a:latin typeface="Trebuchet MS" panose="020B0603020202020204" pitchFamily="34" charset="0"/>
            </a:rPr>
            <a:t>Uploaded ANX-1 but not filed RET-1</a:t>
          </a:r>
        </a:p>
        <a:p>
          <a:pPr marL="0" lvl="0" indent="0" algn="l" defTabSz="755650">
            <a:lnSpc>
              <a:spcPct val="90000"/>
            </a:lnSpc>
            <a:spcBef>
              <a:spcPct val="0"/>
            </a:spcBef>
            <a:spcAft>
              <a:spcPct val="35000"/>
            </a:spcAft>
            <a:buNone/>
          </a:pPr>
          <a:endParaRPr lang="en-IN" sz="1700" kern="1200" dirty="0">
            <a:latin typeface="Trebuchet MS" panose="020B0603020202020204" pitchFamily="34" charset="0"/>
          </a:endParaRPr>
        </a:p>
      </dsp:txBody>
      <dsp:txXfrm>
        <a:off x="1823645" y="1199506"/>
        <a:ext cx="1794573" cy="2205648"/>
      </dsp:txXfrm>
    </dsp:sp>
    <dsp:sp modelId="{6B296FF0-FA11-4C64-B7D0-9B95286C8DDF}">
      <dsp:nvSpPr>
        <dsp:cNvPr id="0" name=""/>
        <dsp:cNvSpPr/>
      </dsp:nvSpPr>
      <dsp:spPr>
        <a:xfrm>
          <a:off x="3659192" y="686077"/>
          <a:ext cx="3046403" cy="114497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765" numCol="1" spcCol="1270" anchor="ctr" anchorCtr="0">
          <a:noAutofit/>
        </a:bodyPr>
        <a:lstStyle/>
        <a:p>
          <a:pPr marL="0" lvl="0" indent="0" algn="l" defTabSz="977900">
            <a:lnSpc>
              <a:spcPct val="90000"/>
            </a:lnSpc>
            <a:spcBef>
              <a:spcPct val="0"/>
            </a:spcBef>
            <a:spcAft>
              <a:spcPct val="35000"/>
            </a:spcAft>
            <a:buNone/>
          </a:pPr>
          <a:r>
            <a:rPr lang="en-IN" sz="2200" kern="1200" dirty="0">
              <a:latin typeface="Trebuchet MS" panose="020B0603020202020204" pitchFamily="34" charset="0"/>
            </a:rPr>
            <a:t>June’19</a:t>
          </a:r>
        </a:p>
      </dsp:txBody>
      <dsp:txXfrm>
        <a:off x="3659192" y="972321"/>
        <a:ext cx="2760159" cy="572489"/>
      </dsp:txXfrm>
    </dsp:sp>
    <dsp:sp modelId="{FA42313F-C0D2-401A-8A84-D27582ABC27A}">
      <dsp:nvSpPr>
        <dsp:cNvPr id="0" name=""/>
        <dsp:cNvSpPr/>
      </dsp:nvSpPr>
      <dsp:spPr>
        <a:xfrm>
          <a:off x="3647518" y="1460934"/>
          <a:ext cx="2372279" cy="217223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IN" sz="1700" kern="1200" dirty="0">
              <a:latin typeface="Trebuchet MS" panose="020B0603020202020204" pitchFamily="34" charset="0"/>
            </a:rPr>
            <a:t>SUPPLIER</a:t>
          </a:r>
        </a:p>
        <a:p>
          <a:pPr marL="114300" lvl="1" indent="-114300" algn="l" defTabSz="577850">
            <a:lnSpc>
              <a:spcPct val="90000"/>
            </a:lnSpc>
            <a:spcBef>
              <a:spcPct val="0"/>
            </a:spcBef>
            <a:spcAft>
              <a:spcPct val="15000"/>
            </a:spcAft>
            <a:buChar char="•"/>
          </a:pPr>
          <a:r>
            <a:rPr lang="en-IN" sz="1300" kern="1200" dirty="0">
              <a:latin typeface="Trebuchet MS" panose="020B0603020202020204" pitchFamily="34" charset="0"/>
            </a:rPr>
            <a:t>Uploaded ANX-1 but not filed RET-1</a:t>
          </a:r>
        </a:p>
        <a:p>
          <a:pPr marL="0" lvl="0" indent="0" algn="l" defTabSz="755650">
            <a:lnSpc>
              <a:spcPct val="90000"/>
            </a:lnSpc>
            <a:spcBef>
              <a:spcPct val="0"/>
            </a:spcBef>
            <a:spcAft>
              <a:spcPct val="35000"/>
            </a:spcAft>
            <a:buNone/>
          </a:pPr>
          <a:endParaRPr lang="en-IN" sz="1700" kern="1200" dirty="0">
            <a:latin typeface="Trebuchet MS" panose="020B0603020202020204" pitchFamily="34" charset="0"/>
          </a:endParaRPr>
        </a:p>
        <a:p>
          <a:pPr marL="0" lvl="0" indent="0" algn="l" defTabSz="755650">
            <a:lnSpc>
              <a:spcPct val="90000"/>
            </a:lnSpc>
            <a:spcBef>
              <a:spcPct val="0"/>
            </a:spcBef>
            <a:spcAft>
              <a:spcPct val="35000"/>
            </a:spcAft>
            <a:buNone/>
          </a:pPr>
          <a:r>
            <a:rPr lang="en-IN" sz="1700" kern="1200" dirty="0">
              <a:latin typeface="Trebuchet MS" panose="020B0603020202020204" pitchFamily="34" charset="0"/>
            </a:rPr>
            <a:t>RECIPIENT</a:t>
          </a:r>
        </a:p>
        <a:p>
          <a:pPr marL="114300" lvl="1" indent="-114300" algn="l" defTabSz="577850">
            <a:lnSpc>
              <a:spcPct val="90000"/>
            </a:lnSpc>
            <a:spcBef>
              <a:spcPct val="0"/>
            </a:spcBef>
            <a:spcAft>
              <a:spcPct val="15000"/>
            </a:spcAft>
            <a:buChar char="•"/>
          </a:pPr>
          <a:r>
            <a:rPr lang="en-IN" sz="1300" kern="1200" dirty="0">
              <a:latin typeface="Trebuchet MS" panose="020B0603020202020204" pitchFamily="34" charset="0"/>
            </a:rPr>
            <a:t>Visible in ANX-2 with </a:t>
          </a:r>
          <a:r>
            <a:rPr lang="en-US" sz="1300" kern="1200" dirty="0">
              <a:latin typeface="Trebuchet MS" panose="020B0603020202020204" pitchFamily="34" charset="0"/>
            </a:rPr>
            <a:t>indication that the credit shall not be available on such documents.**</a:t>
          </a:r>
          <a:endParaRPr lang="en-IN" sz="1300" kern="1200" dirty="0">
            <a:latin typeface="Trebuchet MS" panose="020B0603020202020204" pitchFamily="34" charset="0"/>
          </a:endParaRPr>
        </a:p>
      </dsp:txBody>
      <dsp:txXfrm>
        <a:off x="3647518" y="1460934"/>
        <a:ext cx="2372279" cy="21722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62507-4A46-4CCB-8952-CBA14C7E4DC1}">
      <dsp:nvSpPr>
        <dsp:cNvPr id="0" name=""/>
        <dsp:cNvSpPr/>
      </dsp:nvSpPr>
      <dsp:spPr>
        <a:xfrm>
          <a:off x="4103342" y="1438687"/>
          <a:ext cx="2766673" cy="658342"/>
        </a:xfrm>
        <a:custGeom>
          <a:avLst/>
          <a:gdLst/>
          <a:ahLst/>
          <a:cxnLst/>
          <a:rect l="0" t="0" r="0" b="0"/>
          <a:pathLst>
            <a:path>
              <a:moveTo>
                <a:pt x="0" y="0"/>
              </a:moveTo>
              <a:lnTo>
                <a:pt x="0" y="448641"/>
              </a:lnTo>
              <a:lnTo>
                <a:pt x="2766673" y="448641"/>
              </a:lnTo>
              <a:lnTo>
                <a:pt x="2766673" y="6583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3CF70-E431-4B2C-89BB-4017AB91A470}">
      <dsp:nvSpPr>
        <dsp:cNvPr id="0" name=""/>
        <dsp:cNvSpPr/>
      </dsp:nvSpPr>
      <dsp:spPr>
        <a:xfrm>
          <a:off x="4057622" y="1438687"/>
          <a:ext cx="91440" cy="658342"/>
        </a:xfrm>
        <a:custGeom>
          <a:avLst/>
          <a:gdLst/>
          <a:ahLst/>
          <a:cxnLst/>
          <a:rect l="0" t="0" r="0" b="0"/>
          <a:pathLst>
            <a:path>
              <a:moveTo>
                <a:pt x="45720" y="0"/>
              </a:moveTo>
              <a:lnTo>
                <a:pt x="45720" y="6583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85879-4E50-42D9-AD08-CD9E9DF5EA7F}">
      <dsp:nvSpPr>
        <dsp:cNvPr id="0" name=""/>
        <dsp:cNvSpPr/>
      </dsp:nvSpPr>
      <dsp:spPr>
        <a:xfrm>
          <a:off x="1336668" y="1438687"/>
          <a:ext cx="2766673" cy="658342"/>
        </a:xfrm>
        <a:custGeom>
          <a:avLst/>
          <a:gdLst/>
          <a:ahLst/>
          <a:cxnLst/>
          <a:rect l="0" t="0" r="0" b="0"/>
          <a:pathLst>
            <a:path>
              <a:moveTo>
                <a:pt x="2766673" y="0"/>
              </a:moveTo>
              <a:lnTo>
                <a:pt x="2766673" y="448641"/>
              </a:lnTo>
              <a:lnTo>
                <a:pt x="0" y="448641"/>
              </a:lnTo>
              <a:lnTo>
                <a:pt x="0" y="6583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7DABE-63C9-420B-9DAA-2326D64E3C09}">
      <dsp:nvSpPr>
        <dsp:cNvPr id="0" name=""/>
        <dsp:cNvSpPr/>
      </dsp:nvSpPr>
      <dsp:spPr>
        <a:xfrm>
          <a:off x="2971520" y="1274"/>
          <a:ext cx="2263642" cy="14374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0CD53-F5EB-49D5-94E3-B911C9157F9D}">
      <dsp:nvSpPr>
        <dsp:cNvPr id="0" name=""/>
        <dsp:cNvSpPr/>
      </dsp:nvSpPr>
      <dsp:spPr>
        <a:xfrm>
          <a:off x="3223036" y="240214"/>
          <a:ext cx="2263642" cy="143741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HSN code</a:t>
          </a:r>
        </a:p>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(at least 6 digit)</a:t>
          </a:r>
        </a:p>
      </dsp:txBody>
      <dsp:txXfrm>
        <a:off x="3265136" y="282314"/>
        <a:ext cx="2179442" cy="1353212"/>
      </dsp:txXfrm>
    </dsp:sp>
    <dsp:sp modelId="{9D5438B1-F21D-498E-834F-3C297DD92407}">
      <dsp:nvSpPr>
        <dsp:cNvPr id="0" name=""/>
        <dsp:cNvSpPr/>
      </dsp:nvSpPr>
      <dsp:spPr>
        <a:xfrm>
          <a:off x="204847" y="2097030"/>
          <a:ext cx="2263642" cy="143741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06290-78E9-45B9-9475-3217D39562A0}">
      <dsp:nvSpPr>
        <dsp:cNvPr id="0" name=""/>
        <dsp:cNvSpPr/>
      </dsp:nvSpPr>
      <dsp:spPr>
        <a:xfrm>
          <a:off x="456362" y="2335970"/>
          <a:ext cx="2263642" cy="1437412"/>
        </a:xfrm>
        <a:prstGeom prst="roundRect">
          <a:avLst>
            <a:gd name="adj" fmla="val 10000"/>
          </a:avLst>
        </a:prstGeom>
        <a:solidFill>
          <a:schemeClr val="lt1">
            <a:alpha val="90000"/>
            <a:hueOff val="0"/>
            <a:satOff val="0"/>
            <a:lumOff val="0"/>
            <a:alphaOff val="0"/>
          </a:schemeClr>
        </a:solidFill>
        <a:ln w="25400" cap="flat" cmpd="sng" algn="ctr">
          <a:solidFill>
            <a:srgbClr val="97002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Exports, imports and SEZ supplies</a:t>
          </a:r>
        </a:p>
      </dsp:txBody>
      <dsp:txXfrm>
        <a:off x="498462" y="2378070"/>
        <a:ext cx="2179442" cy="1353212"/>
      </dsp:txXfrm>
    </dsp:sp>
    <dsp:sp modelId="{0D65ACC6-DF07-48F0-B927-531E31CB59C2}">
      <dsp:nvSpPr>
        <dsp:cNvPr id="0" name=""/>
        <dsp:cNvSpPr/>
      </dsp:nvSpPr>
      <dsp:spPr>
        <a:xfrm>
          <a:off x="2971520" y="2097030"/>
          <a:ext cx="2263642" cy="143741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1E19A-6087-4C0C-960E-BC8B94B7D170}">
      <dsp:nvSpPr>
        <dsp:cNvPr id="0" name=""/>
        <dsp:cNvSpPr/>
      </dsp:nvSpPr>
      <dsp:spPr>
        <a:xfrm>
          <a:off x="3223036" y="2335970"/>
          <a:ext cx="2263642" cy="1437412"/>
        </a:xfrm>
        <a:prstGeom prst="roundRect">
          <a:avLst>
            <a:gd name="adj" fmla="val 10000"/>
          </a:avLst>
        </a:prstGeom>
        <a:solidFill>
          <a:schemeClr val="lt1">
            <a:alpha val="90000"/>
            <a:hueOff val="0"/>
            <a:satOff val="0"/>
            <a:lumOff val="0"/>
            <a:alphaOff val="0"/>
          </a:schemeClr>
        </a:solidFill>
        <a:ln w="25400" cap="flat" cmpd="sng" algn="ctr">
          <a:solidFill>
            <a:srgbClr val="97002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Turnover &gt; 5 crore</a:t>
          </a:r>
        </a:p>
      </dsp:txBody>
      <dsp:txXfrm>
        <a:off x="3265136" y="2378070"/>
        <a:ext cx="2179442" cy="1353212"/>
      </dsp:txXfrm>
    </dsp:sp>
    <dsp:sp modelId="{6C0E18DC-CEB3-4781-A8D6-D2D39D649DC7}">
      <dsp:nvSpPr>
        <dsp:cNvPr id="0" name=""/>
        <dsp:cNvSpPr/>
      </dsp:nvSpPr>
      <dsp:spPr>
        <a:xfrm>
          <a:off x="5738194" y="2097030"/>
          <a:ext cx="2263642" cy="143741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4C003-14C0-4D00-B51B-86BFA241D867}">
      <dsp:nvSpPr>
        <dsp:cNvPr id="0" name=""/>
        <dsp:cNvSpPr/>
      </dsp:nvSpPr>
      <dsp:spPr>
        <a:xfrm>
          <a:off x="5989710" y="2335970"/>
          <a:ext cx="2263642" cy="1437412"/>
        </a:xfrm>
        <a:prstGeom prst="roundRect">
          <a:avLst>
            <a:gd name="adj" fmla="val 10000"/>
          </a:avLst>
        </a:prstGeom>
        <a:solidFill>
          <a:schemeClr val="lt1">
            <a:alpha val="90000"/>
            <a:hueOff val="0"/>
            <a:satOff val="0"/>
            <a:lumOff val="0"/>
            <a:alphaOff val="0"/>
          </a:schemeClr>
        </a:solidFill>
        <a:ln w="25400" cap="flat" cmpd="sng" algn="ctr">
          <a:solidFill>
            <a:srgbClr val="97002D"/>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Trebuchet MS" panose="020B0603020202020204" pitchFamily="34" charset="0"/>
            </a:rPr>
            <a:t>Optional for others </a:t>
          </a:r>
        </a:p>
      </dsp:txBody>
      <dsp:txXfrm>
        <a:off x="6031810" y="2378070"/>
        <a:ext cx="2179442" cy="135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BCED3-7AA1-4CF8-98FE-D974A011D19E}">
      <dsp:nvSpPr>
        <dsp:cNvPr id="0" name=""/>
        <dsp:cNvSpPr/>
      </dsp:nvSpPr>
      <dsp:spPr>
        <a:xfrm>
          <a:off x="587189" y="0"/>
          <a:ext cx="6654815" cy="4241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A3A43-C8D0-4A7F-B909-E4918E7F57DA}">
      <dsp:nvSpPr>
        <dsp:cNvPr id="0" name=""/>
        <dsp:cNvSpPr/>
      </dsp:nvSpPr>
      <dsp:spPr>
        <a:xfrm>
          <a:off x="2150"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Single Cash Ledger facility with only 5 major heads from existing 20</a:t>
          </a:r>
        </a:p>
      </dsp:txBody>
      <dsp:txXfrm>
        <a:off x="63267" y="1333656"/>
        <a:ext cx="1129749" cy="1574486"/>
      </dsp:txXfrm>
    </dsp:sp>
    <dsp:sp modelId="{2BF9DB0F-7B5F-41EC-9A90-ABA5F1362819}">
      <dsp:nvSpPr>
        <dsp:cNvPr id="0" name=""/>
        <dsp:cNvSpPr/>
      </dsp:nvSpPr>
      <dsp:spPr>
        <a:xfrm>
          <a:off x="1316732"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Sigle Refund disbursement – Central or state would disburse all major heads of taxes</a:t>
          </a:r>
        </a:p>
      </dsp:txBody>
      <dsp:txXfrm>
        <a:off x="1377849" y="1333656"/>
        <a:ext cx="1129749" cy="1574486"/>
      </dsp:txXfrm>
    </dsp:sp>
    <dsp:sp modelId="{A1B71165-9404-4F1A-86AC-00A32F8D66C0}">
      <dsp:nvSpPr>
        <dsp:cNvPr id="0" name=""/>
        <dsp:cNvSpPr/>
      </dsp:nvSpPr>
      <dsp:spPr>
        <a:xfrm>
          <a:off x="2631314"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Complete electronic refund module to be deployed soon</a:t>
          </a:r>
        </a:p>
      </dsp:txBody>
      <dsp:txXfrm>
        <a:off x="2692431" y="1333656"/>
        <a:ext cx="1129749" cy="1574486"/>
      </dsp:txXfrm>
    </dsp:sp>
    <dsp:sp modelId="{9AD53191-F925-46D5-A7AB-12F642FD0B75}">
      <dsp:nvSpPr>
        <dsp:cNvPr id="0" name=""/>
        <dsp:cNvSpPr/>
      </dsp:nvSpPr>
      <dsp:spPr>
        <a:xfrm>
          <a:off x="3945897"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Threshold limit suppliers of goods to increase to INR 40 lacs as per choice of States</a:t>
          </a:r>
        </a:p>
      </dsp:txBody>
      <dsp:txXfrm>
        <a:off x="4007014" y="1333656"/>
        <a:ext cx="1129749" cy="1574486"/>
      </dsp:txXfrm>
    </dsp:sp>
    <dsp:sp modelId="{AA438F78-20B1-4BB1-B5A3-9927C7BA4AA9}">
      <dsp:nvSpPr>
        <dsp:cNvPr id="0" name=""/>
        <dsp:cNvSpPr/>
      </dsp:nvSpPr>
      <dsp:spPr>
        <a:xfrm>
          <a:off x="5260479"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Composition scheme for small service providers with T/O </a:t>
          </a:r>
          <a:r>
            <a:rPr lang="en-IN" sz="1300" kern="1200" dirty="0" err="1">
              <a:latin typeface="Trebuchet MS" panose="020B0603020202020204" pitchFamily="34" charset="0"/>
            </a:rPr>
            <a:t>upto</a:t>
          </a:r>
          <a:r>
            <a:rPr lang="en-IN" sz="1300" kern="1200" dirty="0">
              <a:latin typeface="Trebuchet MS" panose="020B0603020202020204" pitchFamily="34" charset="0"/>
            </a:rPr>
            <a:t> INR 50 lacs with tax rate of 6%</a:t>
          </a:r>
        </a:p>
      </dsp:txBody>
      <dsp:txXfrm>
        <a:off x="5321596" y="1333656"/>
        <a:ext cx="1129749" cy="1574486"/>
      </dsp:txXfrm>
    </dsp:sp>
    <dsp:sp modelId="{1BAB0C57-38EC-4595-908E-BBCB14B040B4}">
      <dsp:nvSpPr>
        <dsp:cNvPr id="0" name=""/>
        <dsp:cNvSpPr/>
      </dsp:nvSpPr>
      <dsp:spPr>
        <a:xfrm>
          <a:off x="6575061" y="1272539"/>
          <a:ext cx="1251983" cy="1696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Trebuchet MS" panose="020B0603020202020204" pitchFamily="34" charset="0"/>
            </a:rPr>
            <a:t>E- Invoicing System to be introduced for B2B transactions in a phased manner</a:t>
          </a:r>
        </a:p>
      </dsp:txBody>
      <dsp:txXfrm>
        <a:off x="6636178" y="1333656"/>
        <a:ext cx="1129749" cy="1574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A8CBA-7239-4D5E-A9AB-103D9702E329}">
      <dsp:nvSpPr>
        <dsp:cNvPr id="0" name=""/>
        <dsp:cNvSpPr/>
      </dsp:nvSpPr>
      <dsp:spPr>
        <a:xfrm>
          <a:off x="4971150" y="4436515"/>
          <a:ext cx="291994" cy="91440"/>
        </a:xfrm>
        <a:custGeom>
          <a:avLst/>
          <a:gdLst/>
          <a:ahLst/>
          <a:cxnLst/>
          <a:rect l="0" t="0" r="0" b="0"/>
          <a:pathLst>
            <a:path>
              <a:moveTo>
                <a:pt x="0" y="45720"/>
              </a:moveTo>
              <a:lnTo>
                <a:pt x="291994"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EB2D8-13A7-40A1-A49A-EE4A6CF1458C}">
      <dsp:nvSpPr>
        <dsp:cNvPr id="0" name=""/>
        <dsp:cNvSpPr/>
      </dsp:nvSpPr>
      <dsp:spPr>
        <a:xfrm>
          <a:off x="3219184" y="3854447"/>
          <a:ext cx="291994" cy="627787"/>
        </a:xfrm>
        <a:custGeom>
          <a:avLst/>
          <a:gdLst/>
          <a:ahLst/>
          <a:cxnLst/>
          <a:rect l="0" t="0" r="0" b="0"/>
          <a:pathLst>
            <a:path>
              <a:moveTo>
                <a:pt x="0" y="0"/>
              </a:moveTo>
              <a:lnTo>
                <a:pt x="145997" y="0"/>
              </a:lnTo>
              <a:lnTo>
                <a:pt x="145997" y="627787"/>
              </a:lnTo>
              <a:lnTo>
                <a:pt x="291994" y="62778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8ED2AF-6BB0-4224-BCAB-F3AB987D7402}">
      <dsp:nvSpPr>
        <dsp:cNvPr id="0" name=""/>
        <dsp:cNvSpPr/>
      </dsp:nvSpPr>
      <dsp:spPr>
        <a:xfrm>
          <a:off x="4971150" y="3226659"/>
          <a:ext cx="291994" cy="627787"/>
        </a:xfrm>
        <a:custGeom>
          <a:avLst/>
          <a:gdLst/>
          <a:ahLst/>
          <a:cxnLst/>
          <a:rect l="0" t="0" r="0" b="0"/>
          <a:pathLst>
            <a:path>
              <a:moveTo>
                <a:pt x="0" y="0"/>
              </a:moveTo>
              <a:lnTo>
                <a:pt x="145997" y="0"/>
              </a:lnTo>
              <a:lnTo>
                <a:pt x="145997" y="627787"/>
              </a:lnTo>
              <a:lnTo>
                <a:pt x="291994" y="62778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CD976-96D4-4112-A283-AF082CE3262B}">
      <dsp:nvSpPr>
        <dsp:cNvPr id="0" name=""/>
        <dsp:cNvSpPr/>
      </dsp:nvSpPr>
      <dsp:spPr>
        <a:xfrm>
          <a:off x="4971150" y="3180939"/>
          <a:ext cx="291994" cy="91440"/>
        </a:xfrm>
        <a:custGeom>
          <a:avLst/>
          <a:gdLst/>
          <a:ahLst/>
          <a:cxnLst/>
          <a:rect l="0" t="0" r="0" b="0"/>
          <a:pathLst>
            <a:path>
              <a:moveTo>
                <a:pt x="0" y="45720"/>
              </a:moveTo>
              <a:lnTo>
                <a:pt x="291994"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3A1F4-1A2E-4B85-9ED1-EBA4FBB961F0}">
      <dsp:nvSpPr>
        <dsp:cNvPr id="0" name=""/>
        <dsp:cNvSpPr/>
      </dsp:nvSpPr>
      <dsp:spPr>
        <a:xfrm>
          <a:off x="4971150" y="2598872"/>
          <a:ext cx="291994" cy="627787"/>
        </a:xfrm>
        <a:custGeom>
          <a:avLst/>
          <a:gdLst/>
          <a:ahLst/>
          <a:cxnLst/>
          <a:rect l="0" t="0" r="0" b="0"/>
          <a:pathLst>
            <a:path>
              <a:moveTo>
                <a:pt x="0" y="627787"/>
              </a:moveTo>
              <a:lnTo>
                <a:pt x="145997" y="627787"/>
              </a:lnTo>
              <a:lnTo>
                <a:pt x="145997" y="0"/>
              </a:lnTo>
              <a:lnTo>
                <a:pt x="291994"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35802-A877-4729-B25D-B0FF14E5FC65}">
      <dsp:nvSpPr>
        <dsp:cNvPr id="0" name=""/>
        <dsp:cNvSpPr/>
      </dsp:nvSpPr>
      <dsp:spPr>
        <a:xfrm>
          <a:off x="3219184" y="3226659"/>
          <a:ext cx="291994" cy="627787"/>
        </a:xfrm>
        <a:custGeom>
          <a:avLst/>
          <a:gdLst/>
          <a:ahLst/>
          <a:cxnLst/>
          <a:rect l="0" t="0" r="0" b="0"/>
          <a:pathLst>
            <a:path>
              <a:moveTo>
                <a:pt x="0" y="627787"/>
              </a:moveTo>
              <a:lnTo>
                <a:pt x="145997" y="627787"/>
              </a:lnTo>
              <a:lnTo>
                <a:pt x="145997" y="0"/>
              </a:lnTo>
              <a:lnTo>
                <a:pt x="291994"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2809E-D4AB-452C-B878-AFF480E4AC3A}">
      <dsp:nvSpPr>
        <dsp:cNvPr id="0" name=""/>
        <dsp:cNvSpPr/>
      </dsp:nvSpPr>
      <dsp:spPr>
        <a:xfrm>
          <a:off x="1467219" y="2912766"/>
          <a:ext cx="291994" cy="941681"/>
        </a:xfrm>
        <a:custGeom>
          <a:avLst/>
          <a:gdLst/>
          <a:ahLst/>
          <a:cxnLst/>
          <a:rect l="0" t="0" r="0" b="0"/>
          <a:pathLst>
            <a:path>
              <a:moveTo>
                <a:pt x="0" y="0"/>
              </a:moveTo>
              <a:lnTo>
                <a:pt x="145997" y="0"/>
              </a:lnTo>
              <a:lnTo>
                <a:pt x="145997" y="941681"/>
              </a:lnTo>
              <a:lnTo>
                <a:pt x="291994" y="94168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BEDA6-3D85-4A8A-A767-58B753D23535}">
      <dsp:nvSpPr>
        <dsp:cNvPr id="0" name=""/>
        <dsp:cNvSpPr/>
      </dsp:nvSpPr>
      <dsp:spPr>
        <a:xfrm>
          <a:off x="6723115" y="1971084"/>
          <a:ext cx="291994" cy="627787"/>
        </a:xfrm>
        <a:custGeom>
          <a:avLst/>
          <a:gdLst/>
          <a:ahLst/>
          <a:cxnLst/>
          <a:rect l="0" t="0" r="0" b="0"/>
          <a:pathLst>
            <a:path>
              <a:moveTo>
                <a:pt x="0" y="0"/>
              </a:moveTo>
              <a:lnTo>
                <a:pt x="145997" y="0"/>
              </a:lnTo>
              <a:lnTo>
                <a:pt x="145997" y="627787"/>
              </a:lnTo>
              <a:lnTo>
                <a:pt x="291994" y="62778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D80F8-5A76-4C21-8250-EDEE9E554F1E}">
      <dsp:nvSpPr>
        <dsp:cNvPr id="0" name=""/>
        <dsp:cNvSpPr/>
      </dsp:nvSpPr>
      <dsp:spPr>
        <a:xfrm>
          <a:off x="6723115" y="1925364"/>
          <a:ext cx="291994" cy="91440"/>
        </a:xfrm>
        <a:custGeom>
          <a:avLst/>
          <a:gdLst/>
          <a:ahLst/>
          <a:cxnLst/>
          <a:rect l="0" t="0" r="0" b="0"/>
          <a:pathLst>
            <a:path>
              <a:moveTo>
                <a:pt x="0" y="45720"/>
              </a:moveTo>
              <a:lnTo>
                <a:pt x="291994"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2605F-5418-4E8D-9CA8-71E569960B1B}">
      <dsp:nvSpPr>
        <dsp:cNvPr id="0" name=""/>
        <dsp:cNvSpPr/>
      </dsp:nvSpPr>
      <dsp:spPr>
        <a:xfrm>
          <a:off x="6723115" y="1343296"/>
          <a:ext cx="291994" cy="627787"/>
        </a:xfrm>
        <a:custGeom>
          <a:avLst/>
          <a:gdLst/>
          <a:ahLst/>
          <a:cxnLst/>
          <a:rect l="0" t="0" r="0" b="0"/>
          <a:pathLst>
            <a:path>
              <a:moveTo>
                <a:pt x="0" y="627787"/>
              </a:moveTo>
              <a:lnTo>
                <a:pt x="145997" y="627787"/>
              </a:lnTo>
              <a:lnTo>
                <a:pt x="145997" y="0"/>
              </a:lnTo>
              <a:lnTo>
                <a:pt x="291994"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119F5F-CA43-42B6-A45B-44AC2455AF69}">
      <dsp:nvSpPr>
        <dsp:cNvPr id="0" name=""/>
        <dsp:cNvSpPr/>
      </dsp:nvSpPr>
      <dsp:spPr>
        <a:xfrm>
          <a:off x="4971150" y="1925364"/>
          <a:ext cx="291994" cy="91440"/>
        </a:xfrm>
        <a:custGeom>
          <a:avLst/>
          <a:gdLst/>
          <a:ahLst/>
          <a:cxnLst/>
          <a:rect l="0" t="0" r="0" b="0"/>
          <a:pathLst>
            <a:path>
              <a:moveTo>
                <a:pt x="0" y="45720"/>
              </a:moveTo>
              <a:lnTo>
                <a:pt x="291994"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ACE7D-A868-49DE-930B-886E093BF1BF}">
      <dsp:nvSpPr>
        <dsp:cNvPr id="0" name=""/>
        <dsp:cNvSpPr/>
      </dsp:nvSpPr>
      <dsp:spPr>
        <a:xfrm>
          <a:off x="3219184" y="1925364"/>
          <a:ext cx="291994" cy="91440"/>
        </a:xfrm>
        <a:custGeom>
          <a:avLst/>
          <a:gdLst/>
          <a:ahLst/>
          <a:cxnLst/>
          <a:rect l="0" t="0" r="0" b="0"/>
          <a:pathLst>
            <a:path>
              <a:moveTo>
                <a:pt x="0" y="45720"/>
              </a:moveTo>
              <a:lnTo>
                <a:pt x="291994"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7D743-9795-4D86-9F38-F483C8C251CC}">
      <dsp:nvSpPr>
        <dsp:cNvPr id="0" name=""/>
        <dsp:cNvSpPr/>
      </dsp:nvSpPr>
      <dsp:spPr>
        <a:xfrm>
          <a:off x="1467219" y="1971084"/>
          <a:ext cx="291994" cy="941681"/>
        </a:xfrm>
        <a:custGeom>
          <a:avLst/>
          <a:gdLst/>
          <a:ahLst/>
          <a:cxnLst/>
          <a:rect l="0" t="0" r="0" b="0"/>
          <a:pathLst>
            <a:path>
              <a:moveTo>
                <a:pt x="0" y="941681"/>
              </a:moveTo>
              <a:lnTo>
                <a:pt x="145997" y="941681"/>
              </a:lnTo>
              <a:lnTo>
                <a:pt x="145997" y="0"/>
              </a:lnTo>
              <a:lnTo>
                <a:pt x="291994"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45290-C105-4BFC-850D-B6773138D0AF}">
      <dsp:nvSpPr>
        <dsp:cNvPr id="0" name=""/>
        <dsp:cNvSpPr/>
      </dsp:nvSpPr>
      <dsp:spPr>
        <a:xfrm>
          <a:off x="7248" y="2690120"/>
          <a:ext cx="1459971" cy="445291"/>
        </a:xfrm>
        <a:prstGeom prst="rect">
          <a:avLst/>
        </a:prstGeom>
        <a:solidFill>
          <a:prstClr val="white">
            <a:hueOff val="0"/>
            <a:satOff val="0"/>
            <a:lumOff val="0"/>
            <a:alphaOff val="0"/>
          </a:prstClr>
        </a:solidFill>
        <a:ln w="38100" cap="flat" cmpd="sng" algn="ctr">
          <a:solidFill>
            <a:srgbClr val="C0504D">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solidFill>
                <a:prstClr val="black">
                  <a:hueOff val="0"/>
                  <a:satOff val="0"/>
                  <a:lumOff val="0"/>
                  <a:alphaOff val="0"/>
                </a:prstClr>
              </a:solidFill>
              <a:latin typeface="Trebuchet MS" panose="020B0603020202020204" pitchFamily="34" charset="0"/>
              <a:ea typeface="+mn-ea"/>
              <a:cs typeface="+mn-cs"/>
            </a:rPr>
            <a:t>New GST returns</a:t>
          </a:r>
        </a:p>
      </dsp:txBody>
      <dsp:txXfrm>
        <a:off x="7248" y="2690120"/>
        <a:ext cx="1459971" cy="445291"/>
      </dsp:txXfrm>
    </dsp:sp>
    <dsp:sp modelId="{24D22822-BA70-4057-AC38-BA8D2D6C5EB4}">
      <dsp:nvSpPr>
        <dsp:cNvPr id="0" name=""/>
        <dsp:cNvSpPr/>
      </dsp:nvSpPr>
      <dsp:spPr>
        <a:xfrm>
          <a:off x="1759213" y="1748438"/>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T/O &gt; 5 crore</a:t>
          </a:r>
        </a:p>
      </dsp:txBody>
      <dsp:txXfrm>
        <a:off x="1759213" y="1748438"/>
        <a:ext cx="1459971" cy="445291"/>
      </dsp:txXfrm>
    </dsp:sp>
    <dsp:sp modelId="{205F5B4E-407D-452D-95B1-EF846A5FC86E}">
      <dsp:nvSpPr>
        <dsp:cNvPr id="0" name=""/>
        <dsp:cNvSpPr/>
      </dsp:nvSpPr>
      <dsp:spPr>
        <a:xfrm>
          <a:off x="3511178" y="1748438"/>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Monthly Return</a:t>
          </a:r>
        </a:p>
      </dsp:txBody>
      <dsp:txXfrm>
        <a:off x="3511178" y="1748438"/>
        <a:ext cx="1459971" cy="445291"/>
      </dsp:txXfrm>
    </dsp:sp>
    <dsp:sp modelId="{31F877F6-C198-4317-8615-2C81855CD911}">
      <dsp:nvSpPr>
        <dsp:cNvPr id="0" name=""/>
        <dsp:cNvSpPr/>
      </dsp:nvSpPr>
      <dsp:spPr>
        <a:xfrm>
          <a:off x="5263144" y="1748438"/>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Normal</a:t>
          </a:r>
        </a:p>
      </dsp:txBody>
      <dsp:txXfrm>
        <a:off x="5263144" y="1748438"/>
        <a:ext cx="1459971" cy="445291"/>
      </dsp:txXfrm>
    </dsp:sp>
    <dsp:sp modelId="{59302EC8-4B36-4BA6-8BC8-2B1719965B93}">
      <dsp:nvSpPr>
        <dsp:cNvPr id="0" name=""/>
        <dsp:cNvSpPr/>
      </dsp:nvSpPr>
      <dsp:spPr>
        <a:xfrm>
          <a:off x="7015109" y="1120651"/>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ANX-1  </a:t>
          </a:r>
        </a:p>
      </dsp:txBody>
      <dsp:txXfrm>
        <a:off x="7015109" y="1120651"/>
        <a:ext cx="1459971" cy="445291"/>
      </dsp:txXfrm>
    </dsp:sp>
    <dsp:sp modelId="{F1FE36FE-4321-486E-98C9-7AE66D0066AD}">
      <dsp:nvSpPr>
        <dsp:cNvPr id="0" name=""/>
        <dsp:cNvSpPr/>
      </dsp:nvSpPr>
      <dsp:spPr>
        <a:xfrm>
          <a:off x="7015109" y="1748438"/>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ANX-2</a:t>
          </a:r>
        </a:p>
      </dsp:txBody>
      <dsp:txXfrm>
        <a:off x="7015109" y="1748438"/>
        <a:ext cx="1459971" cy="445291"/>
      </dsp:txXfrm>
    </dsp:sp>
    <dsp:sp modelId="{53A0DD24-846D-40EF-88DD-4E341C6F45AD}">
      <dsp:nvSpPr>
        <dsp:cNvPr id="0" name=""/>
        <dsp:cNvSpPr/>
      </dsp:nvSpPr>
      <dsp:spPr>
        <a:xfrm>
          <a:off x="7015109" y="2376226"/>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RET-1  </a:t>
          </a:r>
        </a:p>
      </dsp:txBody>
      <dsp:txXfrm>
        <a:off x="7015109" y="2376226"/>
        <a:ext cx="1459971" cy="445291"/>
      </dsp:txXfrm>
    </dsp:sp>
    <dsp:sp modelId="{19C3704A-23F1-4AD1-B9C4-26C77B51C8B1}">
      <dsp:nvSpPr>
        <dsp:cNvPr id="0" name=""/>
        <dsp:cNvSpPr/>
      </dsp:nvSpPr>
      <dsp:spPr>
        <a:xfrm>
          <a:off x="1759213" y="3631801"/>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T/O =&lt; 5 crore</a:t>
          </a:r>
        </a:p>
      </dsp:txBody>
      <dsp:txXfrm>
        <a:off x="1759213" y="3631801"/>
        <a:ext cx="1459971" cy="445291"/>
      </dsp:txXfrm>
    </dsp:sp>
    <dsp:sp modelId="{E011D244-DEF8-4A62-B199-061B2B96D382}">
      <dsp:nvSpPr>
        <dsp:cNvPr id="0" name=""/>
        <dsp:cNvSpPr/>
      </dsp:nvSpPr>
      <dsp:spPr>
        <a:xfrm>
          <a:off x="3511178" y="3004014"/>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Quarterly</a:t>
          </a:r>
        </a:p>
      </dsp:txBody>
      <dsp:txXfrm>
        <a:off x="3511178" y="3004014"/>
        <a:ext cx="1459971" cy="445291"/>
      </dsp:txXfrm>
    </dsp:sp>
    <dsp:sp modelId="{1BB55E51-89FF-4EBB-AC0C-6E0BD0592FE4}">
      <dsp:nvSpPr>
        <dsp:cNvPr id="0" name=""/>
        <dsp:cNvSpPr/>
      </dsp:nvSpPr>
      <dsp:spPr>
        <a:xfrm>
          <a:off x="5263144" y="2376226"/>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SUGAM</a:t>
          </a:r>
        </a:p>
      </dsp:txBody>
      <dsp:txXfrm>
        <a:off x="5263144" y="2376226"/>
        <a:ext cx="1459971" cy="445291"/>
      </dsp:txXfrm>
    </dsp:sp>
    <dsp:sp modelId="{9CB542A3-ECD5-4BC5-BDA1-17C729B019C7}">
      <dsp:nvSpPr>
        <dsp:cNvPr id="0" name=""/>
        <dsp:cNvSpPr/>
      </dsp:nvSpPr>
      <dsp:spPr>
        <a:xfrm>
          <a:off x="5263144" y="3004014"/>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SAHAJ</a:t>
          </a:r>
        </a:p>
      </dsp:txBody>
      <dsp:txXfrm>
        <a:off x="5263144" y="3004014"/>
        <a:ext cx="1459971" cy="445291"/>
      </dsp:txXfrm>
    </dsp:sp>
    <dsp:sp modelId="{1C246C9D-2CC9-4409-9D08-5919A951CB4E}">
      <dsp:nvSpPr>
        <dsp:cNvPr id="0" name=""/>
        <dsp:cNvSpPr/>
      </dsp:nvSpPr>
      <dsp:spPr>
        <a:xfrm>
          <a:off x="5263144" y="3631801"/>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NORMAL</a:t>
          </a:r>
        </a:p>
      </dsp:txBody>
      <dsp:txXfrm>
        <a:off x="5263144" y="3631801"/>
        <a:ext cx="1459971" cy="445291"/>
      </dsp:txXfrm>
    </dsp:sp>
    <dsp:sp modelId="{E4A52121-5432-42AA-9C0A-A4977AD2E686}">
      <dsp:nvSpPr>
        <dsp:cNvPr id="0" name=""/>
        <dsp:cNvSpPr/>
      </dsp:nvSpPr>
      <dsp:spPr>
        <a:xfrm>
          <a:off x="3511178" y="4259589"/>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Monthly</a:t>
          </a:r>
        </a:p>
      </dsp:txBody>
      <dsp:txXfrm>
        <a:off x="3511178" y="4259589"/>
        <a:ext cx="1459971" cy="445291"/>
      </dsp:txXfrm>
    </dsp:sp>
    <dsp:sp modelId="{027A0C42-9B92-4DAB-A23E-F1A9E861033D}">
      <dsp:nvSpPr>
        <dsp:cNvPr id="0" name=""/>
        <dsp:cNvSpPr/>
      </dsp:nvSpPr>
      <dsp:spPr>
        <a:xfrm>
          <a:off x="5263144" y="4259589"/>
          <a:ext cx="1459971" cy="4452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Trebuchet MS" panose="020B0603020202020204" pitchFamily="34" charset="0"/>
            </a:rPr>
            <a:t>Normal</a:t>
          </a:r>
        </a:p>
      </dsp:txBody>
      <dsp:txXfrm>
        <a:off x="5263144" y="4259589"/>
        <a:ext cx="1459971" cy="445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8AA5D-F481-472E-8150-033DD76C0C82}">
      <dsp:nvSpPr>
        <dsp:cNvPr id="0" name=""/>
        <dsp:cNvSpPr/>
      </dsp:nvSpPr>
      <dsp:spPr>
        <a:xfrm>
          <a:off x="0" y="553759"/>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a:buNone/>
          </a:pPr>
          <a:r>
            <a:rPr lang="en-US" sz="1400" kern="1200" spc="0" dirty="0">
              <a:latin typeface="Trebuchet MS" panose="020B0603020202020204" pitchFamily="34" charset="0"/>
              <a:cs typeface="Trebuchet MS"/>
            </a:rPr>
            <a:t>The GSTN has released new GST return formats in line with decisions taken by the 27</a:t>
          </a:r>
          <a:r>
            <a:rPr lang="en-US" sz="1400" kern="1200" spc="0" baseline="24305" dirty="0">
              <a:latin typeface="Trebuchet MS" panose="020B0603020202020204" pitchFamily="34" charset="0"/>
              <a:cs typeface="Trebuchet MS"/>
            </a:rPr>
            <a:t>th </a:t>
          </a:r>
          <a:r>
            <a:rPr lang="en-US" sz="1400" kern="1200" spc="0" dirty="0">
              <a:latin typeface="Trebuchet MS" panose="020B0603020202020204" pitchFamily="34" charset="0"/>
              <a:cs typeface="Trebuchet MS"/>
            </a:rPr>
            <a:t>GST Council.</a:t>
          </a:r>
          <a:endParaRPr lang="en-IN" sz="1400" kern="1200" spc="0" dirty="0">
            <a:latin typeface="Trebuchet MS" panose="020B0603020202020204" pitchFamily="34" charset="0"/>
          </a:endParaRPr>
        </a:p>
      </dsp:txBody>
      <dsp:txXfrm>
        <a:off x="0" y="553759"/>
        <a:ext cx="2586831" cy="1552098"/>
      </dsp:txXfrm>
    </dsp:sp>
    <dsp:sp modelId="{1B9F8B0E-01EA-4719-8945-FBC55E3209CF}">
      <dsp:nvSpPr>
        <dsp:cNvPr id="0" name=""/>
        <dsp:cNvSpPr/>
      </dsp:nvSpPr>
      <dsp:spPr>
        <a:xfrm>
          <a:off x="2845514" y="553759"/>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0" dirty="0">
              <a:latin typeface="Trebuchet MS" panose="020B0603020202020204" pitchFamily="34" charset="0"/>
              <a:cs typeface="Trebuchet MS"/>
            </a:rPr>
            <a:t>New return filing system shall be made is expected to be rolled out from July 01, 2019.</a:t>
          </a:r>
        </a:p>
      </dsp:txBody>
      <dsp:txXfrm>
        <a:off x="2845514" y="553759"/>
        <a:ext cx="2586831" cy="1552098"/>
      </dsp:txXfrm>
    </dsp:sp>
    <dsp:sp modelId="{BA04B52C-3D78-444D-AFF0-1A0ECC04D16B}">
      <dsp:nvSpPr>
        <dsp:cNvPr id="0" name=""/>
        <dsp:cNvSpPr/>
      </dsp:nvSpPr>
      <dsp:spPr>
        <a:xfrm>
          <a:off x="5691028" y="553759"/>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0" dirty="0">
              <a:latin typeface="Trebuchet MS" panose="020B0603020202020204" pitchFamily="34" charset="0"/>
            </a:rPr>
            <a:t>Revised framework is in accordance with the proposed amendment in GST law by introducing provision under Section 43A – To be effective from a future date</a:t>
          </a:r>
        </a:p>
      </dsp:txBody>
      <dsp:txXfrm>
        <a:off x="5691028" y="553759"/>
        <a:ext cx="2586831" cy="1552098"/>
      </dsp:txXfrm>
    </dsp:sp>
    <dsp:sp modelId="{4D645508-5339-45F8-9F2C-44314291B5E8}">
      <dsp:nvSpPr>
        <dsp:cNvPr id="0" name=""/>
        <dsp:cNvSpPr/>
      </dsp:nvSpPr>
      <dsp:spPr>
        <a:xfrm>
          <a:off x="0" y="2364541"/>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0" dirty="0">
              <a:latin typeface="Trebuchet MS" panose="020B0603020202020204" pitchFamily="34" charset="0"/>
              <a:cs typeface="Trebuchet MS"/>
            </a:rPr>
            <a:t>Taxpayers will be required to file a ‘single return’ to furnish the details of outward supplies  and inward supplies and amendments thereto</a:t>
          </a:r>
          <a:endParaRPr lang="en-US" sz="1400" kern="1200" spc="0" dirty="0">
            <a:latin typeface="Trebuchet MS" panose="020B0603020202020204" pitchFamily="34" charset="0"/>
          </a:endParaRPr>
        </a:p>
      </dsp:txBody>
      <dsp:txXfrm>
        <a:off x="0" y="2364541"/>
        <a:ext cx="2586831" cy="1552098"/>
      </dsp:txXfrm>
    </dsp:sp>
    <dsp:sp modelId="{0658AB1A-F76F-4A09-B409-B06B2FCCBE15}">
      <dsp:nvSpPr>
        <dsp:cNvPr id="0" name=""/>
        <dsp:cNvSpPr/>
      </dsp:nvSpPr>
      <dsp:spPr>
        <a:xfrm>
          <a:off x="2845514" y="2364541"/>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0" dirty="0">
              <a:latin typeface="Trebuchet MS" panose="020B0603020202020204" pitchFamily="34" charset="0"/>
              <a:cs typeface="Trebuchet MS"/>
            </a:rPr>
            <a:t>The current GST returns being filed are GSTR-3B and GSTR-1, while GSTR-2 has been kept in suspension.</a:t>
          </a:r>
        </a:p>
      </dsp:txBody>
      <dsp:txXfrm>
        <a:off x="2845514" y="2364541"/>
        <a:ext cx="2586831" cy="1552098"/>
      </dsp:txXfrm>
    </dsp:sp>
    <dsp:sp modelId="{3F8D0164-CB3A-497A-B707-4D5A7D569474}">
      <dsp:nvSpPr>
        <dsp:cNvPr id="0" name=""/>
        <dsp:cNvSpPr/>
      </dsp:nvSpPr>
      <dsp:spPr>
        <a:xfrm>
          <a:off x="5691028" y="2364541"/>
          <a:ext cx="2586831" cy="155209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spc="0" dirty="0">
              <a:latin typeface="Trebuchet MS" panose="020B0603020202020204" pitchFamily="34" charset="0"/>
              <a:cs typeface="Trebuchet MS"/>
            </a:rPr>
            <a:t>Increased focus on Invoice matching and reconciliation between supplier and recipient.</a:t>
          </a:r>
        </a:p>
      </dsp:txBody>
      <dsp:txXfrm>
        <a:off x="5691028" y="2364541"/>
        <a:ext cx="2586831" cy="1552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F7A9-1994-4635-9800-B21A122ED973}">
      <dsp:nvSpPr>
        <dsp:cNvPr id="0" name=""/>
        <dsp:cNvSpPr/>
      </dsp:nvSpPr>
      <dsp:spPr>
        <a:xfrm>
          <a:off x="689" y="541749"/>
          <a:ext cx="2051803" cy="183422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IN" sz="1000" u="sng" kern="1200" dirty="0">
              <a:solidFill>
                <a:prstClr val="white"/>
              </a:solidFill>
              <a:latin typeface="Trebuchet MS" panose="020B0603020202020204" pitchFamily="34" charset="0"/>
              <a:ea typeface="+mn-ea"/>
              <a:cs typeface="+mn-cs"/>
            </a:rPr>
            <a:t>GST ANX-1</a:t>
          </a:r>
        </a:p>
        <a:p>
          <a:pPr marL="57150" lvl="1" indent="-57150" algn="l" defTabSz="444500">
            <a:lnSpc>
              <a:spcPct val="90000"/>
            </a:lnSpc>
            <a:spcBef>
              <a:spcPct val="0"/>
            </a:spcBef>
            <a:spcAft>
              <a:spcPct val="15000"/>
            </a:spcAft>
            <a:buChar char="-"/>
          </a:pPr>
          <a:r>
            <a:rPr lang="en-US" sz="1000" kern="1200" spc="-5" dirty="0">
              <a:solidFill>
                <a:prstClr val="white"/>
              </a:solidFill>
              <a:latin typeface="Trebuchet MS" panose="020B0603020202020204" pitchFamily="34" charset="0"/>
              <a:ea typeface="+mn-ea"/>
              <a:cs typeface="Trebuchet MS"/>
            </a:rPr>
            <a:t>Return for outward supplies, imports and  RCM inward supplies.</a:t>
          </a:r>
          <a:endParaRPr lang="en-IN" sz="1000" kern="1200" spc="-5" dirty="0">
            <a:solidFill>
              <a:prstClr val="white"/>
            </a:solidFill>
            <a:latin typeface="Trebuchet MS" panose="020B0603020202020204" pitchFamily="34" charset="0"/>
            <a:ea typeface="+mn-ea"/>
            <a:cs typeface="Trebuchet MS"/>
          </a:endParaRPr>
        </a:p>
        <a:p>
          <a:pPr marL="57150" lvl="1" indent="-57150" algn="l" defTabSz="444500">
            <a:lnSpc>
              <a:spcPct val="90000"/>
            </a:lnSpc>
            <a:spcBef>
              <a:spcPct val="0"/>
            </a:spcBef>
            <a:spcAft>
              <a:spcPct val="15000"/>
            </a:spcAft>
            <a:buChar char="-"/>
          </a:pPr>
          <a:r>
            <a:rPr lang="en-US" sz="1000" kern="1200" spc="-5" dirty="0">
              <a:solidFill>
                <a:prstClr val="white"/>
              </a:solidFill>
              <a:latin typeface="Trebuchet MS" panose="020B0603020202020204" pitchFamily="34" charset="0"/>
              <a:ea typeface="+mn-ea"/>
              <a:cs typeface="Trebuchet MS"/>
            </a:rPr>
            <a:t>To be filed by 10th and latest by 17th of the month following the tax period.*</a:t>
          </a:r>
          <a:endParaRPr lang="en-IN" sz="1000" kern="1200" spc="-5" dirty="0">
            <a:solidFill>
              <a:prstClr val="white"/>
            </a:solidFill>
            <a:latin typeface="Trebuchet MS" panose="020B0603020202020204" pitchFamily="34" charset="0"/>
            <a:ea typeface="+mn-ea"/>
            <a:cs typeface="Trebuchet MS"/>
          </a:endParaRPr>
        </a:p>
      </dsp:txBody>
      <dsp:txXfrm>
        <a:off x="301169" y="810365"/>
        <a:ext cx="1450843" cy="1296991"/>
      </dsp:txXfrm>
    </dsp:sp>
    <dsp:sp modelId="{7659A336-67FC-4DF3-B876-E29EE07A7817}">
      <dsp:nvSpPr>
        <dsp:cNvPr id="0" name=""/>
        <dsp:cNvSpPr/>
      </dsp:nvSpPr>
      <dsp:spPr>
        <a:xfrm>
          <a:off x="2198965" y="935746"/>
          <a:ext cx="1046230" cy="1046230"/>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a:off x="2337643" y="1335824"/>
        <a:ext cx="768874" cy="246074"/>
      </dsp:txXfrm>
    </dsp:sp>
    <dsp:sp modelId="{F2889720-63EA-4D58-8B51-56DD420E6F31}">
      <dsp:nvSpPr>
        <dsp:cNvPr id="0" name=""/>
        <dsp:cNvSpPr/>
      </dsp:nvSpPr>
      <dsp:spPr>
        <a:xfrm>
          <a:off x="3391668" y="556938"/>
          <a:ext cx="1803846" cy="1803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IN" sz="1000" u="sng" kern="1200" dirty="0">
              <a:latin typeface="Trebuchet MS" panose="020B0603020202020204" pitchFamily="34" charset="0"/>
            </a:rPr>
            <a:t>GST ANX -2</a:t>
          </a:r>
        </a:p>
        <a:p>
          <a:pPr marL="57150" lvl="1" indent="-57150" algn="l" defTabSz="444500">
            <a:lnSpc>
              <a:spcPct val="90000"/>
            </a:lnSpc>
            <a:spcBef>
              <a:spcPct val="0"/>
            </a:spcBef>
            <a:spcAft>
              <a:spcPct val="15000"/>
            </a:spcAft>
            <a:buChar char="-"/>
          </a:pPr>
          <a:r>
            <a:rPr lang="en-IN" sz="1000" kern="1200" spc="-5" dirty="0">
              <a:latin typeface="Trebuchet MS" panose="020B0603020202020204" pitchFamily="34" charset="0"/>
              <a:cs typeface="Trebuchet MS"/>
            </a:rPr>
            <a:t>Return </a:t>
          </a:r>
          <a:r>
            <a:rPr lang="en-IN" sz="1000" kern="1200" dirty="0">
              <a:latin typeface="Trebuchet MS" panose="020B0603020202020204" pitchFamily="34" charset="0"/>
              <a:cs typeface="Trebuchet MS"/>
            </a:rPr>
            <a:t>for</a:t>
          </a:r>
          <a:r>
            <a:rPr lang="en-IN" sz="1000" kern="1200" spc="-100" dirty="0">
              <a:latin typeface="Trebuchet MS" panose="020B0603020202020204" pitchFamily="34" charset="0"/>
              <a:cs typeface="Trebuchet MS"/>
            </a:rPr>
            <a:t> </a:t>
          </a:r>
          <a:r>
            <a:rPr lang="en-IN" sz="1000" kern="1200" spc="-5" dirty="0">
              <a:latin typeface="Trebuchet MS" panose="020B0603020202020204" pitchFamily="34" charset="0"/>
              <a:cs typeface="Trebuchet MS"/>
            </a:rPr>
            <a:t>inward  </a:t>
          </a:r>
          <a:r>
            <a:rPr lang="en-IN" sz="1000" kern="1200" dirty="0">
              <a:latin typeface="Trebuchet MS" panose="020B0603020202020204" pitchFamily="34" charset="0"/>
              <a:cs typeface="Trebuchet MS"/>
            </a:rPr>
            <a:t>supplies</a:t>
          </a:r>
          <a:endParaRPr lang="en-IN" sz="1000" kern="1200" dirty="0">
            <a:latin typeface="Trebuchet MS" panose="020B0603020202020204" pitchFamily="34" charset="0"/>
          </a:endParaRPr>
        </a:p>
        <a:p>
          <a:pPr marL="57150" lvl="1" indent="-57150" algn="l" defTabSz="444500">
            <a:lnSpc>
              <a:spcPct val="90000"/>
            </a:lnSpc>
            <a:spcBef>
              <a:spcPct val="0"/>
            </a:spcBef>
            <a:spcAft>
              <a:spcPct val="15000"/>
            </a:spcAft>
            <a:buChar char="-"/>
          </a:pPr>
          <a:r>
            <a:rPr lang="en-US" sz="1000" kern="1200" dirty="0">
              <a:latin typeface="Trebuchet MS" panose="020B0603020202020204" pitchFamily="34" charset="0"/>
              <a:cs typeface="Trebuchet MS"/>
            </a:rPr>
            <a:t>To be filed</a:t>
          </a:r>
          <a:r>
            <a:rPr lang="en-US" sz="1000" kern="1200" spc="-105" dirty="0">
              <a:latin typeface="Trebuchet MS" panose="020B0603020202020204" pitchFamily="34" charset="0"/>
              <a:cs typeface="Trebuchet MS"/>
            </a:rPr>
            <a:t> </a:t>
          </a:r>
          <a:r>
            <a:rPr lang="en-US" sz="1000" kern="1200" spc="-5" dirty="0">
              <a:latin typeface="Trebuchet MS" panose="020B0603020202020204" pitchFamily="34" charset="0"/>
              <a:cs typeface="Trebuchet MS"/>
            </a:rPr>
            <a:t>between  </a:t>
          </a:r>
          <a:r>
            <a:rPr lang="en-US" sz="1000" kern="1200" spc="-10" dirty="0">
              <a:latin typeface="Trebuchet MS" panose="020B0603020202020204" pitchFamily="34" charset="0"/>
              <a:cs typeface="Trebuchet MS"/>
            </a:rPr>
            <a:t>11</a:t>
          </a:r>
          <a:r>
            <a:rPr lang="en-US" sz="1000" kern="1200" spc="-15" baseline="25925" dirty="0">
              <a:latin typeface="Trebuchet MS" panose="020B0603020202020204" pitchFamily="34" charset="0"/>
              <a:cs typeface="Trebuchet MS"/>
            </a:rPr>
            <a:t>th </a:t>
          </a:r>
          <a:r>
            <a:rPr lang="en-US" sz="1000" kern="1200" spc="-5" dirty="0">
              <a:latin typeface="Trebuchet MS" panose="020B0603020202020204" pitchFamily="34" charset="0"/>
              <a:cs typeface="Trebuchet MS"/>
            </a:rPr>
            <a:t>to </a:t>
          </a:r>
          <a:r>
            <a:rPr lang="en-US" sz="1000" kern="1200" spc="-10" dirty="0">
              <a:latin typeface="Trebuchet MS" panose="020B0603020202020204" pitchFamily="34" charset="0"/>
              <a:cs typeface="Trebuchet MS"/>
            </a:rPr>
            <a:t>20</a:t>
          </a:r>
          <a:r>
            <a:rPr lang="en-US" sz="1000" kern="1200" spc="-15" baseline="25925" dirty="0">
              <a:latin typeface="Trebuchet MS" panose="020B0603020202020204" pitchFamily="34" charset="0"/>
              <a:cs typeface="Trebuchet MS"/>
            </a:rPr>
            <a:t>th </a:t>
          </a:r>
          <a:r>
            <a:rPr lang="en-US" sz="1000" kern="1200" dirty="0">
              <a:latin typeface="Trebuchet MS" panose="020B0603020202020204" pitchFamily="34" charset="0"/>
              <a:cs typeface="Trebuchet MS"/>
            </a:rPr>
            <a:t>of </a:t>
          </a:r>
          <a:r>
            <a:rPr lang="en-US" sz="1000" kern="1200" spc="-5" dirty="0">
              <a:latin typeface="Trebuchet MS" panose="020B0603020202020204" pitchFamily="34" charset="0"/>
              <a:cs typeface="Trebuchet MS"/>
            </a:rPr>
            <a:t>the  month by way of</a:t>
          </a:r>
          <a:r>
            <a:rPr lang="en-US" sz="1000" kern="1200" dirty="0">
              <a:latin typeface="Trebuchet MS" panose="020B0603020202020204" pitchFamily="34" charset="0"/>
              <a:cs typeface="Trebuchet MS"/>
            </a:rPr>
            <a:t>  </a:t>
          </a:r>
          <a:r>
            <a:rPr lang="en-US" sz="1000" kern="1200" spc="-5" dirty="0">
              <a:latin typeface="Trebuchet MS" panose="020B0603020202020204" pitchFamily="34" charset="0"/>
              <a:cs typeface="Trebuchet MS"/>
            </a:rPr>
            <a:t>accepting/rejecting/  keeping it</a:t>
          </a:r>
          <a:r>
            <a:rPr lang="en-US" sz="1000" kern="1200" spc="-10" dirty="0">
              <a:latin typeface="Trebuchet MS" panose="020B0603020202020204" pitchFamily="34" charset="0"/>
              <a:cs typeface="Trebuchet MS"/>
            </a:rPr>
            <a:t> </a:t>
          </a:r>
          <a:r>
            <a:rPr lang="en-US" sz="1000" kern="1200" spc="-5" dirty="0">
              <a:latin typeface="Trebuchet MS" panose="020B0603020202020204" pitchFamily="34" charset="0"/>
              <a:cs typeface="Trebuchet MS"/>
            </a:rPr>
            <a:t>pending</a:t>
          </a:r>
          <a:endParaRPr lang="en-IN" sz="1000" kern="1200" dirty="0">
            <a:latin typeface="Trebuchet MS" panose="020B0603020202020204" pitchFamily="34" charset="0"/>
          </a:endParaRPr>
        </a:p>
      </dsp:txBody>
      <dsp:txXfrm>
        <a:off x="3655835" y="821105"/>
        <a:ext cx="1275512" cy="1275512"/>
      </dsp:txXfrm>
    </dsp:sp>
    <dsp:sp modelId="{1FE44D3C-0B5D-4CA3-80B3-CEE1D7EE58BD}">
      <dsp:nvSpPr>
        <dsp:cNvPr id="0" name=""/>
        <dsp:cNvSpPr/>
      </dsp:nvSpPr>
      <dsp:spPr>
        <a:xfrm>
          <a:off x="5341987" y="935746"/>
          <a:ext cx="1046230" cy="1046230"/>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IN" sz="4400" kern="1200"/>
        </a:p>
      </dsp:txBody>
      <dsp:txXfrm>
        <a:off x="5480665" y="1151269"/>
        <a:ext cx="768874" cy="615184"/>
      </dsp:txXfrm>
    </dsp:sp>
    <dsp:sp modelId="{95EF7575-87FB-4CC1-A7E6-BA17A2661493}">
      <dsp:nvSpPr>
        <dsp:cNvPr id="0" name=""/>
        <dsp:cNvSpPr/>
      </dsp:nvSpPr>
      <dsp:spPr>
        <a:xfrm>
          <a:off x="6534690" y="556938"/>
          <a:ext cx="1803846" cy="1803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IN" sz="1000" u="sng" kern="1200" dirty="0">
              <a:latin typeface="Trebuchet MS" panose="020B0603020202020204" pitchFamily="34" charset="0"/>
            </a:rPr>
            <a:t>GST RET -1</a:t>
          </a:r>
        </a:p>
        <a:p>
          <a:pPr marL="57150" lvl="1" indent="-57150" algn="l" defTabSz="444500">
            <a:lnSpc>
              <a:spcPct val="90000"/>
            </a:lnSpc>
            <a:spcBef>
              <a:spcPct val="0"/>
            </a:spcBef>
            <a:spcAft>
              <a:spcPct val="15000"/>
            </a:spcAft>
            <a:buChar char="-"/>
          </a:pPr>
          <a:r>
            <a:rPr lang="en-IN" sz="1000" kern="1200" dirty="0">
              <a:latin typeface="Trebuchet MS" panose="020B0603020202020204" pitchFamily="34" charset="0"/>
              <a:cs typeface="Trebuchet MS"/>
            </a:rPr>
            <a:t>Summary return - monthly</a:t>
          </a:r>
          <a:r>
            <a:rPr lang="en-IN" sz="1000" kern="1200" spc="-50" dirty="0">
              <a:latin typeface="Trebuchet MS" panose="020B0603020202020204" pitchFamily="34" charset="0"/>
              <a:cs typeface="Trebuchet MS"/>
            </a:rPr>
            <a:t> </a:t>
          </a:r>
          <a:r>
            <a:rPr lang="en-IN" sz="1000" kern="1200" spc="-5" dirty="0">
              <a:latin typeface="Trebuchet MS" panose="020B0603020202020204" pitchFamily="34" charset="0"/>
              <a:cs typeface="Trebuchet MS"/>
            </a:rPr>
            <a:t>return</a:t>
          </a:r>
          <a:endParaRPr lang="en-IN" sz="1000" kern="1200" dirty="0">
            <a:latin typeface="Trebuchet MS" panose="020B0603020202020204" pitchFamily="34" charset="0"/>
          </a:endParaRPr>
        </a:p>
        <a:p>
          <a:pPr marL="57150" lvl="1" indent="-57150" algn="l" defTabSz="444500">
            <a:lnSpc>
              <a:spcPct val="90000"/>
            </a:lnSpc>
            <a:spcBef>
              <a:spcPct val="0"/>
            </a:spcBef>
            <a:spcAft>
              <a:spcPct val="15000"/>
            </a:spcAft>
            <a:buChar char="-"/>
          </a:pPr>
          <a:r>
            <a:rPr lang="en-US" sz="1000" kern="1200" dirty="0">
              <a:latin typeface="Trebuchet MS" panose="020B0603020202020204" pitchFamily="34" charset="0"/>
              <a:cs typeface="Trebuchet MS"/>
            </a:rPr>
            <a:t>To be filed by </a:t>
          </a:r>
          <a:r>
            <a:rPr lang="en-US" sz="1000" kern="1200" spc="-10" dirty="0">
              <a:latin typeface="Trebuchet MS" panose="020B0603020202020204" pitchFamily="34" charset="0"/>
              <a:cs typeface="Trebuchet MS"/>
            </a:rPr>
            <a:t>20</a:t>
          </a:r>
          <a:r>
            <a:rPr lang="en-US" sz="1000" kern="1200" spc="-15" baseline="25925" dirty="0">
              <a:latin typeface="Trebuchet MS" panose="020B0603020202020204" pitchFamily="34" charset="0"/>
              <a:cs typeface="Trebuchet MS"/>
            </a:rPr>
            <a:t>th </a:t>
          </a:r>
          <a:r>
            <a:rPr lang="en-US" sz="1000" kern="1200" spc="-10" dirty="0">
              <a:latin typeface="Trebuchet MS" panose="020B0603020202020204" pitchFamily="34" charset="0"/>
              <a:cs typeface="Trebuchet MS"/>
            </a:rPr>
            <a:t> </a:t>
          </a:r>
          <a:r>
            <a:rPr lang="en-US" sz="1000" kern="1200" dirty="0">
              <a:latin typeface="Trebuchet MS" panose="020B0603020202020204" pitchFamily="34" charset="0"/>
              <a:cs typeface="Trebuchet MS"/>
            </a:rPr>
            <a:t>of </a:t>
          </a:r>
          <a:r>
            <a:rPr lang="en-US" sz="1000" kern="1200" spc="-5" dirty="0">
              <a:latin typeface="Trebuchet MS" panose="020B0603020202020204" pitchFamily="34" charset="0"/>
              <a:cs typeface="Trebuchet MS"/>
            </a:rPr>
            <a:t>the </a:t>
          </a:r>
          <a:r>
            <a:rPr lang="en-US" sz="1000" kern="1200" dirty="0">
              <a:latin typeface="Trebuchet MS" panose="020B0603020202020204" pitchFamily="34" charset="0"/>
              <a:cs typeface="Trebuchet MS"/>
            </a:rPr>
            <a:t>following  </a:t>
          </a:r>
          <a:r>
            <a:rPr lang="en-US" sz="1000" kern="1200" spc="-5" dirty="0">
              <a:latin typeface="Trebuchet MS" panose="020B0603020202020204" pitchFamily="34" charset="0"/>
              <a:cs typeface="Trebuchet MS"/>
            </a:rPr>
            <a:t>month </a:t>
          </a:r>
          <a:r>
            <a:rPr lang="en-US" sz="1000" kern="1200" dirty="0">
              <a:latin typeface="Trebuchet MS" panose="020B0603020202020204" pitchFamily="34" charset="0"/>
              <a:cs typeface="Trebuchet MS"/>
            </a:rPr>
            <a:t>of </a:t>
          </a:r>
          <a:r>
            <a:rPr lang="en-US" sz="1000" kern="1200" spc="-5" dirty="0">
              <a:latin typeface="Trebuchet MS" panose="020B0603020202020204" pitchFamily="34" charset="0"/>
              <a:cs typeface="Trebuchet MS"/>
            </a:rPr>
            <a:t>tax</a:t>
          </a:r>
          <a:r>
            <a:rPr lang="en-US" sz="1000" kern="1200" spc="-70" dirty="0">
              <a:latin typeface="Trebuchet MS" panose="020B0603020202020204" pitchFamily="34" charset="0"/>
              <a:cs typeface="Trebuchet MS"/>
            </a:rPr>
            <a:t> </a:t>
          </a:r>
          <a:r>
            <a:rPr lang="en-US" sz="1000" kern="1200" dirty="0">
              <a:latin typeface="Trebuchet MS" panose="020B0603020202020204" pitchFamily="34" charset="0"/>
              <a:cs typeface="Trebuchet MS"/>
            </a:rPr>
            <a:t>period</a:t>
          </a:r>
          <a:endParaRPr lang="en-IN" sz="1000" kern="1200" dirty="0">
            <a:latin typeface="Trebuchet MS" panose="020B0603020202020204" pitchFamily="34" charset="0"/>
          </a:endParaRPr>
        </a:p>
      </dsp:txBody>
      <dsp:txXfrm>
        <a:off x="6798857" y="821105"/>
        <a:ext cx="1275512" cy="1275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E217E-02F0-4718-BCFC-0CFDF1E564E4}">
      <dsp:nvSpPr>
        <dsp:cNvPr id="0" name=""/>
        <dsp:cNvSpPr/>
      </dsp:nvSpPr>
      <dsp:spPr>
        <a:xfrm>
          <a:off x="5081119" y="3568354"/>
          <a:ext cx="91440" cy="417118"/>
        </a:xfrm>
        <a:custGeom>
          <a:avLst/>
          <a:gdLst/>
          <a:ahLst/>
          <a:cxnLst/>
          <a:rect l="0" t="0" r="0" b="0"/>
          <a:pathLst>
            <a:path>
              <a:moveTo>
                <a:pt x="45720" y="0"/>
              </a:moveTo>
              <a:lnTo>
                <a:pt x="45720"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9A3BC-1C2A-4375-A84C-B9D6116CAD7F}">
      <dsp:nvSpPr>
        <dsp:cNvPr id="0" name=""/>
        <dsp:cNvSpPr/>
      </dsp:nvSpPr>
      <dsp:spPr>
        <a:xfrm>
          <a:off x="3373908" y="2240509"/>
          <a:ext cx="1752931" cy="417118"/>
        </a:xfrm>
        <a:custGeom>
          <a:avLst/>
          <a:gdLst/>
          <a:ahLst/>
          <a:cxnLst/>
          <a:rect l="0" t="0" r="0" b="0"/>
          <a:pathLst>
            <a:path>
              <a:moveTo>
                <a:pt x="0" y="0"/>
              </a:moveTo>
              <a:lnTo>
                <a:pt x="0" y="284253"/>
              </a:lnTo>
              <a:lnTo>
                <a:pt x="1752931" y="284253"/>
              </a:lnTo>
              <a:lnTo>
                <a:pt x="1752931"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9910B-B842-4762-8B12-C8F8413122AE}">
      <dsp:nvSpPr>
        <dsp:cNvPr id="0" name=""/>
        <dsp:cNvSpPr/>
      </dsp:nvSpPr>
      <dsp:spPr>
        <a:xfrm>
          <a:off x="3328188" y="3568354"/>
          <a:ext cx="91440" cy="417118"/>
        </a:xfrm>
        <a:custGeom>
          <a:avLst/>
          <a:gdLst/>
          <a:ahLst/>
          <a:cxnLst/>
          <a:rect l="0" t="0" r="0" b="0"/>
          <a:pathLst>
            <a:path>
              <a:moveTo>
                <a:pt x="45720" y="0"/>
              </a:moveTo>
              <a:lnTo>
                <a:pt x="45720"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BB010-DD9F-45A4-8C26-D5E7F68A1609}">
      <dsp:nvSpPr>
        <dsp:cNvPr id="0" name=""/>
        <dsp:cNvSpPr/>
      </dsp:nvSpPr>
      <dsp:spPr>
        <a:xfrm>
          <a:off x="3328188" y="2240509"/>
          <a:ext cx="91440" cy="417118"/>
        </a:xfrm>
        <a:custGeom>
          <a:avLst/>
          <a:gdLst/>
          <a:ahLst/>
          <a:cxnLst/>
          <a:rect l="0" t="0" r="0" b="0"/>
          <a:pathLst>
            <a:path>
              <a:moveTo>
                <a:pt x="45720" y="0"/>
              </a:moveTo>
              <a:lnTo>
                <a:pt x="45720"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CBDD1-0F25-4ADF-909A-EC522FD95D36}">
      <dsp:nvSpPr>
        <dsp:cNvPr id="0" name=""/>
        <dsp:cNvSpPr/>
      </dsp:nvSpPr>
      <dsp:spPr>
        <a:xfrm>
          <a:off x="1575256" y="3568354"/>
          <a:ext cx="91440" cy="417118"/>
        </a:xfrm>
        <a:custGeom>
          <a:avLst/>
          <a:gdLst/>
          <a:ahLst/>
          <a:cxnLst/>
          <a:rect l="0" t="0" r="0" b="0"/>
          <a:pathLst>
            <a:path>
              <a:moveTo>
                <a:pt x="45720" y="0"/>
              </a:moveTo>
              <a:lnTo>
                <a:pt x="45720"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86C45E-C2F5-49A1-B8ED-65BCD30A9165}">
      <dsp:nvSpPr>
        <dsp:cNvPr id="0" name=""/>
        <dsp:cNvSpPr/>
      </dsp:nvSpPr>
      <dsp:spPr>
        <a:xfrm>
          <a:off x="1620976" y="2240509"/>
          <a:ext cx="1752931" cy="417118"/>
        </a:xfrm>
        <a:custGeom>
          <a:avLst/>
          <a:gdLst/>
          <a:ahLst/>
          <a:cxnLst/>
          <a:rect l="0" t="0" r="0" b="0"/>
          <a:pathLst>
            <a:path>
              <a:moveTo>
                <a:pt x="1752931" y="0"/>
              </a:moveTo>
              <a:lnTo>
                <a:pt x="1752931" y="284253"/>
              </a:lnTo>
              <a:lnTo>
                <a:pt x="0" y="284253"/>
              </a:lnTo>
              <a:lnTo>
                <a:pt x="0" y="41711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309CE6-9B45-42B0-A846-826585DE4C53}">
      <dsp:nvSpPr>
        <dsp:cNvPr id="0" name=""/>
        <dsp:cNvSpPr/>
      </dsp:nvSpPr>
      <dsp:spPr>
        <a:xfrm>
          <a:off x="3328188" y="912663"/>
          <a:ext cx="91440" cy="417118"/>
        </a:xfrm>
        <a:custGeom>
          <a:avLst/>
          <a:gdLst/>
          <a:ahLst/>
          <a:cxnLst/>
          <a:rect l="0" t="0" r="0" b="0"/>
          <a:pathLst>
            <a:path>
              <a:moveTo>
                <a:pt x="45720" y="0"/>
              </a:moveTo>
              <a:lnTo>
                <a:pt x="45720" y="4171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F3D82-E848-41ED-8D70-4977DFBA1720}">
      <dsp:nvSpPr>
        <dsp:cNvPr id="0" name=""/>
        <dsp:cNvSpPr/>
      </dsp:nvSpPr>
      <dsp:spPr>
        <a:xfrm>
          <a:off x="2656799" y="1936"/>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62B-0534-452E-AA66-E2F8BDAE62F4}">
      <dsp:nvSpPr>
        <dsp:cNvPr id="0" name=""/>
        <dsp:cNvSpPr/>
      </dsp:nvSpPr>
      <dsp:spPr>
        <a:xfrm>
          <a:off x="2816157" y="153325"/>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Supplier Feb outward invoices</a:t>
          </a:r>
        </a:p>
      </dsp:txBody>
      <dsp:txXfrm>
        <a:off x="2842831" y="179999"/>
        <a:ext cx="1380868" cy="857379"/>
      </dsp:txXfrm>
    </dsp:sp>
    <dsp:sp modelId="{2A95FF81-1C35-4B70-93A5-1A2929962B07}">
      <dsp:nvSpPr>
        <dsp:cNvPr id="0" name=""/>
        <dsp:cNvSpPr/>
      </dsp:nvSpPr>
      <dsp:spPr>
        <a:xfrm>
          <a:off x="2656799" y="1329781"/>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6611F-2B15-40EF-95B5-F0BBC072B1FE}">
      <dsp:nvSpPr>
        <dsp:cNvPr id="0" name=""/>
        <dsp:cNvSpPr/>
      </dsp:nvSpPr>
      <dsp:spPr>
        <a:xfrm>
          <a:off x="2816157" y="1481171"/>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Report in </a:t>
          </a:r>
        </a:p>
        <a:p>
          <a:pPr marL="0" lvl="0" indent="0" algn="ctr" defTabSz="711200">
            <a:lnSpc>
              <a:spcPct val="90000"/>
            </a:lnSpc>
            <a:spcBef>
              <a:spcPct val="0"/>
            </a:spcBef>
            <a:spcAft>
              <a:spcPct val="35000"/>
            </a:spcAft>
            <a:buNone/>
          </a:pPr>
          <a:r>
            <a:rPr lang="en-IN" sz="1600" b="1" kern="1200" dirty="0">
              <a:solidFill>
                <a:srgbClr val="404040"/>
              </a:solidFill>
              <a:latin typeface="Trebuchet MS" panose="020B0603020202020204" pitchFamily="34" charset="0"/>
            </a:rPr>
            <a:t>Anx-1</a:t>
          </a:r>
        </a:p>
      </dsp:txBody>
      <dsp:txXfrm>
        <a:off x="2842831" y="1507845"/>
        <a:ext cx="1380868" cy="857379"/>
      </dsp:txXfrm>
    </dsp:sp>
    <dsp:sp modelId="{C50FC9BB-912E-4509-90EF-5D0BB7D02A69}">
      <dsp:nvSpPr>
        <dsp:cNvPr id="0" name=""/>
        <dsp:cNvSpPr/>
      </dsp:nvSpPr>
      <dsp:spPr>
        <a:xfrm>
          <a:off x="903868" y="2657627"/>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1589F-26CA-473C-84F5-B8B1D24B8DD6}">
      <dsp:nvSpPr>
        <dsp:cNvPr id="0" name=""/>
        <dsp:cNvSpPr/>
      </dsp:nvSpPr>
      <dsp:spPr>
        <a:xfrm>
          <a:off x="1063225" y="2809016"/>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On or before 10</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of Mar</a:t>
          </a:r>
        </a:p>
      </dsp:txBody>
      <dsp:txXfrm>
        <a:off x="1089899" y="2835690"/>
        <a:ext cx="1380868" cy="857379"/>
      </dsp:txXfrm>
    </dsp:sp>
    <dsp:sp modelId="{B28FA0EC-71C1-4484-924D-ABD0ED7DA67D}">
      <dsp:nvSpPr>
        <dsp:cNvPr id="0" name=""/>
        <dsp:cNvSpPr/>
      </dsp:nvSpPr>
      <dsp:spPr>
        <a:xfrm>
          <a:off x="903868" y="3985472"/>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019D3-286F-4C9F-B442-F9B2A922F1C5}">
      <dsp:nvSpPr>
        <dsp:cNvPr id="0" name=""/>
        <dsp:cNvSpPr/>
      </dsp:nvSpPr>
      <dsp:spPr>
        <a:xfrm>
          <a:off x="1063225" y="4136862"/>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Reflects in Anx-2 of customer</a:t>
          </a:r>
        </a:p>
      </dsp:txBody>
      <dsp:txXfrm>
        <a:off x="1089899" y="4163536"/>
        <a:ext cx="1380868" cy="857379"/>
      </dsp:txXfrm>
    </dsp:sp>
    <dsp:sp modelId="{383F77D5-1A71-4C01-A0FC-7C46E2EE4B5D}">
      <dsp:nvSpPr>
        <dsp:cNvPr id="0" name=""/>
        <dsp:cNvSpPr/>
      </dsp:nvSpPr>
      <dsp:spPr>
        <a:xfrm>
          <a:off x="2656799" y="2657627"/>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276EF-3F3A-4CAE-B78D-48F24230A78A}">
      <dsp:nvSpPr>
        <dsp:cNvPr id="0" name=""/>
        <dsp:cNvSpPr/>
      </dsp:nvSpPr>
      <dsp:spPr>
        <a:xfrm>
          <a:off x="2816157" y="2809016"/>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Post 10</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to till 17</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of March</a:t>
          </a:r>
        </a:p>
      </dsp:txBody>
      <dsp:txXfrm>
        <a:off x="2842831" y="2835690"/>
        <a:ext cx="1380868" cy="857379"/>
      </dsp:txXfrm>
    </dsp:sp>
    <dsp:sp modelId="{8334B4FA-7501-40AF-8F31-EF0D3775FB00}">
      <dsp:nvSpPr>
        <dsp:cNvPr id="0" name=""/>
        <dsp:cNvSpPr/>
      </dsp:nvSpPr>
      <dsp:spPr>
        <a:xfrm>
          <a:off x="2656799" y="3985472"/>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CC663-5B0F-4C8B-9906-7A700CCA9373}">
      <dsp:nvSpPr>
        <dsp:cNvPr id="0" name=""/>
        <dsp:cNvSpPr/>
      </dsp:nvSpPr>
      <dsp:spPr>
        <a:xfrm>
          <a:off x="2816157" y="4136862"/>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IN" sz="1600" kern="1200" dirty="0">
              <a:solidFill>
                <a:srgbClr val="404040"/>
              </a:solidFill>
              <a:latin typeface="Trebuchet MS" panose="020B0603020202020204" pitchFamily="34" charset="0"/>
            </a:rPr>
            <a:t>Won’t reflect in Anx-2 of customer</a:t>
          </a:r>
        </a:p>
      </dsp:txBody>
      <dsp:txXfrm>
        <a:off x="2842831" y="4163536"/>
        <a:ext cx="1380868" cy="857379"/>
      </dsp:txXfrm>
    </dsp:sp>
    <dsp:sp modelId="{C4F440B2-E8B4-42BA-A2B0-8B7E7EBA000F}">
      <dsp:nvSpPr>
        <dsp:cNvPr id="0" name=""/>
        <dsp:cNvSpPr/>
      </dsp:nvSpPr>
      <dsp:spPr>
        <a:xfrm>
          <a:off x="4409731" y="2657627"/>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D0630-989B-4358-AEE6-102B4C4BE753}">
      <dsp:nvSpPr>
        <dsp:cNvPr id="0" name=""/>
        <dsp:cNvSpPr/>
      </dsp:nvSpPr>
      <dsp:spPr>
        <a:xfrm>
          <a:off x="4569088" y="2809016"/>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Post 18</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to 20</a:t>
          </a:r>
          <a:r>
            <a:rPr lang="en-IN" sz="1600" kern="1200" baseline="30000" dirty="0">
              <a:solidFill>
                <a:srgbClr val="404040"/>
              </a:solidFill>
              <a:latin typeface="Trebuchet MS" panose="020B0603020202020204" pitchFamily="34" charset="0"/>
            </a:rPr>
            <a:t>th </a:t>
          </a:r>
          <a:r>
            <a:rPr lang="en-IN" sz="1600" kern="1200" dirty="0">
              <a:solidFill>
                <a:srgbClr val="404040"/>
              </a:solidFill>
              <a:latin typeface="Trebuchet MS" panose="020B0603020202020204" pitchFamily="34" charset="0"/>
              <a:ea typeface="+mn-ea"/>
              <a:cs typeface="+mn-cs"/>
            </a:rPr>
            <a:t>of</a:t>
          </a:r>
          <a:r>
            <a:rPr lang="en-IN" sz="1600" kern="1200" baseline="30000" dirty="0">
              <a:solidFill>
                <a:srgbClr val="404040"/>
              </a:solidFill>
              <a:latin typeface="Trebuchet MS" panose="020B0603020202020204" pitchFamily="34" charset="0"/>
            </a:rPr>
            <a:t> </a:t>
          </a:r>
          <a:r>
            <a:rPr lang="en-IN" sz="1600" kern="1200" dirty="0">
              <a:solidFill>
                <a:srgbClr val="404040"/>
              </a:solidFill>
              <a:latin typeface="Trebuchet MS" panose="020B0603020202020204" pitchFamily="34" charset="0"/>
              <a:ea typeface="+mn-ea"/>
              <a:cs typeface="+mn-cs"/>
            </a:rPr>
            <a:t>March</a:t>
          </a:r>
        </a:p>
      </dsp:txBody>
      <dsp:txXfrm>
        <a:off x="4595762" y="2835690"/>
        <a:ext cx="1380868" cy="857379"/>
      </dsp:txXfrm>
    </dsp:sp>
    <dsp:sp modelId="{8C454D0D-2B7F-49A7-B170-D4D4DD963486}">
      <dsp:nvSpPr>
        <dsp:cNvPr id="0" name=""/>
        <dsp:cNvSpPr/>
      </dsp:nvSpPr>
      <dsp:spPr>
        <a:xfrm>
          <a:off x="4409731" y="3985472"/>
          <a:ext cx="1434216" cy="910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DF33B-C7B9-40C2-8B57-D1A758BF0EED}">
      <dsp:nvSpPr>
        <dsp:cNvPr id="0" name=""/>
        <dsp:cNvSpPr/>
      </dsp:nvSpPr>
      <dsp:spPr>
        <a:xfrm>
          <a:off x="4569088" y="4136862"/>
          <a:ext cx="1434216" cy="910727"/>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577850">
            <a:lnSpc>
              <a:spcPct val="90000"/>
            </a:lnSpc>
            <a:spcBef>
              <a:spcPct val="0"/>
            </a:spcBef>
            <a:spcAft>
              <a:spcPct val="35000"/>
            </a:spcAft>
            <a:buNone/>
          </a:pPr>
          <a:r>
            <a:rPr lang="en-IN" sz="1600" kern="1200" dirty="0">
              <a:solidFill>
                <a:srgbClr val="404040"/>
              </a:solidFill>
              <a:latin typeface="Trebuchet MS" panose="020B0603020202020204" pitchFamily="34" charset="0"/>
              <a:ea typeface="+mn-ea"/>
              <a:cs typeface="+mn-cs"/>
            </a:rPr>
            <a:t>Blocking time to upload invoice</a:t>
          </a:r>
        </a:p>
      </dsp:txBody>
      <dsp:txXfrm>
        <a:off x="4595762" y="4163536"/>
        <a:ext cx="1380868" cy="857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3D82-E848-41ED-8D70-4977DFBA1720}">
      <dsp:nvSpPr>
        <dsp:cNvPr id="0" name=""/>
        <dsp:cNvSpPr/>
      </dsp:nvSpPr>
      <dsp:spPr>
        <a:xfrm flipH="1">
          <a:off x="0" y="118349"/>
          <a:ext cx="2035968" cy="12928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1362B-0534-452E-AA66-E2F8BDAE62F4}">
      <dsp:nvSpPr>
        <dsp:cNvPr id="0" name=""/>
        <dsp:cNvSpPr/>
      </dsp:nvSpPr>
      <dsp:spPr>
        <a:xfrm flipH="1">
          <a:off x="226218" y="333257"/>
          <a:ext cx="2035968" cy="129284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Inward supplies of Feb month</a:t>
          </a:r>
        </a:p>
      </dsp:txBody>
      <dsp:txXfrm>
        <a:off x="264084" y="371123"/>
        <a:ext cx="1960236" cy="1217108"/>
      </dsp:txXfrm>
    </dsp:sp>
    <dsp:sp modelId="{4BDC42A1-D71E-4C58-ADD1-97AA7502E986}">
      <dsp:nvSpPr>
        <dsp:cNvPr id="0" name=""/>
        <dsp:cNvSpPr/>
      </dsp:nvSpPr>
      <dsp:spPr>
        <a:xfrm>
          <a:off x="2488406" y="118349"/>
          <a:ext cx="2035968" cy="12928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93F23-A56D-4FD8-8039-D116733CF92D}">
      <dsp:nvSpPr>
        <dsp:cNvPr id="0" name=""/>
        <dsp:cNvSpPr/>
      </dsp:nvSpPr>
      <dsp:spPr>
        <a:xfrm>
          <a:off x="2714624" y="333257"/>
          <a:ext cx="2035968" cy="129284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Reflect in </a:t>
          </a:r>
          <a:r>
            <a:rPr lang="en-IN" sz="1600" b="1" kern="1200" dirty="0">
              <a:solidFill>
                <a:srgbClr val="404040"/>
              </a:solidFill>
              <a:latin typeface="Trebuchet MS" panose="020B0603020202020204" pitchFamily="34" charset="0"/>
            </a:rPr>
            <a:t>Anx-2</a:t>
          </a:r>
          <a:r>
            <a:rPr lang="en-IN" sz="1600" kern="1200" dirty="0">
              <a:solidFill>
                <a:srgbClr val="404040"/>
              </a:solidFill>
              <a:latin typeface="Trebuchet MS" panose="020B0603020202020204" pitchFamily="34" charset="0"/>
            </a:rPr>
            <a:t> on near real time basis</a:t>
          </a:r>
        </a:p>
      </dsp:txBody>
      <dsp:txXfrm>
        <a:off x="2752490" y="371123"/>
        <a:ext cx="1960236" cy="1217108"/>
      </dsp:txXfrm>
    </dsp:sp>
    <dsp:sp modelId="{B6DE2800-E522-4199-AA31-F18BCC0BD94B}">
      <dsp:nvSpPr>
        <dsp:cNvPr id="0" name=""/>
        <dsp:cNvSpPr/>
      </dsp:nvSpPr>
      <dsp:spPr>
        <a:xfrm>
          <a:off x="4955373" y="118349"/>
          <a:ext cx="2035968" cy="12928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B2176-068A-4F69-9B08-D5114AE06DB4}">
      <dsp:nvSpPr>
        <dsp:cNvPr id="0" name=""/>
        <dsp:cNvSpPr/>
      </dsp:nvSpPr>
      <dsp:spPr>
        <a:xfrm>
          <a:off x="5181592" y="333257"/>
          <a:ext cx="2035968" cy="129284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rgbClr val="404040"/>
              </a:solidFill>
              <a:latin typeface="Trebuchet MS" panose="020B0603020202020204" pitchFamily="34" charset="0"/>
            </a:rPr>
            <a:t>Action (Accept, reject, keep pending) can be taken </a:t>
          </a:r>
          <a:r>
            <a:rPr lang="en-IN" sz="1600" kern="1200" dirty="0" err="1">
              <a:solidFill>
                <a:srgbClr val="404040"/>
              </a:solidFill>
              <a:latin typeface="Trebuchet MS" panose="020B0603020202020204" pitchFamily="34" charset="0"/>
            </a:rPr>
            <a:t>upto</a:t>
          </a:r>
          <a:r>
            <a:rPr lang="en-IN" sz="1600" kern="1200" dirty="0">
              <a:solidFill>
                <a:srgbClr val="404040"/>
              </a:solidFill>
              <a:latin typeface="Trebuchet MS" panose="020B0603020202020204" pitchFamily="34" charset="0"/>
            </a:rPr>
            <a:t> 20</a:t>
          </a:r>
          <a:r>
            <a:rPr lang="en-IN" sz="1600" kern="1200" baseline="30000" dirty="0">
              <a:solidFill>
                <a:srgbClr val="404040"/>
              </a:solidFill>
              <a:latin typeface="Trebuchet MS" panose="020B0603020202020204" pitchFamily="34" charset="0"/>
            </a:rPr>
            <a:t>th</a:t>
          </a:r>
          <a:r>
            <a:rPr lang="en-IN" sz="1600" kern="1200" dirty="0">
              <a:solidFill>
                <a:srgbClr val="404040"/>
              </a:solidFill>
              <a:latin typeface="Trebuchet MS" panose="020B0603020202020204" pitchFamily="34" charset="0"/>
            </a:rPr>
            <a:t> of March</a:t>
          </a:r>
        </a:p>
      </dsp:txBody>
      <dsp:txXfrm>
        <a:off x="5219458" y="371123"/>
        <a:ext cx="1960236" cy="12171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360FF-CAA8-4597-85AC-F73E69358FF4}">
      <dsp:nvSpPr>
        <dsp:cNvPr id="0" name=""/>
        <dsp:cNvSpPr/>
      </dsp:nvSpPr>
      <dsp:spPr>
        <a:xfrm>
          <a:off x="5045105" y="955178"/>
          <a:ext cx="1841823" cy="207813"/>
        </a:xfrm>
        <a:custGeom>
          <a:avLst/>
          <a:gdLst/>
          <a:ahLst/>
          <a:cxnLst/>
          <a:rect l="0" t="0" r="0" b="0"/>
          <a:pathLst>
            <a:path>
              <a:moveTo>
                <a:pt x="0" y="0"/>
              </a:moveTo>
              <a:lnTo>
                <a:pt x="0" y="141618"/>
              </a:lnTo>
              <a:lnTo>
                <a:pt x="1841823" y="141618"/>
              </a:lnTo>
              <a:lnTo>
                <a:pt x="1841823" y="2078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6454E9-CB3E-4A4F-907D-5D3D9BF05C99}">
      <dsp:nvSpPr>
        <dsp:cNvPr id="0" name=""/>
        <dsp:cNvSpPr/>
      </dsp:nvSpPr>
      <dsp:spPr>
        <a:xfrm>
          <a:off x="3180455" y="1616728"/>
          <a:ext cx="2777461" cy="218503"/>
        </a:xfrm>
        <a:custGeom>
          <a:avLst/>
          <a:gdLst/>
          <a:ahLst/>
          <a:cxnLst/>
          <a:rect l="0" t="0" r="0" b="0"/>
          <a:pathLst>
            <a:path>
              <a:moveTo>
                <a:pt x="0" y="0"/>
              </a:moveTo>
              <a:lnTo>
                <a:pt x="0" y="152308"/>
              </a:lnTo>
              <a:lnTo>
                <a:pt x="2777461" y="152308"/>
              </a:lnTo>
              <a:lnTo>
                <a:pt x="2777461" y="21850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DBE8FF-160D-4627-8B0C-3BE8397411E3}">
      <dsp:nvSpPr>
        <dsp:cNvPr id="0" name=""/>
        <dsp:cNvSpPr/>
      </dsp:nvSpPr>
      <dsp:spPr>
        <a:xfrm>
          <a:off x="4848784" y="4027046"/>
          <a:ext cx="91440" cy="164109"/>
        </a:xfrm>
        <a:custGeom>
          <a:avLst/>
          <a:gdLst/>
          <a:ahLst/>
          <a:cxnLst/>
          <a:rect l="0" t="0" r="0" b="0"/>
          <a:pathLst>
            <a:path>
              <a:moveTo>
                <a:pt x="73401" y="0"/>
              </a:moveTo>
              <a:lnTo>
                <a:pt x="73401" y="97915"/>
              </a:lnTo>
              <a:lnTo>
                <a:pt x="45720" y="97915"/>
              </a:lnTo>
              <a:lnTo>
                <a:pt x="45720" y="1641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FD6FC-AEE7-4BA0-A8EB-F0B19EC74630}">
      <dsp:nvSpPr>
        <dsp:cNvPr id="0" name=""/>
        <dsp:cNvSpPr/>
      </dsp:nvSpPr>
      <dsp:spPr>
        <a:xfrm>
          <a:off x="4876465" y="3086888"/>
          <a:ext cx="91440" cy="193838"/>
        </a:xfrm>
        <a:custGeom>
          <a:avLst/>
          <a:gdLst/>
          <a:ahLst/>
          <a:cxnLst/>
          <a:rect l="0" t="0" r="0" b="0"/>
          <a:pathLst>
            <a:path>
              <a:moveTo>
                <a:pt x="52236" y="0"/>
              </a:moveTo>
              <a:lnTo>
                <a:pt x="52236" y="127643"/>
              </a:lnTo>
              <a:lnTo>
                <a:pt x="45720" y="127643"/>
              </a:lnTo>
              <a:lnTo>
                <a:pt x="45720" y="1938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285B7-E405-45D2-A161-EB937D8F806B}">
      <dsp:nvSpPr>
        <dsp:cNvPr id="0" name=""/>
        <dsp:cNvSpPr/>
      </dsp:nvSpPr>
      <dsp:spPr>
        <a:xfrm>
          <a:off x="4882982" y="2278278"/>
          <a:ext cx="91440" cy="163460"/>
        </a:xfrm>
        <a:custGeom>
          <a:avLst/>
          <a:gdLst/>
          <a:ahLst/>
          <a:cxnLst/>
          <a:rect l="0" t="0" r="0" b="0"/>
          <a:pathLst>
            <a:path>
              <a:moveTo>
                <a:pt x="49071" y="0"/>
              </a:moveTo>
              <a:lnTo>
                <a:pt x="49071" y="97266"/>
              </a:lnTo>
              <a:lnTo>
                <a:pt x="45720" y="97266"/>
              </a:lnTo>
              <a:lnTo>
                <a:pt x="45720" y="16346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FEA46-8141-4E58-9534-6D05D8EE70E2}">
      <dsp:nvSpPr>
        <dsp:cNvPr id="0" name=""/>
        <dsp:cNvSpPr/>
      </dsp:nvSpPr>
      <dsp:spPr>
        <a:xfrm>
          <a:off x="3180455" y="1616728"/>
          <a:ext cx="1751597" cy="207813"/>
        </a:xfrm>
        <a:custGeom>
          <a:avLst/>
          <a:gdLst/>
          <a:ahLst/>
          <a:cxnLst/>
          <a:rect l="0" t="0" r="0" b="0"/>
          <a:pathLst>
            <a:path>
              <a:moveTo>
                <a:pt x="0" y="0"/>
              </a:moveTo>
              <a:lnTo>
                <a:pt x="0" y="141618"/>
              </a:lnTo>
              <a:lnTo>
                <a:pt x="1751597" y="141618"/>
              </a:lnTo>
              <a:lnTo>
                <a:pt x="1751597" y="20781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EA2D7-6F9A-43F4-BF23-081DB304AD97}">
      <dsp:nvSpPr>
        <dsp:cNvPr id="0" name=""/>
        <dsp:cNvSpPr/>
      </dsp:nvSpPr>
      <dsp:spPr>
        <a:xfrm>
          <a:off x="3368412" y="2793677"/>
          <a:ext cx="91440" cy="207813"/>
        </a:xfrm>
        <a:custGeom>
          <a:avLst/>
          <a:gdLst/>
          <a:ahLst/>
          <a:cxnLst/>
          <a:rect l="0" t="0" r="0" b="0"/>
          <a:pathLst>
            <a:path>
              <a:moveTo>
                <a:pt x="47313" y="0"/>
              </a:moveTo>
              <a:lnTo>
                <a:pt x="47313" y="141618"/>
              </a:lnTo>
              <a:lnTo>
                <a:pt x="45720" y="141618"/>
              </a:lnTo>
              <a:lnTo>
                <a:pt x="45720" y="20781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3E8FE-5AFA-4BEF-87C3-5A3E8C640E84}">
      <dsp:nvSpPr>
        <dsp:cNvPr id="0" name=""/>
        <dsp:cNvSpPr/>
      </dsp:nvSpPr>
      <dsp:spPr>
        <a:xfrm>
          <a:off x="3180455" y="1616728"/>
          <a:ext cx="235270" cy="207813"/>
        </a:xfrm>
        <a:custGeom>
          <a:avLst/>
          <a:gdLst/>
          <a:ahLst/>
          <a:cxnLst/>
          <a:rect l="0" t="0" r="0" b="0"/>
          <a:pathLst>
            <a:path>
              <a:moveTo>
                <a:pt x="0" y="0"/>
              </a:moveTo>
              <a:lnTo>
                <a:pt x="0" y="141618"/>
              </a:lnTo>
              <a:lnTo>
                <a:pt x="235270" y="141618"/>
              </a:lnTo>
              <a:lnTo>
                <a:pt x="235270" y="20781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FC074-C88B-4F00-9F71-469D83CD7465}">
      <dsp:nvSpPr>
        <dsp:cNvPr id="0" name=""/>
        <dsp:cNvSpPr/>
      </dsp:nvSpPr>
      <dsp:spPr>
        <a:xfrm>
          <a:off x="2034840" y="1616728"/>
          <a:ext cx="1145614" cy="207813"/>
        </a:xfrm>
        <a:custGeom>
          <a:avLst/>
          <a:gdLst/>
          <a:ahLst/>
          <a:cxnLst/>
          <a:rect l="0" t="0" r="0" b="0"/>
          <a:pathLst>
            <a:path>
              <a:moveTo>
                <a:pt x="1145614" y="0"/>
              </a:moveTo>
              <a:lnTo>
                <a:pt x="1145614" y="141618"/>
              </a:lnTo>
              <a:lnTo>
                <a:pt x="0" y="141618"/>
              </a:lnTo>
              <a:lnTo>
                <a:pt x="0" y="20781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ACE96-0207-4C8E-AA11-64F98FE069F0}">
      <dsp:nvSpPr>
        <dsp:cNvPr id="0" name=""/>
        <dsp:cNvSpPr/>
      </dsp:nvSpPr>
      <dsp:spPr>
        <a:xfrm>
          <a:off x="3180455" y="955178"/>
          <a:ext cx="1864649" cy="207813"/>
        </a:xfrm>
        <a:custGeom>
          <a:avLst/>
          <a:gdLst/>
          <a:ahLst/>
          <a:cxnLst/>
          <a:rect l="0" t="0" r="0" b="0"/>
          <a:pathLst>
            <a:path>
              <a:moveTo>
                <a:pt x="1864649" y="0"/>
              </a:moveTo>
              <a:lnTo>
                <a:pt x="1864649" y="141618"/>
              </a:lnTo>
              <a:lnTo>
                <a:pt x="0" y="141618"/>
              </a:lnTo>
              <a:lnTo>
                <a:pt x="0" y="2078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3F7D8-FF20-44A6-A5B8-AB05634D658D}">
      <dsp:nvSpPr>
        <dsp:cNvPr id="0" name=""/>
        <dsp:cNvSpPr/>
      </dsp:nvSpPr>
      <dsp:spPr>
        <a:xfrm>
          <a:off x="4248690" y="1103"/>
          <a:ext cx="1592828" cy="95407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699ECA8-2DFA-4084-BCA0-58F4B494E777}">
      <dsp:nvSpPr>
        <dsp:cNvPr id="0" name=""/>
        <dsp:cNvSpPr/>
      </dsp:nvSpPr>
      <dsp:spPr>
        <a:xfrm>
          <a:off x="4328084" y="76527"/>
          <a:ext cx="1592828" cy="95407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Inward supplies (Feb) reported by supplier </a:t>
          </a:r>
          <a:r>
            <a:rPr lang="en-IN" sz="1500" kern="1200" dirty="0" err="1">
              <a:solidFill>
                <a:srgbClr val="404040"/>
              </a:solidFill>
              <a:latin typeface="Trebuchet MS" panose="020B0603020202020204" pitchFamily="34" charset="0"/>
            </a:rPr>
            <a:t>upto</a:t>
          </a:r>
          <a:r>
            <a:rPr lang="en-IN" sz="1500" kern="1200" dirty="0">
              <a:solidFill>
                <a:srgbClr val="404040"/>
              </a:solidFill>
              <a:latin typeface="Trebuchet MS" panose="020B0603020202020204" pitchFamily="34" charset="0"/>
            </a:rPr>
            <a:t> 10</a:t>
          </a:r>
          <a:r>
            <a:rPr lang="en-IN" sz="1500" kern="1200" baseline="30000" dirty="0">
              <a:solidFill>
                <a:srgbClr val="404040"/>
              </a:solidFill>
              <a:latin typeface="Trebuchet MS" panose="020B0603020202020204" pitchFamily="34" charset="0"/>
              <a:ea typeface="+mn-ea"/>
              <a:cs typeface="+mn-cs"/>
            </a:rPr>
            <a:t>th</a:t>
          </a:r>
        </a:p>
      </dsp:txBody>
      <dsp:txXfrm>
        <a:off x="4356028" y="104471"/>
        <a:ext cx="1536940" cy="898187"/>
      </dsp:txXfrm>
    </dsp:sp>
    <dsp:sp modelId="{FFE13135-CE56-4C69-9DB8-A96B803F38A2}">
      <dsp:nvSpPr>
        <dsp:cNvPr id="0" name=""/>
        <dsp:cNvSpPr/>
      </dsp:nvSpPr>
      <dsp:spPr>
        <a:xfrm>
          <a:off x="2446449" y="1162992"/>
          <a:ext cx="1468011" cy="4537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0F51E0E-D82F-41D0-B93C-20C5B09E2F6D}">
      <dsp:nvSpPr>
        <dsp:cNvPr id="0" name=""/>
        <dsp:cNvSpPr/>
      </dsp:nvSpPr>
      <dsp:spPr>
        <a:xfrm>
          <a:off x="2525843" y="1238416"/>
          <a:ext cx="1468011" cy="45373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Before 10</a:t>
          </a:r>
          <a:r>
            <a:rPr lang="en-IN" sz="1500" kern="1200" baseline="30000" dirty="0">
              <a:solidFill>
                <a:srgbClr val="404040"/>
              </a:solidFill>
              <a:latin typeface="Trebuchet MS" panose="020B0603020202020204" pitchFamily="34" charset="0"/>
            </a:rPr>
            <a:t>th</a:t>
          </a:r>
          <a:r>
            <a:rPr lang="en-IN" sz="1500" kern="1200" dirty="0">
              <a:solidFill>
                <a:srgbClr val="404040"/>
              </a:solidFill>
              <a:latin typeface="Trebuchet MS" panose="020B0603020202020204" pitchFamily="34" charset="0"/>
            </a:rPr>
            <a:t> of March</a:t>
          </a:r>
        </a:p>
      </dsp:txBody>
      <dsp:txXfrm>
        <a:off x="2539132" y="1251705"/>
        <a:ext cx="1441433" cy="427158"/>
      </dsp:txXfrm>
    </dsp:sp>
    <dsp:sp modelId="{4AAD5865-ACFD-4EF5-9AF3-6C93AB838BCF}">
      <dsp:nvSpPr>
        <dsp:cNvPr id="0" name=""/>
        <dsp:cNvSpPr/>
      </dsp:nvSpPr>
      <dsp:spPr>
        <a:xfrm>
          <a:off x="1669340" y="1824542"/>
          <a:ext cx="731001" cy="4537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673DE67-2731-455D-B66D-B369A8F89517}">
      <dsp:nvSpPr>
        <dsp:cNvPr id="0" name=""/>
        <dsp:cNvSpPr/>
      </dsp:nvSpPr>
      <dsp:spPr>
        <a:xfrm>
          <a:off x="1748734" y="1899966"/>
          <a:ext cx="731001" cy="45373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Accept</a:t>
          </a:r>
        </a:p>
      </dsp:txBody>
      <dsp:txXfrm>
        <a:off x="1762023" y="1913255"/>
        <a:ext cx="704423" cy="427158"/>
      </dsp:txXfrm>
    </dsp:sp>
    <dsp:sp modelId="{78E89226-A21A-4744-B0DA-ED35F73D4DD1}">
      <dsp:nvSpPr>
        <dsp:cNvPr id="0" name=""/>
        <dsp:cNvSpPr/>
      </dsp:nvSpPr>
      <dsp:spPr>
        <a:xfrm>
          <a:off x="2652113" y="1824542"/>
          <a:ext cx="1527226" cy="96913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495A81C-174D-4F9F-9C94-5303D0794DCE}">
      <dsp:nvSpPr>
        <dsp:cNvPr id="0" name=""/>
        <dsp:cNvSpPr/>
      </dsp:nvSpPr>
      <dsp:spPr>
        <a:xfrm>
          <a:off x="2731506" y="1899966"/>
          <a:ext cx="1527226" cy="969135"/>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Edit done by the supplier before acceptance by the recipient</a:t>
          </a:r>
        </a:p>
      </dsp:txBody>
      <dsp:txXfrm>
        <a:off x="2759891" y="1928351"/>
        <a:ext cx="1470456" cy="912365"/>
      </dsp:txXfrm>
    </dsp:sp>
    <dsp:sp modelId="{FC811696-E908-4E1D-8C25-CC7FA9D090DB}">
      <dsp:nvSpPr>
        <dsp:cNvPr id="0" name=""/>
        <dsp:cNvSpPr/>
      </dsp:nvSpPr>
      <dsp:spPr>
        <a:xfrm>
          <a:off x="2906541" y="3001490"/>
          <a:ext cx="1015183" cy="4537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67FAE3D-DF58-4BEF-805E-29017D0215A5}">
      <dsp:nvSpPr>
        <dsp:cNvPr id="0" name=""/>
        <dsp:cNvSpPr/>
      </dsp:nvSpPr>
      <dsp:spPr>
        <a:xfrm>
          <a:off x="2985935" y="3076915"/>
          <a:ext cx="1015183" cy="45373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Accept</a:t>
          </a:r>
        </a:p>
      </dsp:txBody>
      <dsp:txXfrm>
        <a:off x="2999224" y="3090204"/>
        <a:ext cx="988605" cy="427158"/>
      </dsp:txXfrm>
    </dsp:sp>
    <dsp:sp modelId="{8BB4D94B-D8DD-474F-BBB0-D2142B72DD30}">
      <dsp:nvSpPr>
        <dsp:cNvPr id="0" name=""/>
        <dsp:cNvSpPr/>
      </dsp:nvSpPr>
      <dsp:spPr>
        <a:xfrm>
          <a:off x="4466680" y="1824542"/>
          <a:ext cx="930745" cy="4537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3F7957-2EA6-466B-A8F2-9C3EA60B85A5}">
      <dsp:nvSpPr>
        <dsp:cNvPr id="0" name=""/>
        <dsp:cNvSpPr/>
      </dsp:nvSpPr>
      <dsp:spPr>
        <a:xfrm>
          <a:off x="4546074" y="1899966"/>
          <a:ext cx="930745" cy="45373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Accept</a:t>
          </a:r>
        </a:p>
      </dsp:txBody>
      <dsp:txXfrm>
        <a:off x="4559363" y="1913255"/>
        <a:ext cx="904167" cy="427158"/>
      </dsp:txXfrm>
    </dsp:sp>
    <dsp:sp modelId="{B2AD7571-E986-4C75-B2CC-AAD5DE3BA192}">
      <dsp:nvSpPr>
        <dsp:cNvPr id="0" name=""/>
        <dsp:cNvSpPr/>
      </dsp:nvSpPr>
      <dsp:spPr>
        <a:xfrm>
          <a:off x="4449510" y="2441739"/>
          <a:ext cx="958383" cy="64514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5917E3E-02B2-4C00-B502-DF77E2D8F418}">
      <dsp:nvSpPr>
        <dsp:cNvPr id="0" name=""/>
        <dsp:cNvSpPr/>
      </dsp:nvSpPr>
      <dsp:spPr>
        <a:xfrm>
          <a:off x="4528904" y="2517163"/>
          <a:ext cx="958383" cy="645149"/>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Unlocked by recipient</a:t>
          </a:r>
        </a:p>
      </dsp:txBody>
      <dsp:txXfrm>
        <a:off x="4547800" y="2536059"/>
        <a:ext cx="920591" cy="607357"/>
      </dsp:txXfrm>
    </dsp:sp>
    <dsp:sp modelId="{483D583C-4B30-4E39-B9DA-67C59EEB8EAC}">
      <dsp:nvSpPr>
        <dsp:cNvPr id="0" name=""/>
        <dsp:cNvSpPr/>
      </dsp:nvSpPr>
      <dsp:spPr>
        <a:xfrm>
          <a:off x="4416362" y="3280727"/>
          <a:ext cx="1011646" cy="74631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014AA5-0562-491C-A0AC-AB657E63AB42}">
      <dsp:nvSpPr>
        <dsp:cNvPr id="0" name=""/>
        <dsp:cNvSpPr/>
      </dsp:nvSpPr>
      <dsp:spPr>
        <a:xfrm>
          <a:off x="4495756" y="3356151"/>
          <a:ext cx="1011646" cy="746318"/>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Edited by the supplier</a:t>
          </a:r>
        </a:p>
      </dsp:txBody>
      <dsp:txXfrm>
        <a:off x="4517615" y="3378010"/>
        <a:ext cx="967928" cy="702600"/>
      </dsp:txXfrm>
    </dsp:sp>
    <dsp:sp modelId="{6ABBC8E1-2621-42D8-8FA5-3DC697364467}">
      <dsp:nvSpPr>
        <dsp:cNvPr id="0" name=""/>
        <dsp:cNvSpPr/>
      </dsp:nvSpPr>
      <dsp:spPr>
        <a:xfrm>
          <a:off x="4410735" y="4191155"/>
          <a:ext cx="967537" cy="448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1840110-3E04-44B6-8EA8-E8A63F8D3E7C}">
      <dsp:nvSpPr>
        <dsp:cNvPr id="0" name=""/>
        <dsp:cNvSpPr/>
      </dsp:nvSpPr>
      <dsp:spPr>
        <a:xfrm>
          <a:off x="4490129" y="4266580"/>
          <a:ext cx="967537" cy="448813"/>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ea typeface="+mn-ea"/>
              <a:cs typeface="+mn-cs"/>
            </a:rPr>
            <a:t>Accept</a:t>
          </a:r>
        </a:p>
      </dsp:txBody>
      <dsp:txXfrm>
        <a:off x="4503274" y="4279725"/>
        <a:ext cx="941247" cy="422523"/>
      </dsp:txXfrm>
    </dsp:sp>
    <dsp:sp modelId="{A404C50C-4C5B-463D-A47C-DDF34C1E68EE}">
      <dsp:nvSpPr>
        <dsp:cNvPr id="0" name=""/>
        <dsp:cNvSpPr/>
      </dsp:nvSpPr>
      <dsp:spPr>
        <a:xfrm>
          <a:off x="5600644" y="1835232"/>
          <a:ext cx="714545" cy="4537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8A109AD-CC33-4737-A251-1C71058E9BFF}">
      <dsp:nvSpPr>
        <dsp:cNvPr id="0" name=""/>
        <dsp:cNvSpPr/>
      </dsp:nvSpPr>
      <dsp:spPr>
        <a:xfrm>
          <a:off x="5680038" y="1910656"/>
          <a:ext cx="714545" cy="45373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No action </a:t>
          </a:r>
        </a:p>
      </dsp:txBody>
      <dsp:txXfrm>
        <a:off x="5693327" y="1923945"/>
        <a:ext cx="687967" cy="427158"/>
      </dsp:txXfrm>
    </dsp:sp>
    <dsp:sp modelId="{594AC6E4-AA5D-4F23-9A29-B84854E38CBA}">
      <dsp:nvSpPr>
        <dsp:cNvPr id="0" name=""/>
        <dsp:cNvSpPr/>
      </dsp:nvSpPr>
      <dsp:spPr>
        <a:xfrm>
          <a:off x="6186774" y="1162992"/>
          <a:ext cx="1400308" cy="45148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642538A-36E8-4BBC-B470-8A229F0A83AD}">
      <dsp:nvSpPr>
        <dsp:cNvPr id="0" name=""/>
        <dsp:cNvSpPr/>
      </dsp:nvSpPr>
      <dsp:spPr>
        <a:xfrm>
          <a:off x="6266168" y="1238416"/>
          <a:ext cx="1400308" cy="451481"/>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solidFill>
                <a:srgbClr val="404040"/>
              </a:solidFill>
              <a:latin typeface="Trebuchet MS" panose="020B0603020202020204" pitchFamily="34" charset="0"/>
            </a:rPr>
            <a:t>Post 11</a:t>
          </a:r>
          <a:r>
            <a:rPr lang="en-IN" sz="1500" kern="1200" baseline="30000" dirty="0">
              <a:solidFill>
                <a:srgbClr val="404040"/>
              </a:solidFill>
              <a:latin typeface="Trebuchet MS" panose="020B0603020202020204" pitchFamily="34" charset="0"/>
            </a:rPr>
            <a:t>th</a:t>
          </a:r>
          <a:r>
            <a:rPr lang="en-IN" sz="1500" kern="1200" dirty="0">
              <a:solidFill>
                <a:srgbClr val="404040"/>
              </a:solidFill>
              <a:latin typeface="Trebuchet MS" panose="020B0603020202020204" pitchFamily="34" charset="0"/>
            </a:rPr>
            <a:t> of March</a:t>
          </a:r>
        </a:p>
      </dsp:txBody>
      <dsp:txXfrm>
        <a:off x="6279391" y="1251639"/>
        <a:ext cx="1373862" cy="4250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25464-EA2F-42CB-A6B5-E9E4DBE3D977}">
      <dsp:nvSpPr>
        <dsp:cNvPr id="0" name=""/>
        <dsp:cNvSpPr/>
      </dsp:nvSpPr>
      <dsp:spPr>
        <a:xfrm>
          <a:off x="6431058" y="3272721"/>
          <a:ext cx="91440" cy="382457"/>
        </a:xfrm>
        <a:custGeom>
          <a:avLst/>
          <a:gdLst/>
          <a:ahLst/>
          <a:cxnLst/>
          <a:rect l="0" t="0" r="0" b="0"/>
          <a:pathLst>
            <a:path>
              <a:moveTo>
                <a:pt x="45720" y="0"/>
              </a:moveTo>
              <a:lnTo>
                <a:pt x="45720" y="3824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25364-9FF0-430C-9BE5-B9BAFCD1F064}">
      <dsp:nvSpPr>
        <dsp:cNvPr id="0" name=""/>
        <dsp:cNvSpPr/>
      </dsp:nvSpPr>
      <dsp:spPr>
        <a:xfrm>
          <a:off x="6431058" y="2055213"/>
          <a:ext cx="91440" cy="382457"/>
        </a:xfrm>
        <a:custGeom>
          <a:avLst/>
          <a:gdLst/>
          <a:ahLst/>
          <a:cxnLst/>
          <a:rect l="0" t="0" r="0" b="0"/>
          <a:pathLst>
            <a:path>
              <a:moveTo>
                <a:pt x="45720" y="0"/>
              </a:moveTo>
              <a:lnTo>
                <a:pt x="45720" y="3824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2B2E3-14F9-49CA-BCEE-EC32E1DEA493}">
      <dsp:nvSpPr>
        <dsp:cNvPr id="0" name=""/>
        <dsp:cNvSpPr/>
      </dsp:nvSpPr>
      <dsp:spPr>
        <a:xfrm>
          <a:off x="4065872" y="837706"/>
          <a:ext cx="2410906" cy="382457"/>
        </a:xfrm>
        <a:custGeom>
          <a:avLst/>
          <a:gdLst/>
          <a:ahLst/>
          <a:cxnLst/>
          <a:rect l="0" t="0" r="0" b="0"/>
          <a:pathLst>
            <a:path>
              <a:moveTo>
                <a:pt x="0" y="0"/>
              </a:moveTo>
              <a:lnTo>
                <a:pt x="0" y="260633"/>
              </a:lnTo>
              <a:lnTo>
                <a:pt x="2410906" y="260633"/>
              </a:lnTo>
              <a:lnTo>
                <a:pt x="2410906" y="382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4ADE3-E03C-4914-98A7-5C8897618448}">
      <dsp:nvSpPr>
        <dsp:cNvPr id="0" name=""/>
        <dsp:cNvSpPr/>
      </dsp:nvSpPr>
      <dsp:spPr>
        <a:xfrm>
          <a:off x="4065872" y="837706"/>
          <a:ext cx="803635" cy="382457"/>
        </a:xfrm>
        <a:custGeom>
          <a:avLst/>
          <a:gdLst/>
          <a:ahLst/>
          <a:cxnLst/>
          <a:rect l="0" t="0" r="0" b="0"/>
          <a:pathLst>
            <a:path>
              <a:moveTo>
                <a:pt x="0" y="0"/>
              </a:moveTo>
              <a:lnTo>
                <a:pt x="0" y="260633"/>
              </a:lnTo>
              <a:lnTo>
                <a:pt x="803635" y="260633"/>
              </a:lnTo>
              <a:lnTo>
                <a:pt x="803635" y="382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EEDF5-894A-4614-9CBC-731163F6494E}">
      <dsp:nvSpPr>
        <dsp:cNvPr id="0" name=""/>
        <dsp:cNvSpPr/>
      </dsp:nvSpPr>
      <dsp:spPr>
        <a:xfrm>
          <a:off x="3262236" y="837706"/>
          <a:ext cx="803635" cy="382457"/>
        </a:xfrm>
        <a:custGeom>
          <a:avLst/>
          <a:gdLst/>
          <a:ahLst/>
          <a:cxnLst/>
          <a:rect l="0" t="0" r="0" b="0"/>
          <a:pathLst>
            <a:path>
              <a:moveTo>
                <a:pt x="803635" y="0"/>
              </a:moveTo>
              <a:lnTo>
                <a:pt x="803635" y="260633"/>
              </a:lnTo>
              <a:lnTo>
                <a:pt x="0" y="260633"/>
              </a:lnTo>
              <a:lnTo>
                <a:pt x="0" y="382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8EBEF-E95A-4DD6-B153-6B0DEAF49C16}">
      <dsp:nvSpPr>
        <dsp:cNvPr id="0" name=""/>
        <dsp:cNvSpPr/>
      </dsp:nvSpPr>
      <dsp:spPr>
        <a:xfrm>
          <a:off x="1609245" y="3272721"/>
          <a:ext cx="91440" cy="382457"/>
        </a:xfrm>
        <a:custGeom>
          <a:avLst/>
          <a:gdLst/>
          <a:ahLst/>
          <a:cxnLst/>
          <a:rect l="0" t="0" r="0" b="0"/>
          <a:pathLst>
            <a:path>
              <a:moveTo>
                <a:pt x="45720" y="0"/>
              </a:moveTo>
              <a:lnTo>
                <a:pt x="45720" y="3824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31A0F-DCC2-4281-A066-56CF739A1C34}">
      <dsp:nvSpPr>
        <dsp:cNvPr id="0" name=""/>
        <dsp:cNvSpPr/>
      </dsp:nvSpPr>
      <dsp:spPr>
        <a:xfrm>
          <a:off x="1609245" y="2055213"/>
          <a:ext cx="91440" cy="382457"/>
        </a:xfrm>
        <a:custGeom>
          <a:avLst/>
          <a:gdLst/>
          <a:ahLst/>
          <a:cxnLst/>
          <a:rect l="0" t="0" r="0" b="0"/>
          <a:pathLst>
            <a:path>
              <a:moveTo>
                <a:pt x="45720" y="0"/>
              </a:moveTo>
              <a:lnTo>
                <a:pt x="45720" y="3824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673ED-3015-4D09-91BC-E69D05A13691}">
      <dsp:nvSpPr>
        <dsp:cNvPr id="0" name=""/>
        <dsp:cNvSpPr/>
      </dsp:nvSpPr>
      <dsp:spPr>
        <a:xfrm>
          <a:off x="1654965" y="837706"/>
          <a:ext cx="2410906" cy="382457"/>
        </a:xfrm>
        <a:custGeom>
          <a:avLst/>
          <a:gdLst/>
          <a:ahLst/>
          <a:cxnLst/>
          <a:rect l="0" t="0" r="0" b="0"/>
          <a:pathLst>
            <a:path>
              <a:moveTo>
                <a:pt x="2410906" y="0"/>
              </a:moveTo>
              <a:lnTo>
                <a:pt x="2410906" y="260633"/>
              </a:lnTo>
              <a:lnTo>
                <a:pt x="0" y="260633"/>
              </a:lnTo>
              <a:lnTo>
                <a:pt x="0" y="382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66CE66-F019-4606-B1E0-88F2C0B261FE}">
      <dsp:nvSpPr>
        <dsp:cNvPr id="0" name=""/>
        <dsp:cNvSpPr/>
      </dsp:nvSpPr>
      <dsp:spPr>
        <a:xfrm>
          <a:off x="3408352" y="2655"/>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F5B31DA-804B-44CD-AC8D-EF5BDBAA1135}">
      <dsp:nvSpPr>
        <dsp:cNvPr id="0" name=""/>
        <dsp:cNvSpPr/>
      </dsp:nvSpPr>
      <dsp:spPr>
        <a:xfrm>
          <a:off x="3554467" y="141465"/>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Post 10</a:t>
          </a:r>
          <a:r>
            <a:rPr lang="en-IN" sz="1500" kern="1200" baseline="30000" dirty="0">
              <a:latin typeface="Trebuchet MS" panose="020B0603020202020204" pitchFamily="34" charset="0"/>
            </a:rPr>
            <a:t>th</a:t>
          </a:r>
          <a:r>
            <a:rPr lang="en-IN" sz="1500" kern="1200" dirty="0">
              <a:latin typeface="Trebuchet MS" panose="020B0603020202020204" pitchFamily="34" charset="0"/>
            </a:rPr>
            <a:t> of March</a:t>
          </a:r>
        </a:p>
      </dsp:txBody>
      <dsp:txXfrm>
        <a:off x="3578925" y="165923"/>
        <a:ext cx="1266123" cy="786134"/>
      </dsp:txXfrm>
    </dsp:sp>
    <dsp:sp modelId="{7DE5C426-7574-4795-B2C9-3D72F5D9EECE}">
      <dsp:nvSpPr>
        <dsp:cNvPr id="0" name=""/>
        <dsp:cNvSpPr/>
      </dsp:nvSpPr>
      <dsp:spPr>
        <a:xfrm>
          <a:off x="997445" y="1220163"/>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AD3B8E0-9DDB-42DB-9BE8-71AFAF60307E}">
      <dsp:nvSpPr>
        <dsp:cNvPr id="0" name=""/>
        <dsp:cNvSpPr/>
      </dsp:nvSpPr>
      <dsp:spPr>
        <a:xfrm>
          <a:off x="1143561" y="1358973"/>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Accept</a:t>
          </a:r>
        </a:p>
      </dsp:txBody>
      <dsp:txXfrm>
        <a:off x="1168019" y="1383431"/>
        <a:ext cx="1266123" cy="786134"/>
      </dsp:txXfrm>
    </dsp:sp>
    <dsp:sp modelId="{96601287-EB9E-4486-9019-7ED103F96F2E}">
      <dsp:nvSpPr>
        <dsp:cNvPr id="0" name=""/>
        <dsp:cNvSpPr/>
      </dsp:nvSpPr>
      <dsp:spPr>
        <a:xfrm>
          <a:off x="997445" y="2437671"/>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FCF530A-D1D5-4378-A59C-33F859EF6AB1}">
      <dsp:nvSpPr>
        <dsp:cNvPr id="0" name=""/>
        <dsp:cNvSpPr/>
      </dsp:nvSpPr>
      <dsp:spPr>
        <a:xfrm>
          <a:off x="1143561" y="2576481"/>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Avail the credit in Feb</a:t>
          </a:r>
        </a:p>
      </dsp:txBody>
      <dsp:txXfrm>
        <a:off x="1168019" y="2600939"/>
        <a:ext cx="1266123" cy="786134"/>
      </dsp:txXfrm>
    </dsp:sp>
    <dsp:sp modelId="{753D517F-ABEA-433F-804B-22310232424D}">
      <dsp:nvSpPr>
        <dsp:cNvPr id="0" name=""/>
        <dsp:cNvSpPr/>
      </dsp:nvSpPr>
      <dsp:spPr>
        <a:xfrm>
          <a:off x="997445" y="3655179"/>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8F7D2C-E32A-4A24-8434-B3ADF6E547EE}">
      <dsp:nvSpPr>
        <dsp:cNvPr id="0" name=""/>
        <dsp:cNvSpPr/>
      </dsp:nvSpPr>
      <dsp:spPr>
        <a:xfrm>
          <a:off x="1143561" y="3793988"/>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No Edit permissible as of now</a:t>
          </a:r>
        </a:p>
      </dsp:txBody>
      <dsp:txXfrm>
        <a:off x="1168019" y="3818446"/>
        <a:ext cx="1266123" cy="786134"/>
      </dsp:txXfrm>
    </dsp:sp>
    <dsp:sp modelId="{396286BD-0B9C-44C8-84FD-776FE26312EE}">
      <dsp:nvSpPr>
        <dsp:cNvPr id="0" name=""/>
        <dsp:cNvSpPr/>
      </dsp:nvSpPr>
      <dsp:spPr>
        <a:xfrm>
          <a:off x="2604716" y="1220163"/>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779D4DE-6ABC-4283-A300-7DABA18E4B5D}">
      <dsp:nvSpPr>
        <dsp:cNvPr id="0" name=""/>
        <dsp:cNvSpPr/>
      </dsp:nvSpPr>
      <dsp:spPr>
        <a:xfrm>
          <a:off x="2750832" y="1358973"/>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Reject</a:t>
          </a:r>
        </a:p>
      </dsp:txBody>
      <dsp:txXfrm>
        <a:off x="2775290" y="1383431"/>
        <a:ext cx="1266123" cy="786134"/>
      </dsp:txXfrm>
    </dsp:sp>
    <dsp:sp modelId="{1C1F9F3C-090D-4C80-A445-92753DAF799F}">
      <dsp:nvSpPr>
        <dsp:cNvPr id="0" name=""/>
        <dsp:cNvSpPr/>
      </dsp:nvSpPr>
      <dsp:spPr>
        <a:xfrm>
          <a:off x="4211987" y="1220163"/>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41CF6A-E006-4D27-86B2-43FB1459EAC5}">
      <dsp:nvSpPr>
        <dsp:cNvPr id="0" name=""/>
        <dsp:cNvSpPr/>
      </dsp:nvSpPr>
      <dsp:spPr>
        <a:xfrm>
          <a:off x="4358103" y="1358973"/>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Pending</a:t>
          </a:r>
        </a:p>
      </dsp:txBody>
      <dsp:txXfrm>
        <a:off x="4382561" y="1383431"/>
        <a:ext cx="1266123" cy="786134"/>
      </dsp:txXfrm>
    </dsp:sp>
    <dsp:sp modelId="{D9598994-F312-41BA-B148-86A81E5AAF76}">
      <dsp:nvSpPr>
        <dsp:cNvPr id="0" name=""/>
        <dsp:cNvSpPr/>
      </dsp:nvSpPr>
      <dsp:spPr>
        <a:xfrm>
          <a:off x="5819258" y="1220163"/>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FC1BE3-AAD2-488E-97CA-3F08BB7CB445}">
      <dsp:nvSpPr>
        <dsp:cNvPr id="0" name=""/>
        <dsp:cNvSpPr/>
      </dsp:nvSpPr>
      <dsp:spPr>
        <a:xfrm>
          <a:off x="5965374" y="1358973"/>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No action</a:t>
          </a:r>
        </a:p>
      </dsp:txBody>
      <dsp:txXfrm>
        <a:off x="5989832" y="1383431"/>
        <a:ext cx="1266123" cy="786134"/>
      </dsp:txXfrm>
    </dsp:sp>
    <dsp:sp modelId="{EA7397C6-8DB7-4F05-81DD-2CE2DB79DFF6}">
      <dsp:nvSpPr>
        <dsp:cNvPr id="0" name=""/>
        <dsp:cNvSpPr/>
      </dsp:nvSpPr>
      <dsp:spPr>
        <a:xfrm>
          <a:off x="5819258" y="2437671"/>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698DB09-7D4D-45A7-955C-A91940136367}">
      <dsp:nvSpPr>
        <dsp:cNvPr id="0" name=""/>
        <dsp:cNvSpPr/>
      </dsp:nvSpPr>
      <dsp:spPr>
        <a:xfrm>
          <a:off x="5965374" y="2576481"/>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Deemed as accepted in Feb</a:t>
          </a:r>
        </a:p>
      </dsp:txBody>
      <dsp:txXfrm>
        <a:off x="5989832" y="2600939"/>
        <a:ext cx="1266123" cy="786134"/>
      </dsp:txXfrm>
    </dsp:sp>
    <dsp:sp modelId="{14A9CDC6-2F35-4C0B-BAC7-30F286243CE6}">
      <dsp:nvSpPr>
        <dsp:cNvPr id="0" name=""/>
        <dsp:cNvSpPr/>
      </dsp:nvSpPr>
      <dsp:spPr>
        <a:xfrm>
          <a:off x="5819258" y="3655179"/>
          <a:ext cx="1315039" cy="83505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63C810E-3F70-4D65-9F25-E2BA473A561D}">
      <dsp:nvSpPr>
        <dsp:cNvPr id="0" name=""/>
        <dsp:cNvSpPr/>
      </dsp:nvSpPr>
      <dsp:spPr>
        <a:xfrm>
          <a:off x="5965374" y="3793988"/>
          <a:ext cx="1315039" cy="83505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Trebuchet MS" panose="020B0603020202020204" pitchFamily="34" charset="0"/>
            </a:rPr>
            <a:t>Edit not permissible</a:t>
          </a:r>
        </a:p>
      </dsp:txBody>
      <dsp:txXfrm>
        <a:off x="5989832" y="3818446"/>
        <a:ext cx="1266123" cy="7861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3D2432-93F8-4958-87BD-3C68ED5B389E}"/>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F59E708-BBB9-43A1-A268-2C8993685D7F}"/>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fld id="{01922F69-9DA4-45E8-B5A0-CE081061A03A}" type="datetime1">
              <a:rPr lang="en-IN" smtClean="0"/>
              <a:t>01-07-2019</a:t>
            </a:fld>
            <a:endParaRPr lang="en-IN"/>
          </a:p>
        </p:txBody>
      </p:sp>
      <p:sp>
        <p:nvSpPr>
          <p:cNvPr id="4" name="Footer Placeholder 3">
            <a:extLst>
              <a:ext uri="{FF2B5EF4-FFF2-40B4-BE49-F238E27FC236}">
                <a16:creationId xmlns:a16="http://schemas.microsoft.com/office/drawing/2014/main" id="{87095CDD-D894-4F26-9032-2D45F5528288}"/>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6A49381-B43E-4098-9792-CF22146C2D9F}"/>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A26648C9-3444-442E-9BAE-2DC5E9871046}" type="slidenum">
              <a:rPr lang="en-IN" smtClean="0"/>
              <a:t>‹#›</a:t>
            </a:fld>
            <a:endParaRPr lang="en-IN"/>
          </a:p>
        </p:txBody>
      </p:sp>
    </p:spTree>
    <p:extLst>
      <p:ext uri="{BB962C8B-B14F-4D97-AF65-F5344CB8AC3E}">
        <p14:creationId xmlns:p14="http://schemas.microsoft.com/office/powerpoint/2010/main" val="365854498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4891BBEC-3A30-482B-8C34-6632407183A7}" type="datetime1">
              <a:rPr lang="en-IN" smtClean="0"/>
              <a:t>01-07-2019</a:t>
            </a:fld>
            <a:endParaRPr lang="en-IN"/>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4C62D54C-5D83-411C-88F5-20E6E2D87557}" type="slidenum">
              <a:rPr lang="en-IN" smtClean="0"/>
              <a:t>‹#›</a:t>
            </a:fld>
            <a:endParaRPr lang="en-IN"/>
          </a:p>
        </p:txBody>
      </p:sp>
    </p:spTree>
    <p:extLst>
      <p:ext uri="{BB962C8B-B14F-4D97-AF65-F5344CB8AC3E}">
        <p14:creationId xmlns:p14="http://schemas.microsoft.com/office/powerpoint/2010/main" val="1587309204"/>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Formats… font spacing … full stop…. 43A date … spacing between words</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2</a:t>
            </a:fld>
            <a:endParaRPr lang="en-IN"/>
          </a:p>
        </p:txBody>
      </p:sp>
    </p:spTree>
    <p:extLst>
      <p:ext uri="{BB962C8B-B14F-4D97-AF65-F5344CB8AC3E}">
        <p14:creationId xmlns:p14="http://schemas.microsoft.com/office/powerpoint/2010/main" val="313337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Provisional Credit availed, once the supplier make the necessary changes in his ANX-1 of next month and we accept the same, the recipient is required to reverse the credit availed on provisional basis.</a:t>
            </a:r>
          </a:p>
        </p:txBody>
      </p:sp>
      <p:sp>
        <p:nvSpPr>
          <p:cNvPr id="4" name="Slide Number Placeholder 3"/>
          <p:cNvSpPr>
            <a:spLocks noGrp="1"/>
          </p:cNvSpPr>
          <p:nvPr>
            <p:ph type="sldNum" sz="quarter" idx="5"/>
          </p:nvPr>
        </p:nvSpPr>
        <p:spPr/>
        <p:txBody>
          <a:bodyPr/>
          <a:lstStyle/>
          <a:p>
            <a:fld id="{4C62D54C-5D83-411C-88F5-20E6E2D87557}" type="slidenum">
              <a:rPr lang="en-IN" smtClean="0"/>
              <a:t>22</a:t>
            </a:fld>
            <a:endParaRPr lang="en-IN" dirty="0"/>
          </a:p>
        </p:txBody>
      </p:sp>
      <p:sp>
        <p:nvSpPr>
          <p:cNvPr id="5" name="Date Placeholder 4">
            <a:extLst>
              <a:ext uri="{FF2B5EF4-FFF2-40B4-BE49-F238E27FC236}">
                <a16:creationId xmlns:a16="http://schemas.microsoft.com/office/drawing/2014/main" id="{7740D13D-F369-440E-8A9B-2BF6A2576C40}"/>
              </a:ext>
            </a:extLst>
          </p:cNvPr>
          <p:cNvSpPr>
            <a:spLocks noGrp="1"/>
          </p:cNvSpPr>
          <p:nvPr>
            <p:ph type="dt" idx="1"/>
          </p:nvPr>
        </p:nvSpPr>
        <p:spPr/>
        <p:txBody>
          <a:bodyPr/>
          <a:lstStyle/>
          <a:p>
            <a:fld id="{7B485356-1D97-4C15-9BBF-C5589A62124A}" type="datetime1">
              <a:rPr lang="en-IN" smtClean="0"/>
              <a:t>01-07-2019</a:t>
            </a:fld>
            <a:endParaRPr lang="en-IN" dirty="0"/>
          </a:p>
        </p:txBody>
      </p:sp>
      <p:sp>
        <p:nvSpPr>
          <p:cNvPr id="6" name="Footer Placeholder 5">
            <a:extLst>
              <a:ext uri="{FF2B5EF4-FFF2-40B4-BE49-F238E27FC236}">
                <a16:creationId xmlns:a16="http://schemas.microsoft.com/office/drawing/2014/main" id="{947B6DC2-B9C1-48B1-9C44-CBFC056F0464}"/>
              </a:ext>
            </a:extLst>
          </p:cNvPr>
          <p:cNvSpPr>
            <a:spLocks noGrp="1"/>
          </p:cNvSpPr>
          <p:nvPr>
            <p:ph type="ftr" sz="quarter" idx="4"/>
          </p:nvPr>
        </p:nvSpPr>
        <p:spPr/>
        <p:txBody>
          <a:bodyPr/>
          <a:lstStyle/>
          <a:p>
            <a:endParaRPr lang="en-IN" dirty="0"/>
          </a:p>
        </p:txBody>
      </p:sp>
    </p:spTree>
    <p:extLst>
      <p:ext uri="{BB962C8B-B14F-4D97-AF65-F5344CB8AC3E}">
        <p14:creationId xmlns:p14="http://schemas.microsoft.com/office/powerpoint/2010/main" val="368665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Provisional Credit availed, once the supplier make the necessary changes in his ANX-1 of next month and we accept the same, the recipient is required to reverse the credit availed on provisional basis.</a:t>
            </a:r>
          </a:p>
        </p:txBody>
      </p:sp>
      <p:sp>
        <p:nvSpPr>
          <p:cNvPr id="4" name="Slide Number Placeholder 3"/>
          <p:cNvSpPr>
            <a:spLocks noGrp="1"/>
          </p:cNvSpPr>
          <p:nvPr>
            <p:ph type="sldNum" sz="quarter" idx="5"/>
          </p:nvPr>
        </p:nvSpPr>
        <p:spPr/>
        <p:txBody>
          <a:bodyPr/>
          <a:lstStyle/>
          <a:p>
            <a:fld id="{4C62D54C-5D83-411C-88F5-20E6E2D87557}" type="slidenum">
              <a:rPr lang="en-IN" smtClean="0"/>
              <a:t>23</a:t>
            </a:fld>
            <a:endParaRPr lang="en-IN" dirty="0"/>
          </a:p>
        </p:txBody>
      </p:sp>
      <p:sp>
        <p:nvSpPr>
          <p:cNvPr id="5" name="Date Placeholder 4">
            <a:extLst>
              <a:ext uri="{FF2B5EF4-FFF2-40B4-BE49-F238E27FC236}">
                <a16:creationId xmlns:a16="http://schemas.microsoft.com/office/drawing/2014/main" id="{7740D13D-F369-440E-8A9B-2BF6A2576C40}"/>
              </a:ext>
            </a:extLst>
          </p:cNvPr>
          <p:cNvSpPr>
            <a:spLocks noGrp="1"/>
          </p:cNvSpPr>
          <p:nvPr>
            <p:ph type="dt" idx="1"/>
          </p:nvPr>
        </p:nvSpPr>
        <p:spPr/>
        <p:txBody>
          <a:bodyPr/>
          <a:lstStyle/>
          <a:p>
            <a:fld id="{7B485356-1D97-4C15-9BBF-C5589A62124A}" type="datetime1">
              <a:rPr lang="en-IN" smtClean="0"/>
              <a:t>01-07-2019</a:t>
            </a:fld>
            <a:endParaRPr lang="en-IN" dirty="0"/>
          </a:p>
        </p:txBody>
      </p:sp>
      <p:sp>
        <p:nvSpPr>
          <p:cNvPr id="6" name="Footer Placeholder 5">
            <a:extLst>
              <a:ext uri="{FF2B5EF4-FFF2-40B4-BE49-F238E27FC236}">
                <a16:creationId xmlns:a16="http://schemas.microsoft.com/office/drawing/2014/main" id="{947B6DC2-B9C1-48B1-9C44-CBFC056F0464}"/>
              </a:ext>
            </a:extLst>
          </p:cNvPr>
          <p:cNvSpPr>
            <a:spLocks noGrp="1"/>
          </p:cNvSpPr>
          <p:nvPr>
            <p:ph type="ftr" sz="quarter" idx="4"/>
          </p:nvPr>
        </p:nvSpPr>
        <p:spPr/>
        <p:txBody>
          <a:bodyPr/>
          <a:lstStyle/>
          <a:p>
            <a:endParaRPr lang="en-IN" dirty="0"/>
          </a:p>
        </p:txBody>
      </p:sp>
    </p:spTree>
    <p:extLst>
      <p:ext uri="{BB962C8B-B14F-4D97-AF65-F5344CB8AC3E}">
        <p14:creationId xmlns:p14="http://schemas.microsoft.com/office/powerpoint/2010/main" val="410165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Provisional Credit availed, once the supplier make the necessary changes in his ANX-1 of next month and we accept the same, the recipient is required to reverse the credit availed on provisional basis.</a:t>
            </a:r>
          </a:p>
        </p:txBody>
      </p:sp>
      <p:sp>
        <p:nvSpPr>
          <p:cNvPr id="4" name="Slide Number Placeholder 3"/>
          <p:cNvSpPr>
            <a:spLocks noGrp="1"/>
          </p:cNvSpPr>
          <p:nvPr>
            <p:ph type="sldNum" sz="quarter" idx="5"/>
          </p:nvPr>
        </p:nvSpPr>
        <p:spPr/>
        <p:txBody>
          <a:bodyPr/>
          <a:lstStyle/>
          <a:p>
            <a:fld id="{4C62D54C-5D83-411C-88F5-20E6E2D87557}" type="slidenum">
              <a:rPr lang="en-IN" smtClean="0"/>
              <a:t>24</a:t>
            </a:fld>
            <a:endParaRPr lang="en-IN"/>
          </a:p>
        </p:txBody>
      </p:sp>
      <p:sp>
        <p:nvSpPr>
          <p:cNvPr id="5" name="Date Placeholder 4">
            <a:extLst>
              <a:ext uri="{FF2B5EF4-FFF2-40B4-BE49-F238E27FC236}">
                <a16:creationId xmlns:a16="http://schemas.microsoft.com/office/drawing/2014/main" id="{7740D13D-F369-440E-8A9B-2BF6A2576C40}"/>
              </a:ext>
            </a:extLst>
          </p:cNvPr>
          <p:cNvSpPr>
            <a:spLocks noGrp="1"/>
          </p:cNvSpPr>
          <p:nvPr>
            <p:ph type="dt" idx="1"/>
          </p:nvPr>
        </p:nvSpPr>
        <p:spPr/>
        <p:txBody>
          <a:bodyPr/>
          <a:lstStyle/>
          <a:p>
            <a:fld id="{7B485356-1D97-4C15-9BBF-C5589A62124A}" type="datetime1">
              <a:rPr lang="en-IN" smtClean="0"/>
              <a:t>01-07-2019</a:t>
            </a:fld>
            <a:endParaRPr lang="en-IN"/>
          </a:p>
        </p:txBody>
      </p:sp>
      <p:sp>
        <p:nvSpPr>
          <p:cNvPr id="6" name="Footer Placeholder 5">
            <a:extLst>
              <a:ext uri="{FF2B5EF4-FFF2-40B4-BE49-F238E27FC236}">
                <a16:creationId xmlns:a16="http://schemas.microsoft.com/office/drawing/2014/main" id="{947B6DC2-B9C1-48B1-9C44-CBFC056F0464}"/>
              </a:ext>
            </a:extLst>
          </p:cNvPr>
          <p:cNvSpPr>
            <a:spLocks noGrp="1"/>
          </p:cNvSpPr>
          <p:nvPr>
            <p:ph type="ftr" sz="quarter" idx="4"/>
          </p:nvPr>
        </p:nvSpPr>
        <p:spPr/>
        <p:txBody>
          <a:bodyPr/>
          <a:lstStyle/>
          <a:p>
            <a:endParaRPr lang="en-IN"/>
          </a:p>
        </p:txBody>
      </p:sp>
    </p:spTree>
    <p:extLst>
      <p:ext uri="{BB962C8B-B14F-4D97-AF65-F5344CB8AC3E}">
        <p14:creationId xmlns:p14="http://schemas.microsoft.com/office/powerpoint/2010/main" val="111646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Provisional Credit availed, once the supplier make the necessary changes in his ANX-1 of next month and we accept the same, the recipient is required to reverse the credit availed on provisional basis.</a:t>
            </a:r>
          </a:p>
        </p:txBody>
      </p:sp>
      <p:sp>
        <p:nvSpPr>
          <p:cNvPr id="4" name="Slide Number Placeholder 3"/>
          <p:cNvSpPr>
            <a:spLocks noGrp="1"/>
          </p:cNvSpPr>
          <p:nvPr>
            <p:ph type="sldNum" sz="quarter" idx="5"/>
          </p:nvPr>
        </p:nvSpPr>
        <p:spPr/>
        <p:txBody>
          <a:bodyPr/>
          <a:lstStyle/>
          <a:p>
            <a:fld id="{4C62D54C-5D83-411C-88F5-20E6E2D87557}" type="slidenum">
              <a:rPr lang="en-IN" smtClean="0"/>
              <a:t>25</a:t>
            </a:fld>
            <a:endParaRPr lang="en-IN" dirty="0"/>
          </a:p>
        </p:txBody>
      </p:sp>
      <p:sp>
        <p:nvSpPr>
          <p:cNvPr id="5" name="Date Placeholder 4">
            <a:extLst>
              <a:ext uri="{FF2B5EF4-FFF2-40B4-BE49-F238E27FC236}">
                <a16:creationId xmlns:a16="http://schemas.microsoft.com/office/drawing/2014/main" id="{7740D13D-F369-440E-8A9B-2BF6A2576C40}"/>
              </a:ext>
            </a:extLst>
          </p:cNvPr>
          <p:cNvSpPr>
            <a:spLocks noGrp="1"/>
          </p:cNvSpPr>
          <p:nvPr>
            <p:ph type="dt" idx="1"/>
          </p:nvPr>
        </p:nvSpPr>
        <p:spPr/>
        <p:txBody>
          <a:bodyPr/>
          <a:lstStyle/>
          <a:p>
            <a:fld id="{7B485356-1D97-4C15-9BBF-C5589A62124A}" type="datetime1">
              <a:rPr lang="en-IN" smtClean="0"/>
              <a:t>01-07-2019</a:t>
            </a:fld>
            <a:endParaRPr lang="en-IN" dirty="0"/>
          </a:p>
        </p:txBody>
      </p:sp>
      <p:sp>
        <p:nvSpPr>
          <p:cNvPr id="6" name="Footer Placeholder 5">
            <a:extLst>
              <a:ext uri="{FF2B5EF4-FFF2-40B4-BE49-F238E27FC236}">
                <a16:creationId xmlns:a16="http://schemas.microsoft.com/office/drawing/2014/main" id="{947B6DC2-B9C1-48B1-9C44-CBFC056F0464}"/>
              </a:ext>
            </a:extLst>
          </p:cNvPr>
          <p:cNvSpPr>
            <a:spLocks noGrp="1"/>
          </p:cNvSpPr>
          <p:nvPr>
            <p:ph type="ftr" sz="quarter" idx="4"/>
          </p:nvPr>
        </p:nvSpPr>
        <p:spPr/>
        <p:txBody>
          <a:bodyPr/>
          <a:lstStyle/>
          <a:p>
            <a:endParaRPr lang="en-IN" dirty="0"/>
          </a:p>
        </p:txBody>
      </p:sp>
    </p:spTree>
    <p:extLst>
      <p:ext uri="{BB962C8B-B14F-4D97-AF65-F5344CB8AC3E}">
        <p14:creationId xmlns:p14="http://schemas.microsoft.com/office/powerpoint/2010/main" val="274866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Formatting … need to discuss </a:t>
            </a:r>
            <a:r>
              <a:rPr lang="en-IN"/>
              <a:t>each point</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28</a:t>
            </a:fld>
            <a:endParaRPr lang="en-IN"/>
          </a:p>
        </p:txBody>
      </p:sp>
    </p:spTree>
    <p:extLst>
      <p:ext uri="{BB962C8B-B14F-4D97-AF65-F5344CB8AC3E}">
        <p14:creationId xmlns:p14="http://schemas.microsoft.com/office/powerpoint/2010/main" val="136762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Formatting … need to discuss </a:t>
            </a:r>
            <a:r>
              <a:rPr lang="en-IN"/>
              <a:t>each point</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29</a:t>
            </a:fld>
            <a:endParaRPr lang="en-IN"/>
          </a:p>
        </p:txBody>
      </p:sp>
    </p:spTree>
    <p:extLst>
      <p:ext uri="{BB962C8B-B14F-4D97-AF65-F5344CB8AC3E}">
        <p14:creationId xmlns:p14="http://schemas.microsoft.com/office/powerpoint/2010/main" val="237342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Formats… font spacing … full stop…. 43A date … spacing between words</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3</a:t>
            </a:fld>
            <a:endParaRPr lang="en-IN"/>
          </a:p>
        </p:txBody>
      </p:sp>
    </p:spTree>
    <p:extLst>
      <p:ext uri="{BB962C8B-B14F-4D97-AF65-F5344CB8AC3E}">
        <p14:creationId xmlns:p14="http://schemas.microsoft.com/office/powerpoint/2010/main" val="358375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Formats… font spacing … full stop…. 43A date … spacing between words</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5</a:t>
            </a:fld>
            <a:endParaRPr lang="en-IN"/>
          </a:p>
        </p:txBody>
      </p:sp>
    </p:spTree>
    <p:extLst>
      <p:ext uri="{BB962C8B-B14F-4D97-AF65-F5344CB8AC3E}">
        <p14:creationId xmlns:p14="http://schemas.microsoft.com/office/powerpoint/2010/main" val="330452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Increase font size </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7</a:t>
            </a:fld>
            <a:endParaRPr lang="en-IN"/>
          </a:p>
        </p:txBody>
      </p:sp>
    </p:spTree>
    <p:extLst>
      <p:ext uri="{BB962C8B-B14F-4D97-AF65-F5344CB8AC3E}">
        <p14:creationId xmlns:p14="http://schemas.microsoft.com/office/powerpoint/2010/main" val="194456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Increase font size </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8</a:t>
            </a:fld>
            <a:endParaRPr lang="en-IN"/>
          </a:p>
        </p:txBody>
      </p:sp>
    </p:spTree>
    <p:extLst>
      <p:ext uri="{BB962C8B-B14F-4D97-AF65-F5344CB8AC3E}">
        <p14:creationId xmlns:p14="http://schemas.microsoft.com/office/powerpoint/2010/main" val="410934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Increase font size </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12</a:t>
            </a:fld>
            <a:endParaRPr lang="en-IN"/>
          </a:p>
        </p:txBody>
      </p:sp>
    </p:spTree>
    <p:extLst>
      <p:ext uri="{BB962C8B-B14F-4D97-AF65-F5344CB8AC3E}">
        <p14:creationId xmlns:p14="http://schemas.microsoft.com/office/powerpoint/2010/main" val="234522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Increase font size </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14</a:t>
            </a:fld>
            <a:endParaRPr lang="en-IN"/>
          </a:p>
        </p:txBody>
      </p:sp>
    </p:spTree>
    <p:extLst>
      <p:ext uri="{BB962C8B-B14F-4D97-AF65-F5344CB8AC3E}">
        <p14:creationId xmlns:p14="http://schemas.microsoft.com/office/powerpoint/2010/main" val="285459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Remove Post 10</a:t>
            </a:r>
            <a:r>
              <a:rPr lang="en-IN" baseline="30000" dirty="0"/>
              <a:t>th</a:t>
            </a:r>
            <a:r>
              <a:rPr lang="en-IN" dirty="0"/>
              <a:t> march .. No action </a:t>
            </a:r>
          </a:p>
        </p:txBody>
      </p:sp>
      <p:sp>
        <p:nvSpPr>
          <p:cNvPr id="4" name="Date Placeholder 3"/>
          <p:cNvSpPr>
            <a:spLocks noGrp="1"/>
          </p:cNvSpPr>
          <p:nvPr>
            <p:ph type="dt" idx="1"/>
          </p:nvPr>
        </p:nvSpPr>
        <p:spPr/>
        <p:txBody>
          <a:bodyPr/>
          <a:lstStyle/>
          <a:p>
            <a:fld id="{4891BBEC-3A30-482B-8C34-6632407183A7}" type="datetime1">
              <a:rPr lang="en-IN" smtClean="0"/>
              <a:t>01-07-2019</a:t>
            </a:fld>
            <a:endParaRPr lang="en-IN"/>
          </a:p>
        </p:txBody>
      </p:sp>
      <p:sp>
        <p:nvSpPr>
          <p:cNvPr id="5" name="Footer Placeholder 4"/>
          <p:cNvSpPr>
            <a:spLocks noGrp="1"/>
          </p:cNvSpPr>
          <p:nvPr>
            <p:ph type="ftr" sz="quarter" idx="4"/>
          </p:nvPr>
        </p:nvSpPr>
        <p:spPr/>
        <p:txBody>
          <a:bodyPr/>
          <a:lstStyle/>
          <a:p>
            <a:endParaRPr lang="en-IN"/>
          </a:p>
        </p:txBody>
      </p:sp>
      <p:sp>
        <p:nvSpPr>
          <p:cNvPr id="6" name="Slide Number Placeholder 5"/>
          <p:cNvSpPr>
            <a:spLocks noGrp="1"/>
          </p:cNvSpPr>
          <p:nvPr>
            <p:ph type="sldNum" sz="quarter" idx="5"/>
          </p:nvPr>
        </p:nvSpPr>
        <p:spPr/>
        <p:txBody>
          <a:bodyPr/>
          <a:lstStyle/>
          <a:p>
            <a:fld id="{4C62D54C-5D83-411C-88F5-20E6E2D87557}" type="slidenum">
              <a:rPr lang="en-IN" smtClean="0"/>
              <a:t>18</a:t>
            </a:fld>
            <a:endParaRPr lang="en-IN"/>
          </a:p>
        </p:txBody>
      </p:sp>
    </p:spTree>
    <p:extLst>
      <p:ext uri="{BB962C8B-B14F-4D97-AF65-F5344CB8AC3E}">
        <p14:creationId xmlns:p14="http://schemas.microsoft.com/office/powerpoint/2010/main" val="127525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For Provisional Credit availed, once the supplier make the necessary changes in his ANX-1 of next month and we accept the same, the recipient is required to reverse the credit availed on provisional basis.</a:t>
            </a:r>
          </a:p>
        </p:txBody>
      </p:sp>
      <p:sp>
        <p:nvSpPr>
          <p:cNvPr id="4" name="Slide Number Placeholder 3"/>
          <p:cNvSpPr>
            <a:spLocks noGrp="1"/>
          </p:cNvSpPr>
          <p:nvPr>
            <p:ph type="sldNum" sz="quarter" idx="5"/>
          </p:nvPr>
        </p:nvSpPr>
        <p:spPr/>
        <p:txBody>
          <a:bodyPr/>
          <a:lstStyle/>
          <a:p>
            <a:fld id="{4C62D54C-5D83-411C-88F5-20E6E2D87557}" type="slidenum">
              <a:rPr lang="en-IN" smtClean="0"/>
              <a:t>21</a:t>
            </a:fld>
            <a:endParaRPr lang="en-IN" dirty="0"/>
          </a:p>
        </p:txBody>
      </p:sp>
      <p:sp>
        <p:nvSpPr>
          <p:cNvPr id="5" name="Date Placeholder 4">
            <a:extLst>
              <a:ext uri="{FF2B5EF4-FFF2-40B4-BE49-F238E27FC236}">
                <a16:creationId xmlns:a16="http://schemas.microsoft.com/office/drawing/2014/main" id="{7740D13D-F369-440E-8A9B-2BF6A2576C40}"/>
              </a:ext>
            </a:extLst>
          </p:cNvPr>
          <p:cNvSpPr>
            <a:spLocks noGrp="1"/>
          </p:cNvSpPr>
          <p:nvPr>
            <p:ph type="dt" idx="1"/>
          </p:nvPr>
        </p:nvSpPr>
        <p:spPr/>
        <p:txBody>
          <a:bodyPr/>
          <a:lstStyle/>
          <a:p>
            <a:fld id="{7B485356-1D97-4C15-9BBF-C5589A62124A}" type="datetime1">
              <a:rPr lang="en-IN" smtClean="0"/>
              <a:t>01-07-2019</a:t>
            </a:fld>
            <a:endParaRPr lang="en-IN" dirty="0"/>
          </a:p>
        </p:txBody>
      </p:sp>
      <p:sp>
        <p:nvSpPr>
          <p:cNvPr id="6" name="Footer Placeholder 5">
            <a:extLst>
              <a:ext uri="{FF2B5EF4-FFF2-40B4-BE49-F238E27FC236}">
                <a16:creationId xmlns:a16="http://schemas.microsoft.com/office/drawing/2014/main" id="{947B6DC2-B9C1-48B1-9C44-CBFC056F0464}"/>
              </a:ext>
            </a:extLst>
          </p:cNvPr>
          <p:cNvSpPr>
            <a:spLocks noGrp="1"/>
          </p:cNvSpPr>
          <p:nvPr>
            <p:ph type="ftr" sz="quarter" idx="4"/>
          </p:nvPr>
        </p:nvSpPr>
        <p:spPr/>
        <p:txBody>
          <a:bodyPr/>
          <a:lstStyle/>
          <a:p>
            <a:endParaRPr lang="en-IN" dirty="0"/>
          </a:p>
        </p:txBody>
      </p:sp>
    </p:spTree>
    <p:extLst>
      <p:ext uri="{BB962C8B-B14F-4D97-AF65-F5344CB8AC3E}">
        <p14:creationId xmlns:p14="http://schemas.microsoft.com/office/powerpoint/2010/main" val="3686652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7797"/>
            <a:ext cx="9144000" cy="5473368"/>
          </a:xfrm>
          <a:prstGeom prst="rect">
            <a:avLst/>
          </a:prstGeom>
        </p:spPr>
      </p:pic>
      <p:sp>
        <p:nvSpPr>
          <p:cNvPr id="3" name="Footer Placeholder 2"/>
          <p:cNvSpPr>
            <a:spLocks noGrp="1"/>
          </p:cNvSpPr>
          <p:nvPr>
            <p:ph type="ftr" sz="quarter" idx="11"/>
          </p:nvPr>
        </p:nvSpPr>
        <p:spPr>
          <a:xfrm>
            <a:off x="742052" y="6327775"/>
            <a:ext cx="6692900" cy="158750"/>
          </a:xfrm>
        </p:spPr>
        <p:txBody>
          <a:bodyPr/>
          <a:lstStyle>
            <a:lvl1pPr>
              <a:defRPr/>
            </a:lvl1pPr>
          </a:lstStyle>
          <a:p>
            <a:r>
              <a:rPr lang="en-IN"/>
              <a:t>Goods &amp; Services Tax- Training Module</a:t>
            </a:r>
            <a:endParaRPr lang="en-GB" dirty="0"/>
          </a:p>
        </p:txBody>
      </p:sp>
    </p:spTree>
    <p:extLst>
      <p:ext uri="{BB962C8B-B14F-4D97-AF65-F5344CB8AC3E}">
        <p14:creationId xmlns:p14="http://schemas.microsoft.com/office/powerpoint/2010/main" val="52374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Image">
    <p:spTree>
      <p:nvGrpSpPr>
        <p:cNvPr id="1" name=""/>
        <p:cNvGrpSpPr/>
        <p:nvPr/>
      </p:nvGrpSpPr>
      <p:grpSpPr>
        <a:xfrm>
          <a:off x="0" y="0"/>
          <a:ext cx="0" cy="0"/>
          <a:chOff x="0" y="0"/>
          <a:chExt cx="0" cy="0"/>
        </a:xfrm>
      </p:grpSpPr>
      <p:pic>
        <p:nvPicPr>
          <p:cNvPr id="1026" name="Picture 2" descr="G:\stockvault-red-cubes115175.jpg"/>
          <p:cNvPicPr>
            <a:picLocks noChangeAspect="1" noChangeArrowheads="1"/>
          </p:cNvPicPr>
          <p:nvPr userDrawn="1"/>
        </p:nvPicPr>
        <p:blipFill>
          <a:blip r:embed="rId2" cstate="print"/>
          <a:srcRect/>
          <a:stretch>
            <a:fillRect/>
          </a:stretch>
        </p:blipFill>
        <p:spPr bwMode="auto">
          <a:xfrm>
            <a:off x="0" y="287343"/>
            <a:ext cx="8851900" cy="5326063"/>
          </a:xfrm>
          <a:prstGeom prst="rect">
            <a:avLst/>
          </a:prstGeom>
          <a:noFill/>
        </p:spPr>
      </p:pic>
      <p:sp>
        <p:nvSpPr>
          <p:cNvPr id="7170" name="Rectangle 2"/>
          <p:cNvSpPr>
            <a:spLocks noGrp="1" noChangeArrowheads="1"/>
          </p:cNvSpPr>
          <p:nvPr>
            <p:ph type="ctrTitle"/>
          </p:nvPr>
        </p:nvSpPr>
        <p:spPr bwMode="gray">
          <a:xfrm>
            <a:off x="287342" y="1379538"/>
            <a:ext cx="8299450" cy="525462"/>
          </a:xfrm>
        </p:spPr>
        <p:txBody>
          <a:bodyPr/>
          <a:lstStyle>
            <a:lvl1pPr>
              <a:defRPr sz="3200">
                <a:solidFill>
                  <a:srgbClr val="ED1A3B"/>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rgbClr val="ED1A3B"/>
                </a:solidFill>
              </a:defRPr>
            </a:lvl1pPr>
          </a:lstStyle>
          <a:p>
            <a:r>
              <a:rPr lang="en-US" dirty="0"/>
              <a:t>Click to edit Master subtitle style</a:t>
            </a:r>
            <a:endParaRPr lang="en-GB" dirty="0"/>
          </a:p>
        </p:txBody>
      </p:sp>
      <p:pic>
        <p:nvPicPr>
          <p:cNvPr id="7175" name="Picture 7" descr="BDO_Logo_RGB 100%"/>
          <p:cNvPicPr>
            <a:picLocks noChangeAspect="1" noChangeArrowheads="1"/>
          </p:cNvPicPr>
          <p:nvPr/>
        </p:nvPicPr>
        <p:blipFill>
          <a:blip r:embed="rId3"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8"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1769449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teal">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93" name="Freeform 25"/>
          <p:cNvSpPr>
            <a:spLocks noChangeAspect="1"/>
          </p:cNvSpPr>
          <p:nvPr userDrawn="1"/>
        </p:nvSpPr>
        <p:spPr bwMode="gray">
          <a:xfrm>
            <a:off x="565634"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userDrawn="1"/>
        </p:nvSpPr>
        <p:spPr bwMode="gray">
          <a:xfrm>
            <a:off x="565634"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Tree>
    <p:extLst>
      <p:ext uri="{BB962C8B-B14F-4D97-AF65-F5344CB8AC3E}">
        <p14:creationId xmlns:p14="http://schemas.microsoft.com/office/powerpoint/2010/main" val="352604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light blue">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2EAFA4"/>
          </a:solidFill>
          <a:ln>
            <a:solidFill>
              <a:srgbClr val="2EAFA4"/>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n-GB" dirty="0">
              <a:solidFill>
                <a:srgbClr val="FFFFFF"/>
              </a:solidFill>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9"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dirty="0"/>
              <a:t>Page </a:t>
            </a:r>
            <a:fld id="{FCB1DDC9-AE18-490A-A1BD-F4DDF3251E4D}" type="slidenum">
              <a:rPr smtClean="0"/>
              <a:pPr/>
              <a:t>‹#›</a:t>
            </a:fld>
            <a:endParaRPr dirty="0"/>
          </a:p>
        </p:txBody>
      </p:sp>
    </p:spTree>
    <p:extLst>
      <p:ext uri="{BB962C8B-B14F-4D97-AF65-F5344CB8AC3E}">
        <p14:creationId xmlns:p14="http://schemas.microsoft.com/office/powerpoint/2010/main" val="38669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urgundy">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98002E"/>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l">
              <a:defRPr/>
            </a:pPr>
            <a:r>
              <a:rPr lang="en-GB" sz="1000" b="0" dirty="0">
                <a:solidFill>
                  <a:srgbClr val="ED1A3B"/>
                </a:solidFill>
                <a:latin typeface="Trebuchet MS"/>
              </a:rPr>
              <a:t>Client name - Event - Presentation title</a:t>
            </a:r>
          </a:p>
        </p:txBody>
      </p:sp>
      <p:sp>
        <p:nvSpPr>
          <p:cNvPr id="14"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8198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copper">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76224"/>
            <a:ext cx="8853488" cy="5326062"/>
          </a:xfrm>
          <a:prstGeom prst="rect">
            <a:avLst/>
          </a:prstGeom>
          <a:solidFill>
            <a:srgbClr val="685040"/>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3"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400494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fuschia">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no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dirty="0"/>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1000" b="0" kern="1200">
                <a:solidFill>
                  <a:srgbClr val="ED1A3B"/>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GB" dirty="0"/>
              <a:t>A BDO India Presentation </a:t>
            </a:r>
          </a:p>
        </p:txBody>
      </p:sp>
      <p:sp>
        <p:nvSpPr>
          <p:cNvPr id="14" name="Freeform 11"/>
          <p:cNvSpPr>
            <a:spLocks noChangeAspect="1"/>
          </p:cNvSpPr>
          <p:nvPr userDrawn="1"/>
        </p:nvSpPr>
        <p:spPr bwMode="gray">
          <a:xfrm>
            <a:off x="287342"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5" name="Freeform 12"/>
          <p:cNvSpPr>
            <a:spLocks noChangeAspect="1"/>
          </p:cNvSpPr>
          <p:nvPr userDrawn="1"/>
        </p:nvSpPr>
        <p:spPr bwMode="gray">
          <a:xfrm>
            <a:off x="287342"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6"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23403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58988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9" name="Text Placeholder 8"/>
          <p:cNvSpPr>
            <a:spLocks noGrp="1"/>
          </p:cNvSpPr>
          <p:nvPr>
            <p:ph type="body" sz="quarter" idx="13"/>
          </p:nvPr>
        </p:nvSpPr>
        <p:spPr>
          <a:xfrm>
            <a:off x="287342"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304880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42" y="673100"/>
            <a:ext cx="8569325" cy="971550"/>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287339" y="1820865"/>
            <a:ext cx="4208462" cy="3813175"/>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4" y="1820865"/>
            <a:ext cx="4208463" cy="3813175"/>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dirty="0"/>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IN"/>
              <a:t>Goods &amp; Services Tax- Training Module</a:t>
            </a:r>
            <a:endParaRPr lang="en-GB" dirty="0"/>
          </a:p>
        </p:txBody>
      </p:sp>
      <p:sp>
        <p:nvSpPr>
          <p:cNvPr id="8"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904750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42" y="673100"/>
            <a:ext cx="8569325" cy="9715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87342"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en-US"/>
              <a:t>Click to edit Master text styles</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dirty="0"/>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IN"/>
              <a:t>Goods &amp; Services Tax- Training Module</a:t>
            </a:r>
            <a:endParaRPr lang="en-GB" dirty="0"/>
          </a:p>
        </p:txBody>
      </p:sp>
      <p:sp>
        <p:nvSpPr>
          <p:cNvPr id="8"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58544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736F1D-7BFE-434A-B770-D6D759FD0256}" type="datetime1">
              <a:rPr lang="en-US" smtClean="0"/>
              <a:t>7/1/2019</a:t>
            </a:fld>
            <a:endParaRPr lang="en-US"/>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50926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Slide Number Placeholder 6"/>
          <p:cNvSpPr>
            <a:spLocks noGrp="1"/>
          </p:cNvSpPr>
          <p:nvPr>
            <p:ph type="sldNum" sz="quarter" idx="12"/>
          </p:nvPr>
        </p:nvSpPr>
        <p:spPr>
          <a:xfrm>
            <a:off x="649288" y="6486525"/>
            <a:ext cx="2133600" cy="165100"/>
          </a:xfrm>
          <a:prstGeom prst="rect">
            <a:avLst/>
          </a:prstGeom>
        </p:spPr>
        <p:txBody>
          <a:bodyPr/>
          <a:lstStyle>
            <a:lvl1pPr>
              <a:defRPr/>
            </a:lvl1pPr>
          </a:lstStyle>
          <a:p>
            <a:r>
              <a:rPr lang="en-GB" dirty="0"/>
              <a:t>Page </a:t>
            </a:r>
            <a:fld id="{B2A11916-5191-45D3-9BBA-630077168195}" type="slidenum">
              <a:rPr lang="en-GB"/>
              <a:pPr/>
              <a:t>‹#›</a:t>
            </a:fld>
            <a:endParaRPr lang="en-GB" dirty="0"/>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286738" y="1820863"/>
            <a:ext cx="1296000" cy="1400400"/>
          </a:xfrm>
        </p:spPr>
        <p:txBody>
          <a:bodyPr/>
          <a:lstStyle/>
          <a:p>
            <a:r>
              <a:rPr lang="en-US" dirty="0"/>
              <a:t>Click icon to add picture</a:t>
            </a:r>
            <a:endParaRPr lang="en-GB" dirty="0"/>
          </a:p>
        </p:txBody>
      </p:sp>
    </p:spTree>
    <p:extLst>
      <p:ext uri="{BB962C8B-B14F-4D97-AF65-F5344CB8AC3E}">
        <p14:creationId xmlns:p14="http://schemas.microsoft.com/office/powerpoint/2010/main" val="88881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62CAE3"/>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500184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5" name="Slide Number Placeholder 4"/>
          <p:cNvSpPr>
            <a:spLocks noGrp="1"/>
          </p:cNvSpPr>
          <p:nvPr>
            <p:ph type="sldNum" sz="quarter" idx="12"/>
          </p:nvPr>
        </p:nvSpPr>
        <p:spPr>
          <a:xfrm>
            <a:off x="649288" y="6486525"/>
            <a:ext cx="2133600" cy="165100"/>
          </a:xfrm>
          <a:prstGeom prst="rect">
            <a:avLst/>
          </a:prstGeom>
        </p:spPr>
        <p:txBody>
          <a:bodyPr/>
          <a:lstStyle>
            <a:lvl1pPr>
              <a:defRPr/>
            </a:lvl1pPr>
          </a:lstStyle>
          <a:p>
            <a:r>
              <a:rPr lang="en-GB" dirty="0"/>
              <a:t>Page </a:t>
            </a:r>
            <a:fld id="{6069A533-779E-4635-89D9-DC028A3B6620}" type="slidenum">
              <a:rPr lang="en-GB"/>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2EAFA4"/>
                </a:solidFill>
              </a:defRPr>
            </a:lvl1pPr>
          </a:lstStyle>
          <a:p>
            <a:pPr lvl="0"/>
            <a:r>
              <a:rPr lang="en-US"/>
              <a:t>Click to edit Master text styles</a:t>
            </a:r>
          </a:p>
        </p:txBody>
      </p:sp>
    </p:spTree>
    <p:extLst>
      <p:ext uri="{BB962C8B-B14F-4D97-AF65-F5344CB8AC3E}">
        <p14:creationId xmlns:p14="http://schemas.microsoft.com/office/powerpoint/2010/main" val="188404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98002E"/>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51728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786860"/>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91724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EE9024"/>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91695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D1108C"/>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848253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7797"/>
            <a:ext cx="9144000" cy="5473368"/>
          </a:xfrm>
          <a:prstGeom prst="rect">
            <a:avLst/>
          </a:prstGeom>
        </p:spPr>
      </p:pic>
      <p:sp>
        <p:nvSpPr>
          <p:cNvPr id="3" name="Footer Placeholder 2"/>
          <p:cNvSpPr>
            <a:spLocks noGrp="1"/>
          </p:cNvSpPr>
          <p:nvPr>
            <p:ph type="ftr" sz="quarter" idx="11"/>
          </p:nvPr>
        </p:nvSpPr>
        <p:spPr>
          <a:xfrm>
            <a:off x="742052" y="6327775"/>
            <a:ext cx="6692900" cy="158750"/>
          </a:xfrm>
        </p:spPr>
        <p:txBody>
          <a:bodyPr/>
          <a:lstStyle>
            <a:lvl1pPr>
              <a:defRPr/>
            </a:lvl1pPr>
          </a:lstStyle>
          <a:p>
            <a:r>
              <a:rPr lang="en-IN"/>
              <a:t>Goods &amp; Services Tax- Training Module</a:t>
            </a:r>
            <a:endParaRPr lang="en-GB" dirty="0"/>
          </a:p>
        </p:txBody>
      </p:sp>
    </p:spTree>
    <p:extLst>
      <p:ext uri="{BB962C8B-B14F-4D97-AF65-F5344CB8AC3E}">
        <p14:creationId xmlns:p14="http://schemas.microsoft.com/office/powerpoint/2010/main" val="3065103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83" name="Rectangle 15"/>
          <p:cNvSpPr>
            <a:spLocks noChangeArrowheads="1"/>
          </p:cNvSpPr>
          <p:nvPr userDrawn="1"/>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2"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309448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97002D"/>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95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272B89-87EA-4216-8318-4B213E38A93C}" type="datetime1">
              <a:rPr lang="en-US" smtClean="0"/>
              <a:t>7/1/2019</a:t>
            </a:fld>
            <a:endParaRPr lang="en-US"/>
          </a:p>
        </p:txBody>
      </p:sp>
      <p:sp>
        <p:nvSpPr>
          <p:cNvPr id="6" name="Holder 6"/>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Image">
    <p:spTree>
      <p:nvGrpSpPr>
        <p:cNvPr id="1" name=""/>
        <p:cNvGrpSpPr/>
        <p:nvPr/>
      </p:nvGrpSpPr>
      <p:grpSpPr>
        <a:xfrm>
          <a:off x="0" y="0"/>
          <a:ext cx="0" cy="0"/>
          <a:chOff x="0" y="0"/>
          <a:chExt cx="0" cy="0"/>
        </a:xfrm>
      </p:grpSpPr>
      <p:pic>
        <p:nvPicPr>
          <p:cNvPr id="1026" name="Picture 2" descr="G:\stockvault-red-cubes115175.jpg"/>
          <p:cNvPicPr>
            <a:picLocks noChangeAspect="1" noChangeArrowheads="1"/>
          </p:cNvPicPr>
          <p:nvPr userDrawn="1"/>
        </p:nvPicPr>
        <p:blipFill>
          <a:blip r:embed="rId2" cstate="print"/>
          <a:srcRect/>
          <a:stretch>
            <a:fillRect/>
          </a:stretch>
        </p:blipFill>
        <p:spPr bwMode="auto">
          <a:xfrm>
            <a:off x="0" y="287343"/>
            <a:ext cx="8851900" cy="5326063"/>
          </a:xfrm>
          <a:prstGeom prst="rect">
            <a:avLst/>
          </a:prstGeom>
          <a:noFill/>
        </p:spPr>
      </p:pic>
      <p:sp>
        <p:nvSpPr>
          <p:cNvPr id="7170" name="Rectangle 2"/>
          <p:cNvSpPr>
            <a:spLocks noGrp="1" noChangeArrowheads="1"/>
          </p:cNvSpPr>
          <p:nvPr>
            <p:ph type="ctrTitle"/>
          </p:nvPr>
        </p:nvSpPr>
        <p:spPr bwMode="gray">
          <a:xfrm>
            <a:off x="287342" y="1379538"/>
            <a:ext cx="8299450" cy="525462"/>
          </a:xfrm>
        </p:spPr>
        <p:txBody>
          <a:bodyPr/>
          <a:lstStyle>
            <a:lvl1pPr>
              <a:defRPr sz="3200">
                <a:solidFill>
                  <a:srgbClr val="ED1A3B"/>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rgbClr val="ED1A3B"/>
                </a:solidFill>
              </a:defRPr>
            </a:lvl1pPr>
          </a:lstStyle>
          <a:p>
            <a:r>
              <a:rPr lang="en-US" dirty="0"/>
              <a:t>Click to edit Master subtitle style</a:t>
            </a:r>
            <a:endParaRPr lang="en-GB" dirty="0"/>
          </a:p>
        </p:txBody>
      </p:sp>
      <p:pic>
        <p:nvPicPr>
          <p:cNvPr id="7175" name="Picture 7" descr="BDO_Logo_RGB 100%"/>
          <p:cNvPicPr>
            <a:picLocks noChangeAspect="1" noChangeArrowheads="1"/>
          </p:cNvPicPr>
          <p:nvPr/>
        </p:nvPicPr>
        <p:blipFill>
          <a:blip r:embed="rId3"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8"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1004083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vider-teal">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93" name="Freeform 25"/>
          <p:cNvSpPr>
            <a:spLocks noChangeAspect="1"/>
          </p:cNvSpPr>
          <p:nvPr userDrawn="1"/>
        </p:nvSpPr>
        <p:spPr bwMode="gray">
          <a:xfrm>
            <a:off x="565634"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userDrawn="1"/>
        </p:nvSpPr>
        <p:spPr bwMode="gray">
          <a:xfrm>
            <a:off x="565634"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Tree>
    <p:extLst>
      <p:ext uri="{BB962C8B-B14F-4D97-AF65-F5344CB8AC3E}">
        <p14:creationId xmlns:p14="http://schemas.microsoft.com/office/powerpoint/2010/main" val="767083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vider-light blue">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2EAFA4"/>
          </a:solidFill>
          <a:ln>
            <a:solidFill>
              <a:srgbClr val="2EAFA4"/>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n-GB" dirty="0">
              <a:solidFill>
                <a:srgbClr val="FFFFFF"/>
              </a:solidFill>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9"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dirty="0"/>
              <a:t>Page </a:t>
            </a:r>
            <a:fld id="{FCB1DDC9-AE18-490A-A1BD-F4DDF3251E4D}" type="slidenum">
              <a:rPr smtClean="0"/>
              <a:pPr/>
              <a:t>‹#›</a:t>
            </a:fld>
            <a:endParaRPr dirty="0"/>
          </a:p>
        </p:txBody>
      </p:sp>
    </p:spTree>
    <p:extLst>
      <p:ext uri="{BB962C8B-B14F-4D97-AF65-F5344CB8AC3E}">
        <p14:creationId xmlns:p14="http://schemas.microsoft.com/office/powerpoint/2010/main" val="3799814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vider-burgundy">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solidFill>
            <a:srgbClr val="98002E"/>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l">
              <a:defRPr/>
            </a:pPr>
            <a:r>
              <a:rPr lang="en-GB" sz="1000" b="0" dirty="0">
                <a:solidFill>
                  <a:srgbClr val="ED1A3B"/>
                </a:solidFill>
                <a:latin typeface="Trebuchet MS"/>
              </a:rPr>
              <a:t>Client name - Event - Presentation title</a:t>
            </a:r>
          </a:p>
        </p:txBody>
      </p:sp>
      <p:sp>
        <p:nvSpPr>
          <p:cNvPr id="14"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2840825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vider-copper">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76224"/>
            <a:ext cx="8853488" cy="5326062"/>
          </a:xfrm>
          <a:prstGeom prst="rect">
            <a:avLst/>
          </a:prstGeom>
          <a:solidFill>
            <a:srgbClr val="685040"/>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3"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2458919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vider-fuschia">
    <p:spTree>
      <p:nvGrpSpPr>
        <p:cNvPr id="1" name=""/>
        <p:cNvGrpSpPr/>
        <p:nvPr/>
      </p:nvGrpSpPr>
      <p:grpSpPr>
        <a:xfrm>
          <a:off x="0" y="0"/>
          <a:ext cx="0" cy="0"/>
          <a:chOff x="0" y="0"/>
          <a:chExt cx="0" cy="0"/>
        </a:xfrm>
      </p:grpSpPr>
      <p:sp>
        <p:nvSpPr>
          <p:cNvPr id="12" name="Rectangle 15"/>
          <p:cNvSpPr>
            <a:spLocks noChangeArrowheads="1"/>
          </p:cNvSpPr>
          <p:nvPr userDrawn="1"/>
        </p:nvSpPr>
        <p:spPr bwMode="gray">
          <a:xfrm>
            <a:off x="0" y="287338"/>
            <a:ext cx="8853488" cy="5326062"/>
          </a:xfrm>
          <a:prstGeom prst="rect">
            <a:avLst/>
          </a:prstGeom>
          <a:no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dirty="0"/>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dirty="0"/>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11"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1000" b="0" kern="1200">
                <a:solidFill>
                  <a:srgbClr val="ED1A3B"/>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GB" dirty="0"/>
              <a:t>A BDO India Presentation </a:t>
            </a:r>
          </a:p>
        </p:txBody>
      </p:sp>
      <p:sp>
        <p:nvSpPr>
          <p:cNvPr id="14" name="Freeform 11"/>
          <p:cNvSpPr>
            <a:spLocks noChangeAspect="1"/>
          </p:cNvSpPr>
          <p:nvPr userDrawn="1"/>
        </p:nvSpPr>
        <p:spPr bwMode="gray">
          <a:xfrm>
            <a:off x="287342"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5" name="Freeform 12"/>
          <p:cNvSpPr>
            <a:spLocks noChangeAspect="1"/>
          </p:cNvSpPr>
          <p:nvPr userDrawn="1"/>
        </p:nvSpPr>
        <p:spPr bwMode="gray">
          <a:xfrm>
            <a:off x="287342"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6"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107757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3720682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9" name="Text Placeholder 8"/>
          <p:cNvSpPr>
            <a:spLocks noGrp="1"/>
          </p:cNvSpPr>
          <p:nvPr>
            <p:ph type="body" sz="quarter" idx="13"/>
          </p:nvPr>
        </p:nvSpPr>
        <p:spPr>
          <a:xfrm>
            <a:off x="287342"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12"/>
          </p:nvPr>
        </p:nvSpPr>
        <p:spPr>
          <a:xfrm>
            <a:off x="808312" y="6486525"/>
            <a:ext cx="2133600" cy="165100"/>
          </a:xfrm>
          <a:prstGeom prst="rect">
            <a:avLst/>
          </a:prstGeom>
        </p:spPr>
        <p:txBody>
          <a:bodyPr/>
          <a:lstStyle>
            <a:lvl1pPr algn="l">
              <a:defRPr/>
            </a:lvl1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1802493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42" y="673100"/>
            <a:ext cx="8569325" cy="971550"/>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287339" y="1820865"/>
            <a:ext cx="4208462" cy="3813175"/>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4" y="1820865"/>
            <a:ext cx="4208463" cy="3813175"/>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dirty="0"/>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IN"/>
              <a:t>Goods &amp; Services Tax- Training Module</a:t>
            </a:r>
            <a:endParaRPr lang="en-GB" dirty="0"/>
          </a:p>
        </p:txBody>
      </p:sp>
      <p:sp>
        <p:nvSpPr>
          <p:cNvPr id="8"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831124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42" y="673100"/>
            <a:ext cx="8569325" cy="9715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87342"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en-US"/>
              <a:t>Click to edit Master text styles</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dirty="0"/>
          </a:p>
        </p:txBody>
      </p:sp>
      <p:sp>
        <p:nvSpPr>
          <p:cNvPr id="6" name="Footer Placeholder 5"/>
          <p:cNvSpPr>
            <a:spLocks noGrp="1"/>
          </p:cNvSpPr>
          <p:nvPr>
            <p:ph type="ftr" sz="quarter" idx="11"/>
          </p:nvPr>
        </p:nvSpPr>
        <p:spPr>
          <a:xfrm>
            <a:off x="649288" y="6327775"/>
            <a:ext cx="6692900" cy="158750"/>
          </a:xfrm>
        </p:spPr>
        <p:txBody>
          <a:bodyPr/>
          <a:lstStyle>
            <a:lvl1pPr>
              <a:defRPr/>
            </a:lvl1pPr>
          </a:lstStyle>
          <a:p>
            <a:r>
              <a:rPr lang="en-IN"/>
              <a:t>Goods &amp; Services Tax- Training Module</a:t>
            </a:r>
            <a:endParaRPr lang="en-GB" dirty="0"/>
          </a:p>
        </p:txBody>
      </p:sp>
      <p:sp>
        <p:nvSpPr>
          <p:cNvPr id="8"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68952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97002D"/>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A5A1CBD-F04D-4A55-8C86-CEB13F06023E}" type="datetime1">
              <a:rPr lang="en-US" smtClean="0"/>
              <a:t>7/1/2019</a:t>
            </a:fld>
            <a:endParaRPr lang="en-US"/>
          </a:p>
        </p:txBody>
      </p:sp>
      <p:sp>
        <p:nvSpPr>
          <p:cNvPr id="7" name="Holder 7"/>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034497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Slide Number Placeholder 6"/>
          <p:cNvSpPr>
            <a:spLocks noGrp="1"/>
          </p:cNvSpPr>
          <p:nvPr>
            <p:ph type="sldNum" sz="quarter" idx="12"/>
          </p:nvPr>
        </p:nvSpPr>
        <p:spPr>
          <a:xfrm>
            <a:off x="649288" y="6486525"/>
            <a:ext cx="2133600" cy="165100"/>
          </a:xfrm>
          <a:prstGeom prst="rect">
            <a:avLst/>
          </a:prstGeom>
        </p:spPr>
        <p:txBody>
          <a:bodyPr/>
          <a:lstStyle>
            <a:lvl1pPr>
              <a:defRPr/>
            </a:lvl1pPr>
          </a:lstStyle>
          <a:p>
            <a:r>
              <a:rPr lang="en-GB" dirty="0"/>
              <a:t>Page </a:t>
            </a:r>
            <a:fld id="{B2A11916-5191-45D3-9BBA-630077168195}" type="slidenum">
              <a:rPr lang="en-GB"/>
              <a:pPr/>
              <a:t>‹#›</a:t>
            </a:fld>
            <a:endParaRPr lang="en-GB" dirty="0"/>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600"/>
            </a:lvl1pPr>
            <a:lvl2pPr>
              <a:defRPr sz="16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p:cNvSpPr>
            <a:spLocks noGrp="1"/>
          </p:cNvSpPr>
          <p:nvPr>
            <p:ph type="pic" sz="quarter" idx="15"/>
          </p:nvPr>
        </p:nvSpPr>
        <p:spPr>
          <a:xfrm>
            <a:off x="286738" y="1820863"/>
            <a:ext cx="1296000" cy="1400400"/>
          </a:xfrm>
        </p:spPr>
        <p:txBody>
          <a:bodyPr/>
          <a:lstStyle/>
          <a:p>
            <a:r>
              <a:rPr lang="en-US" dirty="0"/>
              <a:t>Click icon to add picture</a:t>
            </a:r>
            <a:endParaRPr lang="en-GB" dirty="0"/>
          </a:p>
        </p:txBody>
      </p:sp>
    </p:spTree>
    <p:extLst>
      <p:ext uri="{BB962C8B-B14F-4D97-AF65-F5344CB8AC3E}">
        <p14:creationId xmlns:p14="http://schemas.microsoft.com/office/powerpoint/2010/main" val="1826138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62CAE3"/>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739531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5" name="Slide Number Placeholder 4"/>
          <p:cNvSpPr>
            <a:spLocks noGrp="1"/>
          </p:cNvSpPr>
          <p:nvPr>
            <p:ph type="sldNum" sz="quarter" idx="12"/>
          </p:nvPr>
        </p:nvSpPr>
        <p:spPr>
          <a:xfrm>
            <a:off x="649288" y="6486525"/>
            <a:ext cx="2133600" cy="165100"/>
          </a:xfrm>
          <a:prstGeom prst="rect">
            <a:avLst/>
          </a:prstGeom>
        </p:spPr>
        <p:txBody>
          <a:bodyPr/>
          <a:lstStyle>
            <a:lvl1pPr>
              <a:defRPr/>
            </a:lvl1pPr>
          </a:lstStyle>
          <a:p>
            <a:r>
              <a:rPr lang="en-GB" dirty="0"/>
              <a:t>Page </a:t>
            </a:r>
            <a:fld id="{6069A533-779E-4635-89D9-DC028A3B6620}" type="slidenum">
              <a:rPr lang="en-GB"/>
              <a:pPr/>
              <a:t>‹#›</a:t>
            </a:fld>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2EAFA4"/>
                </a:solidFill>
              </a:defRPr>
            </a:lvl1pPr>
          </a:lstStyle>
          <a:p>
            <a:pPr lvl="0"/>
            <a:r>
              <a:rPr lang="en-US"/>
              <a:t>Click to edit Master text styles</a:t>
            </a:r>
          </a:p>
        </p:txBody>
      </p:sp>
    </p:spTree>
    <p:extLst>
      <p:ext uri="{BB962C8B-B14F-4D97-AF65-F5344CB8AC3E}">
        <p14:creationId xmlns:p14="http://schemas.microsoft.com/office/powerpoint/2010/main" val="2244992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98002E"/>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665440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786860"/>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17915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EE9024"/>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425381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r>
              <a:rPr lang="en-IN"/>
              <a:t>Goods &amp; Services Tax- Training Module</a:t>
            </a:r>
            <a:endParaRPr lang="en-GB" dirty="0"/>
          </a:p>
        </p:txBody>
      </p:sp>
      <p:sp>
        <p:nvSpPr>
          <p:cNvPr id="7" name="Text Placeholder 6"/>
          <p:cNvSpPr>
            <a:spLocks noGrp="1"/>
          </p:cNvSpPr>
          <p:nvPr>
            <p:ph type="body" sz="quarter" idx="13"/>
          </p:nvPr>
        </p:nvSpPr>
        <p:spPr>
          <a:xfrm>
            <a:off x="287338" y="1820863"/>
            <a:ext cx="7594600" cy="3814762"/>
          </a:xfrm>
        </p:spPr>
        <p:txBody>
          <a:bodyPr/>
          <a:lstStyle>
            <a:lvl1pPr>
              <a:defRPr sz="2800">
                <a:solidFill>
                  <a:srgbClr val="D1108C"/>
                </a:solidFill>
              </a:defRPr>
            </a:lvl1pPr>
          </a:lstStyle>
          <a:p>
            <a:pPr lvl="0"/>
            <a:r>
              <a:rPr lang="en-US"/>
              <a:t>Click to edit Master text styles</a:t>
            </a:r>
          </a:p>
        </p:txBody>
      </p:sp>
      <p:sp>
        <p:nvSpPr>
          <p:cNvPr id="6" name="Slide Number Placeholder 5"/>
          <p:cNvSpPr txBox="1">
            <a:spLocks/>
          </p:cNvSpPr>
          <p:nvPr userDrawn="1"/>
        </p:nvSpPr>
        <p:spPr bwMode="auto">
          <a:xfrm>
            <a:off x="808312"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rPr>
              <a:t>Page </a:t>
            </a:r>
            <a:fld id="{FCB1DDC9-AE18-490A-A1BD-F4DDF3251E4D}" type="slidenum">
              <a:rPr kumimoji="0" lang="en-GB" sz="1000" b="0" i="0" u="none" strike="noStrike" kern="1200" cap="none" spc="0" normalizeH="0" baseline="0" noProof="0" smtClean="0">
                <a:ln>
                  <a:noFill/>
                </a:ln>
                <a:solidFill>
                  <a:srgbClr val="ED1A3B"/>
                </a:solidFill>
                <a:effectLst/>
                <a:uLnTx/>
                <a:uFillTx/>
                <a:latin typeface="Trebuchet MS"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79506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04040"/>
          </a:solidFill>
        </p:spPr>
        <p:txBody>
          <a:bodyPr wrap="square" lIns="0" tIns="0" rIns="0" bIns="0" rtlCol="0"/>
          <a:lstStyle/>
          <a:p>
            <a:endParaRPr/>
          </a:p>
        </p:txBody>
      </p:sp>
      <p:sp>
        <p:nvSpPr>
          <p:cNvPr id="17" name="bk object 17"/>
          <p:cNvSpPr/>
          <p:nvPr/>
        </p:nvSpPr>
        <p:spPr>
          <a:xfrm>
            <a:off x="7812023" y="6242303"/>
            <a:ext cx="972312" cy="374904"/>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63878" y="5656557"/>
            <a:ext cx="158115" cy="577215"/>
          </a:xfrm>
          <a:custGeom>
            <a:avLst/>
            <a:gdLst/>
            <a:ahLst/>
            <a:cxnLst/>
            <a:rect l="l" t="t" r="r" b="b"/>
            <a:pathLst>
              <a:path w="158115" h="577214">
                <a:moveTo>
                  <a:pt x="0" y="576596"/>
                </a:moveTo>
                <a:lnTo>
                  <a:pt x="158097" y="576596"/>
                </a:lnTo>
                <a:lnTo>
                  <a:pt x="158097" y="0"/>
                </a:lnTo>
                <a:lnTo>
                  <a:pt x="0" y="113287"/>
                </a:lnTo>
                <a:lnTo>
                  <a:pt x="0" y="576596"/>
                </a:lnTo>
                <a:close/>
              </a:path>
            </a:pathLst>
          </a:custGeom>
          <a:solidFill>
            <a:srgbClr val="EB1C3B"/>
          </a:solidFill>
        </p:spPr>
        <p:txBody>
          <a:bodyPr wrap="square" lIns="0" tIns="0" rIns="0" bIns="0" rtlCol="0"/>
          <a:lstStyle/>
          <a:p>
            <a:endParaRPr/>
          </a:p>
        </p:txBody>
      </p:sp>
      <p:sp>
        <p:nvSpPr>
          <p:cNvPr id="19" name="bk object 19"/>
          <p:cNvSpPr/>
          <p:nvPr/>
        </p:nvSpPr>
        <p:spPr>
          <a:xfrm>
            <a:off x="563878" y="5967544"/>
            <a:ext cx="158115" cy="579755"/>
          </a:xfrm>
          <a:custGeom>
            <a:avLst/>
            <a:gdLst/>
            <a:ahLst/>
            <a:cxnLst/>
            <a:rect l="l" t="t" r="r" b="b"/>
            <a:pathLst>
              <a:path w="158115" h="579754">
                <a:moveTo>
                  <a:pt x="0" y="579549"/>
                </a:moveTo>
                <a:lnTo>
                  <a:pt x="158097" y="579549"/>
                </a:lnTo>
                <a:lnTo>
                  <a:pt x="158097" y="0"/>
                </a:lnTo>
                <a:lnTo>
                  <a:pt x="0" y="113867"/>
                </a:lnTo>
                <a:lnTo>
                  <a:pt x="0" y="579549"/>
                </a:lnTo>
                <a:close/>
              </a:path>
            </a:pathLst>
          </a:custGeom>
          <a:solidFill>
            <a:srgbClr val="EB1C3B"/>
          </a:solidFill>
        </p:spPr>
        <p:txBody>
          <a:bodyPr wrap="square" lIns="0" tIns="0" rIns="0" bIns="0" rtlCol="0"/>
          <a:lstStyle/>
          <a:p>
            <a:endParaRPr/>
          </a:p>
        </p:txBody>
      </p:sp>
      <p:sp>
        <p:nvSpPr>
          <p:cNvPr id="20" name="bk object 20"/>
          <p:cNvSpPr/>
          <p:nvPr/>
        </p:nvSpPr>
        <p:spPr>
          <a:xfrm>
            <a:off x="563878" y="6281397"/>
            <a:ext cx="158115" cy="577215"/>
          </a:xfrm>
          <a:custGeom>
            <a:avLst/>
            <a:gdLst/>
            <a:ahLst/>
            <a:cxnLst/>
            <a:rect l="l" t="t" r="r" b="b"/>
            <a:pathLst>
              <a:path w="158115" h="577215">
                <a:moveTo>
                  <a:pt x="0" y="576596"/>
                </a:moveTo>
                <a:lnTo>
                  <a:pt x="158097" y="576596"/>
                </a:lnTo>
                <a:lnTo>
                  <a:pt x="158097" y="0"/>
                </a:lnTo>
                <a:lnTo>
                  <a:pt x="0" y="113287"/>
                </a:lnTo>
                <a:lnTo>
                  <a:pt x="0" y="576596"/>
                </a:lnTo>
                <a:close/>
              </a:path>
            </a:pathLst>
          </a:custGeom>
          <a:solidFill>
            <a:srgbClr val="EB1C3B"/>
          </a:solidFill>
        </p:spPr>
        <p:txBody>
          <a:bodyPr wrap="square" lIns="0" tIns="0" rIns="0" bIns="0" rtlCol="0"/>
          <a:lstStyle/>
          <a:p>
            <a:endParaRPr/>
          </a:p>
        </p:txBody>
      </p:sp>
      <p:sp>
        <p:nvSpPr>
          <p:cNvPr id="21" name="bk object 21"/>
          <p:cNvSpPr/>
          <p:nvPr/>
        </p:nvSpPr>
        <p:spPr>
          <a:xfrm>
            <a:off x="564279" y="6"/>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2" name="bk object 22"/>
          <p:cNvSpPr/>
          <p:nvPr/>
        </p:nvSpPr>
        <p:spPr>
          <a:xfrm>
            <a:off x="564279" y="310905"/>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3" name="bk object 23"/>
          <p:cNvSpPr/>
          <p:nvPr/>
        </p:nvSpPr>
        <p:spPr>
          <a:xfrm>
            <a:off x="564279" y="155457"/>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4" name="bk object 24"/>
          <p:cNvSpPr/>
          <p:nvPr/>
        </p:nvSpPr>
        <p:spPr>
          <a:xfrm>
            <a:off x="564279" y="533409"/>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5" name="bk object 25"/>
          <p:cNvSpPr/>
          <p:nvPr/>
        </p:nvSpPr>
        <p:spPr>
          <a:xfrm>
            <a:off x="564279" y="847350"/>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6" name="bk object 26"/>
          <p:cNvSpPr/>
          <p:nvPr/>
        </p:nvSpPr>
        <p:spPr>
          <a:xfrm>
            <a:off x="564279" y="691902"/>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rgbClr val="97002D"/>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C35625D-072C-4694-9156-B5962EAD76BF}" type="datetime1">
              <a:rPr lang="en-US" smtClean="0"/>
              <a:t>7/1/2019</a:t>
            </a:fld>
            <a:endParaRPr lang="en-US"/>
          </a:p>
        </p:txBody>
      </p:sp>
      <p:sp>
        <p:nvSpPr>
          <p:cNvPr id="5" name="Holder 5"/>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97002D"/>
          </a:solidFill>
        </p:spPr>
        <p:txBody>
          <a:bodyPr wrap="square" lIns="0" tIns="0" rIns="0" bIns="0" rtlCol="0"/>
          <a:lstStyle/>
          <a:p>
            <a:endParaRPr/>
          </a:p>
        </p:txBody>
      </p:sp>
      <p:sp>
        <p:nvSpPr>
          <p:cNvPr id="17" name="bk object 17"/>
          <p:cNvSpPr/>
          <p:nvPr/>
        </p:nvSpPr>
        <p:spPr>
          <a:xfrm>
            <a:off x="7812023" y="6242303"/>
            <a:ext cx="972312" cy="374904"/>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63878" y="5656557"/>
            <a:ext cx="158115" cy="577215"/>
          </a:xfrm>
          <a:custGeom>
            <a:avLst/>
            <a:gdLst/>
            <a:ahLst/>
            <a:cxnLst/>
            <a:rect l="l" t="t" r="r" b="b"/>
            <a:pathLst>
              <a:path w="158115" h="577214">
                <a:moveTo>
                  <a:pt x="0" y="576596"/>
                </a:moveTo>
                <a:lnTo>
                  <a:pt x="158097" y="576596"/>
                </a:lnTo>
                <a:lnTo>
                  <a:pt x="158097" y="0"/>
                </a:lnTo>
                <a:lnTo>
                  <a:pt x="0" y="113287"/>
                </a:lnTo>
                <a:lnTo>
                  <a:pt x="0" y="576596"/>
                </a:lnTo>
                <a:close/>
              </a:path>
            </a:pathLst>
          </a:custGeom>
          <a:solidFill>
            <a:srgbClr val="EB1C3B"/>
          </a:solidFill>
        </p:spPr>
        <p:txBody>
          <a:bodyPr wrap="square" lIns="0" tIns="0" rIns="0" bIns="0" rtlCol="0"/>
          <a:lstStyle/>
          <a:p>
            <a:endParaRPr/>
          </a:p>
        </p:txBody>
      </p:sp>
      <p:sp>
        <p:nvSpPr>
          <p:cNvPr id="19" name="bk object 19"/>
          <p:cNvSpPr/>
          <p:nvPr/>
        </p:nvSpPr>
        <p:spPr>
          <a:xfrm>
            <a:off x="563878" y="5967544"/>
            <a:ext cx="158115" cy="579755"/>
          </a:xfrm>
          <a:custGeom>
            <a:avLst/>
            <a:gdLst/>
            <a:ahLst/>
            <a:cxnLst/>
            <a:rect l="l" t="t" r="r" b="b"/>
            <a:pathLst>
              <a:path w="158115" h="579754">
                <a:moveTo>
                  <a:pt x="0" y="579549"/>
                </a:moveTo>
                <a:lnTo>
                  <a:pt x="158097" y="579549"/>
                </a:lnTo>
                <a:lnTo>
                  <a:pt x="158097" y="0"/>
                </a:lnTo>
                <a:lnTo>
                  <a:pt x="0" y="113867"/>
                </a:lnTo>
                <a:lnTo>
                  <a:pt x="0" y="579549"/>
                </a:lnTo>
                <a:close/>
              </a:path>
            </a:pathLst>
          </a:custGeom>
          <a:solidFill>
            <a:srgbClr val="EB1C3B"/>
          </a:solidFill>
        </p:spPr>
        <p:txBody>
          <a:bodyPr wrap="square" lIns="0" tIns="0" rIns="0" bIns="0" rtlCol="0"/>
          <a:lstStyle/>
          <a:p>
            <a:endParaRPr/>
          </a:p>
        </p:txBody>
      </p:sp>
      <p:sp>
        <p:nvSpPr>
          <p:cNvPr id="20" name="bk object 20"/>
          <p:cNvSpPr/>
          <p:nvPr/>
        </p:nvSpPr>
        <p:spPr>
          <a:xfrm>
            <a:off x="563878" y="6281397"/>
            <a:ext cx="158115" cy="577215"/>
          </a:xfrm>
          <a:custGeom>
            <a:avLst/>
            <a:gdLst/>
            <a:ahLst/>
            <a:cxnLst/>
            <a:rect l="l" t="t" r="r" b="b"/>
            <a:pathLst>
              <a:path w="158115" h="577215">
                <a:moveTo>
                  <a:pt x="0" y="576596"/>
                </a:moveTo>
                <a:lnTo>
                  <a:pt x="158097" y="576596"/>
                </a:lnTo>
                <a:lnTo>
                  <a:pt x="158097" y="0"/>
                </a:lnTo>
                <a:lnTo>
                  <a:pt x="0" y="113287"/>
                </a:lnTo>
                <a:lnTo>
                  <a:pt x="0" y="576596"/>
                </a:lnTo>
                <a:close/>
              </a:path>
            </a:pathLst>
          </a:custGeom>
          <a:solidFill>
            <a:srgbClr val="EB1C3B"/>
          </a:solidFill>
        </p:spPr>
        <p:txBody>
          <a:bodyPr wrap="square" lIns="0" tIns="0" rIns="0" bIns="0" rtlCol="0"/>
          <a:lstStyle/>
          <a:p>
            <a:endParaRPr/>
          </a:p>
        </p:txBody>
      </p:sp>
      <p:sp>
        <p:nvSpPr>
          <p:cNvPr id="21" name="bk object 21"/>
          <p:cNvSpPr/>
          <p:nvPr/>
        </p:nvSpPr>
        <p:spPr>
          <a:xfrm>
            <a:off x="564279" y="6"/>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2" name="bk object 22"/>
          <p:cNvSpPr/>
          <p:nvPr/>
        </p:nvSpPr>
        <p:spPr>
          <a:xfrm>
            <a:off x="564279" y="310905"/>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3" name="bk object 23"/>
          <p:cNvSpPr/>
          <p:nvPr/>
        </p:nvSpPr>
        <p:spPr>
          <a:xfrm>
            <a:off x="564279" y="155457"/>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4" name="bk object 24"/>
          <p:cNvSpPr/>
          <p:nvPr/>
        </p:nvSpPr>
        <p:spPr>
          <a:xfrm>
            <a:off x="564279" y="533409"/>
            <a:ext cx="158115" cy="579755"/>
          </a:xfrm>
          <a:custGeom>
            <a:avLst/>
            <a:gdLst/>
            <a:ahLst/>
            <a:cxnLst/>
            <a:rect l="l" t="t" r="r" b="b"/>
            <a:pathLst>
              <a:path w="158115" h="579755">
                <a:moveTo>
                  <a:pt x="158097" y="0"/>
                </a:moveTo>
                <a:lnTo>
                  <a:pt x="0" y="0"/>
                </a:lnTo>
                <a:lnTo>
                  <a:pt x="0" y="579550"/>
                </a:lnTo>
                <a:lnTo>
                  <a:pt x="158097" y="465682"/>
                </a:lnTo>
                <a:lnTo>
                  <a:pt x="158097" y="0"/>
                </a:lnTo>
                <a:close/>
              </a:path>
            </a:pathLst>
          </a:custGeom>
          <a:solidFill>
            <a:srgbClr val="EB1C3B"/>
          </a:solidFill>
        </p:spPr>
        <p:txBody>
          <a:bodyPr wrap="square" lIns="0" tIns="0" rIns="0" bIns="0" rtlCol="0"/>
          <a:lstStyle/>
          <a:p>
            <a:endParaRPr/>
          </a:p>
        </p:txBody>
      </p:sp>
      <p:sp>
        <p:nvSpPr>
          <p:cNvPr id="25" name="bk object 25"/>
          <p:cNvSpPr/>
          <p:nvPr/>
        </p:nvSpPr>
        <p:spPr>
          <a:xfrm>
            <a:off x="564279" y="847350"/>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6" name="bk object 26"/>
          <p:cNvSpPr/>
          <p:nvPr/>
        </p:nvSpPr>
        <p:spPr>
          <a:xfrm>
            <a:off x="564279" y="691902"/>
            <a:ext cx="158115" cy="577215"/>
          </a:xfrm>
          <a:custGeom>
            <a:avLst/>
            <a:gdLst/>
            <a:ahLst/>
            <a:cxnLst/>
            <a:rect l="l" t="t" r="r" b="b"/>
            <a:pathLst>
              <a:path w="158115" h="577215">
                <a:moveTo>
                  <a:pt x="158097" y="0"/>
                </a:moveTo>
                <a:lnTo>
                  <a:pt x="0" y="0"/>
                </a:lnTo>
                <a:lnTo>
                  <a:pt x="0" y="576595"/>
                </a:lnTo>
                <a:lnTo>
                  <a:pt x="158097" y="463308"/>
                </a:lnTo>
                <a:lnTo>
                  <a:pt x="158097" y="0"/>
                </a:lnTo>
                <a:close/>
              </a:path>
            </a:pathLst>
          </a:custGeom>
          <a:solidFill>
            <a:srgbClr val="EB1C3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EB71D17-356F-48D0-96F7-1781776554A6}" type="datetime1">
              <a:rPr lang="en-US" smtClean="0"/>
              <a:t>7/1/2019</a:t>
            </a:fld>
            <a:endParaRPr lang="en-US"/>
          </a:p>
        </p:txBody>
      </p:sp>
      <p:sp>
        <p:nvSpPr>
          <p:cNvPr id="4" name="Holder 4"/>
          <p:cNvSpPr>
            <a:spLocks noGrp="1"/>
          </p:cNvSpPr>
          <p:nvPr>
            <p:ph type="sldNum" sz="quarter" idx="7"/>
          </p:nvPr>
        </p:nvSpPr>
        <p:spPr/>
        <p:txBody>
          <a:bodyPr lIns="0" tIns="0" rIns="0" bIns="0"/>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1" y="752475"/>
            <a:ext cx="8464549" cy="344710"/>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1" y="1664464"/>
            <a:ext cx="8464549"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hasCustomPrompt="1"/>
          </p:nvPr>
        </p:nvSpPr>
        <p:spPr bwMode="gray">
          <a:xfrm>
            <a:off x="323851" y="1104344"/>
            <a:ext cx="8464549"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dirty="0"/>
              <a:t>[SUBTITLE]</a:t>
            </a:r>
          </a:p>
        </p:txBody>
      </p:sp>
      <p:sp>
        <p:nvSpPr>
          <p:cNvPr id="5" name="Freeform 11">
            <a:extLst>
              <a:ext uri="{FF2B5EF4-FFF2-40B4-BE49-F238E27FC236}">
                <a16:creationId xmlns:a16="http://schemas.microsoft.com/office/drawing/2014/main" id="{1273C859-6E12-4D8D-94F4-9DD73891D3D3}"/>
              </a:ext>
            </a:extLst>
          </p:cNvPr>
          <p:cNvSpPr>
            <a:spLocks noChangeAspect="1"/>
          </p:cNvSpPr>
          <p:nvPr userDrawn="1"/>
        </p:nvSpPr>
        <p:spPr bwMode="gray">
          <a:xfrm>
            <a:off x="578886"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Tree>
    <p:extLst>
      <p:ext uri="{BB962C8B-B14F-4D97-AF65-F5344CB8AC3E}">
        <p14:creationId xmlns:p14="http://schemas.microsoft.com/office/powerpoint/2010/main" val="371586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OVER_Image 01">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17416E1-4A2E-4D55-84A9-D6363381C9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333" r="13333"/>
          <a:stretch/>
        </p:blipFill>
        <p:spPr>
          <a:xfrm>
            <a:off x="-1" y="0"/>
            <a:ext cx="9144001" cy="6858000"/>
          </a:xfrm>
          <a:prstGeom prst="rect">
            <a:avLst/>
          </a:prstGeom>
        </p:spPr>
      </p:pic>
      <p:pic>
        <p:nvPicPr>
          <p:cNvPr id="17" name="Picture 2" descr="G:\Office97\_GRAPHICS\hb@BDO\Library\09_Logos\BDO logo 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12000" y="6243266"/>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49" y="2057654"/>
            <a:ext cx="8460149" cy="276999"/>
          </a:xfrm>
          <a:prstGeom prst="rect">
            <a:avLst/>
          </a:prstGeom>
        </p:spPr>
        <p:txBody>
          <a:bodyPr wrap="square" lIns="0" tIns="0" rIns="0" bIns="0" anchor="t">
            <a:spAutoFit/>
          </a:bodyPr>
          <a:lstStyle>
            <a:lvl1pPr marL="0" indent="0" algn="l">
              <a:buNone/>
              <a:defRPr sz="1800" b="0">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0" y="1663700"/>
            <a:ext cx="8460149" cy="320088"/>
          </a:xfrm>
          <a:prstGeom prst="rect">
            <a:avLst/>
          </a:prstGeom>
        </p:spPr>
        <p:txBody>
          <a:bodyPr wrap="square" lIns="0" tIns="0" rIns="0" bIns="0" anchor="t">
            <a:spAutoFit/>
          </a:bodyPr>
          <a:lstStyle>
            <a:lvl1pPr algn="l">
              <a:defRPr sz="2600" baseline="0">
                <a:solidFill>
                  <a:schemeClr val="bg1"/>
                </a:solidFill>
              </a:defRPr>
            </a:lvl1pPr>
          </a:lstStyle>
          <a:p>
            <a:r>
              <a:rPr lang="en-US" dirty="0"/>
              <a:t>Click to edit Master title style</a:t>
            </a:r>
            <a:endParaRPr lang="en-GB" dirty="0"/>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dirty="0"/>
              <a:t>AUTHOR</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4"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4"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4"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0"/>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4"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4"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4"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32571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83" name="Rectangle 15"/>
          <p:cNvSpPr>
            <a:spLocks noChangeArrowheads="1"/>
          </p:cNvSpPr>
          <p:nvPr userDrawn="1"/>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dirty="0">
              <a:solidFill>
                <a:srgbClr val="FFFFFF"/>
              </a:solidFill>
              <a:latin typeface="Trebuchet MS"/>
            </a:endParaRPr>
          </a:p>
        </p:txBody>
      </p:sp>
      <p:sp>
        <p:nvSpPr>
          <p:cNvPr id="7170" name="Rectangle 2"/>
          <p:cNvSpPr>
            <a:spLocks noGrp="1" noChangeArrowheads="1"/>
          </p:cNvSpPr>
          <p:nvPr>
            <p:ph type="ctrTitle"/>
          </p:nvPr>
        </p:nvSpPr>
        <p:spPr bwMode="gray">
          <a:xfrm>
            <a:off x="287342" y="1379538"/>
            <a:ext cx="8299450" cy="525462"/>
          </a:xfrm>
        </p:spPr>
        <p:txBody>
          <a:bodyPr/>
          <a:lstStyle>
            <a:lvl1pPr>
              <a:defRPr sz="3200">
                <a:solidFill>
                  <a:schemeClr val="bg1"/>
                </a:solidFill>
              </a:defRPr>
            </a:lvl1pPr>
          </a:lstStyle>
          <a:p>
            <a:r>
              <a:rPr lang="en-US"/>
              <a:t>Click to edit Master title style</a:t>
            </a:r>
            <a:endParaRPr lang="en-GB" dirty="0"/>
          </a:p>
        </p:txBody>
      </p:sp>
      <p:sp>
        <p:nvSpPr>
          <p:cNvPr id="7171" name="Rectangle 3"/>
          <p:cNvSpPr>
            <a:spLocks noGrp="1" noChangeArrowheads="1"/>
          </p:cNvSpPr>
          <p:nvPr>
            <p:ph type="subTitle" idx="1"/>
          </p:nvPr>
        </p:nvSpPr>
        <p:spPr bwMode="gray">
          <a:xfrm>
            <a:off x="287342" y="1905000"/>
            <a:ext cx="8299450" cy="2755900"/>
          </a:xfrm>
        </p:spPr>
        <p:txBody>
          <a:bodyPr/>
          <a:lstStyle>
            <a:lvl1pPr>
              <a:defRPr>
                <a:solidFill>
                  <a:schemeClr val="bg1"/>
                </a:solidFill>
              </a:defRPr>
            </a:lvl1pPr>
          </a:lstStyle>
          <a:p>
            <a:r>
              <a:rPr lang="en-US"/>
              <a:t>Click to edit Master subtitle style</a:t>
            </a:r>
            <a:endParaRPr lang="en-GB"/>
          </a:p>
        </p:txBody>
      </p:sp>
      <p:pic>
        <p:nvPicPr>
          <p:cNvPr id="7175" name="Picture 7" descr="BDO_Logo_RGB 100%"/>
          <p:cNvPicPr>
            <a:picLocks noChangeAspect="1" noChangeArrowheads="1"/>
          </p:cNvPicPr>
          <p:nvPr/>
        </p:nvPicPr>
        <p:blipFill>
          <a:blip r:embed="rId2" cstate="print"/>
          <a:srcRect/>
          <a:stretch>
            <a:fillRect/>
          </a:stretch>
        </p:blipFill>
        <p:spPr bwMode="auto">
          <a:xfrm>
            <a:off x="7881942" y="6238875"/>
            <a:ext cx="974725" cy="374650"/>
          </a:xfrm>
          <a:prstGeom prst="rect">
            <a:avLst/>
          </a:prstGeom>
          <a:noFill/>
        </p:spPr>
      </p:pic>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1" name="Rectangle 13"/>
          <p:cNvSpPr>
            <a:spLocks noGrp="1" noChangeArrowheads="1"/>
          </p:cNvSpPr>
          <p:nvPr>
            <p:ph type="ftr" sz="quarter" idx="3"/>
          </p:nvPr>
        </p:nvSpPr>
        <p:spPr>
          <a:xfrm>
            <a:off x="630242" y="7031038"/>
            <a:ext cx="2941637" cy="158750"/>
          </a:xfrm>
        </p:spPr>
        <p:txBody>
          <a:bodyPr/>
          <a:lstStyle>
            <a:lvl1pPr>
              <a:defRPr/>
            </a:lvl1pPr>
          </a:lstStyle>
          <a:p>
            <a:r>
              <a:rPr lang="en-IN"/>
              <a:t>Goods &amp; Services Tax- Training Module</a:t>
            </a:r>
            <a:endParaRPr lang="en-GB" dirty="0"/>
          </a:p>
        </p:txBody>
      </p:sp>
      <p:sp>
        <p:nvSpPr>
          <p:cNvPr id="7182" name="Rectangle 14"/>
          <p:cNvSpPr>
            <a:spLocks noGrp="1" noChangeArrowheads="1"/>
          </p:cNvSpPr>
          <p:nvPr>
            <p:ph type="sldNum" sz="quarter" idx="4"/>
          </p:nvPr>
        </p:nvSpPr>
        <p:spPr>
          <a:xfrm>
            <a:off x="3571875" y="7024688"/>
            <a:ext cx="2133600" cy="165100"/>
          </a:xfrm>
          <a:prstGeom prst="rect">
            <a:avLst/>
          </a:prstGeo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4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7198" name="Freeform 30"/>
          <p:cNvSpPr>
            <a:spLocks noChangeAspect="1"/>
          </p:cNvSpPr>
          <p:nvPr/>
        </p:nvSpPr>
        <p:spPr bwMode="gray">
          <a:xfrm>
            <a:off x="287342" y="2"/>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solidFill>
                <a:srgbClr val="FFFFFF"/>
              </a:solidFill>
              <a:latin typeface="Trebuchet MS"/>
            </a:endParaRPr>
          </a:p>
        </p:txBody>
      </p:sp>
      <p:sp>
        <p:nvSpPr>
          <p:cNvPr id="12" name="Slide Number Placeholder 5"/>
          <p:cNvSpPr txBox="1">
            <a:spLocks/>
          </p:cNvSpPr>
          <p:nvPr userDrawn="1"/>
        </p:nvSpPr>
        <p:spPr>
          <a:xfrm>
            <a:off x="808312" y="6486525"/>
            <a:ext cx="2133600" cy="165100"/>
          </a:xfrm>
          <a:prstGeom prst="rect">
            <a:avLst/>
          </a:prstGeom>
        </p:spPr>
        <p:txBody>
          <a:bodyPr/>
          <a:lstStyle>
            <a:defPPr>
              <a:defRPr lang="en-GB"/>
            </a:defPPr>
            <a:lvl1pPr algn="l" rtl="0" fontAlgn="base">
              <a:spcBef>
                <a:spcPct val="0"/>
              </a:spcBef>
              <a:spcAft>
                <a:spcPct val="0"/>
              </a:spcAft>
              <a:defRPr lang="en-US" sz="1000" b="0" kern="1200">
                <a:solidFill>
                  <a:srgbClr val="ED1A3B"/>
                </a:solidFill>
                <a:latin typeface="Trebuchet MS"/>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a:lstStyle>
          <a:p>
            <a:r>
              <a:rPr lang="en-US"/>
              <a:t>Page </a:t>
            </a:r>
            <a:fld id="{FCB1DDC9-AE18-490A-A1BD-F4DDF3251E4D}" type="slidenum">
              <a:rPr smtClean="0"/>
              <a:pPr/>
              <a:t>‹#›</a:t>
            </a:fld>
            <a:endParaRPr dirty="0"/>
          </a:p>
        </p:txBody>
      </p:sp>
    </p:spTree>
    <p:extLst>
      <p:ext uri="{BB962C8B-B14F-4D97-AF65-F5344CB8AC3E}">
        <p14:creationId xmlns:p14="http://schemas.microsoft.com/office/powerpoint/2010/main" val="37302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7.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812023" y="6242303"/>
            <a:ext cx="972312" cy="374904"/>
          </a:xfrm>
          <a:prstGeom prst="rect">
            <a:avLst/>
          </a:prstGeom>
          <a:blipFill>
            <a:blip r:embed="rId10" cstate="print"/>
            <a:stretch>
              <a:fillRect/>
            </a:stretch>
          </a:blipFill>
        </p:spPr>
        <p:txBody>
          <a:bodyPr wrap="square" lIns="0" tIns="0" rIns="0" bIns="0" rtlCol="0"/>
          <a:lstStyle/>
          <a:p>
            <a:endParaRPr/>
          </a:p>
        </p:txBody>
      </p:sp>
      <p:sp>
        <p:nvSpPr>
          <p:cNvPr id="17" name="bk object 17"/>
          <p:cNvSpPr/>
          <p:nvPr/>
        </p:nvSpPr>
        <p:spPr>
          <a:xfrm>
            <a:off x="563880" y="6242303"/>
            <a:ext cx="161925" cy="615950"/>
          </a:xfrm>
          <a:custGeom>
            <a:avLst/>
            <a:gdLst/>
            <a:ahLst/>
            <a:cxnLst/>
            <a:rect l="l" t="t" r="r" b="b"/>
            <a:pathLst>
              <a:path w="161925" h="615950">
                <a:moveTo>
                  <a:pt x="161544" y="0"/>
                </a:moveTo>
                <a:lnTo>
                  <a:pt x="0" y="114769"/>
                </a:lnTo>
                <a:lnTo>
                  <a:pt x="0" y="615696"/>
                </a:lnTo>
                <a:lnTo>
                  <a:pt x="161544" y="615696"/>
                </a:lnTo>
                <a:lnTo>
                  <a:pt x="161544" y="0"/>
                </a:lnTo>
                <a:close/>
              </a:path>
            </a:pathLst>
          </a:custGeom>
          <a:solidFill>
            <a:srgbClr val="EC1A3A"/>
          </a:solidFill>
        </p:spPr>
        <p:txBody>
          <a:bodyPr wrap="square" lIns="0" tIns="0" rIns="0" bIns="0" rtlCol="0"/>
          <a:lstStyle/>
          <a:p>
            <a:endParaRPr/>
          </a:p>
        </p:txBody>
      </p:sp>
      <p:sp>
        <p:nvSpPr>
          <p:cNvPr id="2" name="Holder 2"/>
          <p:cNvSpPr>
            <a:spLocks noGrp="1"/>
          </p:cNvSpPr>
          <p:nvPr>
            <p:ph type="title"/>
          </p:nvPr>
        </p:nvSpPr>
        <p:spPr>
          <a:xfrm>
            <a:off x="433069" y="697179"/>
            <a:ext cx="8277860" cy="421005"/>
          </a:xfrm>
          <a:prstGeom prst="rect">
            <a:avLst/>
          </a:prstGeom>
        </p:spPr>
        <p:txBody>
          <a:bodyPr wrap="square" lIns="0" tIns="0" rIns="0" bIns="0">
            <a:spAutoFit/>
          </a:bodyPr>
          <a:lstStyle>
            <a:lvl1pPr>
              <a:defRPr sz="2600" b="1" i="0">
                <a:solidFill>
                  <a:srgbClr val="97002D"/>
                </a:solidFill>
                <a:latin typeface="Trebuchet MS"/>
                <a:cs typeface="Trebuchet MS"/>
              </a:defRPr>
            </a:lvl1pPr>
          </a:lstStyle>
          <a:p>
            <a:endParaRPr/>
          </a:p>
        </p:txBody>
      </p:sp>
      <p:sp>
        <p:nvSpPr>
          <p:cNvPr id="3" name="Holder 3"/>
          <p:cNvSpPr>
            <a:spLocks noGrp="1"/>
          </p:cNvSpPr>
          <p:nvPr>
            <p:ph type="body" idx="1"/>
          </p:nvPr>
        </p:nvSpPr>
        <p:spPr>
          <a:xfrm>
            <a:off x="3808603" y="1381226"/>
            <a:ext cx="4845684" cy="2309495"/>
          </a:xfrm>
          <a:prstGeom prst="rect">
            <a:avLst/>
          </a:prstGeom>
        </p:spPr>
        <p:txBody>
          <a:bodyPr wrap="square" lIns="0" tIns="0" rIns="0" bIns="0">
            <a:spAutoFit/>
          </a:bodyPr>
          <a:lstStyle>
            <a:lvl1pPr>
              <a:defRPr sz="950" b="0" i="0">
                <a:solidFill>
                  <a:srgbClr val="404040"/>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0DCE120D-81DF-4045-8248-1A9443A08DAE}" type="datetime1">
              <a:rPr lang="en-US" smtClean="0"/>
              <a:t>7/1/2019</a:t>
            </a:fld>
            <a:endParaRPr lang="en-US"/>
          </a:p>
        </p:txBody>
      </p:sp>
      <p:sp>
        <p:nvSpPr>
          <p:cNvPr id="6" name="Holder 6"/>
          <p:cNvSpPr>
            <a:spLocks noGrp="1"/>
          </p:cNvSpPr>
          <p:nvPr>
            <p:ph type="sldNum" sz="quarter" idx="7"/>
          </p:nvPr>
        </p:nvSpPr>
        <p:spPr>
          <a:xfrm>
            <a:off x="857605" y="6482476"/>
            <a:ext cx="185419" cy="174625"/>
          </a:xfrm>
          <a:prstGeom prst="rect">
            <a:avLst/>
          </a:prstGeom>
        </p:spPr>
        <p:txBody>
          <a:bodyPr wrap="square" lIns="0" tIns="0" rIns="0" bIns="0">
            <a:spAutoFit/>
          </a:bodyPr>
          <a:lstStyle>
            <a:lvl1pPr>
              <a:defRPr sz="1000" b="0" i="0">
                <a:solidFill>
                  <a:srgbClr val="404040"/>
                </a:solidFill>
                <a:latin typeface="Trebuchet MS"/>
                <a:cs typeface="Trebuchet MS"/>
              </a:defRPr>
            </a:lvl1pPr>
          </a:lstStyle>
          <a:p>
            <a:pPr marL="25400">
              <a:lnSpc>
                <a:spcPct val="100000"/>
              </a:lnSpc>
              <a:spcBef>
                <a:spcPts val="4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88" r:id="rId1"/>
    <p:sldLayoutId id="2147483661" r:id="rId2"/>
    <p:sldLayoutId id="2147483662" r:id="rId3"/>
    <p:sldLayoutId id="2147483663" r:id="rId4"/>
    <p:sldLayoutId id="2147483664" r:id="rId5"/>
    <p:sldLayoutId id="2147483665" r:id="rId6"/>
    <p:sldLayoutId id="2147483666" r:id="rId7"/>
    <p:sldLayoutId id="2147483710"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42" y="6731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287342" y="1820865"/>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dirty="0">
              <a:latin typeface="Trebuchet MS"/>
            </a:endParaRPr>
          </a:p>
        </p:txBody>
      </p:sp>
      <p:sp>
        <p:nvSpPr>
          <p:cNvPr id="1029" name="Rectangle 5"/>
          <p:cNvSpPr>
            <a:spLocks noGrp="1" noChangeArrowheads="1"/>
          </p:cNvSpPr>
          <p:nvPr>
            <p:ph type="ftr" sz="quarter" idx="3"/>
          </p:nvPr>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IN" dirty="0">
                <a:latin typeface="Trebuchet MS"/>
              </a:rPr>
              <a:t>Goods &amp; Services Tax- Training Module</a:t>
            </a:r>
            <a:endParaRPr lang="en-GB" dirty="0">
              <a:latin typeface="Trebuchet MS"/>
            </a:endParaRPr>
          </a:p>
        </p:txBody>
      </p:sp>
      <p:pic>
        <p:nvPicPr>
          <p:cNvPr id="1033" name="Picture 9" descr="BDO_Logo_RGB 100%"/>
          <p:cNvPicPr>
            <a:picLocks noChangeAspect="1" noChangeArrowheads="1"/>
          </p:cNvPicPr>
          <p:nvPr/>
        </p:nvPicPr>
        <p:blipFill>
          <a:blip r:embed="rId22" cstate="print"/>
          <a:srcRect/>
          <a:stretch>
            <a:fillRect/>
          </a:stretch>
        </p:blipFill>
        <p:spPr bwMode="auto">
          <a:xfrm>
            <a:off x="7881942" y="6238875"/>
            <a:ext cx="974725" cy="374650"/>
          </a:xfrm>
          <a:prstGeom prst="rect">
            <a:avLst/>
          </a:prstGeom>
          <a:noFill/>
        </p:spPr>
      </p:pic>
      <p:sp>
        <p:nvSpPr>
          <p:cNvPr id="1035" name="Freeform 11"/>
          <p:cNvSpPr>
            <a:spLocks noChangeAspect="1"/>
          </p:cNvSpPr>
          <p:nvPr/>
        </p:nvSpPr>
        <p:spPr bwMode="gray">
          <a:xfrm>
            <a:off x="578886"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036" name="Freeform 12"/>
          <p:cNvSpPr>
            <a:spLocks noChangeAspect="1"/>
          </p:cNvSpPr>
          <p:nvPr/>
        </p:nvSpPr>
        <p:spPr bwMode="gray">
          <a:xfrm>
            <a:off x="578886"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2" name="Slide Number Placeholder 5"/>
          <p:cNvSpPr>
            <a:spLocks noGrp="1"/>
          </p:cNvSpPr>
          <p:nvPr>
            <p:ph type="sldNum" sz="quarter" idx="4"/>
          </p:nvPr>
        </p:nvSpPr>
        <p:spPr>
          <a:xfrm>
            <a:off x="808312" y="6486525"/>
            <a:ext cx="2133600" cy="165100"/>
          </a:xfrm>
          <a:prstGeom prst="rect">
            <a:avLst/>
          </a:prstGeom>
        </p:spPr>
        <p:txBody>
          <a:bodyPr/>
          <a:lstStyle>
            <a:lvl1pPr algn="l">
              <a:defRPr lang="en-US" sz="1000" b="0" kern="1200" dirty="0" smtClean="0">
                <a:solidFill>
                  <a:srgbClr val="ED1A3B"/>
                </a:solidFill>
                <a:latin typeface="Trebuchet MS"/>
                <a:ea typeface="+mn-ea"/>
                <a:cs typeface="+mn-cs"/>
              </a:defRPr>
            </a:lvl1pPr>
          </a:lstStyle>
          <a:p>
            <a:r>
              <a:rPr lang="en-US" dirty="0"/>
              <a:t>Page </a:t>
            </a:r>
            <a:fld id="{FCB1DDC9-AE18-490A-A1BD-F4DDF3251E4D}" type="slidenum">
              <a:rPr smtClean="0"/>
              <a:pPr/>
              <a:t>‹#›</a:t>
            </a:fld>
            <a:endParaRPr dirty="0"/>
          </a:p>
        </p:txBody>
      </p:sp>
    </p:spTree>
    <p:extLst>
      <p:ext uri="{BB962C8B-B14F-4D97-AF65-F5344CB8AC3E}">
        <p14:creationId xmlns:p14="http://schemas.microsoft.com/office/powerpoint/2010/main" val="11343703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hd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42" y="6731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287342" y="1820865"/>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dirty="0">
              <a:latin typeface="Trebuchet MS"/>
            </a:endParaRPr>
          </a:p>
        </p:txBody>
      </p:sp>
      <p:sp>
        <p:nvSpPr>
          <p:cNvPr id="1029" name="Rectangle 5"/>
          <p:cNvSpPr>
            <a:spLocks noGrp="1" noChangeArrowheads="1"/>
          </p:cNvSpPr>
          <p:nvPr>
            <p:ph type="ftr" sz="quarter" idx="3"/>
          </p:nvPr>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IN" dirty="0">
                <a:latin typeface="Trebuchet MS"/>
              </a:rPr>
              <a:t>Goods &amp; Services Tax- Training Module</a:t>
            </a:r>
            <a:endParaRPr lang="en-GB" dirty="0">
              <a:latin typeface="Trebuchet MS"/>
            </a:endParaRPr>
          </a:p>
        </p:txBody>
      </p:sp>
      <p:pic>
        <p:nvPicPr>
          <p:cNvPr id="1033" name="Picture 9" descr="BDO_Logo_RGB 100%"/>
          <p:cNvPicPr>
            <a:picLocks noChangeAspect="1" noChangeArrowheads="1"/>
          </p:cNvPicPr>
          <p:nvPr/>
        </p:nvPicPr>
        <p:blipFill>
          <a:blip r:embed="rId21" cstate="print"/>
          <a:srcRect/>
          <a:stretch>
            <a:fillRect/>
          </a:stretch>
        </p:blipFill>
        <p:spPr bwMode="auto">
          <a:xfrm>
            <a:off x="7881942" y="6238875"/>
            <a:ext cx="974725" cy="374650"/>
          </a:xfrm>
          <a:prstGeom prst="rect">
            <a:avLst/>
          </a:prstGeom>
          <a:noFill/>
        </p:spPr>
      </p:pic>
      <p:sp>
        <p:nvSpPr>
          <p:cNvPr id="1035" name="Freeform 11"/>
          <p:cNvSpPr>
            <a:spLocks noChangeAspect="1"/>
          </p:cNvSpPr>
          <p:nvPr/>
        </p:nvSpPr>
        <p:spPr bwMode="gray">
          <a:xfrm>
            <a:off x="578886"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036" name="Freeform 12"/>
          <p:cNvSpPr>
            <a:spLocks noChangeAspect="1"/>
          </p:cNvSpPr>
          <p:nvPr/>
        </p:nvSpPr>
        <p:spPr bwMode="gray">
          <a:xfrm>
            <a:off x="578886" y="6238875"/>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solidFill>
                <a:srgbClr val="FFFFFF"/>
              </a:solidFill>
              <a:latin typeface="Trebuchet MS"/>
            </a:endParaRPr>
          </a:p>
        </p:txBody>
      </p:sp>
      <p:sp>
        <p:nvSpPr>
          <p:cNvPr id="12" name="Slide Number Placeholder 5"/>
          <p:cNvSpPr>
            <a:spLocks noGrp="1"/>
          </p:cNvSpPr>
          <p:nvPr>
            <p:ph type="sldNum" sz="quarter" idx="4"/>
          </p:nvPr>
        </p:nvSpPr>
        <p:spPr>
          <a:xfrm>
            <a:off x="808312" y="6486525"/>
            <a:ext cx="2133600" cy="165100"/>
          </a:xfrm>
          <a:prstGeom prst="rect">
            <a:avLst/>
          </a:prstGeom>
        </p:spPr>
        <p:txBody>
          <a:bodyPr/>
          <a:lstStyle>
            <a:lvl1pPr algn="l">
              <a:defRPr lang="en-US" sz="1000" b="0" kern="1200" dirty="0" smtClean="0">
                <a:solidFill>
                  <a:srgbClr val="ED1A3B"/>
                </a:solidFill>
                <a:latin typeface="Trebuchet MS"/>
                <a:ea typeface="+mn-ea"/>
                <a:cs typeface="+mn-cs"/>
              </a:defRPr>
            </a:lvl1pPr>
          </a:lstStyle>
          <a:p>
            <a:r>
              <a:rPr lang="en-US" dirty="0"/>
              <a:t>Page </a:t>
            </a:r>
            <a:fld id="{FCB1DDC9-AE18-490A-A1BD-F4DDF3251E4D}" type="slidenum">
              <a:rPr smtClean="0"/>
              <a:pPr/>
              <a:t>‹#›</a:t>
            </a:fld>
            <a:endParaRPr dirty="0"/>
          </a:p>
        </p:txBody>
      </p:sp>
    </p:spTree>
    <p:extLst>
      <p:ext uri="{BB962C8B-B14F-4D97-AF65-F5344CB8AC3E}">
        <p14:creationId xmlns:p14="http://schemas.microsoft.com/office/powerpoint/2010/main" val="34863019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hdr="0" dt="0"/>
  <p:txStyles>
    <p:titleStyle>
      <a:lvl1pPr algn="l" rtl="0" eaLnBrk="1" fontAlgn="base" hangingPunct="1">
        <a:lnSpc>
          <a:spcPct val="105000"/>
        </a:lnSpc>
        <a:spcBef>
          <a:spcPct val="0"/>
        </a:spcBef>
        <a:spcAft>
          <a:spcPct val="0"/>
        </a:spcAft>
        <a:defRPr sz="28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786860"/>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mn-lt"/>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bdo.in/"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a:extLst>
              <a:ext uri="{FF2B5EF4-FFF2-40B4-BE49-F238E27FC236}">
                <a16:creationId xmlns:a16="http://schemas.microsoft.com/office/drawing/2014/main" id="{3A337DBE-F41E-4B56-9B61-C165B789794C}"/>
              </a:ext>
            </a:extLst>
          </p:cNvPr>
          <p:cNvSpPr txBox="1">
            <a:spLocks/>
          </p:cNvSpPr>
          <p:nvPr/>
        </p:nvSpPr>
        <p:spPr>
          <a:xfrm>
            <a:off x="2057400" y="990600"/>
            <a:ext cx="7086600" cy="2497693"/>
          </a:xfrm>
          <a:prstGeom prst="snip2DiagRect">
            <a:avLst>
              <a:gd name="adj1" fmla="val 0"/>
              <a:gd name="adj2" fmla="val 16667"/>
            </a:avLst>
          </a:prstGeom>
          <a:noFill/>
        </p:spPr>
        <p:txBody>
          <a:bodyPr wrap="square" lIns="0" tIns="0" rIns="0" bIns="0">
            <a:spAutoFit/>
          </a:bodyPr>
          <a:lstStyle>
            <a:lvl1pPr>
              <a:defRPr sz="2600" b="1" i="0">
                <a:solidFill>
                  <a:srgbClr val="97002D"/>
                </a:solidFill>
                <a:latin typeface="Trebuchet MS"/>
                <a:ea typeface="+mj-ea"/>
                <a:cs typeface="Trebuchet MS"/>
              </a:defRPr>
            </a:lvl1pPr>
          </a:lstStyle>
          <a:p>
            <a:br>
              <a:rPr lang="en-GB" sz="2400" kern="1200" dirty="0"/>
            </a:br>
            <a:r>
              <a:rPr lang="en-GB" sz="2400" kern="1200" dirty="0"/>
              <a:t>NEW GST RETURNS – AN OVERVIEW</a:t>
            </a:r>
          </a:p>
          <a:p>
            <a:endParaRPr lang="en-GB" sz="2400" dirty="0"/>
          </a:p>
          <a:p>
            <a:endParaRPr lang="en-GB" sz="2400" kern="1200" dirty="0"/>
          </a:p>
          <a:p>
            <a:r>
              <a:rPr lang="en-GB" sz="2400" kern="1200" dirty="0"/>
              <a:t>ICSI HYDERABAD | July 1, 2019</a:t>
            </a:r>
            <a:br>
              <a:rPr lang="en-GB" sz="2400" kern="1200" dirty="0"/>
            </a:br>
            <a:endParaRPr lang="en-GB" sz="1600" kern="1200" dirty="0"/>
          </a:p>
        </p:txBody>
      </p:sp>
    </p:spTree>
    <p:extLst>
      <p:ext uri="{BB962C8B-B14F-4D97-AF65-F5344CB8AC3E}">
        <p14:creationId xmlns:p14="http://schemas.microsoft.com/office/powerpoint/2010/main" val="136504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6467-C187-4D03-8105-3CC5CE7FFCB4}"/>
              </a:ext>
            </a:extLst>
          </p:cNvPr>
          <p:cNvSpPr>
            <a:spLocks noGrp="1"/>
          </p:cNvSpPr>
          <p:nvPr>
            <p:ph type="title"/>
          </p:nvPr>
        </p:nvSpPr>
        <p:spPr>
          <a:xfrm>
            <a:off x="433069" y="697179"/>
            <a:ext cx="8277860" cy="400110"/>
          </a:xfrm>
        </p:spPr>
        <p:txBody>
          <a:bodyPr/>
          <a:lstStyle/>
          <a:p>
            <a:r>
              <a:rPr lang="en-IN" dirty="0"/>
              <a:t>NEW GST RETURNS – TURNOVER &lt;= 5 Crores</a:t>
            </a:r>
          </a:p>
        </p:txBody>
      </p:sp>
      <p:sp>
        <p:nvSpPr>
          <p:cNvPr id="5" name="object 2">
            <a:extLst>
              <a:ext uri="{FF2B5EF4-FFF2-40B4-BE49-F238E27FC236}">
                <a16:creationId xmlns:a16="http://schemas.microsoft.com/office/drawing/2014/main" id="{B29EBC01-693A-4B37-824A-A5449BD9D8AD}"/>
              </a:ext>
            </a:extLst>
          </p:cNvPr>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graphicFrame>
        <p:nvGraphicFramePr>
          <p:cNvPr id="7" name="Table 6">
            <a:extLst>
              <a:ext uri="{FF2B5EF4-FFF2-40B4-BE49-F238E27FC236}">
                <a16:creationId xmlns:a16="http://schemas.microsoft.com/office/drawing/2014/main" id="{DB889931-CB50-42F2-BE98-EE4BE05CFC32}"/>
              </a:ext>
            </a:extLst>
          </p:cNvPr>
          <p:cNvGraphicFramePr>
            <a:graphicFrameLocks noGrp="1"/>
          </p:cNvGraphicFramePr>
          <p:nvPr>
            <p:extLst>
              <p:ext uri="{D42A27DB-BD31-4B8C-83A1-F6EECF244321}">
                <p14:modId xmlns:p14="http://schemas.microsoft.com/office/powerpoint/2010/main" val="4004715112"/>
              </p:ext>
            </p:extLst>
          </p:nvPr>
        </p:nvGraphicFramePr>
        <p:xfrm>
          <a:off x="457200" y="1397000"/>
          <a:ext cx="8277860" cy="4337595"/>
        </p:xfrm>
        <a:graphic>
          <a:graphicData uri="http://schemas.openxmlformats.org/drawingml/2006/table">
            <a:tbl>
              <a:tblPr firstRow="1" bandRow="1">
                <a:solidFill>
                  <a:srgbClr val="98002E"/>
                </a:solidFill>
                <a:tableStyleId>{21E4AEA4-8DFA-4A89-87EB-49C32662AFE0}</a:tableStyleId>
              </a:tblPr>
              <a:tblGrid>
                <a:gridCol w="962660">
                  <a:extLst>
                    <a:ext uri="{9D8B030D-6E8A-4147-A177-3AD203B41FA5}">
                      <a16:colId xmlns:a16="http://schemas.microsoft.com/office/drawing/2014/main" val="3627561324"/>
                    </a:ext>
                  </a:extLst>
                </a:gridCol>
                <a:gridCol w="1219200">
                  <a:extLst>
                    <a:ext uri="{9D8B030D-6E8A-4147-A177-3AD203B41FA5}">
                      <a16:colId xmlns:a16="http://schemas.microsoft.com/office/drawing/2014/main" val="1879587301"/>
                    </a:ext>
                  </a:extLst>
                </a:gridCol>
                <a:gridCol w="3456940">
                  <a:extLst>
                    <a:ext uri="{9D8B030D-6E8A-4147-A177-3AD203B41FA5}">
                      <a16:colId xmlns:a16="http://schemas.microsoft.com/office/drawing/2014/main" val="1165066671"/>
                    </a:ext>
                  </a:extLst>
                </a:gridCol>
                <a:gridCol w="2639060">
                  <a:extLst>
                    <a:ext uri="{9D8B030D-6E8A-4147-A177-3AD203B41FA5}">
                      <a16:colId xmlns:a16="http://schemas.microsoft.com/office/drawing/2014/main" val="1337020821"/>
                    </a:ext>
                  </a:extLst>
                </a:gridCol>
              </a:tblGrid>
              <a:tr h="514048">
                <a:tc>
                  <a:txBody>
                    <a:bodyPr/>
                    <a:lstStyle/>
                    <a:p>
                      <a:pPr algn="ctr"/>
                      <a:r>
                        <a:rPr lang="en-IN" sz="1300" dirty="0">
                          <a:latin typeface="Trebuchet MS" panose="020B0603020202020204" pitchFamily="34" charset="0"/>
                        </a:rPr>
                        <a:t>RETURNS TYPE</a:t>
                      </a:r>
                    </a:p>
                  </a:txBody>
                  <a:tcPr anchor="ctr">
                    <a:solidFill>
                      <a:srgbClr val="97002D"/>
                    </a:solidFill>
                  </a:tcPr>
                </a:tc>
                <a:tc>
                  <a:txBody>
                    <a:bodyPr/>
                    <a:lstStyle/>
                    <a:p>
                      <a:pPr algn="ctr"/>
                      <a:r>
                        <a:rPr lang="en-IN" sz="1300" dirty="0">
                          <a:latin typeface="Trebuchet MS" panose="020B0603020202020204" pitchFamily="34" charset="0"/>
                        </a:rPr>
                        <a:t>PERIODICITY OF FILING</a:t>
                      </a:r>
                    </a:p>
                  </a:txBody>
                  <a:tcPr anchor="ctr">
                    <a:solidFill>
                      <a:srgbClr val="97002D"/>
                    </a:solidFill>
                  </a:tcPr>
                </a:tc>
                <a:tc>
                  <a:txBody>
                    <a:bodyPr/>
                    <a:lstStyle/>
                    <a:p>
                      <a:pPr algn="ctr"/>
                      <a:r>
                        <a:rPr lang="en-IN" sz="1300" dirty="0">
                          <a:latin typeface="Trebuchet MS" panose="020B0603020202020204" pitchFamily="34" charset="0"/>
                        </a:rPr>
                        <a:t>APPLICABILITY</a:t>
                      </a:r>
                    </a:p>
                  </a:txBody>
                  <a:tcPr anchor="ctr">
                    <a:solidFill>
                      <a:srgbClr val="97002D"/>
                    </a:solidFill>
                  </a:tcPr>
                </a:tc>
                <a:tc>
                  <a:txBody>
                    <a:bodyPr/>
                    <a:lstStyle/>
                    <a:p>
                      <a:pPr algn="ctr"/>
                      <a:r>
                        <a:rPr lang="en-IN" sz="1300" dirty="0">
                          <a:latin typeface="Trebuchet MS" panose="020B0603020202020204" pitchFamily="34" charset="0"/>
                        </a:rPr>
                        <a:t>EXCEPTIONS</a:t>
                      </a:r>
                    </a:p>
                  </a:txBody>
                  <a:tcPr anchor="ctr">
                    <a:solidFill>
                      <a:srgbClr val="97002D"/>
                    </a:solidFill>
                  </a:tcPr>
                </a:tc>
                <a:extLst>
                  <a:ext uri="{0D108BD9-81ED-4DB2-BD59-A6C34878D82A}">
                    <a16:rowId xmlns:a16="http://schemas.microsoft.com/office/drawing/2014/main" val="3826234681"/>
                  </a:ext>
                </a:extLst>
              </a:tr>
              <a:tr h="1130905">
                <a:tc>
                  <a:txBody>
                    <a:bodyPr/>
                    <a:lstStyle/>
                    <a:p>
                      <a:r>
                        <a:rPr lang="en-IN" sz="1400" dirty="0">
                          <a:latin typeface="Trebuchet MS" panose="020B0603020202020204" pitchFamily="34" charset="0"/>
                        </a:rPr>
                        <a:t>Sahaj</a:t>
                      </a:r>
                    </a:p>
                  </a:txBody>
                  <a:tcPr anchor="ctr"/>
                </a:tc>
                <a:tc>
                  <a:txBody>
                    <a:bodyPr/>
                    <a:lstStyle/>
                    <a:p>
                      <a:r>
                        <a:rPr lang="en-IN" sz="1400" dirty="0">
                          <a:latin typeface="Trebuchet MS" panose="020B0603020202020204" pitchFamily="34" charset="0"/>
                        </a:rPr>
                        <a:t>Quarterly</a:t>
                      </a:r>
                    </a:p>
                  </a:txBody>
                  <a:tcPr anchor="ctr"/>
                </a:tc>
                <a:tc>
                  <a:txBody>
                    <a:bodyPr/>
                    <a:lstStyle/>
                    <a:p>
                      <a:pPr marL="285750" indent="-285750">
                        <a:buFont typeface="Arial" panose="020B0604020202020204" pitchFamily="34" charset="0"/>
                        <a:buChar char="•"/>
                      </a:pPr>
                      <a:r>
                        <a:rPr lang="en-IN" sz="1400" dirty="0">
                          <a:latin typeface="Trebuchet MS" panose="020B0603020202020204" pitchFamily="34" charset="0"/>
                        </a:rPr>
                        <a:t>Outward supply under B2C category</a:t>
                      </a:r>
                    </a:p>
                    <a:p>
                      <a:pPr marL="285750" indent="-285750">
                        <a:buFont typeface="Arial" panose="020B0604020202020204" pitchFamily="34" charset="0"/>
                        <a:buChar char="•"/>
                      </a:pPr>
                      <a:r>
                        <a:rPr lang="en-IN" sz="1400" dirty="0">
                          <a:latin typeface="Trebuchet MS" panose="020B0603020202020204" pitchFamily="34" charset="0"/>
                        </a:rPr>
                        <a:t>Inward supplies including supplies attracting RCM</a:t>
                      </a:r>
                    </a:p>
                  </a:txBody>
                  <a:tcPr anchor="ctr"/>
                </a:tc>
                <a:tc>
                  <a:txBody>
                    <a:bodyPr/>
                    <a:lstStyle/>
                    <a:p>
                      <a:pPr marL="285750" indent="-285750">
                        <a:buFont typeface="Arial" panose="020B0604020202020204" pitchFamily="34" charset="0"/>
                        <a:buChar char="•"/>
                      </a:pPr>
                      <a:r>
                        <a:rPr lang="en-IN" sz="1400" dirty="0">
                          <a:latin typeface="Trebuchet MS" panose="020B0603020202020204" pitchFamily="34" charset="0"/>
                        </a:rPr>
                        <a:t>Supplies made through E-commerce operator.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a:latin typeface="Trebuchet MS" panose="020B0603020202020204" pitchFamily="34" charset="0"/>
                        </a:rPr>
                        <a:t>Not allowed to take credit on missing invoices.</a:t>
                      </a:r>
                    </a:p>
                  </a:txBody>
                  <a:tcPr anchor="ctr"/>
                </a:tc>
                <a:extLst>
                  <a:ext uri="{0D108BD9-81ED-4DB2-BD59-A6C34878D82A}">
                    <a16:rowId xmlns:a16="http://schemas.microsoft.com/office/drawing/2014/main" val="797599043"/>
                  </a:ext>
                </a:extLst>
              </a:tr>
              <a:tr h="1747762">
                <a:tc>
                  <a:txBody>
                    <a:bodyPr/>
                    <a:lstStyle/>
                    <a:p>
                      <a:r>
                        <a:rPr lang="en-IN" sz="1400" dirty="0">
                          <a:latin typeface="Trebuchet MS" panose="020B0603020202020204" pitchFamily="34" charset="0"/>
                        </a:rPr>
                        <a:t>Sugam</a:t>
                      </a:r>
                    </a:p>
                  </a:txBody>
                  <a:tcPr anchor="ctr"/>
                </a:tc>
                <a:tc>
                  <a:txBody>
                    <a:bodyPr/>
                    <a:lstStyle/>
                    <a:p>
                      <a:r>
                        <a:rPr lang="en-IN" sz="1400" dirty="0">
                          <a:latin typeface="Trebuchet MS" panose="020B0603020202020204" pitchFamily="34" charset="0"/>
                        </a:rPr>
                        <a:t>Quarterly</a:t>
                      </a:r>
                    </a:p>
                  </a:txBody>
                  <a:tcPr anchor="ctr"/>
                </a:tc>
                <a:tc>
                  <a:txBody>
                    <a:bodyPr/>
                    <a:lstStyle/>
                    <a:p>
                      <a:pPr marL="285750" indent="-285750">
                        <a:buFont typeface="Arial" panose="020B0604020202020204" pitchFamily="34" charset="0"/>
                        <a:buChar char="•"/>
                      </a:pPr>
                      <a:r>
                        <a:rPr lang="en-IN" sz="1400" dirty="0">
                          <a:latin typeface="Trebuchet MS" panose="020B0603020202020204" pitchFamily="34" charset="0"/>
                        </a:rPr>
                        <a:t>Outward supplies under B2B and B2C category</a:t>
                      </a:r>
                    </a:p>
                    <a:p>
                      <a:pPr marL="285750" indent="-285750">
                        <a:buFont typeface="Arial" panose="020B0604020202020204" pitchFamily="34" charset="0"/>
                        <a:buChar char="•"/>
                      </a:pPr>
                      <a:r>
                        <a:rPr lang="en-IN" sz="1400" dirty="0">
                          <a:latin typeface="Trebuchet MS" panose="020B0603020202020204" pitchFamily="34" charset="0"/>
                        </a:rPr>
                        <a:t>Inward supplies including supplies attracting RCM</a:t>
                      </a:r>
                    </a:p>
                  </a:txBody>
                  <a:tcPr anchor="ctr"/>
                </a:tc>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a:latin typeface="Trebuchet MS" panose="020B0603020202020204" pitchFamily="34" charset="0"/>
                        </a:rPr>
                        <a:t>Cannot make supplies through E-commerce operator.</a:t>
                      </a:r>
                    </a:p>
                    <a:p>
                      <a:pPr marL="285750" indent="-285750">
                        <a:buFont typeface="Arial" panose="020B0604020202020204" pitchFamily="34" charset="0"/>
                        <a:buChar char="•"/>
                      </a:pPr>
                      <a:r>
                        <a:rPr lang="en-IN" sz="1400" dirty="0">
                          <a:latin typeface="Trebuchet MS" panose="020B0603020202020204" pitchFamily="34" charset="0"/>
                        </a:rPr>
                        <a:t>Not allowed to take credit on missing invoices.</a:t>
                      </a:r>
                    </a:p>
                  </a:txBody>
                  <a:tcPr anchor="ctr"/>
                </a:tc>
                <a:extLst>
                  <a:ext uri="{0D108BD9-81ED-4DB2-BD59-A6C34878D82A}">
                    <a16:rowId xmlns:a16="http://schemas.microsoft.com/office/drawing/2014/main" val="3678229285"/>
                  </a:ext>
                </a:extLst>
              </a:tr>
              <a:tr h="925286">
                <a:tc>
                  <a:txBody>
                    <a:bodyPr/>
                    <a:lstStyle/>
                    <a:p>
                      <a:r>
                        <a:rPr lang="en-IN" sz="1400" dirty="0">
                          <a:latin typeface="Trebuchet MS" panose="020B0603020202020204" pitchFamily="34" charset="0"/>
                        </a:rPr>
                        <a:t>Normal</a:t>
                      </a:r>
                    </a:p>
                  </a:txBody>
                  <a:tcPr anchor="ctr"/>
                </a:tc>
                <a:tc>
                  <a:txBody>
                    <a:bodyPr/>
                    <a:lstStyle/>
                    <a:p>
                      <a:r>
                        <a:rPr lang="en-IN" sz="1400" dirty="0">
                          <a:latin typeface="Trebuchet MS" panose="020B0603020202020204" pitchFamily="34" charset="0"/>
                        </a:rPr>
                        <a:t>Quarterly/ Monthly</a:t>
                      </a:r>
                    </a:p>
                  </a:txBody>
                  <a:tcPr anchor="ctr"/>
                </a:tc>
                <a:tc>
                  <a:txBody>
                    <a:bodyPr/>
                    <a:lstStyle/>
                    <a:p>
                      <a:pPr marL="171450" indent="-171450">
                        <a:buFont typeface="Arial" panose="020B0604020202020204" pitchFamily="34" charset="0"/>
                        <a:buChar char="•"/>
                      </a:pPr>
                      <a:r>
                        <a:rPr lang="en-IN" sz="1400" dirty="0">
                          <a:latin typeface="Trebuchet MS" panose="020B0603020202020204" pitchFamily="34" charset="0"/>
                        </a:rPr>
                        <a:t>All outward supplies</a:t>
                      </a:r>
                    </a:p>
                    <a:p>
                      <a:pPr marL="171450" indent="-171450">
                        <a:buFont typeface="Arial" panose="020B0604020202020204" pitchFamily="34" charset="0"/>
                        <a:buChar char="•"/>
                      </a:pPr>
                      <a:r>
                        <a:rPr lang="en-IN" sz="1400" dirty="0">
                          <a:latin typeface="Trebuchet MS" panose="020B0603020202020204" pitchFamily="34" charset="0"/>
                        </a:rPr>
                        <a:t>All inward supplies</a:t>
                      </a:r>
                    </a:p>
                    <a:p>
                      <a:pPr marL="171450" indent="-171450">
                        <a:buFont typeface="Arial" panose="020B0604020202020204" pitchFamily="34" charset="0"/>
                        <a:buChar char="•"/>
                      </a:pPr>
                      <a:r>
                        <a:rPr lang="en-IN" sz="1400" dirty="0">
                          <a:latin typeface="Trebuchet MS" panose="020B0603020202020204" pitchFamily="34" charset="0"/>
                        </a:rPr>
                        <a:t>Take provisional credit on missing invoices not uploaded by the supplier</a:t>
                      </a:r>
                    </a:p>
                  </a:txBody>
                  <a:tcPr anchor="ctr"/>
                </a:tc>
                <a:tc>
                  <a:txBody>
                    <a:bodyPr/>
                    <a:lstStyle/>
                    <a:p>
                      <a:pPr marL="285750" indent="-285750">
                        <a:buFont typeface="Arial" panose="020B0604020202020204" pitchFamily="34" charset="0"/>
                        <a:buChar char="•"/>
                      </a:pPr>
                      <a:r>
                        <a:rPr lang="en-IN" sz="1400" dirty="0">
                          <a:solidFill>
                            <a:schemeClr val="dk1"/>
                          </a:solidFill>
                          <a:latin typeface="Trebuchet MS" panose="020B0603020202020204" pitchFamily="34" charset="0"/>
                          <a:ea typeface="+mn-ea"/>
                          <a:cs typeface="+mn-cs"/>
                        </a:rPr>
                        <a:t>No exceptions as such</a:t>
                      </a:r>
                    </a:p>
                  </a:txBody>
                  <a:tcPr anchor="ctr"/>
                </a:tc>
                <a:extLst>
                  <a:ext uri="{0D108BD9-81ED-4DB2-BD59-A6C34878D82A}">
                    <a16:rowId xmlns:a16="http://schemas.microsoft.com/office/drawing/2014/main" val="4069898662"/>
                  </a:ext>
                </a:extLst>
              </a:tr>
            </a:tbl>
          </a:graphicData>
        </a:graphic>
      </p:graphicFrame>
      <p:sp>
        <p:nvSpPr>
          <p:cNvPr id="9" name="Slide Number Placeholder 8">
            <a:extLst>
              <a:ext uri="{FF2B5EF4-FFF2-40B4-BE49-F238E27FC236}">
                <a16:creationId xmlns:a16="http://schemas.microsoft.com/office/drawing/2014/main" id="{8D1FB9A9-6310-4E64-9AB1-270B2FFF9144}"/>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10</a:t>
            </a:fld>
            <a:endParaRPr lang="en-IN" dirty="0"/>
          </a:p>
        </p:txBody>
      </p:sp>
    </p:spTree>
    <p:extLst>
      <p:ext uri="{BB962C8B-B14F-4D97-AF65-F5344CB8AC3E}">
        <p14:creationId xmlns:p14="http://schemas.microsoft.com/office/powerpoint/2010/main" val="422534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9137498" cy="412292"/>
          </a:xfrm>
          <a:prstGeom prst="rect">
            <a:avLst/>
          </a:prstGeom>
        </p:spPr>
        <p:txBody>
          <a:bodyPr vert="horz" wrap="square" lIns="0" tIns="12065" rIns="0" bIns="0" rtlCol="0">
            <a:spAutoFit/>
          </a:bodyPr>
          <a:lstStyle/>
          <a:p>
            <a:pPr marL="12700">
              <a:lnSpc>
                <a:spcPct val="100000"/>
              </a:lnSpc>
              <a:spcBef>
                <a:spcPts val="95"/>
              </a:spcBef>
            </a:pPr>
            <a:r>
              <a:rPr lang="en-IN" spc="-15" dirty="0">
                <a:solidFill>
                  <a:srgbClr val="FFFFFF"/>
                </a:solidFill>
              </a:rPr>
              <a:t>KEY CHANGES AND </a:t>
            </a:r>
            <a:r>
              <a:rPr spc="-15" dirty="0">
                <a:solidFill>
                  <a:srgbClr val="FFFFFF"/>
                </a:solidFill>
              </a:rPr>
              <a:t>PROCEDURE </a:t>
            </a:r>
            <a:r>
              <a:rPr lang="en-IN" spc="-15" dirty="0">
                <a:solidFill>
                  <a:srgbClr val="FFFFFF"/>
                </a:solidFill>
              </a:rPr>
              <a:t>OF RETURN FILING</a:t>
            </a:r>
            <a:endParaRPr spc="-30" dirty="0">
              <a:solidFill>
                <a:srgbClr val="FFFFFF"/>
              </a:solidFill>
            </a:endParaRPr>
          </a:p>
        </p:txBody>
      </p:sp>
      <p:sp>
        <p:nvSpPr>
          <p:cNvPr id="4" name="Slide Number Placeholder 3">
            <a:extLst>
              <a:ext uri="{FF2B5EF4-FFF2-40B4-BE49-F238E27FC236}">
                <a16:creationId xmlns:a16="http://schemas.microsoft.com/office/drawing/2014/main" id="{6BB83345-84F5-4DB7-AD1B-DF316CD033D0}"/>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11</a:t>
            </a:fld>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502108"/>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FINAL CREDIT Vs PROVISIONAL CREDIT</a:t>
            </a:r>
            <a:endParaRPr spc="-10"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12</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sp>
        <p:nvSpPr>
          <p:cNvPr id="6" name="Rectangle 5">
            <a:extLst>
              <a:ext uri="{FF2B5EF4-FFF2-40B4-BE49-F238E27FC236}">
                <a16:creationId xmlns:a16="http://schemas.microsoft.com/office/drawing/2014/main" id="{24F715BF-9E97-4486-B2C5-684FE6952799}"/>
              </a:ext>
            </a:extLst>
          </p:cNvPr>
          <p:cNvSpPr/>
          <p:nvPr/>
        </p:nvSpPr>
        <p:spPr>
          <a:xfrm>
            <a:off x="628295" y="1767836"/>
            <a:ext cx="2343506" cy="1672591"/>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REAL TIME MATCHING BASED ON INVOICES UPLOADED</a:t>
            </a:r>
          </a:p>
        </p:txBody>
      </p:sp>
      <p:sp>
        <p:nvSpPr>
          <p:cNvPr id="13" name="Rectangle 12">
            <a:extLst>
              <a:ext uri="{FF2B5EF4-FFF2-40B4-BE49-F238E27FC236}">
                <a16:creationId xmlns:a16="http://schemas.microsoft.com/office/drawing/2014/main" id="{3942B6FC-020A-41A2-95E0-13A6A6E56D24}"/>
              </a:ext>
            </a:extLst>
          </p:cNvPr>
          <p:cNvSpPr/>
          <p:nvPr/>
        </p:nvSpPr>
        <p:spPr>
          <a:xfrm>
            <a:off x="3599282" y="1760218"/>
            <a:ext cx="2253369" cy="1680209"/>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dirty="0">
                <a:solidFill>
                  <a:schemeClr val="tx1"/>
                </a:solidFill>
              </a:rPr>
              <a:t>         FINAL CREDIT</a:t>
            </a:r>
          </a:p>
        </p:txBody>
      </p:sp>
      <p:sp>
        <p:nvSpPr>
          <p:cNvPr id="14" name="Rectangle 13">
            <a:extLst>
              <a:ext uri="{FF2B5EF4-FFF2-40B4-BE49-F238E27FC236}">
                <a16:creationId xmlns:a16="http://schemas.microsoft.com/office/drawing/2014/main" id="{29C63287-5A76-4BF0-AAC7-942918912E6F}"/>
              </a:ext>
            </a:extLst>
          </p:cNvPr>
          <p:cNvSpPr/>
          <p:nvPr/>
        </p:nvSpPr>
        <p:spPr>
          <a:xfrm>
            <a:off x="6418682" y="1710813"/>
            <a:ext cx="2268118" cy="1714377"/>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BETTER CONTROL OVER VENDORS</a:t>
            </a:r>
          </a:p>
        </p:txBody>
      </p:sp>
      <p:sp>
        <p:nvSpPr>
          <p:cNvPr id="15" name="Rectangle 14">
            <a:extLst>
              <a:ext uri="{FF2B5EF4-FFF2-40B4-BE49-F238E27FC236}">
                <a16:creationId xmlns:a16="http://schemas.microsoft.com/office/drawing/2014/main" id="{F6209980-FCA0-4072-9130-A2D806F29DA5}"/>
              </a:ext>
            </a:extLst>
          </p:cNvPr>
          <p:cNvSpPr/>
          <p:nvPr/>
        </p:nvSpPr>
        <p:spPr>
          <a:xfrm>
            <a:off x="725805" y="3890009"/>
            <a:ext cx="2245995" cy="1672591"/>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CREDIT BASED IN RESPECT OF MISSING INVOICES </a:t>
            </a:r>
          </a:p>
        </p:txBody>
      </p:sp>
      <p:sp>
        <p:nvSpPr>
          <p:cNvPr id="16" name="Rectangle 15">
            <a:extLst>
              <a:ext uri="{FF2B5EF4-FFF2-40B4-BE49-F238E27FC236}">
                <a16:creationId xmlns:a16="http://schemas.microsoft.com/office/drawing/2014/main" id="{FBE7B883-480E-4C71-A14D-506B90BB2035}"/>
              </a:ext>
            </a:extLst>
          </p:cNvPr>
          <p:cNvSpPr/>
          <p:nvPr/>
        </p:nvSpPr>
        <p:spPr>
          <a:xfrm>
            <a:off x="3621405" y="3886200"/>
            <a:ext cx="2245995" cy="1672591"/>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PROVISIONAL</a:t>
            </a:r>
            <a:r>
              <a:rPr lang="en-IN" b="1" dirty="0">
                <a:ln w="22225">
                  <a:solidFill>
                    <a:srgbClr val="97002D"/>
                  </a:solidFill>
                  <a:prstDash val="solid"/>
                </a:ln>
                <a:solidFill>
                  <a:srgbClr val="97002D"/>
                </a:solidFill>
              </a:rPr>
              <a:t> </a:t>
            </a:r>
            <a:r>
              <a:rPr lang="en-IN" dirty="0">
                <a:solidFill>
                  <a:schemeClr val="tx1"/>
                </a:solidFill>
              </a:rPr>
              <a:t>CREDIT</a:t>
            </a:r>
          </a:p>
        </p:txBody>
      </p:sp>
      <p:sp>
        <p:nvSpPr>
          <p:cNvPr id="17" name="Rectangle 16">
            <a:extLst>
              <a:ext uri="{FF2B5EF4-FFF2-40B4-BE49-F238E27FC236}">
                <a16:creationId xmlns:a16="http://schemas.microsoft.com/office/drawing/2014/main" id="{E440DA5E-120F-4B4D-8488-E6295680F987}"/>
              </a:ext>
            </a:extLst>
          </p:cNvPr>
          <p:cNvSpPr/>
          <p:nvPr/>
        </p:nvSpPr>
        <p:spPr>
          <a:xfrm>
            <a:off x="6517005" y="3886200"/>
            <a:ext cx="2245995" cy="1672591"/>
          </a:xfrm>
          <a:prstGeom prst="rect">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INCREASED COMPLIANCE ON THE PART OF RECIPIENT</a:t>
            </a:r>
          </a:p>
        </p:txBody>
      </p:sp>
      <p:cxnSp>
        <p:nvCxnSpPr>
          <p:cNvPr id="9" name="Straight Arrow Connector 8">
            <a:extLst>
              <a:ext uri="{FF2B5EF4-FFF2-40B4-BE49-F238E27FC236}">
                <a16:creationId xmlns:a16="http://schemas.microsoft.com/office/drawing/2014/main" id="{20DD5B35-D6A2-4845-9D08-BA6968526519}"/>
              </a:ext>
            </a:extLst>
          </p:cNvPr>
          <p:cNvCxnSpPr>
            <a:cxnSpLocks/>
          </p:cNvCxnSpPr>
          <p:nvPr/>
        </p:nvCxnSpPr>
        <p:spPr>
          <a:xfrm flipV="1">
            <a:off x="2975364" y="2590800"/>
            <a:ext cx="60603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1DE6EE6D-20B7-4138-9000-DA28AF096713}"/>
              </a:ext>
            </a:extLst>
          </p:cNvPr>
          <p:cNvCxnSpPr/>
          <p:nvPr/>
        </p:nvCxnSpPr>
        <p:spPr>
          <a:xfrm flipV="1">
            <a:off x="5794764" y="2588894"/>
            <a:ext cx="60603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9DF25A8A-FE36-49A2-96B2-C3E7AB56619A}"/>
              </a:ext>
            </a:extLst>
          </p:cNvPr>
          <p:cNvCxnSpPr>
            <a:cxnSpLocks/>
          </p:cNvCxnSpPr>
          <p:nvPr/>
        </p:nvCxnSpPr>
        <p:spPr>
          <a:xfrm flipV="1">
            <a:off x="2975364" y="4724400"/>
            <a:ext cx="60603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934E803D-5F08-4E37-822F-D94AC76B24A5}"/>
              </a:ext>
            </a:extLst>
          </p:cNvPr>
          <p:cNvCxnSpPr>
            <a:cxnSpLocks/>
          </p:cNvCxnSpPr>
          <p:nvPr/>
        </p:nvCxnSpPr>
        <p:spPr>
          <a:xfrm flipV="1">
            <a:off x="5870964" y="4724400"/>
            <a:ext cx="606036"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8344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697179"/>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 KEY CHANGES IN NEW RETURN FRAMEWORK</a:t>
            </a:r>
            <a:endParaRPr spc="-10"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2" name="object 22"/>
          <p:cNvSpPr txBox="1"/>
          <p:nvPr/>
        </p:nvSpPr>
        <p:spPr>
          <a:xfrm>
            <a:off x="475895" y="1267714"/>
            <a:ext cx="8363305" cy="2269852"/>
          </a:xfrm>
          <a:prstGeom prst="rect">
            <a:avLst/>
          </a:prstGeom>
        </p:spPr>
        <p:txBody>
          <a:bodyPr vert="horz" wrap="square" lIns="0" tIns="12700" rIns="0" bIns="0" rtlCol="0">
            <a:spAutoFit/>
          </a:bodyPr>
          <a:lstStyle/>
          <a:p>
            <a:pPr marL="298450" marR="8890" indent="-285750">
              <a:lnSpc>
                <a:spcPct val="100000"/>
              </a:lnSpc>
              <a:spcBef>
                <a:spcPts val="100"/>
              </a:spcBef>
              <a:buFont typeface="Wingdings" panose="05000000000000000000" pitchFamily="2" charset="2"/>
              <a:buChar char="ü"/>
              <a:tabLst>
                <a:tab pos="184150" algn="l"/>
              </a:tabLst>
            </a:pPr>
            <a:r>
              <a:rPr lang="en-US" sz="1400" spc="-5" dirty="0">
                <a:solidFill>
                  <a:srgbClr val="404040"/>
                </a:solidFill>
                <a:latin typeface="Trebuchet MS"/>
                <a:cs typeface="Trebuchet MS"/>
              </a:rPr>
              <a:t>Single return RET -1 with annexures ANX 1 and 2 to replace to the existing system of GSTR 1/2/3/ 3B</a:t>
            </a:r>
          </a:p>
          <a:p>
            <a:pPr marL="12700" marR="8890">
              <a:lnSpc>
                <a:spcPct val="100000"/>
              </a:lnSpc>
              <a:spcBef>
                <a:spcPts val="100"/>
              </a:spcBef>
              <a:tabLst>
                <a:tab pos="184150" algn="l"/>
              </a:tabLst>
            </a:pPr>
            <a:endParaRPr lang="en-US" sz="1400" spc="-5" dirty="0">
              <a:solidFill>
                <a:srgbClr val="404040"/>
              </a:solidFill>
              <a:latin typeface="Trebuchet MS"/>
              <a:cs typeface="Trebuchet MS"/>
            </a:endParaRPr>
          </a:p>
          <a:p>
            <a:pPr marL="298450" marR="8890" indent="-285750">
              <a:lnSpc>
                <a:spcPct val="100000"/>
              </a:lnSpc>
              <a:spcBef>
                <a:spcPts val="100"/>
              </a:spcBef>
              <a:buFont typeface="Wingdings" panose="05000000000000000000" pitchFamily="2" charset="2"/>
              <a:buChar char="ü"/>
              <a:tabLst>
                <a:tab pos="184150" algn="l"/>
              </a:tabLst>
            </a:pPr>
            <a:r>
              <a:rPr lang="en-US" sz="1400" spc="-5" dirty="0">
                <a:solidFill>
                  <a:srgbClr val="404040"/>
                </a:solidFill>
                <a:latin typeface="Trebuchet MS"/>
                <a:cs typeface="Trebuchet MS"/>
              </a:rPr>
              <a:t>New facility to make amendment to an existing return being introduced with this new framework </a:t>
            </a:r>
          </a:p>
          <a:p>
            <a:pPr marL="298450" marR="8890" indent="-285750">
              <a:lnSpc>
                <a:spcPct val="100000"/>
              </a:lnSpc>
              <a:spcBef>
                <a:spcPts val="100"/>
              </a:spcBef>
              <a:buFont typeface="Wingdings" panose="05000000000000000000" pitchFamily="2" charset="2"/>
              <a:buChar char="ü"/>
              <a:tabLst>
                <a:tab pos="184150" algn="l"/>
              </a:tabLst>
            </a:pPr>
            <a:endParaRPr lang="en-US" sz="1400" spc="-5" dirty="0">
              <a:solidFill>
                <a:srgbClr val="404040"/>
              </a:solidFill>
              <a:latin typeface="Trebuchet MS"/>
              <a:cs typeface="Trebuchet MS"/>
            </a:endParaRPr>
          </a:p>
          <a:p>
            <a:pPr marL="298450" marR="8890" indent="-285750">
              <a:lnSpc>
                <a:spcPct val="100000"/>
              </a:lnSpc>
              <a:spcBef>
                <a:spcPts val="100"/>
              </a:spcBef>
              <a:buFont typeface="Wingdings" panose="05000000000000000000" pitchFamily="2" charset="2"/>
              <a:buChar char="ü"/>
              <a:tabLst>
                <a:tab pos="184150" algn="l"/>
              </a:tabLst>
            </a:pPr>
            <a:r>
              <a:rPr lang="en-US" sz="1400" spc="-5" dirty="0">
                <a:solidFill>
                  <a:srgbClr val="404040"/>
                </a:solidFill>
                <a:latin typeface="Trebuchet MS"/>
                <a:cs typeface="Trebuchet MS"/>
              </a:rPr>
              <a:t>Option for daily uploading of invoices on a near real time basis by the supplier.</a:t>
            </a:r>
          </a:p>
          <a:p>
            <a:pPr marL="298450" marR="8890" indent="-285750">
              <a:lnSpc>
                <a:spcPct val="100000"/>
              </a:lnSpc>
              <a:spcBef>
                <a:spcPts val="100"/>
              </a:spcBef>
              <a:buFont typeface="Wingdings" panose="05000000000000000000" pitchFamily="2" charset="2"/>
              <a:buChar char="ü"/>
              <a:tabLst>
                <a:tab pos="184150" algn="l"/>
              </a:tabLst>
            </a:pPr>
            <a:endParaRPr lang="en-US" sz="1400" spc="-5" dirty="0">
              <a:solidFill>
                <a:srgbClr val="404040"/>
              </a:solidFill>
              <a:latin typeface="Trebuchet MS"/>
              <a:cs typeface="Trebuchet MS"/>
            </a:endParaRPr>
          </a:p>
          <a:p>
            <a:pPr marL="298450" marR="8890" indent="-285750">
              <a:lnSpc>
                <a:spcPct val="100000"/>
              </a:lnSpc>
              <a:spcBef>
                <a:spcPts val="100"/>
              </a:spcBef>
              <a:buFont typeface="Wingdings" panose="05000000000000000000" pitchFamily="2" charset="2"/>
              <a:buChar char="ü"/>
              <a:tabLst>
                <a:tab pos="184150" algn="l"/>
              </a:tabLst>
            </a:pPr>
            <a:r>
              <a:rPr lang="en-US" sz="1400" spc="-5" dirty="0">
                <a:solidFill>
                  <a:srgbClr val="404040"/>
                </a:solidFill>
                <a:latin typeface="Trebuchet MS"/>
                <a:cs typeface="Trebuchet MS"/>
              </a:rPr>
              <a:t>Details of documents uploaded by supplier available to recipient on a near real time basis. </a:t>
            </a:r>
          </a:p>
          <a:p>
            <a:pPr marL="298450" marR="8890" indent="-285750">
              <a:lnSpc>
                <a:spcPct val="100000"/>
              </a:lnSpc>
              <a:spcBef>
                <a:spcPts val="100"/>
              </a:spcBef>
              <a:buFont typeface="Wingdings" panose="05000000000000000000" pitchFamily="2" charset="2"/>
              <a:buChar char="ü"/>
              <a:tabLst>
                <a:tab pos="184150" algn="l"/>
              </a:tabLst>
            </a:pPr>
            <a:endParaRPr lang="en-US" sz="1400" spc="-5" dirty="0">
              <a:solidFill>
                <a:srgbClr val="404040"/>
              </a:solidFill>
              <a:latin typeface="Trebuchet MS"/>
              <a:cs typeface="Trebuchet MS"/>
            </a:endParaRPr>
          </a:p>
          <a:p>
            <a:pPr marL="298450" marR="8890" indent="-285750">
              <a:lnSpc>
                <a:spcPct val="100000"/>
              </a:lnSpc>
              <a:spcBef>
                <a:spcPts val="100"/>
              </a:spcBef>
              <a:buFont typeface="Wingdings" panose="05000000000000000000" pitchFamily="2" charset="2"/>
              <a:buChar char="ü"/>
              <a:tabLst>
                <a:tab pos="184150" algn="l"/>
              </a:tabLst>
            </a:pPr>
            <a:r>
              <a:rPr lang="en-US" sz="1400" spc="-5" dirty="0">
                <a:solidFill>
                  <a:srgbClr val="404040"/>
                </a:solidFill>
                <a:latin typeface="Trebuchet MS"/>
                <a:cs typeface="Trebuchet MS"/>
              </a:rPr>
              <a:t>Acceptance is on real time basis, however the option for rejection and pending shall be available post 10</a:t>
            </a:r>
            <a:r>
              <a:rPr lang="en-US" sz="1400" spc="-5" baseline="30000" dirty="0">
                <a:solidFill>
                  <a:srgbClr val="404040"/>
                </a:solidFill>
                <a:latin typeface="Trebuchet MS"/>
                <a:cs typeface="Trebuchet MS"/>
              </a:rPr>
              <a:t>th</a:t>
            </a:r>
            <a:r>
              <a:rPr lang="en-US" sz="1400" spc="-5" dirty="0">
                <a:solidFill>
                  <a:srgbClr val="404040"/>
                </a:solidFill>
                <a:latin typeface="Trebuchet MS"/>
                <a:cs typeface="Trebuchet MS"/>
              </a:rPr>
              <a:t> of succeeding month.</a:t>
            </a:r>
          </a:p>
        </p:txBody>
      </p:sp>
      <p:graphicFrame>
        <p:nvGraphicFramePr>
          <p:cNvPr id="24" name="Diagram 23">
            <a:extLst>
              <a:ext uri="{FF2B5EF4-FFF2-40B4-BE49-F238E27FC236}">
                <a16:creationId xmlns:a16="http://schemas.microsoft.com/office/drawing/2014/main" id="{3D8F633B-8404-4781-A77E-AAE69AB6C0B7}"/>
              </a:ext>
            </a:extLst>
          </p:cNvPr>
          <p:cNvGraphicFramePr/>
          <p:nvPr>
            <p:extLst/>
          </p:nvPr>
        </p:nvGraphicFramePr>
        <p:xfrm>
          <a:off x="481685" y="3124200"/>
          <a:ext cx="8339227" cy="2917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13</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sp>
        <p:nvSpPr>
          <p:cNvPr id="6" name="TextBox 5">
            <a:extLst>
              <a:ext uri="{FF2B5EF4-FFF2-40B4-BE49-F238E27FC236}">
                <a16:creationId xmlns:a16="http://schemas.microsoft.com/office/drawing/2014/main" id="{93640C2D-544B-457E-BD3B-46D4EB1C2C97}"/>
              </a:ext>
            </a:extLst>
          </p:cNvPr>
          <p:cNvSpPr txBox="1"/>
          <p:nvPr/>
        </p:nvSpPr>
        <p:spPr>
          <a:xfrm>
            <a:off x="725805" y="5603867"/>
            <a:ext cx="7981595" cy="415498"/>
          </a:xfrm>
          <a:prstGeom prst="rect">
            <a:avLst/>
          </a:prstGeom>
          <a:noFill/>
        </p:spPr>
        <p:txBody>
          <a:bodyPr wrap="square" rtlCol="0">
            <a:spAutoFit/>
          </a:bodyPr>
          <a:lstStyle/>
          <a:p>
            <a:r>
              <a:rPr lang="en-IN" sz="1050" i="1" dirty="0">
                <a:solidFill>
                  <a:srgbClr val="404040"/>
                </a:solidFill>
                <a:latin typeface="Trebuchet MS"/>
              </a:rPr>
              <a:t>*</a:t>
            </a:r>
            <a:r>
              <a:rPr lang="en-IN" sz="1000" i="1" dirty="0">
                <a:solidFill>
                  <a:srgbClr val="404040"/>
                </a:solidFill>
                <a:latin typeface="Trebuchet MS"/>
              </a:rPr>
              <a:t>This is based on our interpretation [as 17th is the last date to upload invoices by the supplier in order to file RET-1 with in due date].</a:t>
            </a:r>
          </a:p>
        </p:txBody>
      </p:sp>
    </p:spTree>
    <p:extLst>
      <p:ext uri="{BB962C8B-B14F-4D97-AF65-F5344CB8AC3E}">
        <p14:creationId xmlns:p14="http://schemas.microsoft.com/office/powerpoint/2010/main" val="393694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502108"/>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 KEY TIMELINES</a:t>
            </a:r>
            <a:endParaRPr spc="-10"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14</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sp>
        <p:nvSpPr>
          <p:cNvPr id="4" name="TextBox 3">
            <a:extLst>
              <a:ext uri="{FF2B5EF4-FFF2-40B4-BE49-F238E27FC236}">
                <a16:creationId xmlns:a16="http://schemas.microsoft.com/office/drawing/2014/main" id="{AAA49E42-DC64-417B-88E2-4819617CDF6A}"/>
              </a:ext>
            </a:extLst>
          </p:cNvPr>
          <p:cNvSpPr txBox="1"/>
          <p:nvPr/>
        </p:nvSpPr>
        <p:spPr>
          <a:xfrm>
            <a:off x="457200" y="990600"/>
            <a:ext cx="8257032" cy="338554"/>
          </a:xfrm>
          <a:prstGeom prst="rect">
            <a:avLst/>
          </a:prstGeom>
          <a:noFill/>
        </p:spPr>
        <p:txBody>
          <a:bodyPr wrap="square" rtlCol="0">
            <a:spAutoFit/>
          </a:bodyPr>
          <a:lstStyle/>
          <a:p>
            <a:r>
              <a:rPr lang="en-IN" sz="1600" dirty="0">
                <a:solidFill>
                  <a:srgbClr val="404040"/>
                </a:solidFill>
                <a:latin typeface="Trebuchet MS" panose="020B0603020202020204" pitchFamily="34" charset="0"/>
              </a:rPr>
              <a:t>Supplier timeline</a:t>
            </a:r>
            <a:r>
              <a:rPr lang="en-IN" sz="1400" dirty="0">
                <a:solidFill>
                  <a:srgbClr val="404040"/>
                </a:solidFill>
                <a:latin typeface="Trebuchet MS" panose="020B0603020202020204" pitchFamily="34" charset="0"/>
              </a:rPr>
              <a:t>:</a:t>
            </a:r>
          </a:p>
        </p:txBody>
      </p:sp>
      <p:graphicFrame>
        <p:nvGraphicFramePr>
          <p:cNvPr id="11" name="Diagram 10">
            <a:extLst>
              <a:ext uri="{FF2B5EF4-FFF2-40B4-BE49-F238E27FC236}">
                <a16:creationId xmlns:a16="http://schemas.microsoft.com/office/drawing/2014/main" id="{5A95DB11-63A7-4682-B00A-2A8CFCC29E75}"/>
              </a:ext>
            </a:extLst>
          </p:cNvPr>
          <p:cNvGraphicFramePr/>
          <p:nvPr>
            <p:extLst>
              <p:ext uri="{D42A27DB-BD31-4B8C-83A1-F6EECF244321}">
                <p14:modId xmlns:p14="http://schemas.microsoft.com/office/powerpoint/2010/main" val="40012395"/>
              </p:ext>
            </p:extLst>
          </p:nvPr>
        </p:nvGraphicFramePr>
        <p:xfrm>
          <a:off x="914400" y="1371600"/>
          <a:ext cx="6907174" cy="504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Cloud 20">
            <a:extLst>
              <a:ext uri="{FF2B5EF4-FFF2-40B4-BE49-F238E27FC236}">
                <a16:creationId xmlns:a16="http://schemas.microsoft.com/office/drawing/2014/main" id="{9C3CFCAC-B0AD-4698-8B76-06ABEF2E4479}"/>
              </a:ext>
            </a:extLst>
          </p:cNvPr>
          <p:cNvSpPr/>
          <p:nvPr/>
        </p:nvSpPr>
        <p:spPr>
          <a:xfrm>
            <a:off x="6019800" y="1828800"/>
            <a:ext cx="2291887" cy="2664543"/>
          </a:xfrm>
          <a:prstGeom prst="cloud">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rgbClr val="404040"/>
                </a:solidFill>
                <a:latin typeface="Trebuchet MS" panose="020B0603020202020204" pitchFamily="34" charset="0"/>
              </a:rPr>
              <a:t>Supplier has to upload invoices on or before 17</a:t>
            </a:r>
            <a:r>
              <a:rPr lang="en-IN" sz="1400" baseline="30000" dirty="0">
                <a:solidFill>
                  <a:srgbClr val="404040"/>
                </a:solidFill>
                <a:latin typeface="Trebuchet MS" panose="020B0603020202020204" pitchFamily="34" charset="0"/>
              </a:rPr>
              <a:t>th</a:t>
            </a:r>
            <a:r>
              <a:rPr lang="en-IN" sz="1400" dirty="0">
                <a:solidFill>
                  <a:srgbClr val="404040"/>
                </a:solidFill>
                <a:latin typeface="Trebuchet MS" panose="020B0603020202020204" pitchFamily="34" charset="0"/>
              </a:rPr>
              <a:t> of March in order to be reflected in Table 3A of RET-1 for that relevant month</a:t>
            </a:r>
          </a:p>
        </p:txBody>
      </p:sp>
    </p:spTree>
    <p:extLst>
      <p:ext uri="{BB962C8B-B14F-4D97-AF65-F5344CB8AC3E}">
        <p14:creationId xmlns:p14="http://schemas.microsoft.com/office/powerpoint/2010/main" val="166184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697179"/>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 KEY TIMELINES</a:t>
            </a:r>
            <a:endParaRPr spc="-10"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15</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sp>
        <p:nvSpPr>
          <p:cNvPr id="4" name="TextBox 3">
            <a:extLst>
              <a:ext uri="{FF2B5EF4-FFF2-40B4-BE49-F238E27FC236}">
                <a16:creationId xmlns:a16="http://schemas.microsoft.com/office/drawing/2014/main" id="{AAA49E42-DC64-417B-88E2-4819617CDF6A}"/>
              </a:ext>
            </a:extLst>
          </p:cNvPr>
          <p:cNvSpPr txBox="1"/>
          <p:nvPr/>
        </p:nvSpPr>
        <p:spPr>
          <a:xfrm>
            <a:off x="533400" y="1295400"/>
            <a:ext cx="8257032" cy="307777"/>
          </a:xfrm>
          <a:prstGeom prst="rect">
            <a:avLst/>
          </a:prstGeom>
          <a:noFill/>
        </p:spPr>
        <p:txBody>
          <a:bodyPr wrap="square" rtlCol="0">
            <a:spAutoFit/>
          </a:bodyPr>
          <a:lstStyle/>
          <a:p>
            <a:r>
              <a:rPr lang="en-IN" sz="1400" dirty="0">
                <a:solidFill>
                  <a:srgbClr val="404040"/>
                </a:solidFill>
                <a:latin typeface="Trebuchet MS" panose="020B0603020202020204" pitchFamily="34" charset="0"/>
              </a:rPr>
              <a:t>Customer timeline</a:t>
            </a:r>
            <a:r>
              <a:rPr lang="en-IN" sz="1400" dirty="0">
                <a:solidFill>
                  <a:srgbClr val="404040"/>
                </a:solidFill>
              </a:rPr>
              <a:t>:</a:t>
            </a:r>
          </a:p>
        </p:txBody>
      </p:sp>
      <p:graphicFrame>
        <p:nvGraphicFramePr>
          <p:cNvPr id="11" name="Diagram 10">
            <a:extLst>
              <a:ext uri="{FF2B5EF4-FFF2-40B4-BE49-F238E27FC236}">
                <a16:creationId xmlns:a16="http://schemas.microsoft.com/office/drawing/2014/main" id="{5A95DB11-63A7-4682-B00A-2A8CFCC29E75}"/>
              </a:ext>
            </a:extLst>
          </p:cNvPr>
          <p:cNvGraphicFramePr/>
          <p:nvPr>
            <p:extLst>
              <p:ext uri="{D42A27DB-BD31-4B8C-83A1-F6EECF244321}">
                <p14:modId xmlns:p14="http://schemas.microsoft.com/office/powerpoint/2010/main" val="572783738"/>
              </p:ext>
            </p:extLst>
          </p:nvPr>
        </p:nvGraphicFramePr>
        <p:xfrm>
          <a:off x="1066800" y="1913153"/>
          <a:ext cx="7239000" cy="174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5C4BEEE9-A12E-49C5-94E4-B1057CC68001}"/>
              </a:ext>
            </a:extLst>
          </p:cNvPr>
          <p:cNvCxnSpPr/>
          <p:nvPr/>
        </p:nvCxnSpPr>
        <p:spPr>
          <a:xfrm>
            <a:off x="3352800" y="2819400"/>
            <a:ext cx="228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0DEF3895-3A94-4FDB-B39D-4FE72C09738A}"/>
              </a:ext>
            </a:extLst>
          </p:cNvPr>
          <p:cNvCxnSpPr/>
          <p:nvPr/>
        </p:nvCxnSpPr>
        <p:spPr>
          <a:xfrm>
            <a:off x="5791200" y="2819400"/>
            <a:ext cx="2286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843F5181-CE8D-408D-B666-E5A6308D2B5A}"/>
              </a:ext>
            </a:extLst>
          </p:cNvPr>
          <p:cNvSpPr txBox="1"/>
          <p:nvPr/>
        </p:nvSpPr>
        <p:spPr>
          <a:xfrm>
            <a:off x="857605" y="4343400"/>
            <a:ext cx="7448195" cy="338554"/>
          </a:xfrm>
          <a:prstGeom prst="rect">
            <a:avLst/>
          </a:prstGeom>
          <a:noFill/>
        </p:spPr>
        <p:txBody>
          <a:bodyPr wrap="square" rtlCol="0">
            <a:spAutoFit/>
          </a:bodyPr>
          <a:lstStyle/>
          <a:p>
            <a:r>
              <a:rPr lang="en-IN" sz="1600" dirty="0">
                <a:solidFill>
                  <a:srgbClr val="404040"/>
                </a:solidFill>
                <a:latin typeface="Trebuchet MS" panose="020B0603020202020204" pitchFamily="34" charset="0"/>
              </a:rPr>
              <a:t>RET-1 : Due date of filing the return is on or before March 20</a:t>
            </a:r>
          </a:p>
        </p:txBody>
      </p:sp>
    </p:spTree>
    <p:extLst>
      <p:ext uri="{BB962C8B-B14F-4D97-AF65-F5344CB8AC3E}">
        <p14:creationId xmlns:p14="http://schemas.microsoft.com/office/powerpoint/2010/main" val="34780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697179"/>
            <a:ext cx="4091940" cy="421005"/>
          </a:xfrm>
          <a:prstGeom prst="rect">
            <a:avLst/>
          </a:prstGeom>
        </p:spPr>
        <p:txBody>
          <a:bodyPr vert="horz" wrap="square" lIns="0" tIns="12065" rIns="0" bIns="0" rtlCol="0">
            <a:spAutoFit/>
          </a:bodyPr>
          <a:lstStyle/>
          <a:p>
            <a:pPr marL="12700">
              <a:lnSpc>
                <a:spcPct val="100000"/>
              </a:lnSpc>
              <a:spcBef>
                <a:spcPts val="95"/>
              </a:spcBef>
            </a:pPr>
            <a:r>
              <a:rPr spc="-15" dirty="0"/>
              <a:t>PROCEDURE </a:t>
            </a:r>
            <a:r>
              <a:rPr spc="-10" dirty="0"/>
              <a:t>FOR</a:t>
            </a:r>
            <a:r>
              <a:rPr spc="55" dirty="0"/>
              <a:t> </a:t>
            </a:r>
            <a:r>
              <a:rPr spc="-10" dirty="0"/>
              <a:t>RETURNS</a:t>
            </a:r>
          </a:p>
        </p:txBody>
      </p:sp>
      <p:sp>
        <p:nvSpPr>
          <p:cNvPr id="4" name="object 4"/>
          <p:cNvSpPr/>
          <p:nvPr/>
        </p:nvSpPr>
        <p:spPr>
          <a:xfrm>
            <a:off x="323088" y="1472183"/>
            <a:ext cx="1015365" cy="835660"/>
          </a:xfrm>
          <a:custGeom>
            <a:avLst/>
            <a:gdLst/>
            <a:ahLst/>
            <a:cxnLst/>
            <a:rect l="l" t="t" r="r" b="b"/>
            <a:pathLst>
              <a:path w="1015365" h="835660">
                <a:moveTo>
                  <a:pt x="875792" y="0"/>
                </a:moveTo>
                <a:lnTo>
                  <a:pt x="139191" y="0"/>
                </a:lnTo>
                <a:lnTo>
                  <a:pt x="95196" y="7099"/>
                </a:lnTo>
                <a:lnTo>
                  <a:pt x="56987" y="26867"/>
                </a:lnTo>
                <a:lnTo>
                  <a:pt x="26856" y="57003"/>
                </a:lnTo>
                <a:lnTo>
                  <a:pt x="7096" y="95211"/>
                </a:lnTo>
                <a:lnTo>
                  <a:pt x="0" y="139191"/>
                </a:lnTo>
                <a:lnTo>
                  <a:pt x="0" y="695960"/>
                </a:lnTo>
                <a:lnTo>
                  <a:pt x="7096" y="739940"/>
                </a:lnTo>
                <a:lnTo>
                  <a:pt x="26856" y="778148"/>
                </a:lnTo>
                <a:lnTo>
                  <a:pt x="56987" y="808284"/>
                </a:lnTo>
                <a:lnTo>
                  <a:pt x="95196" y="828052"/>
                </a:lnTo>
                <a:lnTo>
                  <a:pt x="139191" y="835151"/>
                </a:lnTo>
                <a:lnTo>
                  <a:pt x="875792" y="835151"/>
                </a:lnTo>
                <a:lnTo>
                  <a:pt x="919772" y="828052"/>
                </a:lnTo>
                <a:lnTo>
                  <a:pt x="957980" y="808284"/>
                </a:lnTo>
                <a:lnTo>
                  <a:pt x="988116" y="778148"/>
                </a:lnTo>
                <a:lnTo>
                  <a:pt x="1007884" y="739940"/>
                </a:lnTo>
                <a:lnTo>
                  <a:pt x="1014984" y="695960"/>
                </a:lnTo>
                <a:lnTo>
                  <a:pt x="1014984" y="139191"/>
                </a:lnTo>
                <a:lnTo>
                  <a:pt x="1007884" y="95211"/>
                </a:lnTo>
                <a:lnTo>
                  <a:pt x="988116" y="57003"/>
                </a:lnTo>
                <a:lnTo>
                  <a:pt x="957980" y="26867"/>
                </a:lnTo>
                <a:lnTo>
                  <a:pt x="919772" y="7099"/>
                </a:lnTo>
                <a:lnTo>
                  <a:pt x="875792" y="0"/>
                </a:lnTo>
                <a:close/>
              </a:path>
            </a:pathLst>
          </a:custGeom>
          <a:solidFill>
            <a:srgbClr val="97002D"/>
          </a:solidFill>
        </p:spPr>
        <p:txBody>
          <a:bodyPr wrap="square" lIns="0" tIns="0" rIns="0" bIns="0" rtlCol="0"/>
          <a:lstStyle/>
          <a:p>
            <a:endParaRPr dirty="0"/>
          </a:p>
        </p:txBody>
      </p:sp>
      <p:sp>
        <p:nvSpPr>
          <p:cNvPr id="5" name="object 5"/>
          <p:cNvSpPr/>
          <p:nvPr/>
        </p:nvSpPr>
        <p:spPr>
          <a:xfrm>
            <a:off x="323088" y="1472183"/>
            <a:ext cx="1015365" cy="835660"/>
          </a:xfrm>
          <a:custGeom>
            <a:avLst/>
            <a:gdLst/>
            <a:ahLst/>
            <a:cxnLst/>
            <a:rect l="l" t="t" r="r" b="b"/>
            <a:pathLst>
              <a:path w="1015365" h="835660">
                <a:moveTo>
                  <a:pt x="0" y="139191"/>
                </a:moveTo>
                <a:lnTo>
                  <a:pt x="7096" y="95211"/>
                </a:lnTo>
                <a:lnTo>
                  <a:pt x="26856" y="57003"/>
                </a:lnTo>
                <a:lnTo>
                  <a:pt x="56987" y="26867"/>
                </a:lnTo>
                <a:lnTo>
                  <a:pt x="95196" y="7099"/>
                </a:lnTo>
                <a:lnTo>
                  <a:pt x="139191" y="0"/>
                </a:lnTo>
                <a:lnTo>
                  <a:pt x="875792" y="0"/>
                </a:lnTo>
                <a:lnTo>
                  <a:pt x="919772" y="7099"/>
                </a:lnTo>
                <a:lnTo>
                  <a:pt x="957980" y="26867"/>
                </a:lnTo>
                <a:lnTo>
                  <a:pt x="988116" y="57003"/>
                </a:lnTo>
                <a:lnTo>
                  <a:pt x="1007884" y="95211"/>
                </a:lnTo>
                <a:lnTo>
                  <a:pt x="1014984" y="139191"/>
                </a:lnTo>
                <a:lnTo>
                  <a:pt x="1014984" y="695960"/>
                </a:lnTo>
                <a:lnTo>
                  <a:pt x="1007884" y="739940"/>
                </a:lnTo>
                <a:lnTo>
                  <a:pt x="988116" y="778148"/>
                </a:lnTo>
                <a:lnTo>
                  <a:pt x="957980" y="808284"/>
                </a:lnTo>
                <a:lnTo>
                  <a:pt x="919772" y="828052"/>
                </a:lnTo>
                <a:lnTo>
                  <a:pt x="875792" y="835151"/>
                </a:lnTo>
                <a:lnTo>
                  <a:pt x="139191" y="835151"/>
                </a:lnTo>
                <a:lnTo>
                  <a:pt x="95196" y="828052"/>
                </a:lnTo>
                <a:lnTo>
                  <a:pt x="56987" y="808284"/>
                </a:lnTo>
                <a:lnTo>
                  <a:pt x="26856" y="778148"/>
                </a:lnTo>
                <a:lnTo>
                  <a:pt x="7096" y="739940"/>
                </a:lnTo>
                <a:lnTo>
                  <a:pt x="0" y="695960"/>
                </a:lnTo>
                <a:lnTo>
                  <a:pt x="0" y="139191"/>
                </a:lnTo>
                <a:close/>
              </a:path>
            </a:pathLst>
          </a:custGeom>
          <a:ln w="6096">
            <a:solidFill>
              <a:srgbClr val="000000"/>
            </a:solidFill>
          </a:ln>
        </p:spPr>
        <p:txBody>
          <a:bodyPr wrap="square" lIns="0" tIns="0" rIns="0" bIns="0" rtlCol="0"/>
          <a:lstStyle/>
          <a:p>
            <a:endParaRPr dirty="0"/>
          </a:p>
        </p:txBody>
      </p:sp>
      <p:sp>
        <p:nvSpPr>
          <p:cNvPr id="6" name="object 6"/>
          <p:cNvSpPr txBox="1"/>
          <p:nvPr/>
        </p:nvSpPr>
        <p:spPr>
          <a:xfrm>
            <a:off x="424078" y="1721411"/>
            <a:ext cx="810895" cy="335989"/>
          </a:xfrm>
          <a:prstGeom prst="rect">
            <a:avLst/>
          </a:prstGeom>
        </p:spPr>
        <p:txBody>
          <a:bodyPr vert="horz" wrap="square" lIns="0" tIns="12700" rIns="0" bIns="0" rtlCol="0">
            <a:spAutoFit/>
          </a:bodyPr>
          <a:lstStyle/>
          <a:p>
            <a:pPr marL="12065" marR="5080" indent="3810" algn="ctr">
              <a:lnSpc>
                <a:spcPct val="100299"/>
              </a:lnSpc>
              <a:spcBef>
                <a:spcPts val="100"/>
              </a:spcBef>
            </a:pPr>
            <a:r>
              <a:rPr lang="en-IN" sz="1050" dirty="0">
                <a:solidFill>
                  <a:srgbClr val="FFFFFF"/>
                </a:solidFill>
                <a:latin typeface="Trebuchet MS"/>
                <a:cs typeface="Trebuchet MS"/>
              </a:rPr>
              <a:t>Invoice date- Feb</a:t>
            </a:r>
            <a:endParaRPr sz="1050" dirty="0">
              <a:latin typeface="Trebuchet MS"/>
              <a:cs typeface="Trebuchet MS"/>
            </a:endParaRPr>
          </a:p>
        </p:txBody>
      </p:sp>
      <p:sp>
        <p:nvSpPr>
          <p:cNvPr id="7" name="object 7"/>
          <p:cNvSpPr/>
          <p:nvPr/>
        </p:nvSpPr>
        <p:spPr>
          <a:xfrm>
            <a:off x="2743200" y="1472183"/>
            <a:ext cx="1015365" cy="835660"/>
          </a:xfrm>
          <a:custGeom>
            <a:avLst/>
            <a:gdLst/>
            <a:ahLst/>
            <a:cxnLst/>
            <a:rect l="l" t="t" r="r" b="b"/>
            <a:pathLst>
              <a:path w="1015364" h="835660">
                <a:moveTo>
                  <a:pt x="875791" y="0"/>
                </a:moveTo>
                <a:lnTo>
                  <a:pt x="139192" y="0"/>
                </a:lnTo>
                <a:lnTo>
                  <a:pt x="95211" y="7099"/>
                </a:lnTo>
                <a:lnTo>
                  <a:pt x="57003" y="26867"/>
                </a:lnTo>
                <a:lnTo>
                  <a:pt x="26867" y="57003"/>
                </a:lnTo>
                <a:lnTo>
                  <a:pt x="7099" y="95211"/>
                </a:lnTo>
                <a:lnTo>
                  <a:pt x="0" y="139191"/>
                </a:lnTo>
                <a:lnTo>
                  <a:pt x="0" y="695960"/>
                </a:lnTo>
                <a:lnTo>
                  <a:pt x="7099" y="739940"/>
                </a:lnTo>
                <a:lnTo>
                  <a:pt x="26867" y="778148"/>
                </a:lnTo>
                <a:lnTo>
                  <a:pt x="57003" y="808284"/>
                </a:lnTo>
                <a:lnTo>
                  <a:pt x="95211" y="828052"/>
                </a:lnTo>
                <a:lnTo>
                  <a:pt x="139192" y="835151"/>
                </a:lnTo>
                <a:lnTo>
                  <a:pt x="875791" y="835151"/>
                </a:lnTo>
                <a:lnTo>
                  <a:pt x="919772" y="828052"/>
                </a:lnTo>
                <a:lnTo>
                  <a:pt x="957980" y="808284"/>
                </a:lnTo>
                <a:lnTo>
                  <a:pt x="988116" y="778148"/>
                </a:lnTo>
                <a:lnTo>
                  <a:pt x="1007884" y="739940"/>
                </a:lnTo>
                <a:lnTo>
                  <a:pt x="1014984" y="695960"/>
                </a:lnTo>
                <a:lnTo>
                  <a:pt x="1014984" y="139191"/>
                </a:lnTo>
                <a:lnTo>
                  <a:pt x="1007884" y="95211"/>
                </a:lnTo>
                <a:lnTo>
                  <a:pt x="988116" y="57003"/>
                </a:lnTo>
                <a:lnTo>
                  <a:pt x="957980" y="26867"/>
                </a:lnTo>
                <a:lnTo>
                  <a:pt x="919772" y="7099"/>
                </a:lnTo>
                <a:lnTo>
                  <a:pt x="875791" y="0"/>
                </a:lnTo>
                <a:close/>
              </a:path>
            </a:pathLst>
          </a:custGeom>
          <a:solidFill>
            <a:srgbClr val="97002D"/>
          </a:solidFill>
        </p:spPr>
        <p:txBody>
          <a:bodyPr wrap="square" lIns="0" tIns="0" rIns="0" bIns="0" rtlCol="0"/>
          <a:lstStyle/>
          <a:p>
            <a:endParaRPr dirty="0"/>
          </a:p>
        </p:txBody>
      </p:sp>
      <p:sp>
        <p:nvSpPr>
          <p:cNvPr id="8" name="object 8"/>
          <p:cNvSpPr/>
          <p:nvPr/>
        </p:nvSpPr>
        <p:spPr>
          <a:xfrm>
            <a:off x="2743200" y="1472183"/>
            <a:ext cx="1015365" cy="835660"/>
          </a:xfrm>
          <a:custGeom>
            <a:avLst/>
            <a:gdLst/>
            <a:ahLst/>
            <a:cxnLst/>
            <a:rect l="l" t="t" r="r" b="b"/>
            <a:pathLst>
              <a:path w="1015364" h="835660">
                <a:moveTo>
                  <a:pt x="0" y="139191"/>
                </a:moveTo>
                <a:lnTo>
                  <a:pt x="7099" y="95211"/>
                </a:lnTo>
                <a:lnTo>
                  <a:pt x="26867" y="57003"/>
                </a:lnTo>
                <a:lnTo>
                  <a:pt x="57003" y="26867"/>
                </a:lnTo>
                <a:lnTo>
                  <a:pt x="95211" y="7099"/>
                </a:lnTo>
                <a:lnTo>
                  <a:pt x="139192" y="0"/>
                </a:lnTo>
                <a:lnTo>
                  <a:pt x="875791" y="0"/>
                </a:lnTo>
                <a:lnTo>
                  <a:pt x="919772" y="7099"/>
                </a:lnTo>
                <a:lnTo>
                  <a:pt x="957980" y="26867"/>
                </a:lnTo>
                <a:lnTo>
                  <a:pt x="988116" y="57003"/>
                </a:lnTo>
                <a:lnTo>
                  <a:pt x="1007884" y="95211"/>
                </a:lnTo>
                <a:lnTo>
                  <a:pt x="1014984" y="139191"/>
                </a:lnTo>
                <a:lnTo>
                  <a:pt x="1014984" y="695960"/>
                </a:lnTo>
                <a:lnTo>
                  <a:pt x="1007884" y="739940"/>
                </a:lnTo>
                <a:lnTo>
                  <a:pt x="988116" y="778148"/>
                </a:lnTo>
                <a:lnTo>
                  <a:pt x="957980" y="808284"/>
                </a:lnTo>
                <a:lnTo>
                  <a:pt x="919772" y="828052"/>
                </a:lnTo>
                <a:lnTo>
                  <a:pt x="875791" y="835151"/>
                </a:lnTo>
                <a:lnTo>
                  <a:pt x="139192" y="835151"/>
                </a:lnTo>
                <a:lnTo>
                  <a:pt x="95211" y="828052"/>
                </a:lnTo>
                <a:lnTo>
                  <a:pt x="57003" y="808284"/>
                </a:lnTo>
                <a:lnTo>
                  <a:pt x="26867" y="778148"/>
                </a:lnTo>
                <a:lnTo>
                  <a:pt x="7099" y="739940"/>
                </a:lnTo>
                <a:lnTo>
                  <a:pt x="0" y="695960"/>
                </a:lnTo>
                <a:lnTo>
                  <a:pt x="0" y="139191"/>
                </a:lnTo>
                <a:close/>
              </a:path>
            </a:pathLst>
          </a:custGeom>
          <a:ln w="6096">
            <a:solidFill>
              <a:srgbClr val="000000"/>
            </a:solidFill>
          </a:ln>
        </p:spPr>
        <p:txBody>
          <a:bodyPr wrap="square" lIns="0" tIns="0" rIns="0" bIns="0" rtlCol="0"/>
          <a:lstStyle/>
          <a:p>
            <a:endParaRPr dirty="0"/>
          </a:p>
        </p:txBody>
      </p:sp>
      <p:sp>
        <p:nvSpPr>
          <p:cNvPr id="9" name="object 9"/>
          <p:cNvSpPr txBox="1"/>
          <p:nvPr/>
        </p:nvSpPr>
        <p:spPr>
          <a:xfrm>
            <a:off x="2843529" y="1676400"/>
            <a:ext cx="810895" cy="335989"/>
          </a:xfrm>
          <a:prstGeom prst="rect">
            <a:avLst/>
          </a:prstGeom>
        </p:spPr>
        <p:txBody>
          <a:bodyPr vert="horz" wrap="square" lIns="0" tIns="12700" rIns="0" bIns="0" rtlCol="0">
            <a:spAutoFit/>
          </a:bodyPr>
          <a:lstStyle/>
          <a:p>
            <a:pPr marL="12700" marR="5080" indent="635" algn="ctr">
              <a:lnSpc>
                <a:spcPct val="100299"/>
              </a:lnSpc>
              <a:spcBef>
                <a:spcPts val="100"/>
              </a:spcBef>
            </a:pPr>
            <a:r>
              <a:rPr lang="en-IN" sz="1050" dirty="0" err="1">
                <a:solidFill>
                  <a:srgbClr val="FFFFFF"/>
                </a:solidFill>
                <a:latin typeface="Trebuchet MS"/>
                <a:cs typeface="Trebuchet MS"/>
              </a:rPr>
              <a:t>upto</a:t>
            </a:r>
            <a:r>
              <a:rPr lang="en-IN" sz="1050" dirty="0">
                <a:solidFill>
                  <a:srgbClr val="FFFFFF"/>
                </a:solidFill>
                <a:latin typeface="Trebuchet MS"/>
                <a:cs typeface="Trebuchet MS"/>
              </a:rPr>
              <a:t> </a:t>
            </a:r>
            <a:r>
              <a:rPr sz="1050" dirty="0">
                <a:solidFill>
                  <a:srgbClr val="FFFFFF"/>
                </a:solidFill>
                <a:latin typeface="Trebuchet MS"/>
                <a:cs typeface="Trebuchet MS"/>
              </a:rPr>
              <a:t>10</a:t>
            </a:r>
            <a:r>
              <a:rPr sz="1050" baseline="23809" dirty="0">
                <a:solidFill>
                  <a:srgbClr val="FFFFFF"/>
                </a:solidFill>
                <a:latin typeface="Trebuchet MS"/>
                <a:cs typeface="Trebuchet MS"/>
              </a:rPr>
              <a:t>th </a:t>
            </a:r>
            <a:r>
              <a:rPr sz="1050" spc="5" dirty="0">
                <a:solidFill>
                  <a:srgbClr val="FFFFFF"/>
                </a:solidFill>
                <a:latin typeface="Trebuchet MS"/>
                <a:cs typeface="Trebuchet MS"/>
              </a:rPr>
              <a:t>of </a:t>
            </a:r>
            <a:r>
              <a:rPr sz="1050" spc="-10" dirty="0">
                <a:solidFill>
                  <a:srgbClr val="FFFFFF"/>
                </a:solidFill>
                <a:latin typeface="Trebuchet MS"/>
                <a:cs typeface="Trebuchet MS"/>
              </a:rPr>
              <a:t>the  </a:t>
            </a:r>
            <a:r>
              <a:rPr lang="en-IN" sz="1050" spc="-10" dirty="0">
                <a:solidFill>
                  <a:srgbClr val="FFFFFF"/>
                </a:solidFill>
                <a:latin typeface="Trebuchet MS"/>
                <a:cs typeface="Trebuchet MS"/>
              </a:rPr>
              <a:t>March</a:t>
            </a:r>
            <a:endParaRPr sz="1050" dirty="0">
              <a:latin typeface="Trebuchet MS"/>
              <a:cs typeface="Trebuchet MS"/>
            </a:endParaRPr>
          </a:p>
        </p:txBody>
      </p:sp>
      <p:sp>
        <p:nvSpPr>
          <p:cNvPr id="10" name="object 10"/>
          <p:cNvSpPr/>
          <p:nvPr/>
        </p:nvSpPr>
        <p:spPr>
          <a:xfrm>
            <a:off x="7580376" y="1450847"/>
            <a:ext cx="1015365" cy="835660"/>
          </a:xfrm>
          <a:custGeom>
            <a:avLst/>
            <a:gdLst/>
            <a:ahLst/>
            <a:cxnLst/>
            <a:rect l="l" t="t" r="r" b="b"/>
            <a:pathLst>
              <a:path w="1015365" h="835660">
                <a:moveTo>
                  <a:pt x="875792" y="0"/>
                </a:moveTo>
                <a:lnTo>
                  <a:pt x="139192" y="0"/>
                </a:lnTo>
                <a:lnTo>
                  <a:pt x="95211" y="7099"/>
                </a:lnTo>
                <a:lnTo>
                  <a:pt x="57003" y="26867"/>
                </a:lnTo>
                <a:lnTo>
                  <a:pt x="26867" y="57003"/>
                </a:lnTo>
                <a:lnTo>
                  <a:pt x="7099" y="95211"/>
                </a:lnTo>
                <a:lnTo>
                  <a:pt x="0" y="139191"/>
                </a:lnTo>
                <a:lnTo>
                  <a:pt x="0" y="695960"/>
                </a:lnTo>
                <a:lnTo>
                  <a:pt x="7099" y="739940"/>
                </a:lnTo>
                <a:lnTo>
                  <a:pt x="26867" y="778148"/>
                </a:lnTo>
                <a:lnTo>
                  <a:pt x="57003" y="808284"/>
                </a:lnTo>
                <a:lnTo>
                  <a:pt x="95211" y="828052"/>
                </a:lnTo>
                <a:lnTo>
                  <a:pt x="139192" y="835151"/>
                </a:lnTo>
                <a:lnTo>
                  <a:pt x="875792" y="835151"/>
                </a:lnTo>
                <a:lnTo>
                  <a:pt x="919772" y="828052"/>
                </a:lnTo>
                <a:lnTo>
                  <a:pt x="957980" y="808284"/>
                </a:lnTo>
                <a:lnTo>
                  <a:pt x="988116" y="778148"/>
                </a:lnTo>
                <a:lnTo>
                  <a:pt x="1007884" y="739940"/>
                </a:lnTo>
                <a:lnTo>
                  <a:pt x="1014983" y="695960"/>
                </a:lnTo>
                <a:lnTo>
                  <a:pt x="1014983" y="139191"/>
                </a:lnTo>
                <a:lnTo>
                  <a:pt x="1007884" y="95211"/>
                </a:lnTo>
                <a:lnTo>
                  <a:pt x="988116" y="57003"/>
                </a:lnTo>
                <a:lnTo>
                  <a:pt x="957980" y="26867"/>
                </a:lnTo>
                <a:lnTo>
                  <a:pt x="919772" y="7099"/>
                </a:lnTo>
                <a:lnTo>
                  <a:pt x="875792" y="0"/>
                </a:lnTo>
                <a:close/>
              </a:path>
            </a:pathLst>
          </a:custGeom>
          <a:solidFill>
            <a:srgbClr val="97002D"/>
          </a:solidFill>
        </p:spPr>
        <p:txBody>
          <a:bodyPr wrap="square" lIns="0" tIns="0" rIns="0" bIns="0" rtlCol="0"/>
          <a:lstStyle/>
          <a:p>
            <a:endParaRPr dirty="0"/>
          </a:p>
        </p:txBody>
      </p:sp>
      <p:sp>
        <p:nvSpPr>
          <p:cNvPr id="11" name="object 11"/>
          <p:cNvSpPr/>
          <p:nvPr/>
        </p:nvSpPr>
        <p:spPr>
          <a:xfrm>
            <a:off x="7580376" y="1450847"/>
            <a:ext cx="1015365" cy="835660"/>
          </a:xfrm>
          <a:custGeom>
            <a:avLst/>
            <a:gdLst/>
            <a:ahLst/>
            <a:cxnLst/>
            <a:rect l="l" t="t" r="r" b="b"/>
            <a:pathLst>
              <a:path w="1015365" h="835660">
                <a:moveTo>
                  <a:pt x="0" y="139191"/>
                </a:moveTo>
                <a:lnTo>
                  <a:pt x="7099" y="95211"/>
                </a:lnTo>
                <a:lnTo>
                  <a:pt x="26867" y="57003"/>
                </a:lnTo>
                <a:lnTo>
                  <a:pt x="57003" y="26867"/>
                </a:lnTo>
                <a:lnTo>
                  <a:pt x="95211" y="7099"/>
                </a:lnTo>
                <a:lnTo>
                  <a:pt x="139192" y="0"/>
                </a:lnTo>
                <a:lnTo>
                  <a:pt x="875792" y="0"/>
                </a:lnTo>
                <a:lnTo>
                  <a:pt x="919772" y="7099"/>
                </a:lnTo>
                <a:lnTo>
                  <a:pt x="957980" y="26867"/>
                </a:lnTo>
                <a:lnTo>
                  <a:pt x="988116" y="57003"/>
                </a:lnTo>
                <a:lnTo>
                  <a:pt x="1007884" y="95211"/>
                </a:lnTo>
                <a:lnTo>
                  <a:pt x="1014983" y="139191"/>
                </a:lnTo>
                <a:lnTo>
                  <a:pt x="1014983" y="695960"/>
                </a:lnTo>
                <a:lnTo>
                  <a:pt x="1007884" y="739940"/>
                </a:lnTo>
                <a:lnTo>
                  <a:pt x="988116" y="778148"/>
                </a:lnTo>
                <a:lnTo>
                  <a:pt x="957980" y="808284"/>
                </a:lnTo>
                <a:lnTo>
                  <a:pt x="919772" y="828052"/>
                </a:lnTo>
                <a:lnTo>
                  <a:pt x="875792" y="835151"/>
                </a:lnTo>
                <a:lnTo>
                  <a:pt x="139192" y="835151"/>
                </a:lnTo>
                <a:lnTo>
                  <a:pt x="95211" y="828052"/>
                </a:lnTo>
                <a:lnTo>
                  <a:pt x="57003" y="808284"/>
                </a:lnTo>
                <a:lnTo>
                  <a:pt x="26867" y="778148"/>
                </a:lnTo>
                <a:lnTo>
                  <a:pt x="7099" y="739940"/>
                </a:lnTo>
                <a:lnTo>
                  <a:pt x="0" y="695960"/>
                </a:lnTo>
                <a:lnTo>
                  <a:pt x="0" y="139191"/>
                </a:lnTo>
                <a:close/>
              </a:path>
            </a:pathLst>
          </a:custGeom>
          <a:ln w="6096">
            <a:solidFill>
              <a:srgbClr val="000000"/>
            </a:solidFill>
          </a:ln>
        </p:spPr>
        <p:txBody>
          <a:bodyPr wrap="square" lIns="0" tIns="0" rIns="0" bIns="0" rtlCol="0"/>
          <a:lstStyle/>
          <a:p>
            <a:endParaRPr dirty="0"/>
          </a:p>
        </p:txBody>
      </p:sp>
      <p:sp>
        <p:nvSpPr>
          <p:cNvPr id="12" name="object 12"/>
          <p:cNvSpPr txBox="1"/>
          <p:nvPr/>
        </p:nvSpPr>
        <p:spPr>
          <a:xfrm>
            <a:off x="7681976" y="1676400"/>
            <a:ext cx="811530" cy="335989"/>
          </a:xfrm>
          <a:prstGeom prst="rect">
            <a:avLst/>
          </a:prstGeom>
        </p:spPr>
        <p:txBody>
          <a:bodyPr vert="horz" wrap="square" lIns="0" tIns="12700" rIns="0" bIns="0" rtlCol="0">
            <a:spAutoFit/>
          </a:bodyPr>
          <a:lstStyle/>
          <a:p>
            <a:pPr marL="12700" marR="5080" algn="ctr">
              <a:lnSpc>
                <a:spcPct val="100400"/>
              </a:lnSpc>
              <a:spcBef>
                <a:spcPts val="100"/>
              </a:spcBef>
            </a:pPr>
            <a:r>
              <a:rPr sz="1050" dirty="0">
                <a:solidFill>
                  <a:srgbClr val="FFFFFF"/>
                </a:solidFill>
                <a:latin typeface="Trebuchet MS"/>
                <a:cs typeface="Trebuchet MS"/>
              </a:rPr>
              <a:t>20</a:t>
            </a:r>
            <a:r>
              <a:rPr sz="1050" baseline="23809" dirty="0">
                <a:solidFill>
                  <a:srgbClr val="FFFFFF"/>
                </a:solidFill>
                <a:latin typeface="Trebuchet MS"/>
                <a:cs typeface="Trebuchet MS"/>
              </a:rPr>
              <a:t>th </a:t>
            </a:r>
            <a:r>
              <a:rPr sz="1050" spc="5" dirty="0">
                <a:solidFill>
                  <a:srgbClr val="FFFFFF"/>
                </a:solidFill>
                <a:latin typeface="Trebuchet MS"/>
                <a:cs typeface="Trebuchet MS"/>
              </a:rPr>
              <a:t>of </a:t>
            </a:r>
            <a:r>
              <a:rPr sz="1050" spc="-10" dirty="0">
                <a:solidFill>
                  <a:srgbClr val="FFFFFF"/>
                </a:solidFill>
                <a:latin typeface="Trebuchet MS"/>
                <a:cs typeface="Trebuchet MS"/>
              </a:rPr>
              <a:t>the  </a:t>
            </a:r>
            <a:r>
              <a:rPr lang="en-IN" sz="1050" spc="-10" dirty="0">
                <a:solidFill>
                  <a:srgbClr val="FFFFFF"/>
                </a:solidFill>
                <a:latin typeface="Trebuchet MS"/>
                <a:cs typeface="Trebuchet MS"/>
              </a:rPr>
              <a:t>March</a:t>
            </a:r>
            <a:endParaRPr sz="1050" dirty="0">
              <a:latin typeface="Trebuchet MS"/>
              <a:cs typeface="Trebuchet MS"/>
            </a:endParaRPr>
          </a:p>
        </p:txBody>
      </p:sp>
      <p:sp>
        <p:nvSpPr>
          <p:cNvPr id="13" name="object 13"/>
          <p:cNvSpPr/>
          <p:nvPr/>
        </p:nvSpPr>
        <p:spPr>
          <a:xfrm>
            <a:off x="5160264" y="1450847"/>
            <a:ext cx="1015365" cy="835660"/>
          </a:xfrm>
          <a:custGeom>
            <a:avLst/>
            <a:gdLst/>
            <a:ahLst/>
            <a:cxnLst/>
            <a:rect l="l" t="t" r="r" b="b"/>
            <a:pathLst>
              <a:path w="1015364" h="835660">
                <a:moveTo>
                  <a:pt x="875791" y="0"/>
                </a:moveTo>
                <a:lnTo>
                  <a:pt x="139191" y="0"/>
                </a:lnTo>
                <a:lnTo>
                  <a:pt x="95211" y="7099"/>
                </a:lnTo>
                <a:lnTo>
                  <a:pt x="57003" y="26867"/>
                </a:lnTo>
                <a:lnTo>
                  <a:pt x="26867" y="57003"/>
                </a:lnTo>
                <a:lnTo>
                  <a:pt x="7099" y="95211"/>
                </a:lnTo>
                <a:lnTo>
                  <a:pt x="0" y="139191"/>
                </a:lnTo>
                <a:lnTo>
                  <a:pt x="0" y="695960"/>
                </a:lnTo>
                <a:lnTo>
                  <a:pt x="7099" y="739940"/>
                </a:lnTo>
                <a:lnTo>
                  <a:pt x="26867" y="778148"/>
                </a:lnTo>
                <a:lnTo>
                  <a:pt x="57003" y="808284"/>
                </a:lnTo>
                <a:lnTo>
                  <a:pt x="95211" y="828052"/>
                </a:lnTo>
                <a:lnTo>
                  <a:pt x="139191" y="835151"/>
                </a:lnTo>
                <a:lnTo>
                  <a:pt x="875791" y="835151"/>
                </a:lnTo>
                <a:lnTo>
                  <a:pt x="919772" y="828052"/>
                </a:lnTo>
                <a:lnTo>
                  <a:pt x="957980" y="808284"/>
                </a:lnTo>
                <a:lnTo>
                  <a:pt x="988116" y="778148"/>
                </a:lnTo>
                <a:lnTo>
                  <a:pt x="1007884" y="739940"/>
                </a:lnTo>
                <a:lnTo>
                  <a:pt x="1014984" y="695960"/>
                </a:lnTo>
                <a:lnTo>
                  <a:pt x="1014984" y="139191"/>
                </a:lnTo>
                <a:lnTo>
                  <a:pt x="1007884" y="95211"/>
                </a:lnTo>
                <a:lnTo>
                  <a:pt x="988116" y="57003"/>
                </a:lnTo>
                <a:lnTo>
                  <a:pt x="957980" y="26867"/>
                </a:lnTo>
                <a:lnTo>
                  <a:pt x="919772" y="7099"/>
                </a:lnTo>
                <a:lnTo>
                  <a:pt x="875791" y="0"/>
                </a:lnTo>
                <a:close/>
              </a:path>
            </a:pathLst>
          </a:custGeom>
          <a:solidFill>
            <a:srgbClr val="97002D"/>
          </a:solidFill>
        </p:spPr>
        <p:txBody>
          <a:bodyPr wrap="square" lIns="0" tIns="0" rIns="0" bIns="0" rtlCol="0"/>
          <a:lstStyle/>
          <a:p>
            <a:endParaRPr dirty="0"/>
          </a:p>
        </p:txBody>
      </p:sp>
      <p:sp>
        <p:nvSpPr>
          <p:cNvPr id="14" name="object 14"/>
          <p:cNvSpPr/>
          <p:nvPr/>
        </p:nvSpPr>
        <p:spPr>
          <a:xfrm>
            <a:off x="5160264" y="1450847"/>
            <a:ext cx="1015365" cy="835660"/>
          </a:xfrm>
          <a:custGeom>
            <a:avLst/>
            <a:gdLst/>
            <a:ahLst/>
            <a:cxnLst/>
            <a:rect l="l" t="t" r="r" b="b"/>
            <a:pathLst>
              <a:path w="1015364" h="835660">
                <a:moveTo>
                  <a:pt x="0" y="139191"/>
                </a:moveTo>
                <a:lnTo>
                  <a:pt x="7099" y="95211"/>
                </a:lnTo>
                <a:lnTo>
                  <a:pt x="26867" y="57003"/>
                </a:lnTo>
                <a:lnTo>
                  <a:pt x="57003" y="26867"/>
                </a:lnTo>
                <a:lnTo>
                  <a:pt x="95211" y="7099"/>
                </a:lnTo>
                <a:lnTo>
                  <a:pt x="139191" y="0"/>
                </a:lnTo>
                <a:lnTo>
                  <a:pt x="875791" y="0"/>
                </a:lnTo>
                <a:lnTo>
                  <a:pt x="919772" y="7099"/>
                </a:lnTo>
                <a:lnTo>
                  <a:pt x="957980" y="26867"/>
                </a:lnTo>
                <a:lnTo>
                  <a:pt x="988116" y="57003"/>
                </a:lnTo>
                <a:lnTo>
                  <a:pt x="1007884" y="95211"/>
                </a:lnTo>
                <a:lnTo>
                  <a:pt x="1014984" y="139191"/>
                </a:lnTo>
                <a:lnTo>
                  <a:pt x="1014984" y="695960"/>
                </a:lnTo>
                <a:lnTo>
                  <a:pt x="1007884" y="739940"/>
                </a:lnTo>
                <a:lnTo>
                  <a:pt x="988116" y="778148"/>
                </a:lnTo>
                <a:lnTo>
                  <a:pt x="957980" y="808284"/>
                </a:lnTo>
                <a:lnTo>
                  <a:pt x="919772" y="828052"/>
                </a:lnTo>
                <a:lnTo>
                  <a:pt x="875791" y="835151"/>
                </a:lnTo>
                <a:lnTo>
                  <a:pt x="139191" y="835151"/>
                </a:lnTo>
                <a:lnTo>
                  <a:pt x="95211" y="828052"/>
                </a:lnTo>
                <a:lnTo>
                  <a:pt x="57003" y="808284"/>
                </a:lnTo>
                <a:lnTo>
                  <a:pt x="26867" y="778148"/>
                </a:lnTo>
                <a:lnTo>
                  <a:pt x="7099" y="739940"/>
                </a:lnTo>
                <a:lnTo>
                  <a:pt x="0" y="695960"/>
                </a:lnTo>
                <a:lnTo>
                  <a:pt x="0" y="139191"/>
                </a:lnTo>
                <a:close/>
              </a:path>
            </a:pathLst>
          </a:custGeom>
          <a:ln w="6096">
            <a:solidFill>
              <a:srgbClr val="000000"/>
            </a:solidFill>
          </a:ln>
        </p:spPr>
        <p:txBody>
          <a:bodyPr wrap="square" lIns="0" tIns="0" rIns="0" bIns="0" rtlCol="0"/>
          <a:lstStyle/>
          <a:p>
            <a:endParaRPr dirty="0"/>
          </a:p>
        </p:txBody>
      </p:sp>
      <p:sp>
        <p:nvSpPr>
          <p:cNvPr id="15" name="object 15"/>
          <p:cNvSpPr txBox="1"/>
          <p:nvPr/>
        </p:nvSpPr>
        <p:spPr>
          <a:xfrm>
            <a:off x="5262753" y="1676400"/>
            <a:ext cx="811530" cy="335989"/>
          </a:xfrm>
          <a:prstGeom prst="rect">
            <a:avLst/>
          </a:prstGeom>
        </p:spPr>
        <p:txBody>
          <a:bodyPr vert="horz" wrap="square" lIns="0" tIns="12700" rIns="0" bIns="0" rtlCol="0">
            <a:spAutoFit/>
          </a:bodyPr>
          <a:lstStyle/>
          <a:p>
            <a:pPr marL="12700" marR="5080" algn="ctr">
              <a:lnSpc>
                <a:spcPct val="100400"/>
              </a:lnSpc>
              <a:spcBef>
                <a:spcPts val="100"/>
              </a:spcBef>
            </a:pPr>
            <a:r>
              <a:rPr lang="en-IN" sz="1050" dirty="0" err="1">
                <a:solidFill>
                  <a:srgbClr val="FFFFFF"/>
                </a:solidFill>
                <a:latin typeface="Trebuchet MS"/>
                <a:cs typeface="Trebuchet MS"/>
              </a:rPr>
              <a:t>upto</a:t>
            </a:r>
            <a:r>
              <a:rPr lang="en-IN" sz="1050" dirty="0">
                <a:solidFill>
                  <a:srgbClr val="FFFFFF"/>
                </a:solidFill>
                <a:latin typeface="Trebuchet MS"/>
                <a:cs typeface="Trebuchet MS"/>
              </a:rPr>
              <a:t> </a:t>
            </a:r>
            <a:r>
              <a:rPr sz="1050" dirty="0">
                <a:solidFill>
                  <a:srgbClr val="FFFFFF"/>
                </a:solidFill>
                <a:latin typeface="Trebuchet MS"/>
                <a:cs typeface="Trebuchet MS"/>
              </a:rPr>
              <a:t>1</a:t>
            </a:r>
            <a:r>
              <a:rPr lang="en-IN" sz="1050" dirty="0">
                <a:solidFill>
                  <a:srgbClr val="FFFFFF"/>
                </a:solidFill>
                <a:latin typeface="Trebuchet MS"/>
                <a:cs typeface="Trebuchet MS"/>
              </a:rPr>
              <a:t>7</a:t>
            </a:r>
            <a:r>
              <a:rPr sz="1050" baseline="23809" dirty="0" err="1">
                <a:solidFill>
                  <a:srgbClr val="FFFFFF"/>
                </a:solidFill>
                <a:latin typeface="Trebuchet MS"/>
                <a:cs typeface="Trebuchet MS"/>
              </a:rPr>
              <a:t>th</a:t>
            </a:r>
            <a:r>
              <a:rPr sz="1050" baseline="23809" dirty="0">
                <a:solidFill>
                  <a:srgbClr val="FFFFFF"/>
                </a:solidFill>
                <a:latin typeface="Trebuchet MS"/>
                <a:cs typeface="Trebuchet MS"/>
              </a:rPr>
              <a:t> </a:t>
            </a:r>
            <a:r>
              <a:rPr sz="1050" spc="5" dirty="0">
                <a:solidFill>
                  <a:srgbClr val="FFFFFF"/>
                </a:solidFill>
                <a:latin typeface="Trebuchet MS"/>
                <a:cs typeface="Trebuchet MS"/>
              </a:rPr>
              <a:t>of </a:t>
            </a:r>
            <a:r>
              <a:rPr sz="1050" spc="-10" dirty="0">
                <a:solidFill>
                  <a:srgbClr val="FFFFFF"/>
                </a:solidFill>
                <a:latin typeface="Trebuchet MS"/>
                <a:cs typeface="Trebuchet MS"/>
              </a:rPr>
              <a:t>the  </a:t>
            </a:r>
            <a:r>
              <a:rPr lang="en-IN" sz="1050" spc="-10" dirty="0">
                <a:solidFill>
                  <a:srgbClr val="FFFFFF"/>
                </a:solidFill>
                <a:latin typeface="Trebuchet MS"/>
                <a:cs typeface="Trebuchet MS"/>
              </a:rPr>
              <a:t>March</a:t>
            </a:r>
            <a:endParaRPr sz="1050" dirty="0">
              <a:latin typeface="Trebuchet MS"/>
              <a:cs typeface="Trebuchet MS"/>
            </a:endParaRPr>
          </a:p>
        </p:txBody>
      </p:sp>
      <p:sp>
        <p:nvSpPr>
          <p:cNvPr id="16" name="object 16"/>
          <p:cNvSpPr/>
          <p:nvPr/>
        </p:nvSpPr>
        <p:spPr>
          <a:xfrm>
            <a:off x="1338072" y="1851660"/>
            <a:ext cx="1403985" cy="76200"/>
          </a:xfrm>
          <a:custGeom>
            <a:avLst/>
            <a:gdLst/>
            <a:ahLst/>
            <a:cxnLst/>
            <a:rect l="l" t="t" r="r" b="b"/>
            <a:pathLst>
              <a:path w="1403985" h="76200">
                <a:moveTo>
                  <a:pt x="50800" y="31750"/>
                </a:moveTo>
                <a:lnTo>
                  <a:pt x="0" y="31750"/>
                </a:lnTo>
                <a:lnTo>
                  <a:pt x="0" y="44450"/>
                </a:lnTo>
                <a:lnTo>
                  <a:pt x="50800" y="44450"/>
                </a:lnTo>
                <a:lnTo>
                  <a:pt x="50800" y="31750"/>
                </a:lnTo>
                <a:close/>
              </a:path>
              <a:path w="1403985" h="76200">
                <a:moveTo>
                  <a:pt x="101600" y="31750"/>
                </a:moveTo>
                <a:lnTo>
                  <a:pt x="88900" y="31750"/>
                </a:lnTo>
                <a:lnTo>
                  <a:pt x="88900" y="44450"/>
                </a:lnTo>
                <a:lnTo>
                  <a:pt x="101600" y="44450"/>
                </a:lnTo>
                <a:lnTo>
                  <a:pt x="101600" y="31750"/>
                </a:lnTo>
                <a:close/>
              </a:path>
              <a:path w="1403985" h="76200">
                <a:moveTo>
                  <a:pt x="190500" y="31750"/>
                </a:moveTo>
                <a:lnTo>
                  <a:pt x="139700" y="31750"/>
                </a:lnTo>
                <a:lnTo>
                  <a:pt x="139700" y="44450"/>
                </a:lnTo>
                <a:lnTo>
                  <a:pt x="190500" y="44450"/>
                </a:lnTo>
                <a:lnTo>
                  <a:pt x="190500" y="31750"/>
                </a:lnTo>
                <a:close/>
              </a:path>
              <a:path w="1403985" h="76200">
                <a:moveTo>
                  <a:pt x="241300" y="31750"/>
                </a:moveTo>
                <a:lnTo>
                  <a:pt x="228600" y="31750"/>
                </a:lnTo>
                <a:lnTo>
                  <a:pt x="228600" y="44450"/>
                </a:lnTo>
                <a:lnTo>
                  <a:pt x="241300" y="44450"/>
                </a:lnTo>
                <a:lnTo>
                  <a:pt x="241300" y="31750"/>
                </a:lnTo>
                <a:close/>
              </a:path>
              <a:path w="1403985" h="76200">
                <a:moveTo>
                  <a:pt x="330200" y="31750"/>
                </a:moveTo>
                <a:lnTo>
                  <a:pt x="279400" y="31750"/>
                </a:lnTo>
                <a:lnTo>
                  <a:pt x="279400" y="44450"/>
                </a:lnTo>
                <a:lnTo>
                  <a:pt x="330200" y="44450"/>
                </a:lnTo>
                <a:lnTo>
                  <a:pt x="330200" y="31750"/>
                </a:lnTo>
                <a:close/>
              </a:path>
              <a:path w="1403985" h="76200">
                <a:moveTo>
                  <a:pt x="381000" y="31750"/>
                </a:moveTo>
                <a:lnTo>
                  <a:pt x="368300" y="31750"/>
                </a:lnTo>
                <a:lnTo>
                  <a:pt x="368300" y="44450"/>
                </a:lnTo>
                <a:lnTo>
                  <a:pt x="381000" y="44450"/>
                </a:lnTo>
                <a:lnTo>
                  <a:pt x="381000" y="31750"/>
                </a:lnTo>
                <a:close/>
              </a:path>
              <a:path w="1403985" h="76200">
                <a:moveTo>
                  <a:pt x="469900" y="31750"/>
                </a:moveTo>
                <a:lnTo>
                  <a:pt x="419100" y="31750"/>
                </a:lnTo>
                <a:lnTo>
                  <a:pt x="419100" y="44450"/>
                </a:lnTo>
                <a:lnTo>
                  <a:pt x="469900" y="44450"/>
                </a:lnTo>
                <a:lnTo>
                  <a:pt x="469900" y="31750"/>
                </a:lnTo>
                <a:close/>
              </a:path>
              <a:path w="1403985" h="76200">
                <a:moveTo>
                  <a:pt x="520700" y="31750"/>
                </a:moveTo>
                <a:lnTo>
                  <a:pt x="508000" y="31750"/>
                </a:lnTo>
                <a:lnTo>
                  <a:pt x="508000" y="44450"/>
                </a:lnTo>
                <a:lnTo>
                  <a:pt x="520700" y="44450"/>
                </a:lnTo>
                <a:lnTo>
                  <a:pt x="520700" y="31750"/>
                </a:lnTo>
                <a:close/>
              </a:path>
              <a:path w="1403985" h="76200">
                <a:moveTo>
                  <a:pt x="609600" y="31750"/>
                </a:moveTo>
                <a:lnTo>
                  <a:pt x="558800" y="31750"/>
                </a:lnTo>
                <a:lnTo>
                  <a:pt x="558800" y="44450"/>
                </a:lnTo>
                <a:lnTo>
                  <a:pt x="609600" y="44450"/>
                </a:lnTo>
                <a:lnTo>
                  <a:pt x="609600" y="31750"/>
                </a:lnTo>
                <a:close/>
              </a:path>
              <a:path w="1403985" h="76200">
                <a:moveTo>
                  <a:pt x="660400" y="31750"/>
                </a:moveTo>
                <a:lnTo>
                  <a:pt x="647700" y="31750"/>
                </a:lnTo>
                <a:lnTo>
                  <a:pt x="647700" y="44450"/>
                </a:lnTo>
                <a:lnTo>
                  <a:pt x="660400" y="44450"/>
                </a:lnTo>
                <a:lnTo>
                  <a:pt x="660400" y="31750"/>
                </a:lnTo>
                <a:close/>
              </a:path>
              <a:path w="1403985" h="76200">
                <a:moveTo>
                  <a:pt x="749300" y="31750"/>
                </a:moveTo>
                <a:lnTo>
                  <a:pt x="698500" y="31750"/>
                </a:lnTo>
                <a:lnTo>
                  <a:pt x="698500" y="44450"/>
                </a:lnTo>
                <a:lnTo>
                  <a:pt x="749300" y="44450"/>
                </a:lnTo>
                <a:lnTo>
                  <a:pt x="749300" y="31750"/>
                </a:lnTo>
                <a:close/>
              </a:path>
              <a:path w="1403985" h="76200">
                <a:moveTo>
                  <a:pt x="800100" y="31750"/>
                </a:moveTo>
                <a:lnTo>
                  <a:pt x="787400" y="31750"/>
                </a:lnTo>
                <a:lnTo>
                  <a:pt x="787400" y="44450"/>
                </a:lnTo>
                <a:lnTo>
                  <a:pt x="800100" y="44450"/>
                </a:lnTo>
                <a:lnTo>
                  <a:pt x="800100" y="31750"/>
                </a:lnTo>
                <a:close/>
              </a:path>
              <a:path w="1403985" h="76200">
                <a:moveTo>
                  <a:pt x="889000" y="31750"/>
                </a:moveTo>
                <a:lnTo>
                  <a:pt x="838200" y="31750"/>
                </a:lnTo>
                <a:lnTo>
                  <a:pt x="838200" y="44450"/>
                </a:lnTo>
                <a:lnTo>
                  <a:pt x="889000" y="44450"/>
                </a:lnTo>
                <a:lnTo>
                  <a:pt x="889000" y="31750"/>
                </a:lnTo>
                <a:close/>
              </a:path>
              <a:path w="1403985" h="76200">
                <a:moveTo>
                  <a:pt x="939800" y="31750"/>
                </a:moveTo>
                <a:lnTo>
                  <a:pt x="927100" y="31750"/>
                </a:lnTo>
                <a:lnTo>
                  <a:pt x="927100" y="44450"/>
                </a:lnTo>
                <a:lnTo>
                  <a:pt x="939800" y="44450"/>
                </a:lnTo>
                <a:lnTo>
                  <a:pt x="939800" y="31750"/>
                </a:lnTo>
                <a:close/>
              </a:path>
              <a:path w="1403985" h="76200">
                <a:moveTo>
                  <a:pt x="1028700" y="31750"/>
                </a:moveTo>
                <a:lnTo>
                  <a:pt x="977900" y="31750"/>
                </a:lnTo>
                <a:lnTo>
                  <a:pt x="977900" y="44450"/>
                </a:lnTo>
                <a:lnTo>
                  <a:pt x="1028700" y="44450"/>
                </a:lnTo>
                <a:lnTo>
                  <a:pt x="1028700" y="31750"/>
                </a:lnTo>
                <a:close/>
              </a:path>
              <a:path w="1403985" h="76200">
                <a:moveTo>
                  <a:pt x="1079500" y="31750"/>
                </a:moveTo>
                <a:lnTo>
                  <a:pt x="1066800" y="31750"/>
                </a:lnTo>
                <a:lnTo>
                  <a:pt x="1066800" y="44450"/>
                </a:lnTo>
                <a:lnTo>
                  <a:pt x="1079500" y="44450"/>
                </a:lnTo>
                <a:lnTo>
                  <a:pt x="1079500" y="31750"/>
                </a:lnTo>
                <a:close/>
              </a:path>
              <a:path w="1403985" h="76200">
                <a:moveTo>
                  <a:pt x="1168400" y="31750"/>
                </a:moveTo>
                <a:lnTo>
                  <a:pt x="1117600" y="31750"/>
                </a:lnTo>
                <a:lnTo>
                  <a:pt x="1117600" y="44450"/>
                </a:lnTo>
                <a:lnTo>
                  <a:pt x="1168400" y="44450"/>
                </a:lnTo>
                <a:lnTo>
                  <a:pt x="1168400" y="31750"/>
                </a:lnTo>
                <a:close/>
              </a:path>
              <a:path w="1403985" h="76200">
                <a:moveTo>
                  <a:pt x="1219200" y="31750"/>
                </a:moveTo>
                <a:lnTo>
                  <a:pt x="1206500" y="31750"/>
                </a:lnTo>
                <a:lnTo>
                  <a:pt x="1206500" y="44450"/>
                </a:lnTo>
                <a:lnTo>
                  <a:pt x="1219200" y="44450"/>
                </a:lnTo>
                <a:lnTo>
                  <a:pt x="1219200" y="31750"/>
                </a:lnTo>
                <a:close/>
              </a:path>
              <a:path w="1403985" h="76200">
                <a:moveTo>
                  <a:pt x="1308100" y="31750"/>
                </a:moveTo>
                <a:lnTo>
                  <a:pt x="1257300" y="31750"/>
                </a:lnTo>
                <a:lnTo>
                  <a:pt x="1257300" y="44450"/>
                </a:lnTo>
                <a:lnTo>
                  <a:pt x="1308100" y="44450"/>
                </a:lnTo>
                <a:lnTo>
                  <a:pt x="1308100" y="31750"/>
                </a:lnTo>
                <a:close/>
              </a:path>
              <a:path w="1403985" h="76200">
                <a:moveTo>
                  <a:pt x="1327658" y="0"/>
                </a:moveTo>
                <a:lnTo>
                  <a:pt x="1327658" y="76200"/>
                </a:lnTo>
                <a:lnTo>
                  <a:pt x="1403858" y="38100"/>
                </a:lnTo>
                <a:lnTo>
                  <a:pt x="1327658" y="0"/>
                </a:lnTo>
                <a:close/>
              </a:path>
            </a:pathLst>
          </a:custGeom>
          <a:solidFill>
            <a:srgbClr val="404040"/>
          </a:solidFill>
        </p:spPr>
        <p:txBody>
          <a:bodyPr wrap="square" lIns="0" tIns="0" rIns="0" bIns="0" rtlCol="0"/>
          <a:lstStyle/>
          <a:p>
            <a:endParaRPr dirty="0"/>
          </a:p>
        </p:txBody>
      </p:sp>
      <p:sp>
        <p:nvSpPr>
          <p:cNvPr id="17" name="object 17"/>
          <p:cNvSpPr/>
          <p:nvPr/>
        </p:nvSpPr>
        <p:spPr>
          <a:xfrm>
            <a:off x="3758184" y="1851660"/>
            <a:ext cx="1403985" cy="76200"/>
          </a:xfrm>
          <a:custGeom>
            <a:avLst/>
            <a:gdLst/>
            <a:ahLst/>
            <a:cxnLst/>
            <a:rect l="l" t="t" r="r" b="b"/>
            <a:pathLst>
              <a:path w="1403985" h="76200">
                <a:moveTo>
                  <a:pt x="50800" y="31750"/>
                </a:moveTo>
                <a:lnTo>
                  <a:pt x="0" y="31750"/>
                </a:lnTo>
                <a:lnTo>
                  <a:pt x="0" y="44450"/>
                </a:lnTo>
                <a:lnTo>
                  <a:pt x="50800" y="44450"/>
                </a:lnTo>
                <a:lnTo>
                  <a:pt x="50800" y="31750"/>
                </a:lnTo>
                <a:close/>
              </a:path>
              <a:path w="1403985" h="76200">
                <a:moveTo>
                  <a:pt x="101600" y="31750"/>
                </a:moveTo>
                <a:lnTo>
                  <a:pt x="88900" y="31750"/>
                </a:lnTo>
                <a:lnTo>
                  <a:pt x="88900" y="44450"/>
                </a:lnTo>
                <a:lnTo>
                  <a:pt x="101600" y="44450"/>
                </a:lnTo>
                <a:lnTo>
                  <a:pt x="101600" y="31750"/>
                </a:lnTo>
                <a:close/>
              </a:path>
              <a:path w="1403985" h="76200">
                <a:moveTo>
                  <a:pt x="190500" y="31750"/>
                </a:moveTo>
                <a:lnTo>
                  <a:pt x="139700" y="31750"/>
                </a:lnTo>
                <a:lnTo>
                  <a:pt x="139700" y="44450"/>
                </a:lnTo>
                <a:lnTo>
                  <a:pt x="190500" y="44450"/>
                </a:lnTo>
                <a:lnTo>
                  <a:pt x="190500" y="31750"/>
                </a:lnTo>
                <a:close/>
              </a:path>
              <a:path w="1403985" h="76200">
                <a:moveTo>
                  <a:pt x="241300" y="31750"/>
                </a:moveTo>
                <a:lnTo>
                  <a:pt x="228600" y="31750"/>
                </a:lnTo>
                <a:lnTo>
                  <a:pt x="228600" y="44450"/>
                </a:lnTo>
                <a:lnTo>
                  <a:pt x="241300" y="44450"/>
                </a:lnTo>
                <a:lnTo>
                  <a:pt x="241300" y="31750"/>
                </a:lnTo>
                <a:close/>
              </a:path>
              <a:path w="1403985" h="76200">
                <a:moveTo>
                  <a:pt x="330200" y="31750"/>
                </a:moveTo>
                <a:lnTo>
                  <a:pt x="279400" y="31750"/>
                </a:lnTo>
                <a:lnTo>
                  <a:pt x="279400" y="44450"/>
                </a:lnTo>
                <a:lnTo>
                  <a:pt x="330200" y="44450"/>
                </a:lnTo>
                <a:lnTo>
                  <a:pt x="330200" y="31750"/>
                </a:lnTo>
                <a:close/>
              </a:path>
              <a:path w="1403985" h="76200">
                <a:moveTo>
                  <a:pt x="381000" y="31750"/>
                </a:moveTo>
                <a:lnTo>
                  <a:pt x="368300" y="31750"/>
                </a:lnTo>
                <a:lnTo>
                  <a:pt x="368300" y="44450"/>
                </a:lnTo>
                <a:lnTo>
                  <a:pt x="381000" y="44450"/>
                </a:lnTo>
                <a:lnTo>
                  <a:pt x="381000" y="31750"/>
                </a:lnTo>
                <a:close/>
              </a:path>
              <a:path w="1403985" h="76200">
                <a:moveTo>
                  <a:pt x="469900" y="31750"/>
                </a:moveTo>
                <a:lnTo>
                  <a:pt x="419100" y="31750"/>
                </a:lnTo>
                <a:lnTo>
                  <a:pt x="419100" y="44450"/>
                </a:lnTo>
                <a:lnTo>
                  <a:pt x="469900" y="44450"/>
                </a:lnTo>
                <a:lnTo>
                  <a:pt x="469900" y="31750"/>
                </a:lnTo>
                <a:close/>
              </a:path>
              <a:path w="1403985" h="76200">
                <a:moveTo>
                  <a:pt x="520700" y="31750"/>
                </a:moveTo>
                <a:lnTo>
                  <a:pt x="508000" y="31750"/>
                </a:lnTo>
                <a:lnTo>
                  <a:pt x="508000" y="44450"/>
                </a:lnTo>
                <a:lnTo>
                  <a:pt x="520700" y="44450"/>
                </a:lnTo>
                <a:lnTo>
                  <a:pt x="520700" y="31750"/>
                </a:lnTo>
                <a:close/>
              </a:path>
              <a:path w="1403985" h="76200">
                <a:moveTo>
                  <a:pt x="609600" y="31750"/>
                </a:moveTo>
                <a:lnTo>
                  <a:pt x="558800" y="31750"/>
                </a:lnTo>
                <a:lnTo>
                  <a:pt x="558800" y="44450"/>
                </a:lnTo>
                <a:lnTo>
                  <a:pt x="609600" y="44450"/>
                </a:lnTo>
                <a:lnTo>
                  <a:pt x="609600" y="31750"/>
                </a:lnTo>
                <a:close/>
              </a:path>
              <a:path w="1403985" h="76200">
                <a:moveTo>
                  <a:pt x="660400" y="31750"/>
                </a:moveTo>
                <a:lnTo>
                  <a:pt x="647700" y="31750"/>
                </a:lnTo>
                <a:lnTo>
                  <a:pt x="647700" y="44450"/>
                </a:lnTo>
                <a:lnTo>
                  <a:pt x="660400" y="44450"/>
                </a:lnTo>
                <a:lnTo>
                  <a:pt x="660400" y="31750"/>
                </a:lnTo>
                <a:close/>
              </a:path>
              <a:path w="1403985" h="76200">
                <a:moveTo>
                  <a:pt x="749300" y="31750"/>
                </a:moveTo>
                <a:lnTo>
                  <a:pt x="698500" y="31750"/>
                </a:lnTo>
                <a:lnTo>
                  <a:pt x="698500" y="44450"/>
                </a:lnTo>
                <a:lnTo>
                  <a:pt x="749300" y="44450"/>
                </a:lnTo>
                <a:lnTo>
                  <a:pt x="749300" y="31750"/>
                </a:lnTo>
                <a:close/>
              </a:path>
              <a:path w="1403985" h="76200">
                <a:moveTo>
                  <a:pt x="800100" y="31750"/>
                </a:moveTo>
                <a:lnTo>
                  <a:pt x="787400" y="31750"/>
                </a:lnTo>
                <a:lnTo>
                  <a:pt x="787400" y="44450"/>
                </a:lnTo>
                <a:lnTo>
                  <a:pt x="800100" y="44450"/>
                </a:lnTo>
                <a:lnTo>
                  <a:pt x="800100" y="31750"/>
                </a:lnTo>
                <a:close/>
              </a:path>
              <a:path w="1403985" h="76200">
                <a:moveTo>
                  <a:pt x="889000" y="31750"/>
                </a:moveTo>
                <a:lnTo>
                  <a:pt x="838200" y="31750"/>
                </a:lnTo>
                <a:lnTo>
                  <a:pt x="838200" y="44450"/>
                </a:lnTo>
                <a:lnTo>
                  <a:pt x="889000" y="44450"/>
                </a:lnTo>
                <a:lnTo>
                  <a:pt x="889000" y="31750"/>
                </a:lnTo>
                <a:close/>
              </a:path>
              <a:path w="1403985" h="76200">
                <a:moveTo>
                  <a:pt x="939800" y="31750"/>
                </a:moveTo>
                <a:lnTo>
                  <a:pt x="927100" y="31750"/>
                </a:lnTo>
                <a:lnTo>
                  <a:pt x="927100" y="44450"/>
                </a:lnTo>
                <a:lnTo>
                  <a:pt x="939800" y="44450"/>
                </a:lnTo>
                <a:lnTo>
                  <a:pt x="939800" y="31750"/>
                </a:lnTo>
                <a:close/>
              </a:path>
              <a:path w="1403985" h="76200">
                <a:moveTo>
                  <a:pt x="1028700" y="31750"/>
                </a:moveTo>
                <a:lnTo>
                  <a:pt x="977900" y="31750"/>
                </a:lnTo>
                <a:lnTo>
                  <a:pt x="977900" y="44450"/>
                </a:lnTo>
                <a:lnTo>
                  <a:pt x="1028700" y="44450"/>
                </a:lnTo>
                <a:lnTo>
                  <a:pt x="1028700" y="31750"/>
                </a:lnTo>
                <a:close/>
              </a:path>
              <a:path w="1403985" h="76200">
                <a:moveTo>
                  <a:pt x="1079500" y="31750"/>
                </a:moveTo>
                <a:lnTo>
                  <a:pt x="1066800" y="31750"/>
                </a:lnTo>
                <a:lnTo>
                  <a:pt x="1066800" y="44450"/>
                </a:lnTo>
                <a:lnTo>
                  <a:pt x="1079500" y="44450"/>
                </a:lnTo>
                <a:lnTo>
                  <a:pt x="1079500" y="31750"/>
                </a:lnTo>
                <a:close/>
              </a:path>
              <a:path w="1403985" h="76200">
                <a:moveTo>
                  <a:pt x="1168400" y="31750"/>
                </a:moveTo>
                <a:lnTo>
                  <a:pt x="1117600" y="31750"/>
                </a:lnTo>
                <a:lnTo>
                  <a:pt x="1117600" y="44450"/>
                </a:lnTo>
                <a:lnTo>
                  <a:pt x="1168400" y="44450"/>
                </a:lnTo>
                <a:lnTo>
                  <a:pt x="1168400" y="31750"/>
                </a:lnTo>
                <a:close/>
              </a:path>
              <a:path w="1403985" h="76200">
                <a:moveTo>
                  <a:pt x="1219200" y="31750"/>
                </a:moveTo>
                <a:lnTo>
                  <a:pt x="1206500" y="31750"/>
                </a:lnTo>
                <a:lnTo>
                  <a:pt x="1206500" y="44450"/>
                </a:lnTo>
                <a:lnTo>
                  <a:pt x="1219200" y="44450"/>
                </a:lnTo>
                <a:lnTo>
                  <a:pt x="1219200" y="31750"/>
                </a:lnTo>
                <a:close/>
              </a:path>
              <a:path w="1403985" h="76200">
                <a:moveTo>
                  <a:pt x="1308100" y="31750"/>
                </a:moveTo>
                <a:lnTo>
                  <a:pt x="1257300" y="31750"/>
                </a:lnTo>
                <a:lnTo>
                  <a:pt x="1257300" y="44450"/>
                </a:lnTo>
                <a:lnTo>
                  <a:pt x="1308100" y="44450"/>
                </a:lnTo>
                <a:lnTo>
                  <a:pt x="1308100" y="31750"/>
                </a:lnTo>
                <a:close/>
              </a:path>
              <a:path w="1403985" h="76200">
                <a:moveTo>
                  <a:pt x="1327657" y="0"/>
                </a:moveTo>
                <a:lnTo>
                  <a:pt x="1327657" y="76200"/>
                </a:lnTo>
                <a:lnTo>
                  <a:pt x="1403857" y="38100"/>
                </a:lnTo>
                <a:lnTo>
                  <a:pt x="1327657" y="0"/>
                </a:lnTo>
                <a:close/>
              </a:path>
            </a:pathLst>
          </a:custGeom>
          <a:solidFill>
            <a:srgbClr val="404040"/>
          </a:solidFill>
        </p:spPr>
        <p:txBody>
          <a:bodyPr wrap="square" lIns="0" tIns="0" rIns="0" bIns="0" rtlCol="0"/>
          <a:lstStyle/>
          <a:p>
            <a:endParaRPr dirty="0"/>
          </a:p>
        </p:txBody>
      </p:sp>
      <p:sp>
        <p:nvSpPr>
          <p:cNvPr id="18" name="object 18"/>
          <p:cNvSpPr/>
          <p:nvPr/>
        </p:nvSpPr>
        <p:spPr>
          <a:xfrm>
            <a:off x="6175247" y="1845564"/>
            <a:ext cx="1403985" cy="76200"/>
          </a:xfrm>
          <a:custGeom>
            <a:avLst/>
            <a:gdLst/>
            <a:ahLst/>
            <a:cxnLst/>
            <a:rect l="l" t="t" r="r" b="b"/>
            <a:pathLst>
              <a:path w="1403984" h="76200">
                <a:moveTo>
                  <a:pt x="50800" y="31750"/>
                </a:moveTo>
                <a:lnTo>
                  <a:pt x="0" y="31750"/>
                </a:lnTo>
                <a:lnTo>
                  <a:pt x="0" y="44450"/>
                </a:lnTo>
                <a:lnTo>
                  <a:pt x="50800" y="44450"/>
                </a:lnTo>
                <a:lnTo>
                  <a:pt x="50800" y="31750"/>
                </a:lnTo>
                <a:close/>
              </a:path>
              <a:path w="1403984" h="76200">
                <a:moveTo>
                  <a:pt x="101600" y="31750"/>
                </a:moveTo>
                <a:lnTo>
                  <a:pt x="88900" y="31750"/>
                </a:lnTo>
                <a:lnTo>
                  <a:pt x="88900" y="44450"/>
                </a:lnTo>
                <a:lnTo>
                  <a:pt x="101600" y="44450"/>
                </a:lnTo>
                <a:lnTo>
                  <a:pt x="101600" y="31750"/>
                </a:lnTo>
                <a:close/>
              </a:path>
              <a:path w="1403984" h="76200">
                <a:moveTo>
                  <a:pt x="190500" y="31750"/>
                </a:moveTo>
                <a:lnTo>
                  <a:pt x="139700" y="31750"/>
                </a:lnTo>
                <a:lnTo>
                  <a:pt x="139700" y="44450"/>
                </a:lnTo>
                <a:lnTo>
                  <a:pt x="190500" y="44450"/>
                </a:lnTo>
                <a:lnTo>
                  <a:pt x="190500" y="31750"/>
                </a:lnTo>
                <a:close/>
              </a:path>
              <a:path w="1403984" h="76200">
                <a:moveTo>
                  <a:pt x="241300" y="31750"/>
                </a:moveTo>
                <a:lnTo>
                  <a:pt x="228600" y="31750"/>
                </a:lnTo>
                <a:lnTo>
                  <a:pt x="228600" y="44450"/>
                </a:lnTo>
                <a:lnTo>
                  <a:pt x="241300" y="44450"/>
                </a:lnTo>
                <a:lnTo>
                  <a:pt x="241300" y="31750"/>
                </a:lnTo>
                <a:close/>
              </a:path>
              <a:path w="1403984" h="76200">
                <a:moveTo>
                  <a:pt x="330200" y="31750"/>
                </a:moveTo>
                <a:lnTo>
                  <a:pt x="279400" y="31750"/>
                </a:lnTo>
                <a:lnTo>
                  <a:pt x="279400" y="44450"/>
                </a:lnTo>
                <a:lnTo>
                  <a:pt x="330200" y="44450"/>
                </a:lnTo>
                <a:lnTo>
                  <a:pt x="330200" y="31750"/>
                </a:lnTo>
                <a:close/>
              </a:path>
              <a:path w="1403984" h="76200">
                <a:moveTo>
                  <a:pt x="381000" y="31750"/>
                </a:moveTo>
                <a:lnTo>
                  <a:pt x="368300" y="31750"/>
                </a:lnTo>
                <a:lnTo>
                  <a:pt x="368300" y="44450"/>
                </a:lnTo>
                <a:lnTo>
                  <a:pt x="381000" y="44450"/>
                </a:lnTo>
                <a:lnTo>
                  <a:pt x="381000" y="31750"/>
                </a:lnTo>
                <a:close/>
              </a:path>
              <a:path w="1403984" h="76200">
                <a:moveTo>
                  <a:pt x="469900" y="31750"/>
                </a:moveTo>
                <a:lnTo>
                  <a:pt x="419100" y="31750"/>
                </a:lnTo>
                <a:lnTo>
                  <a:pt x="419100" y="44450"/>
                </a:lnTo>
                <a:lnTo>
                  <a:pt x="469900" y="44450"/>
                </a:lnTo>
                <a:lnTo>
                  <a:pt x="469900" y="31750"/>
                </a:lnTo>
                <a:close/>
              </a:path>
              <a:path w="1403984" h="76200">
                <a:moveTo>
                  <a:pt x="520700" y="31750"/>
                </a:moveTo>
                <a:lnTo>
                  <a:pt x="508000" y="31750"/>
                </a:lnTo>
                <a:lnTo>
                  <a:pt x="508000" y="44450"/>
                </a:lnTo>
                <a:lnTo>
                  <a:pt x="520700" y="44450"/>
                </a:lnTo>
                <a:lnTo>
                  <a:pt x="520700" y="31750"/>
                </a:lnTo>
                <a:close/>
              </a:path>
              <a:path w="1403984" h="76200">
                <a:moveTo>
                  <a:pt x="609600" y="31750"/>
                </a:moveTo>
                <a:lnTo>
                  <a:pt x="558800" y="31750"/>
                </a:lnTo>
                <a:lnTo>
                  <a:pt x="558800" y="44450"/>
                </a:lnTo>
                <a:lnTo>
                  <a:pt x="609600" y="44450"/>
                </a:lnTo>
                <a:lnTo>
                  <a:pt x="609600" y="31750"/>
                </a:lnTo>
                <a:close/>
              </a:path>
              <a:path w="1403984" h="76200">
                <a:moveTo>
                  <a:pt x="660400" y="31750"/>
                </a:moveTo>
                <a:lnTo>
                  <a:pt x="647700" y="31750"/>
                </a:lnTo>
                <a:lnTo>
                  <a:pt x="647700" y="44450"/>
                </a:lnTo>
                <a:lnTo>
                  <a:pt x="660400" y="44450"/>
                </a:lnTo>
                <a:lnTo>
                  <a:pt x="660400" y="31750"/>
                </a:lnTo>
                <a:close/>
              </a:path>
              <a:path w="1403984" h="76200">
                <a:moveTo>
                  <a:pt x="749300" y="31750"/>
                </a:moveTo>
                <a:lnTo>
                  <a:pt x="698500" y="31750"/>
                </a:lnTo>
                <a:lnTo>
                  <a:pt x="698500" y="44450"/>
                </a:lnTo>
                <a:lnTo>
                  <a:pt x="749300" y="44450"/>
                </a:lnTo>
                <a:lnTo>
                  <a:pt x="749300" y="31750"/>
                </a:lnTo>
                <a:close/>
              </a:path>
              <a:path w="1403984" h="76200">
                <a:moveTo>
                  <a:pt x="800100" y="31750"/>
                </a:moveTo>
                <a:lnTo>
                  <a:pt x="787400" y="31750"/>
                </a:lnTo>
                <a:lnTo>
                  <a:pt x="787400" y="44450"/>
                </a:lnTo>
                <a:lnTo>
                  <a:pt x="800100" y="44450"/>
                </a:lnTo>
                <a:lnTo>
                  <a:pt x="800100" y="31750"/>
                </a:lnTo>
                <a:close/>
              </a:path>
              <a:path w="1403984" h="76200">
                <a:moveTo>
                  <a:pt x="889000" y="31750"/>
                </a:moveTo>
                <a:lnTo>
                  <a:pt x="838200" y="31750"/>
                </a:lnTo>
                <a:lnTo>
                  <a:pt x="838200" y="44450"/>
                </a:lnTo>
                <a:lnTo>
                  <a:pt x="889000" y="44450"/>
                </a:lnTo>
                <a:lnTo>
                  <a:pt x="889000" y="31750"/>
                </a:lnTo>
                <a:close/>
              </a:path>
              <a:path w="1403984" h="76200">
                <a:moveTo>
                  <a:pt x="939800" y="31750"/>
                </a:moveTo>
                <a:lnTo>
                  <a:pt x="927100" y="31750"/>
                </a:lnTo>
                <a:lnTo>
                  <a:pt x="927100" y="44450"/>
                </a:lnTo>
                <a:lnTo>
                  <a:pt x="939800" y="44450"/>
                </a:lnTo>
                <a:lnTo>
                  <a:pt x="939800" y="31750"/>
                </a:lnTo>
                <a:close/>
              </a:path>
              <a:path w="1403984" h="76200">
                <a:moveTo>
                  <a:pt x="1028700" y="31750"/>
                </a:moveTo>
                <a:lnTo>
                  <a:pt x="977900" y="31750"/>
                </a:lnTo>
                <a:lnTo>
                  <a:pt x="977900" y="44450"/>
                </a:lnTo>
                <a:lnTo>
                  <a:pt x="1028700" y="44450"/>
                </a:lnTo>
                <a:lnTo>
                  <a:pt x="1028700" y="31750"/>
                </a:lnTo>
                <a:close/>
              </a:path>
              <a:path w="1403984" h="76200">
                <a:moveTo>
                  <a:pt x="1079500" y="31750"/>
                </a:moveTo>
                <a:lnTo>
                  <a:pt x="1066800" y="31750"/>
                </a:lnTo>
                <a:lnTo>
                  <a:pt x="1066800" y="44450"/>
                </a:lnTo>
                <a:lnTo>
                  <a:pt x="1079500" y="44450"/>
                </a:lnTo>
                <a:lnTo>
                  <a:pt x="1079500" y="31750"/>
                </a:lnTo>
                <a:close/>
              </a:path>
              <a:path w="1403984" h="76200">
                <a:moveTo>
                  <a:pt x="1168400" y="31750"/>
                </a:moveTo>
                <a:lnTo>
                  <a:pt x="1117600" y="31750"/>
                </a:lnTo>
                <a:lnTo>
                  <a:pt x="1117600" y="44450"/>
                </a:lnTo>
                <a:lnTo>
                  <a:pt x="1168400" y="44450"/>
                </a:lnTo>
                <a:lnTo>
                  <a:pt x="1168400" y="31750"/>
                </a:lnTo>
                <a:close/>
              </a:path>
              <a:path w="1403984" h="76200">
                <a:moveTo>
                  <a:pt x="1219200" y="31750"/>
                </a:moveTo>
                <a:lnTo>
                  <a:pt x="1206500" y="31750"/>
                </a:lnTo>
                <a:lnTo>
                  <a:pt x="1206500" y="44450"/>
                </a:lnTo>
                <a:lnTo>
                  <a:pt x="1219200" y="44450"/>
                </a:lnTo>
                <a:lnTo>
                  <a:pt x="1219200" y="31750"/>
                </a:lnTo>
                <a:close/>
              </a:path>
              <a:path w="1403984" h="76200">
                <a:moveTo>
                  <a:pt x="1308100" y="31750"/>
                </a:moveTo>
                <a:lnTo>
                  <a:pt x="1257300" y="31750"/>
                </a:lnTo>
                <a:lnTo>
                  <a:pt x="1257300" y="44450"/>
                </a:lnTo>
                <a:lnTo>
                  <a:pt x="1308100" y="44450"/>
                </a:lnTo>
                <a:lnTo>
                  <a:pt x="1308100" y="31750"/>
                </a:lnTo>
                <a:close/>
              </a:path>
              <a:path w="1403984" h="76200">
                <a:moveTo>
                  <a:pt x="1327657" y="0"/>
                </a:moveTo>
                <a:lnTo>
                  <a:pt x="1327657" y="76200"/>
                </a:lnTo>
                <a:lnTo>
                  <a:pt x="1403857" y="38100"/>
                </a:lnTo>
                <a:lnTo>
                  <a:pt x="1327657" y="0"/>
                </a:lnTo>
                <a:close/>
              </a:path>
            </a:pathLst>
          </a:custGeom>
          <a:solidFill>
            <a:srgbClr val="404040"/>
          </a:solidFill>
        </p:spPr>
        <p:txBody>
          <a:bodyPr wrap="square" lIns="0" tIns="0" rIns="0" bIns="0" rtlCol="0"/>
          <a:lstStyle/>
          <a:p>
            <a:endParaRPr dirty="0"/>
          </a:p>
        </p:txBody>
      </p:sp>
      <p:sp>
        <p:nvSpPr>
          <p:cNvPr id="19" name="object 19"/>
          <p:cNvSpPr txBox="1"/>
          <p:nvPr/>
        </p:nvSpPr>
        <p:spPr>
          <a:xfrm>
            <a:off x="323849" y="2497835"/>
            <a:ext cx="2418207" cy="3795078"/>
          </a:xfrm>
          <a:prstGeom prst="rect">
            <a:avLst/>
          </a:prstGeom>
          <a:ln w="12700">
            <a:solidFill>
              <a:srgbClr val="404040"/>
            </a:solidFill>
          </a:ln>
        </p:spPr>
        <p:txBody>
          <a:bodyPr vert="horz" wrap="square" lIns="0" tIns="21590" rIns="0" bIns="0" rtlCol="0">
            <a:spAutoFit/>
          </a:bodyPr>
          <a:lstStyle/>
          <a:p>
            <a:pPr marL="173355" marR="80645" indent="-81915" algn="just">
              <a:lnSpc>
                <a:spcPct val="150000"/>
              </a:lnSpc>
              <a:spcBef>
                <a:spcPts val="170"/>
              </a:spcBef>
              <a:buFont typeface="Arial"/>
              <a:buChar char="•"/>
              <a:tabLst>
                <a:tab pos="173990" algn="l"/>
              </a:tabLst>
            </a:pPr>
            <a:r>
              <a:rPr sz="800" b="1" spc="-5" dirty="0">
                <a:solidFill>
                  <a:srgbClr val="404040"/>
                </a:solidFill>
                <a:latin typeface="Trebuchet MS"/>
                <a:cs typeface="Trebuchet MS"/>
              </a:rPr>
              <a:t>Supplier uploads outward </a:t>
            </a:r>
            <a:r>
              <a:rPr sz="800" b="1" dirty="0">
                <a:solidFill>
                  <a:srgbClr val="404040"/>
                </a:solidFill>
                <a:latin typeface="Trebuchet MS"/>
                <a:cs typeface="Trebuchet MS"/>
              </a:rPr>
              <a:t>invoices </a:t>
            </a:r>
            <a:r>
              <a:rPr sz="800" b="1" spc="20" dirty="0">
                <a:solidFill>
                  <a:srgbClr val="404040"/>
                </a:solidFill>
                <a:latin typeface="Trebuchet MS"/>
                <a:cs typeface="Trebuchet MS"/>
              </a:rPr>
              <a:t>in  </a:t>
            </a:r>
            <a:r>
              <a:rPr sz="800" b="1" spc="-10" dirty="0">
                <a:solidFill>
                  <a:srgbClr val="404040"/>
                </a:solidFill>
                <a:latin typeface="Trebuchet MS"/>
                <a:cs typeface="Trebuchet MS"/>
              </a:rPr>
              <a:t>GST ANX-1 </a:t>
            </a:r>
            <a:r>
              <a:rPr sz="800" b="1" spc="-5" dirty="0">
                <a:solidFill>
                  <a:srgbClr val="404040"/>
                </a:solidFill>
                <a:latin typeface="Trebuchet MS"/>
                <a:cs typeface="Trebuchet MS"/>
              </a:rPr>
              <a:t>on a regular</a:t>
            </a:r>
            <a:r>
              <a:rPr sz="800" b="1" spc="40" dirty="0">
                <a:solidFill>
                  <a:srgbClr val="404040"/>
                </a:solidFill>
                <a:latin typeface="Trebuchet MS"/>
                <a:cs typeface="Trebuchet MS"/>
              </a:rPr>
              <a:t> </a:t>
            </a:r>
            <a:r>
              <a:rPr sz="800" b="1" spc="-10" dirty="0">
                <a:solidFill>
                  <a:srgbClr val="404040"/>
                </a:solidFill>
                <a:latin typeface="Trebuchet MS"/>
                <a:cs typeface="Trebuchet MS"/>
              </a:rPr>
              <a:t>basis</a:t>
            </a:r>
            <a:r>
              <a:rPr lang="en-IN" sz="800" b="1" spc="-10" dirty="0">
                <a:solidFill>
                  <a:srgbClr val="404040"/>
                </a:solidFill>
                <a:latin typeface="Trebuchet MS"/>
                <a:cs typeface="Trebuchet MS"/>
              </a:rPr>
              <a:t>.</a:t>
            </a:r>
          </a:p>
          <a:p>
            <a:pPr marL="173355" marR="80645" indent="-81915" algn="just">
              <a:lnSpc>
                <a:spcPct val="150000"/>
              </a:lnSpc>
              <a:spcBef>
                <a:spcPts val="170"/>
              </a:spcBef>
              <a:buFont typeface="Arial"/>
              <a:buChar char="•"/>
              <a:tabLst>
                <a:tab pos="173990" algn="l"/>
              </a:tabLst>
            </a:pPr>
            <a:r>
              <a:rPr lang="en-IN" sz="800" b="1" u="sng" spc="-5" dirty="0">
                <a:solidFill>
                  <a:srgbClr val="404040"/>
                </a:solidFill>
                <a:latin typeface="Trebuchet MS"/>
              </a:rPr>
              <a:t>If supplier founds any mistake post upload-</a:t>
            </a:r>
            <a:endParaRPr sz="800" b="1" u="sng" spc="-5" dirty="0">
              <a:solidFill>
                <a:srgbClr val="404040"/>
              </a:solidFill>
              <a:latin typeface="Trebuchet MS"/>
            </a:endParaRPr>
          </a:p>
          <a:p>
            <a:pPr marL="403225" marR="83185" indent="-228600" algn="just">
              <a:lnSpc>
                <a:spcPct val="150100"/>
              </a:lnSpc>
              <a:buFont typeface="+mj-lt"/>
              <a:buAutoNum type="alphaLcParenR"/>
              <a:tabLst>
                <a:tab pos="173990" algn="l"/>
              </a:tabLst>
            </a:pPr>
            <a:r>
              <a:rPr lang="en-IN" sz="800" b="1" spc="-10" dirty="0">
                <a:solidFill>
                  <a:srgbClr val="404040"/>
                </a:solidFill>
                <a:latin typeface="Trebuchet MS"/>
              </a:rPr>
              <a:t>Supplier may edit the documents </a:t>
            </a:r>
            <a:r>
              <a:rPr lang="en-IN" sz="800" b="1" spc="-10" dirty="0" err="1">
                <a:solidFill>
                  <a:srgbClr val="404040"/>
                </a:solidFill>
                <a:latin typeface="Trebuchet MS"/>
              </a:rPr>
              <a:t>upto</a:t>
            </a:r>
            <a:r>
              <a:rPr lang="en-IN" sz="800" b="1" spc="-10" dirty="0">
                <a:solidFill>
                  <a:srgbClr val="404040"/>
                </a:solidFill>
                <a:latin typeface="Trebuchet MS"/>
              </a:rPr>
              <a:t> 10</a:t>
            </a:r>
            <a:r>
              <a:rPr lang="en-IN" sz="800" b="1" spc="-10" baseline="30000" dirty="0">
                <a:solidFill>
                  <a:srgbClr val="404040"/>
                </a:solidFill>
                <a:latin typeface="Trebuchet MS"/>
              </a:rPr>
              <a:t>th</a:t>
            </a:r>
            <a:r>
              <a:rPr lang="en-IN" sz="800" b="1" spc="-10" dirty="0">
                <a:solidFill>
                  <a:srgbClr val="404040"/>
                </a:solidFill>
                <a:latin typeface="Trebuchet MS"/>
              </a:rPr>
              <a:t> of March only if such uploads are not accepted by the recipient.</a:t>
            </a:r>
          </a:p>
          <a:p>
            <a:pPr marL="403225" marR="83185" indent="-228600" algn="just">
              <a:lnSpc>
                <a:spcPct val="150100"/>
              </a:lnSpc>
              <a:buFont typeface="+mj-lt"/>
              <a:buAutoNum type="alphaLcParenR"/>
              <a:tabLst>
                <a:tab pos="173990" algn="l"/>
              </a:tabLst>
            </a:pPr>
            <a:r>
              <a:rPr lang="en-IN" sz="800" b="1" spc="-10" dirty="0">
                <a:solidFill>
                  <a:srgbClr val="404040"/>
                </a:solidFill>
                <a:latin typeface="Trebuchet MS"/>
              </a:rPr>
              <a:t>If a document was already been accepted by the recipient, then such document has to be reset/unlocked by the recipient in order to be edited by the supplier.</a:t>
            </a:r>
          </a:p>
          <a:p>
            <a:pPr marL="173355" marR="80645" indent="-81915" algn="just">
              <a:lnSpc>
                <a:spcPct val="150000"/>
              </a:lnSpc>
              <a:spcBef>
                <a:spcPts val="170"/>
              </a:spcBef>
              <a:buFont typeface="Arial"/>
              <a:buChar char="•"/>
              <a:tabLst>
                <a:tab pos="173990" algn="l"/>
              </a:tabLst>
            </a:pPr>
            <a:r>
              <a:rPr lang="en-IN" sz="800" b="1" spc="-5" dirty="0">
                <a:solidFill>
                  <a:srgbClr val="404040"/>
                </a:solidFill>
                <a:latin typeface="Trebuchet MS"/>
              </a:rPr>
              <a:t>Recipient at his end has two options either by accepting the uploaded invoice or by leaving it as  such.</a:t>
            </a:r>
          </a:p>
          <a:p>
            <a:pPr marL="173355" marR="80645" indent="-81915" algn="just">
              <a:lnSpc>
                <a:spcPct val="150000"/>
              </a:lnSpc>
              <a:spcBef>
                <a:spcPts val="170"/>
              </a:spcBef>
              <a:buFont typeface="Arial"/>
              <a:buChar char="•"/>
              <a:tabLst>
                <a:tab pos="173990" algn="l"/>
              </a:tabLst>
            </a:pPr>
            <a:r>
              <a:rPr lang="en-IN" sz="800" b="1" spc="-5" dirty="0">
                <a:solidFill>
                  <a:srgbClr val="404040"/>
                </a:solidFill>
                <a:latin typeface="Trebuchet MS"/>
              </a:rPr>
              <a:t>If the recipient founds any mistake after accepting the upload, then the recipient has to unlock the uploaded invoices to enable the supplier to edit the invoice.</a:t>
            </a:r>
            <a:endParaRPr lang="en-IN" sz="800" b="1" spc="-10" dirty="0">
              <a:solidFill>
                <a:srgbClr val="404040"/>
              </a:solidFill>
              <a:latin typeface="Trebuchet MS"/>
            </a:endParaRPr>
          </a:p>
          <a:p>
            <a:pPr marL="173355" marR="80645" indent="-81915" algn="just">
              <a:lnSpc>
                <a:spcPct val="150000"/>
              </a:lnSpc>
              <a:spcBef>
                <a:spcPts val="170"/>
              </a:spcBef>
              <a:buFont typeface="Arial"/>
              <a:buChar char="•"/>
              <a:tabLst>
                <a:tab pos="173990" algn="l"/>
              </a:tabLst>
            </a:pPr>
            <a:r>
              <a:rPr lang="en-IN" sz="800" b="1" spc="-5" dirty="0">
                <a:solidFill>
                  <a:srgbClr val="404040"/>
                </a:solidFill>
                <a:latin typeface="Trebuchet MS"/>
              </a:rPr>
              <a:t>Only the invoices uploaded on or before 10</a:t>
            </a:r>
            <a:r>
              <a:rPr lang="en-IN" sz="800" b="1" spc="-5" baseline="30000" dirty="0">
                <a:solidFill>
                  <a:srgbClr val="404040"/>
                </a:solidFill>
                <a:latin typeface="Trebuchet MS"/>
              </a:rPr>
              <a:t>th</a:t>
            </a:r>
            <a:r>
              <a:rPr lang="en-IN" sz="800" b="1" spc="-5" dirty="0">
                <a:solidFill>
                  <a:srgbClr val="404040"/>
                </a:solidFill>
                <a:latin typeface="Trebuchet MS"/>
              </a:rPr>
              <a:t>  of March would be available as credit to the recipient.</a:t>
            </a:r>
            <a:endParaRPr sz="800" b="1" spc="-5" dirty="0">
              <a:solidFill>
                <a:srgbClr val="404040"/>
              </a:solidFill>
              <a:latin typeface="Trebuchet MS"/>
            </a:endParaRPr>
          </a:p>
        </p:txBody>
      </p:sp>
      <p:sp>
        <p:nvSpPr>
          <p:cNvPr id="20" name="object 20"/>
          <p:cNvSpPr txBox="1"/>
          <p:nvPr/>
        </p:nvSpPr>
        <p:spPr>
          <a:xfrm>
            <a:off x="2926014" y="2514301"/>
            <a:ext cx="3371726" cy="4035528"/>
          </a:xfrm>
          <a:prstGeom prst="rect">
            <a:avLst/>
          </a:prstGeom>
          <a:ln w="12700">
            <a:solidFill>
              <a:srgbClr val="404040"/>
            </a:solidFill>
          </a:ln>
        </p:spPr>
        <p:txBody>
          <a:bodyPr vert="horz" wrap="square" lIns="0" tIns="81915" rIns="0" bIns="0" rtlCol="0">
            <a:spAutoFit/>
          </a:bodyPr>
          <a:lstStyle/>
          <a:p>
            <a:pPr marL="174625" indent="-82550">
              <a:lnSpc>
                <a:spcPct val="100000"/>
              </a:lnSpc>
              <a:spcBef>
                <a:spcPts val="645"/>
              </a:spcBef>
              <a:buFont typeface="Arial"/>
              <a:buChar char="•"/>
              <a:tabLst>
                <a:tab pos="175260" algn="l"/>
              </a:tabLst>
            </a:pPr>
            <a:r>
              <a:rPr sz="800" b="1" spc="-5" dirty="0">
                <a:solidFill>
                  <a:srgbClr val="404040"/>
                </a:solidFill>
                <a:latin typeface="Trebuchet MS"/>
                <a:cs typeface="Trebuchet MS"/>
              </a:rPr>
              <a:t>Supplier files the </a:t>
            </a:r>
            <a:r>
              <a:rPr sz="800" b="1" spc="-10" dirty="0">
                <a:solidFill>
                  <a:srgbClr val="404040"/>
                </a:solidFill>
                <a:latin typeface="Trebuchet MS"/>
                <a:cs typeface="Trebuchet MS"/>
              </a:rPr>
              <a:t>GST ANX-1 </a:t>
            </a:r>
            <a:r>
              <a:rPr sz="800" b="1" spc="-5" dirty="0">
                <a:solidFill>
                  <a:srgbClr val="404040"/>
                </a:solidFill>
                <a:latin typeface="Trebuchet MS"/>
                <a:cs typeface="Trebuchet MS"/>
              </a:rPr>
              <a:t>on the</a:t>
            </a:r>
            <a:r>
              <a:rPr sz="800" b="1" spc="90" dirty="0">
                <a:solidFill>
                  <a:srgbClr val="404040"/>
                </a:solidFill>
                <a:latin typeface="Trebuchet MS"/>
                <a:cs typeface="Trebuchet MS"/>
              </a:rPr>
              <a:t> </a:t>
            </a:r>
            <a:r>
              <a:rPr sz="800" b="1" spc="-5" dirty="0">
                <a:solidFill>
                  <a:srgbClr val="404040"/>
                </a:solidFill>
                <a:latin typeface="Trebuchet MS"/>
                <a:cs typeface="Trebuchet MS"/>
              </a:rPr>
              <a:t>portal.</a:t>
            </a:r>
            <a:endParaRPr sz="800" b="1" dirty="0">
              <a:latin typeface="Trebuchet MS"/>
              <a:cs typeface="Trebuchet MS"/>
            </a:endParaRPr>
          </a:p>
          <a:p>
            <a:pPr marL="174625" indent="-82550">
              <a:lnSpc>
                <a:spcPct val="100000"/>
              </a:lnSpc>
              <a:spcBef>
                <a:spcPts val="484"/>
              </a:spcBef>
              <a:buFont typeface="Arial"/>
              <a:buChar char="•"/>
              <a:tabLst>
                <a:tab pos="175260" algn="l"/>
              </a:tabLst>
            </a:pPr>
            <a:r>
              <a:rPr sz="800" b="1" spc="-5" dirty="0">
                <a:solidFill>
                  <a:srgbClr val="404040"/>
                </a:solidFill>
                <a:latin typeface="Trebuchet MS"/>
                <a:cs typeface="Trebuchet MS"/>
              </a:rPr>
              <a:t>Details</a:t>
            </a:r>
            <a:r>
              <a:rPr lang="en-IN" sz="800" b="1" spc="-5" dirty="0">
                <a:solidFill>
                  <a:srgbClr val="404040"/>
                </a:solidFill>
                <a:latin typeface="Trebuchet MS"/>
                <a:cs typeface="Trebuchet MS"/>
              </a:rPr>
              <a:t> </a:t>
            </a:r>
            <a:r>
              <a:rPr sz="800" b="1" spc="-5" dirty="0">
                <a:solidFill>
                  <a:srgbClr val="404040"/>
                </a:solidFill>
                <a:latin typeface="Trebuchet MS"/>
                <a:cs typeface="Trebuchet MS"/>
              </a:rPr>
              <a:t>auto-populate</a:t>
            </a:r>
            <a:r>
              <a:rPr lang="en-IN" sz="800" b="1" spc="-5" dirty="0">
                <a:solidFill>
                  <a:srgbClr val="404040"/>
                </a:solidFill>
                <a:latin typeface="Trebuchet MS"/>
                <a:cs typeface="Trebuchet MS"/>
              </a:rPr>
              <a:t>s</a:t>
            </a:r>
            <a:r>
              <a:rPr sz="800" b="1" spc="-5" dirty="0">
                <a:solidFill>
                  <a:srgbClr val="404040"/>
                </a:solidFill>
                <a:latin typeface="Trebuchet MS"/>
                <a:cs typeface="Trebuchet MS"/>
              </a:rPr>
              <a:t> in </a:t>
            </a:r>
            <a:r>
              <a:rPr sz="800" b="1" spc="-10" dirty="0">
                <a:solidFill>
                  <a:srgbClr val="404040"/>
                </a:solidFill>
                <a:latin typeface="Trebuchet MS"/>
                <a:cs typeface="Trebuchet MS"/>
              </a:rPr>
              <a:t>GST</a:t>
            </a:r>
            <a:r>
              <a:rPr sz="800" b="1" spc="25" dirty="0">
                <a:solidFill>
                  <a:srgbClr val="404040"/>
                </a:solidFill>
                <a:latin typeface="Trebuchet MS"/>
                <a:cs typeface="Trebuchet MS"/>
              </a:rPr>
              <a:t> </a:t>
            </a:r>
            <a:r>
              <a:rPr sz="800" b="1" spc="-10" dirty="0">
                <a:solidFill>
                  <a:srgbClr val="404040"/>
                </a:solidFill>
                <a:latin typeface="Trebuchet MS"/>
                <a:cs typeface="Trebuchet MS"/>
              </a:rPr>
              <a:t>ANX-2</a:t>
            </a:r>
            <a:endParaRPr sz="800" b="1" dirty="0">
              <a:latin typeface="Trebuchet MS"/>
              <a:cs typeface="Trebuchet MS"/>
            </a:endParaRPr>
          </a:p>
          <a:p>
            <a:pPr marL="174625" marR="84455" indent="-82550" algn="just">
              <a:lnSpc>
                <a:spcPct val="150000"/>
              </a:lnSpc>
              <a:buFont typeface="Arial"/>
              <a:buChar char="•"/>
              <a:tabLst>
                <a:tab pos="175260" algn="l"/>
              </a:tabLst>
            </a:pPr>
            <a:r>
              <a:rPr sz="800" b="1" spc="-10" dirty="0">
                <a:solidFill>
                  <a:srgbClr val="404040"/>
                </a:solidFill>
                <a:latin typeface="Trebuchet MS"/>
                <a:cs typeface="Trebuchet MS"/>
              </a:rPr>
              <a:t>Any </a:t>
            </a:r>
            <a:r>
              <a:rPr sz="800" b="1" spc="-5" dirty="0">
                <a:solidFill>
                  <a:srgbClr val="404040"/>
                </a:solidFill>
                <a:latin typeface="Trebuchet MS"/>
                <a:cs typeface="Trebuchet MS"/>
              </a:rPr>
              <a:t>invoices uploaded </a:t>
            </a:r>
            <a:r>
              <a:rPr sz="800" b="1" dirty="0">
                <a:solidFill>
                  <a:srgbClr val="404040"/>
                </a:solidFill>
                <a:latin typeface="Trebuchet MS"/>
                <a:cs typeface="Trebuchet MS"/>
              </a:rPr>
              <a:t>between </a:t>
            </a:r>
            <a:r>
              <a:rPr sz="800" b="1" spc="5" dirty="0">
                <a:solidFill>
                  <a:srgbClr val="404040"/>
                </a:solidFill>
                <a:latin typeface="Trebuchet MS"/>
                <a:cs typeface="Trebuchet MS"/>
              </a:rPr>
              <a:t>1</a:t>
            </a:r>
            <a:r>
              <a:rPr lang="en-IN" sz="800" b="1" spc="5" dirty="0">
                <a:solidFill>
                  <a:srgbClr val="404040"/>
                </a:solidFill>
                <a:latin typeface="Trebuchet MS"/>
                <a:cs typeface="Trebuchet MS"/>
              </a:rPr>
              <a:t>1</a:t>
            </a:r>
            <a:r>
              <a:rPr sz="750" b="1" spc="7" baseline="27777" dirty="0" err="1">
                <a:solidFill>
                  <a:srgbClr val="404040"/>
                </a:solidFill>
                <a:latin typeface="Trebuchet MS"/>
                <a:cs typeface="Trebuchet MS"/>
              </a:rPr>
              <a:t>th</a:t>
            </a:r>
            <a:r>
              <a:rPr sz="750" b="1" spc="7" baseline="27777" dirty="0">
                <a:solidFill>
                  <a:srgbClr val="404040"/>
                </a:solidFill>
                <a:latin typeface="Trebuchet MS"/>
                <a:cs typeface="Trebuchet MS"/>
              </a:rPr>
              <a:t> </a:t>
            </a:r>
            <a:r>
              <a:rPr sz="800" b="1" spc="-10" dirty="0">
                <a:solidFill>
                  <a:srgbClr val="404040"/>
                </a:solidFill>
                <a:latin typeface="Trebuchet MS"/>
                <a:cs typeface="Trebuchet MS"/>
              </a:rPr>
              <a:t>and </a:t>
            </a:r>
            <a:r>
              <a:rPr sz="800" b="1" spc="5" dirty="0">
                <a:solidFill>
                  <a:srgbClr val="404040"/>
                </a:solidFill>
                <a:latin typeface="Trebuchet MS"/>
                <a:cs typeface="Trebuchet MS"/>
              </a:rPr>
              <a:t>1</a:t>
            </a:r>
            <a:r>
              <a:rPr lang="en-IN" sz="800" b="1" spc="5" dirty="0">
                <a:solidFill>
                  <a:srgbClr val="404040"/>
                </a:solidFill>
                <a:latin typeface="Trebuchet MS"/>
                <a:cs typeface="Trebuchet MS"/>
              </a:rPr>
              <a:t>7</a:t>
            </a:r>
            <a:r>
              <a:rPr lang="en-IN" sz="750" b="1" spc="7" baseline="30000" dirty="0">
                <a:solidFill>
                  <a:srgbClr val="404040"/>
                </a:solidFill>
                <a:latin typeface="Trebuchet MS"/>
                <a:cs typeface="Trebuchet MS"/>
              </a:rPr>
              <a:t>th</a:t>
            </a:r>
            <a:r>
              <a:rPr lang="en-IN" sz="750" b="1" spc="7" baseline="27777" dirty="0">
                <a:solidFill>
                  <a:srgbClr val="404040"/>
                </a:solidFill>
                <a:latin typeface="Trebuchet MS"/>
                <a:cs typeface="Trebuchet MS"/>
              </a:rPr>
              <a:t> </a:t>
            </a:r>
            <a:r>
              <a:rPr sz="800" b="1" spc="-5" dirty="0">
                <a:solidFill>
                  <a:srgbClr val="404040"/>
                </a:solidFill>
                <a:latin typeface="Trebuchet MS"/>
                <a:cs typeface="Trebuchet MS"/>
              </a:rPr>
              <a:t>will  </a:t>
            </a:r>
            <a:r>
              <a:rPr sz="800" b="1" spc="-10" dirty="0">
                <a:solidFill>
                  <a:srgbClr val="404040"/>
                </a:solidFill>
                <a:latin typeface="Trebuchet MS"/>
                <a:cs typeface="Trebuchet MS"/>
              </a:rPr>
              <a:t>not be </a:t>
            </a:r>
            <a:r>
              <a:rPr sz="800" b="1" spc="-5" dirty="0">
                <a:solidFill>
                  <a:srgbClr val="404040"/>
                </a:solidFill>
                <a:latin typeface="Trebuchet MS"/>
                <a:cs typeface="Trebuchet MS"/>
              </a:rPr>
              <a:t>available </a:t>
            </a:r>
            <a:r>
              <a:rPr sz="800" b="1" dirty="0">
                <a:solidFill>
                  <a:srgbClr val="404040"/>
                </a:solidFill>
                <a:latin typeface="Trebuchet MS"/>
                <a:cs typeface="Trebuchet MS"/>
              </a:rPr>
              <a:t>as </a:t>
            </a:r>
            <a:r>
              <a:rPr sz="800" b="1" spc="-10" dirty="0">
                <a:solidFill>
                  <a:srgbClr val="404040"/>
                </a:solidFill>
                <a:latin typeface="Trebuchet MS"/>
                <a:cs typeface="Trebuchet MS"/>
              </a:rPr>
              <a:t>credit to </a:t>
            </a:r>
            <a:r>
              <a:rPr sz="800" b="1" spc="-5" dirty="0">
                <a:solidFill>
                  <a:srgbClr val="404040"/>
                </a:solidFill>
                <a:latin typeface="Trebuchet MS"/>
                <a:cs typeface="Trebuchet MS"/>
              </a:rPr>
              <a:t>the </a:t>
            </a:r>
            <a:r>
              <a:rPr sz="800" b="1" spc="-10" dirty="0">
                <a:solidFill>
                  <a:srgbClr val="404040"/>
                </a:solidFill>
                <a:latin typeface="Trebuchet MS"/>
                <a:cs typeface="Trebuchet MS"/>
              </a:rPr>
              <a:t>recipient</a:t>
            </a:r>
            <a:r>
              <a:rPr lang="en-IN" sz="800" b="1" spc="-10" dirty="0">
                <a:solidFill>
                  <a:srgbClr val="404040"/>
                </a:solidFill>
                <a:latin typeface="Trebuchet MS"/>
                <a:cs typeface="Trebuchet MS"/>
              </a:rPr>
              <a:t> in the current tax period. However, a view is possible that recipient</a:t>
            </a:r>
            <a:r>
              <a:rPr sz="800" b="1" spc="-10" dirty="0">
                <a:solidFill>
                  <a:srgbClr val="404040"/>
                </a:solidFill>
                <a:latin typeface="Trebuchet MS"/>
                <a:cs typeface="Trebuchet MS"/>
              </a:rPr>
              <a:t> </a:t>
            </a:r>
            <a:r>
              <a:rPr sz="800" b="1" spc="-5" dirty="0">
                <a:solidFill>
                  <a:srgbClr val="404040"/>
                </a:solidFill>
                <a:latin typeface="Trebuchet MS"/>
                <a:cs typeface="Trebuchet MS"/>
              </a:rPr>
              <a:t>can avail </a:t>
            </a:r>
            <a:r>
              <a:rPr lang="en-IN" sz="800" b="1" spc="-5" dirty="0">
                <a:solidFill>
                  <a:srgbClr val="404040"/>
                </a:solidFill>
                <a:latin typeface="Trebuchet MS"/>
                <a:cs typeface="Trebuchet MS"/>
              </a:rPr>
              <a:t>credit</a:t>
            </a:r>
            <a:r>
              <a:rPr sz="800" b="1" spc="-5" dirty="0">
                <a:solidFill>
                  <a:srgbClr val="404040"/>
                </a:solidFill>
                <a:latin typeface="Trebuchet MS"/>
                <a:cs typeface="Trebuchet MS"/>
              </a:rPr>
              <a:t> on provisional basis</a:t>
            </a:r>
            <a:r>
              <a:rPr lang="en-IN" sz="800" b="1" spc="-5" dirty="0">
                <a:solidFill>
                  <a:srgbClr val="404040"/>
                </a:solidFill>
                <a:latin typeface="Trebuchet MS"/>
                <a:cs typeface="Trebuchet MS"/>
              </a:rPr>
              <a:t> by disclosing in</a:t>
            </a:r>
            <a:r>
              <a:rPr lang="en-IN" sz="800" b="1" spc="-10" dirty="0">
                <a:solidFill>
                  <a:srgbClr val="404040"/>
                </a:solidFill>
                <a:latin typeface="Trebuchet MS"/>
                <a:cs typeface="Trebuchet MS"/>
              </a:rPr>
              <a:t> table 4A (10) of RET-1.</a:t>
            </a:r>
            <a:endParaRPr sz="800" b="1" dirty="0">
              <a:latin typeface="Trebuchet MS"/>
              <a:cs typeface="Trebuchet MS"/>
            </a:endParaRPr>
          </a:p>
          <a:p>
            <a:pPr marL="174625" marR="86995" indent="-82550">
              <a:lnSpc>
                <a:spcPct val="150000"/>
              </a:lnSpc>
              <a:buFont typeface="Arial"/>
              <a:buChar char="•"/>
              <a:tabLst>
                <a:tab pos="175260" algn="l"/>
              </a:tabLst>
            </a:pPr>
            <a:r>
              <a:rPr sz="800" b="1" spc="-10" dirty="0">
                <a:solidFill>
                  <a:srgbClr val="404040"/>
                </a:solidFill>
                <a:latin typeface="Trebuchet MS"/>
                <a:cs typeface="Trebuchet MS"/>
              </a:rPr>
              <a:t>Recipient </a:t>
            </a:r>
            <a:r>
              <a:rPr sz="800" b="1" spc="-5" dirty="0">
                <a:solidFill>
                  <a:srgbClr val="404040"/>
                </a:solidFill>
                <a:latin typeface="Trebuchet MS"/>
                <a:cs typeface="Trebuchet MS"/>
              </a:rPr>
              <a:t>can exercise following options on the  </a:t>
            </a:r>
            <a:r>
              <a:rPr sz="800" b="1" spc="-10" dirty="0">
                <a:solidFill>
                  <a:srgbClr val="404040"/>
                </a:solidFill>
                <a:latin typeface="Trebuchet MS"/>
                <a:cs typeface="Trebuchet MS"/>
              </a:rPr>
              <a:t>invoices:</a:t>
            </a:r>
            <a:endParaRPr sz="800" b="1" dirty="0">
              <a:latin typeface="Trebuchet MS"/>
              <a:cs typeface="Trebuchet MS"/>
            </a:endParaRPr>
          </a:p>
          <a:p>
            <a:pPr marL="403225" marR="86360" lvl="1" indent="-228600" algn="just">
              <a:lnSpc>
                <a:spcPts val="1440"/>
              </a:lnSpc>
              <a:spcBef>
                <a:spcPts val="130"/>
              </a:spcBef>
              <a:buAutoNum type="alphaLcParenR"/>
              <a:tabLst>
                <a:tab pos="403860" algn="l"/>
              </a:tabLst>
            </a:pPr>
            <a:r>
              <a:rPr sz="800" b="1" spc="-10" dirty="0">
                <a:solidFill>
                  <a:srgbClr val="404040"/>
                </a:solidFill>
                <a:latin typeface="Trebuchet MS"/>
                <a:cs typeface="Trebuchet MS"/>
              </a:rPr>
              <a:t>Accept </a:t>
            </a:r>
            <a:r>
              <a:rPr sz="800" b="1" spc="-5" dirty="0">
                <a:solidFill>
                  <a:srgbClr val="404040"/>
                </a:solidFill>
                <a:latin typeface="Trebuchet MS"/>
                <a:cs typeface="Trebuchet MS"/>
              </a:rPr>
              <a:t>– </a:t>
            </a:r>
            <a:r>
              <a:rPr lang="en-IN" sz="800" b="1" spc="-5" dirty="0">
                <a:solidFill>
                  <a:srgbClr val="404040"/>
                </a:solidFill>
                <a:latin typeface="Trebuchet MS"/>
                <a:cs typeface="Trebuchet MS"/>
              </a:rPr>
              <a:t>Accept the upload if it is in agreement with invoice. A</a:t>
            </a:r>
            <a:r>
              <a:rPr lang="en-US" sz="800" b="1" spc="-5" dirty="0">
                <a:solidFill>
                  <a:srgbClr val="404040"/>
                </a:solidFill>
                <a:latin typeface="Trebuchet MS"/>
                <a:cs typeface="Trebuchet MS"/>
              </a:rPr>
              <a:t>ccepted invoices </a:t>
            </a:r>
            <a:r>
              <a:rPr lang="en-US" sz="800" b="1" dirty="0">
                <a:solidFill>
                  <a:srgbClr val="404040"/>
                </a:solidFill>
                <a:latin typeface="Trebuchet MS"/>
                <a:cs typeface="Trebuchet MS"/>
              </a:rPr>
              <a:t>cannot </a:t>
            </a:r>
            <a:r>
              <a:rPr lang="en-US" sz="800" b="1" spc="-10" dirty="0">
                <a:solidFill>
                  <a:srgbClr val="404040"/>
                </a:solidFill>
                <a:latin typeface="Trebuchet MS"/>
                <a:cs typeface="Trebuchet MS"/>
              </a:rPr>
              <a:t>be </a:t>
            </a:r>
            <a:r>
              <a:rPr lang="en-US" sz="800" b="1" spc="-5" dirty="0">
                <a:solidFill>
                  <a:srgbClr val="404040"/>
                </a:solidFill>
                <a:latin typeface="Trebuchet MS"/>
                <a:cs typeface="Trebuchet MS"/>
              </a:rPr>
              <a:t>amended  </a:t>
            </a:r>
            <a:r>
              <a:rPr lang="en-US" sz="800" b="1" spc="-10" dirty="0">
                <a:solidFill>
                  <a:srgbClr val="404040"/>
                </a:solidFill>
                <a:latin typeface="Trebuchet MS"/>
                <a:cs typeface="Trebuchet MS"/>
              </a:rPr>
              <a:t>by supplier </a:t>
            </a:r>
            <a:r>
              <a:rPr lang="en-IN" sz="800" b="1" spc="-5" dirty="0">
                <a:solidFill>
                  <a:srgbClr val="404040"/>
                </a:solidFill>
                <a:latin typeface="Trebuchet MS"/>
                <a:cs typeface="Trebuchet MS"/>
              </a:rPr>
              <a:t>post 10</a:t>
            </a:r>
            <a:r>
              <a:rPr lang="en-IN" sz="800" b="1" spc="-5" baseline="30000" dirty="0">
                <a:solidFill>
                  <a:srgbClr val="404040"/>
                </a:solidFill>
                <a:latin typeface="Trebuchet MS"/>
                <a:cs typeface="Trebuchet MS"/>
              </a:rPr>
              <a:t>th </a:t>
            </a:r>
            <a:r>
              <a:rPr lang="en-US" sz="800" b="1" spc="-10" baseline="30000" dirty="0">
                <a:solidFill>
                  <a:srgbClr val="404040"/>
                </a:solidFill>
                <a:latin typeface="Trebuchet MS"/>
                <a:cs typeface="Trebuchet MS"/>
              </a:rPr>
              <a:t> </a:t>
            </a:r>
            <a:r>
              <a:rPr lang="en-US" sz="800" b="1" spc="-10" dirty="0">
                <a:solidFill>
                  <a:srgbClr val="404040"/>
                </a:solidFill>
                <a:latin typeface="Trebuchet MS"/>
                <a:cs typeface="Trebuchet MS"/>
              </a:rPr>
              <a:t>(in future, facility will be made available to amend).</a:t>
            </a:r>
            <a:endParaRPr lang="en-US" sz="800" b="1" dirty="0">
              <a:latin typeface="Trebuchet MS"/>
              <a:cs typeface="Trebuchet MS"/>
            </a:endParaRPr>
          </a:p>
          <a:p>
            <a:pPr marL="403225" marR="86360" lvl="1" indent="-228600" algn="just">
              <a:lnSpc>
                <a:spcPts val="1440"/>
              </a:lnSpc>
              <a:buAutoNum type="alphaLcParenR"/>
              <a:tabLst>
                <a:tab pos="403860" algn="l"/>
              </a:tabLst>
            </a:pPr>
            <a:r>
              <a:rPr sz="800" b="1" spc="-5" dirty="0">
                <a:solidFill>
                  <a:srgbClr val="404040"/>
                </a:solidFill>
                <a:latin typeface="Trebuchet MS"/>
                <a:cs typeface="Trebuchet MS"/>
              </a:rPr>
              <a:t>Reject – </a:t>
            </a:r>
            <a:r>
              <a:rPr sz="800" b="1" spc="-10" dirty="0">
                <a:solidFill>
                  <a:srgbClr val="404040"/>
                </a:solidFill>
                <a:latin typeface="Trebuchet MS"/>
                <a:cs typeface="Trebuchet MS"/>
              </a:rPr>
              <a:t>Credit </a:t>
            </a:r>
            <a:r>
              <a:rPr sz="800" b="1" spc="10" dirty="0">
                <a:solidFill>
                  <a:srgbClr val="404040"/>
                </a:solidFill>
                <a:latin typeface="Trebuchet MS"/>
                <a:cs typeface="Trebuchet MS"/>
              </a:rPr>
              <a:t>of </a:t>
            </a:r>
            <a:r>
              <a:rPr sz="800" b="1" spc="-5" dirty="0">
                <a:solidFill>
                  <a:srgbClr val="404040"/>
                </a:solidFill>
                <a:latin typeface="Trebuchet MS"/>
                <a:cs typeface="Trebuchet MS"/>
              </a:rPr>
              <a:t>such </a:t>
            </a:r>
            <a:r>
              <a:rPr sz="800" b="1" dirty="0">
                <a:solidFill>
                  <a:srgbClr val="404040"/>
                </a:solidFill>
                <a:latin typeface="Trebuchet MS"/>
                <a:cs typeface="Trebuchet MS"/>
              </a:rPr>
              <a:t>invoices </a:t>
            </a:r>
            <a:r>
              <a:rPr sz="800" b="1" spc="-5" dirty="0">
                <a:solidFill>
                  <a:srgbClr val="404040"/>
                </a:solidFill>
                <a:latin typeface="Trebuchet MS"/>
                <a:cs typeface="Trebuchet MS"/>
              </a:rPr>
              <a:t>will </a:t>
            </a:r>
            <a:r>
              <a:rPr sz="800" b="1" spc="-10" dirty="0">
                <a:solidFill>
                  <a:srgbClr val="404040"/>
                </a:solidFill>
                <a:latin typeface="Trebuchet MS"/>
                <a:cs typeface="Trebuchet MS"/>
              </a:rPr>
              <a:t>not be  </a:t>
            </a:r>
            <a:r>
              <a:rPr sz="800" b="1" spc="-5" dirty="0">
                <a:solidFill>
                  <a:srgbClr val="404040"/>
                </a:solidFill>
                <a:latin typeface="Trebuchet MS"/>
                <a:cs typeface="Trebuchet MS"/>
              </a:rPr>
              <a:t>available </a:t>
            </a:r>
            <a:r>
              <a:rPr sz="800" b="1" spc="-10" dirty="0">
                <a:solidFill>
                  <a:srgbClr val="404040"/>
                </a:solidFill>
                <a:latin typeface="Trebuchet MS"/>
                <a:cs typeface="Trebuchet MS"/>
              </a:rPr>
              <a:t>to </a:t>
            </a:r>
            <a:r>
              <a:rPr sz="800" b="1" spc="-5" dirty="0">
                <a:solidFill>
                  <a:srgbClr val="404040"/>
                </a:solidFill>
                <a:latin typeface="Trebuchet MS"/>
                <a:cs typeface="Trebuchet MS"/>
              </a:rPr>
              <a:t>the </a:t>
            </a:r>
            <a:r>
              <a:rPr sz="800" b="1" spc="-10" dirty="0">
                <a:solidFill>
                  <a:srgbClr val="404040"/>
                </a:solidFill>
                <a:latin typeface="Trebuchet MS"/>
                <a:cs typeface="Trebuchet MS"/>
              </a:rPr>
              <a:t>recipient </a:t>
            </a:r>
            <a:r>
              <a:rPr sz="800" b="1" spc="-5" dirty="0">
                <a:solidFill>
                  <a:srgbClr val="404040"/>
                </a:solidFill>
                <a:latin typeface="Trebuchet MS"/>
                <a:cs typeface="Trebuchet MS"/>
              </a:rPr>
              <a:t>in </a:t>
            </a:r>
            <a:r>
              <a:rPr lang="en-IN" sz="800" b="1" spc="-5" dirty="0">
                <a:solidFill>
                  <a:srgbClr val="404040"/>
                </a:solidFill>
                <a:latin typeface="Trebuchet MS"/>
                <a:cs typeface="Trebuchet MS"/>
              </a:rPr>
              <a:t>Feb month return</a:t>
            </a:r>
            <a:r>
              <a:rPr sz="800" b="1" spc="-5" dirty="0">
                <a:solidFill>
                  <a:srgbClr val="404040"/>
                </a:solidFill>
                <a:latin typeface="Trebuchet MS"/>
                <a:cs typeface="Trebuchet MS"/>
              </a:rPr>
              <a:t>.  Such invoices </a:t>
            </a:r>
            <a:r>
              <a:rPr lang="en-IN" sz="800" b="1" spc="-5" dirty="0">
                <a:solidFill>
                  <a:srgbClr val="404040"/>
                </a:solidFill>
                <a:latin typeface="Trebuchet MS"/>
                <a:cs typeface="Trebuchet MS"/>
              </a:rPr>
              <a:t>shall be conveyed to</a:t>
            </a:r>
            <a:r>
              <a:rPr sz="800" b="1" spc="130" dirty="0">
                <a:solidFill>
                  <a:srgbClr val="404040"/>
                </a:solidFill>
                <a:latin typeface="Trebuchet MS"/>
                <a:cs typeface="Trebuchet MS"/>
              </a:rPr>
              <a:t> </a:t>
            </a:r>
            <a:r>
              <a:rPr sz="800" b="1" spc="-5" dirty="0">
                <a:solidFill>
                  <a:srgbClr val="404040"/>
                </a:solidFill>
                <a:latin typeface="Trebuchet MS"/>
                <a:cs typeface="Trebuchet MS"/>
              </a:rPr>
              <a:t>the</a:t>
            </a:r>
            <a:r>
              <a:rPr lang="en-IN" sz="800" b="1" spc="-5" dirty="0">
                <a:solidFill>
                  <a:srgbClr val="404040"/>
                </a:solidFill>
                <a:latin typeface="Trebuchet MS"/>
                <a:cs typeface="Trebuchet MS"/>
              </a:rPr>
              <a:t> </a:t>
            </a:r>
            <a:r>
              <a:rPr sz="800" b="1" spc="-10" dirty="0">
                <a:solidFill>
                  <a:srgbClr val="404040"/>
                </a:solidFill>
                <a:latin typeface="Trebuchet MS"/>
                <a:cs typeface="Trebuchet MS"/>
              </a:rPr>
              <a:t>supplier</a:t>
            </a:r>
            <a:r>
              <a:rPr lang="en-IN" sz="800" b="1" spc="-10" dirty="0">
                <a:solidFill>
                  <a:srgbClr val="404040"/>
                </a:solidFill>
                <a:latin typeface="Trebuchet MS"/>
                <a:cs typeface="Trebuchet MS"/>
              </a:rPr>
              <a:t> for corrections</a:t>
            </a:r>
            <a:r>
              <a:rPr sz="800" b="1" spc="-10" dirty="0">
                <a:solidFill>
                  <a:srgbClr val="404040"/>
                </a:solidFill>
                <a:latin typeface="Trebuchet MS"/>
                <a:cs typeface="Trebuchet MS"/>
              </a:rPr>
              <a:t> </a:t>
            </a:r>
            <a:r>
              <a:rPr sz="800" b="1" dirty="0">
                <a:solidFill>
                  <a:srgbClr val="404040"/>
                </a:solidFill>
                <a:latin typeface="Trebuchet MS"/>
                <a:cs typeface="Trebuchet MS"/>
              </a:rPr>
              <a:t>only </a:t>
            </a:r>
            <a:r>
              <a:rPr sz="800" b="1" spc="-10" dirty="0">
                <a:solidFill>
                  <a:srgbClr val="404040"/>
                </a:solidFill>
                <a:latin typeface="Trebuchet MS"/>
                <a:cs typeface="Trebuchet MS"/>
              </a:rPr>
              <a:t>after </a:t>
            </a:r>
            <a:r>
              <a:rPr sz="800" b="1" spc="-5" dirty="0">
                <a:solidFill>
                  <a:srgbClr val="404040"/>
                </a:solidFill>
                <a:latin typeface="Trebuchet MS"/>
                <a:cs typeface="Trebuchet MS"/>
              </a:rPr>
              <a:t>filing </a:t>
            </a:r>
            <a:r>
              <a:rPr lang="en-IN" sz="800" b="1" spc="-5" dirty="0">
                <a:solidFill>
                  <a:srgbClr val="404040"/>
                </a:solidFill>
                <a:latin typeface="Trebuchet MS"/>
                <a:cs typeface="Trebuchet MS"/>
              </a:rPr>
              <a:t>Feb </a:t>
            </a:r>
            <a:r>
              <a:rPr sz="800" b="1" spc="-5" dirty="0">
                <a:solidFill>
                  <a:srgbClr val="404040"/>
                </a:solidFill>
                <a:latin typeface="Trebuchet MS"/>
                <a:cs typeface="Trebuchet MS"/>
              </a:rPr>
              <a:t>month</a:t>
            </a:r>
            <a:r>
              <a:rPr lang="en-IN" sz="800" b="1" spc="-5" dirty="0">
                <a:solidFill>
                  <a:srgbClr val="404040"/>
                </a:solidFill>
                <a:latin typeface="Trebuchet MS"/>
                <a:cs typeface="Trebuchet MS"/>
              </a:rPr>
              <a:t> </a:t>
            </a:r>
            <a:r>
              <a:rPr sz="800" b="1" spc="-10" dirty="0">
                <a:solidFill>
                  <a:srgbClr val="404040"/>
                </a:solidFill>
                <a:latin typeface="Trebuchet MS"/>
                <a:cs typeface="Trebuchet MS"/>
              </a:rPr>
              <a:t>return</a:t>
            </a:r>
            <a:r>
              <a:rPr lang="en-IN" sz="800" b="1" spc="-10" dirty="0">
                <a:solidFill>
                  <a:srgbClr val="404040"/>
                </a:solidFill>
                <a:latin typeface="Trebuchet MS"/>
                <a:cs typeface="Trebuchet MS"/>
              </a:rPr>
              <a:t> by the recipient. Recipient can avail credit on amended invoices only in subsequent tax period. </a:t>
            </a:r>
            <a:endParaRPr sz="800" b="1" dirty="0">
              <a:latin typeface="Trebuchet MS"/>
              <a:cs typeface="Trebuchet MS"/>
            </a:endParaRPr>
          </a:p>
          <a:p>
            <a:pPr marL="403225" marR="84455" lvl="1" indent="-228600" algn="just">
              <a:lnSpc>
                <a:spcPct val="150100"/>
              </a:lnSpc>
              <a:buAutoNum type="alphaLcParenR" startAt="3"/>
              <a:tabLst>
                <a:tab pos="403860" algn="l"/>
              </a:tabLst>
            </a:pPr>
            <a:r>
              <a:rPr sz="800" b="1" spc="-5" dirty="0">
                <a:solidFill>
                  <a:srgbClr val="404040"/>
                </a:solidFill>
                <a:latin typeface="Trebuchet MS"/>
                <a:cs typeface="Trebuchet MS"/>
              </a:rPr>
              <a:t>Pending action – </a:t>
            </a:r>
            <a:r>
              <a:rPr sz="800" b="1" spc="-10" dirty="0">
                <a:solidFill>
                  <a:srgbClr val="404040"/>
                </a:solidFill>
                <a:latin typeface="Trebuchet MS"/>
                <a:cs typeface="Trebuchet MS"/>
              </a:rPr>
              <a:t>Credit </a:t>
            </a:r>
            <a:r>
              <a:rPr sz="800" b="1" spc="10" dirty="0">
                <a:solidFill>
                  <a:srgbClr val="404040"/>
                </a:solidFill>
                <a:latin typeface="Trebuchet MS"/>
                <a:cs typeface="Trebuchet MS"/>
              </a:rPr>
              <a:t>of </a:t>
            </a:r>
            <a:r>
              <a:rPr sz="800" b="1" spc="-5" dirty="0">
                <a:solidFill>
                  <a:srgbClr val="404040"/>
                </a:solidFill>
                <a:latin typeface="Trebuchet MS"/>
                <a:cs typeface="Trebuchet MS"/>
              </a:rPr>
              <a:t>such </a:t>
            </a:r>
            <a:r>
              <a:rPr sz="800" b="1" dirty="0">
                <a:solidFill>
                  <a:srgbClr val="404040"/>
                </a:solidFill>
                <a:latin typeface="Trebuchet MS"/>
                <a:cs typeface="Trebuchet MS"/>
              </a:rPr>
              <a:t>invoices </a:t>
            </a:r>
            <a:r>
              <a:rPr sz="800" b="1" spc="-5" dirty="0">
                <a:solidFill>
                  <a:srgbClr val="404040"/>
                </a:solidFill>
                <a:latin typeface="Trebuchet MS"/>
                <a:cs typeface="Trebuchet MS"/>
              </a:rPr>
              <a:t>will  </a:t>
            </a:r>
            <a:r>
              <a:rPr sz="800" b="1" spc="-10" dirty="0">
                <a:solidFill>
                  <a:srgbClr val="404040"/>
                </a:solidFill>
                <a:latin typeface="Trebuchet MS"/>
                <a:cs typeface="Trebuchet MS"/>
              </a:rPr>
              <a:t>be </a:t>
            </a:r>
            <a:r>
              <a:rPr sz="800" b="1" spc="-5" dirty="0">
                <a:solidFill>
                  <a:srgbClr val="404040"/>
                </a:solidFill>
                <a:latin typeface="Trebuchet MS"/>
                <a:cs typeface="Trebuchet MS"/>
              </a:rPr>
              <a:t>carried forward </a:t>
            </a:r>
            <a:r>
              <a:rPr sz="800" b="1" spc="-10" dirty="0">
                <a:solidFill>
                  <a:srgbClr val="404040"/>
                </a:solidFill>
                <a:latin typeface="Trebuchet MS"/>
                <a:cs typeface="Trebuchet MS"/>
              </a:rPr>
              <a:t>to GST ANX-2 </a:t>
            </a:r>
            <a:r>
              <a:rPr sz="800" b="1" spc="-5" dirty="0">
                <a:solidFill>
                  <a:srgbClr val="404040"/>
                </a:solidFill>
                <a:latin typeface="Trebuchet MS"/>
                <a:cs typeface="Trebuchet MS"/>
              </a:rPr>
              <a:t>of the </a:t>
            </a:r>
            <a:r>
              <a:rPr sz="800" b="1" spc="-10" dirty="0">
                <a:solidFill>
                  <a:srgbClr val="404040"/>
                </a:solidFill>
                <a:latin typeface="Trebuchet MS"/>
                <a:cs typeface="Trebuchet MS"/>
              </a:rPr>
              <a:t>next  </a:t>
            </a:r>
            <a:r>
              <a:rPr sz="800" b="1" spc="-5" dirty="0">
                <a:solidFill>
                  <a:srgbClr val="404040"/>
                </a:solidFill>
                <a:latin typeface="Trebuchet MS"/>
                <a:cs typeface="Trebuchet MS"/>
              </a:rPr>
              <a:t>tax </a:t>
            </a:r>
            <a:r>
              <a:rPr sz="800" b="1" spc="-10" dirty="0">
                <a:solidFill>
                  <a:srgbClr val="404040"/>
                </a:solidFill>
                <a:latin typeface="Trebuchet MS"/>
                <a:cs typeface="Trebuchet MS"/>
              </a:rPr>
              <a:t>period</a:t>
            </a:r>
            <a:r>
              <a:rPr lang="en-IN" sz="800" b="1" spc="-10" dirty="0">
                <a:solidFill>
                  <a:srgbClr val="404040"/>
                </a:solidFill>
                <a:latin typeface="Trebuchet MS"/>
                <a:cs typeface="Trebuchet MS"/>
              </a:rPr>
              <a:t>. Recipient can avail credit in next tax period</a:t>
            </a:r>
            <a:r>
              <a:rPr sz="800" b="1" spc="-10" dirty="0">
                <a:solidFill>
                  <a:srgbClr val="404040"/>
                </a:solidFill>
                <a:latin typeface="Trebuchet MS"/>
                <a:cs typeface="Trebuchet MS"/>
              </a:rPr>
              <a:t>.</a:t>
            </a:r>
            <a:r>
              <a:rPr lang="en-IN" sz="800" b="1" spc="-10" dirty="0">
                <a:solidFill>
                  <a:srgbClr val="404040"/>
                </a:solidFill>
                <a:latin typeface="Trebuchet MS"/>
                <a:cs typeface="Trebuchet MS"/>
              </a:rPr>
              <a:t> </a:t>
            </a:r>
            <a:r>
              <a:rPr lang="en-US" sz="800" b="1" spc="-5" dirty="0">
                <a:solidFill>
                  <a:srgbClr val="404040"/>
                </a:solidFill>
                <a:latin typeface="Trebuchet MS"/>
                <a:cs typeface="Trebuchet MS"/>
              </a:rPr>
              <a:t>Supplier cannot amend </a:t>
            </a:r>
            <a:r>
              <a:rPr lang="en-US" sz="800" b="1" spc="-10" dirty="0">
                <a:solidFill>
                  <a:srgbClr val="404040"/>
                </a:solidFill>
                <a:latin typeface="Trebuchet MS"/>
                <a:cs typeface="Trebuchet MS"/>
              </a:rPr>
              <a:t>pending </a:t>
            </a:r>
            <a:r>
              <a:rPr lang="en-US" sz="800" b="1" spc="-5" dirty="0">
                <a:solidFill>
                  <a:srgbClr val="404040"/>
                </a:solidFill>
                <a:latin typeface="Trebuchet MS"/>
                <a:cs typeface="Trebuchet MS"/>
              </a:rPr>
              <a:t>invoices,  </a:t>
            </a:r>
            <a:r>
              <a:rPr lang="en-US" sz="800" b="1" spc="-10" dirty="0">
                <a:solidFill>
                  <a:srgbClr val="404040"/>
                </a:solidFill>
                <a:latin typeface="Trebuchet MS"/>
                <a:cs typeface="Trebuchet MS"/>
              </a:rPr>
              <a:t>unless</a:t>
            </a:r>
            <a:r>
              <a:rPr lang="en-US" sz="800" b="1" spc="35" dirty="0">
                <a:solidFill>
                  <a:srgbClr val="404040"/>
                </a:solidFill>
                <a:latin typeface="Trebuchet MS"/>
                <a:cs typeface="Trebuchet MS"/>
              </a:rPr>
              <a:t> </a:t>
            </a:r>
            <a:r>
              <a:rPr lang="en-US" sz="800" b="1" spc="-10" dirty="0">
                <a:solidFill>
                  <a:srgbClr val="404040"/>
                </a:solidFill>
                <a:latin typeface="Trebuchet MS"/>
                <a:cs typeface="Trebuchet MS"/>
              </a:rPr>
              <a:t>rejected.</a:t>
            </a:r>
            <a:endParaRPr lang="en-IN" sz="800" b="1" spc="-10" dirty="0">
              <a:solidFill>
                <a:srgbClr val="404040"/>
              </a:solidFill>
              <a:latin typeface="Trebuchet MS"/>
              <a:cs typeface="Trebuchet MS"/>
            </a:endParaRPr>
          </a:p>
          <a:p>
            <a:pPr marL="403225" marR="84455" lvl="1" indent="-228600" algn="just">
              <a:lnSpc>
                <a:spcPct val="150100"/>
              </a:lnSpc>
              <a:buAutoNum type="alphaLcParenR" startAt="3"/>
              <a:tabLst>
                <a:tab pos="403860" algn="l"/>
              </a:tabLst>
            </a:pPr>
            <a:r>
              <a:rPr lang="en-IN" sz="800" b="1" spc="-10" dirty="0">
                <a:solidFill>
                  <a:srgbClr val="404040"/>
                </a:solidFill>
                <a:latin typeface="Trebuchet MS"/>
                <a:cs typeface="Trebuchet MS"/>
              </a:rPr>
              <a:t>Deemed acceptance - </a:t>
            </a:r>
            <a:r>
              <a:rPr sz="800" b="1" spc="-5" dirty="0">
                <a:solidFill>
                  <a:srgbClr val="404040"/>
                </a:solidFill>
                <a:latin typeface="Trebuchet MS"/>
                <a:cs typeface="Trebuchet MS"/>
              </a:rPr>
              <a:t>Invoices </a:t>
            </a:r>
            <a:r>
              <a:rPr lang="en-IN" sz="800" b="1" spc="-5" dirty="0">
                <a:solidFill>
                  <a:srgbClr val="404040"/>
                </a:solidFill>
                <a:latin typeface="Trebuchet MS"/>
                <a:cs typeface="Trebuchet MS"/>
              </a:rPr>
              <a:t>reflecting in ANX-2 </a:t>
            </a:r>
            <a:r>
              <a:rPr sz="800" b="1" spc="-5" dirty="0">
                <a:solidFill>
                  <a:srgbClr val="404040"/>
                </a:solidFill>
                <a:latin typeface="Trebuchet MS"/>
                <a:cs typeface="Trebuchet MS"/>
              </a:rPr>
              <a:t>will </a:t>
            </a:r>
            <a:r>
              <a:rPr sz="800" b="1" spc="-10" dirty="0">
                <a:solidFill>
                  <a:srgbClr val="404040"/>
                </a:solidFill>
                <a:latin typeface="Trebuchet MS"/>
                <a:cs typeface="Trebuchet MS"/>
              </a:rPr>
              <a:t>be </a:t>
            </a:r>
            <a:r>
              <a:rPr sz="800" b="1" dirty="0">
                <a:solidFill>
                  <a:srgbClr val="404040"/>
                </a:solidFill>
                <a:latin typeface="Trebuchet MS"/>
                <a:cs typeface="Trebuchet MS"/>
              </a:rPr>
              <a:t>deemed </a:t>
            </a:r>
            <a:r>
              <a:rPr sz="800" b="1" spc="5" dirty="0">
                <a:solidFill>
                  <a:srgbClr val="404040"/>
                </a:solidFill>
                <a:latin typeface="Trebuchet MS"/>
                <a:cs typeface="Trebuchet MS"/>
              </a:rPr>
              <a:t>as  </a:t>
            </a:r>
            <a:r>
              <a:rPr sz="800" b="1" spc="-10" dirty="0">
                <a:solidFill>
                  <a:srgbClr val="404040"/>
                </a:solidFill>
                <a:latin typeface="Trebuchet MS"/>
                <a:cs typeface="Trebuchet MS"/>
              </a:rPr>
              <a:t>accepted </a:t>
            </a:r>
            <a:r>
              <a:rPr lang="en-IN" sz="800" b="1" spc="-5" dirty="0">
                <a:solidFill>
                  <a:srgbClr val="404040"/>
                </a:solidFill>
                <a:latin typeface="Trebuchet MS"/>
                <a:cs typeface="Trebuchet MS"/>
              </a:rPr>
              <a:t>unless recipient takes any action upon filing RET-1. </a:t>
            </a:r>
            <a:endParaRPr sz="800" b="1" dirty="0">
              <a:latin typeface="Trebuchet MS"/>
              <a:cs typeface="Trebuchet MS"/>
            </a:endParaRPr>
          </a:p>
        </p:txBody>
      </p:sp>
      <p:sp>
        <p:nvSpPr>
          <p:cNvPr id="21" name="object 21"/>
          <p:cNvSpPr txBox="1"/>
          <p:nvPr/>
        </p:nvSpPr>
        <p:spPr>
          <a:xfrm>
            <a:off x="6481698" y="2507742"/>
            <a:ext cx="2338453" cy="3879075"/>
          </a:xfrm>
          <a:prstGeom prst="rect">
            <a:avLst/>
          </a:prstGeom>
          <a:ln w="12700">
            <a:solidFill>
              <a:srgbClr val="404040"/>
            </a:solidFill>
          </a:ln>
        </p:spPr>
        <p:txBody>
          <a:bodyPr vert="horz" wrap="square" lIns="0" tIns="20955" rIns="0" bIns="0" rtlCol="0">
            <a:spAutoFit/>
          </a:bodyPr>
          <a:lstStyle/>
          <a:p>
            <a:pPr marL="175895" marR="83820" indent="-82550" algn="just">
              <a:lnSpc>
                <a:spcPct val="150200"/>
              </a:lnSpc>
              <a:spcBef>
                <a:spcPts val="165"/>
              </a:spcBef>
              <a:buFont typeface="Arial"/>
              <a:buChar char="•"/>
              <a:tabLst>
                <a:tab pos="176530" algn="l"/>
              </a:tabLst>
            </a:pPr>
            <a:r>
              <a:rPr sz="800" b="1" spc="-5" dirty="0">
                <a:solidFill>
                  <a:srgbClr val="404040"/>
                </a:solidFill>
                <a:latin typeface="Trebuchet MS"/>
                <a:cs typeface="Trebuchet MS"/>
              </a:rPr>
              <a:t>Details uploaded in </a:t>
            </a:r>
            <a:r>
              <a:rPr sz="800" b="1" spc="-10" dirty="0">
                <a:solidFill>
                  <a:srgbClr val="404040"/>
                </a:solidFill>
                <a:latin typeface="Trebuchet MS"/>
                <a:cs typeface="Trebuchet MS"/>
              </a:rPr>
              <a:t>GST </a:t>
            </a:r>
            <a:r>
              <a:rPr sz="800" b="1" spc="-5" dirty="0">
                <a:solidFill>
                  <a:srgbClr val="404040"/>
                </a:solidFill>
                <a:latin typeface="Trebuchet MS"/>
                <a:cs typeface="Trebuchet MS"/>
              </a:rPr>
              <a:t>ANX-1 </a:t>
            </a:r>
            <a:r>
              <a:rPr sz="800" b="1" dirty="0">
                <a:solidFill>
                  <a:srgbClr val="404040"/>
                </a:solidFill>
                <a:latin typeface="Trebuchet MS"/>
                <a:cs typeface="Trebuchet MS"/>
              </a:rPr>
              <a:t>and  </a:t>
            </a:r>
            <a:r>
              <a:rPr sz="800" b="1" spc="-5" dirty="0">
                <a:solidFill>
                  <a:srgbClr val="404040"/>
                </a:solidFill>
                <a:latin typeface="Trebuchet MS"/>
                <a:cs typeface="Trebuchet MS"/>
              </a:rPr>
              <a:t>ANX-2 shall </a:t>
            </a:r>
            <a:r>
              <a:rPr sz="800" b="1" spc="-10" dirty="0">
                <a:solidFill>
                  <a:srgbClr val="404040"/>
                </a:solidFill>
                <a:latin typeface="Trebuchet MS"/>
                <a:cs typeface="Trebuchet MS"/>
              </a:rPr>
              <a:t>be </a:t>
            </a:r>
            <a:r>
              <a:rPr sz="800" b="1" spc="-5" dirty="0">
                <a:solidFill>
                  <a:srgbClr val="404040"/>
                </a:solidFill>
                <a:latin typeface="Trebuchet MS"/>
                <a:cs typeface="Trebuchet MS"/>
              </a:rPr>
              <a:t>auto-populated </a:t>
            </a:r>
            <a:r>
              <a:rPr sz="800" b="1" spc="5" dirty="0">
                <a:solidFill>
                  <a:srgbClr val="404040"/>
                </a:solidFill>
                <a:latin typeface="Trebuchet MS"/>
                <a:cs typeface="Trebuchet MS"/>
              </a:rPr>
              <a:t>in </a:t>
            </a:r>
            <a:r>
              <a:rPr sz="800" b="1" spc="-5" dirty="0">
                <a:solidFill>
                  <a:srgbClr val="404040"/>
                </a:solidFill>
                <a:latin typeface="Trebuchet MS"/>
                <a:cs typeface="Trebuchet MS"/>
              </a:rPr>
              <a:t>RET-  </a:t>
            </a:r>
            <a:r>
              <a:rPr sz="800" b="1" spc="-10" dirty="0">
                <a:solidFill>
                  <a:srgbClr val="404040"/>
                </a:solidFill>
                <a:latin typeface="Trebuchet MS"/>
                <a:cs typeface="Trebuchet MS"/>
              </a:rPr>
              <a:t>1.</a:t>
            </a:r>
            <a:endParaRPr sz="800" dirty="0">
              <a:latin typeface="Trebuchet MS"/>
              <a:cs typeface="Trebuchet MS"/>
            </a:endParaRPr>
          </a:p>
          <a:p>
            <a:pPr marL="175895" marR="83185" indent="-82550" algn="just">
              <a:lnSpc>
                <a:spcPct val="150100"/>
              </a:lnSpc>
              <a:buFont typeface="Arial"/>
              <a:buChar char="•"/>
              <a:tabLst>
                <a:tab pos="176530" algn="l"/>
              </a:tabLst>
            </a:pPr>
            <a:r>
              <a:rPr sz="800" b="1" spc="-10" dirty="0">
                <a:solidFill>
                  <a:srgbClr val="404040"/>
                </a:solidFill>
                <a:latin typeface="Trebuchet MS"/>
                <a:cs typeface="Trebuchet MS"/>
              </a:rPr>
              <a:t>No </a:t>
            </a:r>
            <a:r>
              <a:rPr sz="800" b="1" spc="-5" dirty="0">
                <a:solidFill>
                  <a:srgbClr val="404040"/>
                </a:solidFill>
                <a:latin typeface="Trebuchet MS"/>
                <a:cs typeface="Trebuchet MS"/>
              </a:rPr>
              <a:t>outward </a:t>
            </a:r>
            <a:r>
              <a:rPr sz="800" b="1" spc="-10" dirty="0">
                <a:solidFill>
                  <a:srgbClr val="404040"/>
                </a:solidFill>
                <a:latin typeface="Trebuchet MS"/>
                <a:cs typeface="Trebuchet MS"/>
              </a:rPr>
              <a:t>supply </a:t>
            </a:r>
            <a:r>
              <a:rPr sz="800" b="1" spc="-5" dirty="0">
                <a:solidFill>
                  <a:srgbClr val="404040"/>
                </a:solidFill>
                <a:latin typeface="Trebuchet MS"/>
                <a:cs typeface="Trebuchet MS"/>
              </a:rPr>
              <a:t>details can </a:t>
            </a:r>
            <a:r>
              <a:rPr sz="800" b="1" spc="-10" dirty="0">
                <a:solidFill>
                  <a:srgbClr val="404040"/>
                </a:solidFill>
                <a:latin typeface="Trebuchet MS"/>
                <a:cs typeface="Trebuchet MS"/>
              </a:rPr>
              <a:t>be  </a:t>
            </a:r>
            <a:r>
              <a:rPr sz="800" b="1" spc="-5" dirty="0">
                <a:solidFill>
                  <a:srgbClr val="404040"/>
                </a:solidFill>
                <a:latin typeface="Trebuchet MS"/>
                <a:cs typeface="Trebuchet MS"/>
              </a:rPr>
              <a:t>uploaded </a:t>
            </a:r>
            <a:r>
              <a:rPr sz="800" b="1" spc="-10" dirty="0">
                <a:solidFill>
                  <a:srgbClr val="404040"/>
                </a:solidFill>
                <a:latin typeface="Trebuchet MS"/>
                <a:cs typeface="Trebuchet MS"/>
              </a:rPr>
              <a:t>by </a:t>
            </a:r>
            <a:r>
              <a:rPr sz="800" b="1" spc="-5" dirty="0">
                <a:solidFill>
                  <a:srgbClr val="404040"/>
                </a:solidFill>
                <a:latin typeface="Trebuchet MS"/>
                <a:cs typeface="Trebuchet MS"/>
              </a:rPr>
              <a:t>the </a:t>
            </a:r>
            <a:r>
              <a:rPr sz="800" b="1" spc="-10" dirty="0">
                <a:solidFill>
                  <a:srgbClr val="404040"/>
                </a:solidFill>
                <a:latin typeface="Trebuchet MS"/>
                <a:cs typeface="Trebuchet MS"/>
              </a:rPr>
              <a:t>supplier </a:t>
            </a:r>
            <a:r>
              <a:rPr sz="800" b="1" spc="-5" dirty="0">
                <a:solidFill>
                  <a:srgbClr val="404040"/>
                </a:solidFill>
                <a:latin typeface="Trebuchet MS"/>
                <a:cs typeface="Trebuchet MS"/>
              </a:rPr>
              <a:t>between </a:t>
            </a:r>
            <a:r>
              <a:rPr sz="800" b="1" spc="5" dirty="0">
                <a:solidFill>
                  <a:srgbClr val="404040"/>
                </a:solidFill>
                <a:latin typeface="Trebuchet MS"/>
                <a:cs typeface="Trebuchet MS"/>
              </a:rPr>
              <a:t>18</a:t>
            </a:r>
            <a:r>
              <a:rPr sz="750" b="1" spc="7" baseline="27777" dirty="0">
                <a:solidFill>
                  <a:srgbClr val="404040"/>
                </a:solidFill>
                <a:latin typeface="Trebuchet MS"/>
                <a:cs typeface="Trebuchet MS"/>
              </a:rPr>
              <a:t>th </a:t>
            </a:r>
            <a:r>
              <a:rPr sz="500" b="1" spc="5" dirty="0">
                <a:solidFill>
                  <a:srgbClr val="404040"/>
                </a:solidFill>
                <a:latin typeface="Trebuchet MS"/>
                <a:cs typeface="Trebuchet MS"/>
              </a:rPr>
              <a:t> </a:t>
            </a:r>
            <a:r>
              <a:rPr sz="800" b="1" spc="-10" dirty="0">
                <a:solidFill>
                  <a:srgbClr val="404040"/>
                </a:solidFill>
                <a:latin typeface="Trebuchet MS"/>
                <a:cs typeface="Trebuchet MS"/>
              </a:rPr>
              <a:t>and </a:t>
            </a:r>
            <a:r>
              <a:rPr sz="800" b="1" dirty="0">
                <a:solidFill>
                  <a:srgbClr val="404040"/>
                </a:solidFill>
                <a:latin typeface="Trebuchet MS"/>
                <a:cs typeface="Trebuchet MS"/>
              </a:rPr>
              <a:t>20</a:t>
            </a:r>
            <a:r>
              <a:rPr sz="750" b="1" baseline="27777" dirty="0">
                <a:solidFill>
                  <a:srgbClr val="404040"/>
                </a:solidFill>
                <a:latin typeface="Trebuchet MS"/>
                <a:cs typeface="Trebuchet MS"/>
              </a:rPr>
              <a:t>th </a:t>
            </a:r>
            <a:r>
              <a:rPr sz="800" b="1" spc="-5" dirty="0">
                <a:solidFill>
                  <a:srgbClr val="404040"/>
                </a:solidFill>
                <a:latin typeface="Trebuchet MS"/>
                <a:cs typeface="Trebuchet MS"/>
              </a:rPr>
              <a:t>of </a:t>
            </a:r>
            <a:r>
              <a:rPr lang="en-IN" sz="800" b="1" spc="-5" dirty="0">
                <a:solidFill>
                  <a:srgbClr val="404040"/>
                </a:solidFill>
                <a:latin typeface="Trebuchet MS"/>
                <a:cs typeface="Trebuchet MS"/>
              </a:rPr>
              <a:t>March month</a:t>
            </a:r>
            <a:r>
              <a:rPr sz="800" b="1" spc="-10" dirty="0">
                <a:solidFill>
                  <a:srgbClr val="404040"/>
                </a:solidFill>
                <a:latin typeface="Trebuchet MS"/>
                <a:cs typeface="Trebuchet MS"/>
              </a:rPr>
              <a:t>.</a:t>
            </a:r>
            <a:endParaRPr sz="800" dirty="0">
              <a:latin typeface="Trebuchet MS"/>
              <a:cs typeface="Trebuchet MS"/>
            </a:endParaRPr>
          </a:p>
          <a:p>
            <a:pPr marL="175895" marR="83185" indent="-82550" algn="just">
              <a:lnSpc>
                <a:spcPct val="150000"/>
              </a:lnSpc>
              <a:buFont typeface="Arial"/>
              <a:buChar char="•"/>
              <a:tabLst>
                <a:tab pos="176530" algn="l"/>
              </a:tabLst>
            </a:pPr>
            <a:r>
              <a:rPr lang="en-IN" sz="800" b="1" spc="-5" dirty="0">
                <a:solidFill>
                  <a:srgbClr val="404040"/>
                </a:solidFill>
                <a:latin typeface="Trebuchet MS"/>
                <a:cs typeface="Trebuchet MS"/>
              </a:rPr>
              <a:t>The GST amount on r</a:t>
            </a:r>
            <a:r>
              <a:rPr sz="800" b="1" spc="-5" dirty="0">
                <a:solidFill>
                  <a:srgbClr val="404040"/>
                </a:solidFill>
                <a:latin typeface="Trebuchet MS"/>
                <a:cs typeface="Trebuchet MS"/>
              </a:rPr>
              <a:t>eject</a:t>
            </a:r>
            <a:r>
              <a:rPr lang="en-IN" sz="800" b="1" spc="-5" dirty="0">
                <a:solidFill>
                  <a:srgbClr val="404040"/>
                </a:solidFill>
                <a:latin typeface="Trebuchet MS"/>
                <a:cs typeface="Trebuchet MS"/>
              </a:rPr>
              <a:t>ed documents and documents which have been kept pending </a:t>
            </a:r>
            <a:r>
              <a:rPr sz="800" b="1" spc="-5" dirty="0">
                <a:solidFill>
                  <a:srgbClr val="404040"/>
                </a:solidFill>
                <a:latin typeface="Trebuchet MS"/>
              </a:rPr>
              <a:t>by recipient shall be auto-populated</a:t>
            </a:r>
            <a:r>
              <a:rPr lang="en-IN" sz="800" b="1" spc="-5" dirty="0">
                <a:solidFill>
                  <a:srgbClr val="404040"/>
                </a:solidFill>
                <a:latin typeface="Trebuchet MS"/>
              </a:rPr>
              <a:t> in RET-1 and not factored for calculating the credit amount in the same Feb month return.</a:t>
            </a:r>
          </a:p>
          <a:p>
            <a:pPr marL="175895" marR="83185" indent="-82550" algn="just">
              <a:lnSpc>
                <a:spcPct val="150000"/>
              </a:lnSpc>
              <a:buFont typeface="Arial"/>
              <a:buChar char="•"/>
              <a:tabLst>
                <a:tab pos="176530" algn="l"/>
              </a:tabLst>
            </a:pPr>
            <a:r>
              <a:rPr lang="en-IN" sz="800" b="1" spc="-5" dirty="0">
                <a:solidFill>
                  <a:srgbClr val="404040"/>
                </a:solidFill>
                <a:latin typeface="Trebuchet MS"/>
              </a:rPr>
              <a:t>Rejected documents shall be conveyed to the supplier to make necessary corrections only after filing of return by the recipient, whereas pending invoices shall be carried forward to the March month return.</a:t>
            </a:r>
          </a:p>
          <a:p>
            <a:pPr marL="175895" marR="83185" indent="-82550" algn="just">
              <a:lnSpc>
                <a:spcPct val="150000"/>
              </a:lnSpc>
              <a:buFont typeface="Arial"/>
              <a:buChar char="•"/>
              <a:tabLst>
                <a:tab pos="176530" algn="l"/>
              </a:tabLst>
            </a:pPr>
            <a:r>
              <a:rPr sz="800" b="1" spc="-5" dirty="0">
                <a:solidFill>
                  <a:srgbClr val="404040"/>
                </a:solidFill>
                <a:latin typeface="Trebuchet MS"/>
              </a:rPr>
              <a:t>Supplier can report any excess tax  collected from recipients.</a:t>
            </a:r>
          </a:p>
          <a:p>
            <a:pPr marL="175895" indent="-82550" algn="just">
              <a:lnSpc>
                <a:spcPct val="100000"/>
              </a:lnSpc>
              <a:spcBef>
                <a:spcPts val="480"/>
              </a:spcBef>
              <a:buFont typeface="Arial"/>
              <a:buChar char="•"/>
              <a:tabLst>
                <a:tab pos="176530" algn="l"/>
              </a:tabLst>
            </a:pPr>
            <a:r>
              <a:rPr sz="800" b="1" spc="-5" dirty="0">
                <a:solidFill>
                  <a:srgbClr val="404040"/>
                </a:solidFill>
                <a:latin typeface="Trebuchet MS"/>
              </a:rPr>
              <a:t>Payment of tax to be made by </a:t>
            </a:r>
            <a:r>
              <a:rPr sz="800" b="1" spc="-10" dirty="0">
                <a:solidFill>
                  <a:srgbClr val="404040"/>
                </a:solidFill>
                <a:latin typeface="Trebuchet MS"/>
                <a:cs typeface="Trebuchet MS"/>
              </a:rPr>
              <a:t>RET-1.</a:t>
            </a:r>
            <a:endParaRPr sz="800" dirty="0">
              <a:latin typeface="Trebuchet MS"/>
              <a:cs typeface="Trebuchet MS"/>
            </a:endParaRPr>
          </a:p>
          <a:p>
            <a:pPr marL="175895" marR="83820" indent="-82550">
              <a:lnSpc>
                <a:spcPct val="150000"/>
              </a:lnSpc>
              <a:spcBef>
                <a:spcPts val="5"/>
              </a:spcBef>
              <a:buFont typeface="Arial"/>
              <a:buChar char="•"/>
              <a:tabLst>
                <a:tab pos="176530" algn="l"/>
              </a:tabLst>
            </a:pPr>
            <a:r>
              <a:rPr sz="800" b="1" spc="-10" dirty="0">
                <a:solidFill>
                  <a:srgbClr val="404040"/>
                </a:solidFill>
                <a:latin typeface="Trebuchet MS"/>
                <a:cs typeface="Trebuchet MS"/>
              </a:rPr>
              <a:t>Recipient </a:t>
            </a:r>
            <a:r>
              <a:rPr sz="800" b="1" spc="5" dirty="0">
                <a:solidFill>
                  <a:srgbClr val="404040"/>
                </a:solidFill>
                <a:latin typeface="Trebuchet MS"/>
                <a:cs typeface="Trebuchet MS"/>
              </a:rPr>
              <a:t>can </a:t>
            </a:r>
            <a:r>
              <a:rPr sz="800" b="1" dirty="0">
                <a:solidFill>
                  <a:srgbClr val="404040"/>
                </a:solidFill>
                <a:latin typeface="Trebuchet MS"/>
                <a:cs typeface="Trebuchet MS"/>
              </a:rPr>
              <a:t>disclose </a:t>
            </a:r>
            <a:r>
              <a:rPr sz="800" b="1" spc="-5" dirty="0">
                <a:solidFill>
                  <a:srgbClr val="404040"/>
                </a:solidFill>
                <a:latin typeface="Trebuchet MS"/>
                <a:cs typeface="Trebuchet MS"/>
              </a:rPr>
              <a:t>credits </a:t>
            </a:r>
            <a:r>
              <a:rPr sz="800" b="1" dirty="0">
                <a:solidFill>
                  <a:srgbClr val="404040"/>
                </a:solidFill>
                <a:latin typeface="Trebuchet MS"/>
                <a:cs typeface="Trebuchet MS"/>
              </a:rPr>
              <a:t>availed  </a:t>
            </a:r>
            <a:r>
              <a:rPr sz="800" b="1" spc="-10" dirty="0">
                <a:solidFill>
                  <a:srgbClr val="404040"/>
                </a:solidFill>
                <a:latin typeface="Trebuchet MS"/>
                <a:cs typeface="Trebuchet MS"/>
              </a:rPr>
              <a:t>provisionally</a:t>
            </a:r>
            <a:r>
              <a:rPr lang="en-IN" sz="800" b="1" spc="-10" dirty="0">
                <a:solidFill>
                  <a:srgbClr val="404040"/>
                </a:solidFill>
                <a:latin typeface="Trebuchet MS"/>
                <a:cs typeface="Trebuchet MS"/>
              </a:rPr>
              <a:t> in table 4A (10) of RET-1</a:t>
            </a:r>
            <a:endParaRPr sz="800" dirty="0">
              <a:latin typeface="Trebuchet MS"/>
              <a:cs typeface="Trebuchet MS"/>
            </a:endParaRPr>
          </a:p>
        </p:txBody>
      </p:sp>
      <p:sp>
        <p:nvSpPr>
          <p:cNvPr id="22" name="object 22"/>
          <p:cNvSpPr/>
          <p:nvPr/>
        </p:nvSpPr>
        <p:spPr>
          <a:xfrm>
            <a:off x="1964290" y="1199221"/>
            <a:ext cx="362585" cy="235585"/>
          </a:xfrm>
          <a:custGeom>
            <a:avLst/>
            <a:gdLst/>
            <a:ahLst/>
            <a:cxnLst/>
            <a:rect l="l" t="t" r="r" b="b"/>
            <a:pathLst>
              <a:path w="362585" h="235584">
                <a:moveTo>
                  <a:pt x="157228" y="0"/>
                </a:moveTo>
                <a:lnTo>
                  <a:pt x="126976" y="5087"/>
                </a:lnTo>
                <a:lnTo>
                  <a:pt x="100963" y="19216"/>
                </a:lnTo>
                <a:lnTo>
                  <a:pt x="80821" y="40681"/>
                </a:lnTo>
                <a:lnTo>
                  <a:pt x="68178" y="67780"/>
                </a:lnTo>
                <a:lnTo>
                  <a:pt x="41089" y="78218"/>
                </a:lnTo>
                <a:lnTo>
                  <a:pt x="19479" y="96778"/>
                </a:lnTo>
                <a:lnTo>
                  <a:pt x="5174" y="121628"/>
                </a:lnTo>
                <a:lnTo>
                  <a:pt x="0" y="150933"/>
                </a:lnTo>
                <a:lnTo>
                  <a:pt x="6587" y="183895"/>
                </a:lnTo>
                <a:lnTo>
                  <a:pt x="24523" y="210765"/>
                </a:lnTo>
                <a:lnTo>
                  <a:pt x="51068" y="228856"/>
                </a:lnTo>
                <a:lnTo>
                  <a:pt x="83484" y="235483"/>
                </a:lnTo>
                <a:lnTo>
                  <a:pt x="292195" y="235483"/>
                </a:lnTo>
                <a:lnTo>
                  <a:pt x="320197" y="229719"/>
                </a:lnTo>
                <a:lnTo>
                  <a:pt x="342459" y="213996"/>
                </a:lnTo>
                <a:lnTo>
                  <a:pt x="355340" y="193557"/>
                </a:lnTo>
                <a:lnTo>
                  <a:pt x="82092" y="193557"/>
                </a:lnTo>
                <a:lnTo>
                  <a:pt x="70559" y="191112"/>
                </a:lnTo>
                <a:lnTo>
                  <a:pt x="41970" y="157789"/>
                </a:lnTo>
                <a:lnTo>
                  <a:pt x="41655" y="146216"/>
                </a:lnTo>
                <a:lnTo>
                  <a:pt x="44340" y="134905"/>
                </a:lnTo>
                <a:lnTo>
                  <a:pt x="74451" y="108068"/>
                </a:lnTo>
                <a:lnTo>
                  <a:pt x="84180" y="106911"/>
                </a:lnTo>
                <a:lnTo>
                  <a:pt x="103659" y="106911"/>
                </a:lnTo>
                <a:lnTo>
                  <a:pt x="103659" y="95730"/>
                </a:lnTo>
                <a:lnTo>
                  <a:pt x="128020" y="50332"/>
                </a:lnTo>
                <a:lnTo>
                  <a:pt x="153054" y="41925"/>
                </a:lnTo>
                <a:lnTo>
                  <a:pt x="271067" y="41925"/>
                </a:lnTo>
                <a:lnTo>
                  <a:pt x="264378" y="37984"/>
                </a:lnTo>
                <a:lnTo>
                  <a:pt x="243848" y="34239"/>
                </a:lnTo>
                <a:lnTo>
                  <a:pt x="228886" y="34239"/>
                </a:lnTo>
                <a:lnTo>
                  <a:pt x="214754" y="20045"/>
                </a:lnTo>
                <a:lnTo>
                  <a:pt x="197753" y="9258"/>
                </a:lnTo>
                <a:lnTo>
                  <a:pt x="178404" y="2402"/>
                </a:lnTo>
                <a:lnTo>
                  <a:pt x="157228" y="0"/>
                </a:lnTo>
                <a:close/>
              </a:path>
              <a:path w="362585" h="235584">
                <a:moveTo>
                  <a:pt x="302553" y="74069"/>
                </a:moveTo>
                <a:lnTo>
                  <a:pt x="231669" y="74069"/>
                </a:lnTo>
                <a:lnTo>
                  <a:pt x="238321" y="74582"/>
                </a:lnTo>
                <a:lnTo>
                  <a:pt x="244713" y="76078"/>
                </a:lnTo>
                <a:lnTo>
                  <a:pt x="273541" y="107107"/>
                </a:lnTo>
                <a:lnTo>
                  <a:pt x="274802" y="128572"/>
                </a:lnTo>
                <a:lnTo>
                  <a:pt x="288716" y="128572"/>
                </a:lnTo>
                <a:lnTo>
                  <a:pt x="301456" y="131149"/>
                </a:lnTo>
                <a:lnTo>
                  <a:pt x="311848" y="138180"/>
                </a:lnTo>
                <a:lnTo>
                  <a:pt x="318849" y="148618"/>
                </a:lnTo>
                <a:lnTo>
                  <a:pt x="321414" y="161414"/>
                </a:lnTo>
                <a:lnTo>
                  <a:pt x="318447" y="173806"/>
                </a:lnTo>
                <a:lnTo>
                  <a:pt x="311240" y="184037"/>
                </a:lnTo>
                <a:lnTo>
                  <a:pt x="300772" y="190992"/>
                </a:lnTo>
                <a:lnTo>
                  <a:pt x="288021" y="193557"/>
                </a:lnTo>
                <a:lnTo>
                  <a:pt x="355340" y="193557"/>
                </a:lnTo>
                <a:lnTo>
                  <a:pt x="357156" y="190675"/>
                </a:lnTo>
                <a:lnTo>
                  <a:pt x="362461" y="162113"/>
                </a:lnTo>
                <a:lnTo>
                  <a:pt x="358377" y="138180"/>
                </a:lnTo>
                <a:lnTo>
                  <a:pt x="347155" y="117654"/>
                </a:lnTo>
                <a:lnTo>
                  <a:pt x="330176" y="101681"/>
                </a:lnTo>
                <a:lnTo>
                  <a:pt x="308892" y="91538"/>
                </a:lnTo>
                <a:lnTo>
                  <a:pt x="302553" y="74069"/>
                </a:lnTo>
                <a:close/>
              </a:path>
              <a:path w="362585" h="235584">
                <a:moveTo>
                  <a:pt x="103659" y="106911"/>
                </a:moveTo>
                <a:lnTo>
                  <a:pt x="89050" y="106911"/>
                </a:lnTo>
                <a:lnTo>
                  <a:pt x="91137" y="107609"/>
                </a:lnTo>
                <a:lnTo>
                  <a:pt x="103659" y="109706"/>
                </a:lnTo>
                <a:lnTo>
                  <a:pt x="103659" y="106911"/>
                </a:lnTo>
                <a:close/>
              </a:path>
              <a:path w="362585" h="235584">
                <a:moveTo>
                  <a:pt x="271067" y="41925"/>
                </a:moveTo>
                <a:lnTo>
                  <a:pt x="157228" y="41925"/>
                </a:lnTo>
                <a:lnTo>
                  <a:pt x="171860" y="43956"/>
                </a:lnTo>
                <a:lnTo>
                  <a:pt x="185057" y="49787"/>
                </a:lnTo>
                <a:lnTo>
                  <a:pt x="196166" y="59023"/>
                </a:lnTo>
                <a:lnTo>
                  <a:pt x="204536" y="71274"/>
                </a:lnTo>
                <a:lnTo>
                  <a:pt x="208710" y="79659"/>
                </a:lnTo>
                <a:lnTo>
                  <a:pt x="217755" y="76165"/>
                </a:lnTo>
                <a:lnTo>
                  <a:pt x="221929" y="74767"/>
                </a:lnTo>
                <a:lnTo>
                  <a:pt x="226799" y="74069"/>
                </a:lnTo>
                <a:lnTo>
                  <a:pt x="302553" y="74069"/>
                </a:lnTo>
                <a:lnTo>
                  <a:pt x="300576" y="68620"/>
                </a:lnTo>
                <a:lnTo>
                  <a:pt x="285151" y="50223"/>
                </a:lnTo>
                <a:lnTo>
                  <a:pt x="271067" y="41925"/>
                </a:lnTo>
                <a:close/>
              </a:path>
              <a:path w="362585" h="235584">
                <a:moveTo>
                  <a:pt x="240017" y="33540"/>
                </a:moveTo>
                <a:lnTo>
                  <a:pt x="236539" y="33540"/>
                </a:lnTo>
                <a:lnTo>
                  <a:pt x="232364" y="34239"/>
                </a:lnTo>
                <a:lnTo>
                  <a:pt x="243848" y="34239"/>
                </a:lnTo>
                <a:lnTo>
                  <a:pt x="240017" y="33540"/>
                </a:lnTo>
                <a:close/>
              </a:path>
            </a:pathLst>
          </a:custGeom>
          <a:solidFill>
            <a:srgbClr val="000000"/>
          </a:solidFill>
        </p:spPr>
        <p:txBody>
          <a:bodyPr wrap="square" lIns="0" tIns="0" rIns="0" bIns="0" rtlCol="0"/>
          <a:lstStyle/>
          <a:p>
            <a:endParaRPr dirty="0"/>
          </a:p>
        </p:txBody>
      </p:sp>
      <p:sp>
        <p:nvSpPr>
          <p:cNvPr id="23" name="object 23"/>
          <p:cNvSpPr/>
          <p:nvPr/>
        </p:nvSpPr>
        <p:spPr>
          <a:xfrm>
            <a:off x="1755579" y="1462656"/>
            <a:ext cx="334010" cy="314960"/>
          </a:xfrm>
          <a:custGeom>
            <a:avLst/>
            <a:gdLst/>
            <a:ahLst/>
            <a:cxnLst/>
            <a:rect l="l" t="t" r="r" b="b"/>
            <a:pathLst>
              <a:path w="334010" h="314960">
                <a:moveTo>
                  <a:pt x="250453" y="272506"/>
                </a:moveTo>
                <a:lnTo>
                  <a:pt x="83484" y="272506"/>
                </a:lnTo>
                <a:lnTo>
                  <a:pt x="83484" y="314432"/>
                </a:lnTo>
                <a:lnTo>
                  <a:pt x="250453" y="314432"/>
                </a:lnTo>
                <a:lnTo>
                  <a:pt x="250453" y="272506"/>
                </a:lnTo>
                <a:close/>
              </a:path>
              <a:path w="334010" h="314960">
                <a:moveTo>
                  <a:pt x="201753" y="244556"/>
                </a:moveTo>
                <a:lnTo>
                  <a:pt x="132183" y="244556"/>
                </a:lnTo>
                <a:lnTo>
                  <a:pt x="132183" y="272506"/>
                </a:lnTo>
                <a:lnTo>
                  <a:pt x="201753" y="272506"/>
                </a:lnTo>
                <a:lnTo>
                  <a:pt x="201753" y="244556"/>
                </a:lnTo>
                <a:close/>
              </a:path>
              <a:path w="334010" h="314960">
                <a:moveTo>
                  <a:pt x="311675" y="0"/>
                </a:moveTo>
                <a:lnTo>
                  <a:pt x="22262" y="0"/>
                </a:lnTo>
                <a:lnTo>
                  <a:pt x="13500" y="1725"/>
                </a:lnTo>
                <a:lnTo>
                  <a:pt x="6435" y="6463"/>
                </a:lnTo>
                <a:lnTo>
                  <a:pt x="1717" y="13560"/>
                </a:lnTo>
                <a:lnTo>
                  <a:pt x="0" y="22360"/>
                </a:lnTo>
                <a:lnTo>
                  <a:pt x="0" y="222195"/>
                </a:lnTo>
                <a:lnTo>
                  <a:pt x="1717" y="230995"/>
                </a:lnTo>
                <a:lnTo>
                  <a:pt x="6435" y="238092"/>
                </a:lnTo>
                <a:lnTo>
                  <a:pt x="13500" y="242831"/>
                </a:lnTo>
                <a:lnTo>
                  <a:pt x="22262" y="244556"/>
                </a:lnTo>
                <a:lnTo>
                  <a:pt x="311675" y="244556"/>
                </a:lnTo>
                <a:lnTo>
                  <a:pt x="320436" y="242831"/>
                </a:lnTo>
                <a:lnTo>
                  <a:pt x="327502" y="238092"/>
                </a:lnTo>
                <a:lnTo>
                  <a:pt x="332220" y="230995"/>
                </a:lnTo>
                <a:lnTo>
                  <a:pt x="333937" y="222195"/>
                </a:lnTo>
                <a:lnTo>
                  <a:pt x="333937" y="202630"/>
                </a:lnTo>
                <a:lnTo>
                  <a:pt x="41742" y="202630"/>
                </a:lnTo>
                <a:lnTo>
                  <a:pt x="41742" y="41925"/>
                </a:lnTo>
                <a:lnTo>
                  <a:pt x="333937" y="41925"/>
                </a:lnTo>
                <a:lnTo>
                  <a:pt x="333937" y="22360"/>
                </a:lnTo>
                <a:lnTo>
                  <a:pt x="332220" y="13560"/>
                </a:lnTo>
                <a:lnTo>
                  <a:pt x="327502" y="6463"/>
                </a:lnTo>
                <a:lnTo>
                  <a:pt x="320436" y="1725"/>
                </a:lnTo>
                <a:lnTo>
                  <a:pt x="311675" y="0"/>
                </a:lnTo>
                <a:close/>
              </a:path>
              <a:path w="334010" h="314960">
                <a:moveTo>
                  <a:pt x="333937" y="41925"/>
                </a:moveTo>
                <a:lnTo>
                  <a:pt x="292195" y="41925"/>
                </a:lnTo>
                <a:lnTo>
                  <a:pt x="292195" y="202630"/>
                </a:lnTo>
                <a:lnTo>
                  <a:pt x="333937" y="202630"/>
                </a:lnTo>
                <a:lnTo>
                  <a:pt x="333937" y="41925"/>
                </a:lnTo>
                <a:close/>
              </a:path>
            </a:pathLst>
          </a:custGeom>
          <a:solidFill>
            <a:srgbClr val="000000"/>
          </a:solidFill>
        </p:spPr>
        <p:txBody>
          <a:bodyPr wrap="square" lIns="0" tIns="0" rIns="0" bIns="0" rtlCol="0"/>
          <a:lstStyle/>
          <a:p>
            <a:endParaRPr dirty="0"/>
          </a:p>
        </p:txBody>
      </p:sp>
      <p:sp>
        <p:nvSpPr>
          <p:cNvPr id="24" name="object 24"/>
          <p:cNvSpPr/>
          <p:nvPr/>
        </p:nvSpPr>
        <p:spPr>
          <a:xfrm>
            <a:off x="2122214" y="1462656"/>
            <a:ext cx="121813" cy="155114"/>
          </a:xfrm>
          <a:prstGeom prst="rect">
            <a:avLst/>
          </a:prstGeom>
          <a:blipFill>
            <a:blip r:embed="rId2" cstate="print"/>
            <a:stretch>
              <a:fillRect/>
            </a:stretch>
          </a:blipFill>
        </p:spPr>
        <p:txBody>
          <a:bodyPr wrap="square" lIns="0" tIns="0" rIns="0" bIns="0" rtlCol="0"/>
          <a:lstStyle/>
          <a:p>
            <a:endParaRPr dirty="0"/>
          </a:p>
        </p:txBody>
      </p:sp>
      <p:sp>
        <p:nvSpPr>
          <p:cNvPr id="25" name="object 25"/>
          <p:cNvSpPr/>
          <p:nvPr/>
        </p:nvSpPr>
        <p:spPr>
          <a:xfrm>
            <a:off x="1814648" y="1279579"/>
            <a:ext cx="121813" cy="155125"/>
          </a:xfrm>
          <a:prstGeom prst="rect">
            <a:avLst/>
          </a:prstGeom>
          <a:blipFill>
            <a:blip r:embed="rId3" cstate="print"/>
            <a:stretch>
              <a:fillRect/>
            </a:stretch>
          </a:blipFill>
        </p:spPr>
        <p:txBody>
          <a:bodyPr wrap="square" lIns="0" tIns="0" rIns="0" bIns="0" rtlCol="0"/>
          <a:lstStyle/>
          <a:p>
            <a:endParaRPr dirty="0"/>
          </a:p>
        </p:txBody>
      </p:sp>
      <p:sp>
        <p:nvSpPr>
          <p:cNvPr id="26" name="object 26"/>
          <p:cNvSpPr/>
          <p:nvPr/>
        </p:nvSpPr>
        <p:spPr>
          <a:xfrm>
            <a:off x="4443488" y="1199221"/>
            <a:ext cx="364490" cy="235585"/>
          </a:xfrm>
          <a:custGeom>
            <a:avLst/>
            <a:gdLst/>
            <a:ahLst/>
            <a:cxnLst/>
            <a:rect l="l" t="t" r="r" b="b"/>
            <a:pathLst>
              <a:path w="364489" h="235584">
                <a:moveTo>
                  <a:pt x="157946" y="0"/>
                </a:moveTo>
                <a:lnTo>
                  <a:pt x="127555" y="5087"/>
                </a:lnTo>
                <a:lnTo>
                  <a:pt x="101424" y="19216"/>
                </a:lnTo>
                <a:lnTo>
                  <a:pt x="81189" y="40681"/>
                </a:lnTo>
                <a:lnTo>
                  <a:pt x="68489" y="67780"/>
                </a:lnTo>
                <a:lnTo>
                  <a:pt x="41277" y="78218"/>
                </a:lnTo>
                <a:lnTo>
                  <a:pt x="19568" y="96778"/>
                </a:lnTo>
                <a:lnTo>
                  <a:pt x="5197" y="121628"/>
                </a:lnTo>
                <a:lnTo>
                  <a:pt x="0" y="150933"/>
                </a:lnTo>
                <a:lnTo>
                  <a:pt x="6617" y="183895"/>
                </a:lnTo>
                <a:lnTo>
                  <a:pt x="24635" y="210765"/>
                </a:lnTo>
                <a:lnTo>
                  <a:pt x="51301" y="228856"/>
                </a:lnTo>
                <a:lnTo>
                  <a:pt x="83865" y="235483"/>
                </a:lnTo>
                <a:lnTo>
                  <a:pt x="293528" y="235483"/>
                </a:lnTo>
                <a:lnTo>
                  <a:pt x="321658" y="229719"/>
                </a:lnTo>
                <a:lnTo>
                  <a:pt x="344022" y="213996"/>
                </a:lnTo>
                <a:lnTo>
                  <a:pt x="356961" y="193557"/>
                </a:lnTo>
                <a:lnTo>
                  <a:pt x="82467" y="193557"/>
                </a:lnTo>
                <a:lnTo>
                  <a:pt x="70881" y="191112"/>
                </a:lnTo>
                <a:lnTo>
                  <a:pt x="42161" y="157789"/>
                </a:lnTo>
                <a:lnTo>
                  <a:pt x="41845" y="146216"/>
                </a:lnTo>
                <a:lnTo>
                  <a:pt x="44542" y="134905"/>
                </a:lnTo>
                <a:lnTo>
                  <a:pt x="74790" y="108068"/>
                </a:lnTo>
                <a:lnTo>
                  <a:pt x="84564" y="106911"/>
                </a:lnTo>
                <a:lnTo>
                  <a:pt x="104132" y="106911"/>
                </a:lnTo>
                <a:lnTo>
                  <a:pt x="104132" y="95730"/>
                </a:lnTo>
                <a:lnTo>
                  <a:pt x="128604" y="50332"/>
                </a:lnTo>
                <a:lnTo>
                  <a:pt x="153752" y="41925"/>
                </a:lnTo>
                <a:lnTo>
                  <a:pt x="272304" y="41925"/>
                </a:lnTo>
                <a:lnTo>
                  <a:pt x="265584" y="37984"/>
                </a:lnTo>
                <a:lnTo>
                  <a:pt x="244960" y="34239"/>
                </a:lnTo>
                <a:lnTo>
                  <a:pt x="229930" y="34239"/>
                </a:lnTo>
                <a:lnTo>
                  <a:pt x="215734" y="20045"/>
                </a:lnTo>
                <a:lnTo>
                  <a:pt x="198655" y="9258"/>
                </a:lnTo>
                <a:lnTo>
                  <a:pt x="179218" y="2402"/>
                </a:lnTo>
                <a:lnTo>
                  <a:pt x="157946" y="0"/>
                </a:lnTo>
                <a:close/>
              </a:path>
              <a:path w="364489" h="235584">
                <a:moveTo>
                  <a:pt x="303933" y="74069"/>
                </a:moveTo>
                <a:lnTo>
                  <a:pt x="232725" y="74069"/>
                </a:lnTo>
                <a:lnTo>
                  <a:pt x="239408" y="74582"/>
                </a:lnTo>
                <a:lnTo>
                  <a:pt x="245829" y="76078"/>
                </a:lnTo>
                <a:lnTo>
                  <a:pt x="274789" y="107107"/>
                </a:lnTo>
                <a:lnTo>
                  <a:pt x="276056" y="128572"/>
                </a:lnTo>
                <a:lnTo>
                  <a:pt x="290033" y="128572"/>
                </a:lnTo>
                <a:lnTo>
                  <a:pt x="302832" y="131149"/>
                </a:lnTo>
                <a:lnTo>
                  <a:pt x="313271" y="138180"/>
                </a:lnTo>
                <a:lnTo>
                  <a:pt x="320303" y="148618"/>
                </a:lnTo>
                <a:lnTo>
                  <a:pt x="322881" y="161414"/>
                </a:lnTo>
                <a:lnTo>
                  <a:pt x="319899" y="173806"/>
                </a:lnTo>
                <a:lnTo>
                  <a:pt x="312660" y="184037"/>
                </a:lnTo>
                <a:lnTo>
                  <a:pt x="302144" y="190992"/>
                </a:lnTo>
                <a:lnTo>
                  <a:pt x="289334" y="193557"/>
                </a:lnTo>
                <a:lnTo>
                  <a:pt x="356961" y="193557"/>
                </a:lnTo>
                <a:lnTo>
                  <a:pt x="358785" y="190675"/>
                </a:lnTo>
                <a:lnTo>
                  <a:pt x="364114" y="162113"/>
                </a:lnTo>
                <a:lnTo>
                  <a:pt x="360012" y="138180"/>
                </a:lnTo>
                <a:lnTo>
                  <a:pt x="348739" y="117654"/>
                </a:lnTo>
                <a:lnTo>
                  <a:pt x="331682" y="101681"/>
                </a:lnTo>
                <a:lnTo>
                  <a:pt x="310301" y="91538"/>
                </a:lnTo>
                <a:lnTo>
                  <a:pt x="303933" y="74069"/>
                </a:lnTo>
                <a:close/>
              </a:path>
              <a:path w="364489" h="235584">
                <a:moveTo>
                  <a:pt x="104132" y="106911"/>
                </a:moveTo>
                <a:lnTo>
                  <a:pt x="89456" y="106911"/>
                </a:lnTo>
                <a:lnTo>
                  <a:pt x="91552" y="107609"/>
                </a:lnTo>
                <a:lnTo>
                  <a:pt x="104132" y="109706"/>
                </a:lnTo>
                <a:lnTo>
                  <a:pt x="104132" y="106911"/>
                </a:lnTo>
                <a:close/>
              </a:path>
              <a:path w="364489" h="235584">
                <a:moveTo>
                  <a:pt x="272304" y="41925"/>
                </a:moveTo>
                <a:lnTo>
                  <a:pt x="157946" y="41925"/>
                </a:lnTo>
                <a:lnTo>
                  <a:pt x="172644" y="43956"/>
                </a:lnTo>
                <a:lnTo>
                  <a:pt x="185901" y="49787"/>
                </a:lnTo>
                <a:lnTo>
                  <a:pt x="197061" y="59023"/>
                </a:lnTo>
                <a:lnTo>
                  <a:pt x="205469" y="71274"/>
                </a:lnTo>
                <a:lnTo>
                  <a:pt x="209663" y="79659"/>
                </a:lnTo>
                <a:lnTo>
                  <a:pt x="218748" y="76165"/>
                </a:lnTo>
                <a:lnTo>
                  <a:pt x="222941" y="74767"/>
                </a:lnTo>
                <a:lnTo>
                  <a:pt x="227833" y="74069"/>
                </a:lnTo>
                <a:lnTo>
                  <a:pt x="303933" y="74069"/>
                </a:lnTo>
                <a:lnTo>
                  <a:pt x="301947" y="68620"/>
                </a:lnTo>
                <a:lnTo>
                  <a:pt x="286452" y="50223"/>
                </a:lnTo>
                <a:lnTo>
                  <a:pt x="272304" y="41925"/>
                </a:lnTo>
                <a:close/>
              </a:path>
              <a:path w="364489" h="235584">
                <a:moveTo>
                  <a:pt x="241112" y="33540"/>
                </a:moveTo>
                <a:lnTo>
                  <a:pt x="237618" y="33540"/>
                </a:lnTo>
                <a:lnTo>
                  <a:pt x="233424" y="34239"/>
                </a:lnTo>
                <a:lnTo>
                  <a:pt x="244960" y="34239"/>
                </a:lnTo>
                <a:lnTo>
                  <a:pt x="241112" y="33540"/>
                </a:lnTo>
                <a:close/>
              </a:path>
            </a:pathLst>
          </a:custGeom>
          <a:solidFill>
            <a:srgbClr val="000000"/>
          </a:solidFill>
        </p:spPr>
        <p:txBody>
          <a:bodyPr wrap="square" lIns="0" tIns="0" rIns="0" bIns="0" rtlCol="0"/>
          <a:lstStyle/>
          <a:p>
            <a:endParaRPr dirty="0"/>
          </a:p>
        </p:txBody>
      </p:sp>
      <p:sp>
        <p:nvSpPr>
          <p:cNvPr id="27" name="object 27"/>
          <p:cNvSpPr/>
          <p:nvPr/>
        </p:nvSpPr>
        <p:spPr>
          <a:xfrm>
            <a:off x="4233825" y="1462656"/>
            <a:ext cx="335915" cy="314960"/>
          </a:xfrm>
          <a:custGeom>
            <a:avLst/>
            <a:gdLst/>
            <a:ahLst/>
            <a:cxnLst/>
            <a:rect l="l" t="t" r="r" b="b"/>
            <a:pathLst>
              <a:path w="335914" h="314960">
                <a:moveTo>
                  <a:pt x="251595" y="272506"/>
                </a:moveTo>
                <a:lnTo>
                  <a:pt x="83865" y="272506"/>
                </a:lnTo>
                <a:lnTo>
                  <a:pt x="83865" y="314432"/>
                </a:lnTo>
                <a:lnTo>
                  <a:pt x="251595" y="314432"/>
                </a:lnTo>
                <a:lnTo>
                  <a:pt x="251595" y="272506"/>
                </a:lnTo>
                <a:close/>
              </a:path>
              <a:path w="335914" h="314960">
                <a:moveTo>
                  <a:pt x="202674" y="244556"/>
                </a:moveTo>
                <a:lnTo>
                  <a:pt x="132786" y="244556"/>
                </a:lnTo>
                <a:lnTo>
                  <a:pt x="132786" y="272506"/>
                </a:lnTo>
                <a:lnTo>
                  <a:pt x="202674" y="272506"/>
                </a:lnTo>
                <a:lnTo>
                  <a:pt x="202674" y="244556"/>
                </a:lnTo>
                <a:close/>
              </a:path>
              <a:path w="335914" h="314960">
                <a:moveTo>
                  <a:pt x="313096" y="0"/>
                </a:moveTo>
                <a:lnTo>
                  <a:pt x="22364" y="0"/>
                </a:lnTo>
                <a:lnTo>
                  <a:pt x="13562" y="1725"/>
                </a:lnTo>
                <a:lnTo>
                  <a:pt x="6464" y="6463"/>
                </a:lnTo>
                <a:lnTo>
                  <a:pt x="1725" y="13560"/>
                </a:lnTo>
                <a:lnTo>
                  <a:pt x="0" y="22360"/>
                </a:lnTo>
                <a:lnTo>
                  <a:pt x="0" y="222195"/>
                </a:lnTo>
                <a:lnTo>
                  <a:pt x="1725" y="230995"/>
                </a:lnTo>
                <a:lnTo>
                  <a:pt x="6464" y="238092"/>
                </a:lnTo>
                <a:lnTo>
                  <a:pt x="13562" y="242831"/>
                </a:lnTo>
                <a:lnTo>
                  <a:pt x="22364" y="244556"/>
                </a:lnTo>
                <a:lnTo>
                  <a:pt x="313096" y="244556"/>
                </a:lnTo>
                <a:lnTo>
                  <a:pt x="321898" y="242831"/>
                </a:lnTo>
                <a:lnTo>
                  <a:pt x="328996" y="238092"/>
                </a:lnTo>
                <a:lnTo>
                  <a:pt x="333735" y="230995"/>
                </a:lnTo>
                <a:lnTo>
                  <a:pt x="335460" y="222195"/>
                </a:lnTo>
                <a:lnTo>
                  <a:pt x="335460" y="202630"/>
                </a:lnTo>
                <a:lnTo>
                  <a:pt x="41932" y="202630"/>
                </a:lnTo>
                <a:lnTo>
                  <a:pt x="41932" y="41925"/>
                </a:lnTo>
                <a:lnTo>
                  <a:pt x="335460" y="41925"/>
                </a:lnTo>
                <a:lnTo>
                  <a:pt x="335460" y="22360"/>
                </a:lnTo>
                <a:lnTo>
                  <a:pt x="333735" y="13560"/>
                </a:lnTo>
                <a:lnTo>
                  <a:pt x="328996" y="6463"/>
                </a:lnTo>
                <a:lnTo>
                  <a:pt x="321898" y="1725"/>
                </a:lnTo>
                <a:lnTo>
                  <a:pt x="313096" y="0"/>
                </a:lnTo>
                <a:close/>
              </a:path>
              <a:path w="335914" h="314960">
                <a:moveTo>
                  <a:pt x="335460" y="41925"/>
                </a:moveTo>
                <a:lnTo>
                  <a:pt x="293528" y="41925"/>
                </a:lnTo>
                <a:lnTo>
                  <a:pt x="293528" y="202630"/>
                </a:lnTo>
                <a:lnTo>
                  <a:pt x="335460" y="202630"/>
                </a:lnTo>
                <a:lnTo>
                  <a:pt x="335460" y="41925"/>
                </a:lnTo>
                <a:close/>
              </a:path>
            </a:pathLst>
          </a:custGeom>
          <a:solidFill>
            <a:srgbClr val="000000"/>
          </a:solidFill>
        </p:spPr>
        <p:txBody>
          <a:bodyPr wrap="square" lIns="0" tIns="0" rIns="0" bIns="0" rtlCol="0"/>
          <a:lstStyle/>
          <a:p>
            <a:endParaRPr dirty="0"/>
          </a:p>
        </p:txBody>
      </p:sp>
      <p:sp>
        <p:nvSpPr>
          <p:cNvPr id="28" name="object 28"/>
          <p:cNvSpPr/>
          <p:nvPr/>
        </p:nvSpPr>
        <p:spPr>
          <a:xfrm>
            <a:off x="4602133" y="1462656"/>
            <a:ext cx="122368" cy="155114"/>
          </a:xfrm>
          <a:prstGeom prst="rect">
            <a:avLst/>
          </a:prstGeom>
          <a:blipFill>
            <a:blip r:embed="rId4" cstate="print"/>
            <a:stretch>
              <a:fillRect/>
            </a:stretch>
          </a:blipFill>
        </p:spPr>
        <p:txBody>
          <a:bodyPr wrap="square" lIns="0" tIns="0" rIns="0" bIns="0" rtlCol="0"/>
          <a:lstStyle/>
          <a:p>
            <a:endParaRPr dirty="0"/>
          </a:p>
        </p:txBody>
      </p:sp>
      <p:sp>
        <p:nvSpPr>
          <p:cNvPr id="29" name="object 29"/>
          <p:cNvSpPr/>
          <p:nvPr/>
        </p:nvSpPr>
        <p:spPr>
          <a:xfrm>
            <a:off x="4293164" y="1279579"/>
            <a:ext cx="122368" cy="155125"/>
          </a:xfrm>
          <a:prstGeom prst="rect">
            <a:avLst/>
          </a:prstGeom>
          <a:blipFill>
            <a:blip r:embed="rId3" cstate="print"/>
            <a:stretch>
              <a:fillRect/>
            </a:stretch>
          </a:blipFill>
        </p:spPr>
        <p:txBody>
          <a:bodyPr wrap="square" lIns="0" tIns="0" rIns="0" bIns="0" rtlCol="0"/>
          <a:lstStyle/>
          <a:p>
            <a:endParaRPr dirty="0"/>
          </a:p>
        </p:txBody>
      </p:sp>
      <p:sp>
        <p:nvSpPr>
          <p:cNvPr id="30" name="object 30"/>
          <p:cNvSpPr/>
          <p:nvPr/>
        </p:nvSpPr>
        <p:spPr>
          <a:xfrm>
            <a:off x="6914242" y="1199221"/>
            <a:ext cx="362585" cy="235585"/>
          </a:xfrm>
          <a:custGeom>
            <a:avLst/>
            <a:gdLst/>
            <a:ahLst/>
            <a:cxnLst/>
            <a:rect l="l" t="t" r="r" b="b"/>
            <a:pathLst>
              <a:path w="362584" h="235584">
                <a:moveTo>
                  <a:pt x="157228" y="0"/>
                </a:moveTo>
                <a:lnTo>
                  <a:pt x="126976" y="5087"/>
                </a:lnTo>
                <a:lnTo>
                  <a:pt x="100963" y="19216"/>
                </a:lnTo>
                <a:lnTo>
                  <a:pt x="80821" y="40681"/>
                </a:lnTo>
                <a:lnTo>
                  <a:pt x="68178" y="67780"/>
                </a:lnTo>
                <a:lnTo>
                  <a:pt x="41089" y="78218"/>
                </a:lnTo>
                <a:lnTo>
                  <a:pt x="19479" y="96778"/>
                </a:lnTo>
                <a:lnTo>
                  <a:pt x="5174" y="121628"/>
                </a:lnTo>
                <a:lnTo>
                  <a:pt x="0" y="150933"/>
                </a:lnTo>
                <a:lnTo>
                  <a:pt x="6587" y="183895"/>
                </a:lnTo>
                <a:lnTo>
                  <a:pt x="24523" y="210765"/>
                </a:lnTo>
                <a:lnTo>
                  <a:pt x="51068" y="228856"/>
                </a:lnTo>
                <a:lnTo>
                  <a:pt x="83484" y="235483"/>
                </a:lnTo>
                <a:lnTo>
                  <a:pt x="292195" y="235483"/>
                </a:lnTo>
                <a:lnTo>
                  <a:pt x="320197" y="229719"/>
                </a:lnTo>
                <a:lnTo>
                  <a:pt x="342459" y="213996"/>
                </a:lnTo>
                <a:lnTo>
                  <a:pt x="355340" y="193557"/>
                </a:lnTo>
                <a:lnTo>
                  <a:pt x="82092" y="193557"/>
                </a:lnTo>
                <a:lnTo>
                  <a:pt x="70559" y="191112"/>
                </a:lnTo>
                <a:lnTo>
                  <a:pt x="41970" y="157789"/>
                </a:lnTo>
                <a:lnTo>
                  <a:pt x="41655" y="146216"/>
                </a:lnTo>
                <a:lnTo>
                  <a:pt x="44340" y="134905"/>
                </a:lnTo>
                <a:lnTo>
                  <a:pt x="74451" y="108068"/>
                </a:lnTo>
                <a:lnTo>
                  <a:pt x="84180" y="106911"/>
                </a:lnTo>
                <a:lnTo>
                  <a:pt x="103659" y="106911"/>
                </a:lnTo>
                <a:lnTo>
                  <a:pt x="103659" y="95730"/>
                </a:lnTo>
                <a:lnTo>
                  <a:pt x="128020" y="50332"/>
                </a:lnTo>
                <a:lnTo>
                  <a:pt x="153054" y="41925"/>
                </a:lnTo>
                <a:lnTo>
                  <a:pt x="271067" y="41925"/>
                </a:lnTo>
                <a:lnTo>
                  <a:pt x="264378" y="37984"/>
                </a:lnTo>
                <a:lnTo>
                  <a:pt x="243848" y="34239"/>
                </a:lnTo>
                <a:lnTo>
                  <a:pt x="228886" y="34239"/>
                </a:lnTo>
                <a:lnTo>
                  <a:pt x="214754" y="20045"/>
                </a:lnTo>
                <a:lnTo>
                  <a:pt x="197753" y="9258"/>
                </a:lnTo>
                <a:lnTo>
                  <a:pt x="178404" y="2402"/>
                </a:lnTo>
                <a:lnTo>
                  <a:pt x="157228" y="0"/>
                </a:lnTo>
                <a:close/>
              </a:path>
              <a:path w="362584" h="235584">
                <a:moveTo>
                  <a:pt x="302553" y="74069"/>
                </a:moveTo>
                <a:lnTo>
                  <a:pt x="231669" y="74069"/>
                </a:lnTo>
                <a:lnTo>
                  <a:pt x="238321" y="74582"/>
                </a:lnTo>
                <a:lnTo>
                  <a:pt x="244713" y="76078"/>
                </a:lnTo>
                <a:lnTo>
                  <a:pt x="273541" y="107107"/>
                </a:lnTo>
                <a:lnTo>
                  <a:pt x="274802" y="128572"/>
                </a:lnTo>
                <a:lnTo>
                  <a:pt x="288716" y="128572"/>
                </a:lnTo>
                <a:lnTo>
                  <a:pt x="301456" y="131149"/>
                </a:lnTo>
                <a:lnTo>
                  <a:pt x="311848" y="138180"/>
                </a:lnTo>
                <a:lnTo>
                  <a:pt x="318849" y="148618"/>
                </a:lnTo>
                <a:lnTo>
                  <a:pt x="321414" y="161414"/>
                </a:lnTo>
                <a:lnTo>
                  <a:pt x="318447" y="173806"/>
                </a:lnTo>
                <a:lnTo>
                  <a:pt x="311240" y="184037"/>
                </a:lnTo>
                <a:lnTo>
                  <a:pt x="300772" y="190992"/>
                </a:lnTo>
                <a:lnTo>
                  <a:pt x="288021" y="193557"/>
                </a:lnTo>
                <a:lnTo>
                  <a:pt x="355340" y="193557"/>
                </a:lnTo>
                <a:lnTo>
                  <a:pt x="357156" y="190675"/>
                </a:lnTo>
                <a:lnTo>
                  <a:pt x="362461" y="162113"/>
                </a:lnTo>
                <a:lnTo>
                  <a:pt x="358377" y="138180"/>
                </a:lnTo>
                <a:lnTo>
                  <a:pt x="347155" y="117654"/>
                </a:lnTo>
                <a:lnTo>
                  <a:pt x="330176" y="101681"/>
                </a:lnTo>
                <a:lnTo>
                  <a:pt x="308892" y="91538"/>
                </a:lnTo>
                <a:lnTo>
                  <a:pt x="302553" y="74069"/>
                </a:lnTo>
                <a:close/>
              </a:path>
              <a:path w="362584" h="235584">
                <a:moveTo>
                  <a:pt x="103659" y="106911"/>
                </a:moveTo>
                <a:lnTo>
                  <a:pt x="89050" y="106911"/>
                </a:lnTo>
                <a:lnTo>
                  <a:pt x="91137" y="107609"/>
                </a:lnTo>
                <a:lnTo>
                  <a:pt x="103659" y="109706"/>
                </a:lnTo>
                <a:lnTo>
                  <a:pt x="103659" y="106911"/>
                </a:lnTo>
                <a:close/>
              </a:path>
              <a:path w="362584" h="235584">
                <a:moveTo>
                  <a:pt x="271067" y="41925"/>
                </a:moveTo>
                <a:lnTo>
                  <a:pt x="157228" y="41925"/>
                </a:lnTo>
                <a:lnTo>
                  <a:pt x="171860" y="43956"/>
                </a:lnTo>
                <a:lnTo>
                  <a:pt x="185057" y="49787"/>
                </a:lnTo>
                <a:lnTo>
                  <a:pt x="196166" y="59023"/>
                </a:lnTo>
                <a:lnTo>
                  <a:pt x="204536" y="71274"/>
                </a:lnTo>
                <a:lnTo>
                  <a:pt x="208710" y="79659"/>
                </a:lnTo>
                <a:lnTo>
                  <a:pt x="217755" y="76165"/>
                </a:lnTo>
                <a:lnTo>
                  <a:pt x="221929" y="74767"/>
                </a:lnTo>
                <a:lnTo>
                  <a:pt x="226799" y="74069"/>
                </a:lnTo>
                <a:lnTo>
                  <a:pt x="302553" y="74069"/>
                </a:lnTo>
                <a:lnTo>
                  <a:pt x="300576" y="68620"/>
                </a:lnTo>
                <a:lnTo>
                  <a:pt x="285151" y="50223"/>
                </a:lnTo>
                <a:lnTo>
                  <a:pt x="271067" y="41925"/>
                </a:lnTo>
                <a:close/>
              </a:path>
              <a:path w="362584" h="235584">
                <a:moveTo>
                  <a:pt x="240017" y="33540"/>
                </a:moveTo>
                <a:lnTo>
                  <a:pt x="236539" y="33540"/>
                </a:lnTo>
                <a:lnTo>
                  <a:pt x="232364" y="34239"/>
                </a:lnTo>
                <a:lnTo>
                  <a:pt x="243848" y="34239"/>
                </a:lnTo>
                <a:lnTo>
                  <a:pt x="240017" y="33540"/>
                </a:lnTo>
                <a:close/>
              </a:path>
            </a:pathLst>
          </a:custGeom>
          <a:solidFill>
            <a:srgbClr val="000000"/>
          </a:solidFill>
        </p:spPr>
        <p:txBody>
          <a:bodyPr wrap="square" lIns="0" tIns="0" rIns="0" bIns="0" rtlCol="0"/>
          <a:lstStyle/>
          <a:p>
            <a:endParaRPr dirty="0"/>
          </a:p>
        </p:txBody>
      </p:sp>
      <p:sp>
        <p:nvSpPr>
          <p:cNvPr id="31" name="object 31"/>
          <p:cNvSpPr/>
          <p:nvPr/>
        </p:nvSpPr>
        <p:spPr>
          <a:xfrm>
            <a:off x="6705531" y="1462656"/>
            <a:ext cx="334010" cy="314960"/>
          </a:xfrm>
          <a:custGeom>
            <a:avLst/>
            <a:gdLst/>
            <a:ahLst/>
            <a:cxnLst/>
            <a:rect l="l" t="t" r="r" b="b"/>
            <a:pathLst>
              <a:path w="334009" h="314960">
                <a:moveTo>
                  <a:pt x="250453" y="272506"/>
                </a:moveTo>
                <a:lnTo>
                  <a:pt x="83484" y="272506"/>
                </a:lnTo>
                <a:lnTo>
                  <a:pt x="83484" y="314432"/>
                </a:lnTo>
                <a:lnTo>
                  <a:pt x="250453" y="314432"/>
                </a:lnTo>
                <a:lnTo>
                  <a:pt x="250453" y="272506"/>
                </a:lnTo>
                <a:close/>
              </a:path>
              <a:path w="334009" h="314960">
                <a:moveTo>
                  <a:pt x="201753" y="244556"/>
                </a:moveTo>
                <a:lnTo>
                  <a:pt x="132183" y="244556"/>
                </a:lnTo>
                <a:lnTo>
                  <a:pt x="132183" y="272506"/>
                </a:lnTo>
                <a:lnTo>
                  <a:pt x="201753" y="272506"/>
                </a:lnTo>
                <a:lnTo>
                  <a:pt x="201753" y="244556"/>
                </a:lnTo>
                <a:close/>
              </a:path>
              <a:path w="334009" h="314960">
                <a:moveTo>
                  <a:pt x="311675" y="0"/>
                </a:moveTo>
                <a:lnTo>
                  <a:pt x="22262" y="0"/>
                </a:lnTo>
                <a:lnTo>
                  <a:pt x="13500" y="1725"/>
                </a:lnTo>
                <a:lnTo>
                  <a:pt x="6435" y="6463"/>
                </a:lnTo>
                <a:lnTo>
                  <a:pt x="1717" y="13560"/>
                </a:lnTo>
                <a:lnTo>
                  <a:pt x="0" y="22360"/>
                </a:lnTo>
                <a:lnTo>
                  <a:pt x="0" y="222195"/>
                </a:lnTo>
                <a:lnTo>
                  <a:pt x="1717" y="230995"/>
                </a:lnTo>
                <a:lnTo>
                  <a:pt x="6435" y="238092"/>
                </a:lnTo>
                <a:lnTo>
                  <a:pt x="13500" y="242831"/>
                </a:lnTo>
                <a:lnTo>
                  <a:pt x="22262" y="244556"/>
                </a:lnTo>
                <a:lnTo>
                  <a:pt x="311675" y="244556"/>
                </a:lnTo>
                <a:lnTo>
                  <a:pt x="320436" y="242831"/>
                </a:lnTo>
                <a:lnTo>
                  <a:pt x="327502" y="238092"/>
                </a:lnTo>
                <a:lnTo>
                  <a:pt x="332220" y="230995"/>
                </a:lnTo>
                <a:lnTo>
                  <a:pt x="333937" y="222195"/>
                </a:lnTo>
                <a:lnTo>
                  <a:pt x="333937" y="202630"/>
                </a:lnTo>
                <a:lnTo>
                  <a:pt x="41742" y="202630"/>
                </a:lnTo>
                <a:lnTo>
                  <a:pt x="41742" y="41925"/>
                </a:lnTo>
                <a:lnTo>
                  <a:pt x="333937" y="41925"/>
                </a:lnTo>
                <a:lnTo>
                  <a:pt x="333937" y="22360"/>
                </a:lnTo>
                <a:lnTo>
                  <a:pt x="332220" y="13560"/>
                </a:lnTo>
                <a:lnTo>
                  <a:pt x="327502" y="6463"/>
                </a:lnTo>
                <a:lnTo>
                  <a:pt x="320436" y="1725"/>
                </a:lnTo>
                <a:lnTo>
                  <a:pt x="311675" y="0"/>
                </a:lnTo>
                <a:close/>
              </a:path>
              <a:path w="334009" h="314960">
                <a:moveTo>
                  <a:pt x="333937" y="41925"/>
                </a:moveTo>
                <a:lnTo>
                  <a:pt x="292195" y="41925"/>
                </a:lnTo>
                <a:lnTo>
                  <a:pt x="292195" y="202630"/>
                </a:lnTo>
                <a:lnTo>
                  <a:pt x="333937" y="202630"/>
                </a:lnTo>
                <a:lnTo>
                  <a:pt x="333937" y="41925"/>
                </a:lnTo>
                <a:close/>
              </a:path>
            </a:pathLst>
          </a:custGeom>
          <a:solidFill>
            <a:srgbClr val="000000"/>
          </a:solidFill>
        </p:spPr>
        <p:txBody>
          <a:bodyPr wrap="square" lIns="0" tIns="0" rIns="0" bIns="0" rtlCol="0"/>
          <a:lstStyle/>
          <a:p>
            <a:endParaRPr dirty="0"/>
          </a:p>
        </p:txBody>
      </p:sp>
      <p:sp>
        <p:nvSpPr>
          <p:cNvPr id="32" name="object 32"/>
          <p:cNvSpPr/>
          <p:nvPr/>
        </p:nvSpPr>
        <p:spPr>
          <a:xfrm>
            <a:off x="7072166" y="1462656"/>
            <a:ext cx="121813" cy="155114"/>
          </a:xfrm>
          <a:prstGeom prst="rect">
            <a:avLst/>
          </a:prstGeom>
          <a:blipFill>
            <a:blip r:embed="rId4" cstate="print"/>
            <a:stretch>
              <a:fillRect/>
            </a:stretch>
          </a:blipFill>
        </p:spPr>
        <p:txBody>
          <a:bodyPr wrap="square" lIns="0" tIns="0" rIns="0" bIns="0" rtlCol="0"/>
          <a:lstStyle/>
          <a:p>
            <a:endParaRPr dirty="0"/>
          </a:p>
        </p:txBody>
      </p:sp>
      <p:sp>
        <p:nvSpPr>
          <p:cNvPr id="33" name="object 33"/>
          <p:cNvSpPr/>
          <p:nvPr/>
        </p:nvSpPr>
        <p:spPr>
          <a:xfrm>
            <a:off x="6764601" y="1279579"/>
            <a:ext cx="121813" cy="155125"/>
          </a:xfrm>
          <a:prstGeom prst="rect">
            <a:avLst/>
          </a:prstGeom>
          <a:blipFill>
            <a:blip r:embed="rId3" cstate="print"/>
            <a:stretch>
              <a:fillRect/>
            </a:stretch>
          </a:blipFill>
        </p:spPr>
        <p:txBody>
          <a:bodyPr wrap="square" lIns="0" tIns="0" rIns="0" bIns="0" rtlCol="0"/>
          <a:lstStyle/>
          <a:p>
            <a:endParaRPr dirty="0"/>
          </a:p>
        </p:txBody>
      </p:sp>
      <p:sp>
        <p:nvSpPr>
          <p:cNvPr id="34" name="object 34"/>
          <p:cNvSpPr/>
          <p:nvPr/>
        </p:nvSpPr>
        <p:spPr>
          <a:xfrm>
            <a:off x="1746504" y="2078735"/>
            <a:ext cx="243840" cy="360045"/>
          </a:xfrm>
          <a:custGeom>
            <a:avLst/>
            <a:gdLst/>
            <a:ahLst/>
            <a:cxnLst/>
            <a:rect l="l" t="t" r="r" b="b"/>
            <a:pathLst>
              <a:path w="243839" h="360044">
                <a:moveTo>
                  <a:pt x="243839" y="237743"/>
                </a:moveTo>
                <a:lnTo>
                  <a:pt x="0" y="237743"/>
                </a:lnTo>
                <a:lnTo>
                  <a:pt x="121919" y="359663"/>
                </a:lnTo>
                <a:lnTo>
                  <a:pt x="243839" y="237743"/>
                </a:lnTo>
                <a:close/>
              </a:path>
              <a:path w="243839" h="360044">
                <a:moveTo>
                  <a:pt x="182879" y="0"/>
                </a:moveTo>
                <a:lnTo>
                  <a:pt x="60959" y="0"/>
                </a:lnTo>
                <a:lnTo>
                  <a:pt x="60959" y="237743"/>
                </a:lnTo>
                <a:lnTo>
                  <a:pt x="182879" y="237743"/>
                </a:lnTo>
                <a:lnTo>
                  <a:pt x="182879" y="0"/>
                </a:lnTo>
                <a:close/>
              </a:path>
            </a:pathLst>
          </a:custGeom>
          <a:solidFill>
            <a:srgbClr val="EC1A3A"/>
          </a:solidFill>
        </p:spPr>
        <p:txBody>
          <a:bodyPr wrap="square" lIns="0" tIns="0" rIns="0" bIns="0" rtlCol="0"/>
          <a:lstStyle/>
          <a:p>
            <a:endParaRPr dirty="0"/>
          </a:p>
        </p:txBody>
      </p:sp>
      <p:sp>
        <p:nvSpPr>
          <p:cNvPr id="35" name="object 35"/>
          <p:cNvSpPr/>
          <p:nvPr/>
        </p:nvSpPr>
        <p:spPr>
          <a:xfrm>
            <a:off x="1746504" y="2078735"/>
            <a:ext cx="243840" cy="360045"/>
          </a:xfrm>
          <a:custGeom>
            <a:avLst/>
            <a:gdLst/>
            <a:ahLst/>
            <a:cxnLst/>
            <a:rect l="l" t="t" r="r" b="b"/>
            <a:pathLst>
              <a:path w="243839" h="360044">
                <a:moveTo>
                  <a:pt x="0" y="237743"/>
                </a:moveTo>
                <a:lnTo>
                  <a:pt x="60959" y="237743"/>
                </a:lnTo>
                <a:lnTo>
                  <a:pt x="60959" y="0"/>
                </a:lnTo>
                <a:lnTo>
                  <a:pt x="182879" y="0"/>
                </a:lnTo>
                <a:lnTo>
                  <a:pt x="182879" y="237743"/>
                </a:lnTo>
                <a:lnTo>
                  <a:pt x="243839" y="237743"/>
                </a:lnTo>
                <a:lnTo>
                  <a:pt x="121919" y="359663"/>
                </a:lnTo>
                <a:lnTo>
                  <a:pt x="0" y="237743"/>
                </a:lnTo>
                <a:close/>
              </a:path>
            </a:pathLst>
          </a:custGeom>
          <a:ln w="6096">
            <a:solidFill>
              <a:srgbClr val="EC1A3A"/>
            </a:solidFill>
          </a:ln>
        </p:spPr>
        <p:txBody>
          <a:bodyPr wrap="square" lIns="0" tIns="0" rIns="0" bIns="0" rtlCol="0"/>
          <a:lstStyle/>
          <a:p>
            <a:endParaRPr dirty="0"/>
          </a:p>
        </p:txBody>
      </p:sp>
      <p:sp>
        <p:nvSpPr>
          <p:cNvPr id="36" name="object 36"/>
          <p:cNvSpPr/>
          <p:nvPr/>
        </p:nvSpPr>
        <p:spPr>
          <a:xfrm>
            <a:off x="4273296" y="2081783"/>
            <a:ext cx="247015" cy="360045"/>
          </a:xfrm>
          <a:custGeom>
            <a:avLst/>
            <a:gdLst/>
            <a:ahLst/>
            <a:cxnLst/>
            <a:rect l="l" t="t" r="r" b="b"/>
            <a:pathLst>
              <a:path w="247014" h="360044">
                <a:moveTo>
                  <a:pt x="246887" y="236219"/>
                </a:moveTo>
                <a:lnTo>
                  <a:pt x="0" y="236219"/>
                </a:lnTo>
                <a:lnTo>
                  <a:pt x="123443" y="359663"/>
                </a:lnTo>
                <a:lnTo>
                  <a:pt x="246887" y="236219"/>
                </a:lnTo>
                <a:close/>
              </a:path>
              <a:path w="247014" h="360044">
                <a:moveTo>
                  <a:pt x="185165" y="0"/>
                </a:moveTo>
                <a:lnTo>
                  <a:pt x="61721" y="0"/>
                </a:lnTo>
                <a:lnTo>
                  <a:pt x="61721" y="236219"/>
                </a:lnTo>
                <a:lnTo>
                  <a:pt x="185165" y="236219"/>
                </a:lnTo>
                <a:lnTo>
                  <a:pt x="185165" y="0"/>
                </a:lnTo>
                <a:close/>
              </a:path>
            </a:pathLst>
          </a:custGeom>
          <a:solidFill>
            <a:srgbClr val="EC1A3A"/>
          </a:solidFill>
        </p:spPr>
        <p:txBody>
          <a:bodyPr wrap="square" lIns="0" tIns="0" rIns="0" bIns="0" rtlCol="0"/>
          <a:lstStyle/>
          <a:p>
            <a:endParaRPr dirty="0"/>
          </a:p>
        </p:txBody>
      </p:sp>
      <p:sp>
        <p:nvSpPr>
          <p:cNvPr id="37" name="object 37"/>
          <p:cNvSpPr/>
          <p:nvPr/>
        </p:nvSpPr>
        <p:spPr>
          <a:xfrm>
            <a:off x="4273296" y="2081783"/>
            <a:ext cx="247015" cy="360045"/>
          </a:xfrm>
          <a:custGeom>
            <a:avLst/>
            <a:gdLst/>
            <a:ahLst/>
            <a:cxnLst/>
            <a:rect l="l" t="t" r="r" b="b"/>
            <a:pathLst>
              <a:path w="247014" h="360044">
                <a:moveTo>
                  <a:pt x="0" y="236219"/>
                </a:moveTo>
                <a:lnTo>
                  <a:pt x="61721" y="236219"/>
                </a:lnTo>
                <a:lnTo>
                  <a:pt x="61721" y="0"/>
                </a:lnTo>
                <a:lnTo>
                  <a:pt x="185165" y="0"/>
                </a:lnTo>
                <a:lnTo>
                  <a:pt x="185165" y="236219"/>
                </a:lnTo>
                <a:lnTo>
                  <a:pt x="246887" y="236219"/>
                </a:lnTo>
                <a:lnTo>
                  <a:pt x="123443" y="359663"/>
                </a:lnTo>
                <a:lnTo>
                  <a:pt x="0" y="236219"/>
                </a:lnTo>
                <a:close/>
              </a:path>
            </a:pathLst>
          </a:custGeom>
          <a:ln w="6096">
            <a:solidFill>
              <a:srgbClr val="EC1A3A"/>
            </a:solidFill>
          </a:ln>
        </p:spPr>
        <p:txBody>
          <a:bodyPr wrap="square" lIns="0" tIns="0" rIns="0" bIns="0" rtlCol="0"/>
          <a:lstStyle/>
          <a:p>
            <a:endParaRPr dirty="0"/>
          </a:p>
        </p:txBody>
      </p:sp>
      <p:sp>
        <p:nvSpPr>
          <p:cNvPr id="38" name="object 38"/>
          <p:cNvSpPr/>
          <p:nvPr/>
        </p:nvSpPr>
        <p:spPr>
          <a:xfrm>
            <a:off x="6754368" y="2075688"/>
            <a:ext cx="247015" cy="360045"/>
          </a:xfrm>
          <a:custGeom>
            <a:avLst/>
            <a:gdLst/>
            <a:ahLst/>
            <a:cxnLst/>
            <a:rect l="l" t="t" r="r" b="b"/>
            <a:pathLst>
              <a:path w="247015" h="360044">
                <a:moveTo>
                  <a:pt x="246887" y="236220"/>
                </a:moveTo>
                <a:lnTo>
                  <a:pt x="0" y="236220"/>
                </a:lnTo>
                <a:lnTo>
                  <a:pt x="123443" y="359663"/>
                </a:lnTo>
                <a:lnTo>
                  <a:pt x="246887" y="236220"/>
                </a:lnTo>
                <a:close/>
              </a:path>
              <a:path w="247015" h="360044">
                <a:moveTo>
                  <a:pt x="185165" y="0"/>
                </a:moveTo>
                <a:lnTo>
                  <a:pt x="61722" y="0"/>
                </a:lnTo>
                <a:lnTo>
                  <a:pt x="61722" y="236220"/>
                </a:lnTo>
                <a:lnTo>
                  <a:pt x="185165" y="236220"/>
                </a:lnTo>
                <a:lnTo>
                  <a:pt x="185165" y="0"/>
                </a:lnTo>
                <a:close/>
              </a:path>
            </a:pathLst>
          </a:custGeom>
          <a:solidFill>
            <a:srgbClr val="EC1A3A"/>
          </a:solidFill>
        </p:spPr>
        <p:txBody>
          <a:bodyPr wrap="square" lIns="0" tIns="0" rIns="0" bIns="0" rtlCol="0"/>
          <a:lstStyle/>
          <a:p>
            <a:endParaRPr dirty="0"/>
          </a:p>
        </p:txBody>
      </p:sp>
      <p:sp>
        <p:nvSpPr>
          <p:cNvPr id="39" name="object 39"/>
          <p:cNvSpPr/>
          <p:nvPr/>
        </p:nvSpPr>
        <p:spPr>
          <a:xfrm>
            <a:off x="6754368" y="2075688"/>
            <a:ext cx="247015" cy="360045"/>
          </a:xfrm>
          <a:custGeom>
            <a:avLst/>
            <a:gdLst/>
            <a:ahLst/>
            <a:cxnLst/>
            <a:rect l="l" t="t" r="r" b="b"/>
            <a:pathLst>
              <a:path w="247015" h="360044">
                <a:moveTo>
                  <a:pt x="0" y="236220"/>
                </a:moveTo>
                <a:lnTo>
                  <a:pt x="61722" y="236220"/>
                </a:lnTo>
                <a:lnTo>
                  <a:pt x="61722" y="0"/>
                </a:lnTo>
                <a:lnTo>
                  <a:pt x="185165" y="0"/>
                </a:lnTo>
                <a:lnTo>
                  <a:pt x="185165" y="236220"/>
                </a:lnTo>
                <a:lnTo>
                  <a:pt x="246887" y="236220"/>
                </a:lnTo>
                <a:lnTo>
                  <a:pt x="123443" y="359663"/>
                </a:lnTo>
                <a:lnTo>
                  <a:pt x="0" y="236220"/>
                </a:lnTo>
                <a:close/>
              </a:path>
            </a:pathLst>
          </a:custGeom>
          <a:ln w="6095">
            <a:solidFill>
              <a:srgbClr val="EC1A3A"/>
            </a:solidFill>
          </a:ln>
        </p:spPr>
        <p:txBody>
          <a:bodyPr wrap="square" lIns="0" tIns="0" rIns="0" bIns="0" rtlCol="0"/>
          <a:lstStyle/>
          <a:p>
            <a:endParaRPr dirty="0"/>
          </a:p>
        </p:txBody>
      </p:sp>
      <p:sp>
        <p:nvSpPr>
          <p:cNvPr id="43" name="Slide Number Placeholder 42">
            <a:extLst>
              <a:ext uri="{FF2B5EF4-FFF2-40B4-BE49-F238E27FC236}">
                <a16:creationId xmlns:a16="http://schemas.microsoft.com/office/drawing/2014/main" id="{E2352C6F-B402-4CDA-9F77-5876431E1CB6}"/>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16</a:t>
            </a:fld>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7842098" cy="412292"/>
          </a:xfrm>
          <a:prstGeom prst="rect">
            <a:avLst/>
          </a:prstGeom>
        </p:spPr>
        <p:txBody>
          <a:bodyPr vert="horz" wrap="square" lIns="0" tIns="12065" rIns="0" bIns="0" rtlCol="0">
            <a:spAutoFit/>
          </a:bodyPr>
          <a:lstStyle/>
          <a:p>
            <a:pPr marL="12700">
              <a:lnSpc>
                <a:spcPct val="100000"/>
              </a:lnSpc>
              <a:spcBef>
                <a:spcPts val="95"/>
              </a:spcBef>
            </a:pPr>
            <a:r>
              <a:rPr lang="en-IN" spc="-15" dirty="0">
                <a:solidFill>
                  <a:srgbClr val="FFFFFF"/>
                </a:solidFill>
              </a:rPr>
              <a:t>INVOICE MATCHING CONCEPT AND ILLUSTRATION</a:t>
            </a:r>
            <a:endParaRPr spc="-30" dirty="0">
              <a:solidFill>
                <a:srgbClr val="FFFFFF"/>
              </a:solidFill>
            </a:endParaRPr>
          </a:p>
        </p:txBody>
      </p:sp>
      <p:sp>
        <p:nvSpPr>
          <p:cNvPr id="4" name="Slide Number Placeholder 3">
            <a:extLst>
              <a:ext uri="{FF2B5EF4-FFF2-40B4-BE49-F238E27FC236}">
                <a16:creationId xmlns:a16="http://schemas.microsoft.com/office/drawing/2014/main" id="{A005AB5F-7D06-406F-A24E-977B1A685CD0}"/>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17</a:t>
            </a:fld>
            <a:endParaRPr lang="en-IN" dirty="0"/>
          </a:p>
        </p:txBody>
      </p:sp>
    </p:spTree>
    <p:extLst>
      <p:ext uri="{BB962C8B-B14F-4D97-AF65-F5344CB8AC3E}">
        <p14:creationId xmlns:p14="http://schemas.microsoft.com/office/powerpoint/2010/main" val="46014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783740" y="349708"/>
            <a:ext cx="8284060" cy="412292"/>
          </a:xfrm>
          <a:prstGeom prst="rect">
            <a:avLst/>
          </a:prstGeom>
        </p:spPr>
        <p:txBody>
          <a:bodyPr vert="horz" wrap="square" lIns="0" tIns="12065" rIns="0" bIns="0" rtlCol="0">
            <a:spAutoFit/>
          </a:bodyPr>
          <a:lstStyle/>
          <a:p>
            <a:pPr marL="12700">
              <a:spcBef>
                <a:spcPts val="95"/>
              </a:spcBef>
            </a:pPr>
            <a:r>
              <a:rPr lang="en-IN" dirty="0"/>
              <a:t>INVOICE MATCHING CONCEPT</a:t>
            </a:r>
            <a:endParaRPr sz="1400" spc="-15" dirty="0"/>
          </a:p>
        </p:txBody>
      </p:sp>
      <p:sp>
        <p:nvSpPr>
          <p:cNvPr id="9" name="TextBox 8">
            <a:extLst>
              <a:ext uri="{FF2B5EF4-FFF2-40B4-BE49-F238E27FC236}">
                <a16:creationId xmlns:a16="http://schemas.microsoft.com/office/drawing/2014/main" id="{FD832D91-7556-413E-AA8E-6C722D189D1B}"/>
              </a:ext>
            </a:extLst>
          </p:cNvPr>
          <p:cNvSpPr txBox="1"/>
          <p:nvPr/>
        </p:nvSpPr>
        <p:spPr>
          <a:xfrm>
            <a:off x="637540" y="5486400"/>
            <a:ext cx="7960995" cy="938719"/>
          </a:xfrm>
          <a:prstGeom prst="rect">
            <a:avLst/>
          </a:prstGeom>
          <a:noFill/>
        </p:spPr>
        <p:txBody>
          <a:bodyPr wrap="square" rtlCol="0">
            <a:spAutoFit/>
          </a:bodyPr>
          <a:lstStyle/>
          <a:p>
            <a:r>
              <a:rPr lang="en-IN" sz="1000" i="1" dirty="0">
                <a:latin typeface="Trebuchet MS" panose="020B0603020202020204" pitchFamily="34" charset="0"/>
              </a:rPr>
              <a:t>*</a:t>
            </a:r>
            <a:r>
              <a:rPr lang="en-IN" sz="1100" i="1" dirty="0">
                <a:latin typeface="Trebuchet MS" panose="020B0603020202020204" pitchFamily="34" charset="0"/>
              </a:rPr>
              <a:t>Note: </a:t>
            </a:r>
          </a:p>
          <a:p>
            <a:r>
              <a:rPr lang="en-IN" sz="1100" i="1" dirty="0">
                <a:latin typeface="Trebuchet MS" panose="020B0603020202020204" pitchFamily="34" charset="0"/>
              </a:rPr>
              <a:t>Scenario before 10</a:t>
            </a:r>
            <a:r>
              <a:rPr lang="en-IN" sz="1100" i="1" baseline="30000" dirty="0">
                <a:latin typeface="Trebuchet MS" panose="020B0603020202020204" pitchFamily="34" charset="0"/>
              </a:rPr>
              <a:t>th</a:t>
            </a:r>
            <a:r>
              <a:rPr lang="en-IN" sz="1100" i="1" dirty="0">
                <a:latin typeface="Trebuchet MS" panose="020B0603020202020204" pitchFamily="34" charset="0"/>
              </a:rPr>
              <a:t> of Feb: Amendment or Edit can be made by the supplier post reset/unlock by recipient in case he has already approved.</a:t>
            </a:r>
          </a:p>
          <a:p>
            <a:r>
              <a:rPr lang="en-IN" sz="1100" i="1" dirty="0">
                <a:latin typeface="Trebuchet MS" panose="020B0603020202020204" pitchFamily="34" charset="0"/>
              </a:rPr>
              <a:t>Scenario post 10</a:t>
            </a:r>
            <a:r>
              <a:rPr lang="en-IN" sz="1100" i="1" baseline="30000" dirty="0">
                <a:latin typeface="Trebuchet MS" panose="020B0603020202020204" pitchFamily="34" charset="0"/>
              </a:rPr>
              <a:t>th</a:t>
            </a:r>
            <a:r>
              <a:rPr lang="en-IN" sz="1100" i="1" dirty="0">
                <a:latin typeface="Trebuchet MS" panose="020B0603020202020204" pitchFamily="34" charset="0"/>
              </a:rPr>
              <a:t> of Feb: As of now, accepted document would not be available for amendment at suppliers end. However, a separate facility will be provided in future</a:t>
            </a:r>
            <a:r>
              <a:rPr lang="en-IN" sz="1100" dirty="0">
                <a:latin typeface="Trebuchet MS" panose="020B0603020202020204" pitchFamily="34" charset="0"/>
              </a:rPr>
              <a:t>.</a:t>
            </a:r>
          </a:p>
        </p:txBody>
      </p:sp>
      <p:graphicFrame>
        <p:nvGraphicFramePr>
          <p:cNvPr id="10" name="Diagram 9">
            <a:extLst>
              <a:ext uri="{FF2B5EF4-FFF2-40B4-BE49-F238E27FC236}">
                <a16:creationId xmlns:a16="http://schemas.microsoft.com/office/drawing/2014/main" id="{4B305BB6-CC53-46DB-B1CD-8C85EEF41E45}"/>
              </a:ext>
            </a:extLst>
          </p:cNvPr>
          <p:cNvGraphicFramePr/>
          <p:nvPr>
            <p:extLst>
              <p:ext uri="{D42A27DB-BD31-4B8C-83A1-F6EECF244321}">
                <p14:modId xmlns:p14="http://schemas.microsoft.com/office/powerpoint/2010/main" val="3887915197"/>
              </p:ext>
            </p:extLst>
          </p:nvPr>
        </p:nvGraphicFramePr>
        <p:xfrm>
          <a:off x="-200300" y="838200"/>
          <a:ext cx="8706760" cy="4818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36D3EAAA-6900-4AB5-A581-4562CEA0ADF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18</a:t>
            </a:fld>
            <a:endParaRPr lang="en-IN" dirty="0"/>
          </a:p>
        </p:txBody>
      </p:sp>
      <p:sp>
        <p:nvSpPr>
          <p:cNvPr id="17" name="TextBox 16">
            <a:extLst>
              <a:ext uri="{FF2B5EF4-FFF2-40B4-BE49-F238E27FC236}">
                <a16:creationId xmlns:a16="http://schemas.microsoft.com/office/drawing/2014/main" id="{23E53E7F-F181-494C-ACBF-08A76FD3D2F5}"/>
              </a:ext>
            </a:extLst>
          </p:cNvPr>
          <p:cNvSpPr txBox="1"/>
          <p:nvPr/>
        </p:nvSpPr>
        <p:spPr>
          <a:xfrm>
            <a:off x="5978013" y="2514600"/>
            <a:ext cx="2556387" cy="569387"/>
          </a:xfrm>
          <a:prstGeom prst="rect">
            <a:avLst/>
          </a:prstGeom>
          <a:noFill/>
        </p:spPr>
        <p:txBody>
          <a:bodyPr wrap="square" rtlCol="0">
            <a:spAutoFit/>
          </a:bodyPr>
          <a:lstStyle/>
          <a:p>
            <a:pPr algn="ctr"/>
            <a:r>
              <a:rPr lang="en-IN" sz="1300" dirty="0">
                <a:latin typeface="Trebuchet MS" panose="020B0603020202020204" pitchFamily="34" charset="0"/>
              </a:rPr>
              <a:t>(CONTINUED IN NEXT SLIDE)</a:t>
            </a:r>
          </a:p>
          <a:p>
            <a:pPr algn="ctr"/>
            <a:endParaRPr lang="en-IN" dirty="0"/>
          </a:p>
        </p:txBody>
      </p:sp>
      <p:cxnSp>
        <p:nvCxnSpPr>
          <p:cNvPr id="5" name="Straight Connector 4">
            <a:extLst>
              <a:ext uri="{FF2B5EF4-FFF2-40B4-BE49-F238E27FC236}">
                <a16:creationId xmlns:a16="http://schemas.microsoft.com/office/drawing/2014/main" id="{EE40F0B5-790C-457C-B859-737842845503}"/>
              </a:ext>
            </a:extLst>
          </p:cNvPr>
          <p:cNvCxnSpPr/>
          <p:nvPr/>
        </p:nvCxnSpPr>
        <p:spPr>
          <a:xfrm flipV="1">
            <a:off x="5791200" y="3038168"/>
            <a:ext cx="49161" cy="9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9A7265-319E-41A9-8310-3495F2CB4E2D}"/>
              </a:ext>
            </a:extLst>
          </p:cNvPr>
          <p:cNvCxnSpPr>
            <a:cxnSpLocks/>
          </p:cNvCxnSpPr>
          <p:nvPr/>
        </p:nvCxnSpPr>
        <p:spPr>
          <a:xfrm>
            <a:off x="5943600" y="3038168"/>
            <a:ext cx="297426" cy="9832"/>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EA7FA279-783C-4334-905E-C27FE1E8B26B}"/>
              </a:ext>
            </a:extLst>
          </p:cNvPr>
          <p:cNvCxnSpPr>
            <a:cxnSpLocks/>
          </p:cNvCxnSpPr>
          <p:nvPr/>
        </p:nvCxnSpPr>
        <p:spPr>
          <a:xfrm flipV="1">
            <a:off x="6248400" y="2514600"/>
            <a:ext cx="0" cy="54515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783740" y="349708"/>
            <a:ext cx="8284060" cy="627736"/>
          </a:xfrm>
          <a:prstGeom prst="rect">
            <a:avLst/>
          </a:prstGeom>
        </p:spPr>
        <p:txBody>
          <a:bodyPr vert="horz" wrap="square" lIns="0" tIns="12065" rIns="0" bIns="0" rtlCol="0">
            <a:spAutoFit/>
          </a:bodyPr>
          <a:lstStyle/>
          <a:p>
            <a:pPr marL="12700">
              <a:spcBef>
                <a:spcPts val="95"/>
              </a:spcBef>
            </a:pPr>
            <a:r>
              <a:rPr lang="en-IN" dirty="0"/>
              <a:t>INVOICE MATCHING CONCEPT</a:t>
            </a:r>
            <a:br>
              <a:rPr lang="en-IN" dirty="0"/>
            </a:br>
            <a:r>
              <a:rPr lang="en-IN" sz="1400" dirty="0">
                <a:solidFill>
                  <a:schemeClr val="tx1"/>
                </a:solidFill>
              </a:rPr>
              <a:t>continued</a:t>
            </a:r>
            <a:endParaRPr sz="1400" spc="-15" dirty="0"/>
          </a:p>
        </p:txBody>
      </p:sp>
      <p:sp>
        <p:nvSpPr>
          <p:cNvPr id="9" name="TextBox 8">
            <a:extLst>
              <a:ext uri="{FF2B5EF4-FFF2-40B4-BE49-F238E27FC236}">
                <a16:creationId xmlns:a16="http://schemas.microsoft.com/office/drawing/2014/main" id="{FD832D91-7556-413E-AA8E-6C722D189D1B}"/>
              </a:ext>
            </a:extLst>
          </p:cNvPr>
          <p:cNvSpPr txBox="1"/>
          <p:nvPr/>
        </p:nvSpPr>
        <p:spPr>
          <a:xfrm>
            <a:off x="637540" y="5486400"/>
            <a:ext cx="7960995" cy="938719"/>
          </a:xfrm>
          <a:prstGeom prst="rect">
            <a:avLst/>
          </a:prstGeom>
          <a:noFill/>
        </p:spPr>
        <p:txBody>
          <a:bodyPr wrap="square" rtlCol="0">
            <a:spAutoFit/>
          </a:bodyPr>
          <a:lstStyle/>
          <a:p>
            <a:r>
              <a:rPr lang="en-IN" sz="1000" i="1" dirty="0">
                <a:latin typeface="Trebuchet MS" panose="020B0603020202020204" pitchFamily="34" charset="0"/>
              </a:rPr>
              <a:t>*</a:t>
            </a:r>
            <a:r>
              <a:rPr lang="en-IN" sz="1100" i="1" dirty="0">
                <a:latin typeface="Trebuchet MS" panose="020B0603020202020204" pitchFamily="34" charset="0"/>
              </a:rPr>
              <a:t>Note: </a:t>
            </a:r>
          </a:p>
          <a:p>
            <a:r>
              <a:rPr lang="en-IN" sz="1100" i="1" dirty="0">
                <a:latin typeface="Trebuchet MS" panose="020B0603020202020204" pitchFamily="34" charset="0"/>
              </a:rPr>
              <a:t>Scenario before 10</a:t>
            </a:r>
            <a:r>
              <a:rPr lang="en-IN" sz="1100" i="1" baseline="30000" dirty="0">
                <a:latin typeface="Trebuchet MS" panose="020B0603020202020204" pitchFamily="34" charset="0"/>
              </a:rPr>
              <a:t>th</a:t>
            </a:r>
            <a:r>
              <a:rPr lang="en-IN" sz="1100" i="1" dirty="0">
                <a:latin typeface="Trebuchet MS" panose="020B0603020202020204" pitchFamily="34" charset="0"/>
              </a:rPr>
              <a:t> of Feb: Amendment or Edit can be made by the supplier post reset/unlock by recipient in case he has already approved.</a:t>
            </a:r>
          </a:p>
          <a:p>
            <a:r>
              <a:rPr lang="en-IN" sz="1100" i="1" dirty="0">
                <a:latin typeface="Trebuchet MS" panose="020B0603020202020204" pitchFamily="34" charset="0"/>
              </a:rPr>
              <a:t>Scenario post 10</a:t>
            </a:r>
            <a:r>
              <a:rPr lang="en-IN" sz="1100" i="1" baseline="30000" dirty="0">
                <a:latin typeface="Trebuchet MS" panose="020B0603020202020204" pitchFamily="34" charset="0"/>
              </a:rPr>
              <a:t>th</a:t>
            </a:r>
            <a:r>
              <a:rPr lang="en-IN" sz="1100" i="1" dirty="0">
                <a:latin typeface="Trebuchet MS" panose="020B0603020202020204" pitchFamily="34" charset="0"/>
              </a:rPr>
              <a:t> of Feb: As of now, accepted document would not be available for amendment at suppliers end. However, a separate facility will be provided in future</a:t>
            </a:r>
            <a:r>
              <a:rPr lang="en-IN" sz="1100" dirty="0">
                <a:latin typeface="Trebuchet MS" panose="020B0603020202020204" pitchFamily="34" charset="0"/>
              </a:rPr>
              <a:t>.</a:t>
            </a:r>
          </a:p>
        </p:txBody>
      </p:sp>
      <p:graphicFrame>
        <p:nvGraphicFramePr>
          <p:cNvPr id="10" name="Diagram 9">
            <a:extLst>
              <a:ext uri="{FF2B5EF4-FFF2-40B4-BE49-F238E27FC236}">
                <a16:creationId xmlns:a16="http://schemas.microsoft.com/office/drawing/2014/main" id="{4B305BB6-CC53-46DB-B1CD-8C85EEF41E45}"/>
              </a:ext>
            </a:extLst>
          </p:cNvPr>
          <p:cNvGraphicFramePr/>
          <p:nvPr>
            <p:extLst>
              <p:ext uri="{D42A27DB-BD31-4B8C-83A1-F6EECF244321}">
                <p14:modId xmlns:p14="http://schemas.microsoft.com/office/powerpoint/2010/main" val="428747737"/>
              </p:ext>
            </p:extLst>
          </p:nvPr>
        </p:nvGraphicFramePr>
        <p:xfrm>
          <a:off x="713740" y="849579"/>
          <a:ext cx="8277860" cy="4631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36D3EAAA-6900-4AB5-A581-4562CEA0ADF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19</a:t>
            </a:fld>
            <a:endParaRPr lang="en-IN" dirty="0"/>
          </a:p>
        </p:txBody>
      </p:sp>
      <p:sp>
        <p:nvSpPr>
          <p:cNvPr id="17" name="TextBox 16">
            <a:extLst>
              <a:ext uri="{FF2B5EF4-FFF2-40B4-BE49-F238E27FC236}">
                <a16:creationId xmlns:a16="http://schemas.microsoft.com/office/drawing/2014/main" id="{23E53E7F-F181-494C-ACBF-08A76FD3D2F5}"/>
              </a:ext>
            </a:extLst>
          </p:cNvPr>
          <p:cNvSpPr txBox="1"/>
          <p:nvPr/>
        </p:nvSpPr>
        <p:spPr>
          <a:xfrm>
            <a:off x="3733800" y="3581400"/>
            <a:ext cx="2590800" cy="569387"/>
          </a:xfrm>
          <a:prstGeom prst="rect">
            <a:avLst/>
          </a:prstGeom>
          <a:noFill/>
        </p:spPr>
        <p:txBody>
          <a:bodyPr wrap="square" rtlCol="0">
            <a:spAutoFit/>
          </a:bodyPr>
          <a:lstStyle/>
          <a:p>
            <a:pPr algn="ctr"/>
            <a:r>
              <a:rPr lang="en-IN" sz="1300" dirty="0">
                <a:latin typeface="Trebuchet MS" panose="020B0603020202020204" pitchFamily="34" charset="0"/>
              </a:rPr>
              <a:t>CONTINUED IN NEXT SLIDE</a:t>
            </a:r>
          </a:p>
          <a:p>
            <a:pPr algn="ctr"/>
            <a:endParaRPr lang="en-IN" dirty="0"/>
          </a:p>
        </p:txBody>
      </p:sp>
      <p:sp>
        <p:nvSpPr>
          <p:cNvPr id="18" name="Double Brace 17">
            <a:extLst>
              <a:ext uri="{FF2B5EF4-FFF2-40B4-BE49-F238E27FC236}">
                <a16:creationId xmlns:a16="http://schemas.microsoft.com/office/drawing/2014/main" id="{7576A8F1-8E68-46E8-BF3A-763478FCB92E}"/>
              </a:ext>
            </a:extLst>
          </p:cNvPr>
          <p:cNvSpPr/>
          <p:nvPr/>
        </p:nvSpPr>
        <p:spPr>
          <a:xfrm>
            <a:off x="3810000" y="3276600"/>
            <a:ext cx="2438400" cy="914400"/>
          </a:xfrm>
          <a:prstGeom prst="bracePair">
            <a:avLst/>
          </a:prstGeom>
          <a:ln>
            <a:solidFill>
              <a:srgbClr val="9700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164680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04800" y="874395"/>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GST JOURNEY SO FAR</a:t>
            </a:r>
            <a:endParaRPr spc="-10" dirty="0"/>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a:t>
            </a:fld>
            <a:endParaRPr lang="en-IN" dirty="0"/>
          </a:p>
        </p:txBody>
      </p:sp>
      <p:graphicFrame>
        <p:nvGraphicFramePr>
          <p:cNvPr id="5" name="Diagram 4">
            <a:extLst>
              <a:ext uri="{FF2B5EF4-FFF2-40B4-BE49-F238E27FC236}">
                <a16:creationId xmlns:a16="http://schemas.microsoft.com/office/drawing/2014/main" id="{669264CB-4B40-419E-8367-652989D3D016}"/>
              </a:ext>
            </a:extLst>
          </p:cNvPr>
          <p:cNvGraphicFramePr/>
          <p:nvPr>
            <p:extLst>
              <p:ext uri="{D42A27DB-BD31-4B8C-83A1-F6EECF244321}">
                <p14:modId xmlns:p14="http://schemas.microsoft.com/office/powerpoint/2010/main" val="2117989479"/>
              </p:ext>
            </p:extLst>
          </p:nvPr>
        </p:nvGraphicFramePr>
        <p:xfrm>
          <a:off x="381000" y="1473200"/>
          <a:ext cx="7829195"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48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707540" y="304800"/>
            <a:ext cx="8284060" cy="612347"/>
          </a:xfrm>
          <a:prstGeom prst="rect">
            <a:avLst/>
          </a:prstGeom>
        </p:spPr>
        <p:txBody>
          <a:bodyPr vert="horz" wrap="square" lIns="0" tIns="12065" rIns="0" bIns="0" rtlCol="0">
            <a:spAutoFit/>
          </a:bodyPr>
          <a:lstStyle/>
          <a:p>
            <a:pPr marL="12700">
              <a:spcBef>
                <a:spcPts val="95"/>
              </a:spcBef>
            </a:pPr>
            <a:r>
              <a:rPr lang="en-IN" dirty="0"/>
              <a:t>INVOICE MATCHING CONCEPT                       </a:t>
            </a:r>
            <a:br>
              <a:rPr lang="en-IN" dirty="0"/>
            </a:br>
            <a:r>
              <a:rPr lang="en-IN" sz="1300" dirty="0">
                <a:solidFill>
                  <a:schemeClr val="tx1"/>
                </a:solidFill>
              </a:rPr>
              <a:t>continued</a:t>
            </a:r>
            <a:endParaRPr sz="1300" spc="-15" dirty="0">
              <a:solidFill>
                <a:schemeClr val="tx1"/>
              </a:solidFill>
            </a:endParaRPr>
          </a:p>
        </p:txBody>
      </p:sp>
      <p:graphicFrame>
        <p:nvGraphicFramePr>
          <p:cNvPr id="10" name="Diagram 9">
            <a:extLst>
              <a:ext uri="{FF2B5EF4-FFF2-40B4-BE49-F238E27FC236}">
                <a16:creationId xmlns:a16="http://schemas.microsoft.com/office/drawing/2014/main" id="{4B305BB6-CC53-46DB-B1CD-8C85EEF41E45}"/>
              </a:ext>
            </a:extLst>
          </p:cNvPr>
          <p:cNvGraphicFramePr/>
          <p:nvPr>
            <p:extLst>
              <p:ext uri="{D42A27DB-BD31-4B8C-83A1-F6EECF244321}">
                <p14:modId xmlns:p14="http://schemas.microsoft.com/office/powerpoint/2010/main" val="1205496248"/>
              </p:ext>
            </p:extLst>
          </p:nvPr>
        </p:nvGraphicFramePr>
        <p:xfrm>
          <a:off x="309716" y="1143000"/>
          <a:ext cx="8272944" cy="4626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a:extLst>
              <a:ext uri="{FF2B5EF4-FFF2-40B4-BE49-F238E27FC236}">
                <a16:creationId xmlns:a16="http://schemas.microsoft.com/office/drawing/2014/main" id="{36D3EAAA-6900-4AB5-A581-4562CEA0ADF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20</a:t>
            </a:fld>
            <a:endParaRPr lang="en-IN" dirty="0"/>
          </a:p>
        </p:txBody>
      </p:sp>
      <p:sp>
        <p:nvSpPr>
          <p:cNvPr id="6" name="Double Brace 5">
            <a:extLst>
              <a:ext uri="{FF2B5EF4-FFF2-40B4-BE49-F238E27FC236}">
                <a16:creationId xmlns:a16="http://schemas.microsoft.com/office/drawing/2014/main" id="{632E4E75-334C-42AB-81D9-4492969C94A0}"/>
              </a:ext>
            </a:extLst>
          </p:cNvPr>
          <p:cNvSpPr/>
          <p:nvPr/>
        </p:nvSpPr>
        <p:spPr>
          <a:xfrm>
            <a:off x="2743200" y="5765938"/>
            <a:ext cx="1828800" cy="632480"/>
          </a:xfrm>
          <a:prstGeom prst="bracePair">
            <a:avLst/>
          </a:prstGeom>
          <a:ln>
            <a:solidFill>
              <a:srgbClr val="9700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TextBox 6">
            <a:extLst>
              <a:ext uri="{FF2B5EF4-FFF2-40B4-BE49-F238E27FC236}">
                <a16:creationId xmlns:a16="http://schemas.microsoft.com/office/drawing/2014/main" id="{8C9700BE-4E59-4099-8427-461A12988084}"/>
              </a:ext>
            </a:extLst>
          </p:cNvPr>
          <p:cNvSpPr txBox="1"/>
          <p:nvPr/>
        </p:nvSpPr>
        <p:spPr>
          <a:xfrm>
            <a:off x="2819400" y="5872168"/>
            <a:ext cx="1676400" cy="452432"/>
          </a:xfrm>
          <a:prstGeom prst="rect">
            <a:avLst/>
          </a:prstGeom>
          <a:noFill/>
        </p:spPr>
        <p:txBody>
          <a:bodyPr wrap="square" rtlCol="0">
            <a:spAutoFit/>
          </a:bodyPr>
          <a:lstStyle/>
          <a:p>
            <a:pPr algn="ctr" defTabSz="577850">
              <a:lnSpc>
                <a:spcPct val="90000"/>
              </a:lnSpc>
              <a:spcBef>
                <a:spcPct val="0"/>
              </a:spcBef>
              <a:spcAft>
                <a:spcPct val="35000"/>
              </a:spcAft>
            </a:pPr>
            <a:r>
              <a:rPr lang="en-IN" sz="1300" dirty="0">
                <a:solidFill>
                  <a:prstClr val="black">
                    <a:hueOff val="0"/>
                    <a:satOff val="0"/>
                    <a:lumOff val="0"/>
                    <a:alphaOff val="0"/>
                  </a:prstClr>
                </a:solidFill>
                <a:latin typeface="Trebuchet MS" panose="020B0603020202020204" pitchFamily="34" charset="0"/>
              </a:rPr>
              <a:t>Reject and pending loop continues</a:t>
            </a:r>
          </a:p>
        </p:txBody>
      </p:sp>
    </p:spTree>
    <p:extLst>
      <p:ext uri="{BB962C8B-B14F-4D97-AF65-F5344CB8AC3E}">
        <p14:creationId xmlns:p14="http://schemas.microsoft.com/office/powerpoint/2010/main" val="340111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717784" y="404012"/>
            <a:ext cx="8284060" cy="843180"/>
          </a:xfrm>
          <a:prstGeom prst="rect">
            <a:avLst/>
          </a:prstGeom>
        </p:spPr>
        <p:txBody>
          <a:bodyPr vert="horz" wrap="square" lIns="0" tIns="12065" rIns="0" bIns="0" rtlCol="0">
            <a:spAutoFit/>
          </a:bodyPr>
          <a:lstStyle/>
          <a:p>
            <a:pPr marL="12700">
              <a:spcBef>
                <a:spcPts val="95"/>
              </a:spcBef>
            </a:pPr>
            <a:r>
              <a:rPr spc="-30" dirty="0"/>
              <a:t>ILLUSTRATIVE</a:t>
            </a:r>
            <a:r>
              <a:rPr spc="5" dirty="0"/>
              <a:t> </a:t>
            </a:r>
            <a:r>
              <a:rPr spc="-15" dirty="0"/>
              <a:t>EXAMPLE</a:t>
            </a:r>
            <a:r>
              <a:rPr lang="en-IN" spc="-15" dirty="0"/>
              <a:t> - GENERIC</a:t>
            </a:r>
            <a:br>
              <a:rPr lang="en-IN" spc="-15" dirty="0"/>
            </a:br>
            <a:br>
              <a:rPr lang="en-IN" sz="1400" dirty="0"/>
            </a:br>
            <a:endParaRPr sz="1400" spc="-15" dirty="0"/>
          </a:p>
        </p:txBody>
      </p:sp>
      <p:graphicFrame>
        <p:nvGraphicFramePr>
          <p:cNvPr id="7" name="Table 6">
            <a:extLst>
              <a:ext uri="{FF2B5EF4-FFF2-40B4-BE49-F238E27FC236}">
                <a16:creationId xmlns:a16="http://schemas.microsoft.com/office/drawing/2014/main" id="{BAFDAF3A-36A5-4247-85D0-2755299613C3}"/>
              </a:ext>
            </a:extLst>
          </p:cNvPr>
          <p:cNvGraphicFramePr>
            <a:graphicFrameLocks noGrp="1"/>
          </p:cNvGraphicFramePr>
          <p:nvPr>
            <p:extLst>
              <p:ext uri="{D42A27DB-BD31-4B8C-83A1-F6EECF244321}">
                <p14:modId xmlns:p14="http://schemas.microsoft.com/office/powerpoint/2010/main" val="1320683499"/>
              </p:ext>
            </p:extLst>
          </p:nvPr>
        </p:nvGraphicFramePr>
        <p:xfrm>
          <a:off x="725805" y="825602"/>
          <a:ext cx="8055741" cy="4387192"/>
        </p:xfrm>
        <a:graphic>
          <a:graphicData uri="http://schemas.openxmlformats.org/drawingml/2006/table">
            <a:tbl>
              <a:tblPr firstRow="1" bandRow="1">
                <a:tableStyleId>{21E4AEA4-8DFA-4A89-87EB-49C32662AFE0}</a:tableStyleId>
              </a:tblPr>
              <a:tblGrid>
                <a:gridCol w="798195">
                  <a:extLst>
                    <a:ext uri="{9D8B030D-6E8A-4147-A177-3AD203B41FA5}">
                      <a16:colId xmlns:a16="http://schemas.microsoft.com/office/drawing/2014/main" val="1826914668"/>
                    </a:ext>
                  </a:extLst>
                </a:gridCol>
                <a:gridCol w="1752600">
                  <a:extLst>
                    <a:ext uri="{9D8B030D-6E8A-4147-A177-3AD203B41FA5}">
                      <a16:colId xmlns:a16="http://schemas.microsoft.com/office/drawing/2014/main" val="3417819610"/>
                    </a:ext>
                  </a:extLst>
                </a:gridCol>
                <a:gridCol w="1371600">
                  <a:extLst>
                    <a:ext uri="{9D8B030D-6E8A-4147-A177-3AD203B41FA5}">
                      <a16:colId xmlns:a16="http://schemas.microsoft.com/office/drawing/2014/main" val="256331265"/>
                    </a:ext>
                  </a:extLst>
                </a:gridCol>
                <a:gridCol w="1828800">
                  <a:extLst>
                    <a:ext uri="{9D8B030D-6E8A-4147-A177-3AD203B41FA5}">
                      <a16:colId xmlns:a16="http://schemas.microsoft.com/office/drawing/2014/main" val="3950916511"/>
                    </a:ext>
                  </a:extLst>
                </a:gridCol>
                <a:gridCol w="2304546">
                  <a:extLst>
                    <a:ext uri="{9D8B030D-6E8A-4147-A177-3AD203B41FA5}">
                      <a16:colId xmlns:a16="http://schemas.microsoft.com/office/drawing/2014/main" val="930589477"/>
                    </a:ext>
                  </a:extLst>
                </a:gridCol>
              </a:tblGrid>
              <a:tr h="304799">
                <a:tc>
                  <a:txBody>
                    <a:bodyPr/>
                    <a:lstStyle/>
                    <a:p>
                      <a:pPr marL="0" algn="ctr"/>
                      <a:r>
                        <a:rPr lang="en-IN" sz="1200" b="1" dirty="0">
                          <a:solidFill>
                            <a:schemeClr val="bg1"/>
                          </a:solidFill>
                          <a:latin typeface="Trebuchet MS" panose="020B0603020202020204" pitchFamily="34" charset="0"/>
                          <a:ea typeface="+mn-ea"/>
                          <a:cs typeface="+mn-cs"/>
                        </a:rPr>
                        <a:t>Date of Upload Invoices by supplier</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Action by Recipient </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Date of Action by recipient</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Credit Availability to Recipient </a:t>
                      </a:r>
                    </a:p>
                  </a:txBody>
                  <a:tcPr anchor="ctr"/>
                </a:tc>
                <a:tc>
                  <a:txBody>
                    <a:bodyPr/>
                    <a:lstStyle/>
                    <a:p>
                      <a:pPr marL="0" algn="ctr"/>
                      <a:r>
                        <a:rPr lang="en-IN" sz="1200" b="1">
                          <a:solidFill>
                            <a:schemeClr val="bg1"/>
                          </a:solidFill>
                          <a:latin typeface="Trebuchet MS" panose="020B0603020202020204" pitchFamily="34" charset="0"/>
                          <a:ea typeface="+mn-ea"/>
                          <a:cs typeface="+mn-cs"/>
                        </a:rPr>
                        <a:t>Whether Edit Permissible</a:t>
                      </a:r>
                      <a:endParaRPr lang="en-IN" sz="1200" b="1" dirty="0">
                        <a:solidFill>
                          <a:schemeClr val="bg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864846466"/>
                  </a:ext>
                </a:extLst>
              </a:tr>
              <a:tr h="822959">
                <a:tc row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err="1">
                          <a:latin typeface="Trebuchet MS" panose="020B0603020202020204" pitchFamily="34" charset="0"/>
                        </a:rPr>
                        <a:t>upto</a:t>
                      </a:r>
                      <a:r>
                        <a:rPr lang="en-IN" sz="1200" dirty="0">
                          <a:latin typeface="Trebuchet MS" panose="020B0603020202020204" pitchFamily="34" charset="0"/>
                        </a:rPr>
                        <a:t> 10</a:t>
                      </a:r>
                      <a:r>
                        <a:rPr lang="en-IN" sz="1200" baseline="30000" dirty="0">
                          <a:latin typeface="Trebuchet MS" panose="020B0603020202020204" pitchFamily="34" charset="0"/>
                        </a:rPr>
                        <a:t>th</a:t>
                      </a:r>
                      <a:r>
                        <a:rPr lang="en-IN" sz="1200" dirty="0">
                          <a:latin typeface="Trebuchet MS" panose="020B0603020202020204" pitchFamily="34" charset="0"/>
                        </a:rPr>
                        <a:t> March</a:t>
                      </a:r>
                    </a:p>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Accept</a:t>
                      </a:r>
                    </a:p>
                    <a:p>
                      <a:pPr algn="ctr"/>
                      <a:endParaRPr lang="en-IN" sz="12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Between Feb 1  to March 10</a:t>
                      </a:r>
                    </a:p>
                  </a:txBody>
                  <a:tcPr anchor="ctr"/>
                </a:tc>
                <a:tc>
                  <a:txBody>
                    <a:bodyPr/>
                    <a:lstStyle/>
                    <a:p>
                      <a:pPr algn="ctr"/>
                      <a:endParaRPr lang="en-IN" sz="1200" dirty="0">
                        <a:latin typeface="Trebuchet MS" panose="020B0603020202020204" pitchFamily="34" charset="0"/>
                      </a:endParaRPr>
                    </a:p>
                  </a:txBody>
                  <a:tcPr anchor="ctr"/>
                </a:tc>
                <a:tc>
                  <a:txBody>
                    <a:bodyPr/>
                    <a:lstStyle/>
                    <a:p>
                      <a:pPr algn="ctr"/>
                      <a:endParaRPr lang="en-IN" sz="1200" dirty="0">
                        <a:latin typeface="Trebuchet MS" panose="020B0603020202020204" pitchFamily="34" charset="0"/>
                      </a:endParaRPr>
                    </a:p>
                  </a:txBody>
                  <a:tcPr anchor="ctr"/>
                </a:tc>
                <a:extLst>
                  <a:ext uri="{0D108BD9-81ED-4DB2-BD59-A6C34878D82A}">
                    <a16:rowId xmlns:a16="http://schemas.microsoft.com/office/drawing/2014/main" val="3576706238"/>
                  </a:ext>
                </a:extLst>
              </a:tr>
              <a:tr h="435587">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Accept</a:t>
                      </a:r>
                    </a:p>
                  </a:txBody>
                  <a:tcPr anchor="ctr"/>
                </a:tc>
                <a:tc>
                  <a:txBody>
                    <a:bodyPr/>
                    <a:lstStyle/>
                    <a:p>
                      <a:pPr algn="ctr"/>
                      <a:r>
                        <a:rPr lang="en-IN" sz="1200" dirty="0">
                          <a:latin typeface="Trebuchet MS" panose="020B0603020202020204" pitchFamily="34" charset="0"/>
                        </a:rPr>
                        <a:t>Between March 11 to March 20</a:t>
                      </a:r>
                    </a:p>
                  </a:txBody>
                  <a:tcPr anchor="ctr"/>
                </a:tc>
                <a:tc>
                  <a:txBody>
                    <a:bodyPr/>
                    <a:lstStyle/>
                    <a:p>
                      <a:pPr algn="ctr"/>
                      <a:endParaRPr lang="en-IN" sz="1200" dirty="0">
                        <a:latin typeface="Trebuchet MS" panose="020B060302020202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extLst>
                  <a:ext uri="{0D108BD9-81ED-4DB2-BD59-A6C34878D82A}">
                    <a16:rowId xmlns:a16="http://schemas.microsoft.com/office/drawing/2014/main" val="2155215923"/>
                  </a:ext>
                </a:extLst>
              </a:tr>
              <a:tr h="439683">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Reject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Between March 11  to March 20</a:t>
                      </a:r>
                    </a:p>
                  </a:txBody>
                  <a:tcPr anchor="ctr"/>
                </a:tc>
                <a:tc>
                  <a:txBody>
                    <a:bodyPr/>
                    <a:lstStyle/>
                    <a:p>
                      <a:pPr algn="ctr"/>
                      <a:endParaRPr lang="en-IN" sz="1200" dirty="0">
                        <a:latin typeface="Trebuchet MS" panose="020B0603020202020204" pitchFamily="34" charset="0"/>
                      </a:endParaRPr>
                    </a:p>
                  </a:txBody>
                  <a:tcPr anchor="ctr"/>
                </a:tc>
                <a:tc>
                  <a:txBody>
                    <a:bodyPr/>
                    <a:lstStyle/>
                    <a:p>
                      <a:pPr algn="ctr"/>
                      <a:endParaRPr lang="en-IN" sz="1200" dirty="0">
                        <a:latin typeface="Trebuchet MS" panose="020B0603020202020204" pitchFamily="34" charset="0"/>
                      </a:endParaRPr>
                    </a:p>
                  </a:txBody>
                  <a:tcPr anchor="ctr"/>
                </a:tc>
                <a:extLst>
                  <a:ext uri="{0D108BD9-81ED-4DB2-BD59-A6C34878D82A}">
                    <a16:rowId xmlns:a16="http://schemas.microsoft.com/office/drawing/2014/main" val="4087322176"/>
                  </a:ext>
                </a:extLst>
              </a:tr>
              <a:tr h="632252">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Pending</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Between March 11  to March 20</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algn="ctr"/>
                      <a:endParaRPr lang="en-IN" sz="1200" dirty="0">
                        <a:latin typeface="Trebuchet MS" panose="020B0603020202020204" pitchFamily="34" charset="0"/>
                      </a:endParaRPr>
                    </a:p>
                  </a:txBody>
                  <a:tcPr anchor="ctr"/>
                </a:tc>
                <a:extLst>
                  <a:ext uri="{0D108BD9-81ED-4DB2-BD59-A6C34878D82A}">
                    <a16:rowId xmlns:a16="http://schemas.microsoft.com/office/drawing/2014/main" val="1104355698"/>
                  </a:ext>
                </a:extLst>
              </a:tr>
              <a:tr h="371661">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No action </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NA</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algn="ctr"/>
                      <a:endParaRPr lang="en-IN" sz="1200" dirty="0">
                        <a:latin typeface="Trebuchet MS" panose="020B0603020202020204" pitchFamily="34" charset="0"/>
                      </a:endParaRPr>
                    </a:p>
                  </a:txBody>
                  <a:tcPr anchor="ctr"/>
                </a:tc>
                <a:extLst>
                  <a:ext uri="{0D108BD9-81ED-4DB2-BD59-A6C34878D82A}">
                    <a16:rowId xmlns:a16="http://schemas.microsoft.com/office/drawing/2014/main" val="82773712"/>
                  </a:ext>
                </a:extLst>
              </a:tr>
              <a:tr h="63225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u="none" strike="noStrike" kern="0" cap="none" spc="0" normalizeH="0" baseline="0" noProof="0" dirty="0">
                          <a:ln>
                            <a:noFill/>
                          </a:ln>
                          <a:effectLst/>
                          <a:uLnTx/>
                          <a:uFillTx/>
                          <a:latin typeface="Trebuchet MS" panose="020B0603020202020204" pitchFamily="34" charset="0"/>
                        </a:rPr>
                        <a:t>Post 10</a:t>
                      </a:r>
                      <a:r>
                        <a:rPr kumimoji="0" lang="en-IN" sz="1200" u="none" strike="noStrike" kern="0" cap="none" spc="0" normalizeH="0" baseline="30000" noProof="0" dirty="0">
                          <a:ln>
                            <a:noFill/>
                          </a:ln>
                          <a:effectLst/>
                          <a:uLnTx/>
                          <a:uFillTx/>
                          <a:latin typeface="Trebuchet MS" panose="020B0603020202020204" pitchFamily="34" charset="0"/>
                        </a:rPr>
                        <a:t>th</a:t>
                      </a:r>
                      <a:r>
                        <a:rPr kumimoji="0" lang="en-IN" sz="1200" u="none" strike="noStrike" kern="0" cap="none" spc="0" normalizeH="0" baseline="0" noProof="0" dirty="0">
                          <a:ln>
                            <a:noFill/>
                          </a:ln>
                          <a:effectLst/>
                          <a:uLnTx/>
                          <a:uFillTx/>
                          <a:latin typeface="Trebuchet MS" panose="020B0603020202020204" pitchFamily="34" charset="0"/>
                        </a:rPr>
                        <a:t> </a:t>
                      </a:r>
                      <a:r>
                        <a:rPr kumimoji="0" lang="en-IN" sz="1200" u="none" strike="noStrike" kern="0" cap="none" spc="0" normalizeH="0" baseline="0" noProof="0" dirty="0" err="1">
                          <a:ln>
                            <a:noFill/>
                          </a:ln>
                          <a:effectLst/>
                          <a:uLnTx/>
                          <a:uFillTx/>
                          <a:latin typeface="Trebuchet MS" panose="020B0603020202020204" pitchFamily="34" charset="0"/>
                        </a:rPr>
                        <a:t>upto</a:t>
                      </a:r>
                      <a:r>
                        <a:rPr kumimoji="0" lang="en-IN" sz="1200" u="none" strike="noStrike" kern="0" cap="none" spc="0" normalizeH="0" baseline="0" noProof="0" dirty="0">
                          <a:ln>
                            <a:noFill/>
                          </a:ln>
                          <a:effectLst/>
                          <a:uLnTx/>
                          <a:uFillTx/>
                          <a:latin typeface="Trebuchet MS" panose="020B0603020202020204" pitchFamily="34" charset="0"/>
                        </a:rPr>
                        <a:t> 17</a:t>
                      </a:r>
                      <a:r>
                        <a:rPr kumimoji="0" lang="en-IN" sz="1200" u="none" strike="noStrike" kern="0" cap="none" spc="0" normalizeH="0" baseline="30000" noProof="0" dirty="0">
                          <a:ln>
                            <a:noFill/>
                          </a:ln>
                          <a:effectLst/>
                          <a:uLnTx/>
                          <a:uFillTx/>
                          <a:latin typeface="Trebuchet MS" panose="020B0603020202020204" pitchFamily="34" charset="0"/>
                        </a:rPr>
                        <a:t>th</a:t>
                      </a:r>
                      <a:r>
                        <a:rPr kumimoji="0" lang="en-IN" sz="1200" u="none" strike="noStrike" kern="0" cap="none" spc="0" normalizeH="0" baseline="0" noProof="0" dirty="0">
                          <a:ln>
                            <a:noFill/>
                          </a:ln>
                          <a:effectLst/>
                          <a:uLnTx/>
                          <a:uFillTx/>
                          <a:latin typeface="Trebuchet MS" panose="020B0603020202020204" pitchFamily="34" charset="0"/>
                        </a:rPr>
                        <a:t> March  </a:t>
                      </a:r>
                      <a:endParaRPr kumimoji="0" lang="en-IN"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txBody>
                  <a:tcPr anchor="ctr"/>
                </a:tc>
                <a:tc>
                  <a:txBody>
                    <a:bodyPr/>
                    <a:lstStyle/>
                    <a:p>
                      <a:pPr algn="ctr"/>
                      <a:endParaRPr lang="en-IN" sz="1200" dirty="0">
                        <a:latin typeface="Trebuchet MS" panose="020B060302020202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algn="ctr"/>
                      <a:endParaRPr lang="en-IN" sz="1200" dirty="0">
                        <a:latin typeface="Trebuchet MS" panose="020B0603020202020204" pitchFamily="34" charset="0"/>
                      </a:endParaRPr>
                    </a:p>
                  </a:txBody>
                  <a:tcPr anchor="ctr"/>
                </a:tc>
                <a:extLst>
                  <a:ext uri="{0D108BD9-81ED-4DB2-BD59-A6C34878D82A}">
                    <a16:rowId xmlns:a16="http://schemas.microsoft.com/office/drawing/2014/main" val="236930853"/>
                  </a:ext>
                </a:extLst>
              </a:tr>
            </a:tbl>
          </a:graphicData>
        </a:graphic>
      </p:graphicFrame>
      <p:sp>
        <p:nvSpPr>
          <p:cNvPr id="9" name="TextBox 8">
            <a:extLst>
              <a:ext uri="{FF2B5EF4-FFF2-40B4-BE49-F238E27FC236}">
                <a16:creationId xmlns:a16="http://schemas.microsoft.com/office/drawing/2014/main" id="{FD832D91-7556-413E-AA8E-6C722D189D1B}"/>
              </a:ext>
            </a:extLst>
          </p:cNvPr>
          <p:cNvSpPr txBox="1"/>
          <p:nvPr/>
        </p:nvSpPr>
        <p:spPr>
          <a:xfrm>
            <a:off x="3124200" y="6336282"/>
            <a:ext cx="8512660" cy="292388"/>
          </a:xfrm>
          <a:prstGeom prst="rect">
            <a:avLst/>
          </a:prstGeom>
          <a:noFill/>
        </p:spPr>
        <p:txBody>
          <a:bodyPr wrap="square" rtlCol="0">
            <a:spAutoFit/>
          </a:bodyPr>
          <a:lstStyle/>
          <a:p>
            <a:r>
              <a:rPr lang="en-IN" sz="1300" dirty="0">
                <a:latin typeface="Trebuchet MS" panose="020B0603020202020204" pitchFamily="34" charset="0"/>
              </a:rPr>
              <a:t>*</a:t>
            </a:r>
            <a:r>
              <a:rPr lang="en-IN" sz="1000" dirty="0">
                <a:latin typeface="Trebuchet MS" panose="020B0603020202020204" pitchFamily="34" charset="0"/>
              </a:rPr>
              <a:t>Note: Assuming “Feb’19” as tax period</a:t>
            </a:r>
            <a:r>
              <a:rPr lang="en-IN" sz="1300" dirty="0">
                <a:latin typeface="Trebuchet MS" panose="020B0603020202020204" pitchFamily="34" charset="0"/>
              </a:rPr>
              <a:t>.</a:t>
            </a:r>
          </a:p>
        </p:txBody>
      </p:sp>
      <p:sp>
        <p:nvSpPr>
          <p:cNvPr id="5" name="Slide Number Placeholder 4">
            <a:extLst>
              <a:ext uri="{FF2B5EF4-FFF2-40B4-BE49-F238E27FC236}">
                <a16:creationId xmlns:a16="http://schemas.microsoft.com/office/drawing/2014/main" id="{9327E93F-1278-4571-885B-1802D3F512D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21</a:t>
            </a:fld>
            <a:endParaRPr lang="en-IN" dirty="0"/>
          </a:p>
        </p:txBody>
      </p:sp>
    </p:spTree>
    <p:extLst>
      <p:ext uri="{BB962C8B-B14F-4D97-AF65-F5344CB8AC3E}">
        <p14:creationId xmlns:p14="http://schemas.microsoft.com/office/powerpoint/2010/main" val="260853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717784" y="374515"/>
            <a:ext cx="8284060" cy="843180"/>
          </a:xfrm>
          <a:prstGeom prst="rect">
            <a:avLst/>
          </a:prstGeom>
        </p:spPr>
        <p:txBody>
          <a:bodyPr vert="horz" wrap="square" lIns="0" tIns="12065" rIns="0" bIns="0" rtlCol="0">
            <a:spAutoFit/>
          </a:bodyPr>
          <a:lstStyle/>
          <a:p>
            <a:pPr marL="12700">
              <a:spcBef>
                <a:spcPts val="95"/>
              </a:spcBef>
            </a:pPr>
            <a:r>
              <a:rPr spc="-30" dirty="0"/>
              <a:t>ILLUSTRATIVE</a:t>
            </a:r>
            <a:r>
              <a:rPr spc="5" dirty="0"/>
              <a:t> </a:t>
            </a:r>
            <a:r>
              <a:rPr spc="-15" dirty="0"/>
              <a:t>EXAMPLE</a:t>
            </a:r>
            <a:r>
              <a:rPr lang="en-IN" spc="-15" dirty="0"/>
              <a:t> - GENERIC</a:t>
            </a:r>
            <a:br>
              <a:rPr lang="en-IN" spc="-15" dirty="0"/>
            </a:br>
            <a:br>
              <a:rPr lang="en-IN" sz="1400" dirty="0"/>
            </a:br>
            <a:endParaRPr sz="1400" spc="-15" dirty="0"/>
          </a:p>
        </p:txBody>
      </p:sp>
      <p:graphicFrame>
        <p:nvGraphicFramePr>
          <p:cNvPr id="7" name="Table 6">
            <a:extLst>
              <a:ext uri="{FF2B5EF4-FFF2-40B4-BE49-F238E27FC236}">
                <a16:creationId xmlns:a16="http://schemas.microsoft.com/office/drawing/2014/main" id="{BAFDAF3A-36A5-4247-85D0-2755299613C3}"/>
              </a:ext>
            </a:extLst>
          </p:cNvPr>
          <p:cNvGraphicFramePr>
            <a:graphicFrameLocks noGrp="1"/>
          </p:cNvGraphicFramePr>
          <p:nvPr>
            <p:extLst>
              <p:ext uri="{D42A27DB-BD31-4B8C-83A1-F6EECF244321}">
                <p14:modId xmlns:p14="http://schemas.microsoft.com/office/powerpoint/2010/main" val="547723115"/>
              </p:ext>
            </p:extLst>
          </p:nvPr>
        </p:nvGraphicFramePr>
        <p:xfrm>
          <a:off x="725805" y="825602"/>
          <a:ext cx="8055741" cy="5204252"/>
        </p:xfrm>
        <a:graphic>
          <a:graphicData uri="http://schemas.openxmlformats.org/drawingml/2006/table">
            <a:tbl>
              <a:tblPr firstRow="1" bandRow="1">
                <a:tableStyleId>{21E4AEA4-8DFA-4A89-87EB-49C32662AFE0}</a:tableStyleId>
              </a:tblPr>
              <a:tblGrid>
                <a:gridCol w="1537129">
                  <a:extLst>
                    <a:ext uri="{9D8B030D-6E8A-4147-A177-3AD203B41FA5}">
                      <a16:colId xmlns:a16="http://schemas.microsoft.com/office/drawing/2014/main" val="1826914668"/>
                    </a:ext>
                  </a:extLst>
                </a:gridCol>
                <a:gridCol w="1700101">
                  <a:extLst>
                    <a:ext uri="{9D8B030D-6E8A-4147-A177-3AD203B41FA5}">
                      <a16:colId xmlns:a16="http://schemas.microsoft.com/office/drawing/2014/main" val="3417819610"/>
                    </a:ext>
                  </a:extLst>
                </a:gridCol>
                <a:gridCol w="1700101">
                  <a:extLst>
                    <a:ext uri="{9D8B030D-6E8A-4147-A177-3AD203B41FA5}">
                      <a16:colId xmlns:a16="http://schemas.microsoft.com/office/drawing/2014/main" val="256331265"/>
                    </a:ext>
                  </a:extLst>
                </a:gridCol>
                <a:gridCol w="1524555">
                  <a:extLst>
                    <a:ext uri="{9D8B030D-6E8A-4147-A177-3AD203B41FA5}">
                      <a16:colId xmlns:a16="http://schemas.microsoft.com/office/drawing/2014/main" val="3950916511"/>
                    </a:ext>
                  </a:extLst>
                </a:gridCol>
                <a:gridCol w="1593855">
                  <a:extLst>
                    <a:ext uri="{9D8B030D-6E8A-4147-A177-3AD203B41FA5}">
                      <a16:colId xmlns:a16="http://schemas.microsoft.com/office/drawing/2014/main" val="930589477"/>
                    </a:ext>
                  </a:extLst>
                </a:gridCol>
              </a:tblGrid>
              <a:tr h="304799">
                <a:tc>
                  <a:txBody>
                    <a:bodyPr/>
                    <a:lstStyle/>
                    <a:p>
                      <a:pPr marL="0" algn="ctr"/>
                      <a:r>
                        <a:rPr lang="en-IN" sz="1200" b="1" dirty="0">
                          <a:solidFill>
                            <a:schemeClr val="bg1"/>
                          </a:solidFill>
                          <a:latin typeface="Trebuchet MS" panose="020B0603020202020204" pitchFamily="34" charset="0"/>
                          <a:ea typeface="+mn-ea"/>
                          <a:cs typeface="+mn-cs"/>
                        </a:rPr>
                        <a:t>Date of Upload Invoices by supplier</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Action by Recipient </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Date of Action by recipient</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Credit Availability to Recipient </a:t>
                      </a:r>
                    </a:p>
                  </a:txBody>
                  <a:tcPr anchor="ctr"/>
                </a:tc>
                <a:tc>
                  <a:txBody>
                    <a:bodyPr/>
                    <a:lstStyle/>
                    <a:p>
                      <a:pPr marL="0" algn="ctr"/>
                      <a:r>
                        <a:rPr lang="en-IN" sz="1200" b="1" dirty="0">
                          <a:solidFill>
                            <a:schemeClr val="bg1"/>
                          </a:solidFill>
                          <a:latin typeface="Trebuchet MS" panose="020B0603020202020204" pitchFamily="34" charset="0"/>
                          <a:ea typeface="+mn-ea"/>
                          <a:cs typeface="+mn-cs"/>
                        </a:rPr>
                        <a:t>Whether Edit Permissible</a:t>
                      </a:r>
                    </a:p>
                  </a:txBody>
                  <a:tcPr anchor="ctr"/>
                </a:tc>
                <a:extLst>
                  <a:ext uri="{0D108BD9-81ED-4DB2-BD59-A6C34878D82A}">
                    <a16:rowId xmlns:a16="http://schemas.microsoft.com/office/drawing/2014/main" val="864846466"/>
                  </a:ext>
                </a:extLst>
              </a:tr>
              <a:tr h="822959">
                <a:tc row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Up to 10</a:t>
                      </a:r>
                      <a:r>
                        <a:rPr lang="en-IN" sz="1200" baseline="30000" dirty="0">
                          <a:latin typeface="Trebuchet MS" panose="020B0603020202020204" pitchFamily="34" charset="0"/>
                        </a:rPr>
                        <a:t>th</a:t>
                      </a:r>
                      <a:r>
                        <a:rPr lang="en-IN" sz="1200" dirty="0">
                          <a:latin typeface="Trebuchet MS" panose="020B0603020202020204" pitchFamily="34" charset="0"/>
                        </a:rPr>
                        <a:t> March</a:t>
                      </a:r>
                    </a:p>
                    <a:p>
                      <a:pPr marL="0" marR="0" lvl="0" indent="0" algn="ctr" defTabSz="914400" eaLnBrk="1" fontAlgn="auto" latinLnBrk="0" hangingPunct="1">
                        <a:lnSpc>
                          <a:spcPct val="100000"/>
                        </a:lnSpc>
                        <a:spcBef>
                          <a:spcPts val="0"/>
                        </a:spcBef>
                        <a:spcAft>
                          <a:spcPts val="0"/>
                        </a:spcAft>
                        <a:buClrTx/>
                        <a:buSzTx/>
                        <a:buFontTx/>
                        <a:buNone/>
                        <a:tabLst/>
                        <a:defRPr/>
                      </a:pPr>
                      <a:endParaRPr lang="en-IN" sz="1200" dirty="0">
                        <a:latin typeface="Trebuchet MS" panose="020B0603020202020204" pitchFamily="34" charset="0"/>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Accept</a:t>
                      </a:r>
                    </a:p>
                    <a:p>
                      <a:pPr algn="ctr"/>
                      <a:endParaRPr lang="en-IN" sz="12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Between Feb 1  to March 10</a:t>
                      </a:r>
                    </a:p>
                  </a:txBody>
                  <a:tcPr anchor="ctr"/>
                </a:tc>
                <a:tc>
                  <a:txBody>
                    <a:bodyPr/>
                    <a:lstStyle/>
                    <a:p>
                      <a:pPr algn="ctr"/>
                      <a:r>
                        <a:rPr lang="en-IN" sz="1200" dirty="0">
                          <a:latin typeface="Trebuchet MS" panose="020B0603020202020204" pitchFamily="34" charset="0"/>
                        </a:rPr>
                        <a:t>Yes in Feb’19 return</a:t>
                      </a:r>
                    </a:p>
                  </a:txBody>
                  <a:tcPr anchor="ctr"/>
                </a:tc>
                <a:tc>
                  <a:txBody>
                    <a:bodyPr/>
                    <a:lstStyle/>
                    <a:p>
                      <a:pPr algn="ctr"/>
                      <a:r>
                        <a:rPr lang="en-IN" sz="1200" dirty="0">
                          <a:latin typeface="Trebuchet MS" panose="020B0603020202020204" pitchFamily="34" charset="0"/>
                        </a:rPr>
                        <a:t>Yes (</a:t>
                      </a:r>
                      <a:r>
                        <a:rPr lang="en-IN" sz="1200" dirty="0" err="1">
                          <a:latin typeface="Trebuchet MS" panose="020B0603020202020204" pitchFamily="34" charset="0"/>
                        </a:rPr>
                        <a:t>upto</a:t>
                      </a:r>
                      <a:r>
                        <a:rPr lang="en-IN" sz="1200" dirty="0">
                          <a:latin typeface="Trebuchet MS" panose="020B0603020202020204" pitchFamily="34" charset="0"/>
                        </a:rPr>
                        <a:t> 10</a:t>
                      </a:r>
                      <a:r>
                        <a:rPr lang="en-IN" sz="1200" baseline="30000" dirty="0">
                          <a:latin typeface="Trebuchet MS" panose="020B0603020202020204" pitchFamily="34" charset="0"/>
                        </a:rPr>
                        <a:t>th</a:t>
                      </a:r>
                      <a:r>
                        <a:rPr lang="en-IN" sz="1200" dirty="0">
                          <a:latin typeface="Trebuchet MS" panose="020B0603020202020204" pitchFamily="34" charset="0"/>
                        </a:rPr>
                        <a:t>) only if it is unlocked by recipient</a:t>
                      </a:r>
                    </a:p>
                    <a:p>
                      <a:pPr algn="ctr"/>
                      <a:r>
                        <a:rPr lang="en-IN" sz="1200" dirty="0">
                          <a:latin typeface="Trebuchet MS" panose="020B0603020202020204" pitchFamily="34" charset="0"/>
                        </a:rPr>
                        <a:t> </a:t>
                      </a:r>
                    </a:p>
                  </a:txBody>
                  <a:tcPr anchor="ctr"/>
                </a:tc>
                <a:extLst>
                  <a:ext uri="{0D108BD9-81ED-4DB2-BD59-A6C34878D82A}">
                    <a16:rowId xmlns:a16="http://schemas.microsoft.com/office/drawing/2014/main" val="3576706238"/>
                  </a:ext>
                </a:extLst>
              </a:tr>
              <a:tr h="435587">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Accept</a:t>
                      </a:r>
                    </a:p>
                  </a:txBody>
                  <a:tcPr anchor="ctr"/>
                </a:tc>
                <a:tc>
                  <a:txBody>
                    <a:bodyPr/>
                    <a:lstStyle/>
                    <a:p>
                      <a:pPr algn="ctr"/>
                      <a:r>
                        <a:rPr lang="en-IN" sz="1200" dirty="0">
                          <a:latin typeface="Trebuchet MS" panose="020B0603020202020204" pitchFamily="34" charset="0"/>
                        </a:rPr>
                        <a:t>Between March 11 to March 20</a:t>
                      </a:r>
                    </a:p>
                  </a:txBody>
                  <a:tcPr anchor="ctr"/>
                </a:tc>
                <a:tc>
                  <a:txBody>
                    <a:bodyPr/>
                    <a:lstStyle/>
                    <a:p>
                      <a:pPr algn="ctr"/>
                      <a:r>
                        <a:rPr lang="en-IN" sz="1200" dirty="0">
                          <a:latin typeface="Trebuchet MS" panose="020B0603020202020204" pitchFamily="34" charset="0"/>
                        </a:rPr>
                        <a:t>Yes in Feb’19 return</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No as of now (Yes if separate amendment facility is available in future)</a:t>
                      </a:r>
                    </a:p>
                  </a:txBody>
                  <a:tcPr anchor="ctr"/>
                </a:tc>
                <a:extLst>
                  <a:ext uri="{0D108BD9-81ED-4DB2-BD59-A6C34878D82A}">
                    <a16:rowId xmlns:a16="http://schemas.microsoft.com/office/drawing/2014/main" val="2155215923"/>
                  </a:ext>
                </a:extLst>
              </a:tr>
              <a:tr h="439683">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Reject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Between March 11  to March 20</a:t>
                      </a:r>
                    </a:p>
                  </a:txBody>
                  <a:tcPr anchor="ctr"/>
                </a:tc>
                <a:tc>
                  <a:txBody>
                    <a:bodyPr/>
                    <a:lstStyle/>
                    <a:p>
                      <a:pPr algn="ctr"/>
                      <a:r>
                        <a:rPr lang="en-IN" sz="1200" b="1" dirty="0">
                          <a:latin typeface="Trebuchet MS" panose="020B0603020202020204" pitchFamily="34" charset="0"/>
                        </a:rPr>
                        <a:t>No credit </a:t>
                      </a:r>
                      <a:r>
                        <a:rPr lang="en-IN" sz="1200" dirty="0">
                          <a:latin typeface="Trebuchet MS" panose="020B0603020202020204" pitchFamily="34" charset="0"/>
                        </a:rPr>
                        <a:t>in Feb return</a:t>
                      </a:r>
                    </a:p>
                  </a:txBody>
                  <a:tcPr anchor="ctr"/>
                </a:tc>
                <a:tc>
                  <a:txBody>
                    <a:bodyPr/>
                    <a:lstStyle/>
                    <a:p>
                      <a:pPr algn="ctr"/>
                      <a:r>
                        <a:rPr lang="en-IN" sz="1200" dirty="0">
                          <a:latin typeface="Trebuchet MS" panose="020B0603020202020204" pitchFamily="34" charset="0"/>
                        </a:rPr>
                        <a:t>Yes but after filing return by the recipient</a:t>
                      </a:r>
                    </a:p>
                  </a:txBody>
                  <a:tcPr anchor="ctr"/>
                </a:tc>
                <a:extLst>
                  <a:ext uri="{0D108BD9-81ED-4DB2-BD59-A6C34878D82A}">
                    <a16:rowId xmlns:a16="http://schemas.microsoft.com/office/drawing/2014/main" val="4087322176"/>
                  </a:ext>
                </a:extLst>
              </a:tr>
              <a:tr h="632252">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Pending</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Between March 11  to March 20</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b="1" dirty="0">
                          <a:latin typeface="Trebuchet MS" panose="020B0603020202020204" pitchFamily="34" charset="0"/>
                        </a:rPr>
                        <a:t>No credit</a:t>
                      </a:r>
                      <a:r>
                        <a:rPr lang="en-IN" sz="1200" dirty="0">
                          <a:latin typeface="Trebuchet MS" panose="020B0603020202020204" pitchFamily="34" charset="0"/>
                        </a:rPr>
                        <a:t> in Feb return</a:t>
                      </a:r>
                    </a:p>
                  </a:txBody>
                  <a:tcPr anchor="ctr"/>
                </a:tc>
                <a:tc>
                  <a:txBody>
                    <a:bodyPr/>
                    <a:lstStyle/>
                    <a:p>
                      <a:pPr algn="ctr"/>
                      <a:r>
                        <a:rPr lang="en-IN" sz="1200" dirty="0">
                          <a:latin typeface="Trebuchet MS" panose="020B0603020202020204" pitchFamily="34" charset="0"/>
                        </a:rPr>
                        <a:t>Yes but after filing return by the recipient</a:t>
                      </a:r>
                    </a:p>
                  </a:txBody>
                  <a:tcPr anchor="ctr"/>
                </a:tc>
                <a:extLst>
                  <a:ext uri="{0D108BD9-81ED-4DB2-BD59-A6C34878D82A}">
                    <a16:rowId xmlns:a16="http://schemas.microsoft.com/office/drawing/2014/main" val="1104355698"/>
                  </a:ext>
                </a:extLst>
              </a:tr>
              <a:tr h="632252">
                <a:tc vMerge="1">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IN" sz="1000" dirty="0">
                        <a:latin typeface="Trebuchet MS" panose="020B0603020202020204" pitchFamily="34" charset="0"/>
                      </a:endParaRPr>
                    </a:p>
                  </a:txBody>
                  <a:tcPr anchor="ctr"/>
                </a:tc>
                <a:tc>
                  <a:txBody>
                    <a:bodyPr/>
                    <a:lstStyle/>
                    <a:p>
                      <a:pPr algn="ctr"/>
                      <a:r>
                        <a:rPr lang="en-IN" sz="1200" dirty="0">
                          <a:latin typeface="Trebuchet MS" panose="020B0603020202020204" pitchFamily="34" charset="0"/>
                        </a:rPr>
                        <a:t>No action</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NA</a:t>
                      </a:r>
                    </a:p>
                  </a:txBody>
                  <a:tcPr anchor="ctr"/>
                </a:tc>
                <a:tc>
                  <a:txBody>
                    <a:bodyPr/>
                    <a:lstStyle/>
                    <a:p>
                      <a:pPr algn="ctr"/>
                      <a:r>
                        <a:rPr lang="en-IN" sz="1200" dirty="0">
                          <a:latin typeface="Trebuchet MS" panose="020B0603020202020204" pitchFamily="34" charset="0"/>
                        </a:rPr>
                        <a:t>Yes in Feb’19</a:t>
                      </a:r>
                    </a:p>
                  </a:txBody>
                  <a:tcPr anchor="ctr"/>
                </a:tc>
                <a:tc>
                  <a:txBody>
                    <a:bodyPr/>
                    <a:lstStyle/>
                    <a:p>
                      <a:pPr algn="ctr"/>
                      <a:r>
                        <a:rPr lang="en-IN" sz="1200" dirty="0">
                          <a:latin typeface="Trebuchet MS" panose="020B0603020202020204" pitchFamily="34" charset="0"/>
                        </a:rPr>
                        <a:t>    No</a:t>
                      </a:r>
                    </a:p>
                  </a:txBody>
                  <a:tcPr anchor="ctr"/>
                </a:tc>
                <a:extLst>
                  <a:ext uri="{0D108BD9-81ED-4DB2-BD59-A6C34878D82A}">
                    <a16:rowId xmlns:a16="http://schemas.microsoft.com/office/drawing/2014/main" val="3868549619"/>
                  </a:ext>
                </a:extLst>
              </a:tr>
              <a:tr h="63225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u="none" strike="noStrike" kern="0" cap="none" spc="0" normalizeH="0" baseline="0" noProof="0" dirty="0">
                          <a:ln>
                            <a:noFill/>
                          </a:ln>
                          <a:effectLst/>
                          <a:uLnTx/>
                          <a:uFillTx/>
                          <a:latin typeface="Trebuchet MS" panose="020B0603020202020204" pitchFamily="34" charset="0"/>
                        </a:rPr>
                        <a:t>Post 10</a:t>
                      </a:r>
                      <a:r>
                        <a:rPr kumimoji="0" lang="en-IN" sz="1200" u="none" strike="noStrike" kern="0" cap="none" spc="0" normalizeH="0" baseline="30000" noProof="0" dirty="0">
                          <a:ln>
                            <a:noFill/>
                          </a:ln>
                          <a:effectLst/>
                          <a:uLnTx/>
                          <a:uFillTx/>
                          <a:latin typeface="Trebuchet MS" panose="020B0603020202020204" pitchFamily="34" charset="0"/>
                        </a:rPr>
                        <a:t>th</a:t>
                      </a:r>
                      <a:r>
                        <a:rPr kumimoji="0" lang="en-IN" sz="1200" u="none" strike="noStrike" kern="0" cap="none" spc="0" normalizeH="0" baseline="0" noProof="0" dirty="0">
                          <a:ln>
                            <a:noFill/>
                          </a:ln>
                          <a:effectLst/>
                          <a:uLnTx/>
                          <a:uFillTx/>
                          <a:latin typeface="Trebuchet MS" panose="020B0603020202020204" pitchFamily="34" charset="0"/>
                        </a:rPr>
                        <a:t> up to 17</a:t>
                      </a:r>
                      <a:r>
                        <a:rPr kumimoji="0" lang="en-IN" sz="1200" u="none" strike="noStrike" kern="0" cap="none" spc="0" normalizeH="0" baseline="30000" noProof="0" dirty="0">
                          <a:ln>
                            <a:noFill/>
                          </a:ln>
                          <a:effectLst/>
                          <a:uLnTx/>
                          <a:uFillTx/>
                          <a:latin typeface="Trebuchet MS" panose="020B0603020202020204" pitchFamily="34" charset="0"/>
                        </a:rPr>
                        <a:t>th</a:t>
                      </a:r>
                      <a:r>
                        <a:rPr kumimoji="0" lang="en-IN" sz="1200" u="none" strike="noStrike" kern="0" cap="none" spc="0" normalizeH="0" baseline="0" noProof="0" dirty="0">
                          <a:ln>
                            <a:noFill/>
                          </a:ln>
                          <a:effectLst/>
                          <a:uLnTx/>
                          <a:uFillTx/>
                          <a:latin typeface="Trebuchet MS" panose="020B0603020202020204" pitchFamily="34" charset="0"/>
                        </a:rPr>
                        <a:t> March  </a:t>
                      </a:r>
                      <a:endParaRPr kumimoji="0" lang="en-IN"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txBody>
                  <a:tcPr anchor="ctr"/>
                </a:tc>
                <a:tc>
                  <a:txBody>
                    <a:bodyPr/>
                    <a:lstStyle/>
                    <a:p>
                      <a:pPr algn="ctr"/>
                      <a:r>
                        <a:rPr lang="en-IN" sz="1200" dirty="0">
                          <a:latin typeface="Trebuchet MS" panose="020B0603020202020204" pitchFamily="34" charset="0"/>
                        </a:rPr>
                        <a:t>Not Allowed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NA</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200" dirty="0">
                          <a:latin typeface="Trebuchet MS" panose="020B0603020202020204" pitchFamily="34" charset="0"/>
                        </a:rPr>
                        <a:t>No credit for Feb and the invoices will be rolled over to March month</a:t>
                      </a:r>
                    </a:p>
                  </a:txBody>
                  <a:tcPr anchor="ctr"/>
                </a:tc>
                <a:tc>
                  <a:txBody>
                    <a:bodyPr/>
                    <a:lstStyle/>
                    <a:p>
                      <a:pPr algn="ctr"/>
                      <a:r>
                        <a:rPr lang="en-IN" sz="1200" dirty="0">
                          <a:latin typeface="Trebuchet MS" panose="020B0603020202020204" pitchFamily="34" charset="0"/>
                        </a:rPr>
                        <a:t>NA</a:t>
                      </a:r>
                    </a:p>
                  </a:txBody>
                  <a:tcPr anchor="ctr"/>
                </a:tc>
                <a:extLst>
                  <a:ext uri="{0D108BD9-81ED-4DB2-BD59-A6C34878D82A}">
                    <a16:rowId xmlns:a16="http://schemas.microsoft.com/office/drawing/2014/main" val="236930853"/>
                  </a:ext>
                </a:extLst>
              </a:tr>
            </a:tbl>
          </a:graphicData>
        </a:graphic>
      </p:graphicFrame>
      <p:sp>
        <p:nvSpPr>
          <p:cNvPr id="9" name="TextBox 8">
            <a:extLst>
              <a:ext uri="{FF2B5EF4-FFF2-40B4-BE49-F238E27FC236}">
                <a16:creationId xmlns:a16="http://schemas.microsoft.com/office/drawing/2014/main" id="{FD832D91-7556-413E-AA8E-6C722D189D1B}"/>
              </a:ext>
            </a:extLst>
          </p:cNvPr>
          <p:cNvSpPr txBox="1"/>
          <p:nvPr/>
        </p:nvSpPr>
        <p:spPr>
          <a:xfrm>
            <a:off x="659414" y="6108412"/>
            <a:ext cx="8512660" cy="292388"/>
          </a:xfrm>
          <a:prstGeom prst="rect">
            <a:avLst/>
          </a:prstGeom>
          <a:noFill/>
        </p:spPr>
        <p:txBody>
          <a:bodyPr wrap="square" rtlCol="0">
            <a:spAutoFit/>
          </a:bodyPr>
          <a:lstStyle/>
          <a:p>
            <a:r>
              <a:rPr lang="en-IN" sz="1300" dirty="0">
                <a:latin typeface="Trebuchet MS" panose="020B0603020202020204" pitchFamily="34" charset="0"/>
              </a:rPr>
              <a:t>*</a:t>
            </a:r>
            <a:r>
              <a:rPr lang="en-IN" sz="1000" dirty="0">
                <a:latin typeface="Trebuchet MS" panose="020B0603020202020204" pitchFamily="34" charset="0"/>
              </a:rPr>
              <a:t>Note: Assuming “Feb’19” as tax period</a:t>
            </a:r>
            <a:r>
              <a:rPr lang="en-IN" sz="1300" dirty="0">
                <a:latin typeface="Trebuchet MS" panose="020B0603020202020204" pitchFamily="34" charset="0"/>
              </a:rPr>
              <a:t>.</a:t>
            </a:r>
          </a:p>
        </p:txBody>
      </p:sp>
      <p:sp>
        <p:nvSpPr>
          <p:cNvPr id="5" name="Slide Number Placeholder 4">
            <a:extLst>
              <a:ext uri="{FF2B5EF4-FFF2-40B4-BE49-F238E27FC236}">
                <a16:creationId xmlns:a16="http://schemas.microsoft.com/office/drawing/2014/main" id="{9327E93F-1278-4571-885B-1802D3F512D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22</a:t>
            </a:fld>
            <a:endParaRPr lang="en-IN" dirty="0"/>
          </a:p>
        </p:txBody>
      </p:sp>
    </p:spTree>
    <p:extLst>
      <p:ext uri="{BB962C8B-B14F-4D97-AF65-F5344CB8AC3E}">
        <p14:creationId xmlns:p14="http://schemas.microsoft.com/office/powerpoint/2010/main" val="3064371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697179"/>
            <a:ext cx="8284060" cy="412292"/>
          </a:xfrm>
          <a:prstGeom prst="rect">
            <a:avLst/>
          </a:prstGeom>
        </p:spPr>
        <p:txBody>
          <a:bodyPr vert="horz" wrap="square" lIns="0" tIns="12065" rIns="0" bIns="0" rtlCol="0">
            <a:spAutoFit/>
          </a:bodyPr>
          <a:lstStyle/>
          <a:p>
            <a:pPr marL="12700">
              <a:spcBef>
                <a:spcPts val="95"/>
              </a:spcBef>
            </a:pPr>
            <a:r>
              <a:rPr spc="-30" dirty="0"/>
              <a:t>ILLUSTRATIVE</a:t>
            </a:r>
            <a:r>
              <a:rPr spc="5" dirty="0"/>
              <a:t> </a:t>
            </a:r>
            <a:r>
              <a:rPr spc="-15" dirty="0"/>
              <a:t>EXAMPLE</a:t>
            </a:r>
            <a:r>
              <a:rPr lang="en-IN" spc="-15" dirty="0"/>
              <a:t> – PROVISIONAL CREDIT</a:t>
            </a:r>
            <a:endParaRPr sz="1400" spc="-15" dirty="0"/>
          </a:p>
        </p:txBody>
      </p:sp>
      <p:sp>
        <p:nvSpPr>
          <p:cNvPr id="9" name="TextBox 8">
            <a:extLst>
              <a:ext uri="{FF2B5EF4-FFF2-40B4-BE49-F238E27FC236}">
                <a16:creationId xmlns:a16="http://schemas.microsoft.com/office/drawing/2014/main" id="{FD832D91-7556-413E-AA8E-6C722D189D1B}"/>
              </a:ext>
            </a:extLst>
          </p:cNvPr>
          <p:cNvSpPr txBox="1"/>
          <p:nvPr/>
        </p:nvSpPr>
        <p:spPr>
          <a:xfrm>
            <a:off x="783740" y="6108412"/>
            <a:ext cx="8284060" cy="646331"/>
          </a:xfrm>
          <a:prstGeom prst="rect">
            <a:avLst/>
          </a:prstGeom>
          <a:noFill/>
        </p:spPr>
        <p:txBody>
          <a:bodyPr wrap="square" rtlCol="0">
            <a:spAutoFit/>
          </a:bodyPr>
          <a:lstStyle/>
          <a:p>
            <a:r>
              <a:rPr lang="en-IN" sz="1300" dirty="0">
                <a:latin typeface="Trebuchet MS" panose="020B0603020202020204" pitchFamily="34" charset="0"/>
              </a:rPr>
              <a:t>*</a:t>
            </a:r>
            <a:r>
              <a:rPr lang="en-IN" sz="1000" dirty="0">
                <a:latin typeface="Trebuchet MS" panose="020B0603020202020204" pitchFamily="34" charset="0"/>
              </a:rPr>
              <a:t>Note:  Assuming both supplier and recipient are into monthly filing of returns.</a:t>
            </a:r>
          </a:p>
          <a:p>
            <a:r>
              <a:rPr lang="en-IN" sz="1000" dirty="0">
                <a:latin typeface="Trebuchet MS" panose="020B0603020202020204" pitchFamily="34" charset="0"/>
              </a:rPr>
              <a:t>            Assuming April is first tax period. </a:t>
            </a:r>
          </a:p>
          <a:p>
            <a:r>
              <a:rPr lang="en-IN" sz="1300" dirty="0">
                <a:latin typeface="Trebuchet MS" panose="020B0603020202020204" pitchFamily="34" charset="0"/>
              </a:rPr>
              <a:t>           </a:t>
            </a:r>
          </a:p>
        </p:txBody>
      </p:sp>
      <p:sp>
        <p:nvSpPr>
          <p:cNvPr id="5" name="Slide Number Placeholder 4">
            <a:extLst>
              <a:ext uri="{FF2B5EF4-FFF2-40B4-BE49-F238E27FC236}">
                <a16:creationId xmlns:a16="http://schemas.microsoft.com/office/drawing/2014/main" id="{9327E93F-1278-4571-885B-1802D3F512D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23</a:t>
            </a:fld>
            <a:endParaRPr lang="en-IN" dirty="0"/>
          </a:p>
        </p:txBody>
      </p:sp>
      <p:graphicFrame>
        <p:nvGraphicFramePr>
          <p:cNvPr id="8" name="Table 7">
            <a:extLst>
              <a:ext uri="{FF2B5EF4-FFF2-40B4-BE49-F238E27FC236}">
                <a16:creationId xmlns:a16="http://schemas.microsoft.com/office/drawing/2014/main" id="{E354A51A-AA47-41C3-B751-2266BFE63E29}"/>
              </a:ext>
            </a:extLst>
          </p:cNvPr>
          <p:cNvGraphicFramePr>
            <a:graphicFrameLocks noGrp="1"/>
          </p:cNvGraphicFramePr>
          <p:nvPr>
            <p:extLst>
              <p:ext uri="{D42A27DB-BD31-4B8C-83A1-F6EECF244321}">
                <p14:modId xmlns:p14="http://schemas.microsoft.com/office/powerpoint/2010/main" val="2351114500"/>
              </p:ext>
            </p:extLst>
          </p:nvPr>
        </p:nvGraphicFramePr>
        <p:xfrm>
          <a:off x="402742" y="1219200"/>
          <a:ext cx="8338516" cy="4829016"/>
        </p:xfrm>
        <a:graphic>
          <a:graphicData uri="http://schemas.openxmlformats.org/drawingml/2006/table">
            <a:tbl>
              <a:tblPr firstRow="1" bandRow="1">
                <a:tableStyleId>{21E4AEA4-8DFA-4A89-87EB-49C32662AFE0}</a:tableStyleId>
              </a:tblPr>
              <a:tblGrid>
                <a:gridCol w="1121258">
                  <a:extLst>
                    <a:ext uri="{9D8B030D-6E8A-4147-A177-3AD203B41FA5}">
                      <a16:colId xmlns:a16="http://schemas.microsoft.com/office/drawing/2014/main" val="1826914668"/>
                    </a:ext>
                  </a:extLst>
                </a:gridCol>
                <a:gridCol w="1447800">
                  <a:extLst>
                    <a:ext uri="{9D8B030D-6E8A-4147-A177-3AD203B41FA5}">
                      <a16:colId xmlns:a16="http://schemas.microsoft.com/office/drawing/2014/main" val="1990853322"/>
                    </a:ext>
                  </a:extLst>
                </a:gridCol>
                <a:gridCol w="1524000">
                  <a:extLst>
                    <a:ext uri="{9D8B030D-6E8A-4147-A177-3AD203B41FA5}">
                      <a16:colId xmlns:a16="http://schemas.microsoft.com/office/drawing/2014/main" val="3435364503"/>
                    </a:ext>
                  </a:extLst>
                </a:gridCol>
                <a:gridCol w="1600200">
                  <a:extLst>
                    <a:ext uri="{9D8B030D-6E8A-4147-A177-3AD203B41FA5}">
                      <a16:colId xmlns:a16="http://schemas.microsoft.com/office/drawing/2014/main" val="3950916511"/>
                    </a:ext>
                  </a:extLst>
                </a:gridCol>
                <a:gridCol w="1371600">
                  <a:extLst>
                    <a:ext uri="{9D8B030D-6E8A-4147-A177-3AD203B41FA5}">
                      <a16:colId xmlns:a16="http://schemas.microsoft.com/office/drawing/2014/main" val="4217974344"/>
                    </a:ext>
                  </a:extLst>
                </a:gridCol>
                <a:gridCol w="1273658">
                  <a:extLst>
                    <a:ext uri="{9D8B030D-6E8A-4147-A177-3AD203B41FA5}">
                      <a16:colId xmlns:a16="http://schemas.microsoft.com/office/drawing/2014/main" val="1228686292"/>
                    </a:ext>
                  </a:extLst>
                </a:gridCol>
              </a:tblGrid>
              <a:tr h="335242">
                <a:tc>
                  <a:txBody>
                    <a:bodyPr/>
                    <a:lstStyle/>
                    <a:p>
                      <a:pPr marL="0" algn="ctr"/>
                      <a:r>
                        <a:rPr lang="en-IN" sz="1500" dirty="0">
                          <a:solidFill>
                            <a:schemeClr val="bg1"/>
                          </a:solidFill>
                          <a:latin typeface="+mn-lt"/>
                          <a:ea typeface="+mn-ea"/>
                          <a:cs typeface="+mn-cs"/>
                        </a:rPr>
                        <a:t>Particulars</a:t>
                      </a:r>
                    </a:p>
                  </a:txBody>
                  <a:tcPr anchor="ctr">
                    <a:solidFill>
                      <a:srgbClr val="97002D"/>
                    </a:solidFill>
                  </a:tcPr>
                </a:tc>
                <a:tc>
                  <a:txBody>
                    <a:bodyPr/>
                    <a:lstStyle/>
                    <a:p>
                      <a:pPr marL="0" algn="ctr"/>
                      <a:r>
                        <a:rPr lang="en-IN" sz="1500" dirty="0">
                          <a:solidFill>
                            <a:schemeClr val="bg1"/>
                          </a:solidFill>
                          <a:latin typeface="+mn-lt"/>
                          <a:ea typeface="+mn-ea"/>
                          <a:cs typeface="+mn-cs"/>
                        </a:rPr>
                        <a:t>April’19</a:t>
                      </a:r>
                    </a:p>
                  </a:txBody>
                  <a:tcPr anchor="ctr">
                    <a:solidFill>
                      <a:srgbClr val="97002D"/>
                    </a:solidFill>
                  </a:tcPr>
                </a:tc>
                <a:tc>
                  <a:txBody>
                    <a:bodyPr/>
                    <a:lstStyle/>
                    <a:p>
                      <a:pPr marL="0" algn="ctr"/>
                      <a:r>
                        <a:rPr lang="en-IN" sz="1500" dirty="0">
                          <a:solidFill>
                            <a:schemeClr val="bg1"/>
                          </a:solidFill>
                          <a:latin typeface="+mn-lt"/>
                          <a:ea typeface="+mn-ea"/>
                          <a:cs typeface="+mn-cs"/>
                        </a:rPr>
                        <a:t>May’19</a:t>
                      </a:r>
                    </a:p>
                  </a:txBody>
                  <a:tcPr anchor="ctr">
                    <a:solidFill>
                      <a:srgbClr val="97002D"/>
                    </a:solidFill>
                  </a:tcPr>
                </a:tc>
                <a:tc gridSpan="2">
                  <a:txBody>
                    <a:bodyPr/>
                    <a:lstStyle/>
                    <a:p>
                      <a:pPr marL="0" algn="ctr"/>
                      <a:r>
                        <a:rPr lang="en-IN" sz="1500" dirty="0">
                          <a:solidFill>
                            <a:schemeClr val="bg1"/>
                          </a:solidFill>
                          <a:latin typeface="+mn-lt"/>
                          <a:ea typeface="+mn-ea"/>
                          <a:cs typeface="+mn-cs"/>
                        </a:rPr>
                        <a:t>June’19</a:t>
                      </a:r>
                    </a:p>
                  </a:txBody>
                  <a:tcPr anchor="ctr">
                    <a:solidFill>
                      <a:srgbClr val="97002D"/>
                    </a:solidFill>
                  </a:tcPr>
                </a:tc>
                <a:tc hMerge="1">
                  <a:txBody>
                    <a:bodyPr/>
                    <a:lstStyle/>
                    <a:p>
                      <a:pPr algn="ctr"/>
                      <a:endParaRPr lang="en-IN" sz="1500" dirty="0"/>
                    </a:p>
                  </a:txBody>
                  <a:tcPr anchor="ctr"/>
                </a:tc>
                <a:tc>
                  <a:txBody>
                    <a:bodyPr/>
                    <a:lstStyle/>
                    <a:p>
                      <a:pPr marL="0" algn="ctr"/>
                      <a:r>
                        <a:rPr lang="en-IN" sz="1500" dirty="0">
                          <a:solidFill>
                            <a:schemeClr val="bg1"/>
                          </a:solidFill>
                          <a:latin typeface="+mn-lt"/>
                          <a:ea typeface="+mn-ea"/>
                          <a:cs typeface="+mn-cs"/>
                        </a:rPr>
                        <a:t>July’19</a:t>
                      </a:r>
                    </a:p>
                  </a:txBody>
                  <a:tcPr anchor="ctr">
                    <a:solidFill>
                      <a:srgbClr val="97002D"/>
                    </a:solidFill>
                  </a:tcPr>
                </a:tc>
                <a:extLst>
                  <a:ext uri="{0D108BD9-81ED-4DB2-BD59-A6C34878D82A}">
                    <a16:rowId xmlns:a16="http://schemas.microsoft.com/office/drawing/2014/main" val="864846466"/>
                  </a:ext>
                </a:extLst>
              </a:tr>
              <a:tr h="495974">
                <a:tc>
                  <a:txBody>
                    <a:bodyPr/>
                    <a:lstStyle/>
                    <a:p>
                      <a:pPr marL="0" algn="ctr"/>
                      <a:r>
                        <a:rPr lang="en-IN" sz="1500" dirty="0">
                          <a:solidFill>
                            <a:schemeClr val="bg1"/>
                          </a:solidFill>
                        </a:rPr>
                        <a:t>Transaction</a:t>
                      </a:r>
                      <a:endParaRPr lang="en-IN" sz="1500" dirty="0">
                        <a:solidFill>
                          <a:schemeClr val="bg1"/>
                        </a:solidFill>
                        <a:latin typeface="+mn-lt"/>
                        <a:ea typeface="+mn-ea"/>
                        <a:cs typeface="+mn-cs"/>
                      </a:endParaRPr>
                    </a:p>
                  </a:txBody>
                  <a:tcPr anchor="ctr">
                    <a:solidFill>
                      <a:srgbClr val="97002D"/>
                    </a:solidFill>
                  </a:tcPr>
                </a:tc>
                <a:tc>
                  <a:txBody>
                    <a:bodyPr/>
                    <a:lstStyle/>
                    <a:p>
                      <a:pPr marL="0" algn="ctr"/>
                      <a:r>
                        <a:rPr lang="en-IN" sz="1500" dirty="0"/>
                        <a:t>Supply of goods in April’19</a:t>
                      </a:r>
                      <a:endParaRPr lang="en-IN" sz="1500" dirty="0">
                        <a:solidFill>
                          <a:schemeClr val="dk1"/>
                        </a:solidFill>
                        <a:latin typeface="+mn-lt"/>
                        <a:ea typeface="+mn-ea"/>
                        <a:cs typeface="+mn-cs"/>
                      </a:endParaRPr>
                    </a:p>
                  </a:txBody>
                  <a:tcPr anchor="ctr"/>
                </a:tc>
                <a:tc>
                  <a:txBody>
                    <a:bodyPr/>
                    <a:lstStyle/>
                    <a:p>
                      <a:pPr marL="0" algn="ctr"/>
                      <a:r>
                        <a:rPr lang="en-IN" sz="1500" dirty="0"/>
                        <a:t>No supplies by Supplier</a:t>
                      </a:r>
                      <a:endParaRPr lang="en-IN" sz="1500" dirty="0">
                        <a:solidFill>
                          <a:schemeClr val="dk1"/>
                        </a:solidFill>
                        <a:latin typeface="+mn-lt"/>
                        <a:ea typeface="+mn-ea"/>
                        <a:cs typeface="+mn-cs"/>
                      </a:endParaRPr>
                    </a:p>
                  </a:txBody>
                  <a:tcPr anchor="ctr"/>
                </a:tc>
                <a:tc>
                  <a:txBody>
                    <a:bodyPr/>
                    <a:lstStyle/>
                    <a:p>
                      <a:pPr marL="0" algn="ctr"/>
                      <a:r>
                        <a:rPr lang="en-IN" sz="1500" dirty="0"/>
                        <a:t>Case1</a:t>
                      </a:r>
                      <a:endParaRPr lang="en-IN" sz="1500" dirty="0">
                        <a:solidFill>
                          <a:schemeClr val="dk1"/>
                        </a:solidFill>
                        <a:latin typeface="+mn-lt"/>
                        <a:ea typeface="+mn-ea"/>
                        <a:cs typeface="+mn-cs"/>
                      </a:endParaRPr>
                    </a:p>
                  </a:txBody>
                  <a:tcPr anchor="ctr"/>
                </a:tc>
                <a:tc>
                  <a:txBody>
                    <a:bodyPr/>
                    <a:lstStyle/>
                    <a:p>
                      <a:pPr marL="0" algn="ctr"/>
                      <a:r>
                        <a:rPr lang="en-IN" sz="1500" dirty="0"/>
                        <a:t>Case2</a:t>
                      </a:r>
                      <a:endParaRPr lang="en-IN" sz="1500" dirty="0">
                        <a:solidFill>
                          <a:schemeClr val="dk1"/>
                        </a:solidFill>
                        <a:latin typeface="+mn-lt"/>
                        <a:ea typeface="+mn-ea"/>
                        <a:cs typeface="+mn-cs"/>
                      </a:endParaRPr>
                    </a:p>
                  </a:txBody>
                  <a:tcPr anchor="ctr"/>
                </a:tc>
                <a:tc>
                  <a:txBody>
                    <a:bodyPr/>
                    <a:lstStyle/>
                    <a:p>
                      <a:pPr marL="0" algn="ctr"/>
                      <a:r>
                        <a:rPr lang="en-IN" sz="1500" dirty="0"/>
                        <a:t>Case 1 Continues</a:t>
                      </a:r>
                      <a:endParaRPr lang="en-IN" sz="1500" dirty="0">
                        <a:solidFill>
                          <a:schemeClr val="dk1"/>
                        </a:solidFill>
                        <a:latin typeface="+mn-lt"/>
                        <a:ea typeface="+mn-ea"/>
                        <a:cs typeface="+mn-cs"/>
                      </a:endParaRPr>
                    </a:p>
                  </a:txBody>
                  <a:tcPr anchor="ctr"/>
                </a:tc>
                <a:extLst>
                  <a:ext uri="{0D108BD9-81ED-4DB2-BD59-A6C34878D82A}">
                    <a16:rowId xmlns:a16="http://schemas.microsoft.com/office/drawing/2014/main" val="2386642185"/>
                  </a:ext>
                </a:extLst>
              </a:tr>
              <a:tr h="107191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noProof="0" dirty="0">
                          <a:solidFill>
                            <a:schemeClr val="bg1"/>
                          </a:solidFill>
                        </a:rPr>
                        <a:t>Action by Supplier</a:t>
                      </a:r>
                      <a:endParaRPr lang="en-IN" sz="1500" noProof="0" dirty="0">
                        <a:solidFill>
                          <a:schemeClr val="bg1"/>
                        </a:solidFill>
                        <a:latin typeface="+mn-lt"/>
                        <a:ea typeface="+mn-ea"/>
                        <a:cs typeface="+mn-cs"/>
                      </a:endParaRPr>
                    </a:p>
                  </a:txBody>
                  <a:tcPr anchor="ctr">
                    <a:solidFill>
                      <a:srgbClr val="97002D"/>
                    </a:solidFill>
                  </a:tcPr>
                </a:tc>
                <a:tc>
                  <a:txBody>
                    <a:bodyPr/>
                    <a:lstStyle/>
                    <a:p>
                      <a:pPr marL="0" algn="ctr"/>
                      <a:r>
                        <a:rPr lang="en-IN" sz="1500" dirty="0"/>
                        <a:t>Non-reporting of this transaction in ANX-1 by 10th May</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No reporting of April’19 supply</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No reporting of April’19 supply</a:t>
                      </a:r>
                      <a:endParaRPr lang="en-IN" sz="1500" dirty="0">
                        <a:solidFill>
                          <a:schemeClr val="dk1"/>
                        </a:solidFill>
                        <a:latin typeface="+mn-lt"/>
                        <a:ea typeface="+mn-ea"/>
                        <a:cs typeface="+mn-cs"/>
                      </a:endParaRPr>
                    </a:p>
                  </a:txBody>
                  <a:tcPr anchor="ctr"/>
                </a:tc>
                <a:tc>
                  <a:txBody>
                    <a:bodyPr/>
                    <a:lstStyle/>
                    <a:p>
                      <a:pPr marL="0" algn="ctr"/>
                      <a:r>
                        <a:rPr lang="en-IN" sz="1500" dirty="0"/>
                        <a:t>Reporting in ANX -1 by 10</a:t>
                      </a:r>
                      <a:r>
                        <a:rPr lang="en-IN" sz="1500" baseline="30000" dirty="0"/>
                        <a:t>th</a:t>
                      </a:r>
                      <a:r>
                        <a:rPr lang="en-IN" sz="1500" dirty="0"/>
                        <a:t> July</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Reporting in ANX -1 by 10</a:t>
                      </a:r>
                      <a:r>
                        <a:rPr lang="en-IN" sz="1500" baseline="30000" dirty="0"/>
                        <a:t>th</a:t>
                      </a:r>
                      <a:r>
                        <a:rPr lang="en-IN" sz="1500" dirty="0"/>
                        <a:t> Aug</a:t>
                      </a:r>
                      <a:endParaRPr lang="en-IN" sz="1500" dirty="0">
                        <a:solidFill>
                          <a:schemeClr val="dk1"/>
                        </a:solidFill>
                        <a:latin typeface="+mn-lt"/>
                        <a:ea typeface="+mn-ea"/>
                        <a:cs typeface="+mn-cs"/>
                      </a:endParaRPr>
                    </a:p>
                  </a:txBody>
                  <a:tcPr anchor="ctr"/>
                </a:tc>
                <a:extLst>
                  <a:ext uri="{0D108BD9-81ED-4DB2-BD59-A6C34878D82A}">
                    <a16:rowId xmlns:a16="http://schemas.microsoft.com/office/drawing/2014/main" val="2155215923"/>
                  </a:ext>
                </a:extLst>
              </a:tr>
              <a:tr h="909287">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noProof="0" dirty="0">
                          <a:solidFill>
                            <a:schemeClr val="bg1"/>
                          </a:solidFill>
                        </a:rPr>
                        <a:t>Action by Recipient</a:t>
                      </a:r>
                      <a:endParaRPr lang="en-IN" sz="1500" noProof="0" dirty="0">
                        <a:solidFill>
                          <a:schemeClr val="bg1"/>
                        </a:solidFill>
                        <a:latin typeface="+mn-lt"/>
                        <a:ea typeface="+mn-ea"/>
                        <a:cs typeface="+mn-cs"/>
                      </a:endParaRPr>
                    </a:p>
                  </a:txBody>
                  <a:tcPr anchor="ctr">
                    <a:solidFill>
                      <a:srgbClr val="97002D"/>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Disclose in table 4A(10) of RET-1</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Credit C/F or no requirement for reversal in May’19</a:t>
                      </a:r>
                      <a:endParaRPr lang="en-IN" sz="1500" dirty="0">
                        <a:solidFill>
                          <a:schemeClr val="dk1"/>
                        </a:solidFill>
                        <a:latin typeface="+mn-lt"/>
                        <a:ea typeface="+mn-ea"/>
                        <a:cs typeface="+mn-cs"/>
                      </a:endParaRPr>
                    </a:p>
                  </a:txBody>
                  <a:tcPr anchor="ctr"/>
                </a:tc>
                <a:tc>
                  <a:txBody>
                    <a:bodyPr/>
                    <a:lstStyle/>
                    <a:p>
                      <a:pPr marL="0" algn="ctr"/>
                      <a:r>
                        <a:rPr lang="en-IN" sz="1500" dirty="0"/>
                        <a:t>Document wise reporting of transaction in table 3L of ANX -1</a:t>
                      </a:r>
                      <a:endParaRPr lang="en-IN" sz="1500" dirty="0">
                        <a:solidFill>
                          <a:schemeClr val="dk1"/>
                        </a:solidFill>
                        <a:latin typeface="+mn-lt"/>
                        <a:ea typeface="+mn-ea"/>
                        <a:cs typeface="+mn-cs"/>
                      </a:endParaRPr>
                    </a:p>
                  </a:txBody>
                  <a:tcPr anchor="ctr"/>
                </a:tc>
                <a:tc>
                  <a:txBody>
                    <a:bodyPr/>
                    <a:lstStyle/>
                    <a:p>
                      <a:pPr marL="0" algn="ctr"/>
                      <a:r>
                        <a:rPr lang="en-IN" sz="1500" dirty="0"/>
                        <a:t>Acceptance in ANX-2</a:t>
                      </a:r>
                      <a:endParaRPr lang="en-IN" sz="1500" dirty="0">
                        <a:solidFill>
                          <a:schemeClr val="dk1"/>
                        </a:solidFill>
                        <a:latin typeface="+mn-lt"/>
                        <a:ea typeface="+mn-ea"/>
                        <a:cs typeface="+mn-cs"/>
                      </a:endParaRPr>
                    </a:p>
                  </a:txBody>
                  <a:tcPr anchor="ctr"/>
                </a:tc>
                <a:tc>
                  <a:txBody>
                    <a:bodyPr/>
                    <a:lstStyle/>
                    <a:p>
                      <a:pPr marL="0" algn="ctr"/>
                      <a:r>
                        <a:rPr lang="en-IN" sz="1500" dirty="0"/>
                        <a:t>Acceptance in ANX-2</a:t>
                      </a:r>
                      <a:endParaRPr lang="en-IN" sz="1500" dirty="0">
                        <a:solidFill>
                          <a:schemeClr val="dk1"/>
                        </a:solidFill>
                        <a:latin typeface="+mn-lt"/>
                        <a:ea typeface="+mn-ea"/>
                        <a:cs typeface="+mn-cs"/>
                      </a:endParaRPr>
                    </a:p>
                  </a:txBody>
                  <a:tcPr anchor="ctr"/>
                </a:tc>
                <a:extLst>
                  <a:ext uri="{0D108BD9-81ED-4DB2-BD59-A6C34878D82A}">
                    <a16:rowId xmlns:a16="http://schemas.microsoft.com/office/drawing/2014/main" val="4087322176"/>
                  </a:ext>
                </a:extLst>
              </a:tr>
              <a:tr h="62631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solidFill>
                            <a:schemeClr val="bg1"/>
                          </a:solidFill>
                        </a:rPr>
                        <a:t>ITC available</a:t>
                      </a:r>
                      <a:endParaRPr lang="en-IN" sz="1500" dirty="0">
                        <a:solidFill>
                          <a:schemeClr val="bg1"/>
                        </a:solidFill>
                        <a:latin typeface="+mn-lt"/>
                        <a:ea typeface="+mn-ea"/>
                        <a:cs typeface="+mn-cs"/>
                      </a:endParaRPr>
                    </a:p>
                  </a:txBody>
                  <a:tcPr anchor="ctr">
                    <a:solidFill>
                      <a:srgbClr val="97002D"/>
                    </a:solidFill>
                  </a:tcPr>
                </a:tc>
                <a:tc>
                  <a:txBody>
                    <a:bodyPr/>
                    <a:lstStyle/>
                    <a:p>
                      <a:pPr marL="0" algn="ctr"/>
                      <a:r>
                        <a:rPr lang="en-IN" sz="1500" dirty="0"/>
                        <a:t>Yes</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NA</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Yes</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Yes</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Yes</a:t>
                      </a:r>
                      <a:endParaRPr lang="en-IN" sz="1500" dirty="0">
                        <a:solidFill>
                          <a:schemeClr val="dk1"/>
                        </a:solidFill>
                        <a:latin typeface="+mn-lt"/>
                        <a:ea typeface="+mn-ea"/>
                        <a:cs typeface="+mn-cs"/>
                      </a:endParaRPr>
                    </a:p>
                  </a:txBody>
                  <a:tcPr anchor="ctr"/>
                </a:tc>
                <a:extLst>
                  <a:ext uri="{0D108BD9-81ED-4DB2-BD59-A6C34878D82A}">
                    <a16:rowId xmlns:a16="http://schemas.microsoft.com/office/drawing/2014/main" val="1104355698"/>
                  </a:ext>
                </a:extLst>
              </a:tr>
              <a:tr h="107853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solidFill>
                            <a:schemeClr val="bg1"/>
                          </a:solidFill>
                        </a:rPr>
                        <a:t>Condition</a:t>
                      </a:r>
                      <a:endParaRPr lang="en-IN" sz="1500" dirty="0">
                        <a:solidFill>
                          <a:schemeClr val="bg1"/>
                        </a:solidFill>
                        <a:latin typeface="+mn-lt"/>
                        <a:ea typeface="+mn-ea"/>
                        <a:cs typeface="+mn-cs"/>
                      </a:endParaRPr>
                    </a:p>
                  </a:txBody>
                  <a:tcPr anchor="ctr">
                    <a:solidFill>
                      <a:srgbClr val="97002D"/>
                    </a:solidFill>
                  </a:tcPr>
                </a:tc>
                <a:tc>
                  <a:txBody>
                    <a:bodyPr/>
                    <a:lstStyle/>
                    <a:p>
                      <a:pPr marL="0" algn="ctr"/>
                      <a:r>
                        <a:rPr lang="en-IN" sz="1500" dirty="0"/>
                        <a:t>On provisional basis</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NA</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Reporting in table 3L of ANX-1</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Reversal of credit in table 4B(3) of RET 1</a:t>
                      </a:r>
                      <a:endParaRPr lang="en-IN" sz="1500" dirty="0">
                        <a:solidFill>
                          <a:schemeClr val="dk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500" dirty="0"/>
                        <a:t>Reversal of credit in table 4B(3) of RET 1</a:t>
                      </a:r>
                      <a:endParaRPr lang="en-IN" sz="1500" dirty="0">
                        <a:solidFill>
                          <a:schemeClr val="dk1"/>
                        </a:solidFill>
                        <a:latin typeface="+mn-lt"/>
                        <a:ea typeface="+mn-ea"/>
                        <a:cs typeface="+mn-cs"/>
                      </a:endParaRPr>
                    </a:p>
                  </a:txBody>
                  <a:tcPr anchor="ctr"/>
                </a:tc>
                <a:extLst>
                  <a:ext uri="{0D108BD9-81ED-4DB2-BD59-A6C34878D82A}">
                    <a16:rowId xmlns:a16="http://schemas.microsoft.com/office/drawing/2014/main" val="4002095355"/>
                  </a:ext>
                </a:extLst>
              </a:tr>
            </a:tbl>
          </a:graphicData>
        </a:graphic>
      </p:graphicFrame>
    </p:spTree>
    <p:extLst>
      <p:ext uri="{BB962C8B-B14F-4D97-AF65-F5344CB8AC3E}">
        <p14:creationId xmlns:p14="http://schemas.microsoft.com/office/powerpoint/2010/main" val="114524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708254"/>
            <a:ext cx="8284060" cy="412292"/>
          </a:xfrm>
          <a:prstGeom prst="rect">
            <a:avLst/>
          </a:prstGeom>
        </p:spPr>
        <p:txBody>
          <a:bodyPr vert="horz" wrap="square" lIns="0" tIns="12065" rIns="0" bIns="0" rtlCol="0">
            <a:spAutoFit/>
          </a:bodyPr>
          <a:lstStyle/>
          <a:p>
            <a:pPr marL="12700">
              <a:spcBef>
                <a:spcPts val="95"/>
              </a:spcBef>
            </a:pPr>
            <a:r>
              <a:rPr spc="-30" dirty="0"/>
              <a:t>ILLUSTRATIVE</a:t>
            </a:r>
            <a:r>
              <a:rPr spc="5" dirty="0"/>
              <a:t> </a:t>
            </a:r>
            <a:r>
              <a:rPr spc="-15" dirty="0"/>
              <a:t>EXAMPLE</a:t>
            </a:r>
            <a:r>
              <a:rPr lang="en-IN" spc="-15" dirty="0"/>
              <a:t> – INELIGIBLE CREDIT</a:t>
            </a:r>
            <a:endParaRPr lang="en-US" sz="1400" u="sng" spc="-15" dirty="0"/>
          </a:p>
        </p:txBody>
      </p:sp>
      <p:sp>
        <p:nvSpPr>
          <p:cNvPr id="9" name="TextBox 8">
            <a:extLst>
              <a:ext uri="{FF2B5EF4-FFF2-40B4-BE49-F238E27FC236}">
                <a16:creationId xmlns:a16="http://schemas.microsoft.com/office/drawing/2014/main" id="{FD832D91-7556-413E-AA8E-6C722D189D1B}"/>
              </a:ext>
            </a:extLst>
          </p:cNvPr>
          <p:cNvSpPr txBox="1"/>
          <p:nvPr/>
        </p:nvSpPr>
        <p:spPr>
          <a:xfrm>
            <a:off x="304800" y="4876800"/>
            <a:ext cx="8382002" cy="784830"/>
          </a:xfrm>
          <a:prstGeom prst="rect">
            <a:avLst/>
          </a:prstGeom>
          <a:noFill/>
        </p:spPr>
        <p:txBody>
          <a:bodyPr wrap="square" rtlCol="0">
            <a:spAutoFit/>
          </a:bodyPr>
          <a:lstStyle/>
          <a:p>
            <a:pPr marL="342900" indent="-342900" algn="just">
              <a:buFont typeface="+mj-lt"/>
              <a:buAutoNum type="arabicPeriod"/>
            </a:pPr>
            <a:r>
              <a:rPr lang="en-IN" sz="1500" dirty="0">
                <a:solidFill>
                  <a:srgbClr val="404040"/>
                </a:solidFill>
                <a:latin typeface="Trebuchet MS"/>
              </a:rPr>
              <a:t>For April and May months, credit reflecting in ANX-2 can be availed.</a:t>
            </a:r>
          </a:p>
          <a:p>
            <a:pPr marL="342900" indent="-342900" algn="just">
              <a:buFont typeface="+mj-lt"/>
              <a:buAutoNum type="arabicPeriod"/>
            </a:pPr>
            <a:r>
              <a:rPr lang="en-IN" sz="1500" dirty="0">
                <a:solidFill>
                  <a:srgbClr val="404040"/>
                </a:solidFill>
                <a:latin typeface="Trebuchet MS"/>
              </a:rPr>
              <a:t>R</a:t>
            </a:r>
            <a:r>
              <a:rPr lang="en-US" sz="1500" dirty="0" err="1">
                <a:solidFill>
                  <a:srgbClr val="404040"/>
                </a:solidFill>
                <a:latin typeface="Trebuchet MS"/>
              </a:rPr>
              <a:t>ecipient</a:t>
            </a:r>
            <a:r>
              <a:rPr lang="en-US" sz="1500" dirty="0">
                <a:solidFill>
                  <a:srgbClr val="404040"/>
                </a:solidFill>
                <a:latin typeface="Trebuchet MS"/>
              </a:rPr>
              <a:t> can reject or keep such documents of June’19 pending until filing of return by the supplier.</a:t>
            </a:r>
          </a:p>
        </p:txBody>
      </p:sp>
      <p:sp>
        <p:nvSpPr>
          <p:cNvPr id="5" name="Slide Number Placeholder 4">
            <a:extLst>
              <a:ext uri="{FF2B5EF4-FFF2-40B4-BE49-F238E27FC236}">
                <a16:creationId xmlns:a16="http://schemas.microsoft.com/office/drawing/2014/main" id="{9327E93F-1278-4571-885B-1802D3F512D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24</a:t>
            </a:fld>
            <a:endParaRPr lang="en-IN" dirty="0"/>
          </a:p>
        </p:txBody>
      </p:sp>
      <p:graphicFrame>
        <p:nvGraphicFramePr>
          <p:cNvPr id="4" name="Diagram 3">
            <a:extLst>
              <a:ext uri="{FF2B5EF4-FFF2-40B4-BE49-F238E27FC236}">
                <a16:creationId xmlns:a16="http://schemas.microsoft.com/office/drawing/2014/main" id="{27720377-A5C5-4B03-A4B5-555C1AE6F58D}"/>
              </a:ext>
            </a:extLst>
          </p:cNvPr>
          <p:cNvGraphicFramePr/>
          <p:nvPr>
            <p:extLst>
              <p:ext uri="{D42A27DB-BD31-4B8C-83A1-F6EECF244321}">
                <p14:modId xmlns:p14="http://schemas.microsoft.com/office/powerpoint/2010/main" val="2797452372"/>
              </p:ext>
            </p:extLst>
          </p:nvPr>
        </p:nvGraphicFramePr>
        <p:xfrm>
          <a:off x="228600" y="914400"/>
          <a:ext cx="8512658" cy="383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6">
            <a:extLst>
              <a:ext uri="{FF2B5EF4-FFF2-40B4-BE49-F238E27FC236}">
                <a16:creationId xmlns:a16="http://schemas.microsoft.com/office/drawing/2014/main" id="{A80A1E55-7D9F-41F4-8D3F-B4F52D4F8141}"/>
              </a:ext>
            </a:extLst>
          </p:cNvPr>
          <p:cNvSpPr/>
          <p:nvPr/>
        </p:nvSpPr>
        <p:spPr>
          <a:xfrm>
            <a:off x="5867400" y="2438400"/>
            <a:ext cx="2762865" cy="2003323"/>
          </a:xfrm>
          <a:prstGeom prst="cloud">
            <a:avLst/>
          </a:prstGeom>
          <a:solidFill>
            <a:prstClr val="white">
              <a:hueOff val="0"/>
              <a:satOff val="0"/>
              <a:lumOff val="0"/>
              <a:alphaOff val="0"/>
            </a:prstClr>
          </a:solidFill>
          <a:ln w="25400" cap="flat" cmpd="sng" algn="ctr">
            <a:solidFill>
              <a:srgbClr val="C0504D">
                <a:hueOff val="0"/>
                <a:satOff val="0"/>
                <a:lumOff val="0"/>
                <a:alphaOff val="0"/>
              </a:srgbClr>
            </a:solidFill>
            <a:prstDash val="solid"/>
          </a:ln>
          <a:effectLst/>
        </p:spPr>
        <p:txBody>
          <a:bodyPr spcFirstLastPara="0" vert="horz" wrap="square" lIns="64770" tIns="64770" rIns="64770" bIns="64770" numCol="1" spcCol="1270" anchor="t" anchorCtr="0">
            <a:noAutofit/>
          </a:bodyPr>
          <a:lstStyle/>
          <a:p>
            <a:pPr algn="just"/>
            <a:r>
              <a:rPr lang="en-US" sz="1300" dirty="0">
                <a:solidFill>
                  <a:srgbClr val="404040"/>
                </a:solidFill>
                <a:latin typeface="Trebuchet MS"/>
              </a:rPr>
              <a:t>**provisional credit cannot be availed post rejection of invoices by the recipient.</a:t>
            </a:r>
            <a:endParaRPr lang="en-IN" dirty="0">
              <a:latin typeface="Trebuchet MS" panose="020B0603020202020204" pitchFamily="34" charset="0"/>
            </a:endParaRPr>
          </a:p>
        </p:txBody>
      </p:sp>
    </p:spTree>
    <p:extLst>
      <p:ext uri="{BB962C8B-B14F-4D97-AF65-F5344CB8AC3E}">
        <p14:creationId xmlns:p14="http://schemas.microsoft.com/office/powerpoint/2010/main" val="1443257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02742" y="457200"/>
            <a:ext cx="8284060" cy="412292"/>
          </a:xfrm>
          <a:prstGeom prst="rect">
            <a:avLst/>
          </a:prstGeom>
        </p:spPr>
        <p:txBody>
          <a:bodyPr vert="horz" wrap="square" lIns="0" tIns="12065" rIns="0" bIns="0" rtlCol="0">
            <a:spAutoFit/>
          </a:bodyPr>
          <a:lstStyle/>
          <a:p>
            <a:pPr marL="12700">
              <a:spcBef>
                <a:spcPts val="95"/>
              </a:spcBef>
            </a:pPr>
            <a:r>
              <a:rPr spc="-30" dirty="0"/>
              <a:t>ILLUSTRATIVE</a:t>
            </a:r>
            <a:r>
              <a:rPr spc="5" dirty="0"/>
              <a:t> </a:t>
            </a:r>
            <a:r>
              <a:rPr spc="-15" dirty="0"/>
              <a:t>EXAMPLE</a:t>
            </a:r>
            <a:r>
              <a:rPr lang="en-IN" spc="-15" dirty="0"/>
              <a:t> – PROVISIONAL CREDIT</a:t>
            </a:r>
            <a:endParaRPr sz="1400" spc="-15" dirty="0"/>
          </a:p>
        </p:txBody>
      </p:sp>
      <p:sp>
        <p:nvSpPr>
          <p:cNvPr id="9" name="TextBox 8">
            <a:extLst>
              <a:ext uri="{FF2B5EF4-FFF2-40B4-BE49-F238E27FC236}">
                <a16:creationId xmlns:a16="http://schemas.microsoft.com/office/drawing/2014/main" id="{FD832D91-7556-413E-AA8E-6C722D189D1B}"/>
              </a:ext>
            </a:extLst>
          </p:cNvPr>
          <p:cNvSpPr txBox="1"/>
          <p:nvPr/>
        </p:nvSpPr>
        <p:spPr>
          <a:xfrm>
            <a:off x="644842" y="5517206"/>
            <a:ext cx="8284060" cy="600164"/>
          </a:xfrm>
          <a:prstGeom prst="rect">
            <a:avLst/>
          </a:prstGeom>
          <a:noFill/>
        </p:spPr>
        <p:txBody>
          <a:bodyPr wrap="square" rtlCol="0">
            <a:spAutoFit/>
          </a:bodyPr>
          <a:lstStyle/>
          <a:p>
            <a:r>
              <a:rPr lang="en-IN" sz="1000" dirty="0">
                <a:latin typeface="Trebuchet MS" panose="020B0603020202020204" pitchFamily="34" charset="0"/>
              </a:rPr>
              <a:t>Note:  Assuming both supplier and recipient are into monthly filing of returns.</a:t>
            </a:r>
          </a:p>
          <a:p>
            <a:r>
              <a:rPr lang="en-IN" sz="1000" dirty="0">
                <a:latin typeface="Trebuchet MS" panose="020B0603020202020204" pitchFamily="34" charset="0"/>
              </a:rPr>
              <a:t>          Assuming April is first tax period. </a:t>
            </a:r>
          </a:p>
          <a:p>
            <a:r>
              <a:rPr lang="en-IN" sz="1300" dirty="0">
                <a:latin typeface="Trebuchet MS" panose="020B0603020202020204" pitchFamily="34" charset="0"/>
              </a:rPr>
              <a:t>           </a:t>
            </a:r>
          </a:p>
        </p:txBody>
      </p:sp>
      <p:sp>
        <p:nvSpPr>
          <p:cNvPr id="5" name="Slide Number Placeholder 4">
            <a:extLst>
              <a:ext uri="{FF2B5EF4-FFF2-40B4-BE49-F238E27FC236}">
                <a16:creationId xmlns:a16="http://schemas.microsoft.com/office/drawing/2014/main" id="{9327E93F-1278-4571-885B-1802D3F512D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25</a:t>
            </a:fld>
            <a:endParaRPr lang="en-IN" dirty="0"/>
          </a:p>
        </p:txBody>
      </p:sp>
      <p:graphicFrame>
        <p:nvGraphicFramePr>
          <p:cNvPr id="8" name="Table 7">
            <a:extLst>
              <a:ext uri="{FF2B5EF4-FFF2-40B4-BE49-F238E27FC236}">
                <a16:creationId xmlns:a16="http://schemas.microsoft.com/office/drawing/2014/main" id="{E354A51A-AA47-41C3-B751-2266BFE63E29}"/>
              </a:ext>
            </a:extLst>
          </p:cNvPr>
          <p:cNvGraphicFramePr>
            <a:graphicFrameLocks noGrp="1"/>
          </p:cNvGraphicFramePr>
          <p:nvPr>
            <p:extLst>
              <p:ext uri="{D42A27DB-BD31-4B8C-83A1-F6EECF244321}">
                <p14:modId xmlns:p14="http://schemas.microsoft.com/office/powerpoint/2010/main" val="3694371461"/>
              </p:ext>
            </p:extLst>
          </p:nvPr>
        </p:nvGraphicFramePr>
        <p:xfrm>
          <a:off x="457200" y="1150374"/>
          <a:ext cx="6914915" cy="4162723"/>
        </p:xfrm>
        <a:graphic>
          <a:graphicData uri="http://schemas.openxmlformats.org/drawingml/2006/table">
            <a:tbl>
              <a:tblPr firstRow="1" bandRow="1">
                <a:tableStyleId>{21E4AEA4-8DFA-4A89-87EB-49C32662AFE0}</a:tableStyleId>
              </a:tblPr>
              <a:tblGrid>
                <a:gridCol w="1581654">
                  <a:extLst>
                    <a:ext uri="{9D8B030D-6E8A-4147-A177-3AD203B41FA5}">
                      <a16:colId xmlns:a16="http://schemas.microsoft.com/office/drawing/2014/main" val="1826914668"/>
                    </a:ext>
                  </a:extLst>
                </a:gridCol>
                <a:gridCol w="1747102">
                  <a:extLst>
                    <a:ext uri="{9D8B030D-6E8A-4147-A177-3AD203B41FA5}">
                      <a16:colId xmlns:a16="http://schemas.microsoft.com/office/drawing/2014/main" val="1990853322"/>
                    </a:ext>
                  </a:extLst>
                </a:gridCol>
                <a:gridCol w="1747102">
                  <a:extLst>
                    <a:ext uri="{9D8B030D-6E8A-4147-A177-3AD203B41FA5}">
                      <a16:colId xmlns:a16="http://schemas.microsoft.com/office/drawing/2014/main" val="3435364503"/>
                    </a:ext>
                  </a:extLst>
                </a:gridCol>
                <a:gridCol w="1839057">
                  <a:extLst>
                    <a:ext uri="{9D8B030D-6E8A-4147-A177-3AD203B41FA5}">
                      <a16:colId xmlns:a16="http://schemas.microsoft.com/office/drawing/2014/main" val="3950916511"/>
                    </a:ext>
                  </a:extLst>
                </a:gridCol>
              </a:tblGrid>
              <a:tr h="260170">
                <a:tc>
                  <a:txBody>
                    <a:bodyPr/>
                    <a:lstStyle/>
                    <a:p>
                      <a:pPr marL="0" algn="ctr"/>
                      <a:r>
                        <a:rPr lang="en-IN" sz="1000" dirty="0">
                          <a:solidFill>
                            <a:schemeClr val="bg1"/>
                          </a:solidFill>
                          <a:latin typeface="Trebuchet MS" panose="020B0603020202020204" pitchFamily="34" charset="0"/>
                          <a:ea typeface="+mn-ea"/>
                          <a:cs typeface="+mn-cs"/>
                        </a:rPr>
                        <a:t>Particulars</a:t>
                      </a:r>
                    </a:p>
                  </a:txBody>
                  <a:tcPr anchor="ctr">
                    <a:solidFill>
                      <a:srgbClr val="97002D"/>
                    </a:solidFill>
                  </a:tcPr>
                </a:tc>
                <a:tc>
                  <a:txBody>
                    <a:bodyPr/>
                    <a:lstStyle/>
                    <a:p>
                      <a:pPr marL="0" algn="ctr"/>
                      <a:r>
                        <a:rPr lang="en-IN" sz="1000" dirty="0">
                          <a:solidFill>
                            <a:schemeClr val="bg1"/>
                          </a:solidFill>
                          <a:latin typeface="Trebuchet MS" panose="020B0603020202020204" pitchFamily="34" charset="0"/>
                          <a:ea typeface="+mn-ea"/>
                          <a:cs typeface="+mn-cs"/>
                        </a:rPr>
                        <a:t>April’19</a:t>
                      </a:r>
                    </a:p>
                  </a:txBody>
                  <a:tcPr anchor="ctr">
                    <a:solidFill>
                      <a:srgbClr val="97002D"/>
                    </a:solidFill>
                  </a:tcPr>
                </a:tc>
                <a:tc>
                  <a:txBody>
                    <a:bodyPr/>
                    <a:lstStyle/>
                    <a:p>
                      <a:pPr marL="0" algn="ctr"/>
                      <a:r>
                        <a:rPr lang="en-IN" sz="1000" dirty="0">
                          <a:solidFill>
                            <a:schemeClr val="bg1"/>
                          </a:solidFill>
                          <a:latin typeface="Trebuchet MS" panose="020B0603020202020204" pitchFamily="34" charset="0"/>
                          <a:ea typeface="+mn-ea"/>
                          <a:cs typeface="+mn-cs"/>
                        </a:rPr>
                        <a:t>May’19</a:t>
                      </a:r>
                    </a:p>
                  </a:txBody>
                  <a:tcPr anchor="ctr">
                    <a:solidFill>
                      <a:srgbClr val="97002D"/>
                    </a:solidFill>
                  </a:tcPr>
                </a:tc>
                <a:tc>
                  <a:txBody>
                    <a:bodyPr/>
                    <a:lstStyle/>
                    <a:p>
                      <a:pPr marL="0" algn="ctr"/>
                      <a:r>
                        <a:rPr lang="en-IN" sz="1000" dirty="0">
                          <a:solidFill>
                            <a:schemeClr val="bg1"/>
                          </a:solidFill>
                          <a:latin typeface="Trebuchet MS" panose="020B0603020202020204" pitchFamily="34" charset="0"/>
                          <a:ea typeface="+mn-ea"/>
                          <a:cs typeface="+mn-cs"/>
                        </a:rPr>
                        <a:t>June’19</a:t>
                      </a:r>
                    </a:p>
                  </a:txBody>
                  <a:tcPr anchor="ctr">
                    <a:solidFill>
                      <a:srgbClr val="97002D"/>
                    </a:solidFill>
                  </a:tcPr>
                </a:tc>
                <a:extLst>
                  <a:ext uri="{0D108BD9-81ED-4DB2-BD59-A6C34878D82A}">
                    <a16:rowId xmlns:a16="http://schemas.microsoft.com/office/drawing/2014/main" val="864846466"/>
                  </a:ext>
                </a:extLst>
              </a:tr>
              <a:tr h="446006">
                <a:tc>
                  <a:txBody>
                    <a:bodyPr/>
                    <a:lstStyle/>
                    <a:p>
                      <a:pPr marL="0" algn="ctr"/>
                      <a:r>
                        <a:rPr lang="en-IN" sz="1000" dirty="0">
                          <a:solidFill>
                            <a:schemeClr val="bg1"/>
                          </a:solidFill>
                          <a:latin typeface="Trebuchet MS" panose="020B0603020202020204" pitchFamily="34" charset="0"/>
                        </a:rPr>
                        <a:t>Transaction</a:t>
                      </a:r>
                      <a:endParaRPr lang="en-IN" sz="1000" dirty="0">
                        <a:solidFill>
                          <a:schemeClr val="bg1"/>
                        </a:solidFill>
                        <a:latin typeface="Trebuchet MS" panose="020B0603020202020204" pitchFamily="34" charset="0"/>
                        <a:ea typeface="+mn-ea"/>
                        <a:cs typeface="+mn-cs"/>
                      </a:endParaRPr>
                    </a:p>
                  </a:txBody>
                  <a:tcPr anchor="ctr">
                    <a:solidFill>
                      <a:srgbClr val="97002D"/>
                    </a:solidFill>
                  </a:tcPr>
                </a:tc>
                <a:tc>
                  <a:txBody>
                    <a:bodyPr/>
                    <a:lstStyle/>
                    <a:p>
                      <a:pPr marL="0" algn="ctr"/>
                      <a:r>
                        <a:rPr lang="en-IN" sz="1000" dirty="0">
                          <a:latin typeface="Trebuchet MS" panose="020B0603020202020204" pitchFamily="34" charset="0"/>
                        </a:rPr>
                        <a:t>Supply of goods in April’19</a:t>
                      </a:r>
                      <a:endParaRPr lang="en-IN" sz="1000" dirty="0">
                        <a:solidFill>
                          <a:schemeClr val="dk1"/>
                        </a:solidFill>
                        <a:latin typeface="Trebuchet MS" panose="020B0603020202020204" pitchFamily="34" charset="0"/>
                        <a:ea typeface="+mn-ea"/>
                        <a:cs typeface="+mn-cs"/>
                      </a:endParaRPr>
                    </a:p>
                  </a:txBody>
                  <a:tcPr anchor="ctr"/>
                </a:tc>
                <a:tc>
                  <a:txBody>
                    <a:bodyPr/>
                    <a:lstStyle/>
                    <a:p>
                      <a:pPr marL="0" algn="ctr"/>
                      <a:r>
                        <a:rPr lang="en-IN" sz="1000" dirty="0">
                          <a:latin typeface="Trebuchet MS" panose="020B0603020202020204" pitchFamily="34" charset="0"/>
                        </a:rPr>
                        <a:t>Supply of goods in May’19</a:t>
                      </a:r>
                      <a:endParaRPr lang="en-IN" sz="1000" dirty="0">
                        <a:solidFill>
                          <a:schemeClr val="dk1"/>
                        </a:solidFill>
                        <a:latin typeface="Trebuchet MS" panose="020B0603020202020204" pitchFamily="34" charset="0"/>
                        <a:ea typeface="+mn-ea"/>
                        <a:cs typeface="+mn-cs"/>
                      </a:endParaRPr>
                    </a:p>
                  </a:txBody>
                  <a:tcPr anchor="ctr"/>
                </a:tc>
                <a:tc>
                  <a:txBody>
                    <a:bodyPr/>
                    <a:lstStyle/>
                    <a:p>
                      <a:pPr marL="0" algn="ctr"/>
                      <a:r>
                        <a:rPr lang="en-IN" sz="1000" dirty="0">
                          <a:latin typeface="Trebuchet MS" panose="020B0603020202020204" pitchFamily="34" charset="0"/>
                        </a:rPr>
                        <a:t>Supply of goods in June’19</a:t>
                      </a:r>
                      <a:endParaRPr lang="en-IN" sz="1000" dirty="0">
                        <a:solidFill>
                          <a:schemeClr val="dk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2386642185"/>
                  </a:ext>
                </a:extLst>
              </a:tr>
              <a:tr h="100351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000" noProof="0" dirty="0">
                          <a:solidFill>
                            <a:schemeClr val="bg1"/>
                          </a:solidFill>
                          <a:latin typeface="Trebuchet MS" panose="020B0603020202020204" pitchFamily="34" charset="0"/>
                        </a:rPr>
                        <a:t>Action by Supplier</a:t>
                      </a:r>
                      <a:endParaRPr lang="en-IN" sz="1000" noProof="0" dirty="0">
                        <a:solidFill>
                          <a:schemeClr val="bg1"/>
                        </a:solidFill>
                        <a:latin typeface="Trebuchet MS" panose="020B0603020202020204" pitchFamily="34" charset="0"/>
                        <a:ea typeface="+mn-ea"/>
                        <a:cs typeface="+mn-cs"/>
                      </a:endParaRPr>
                    </a:p>
                  </a:txBody>
                  <a:tcPr anchor="ctr">
                    <a:solidFill>
                      <a:srgbClr val="97002D"/>
                    </a:solidFill>
                  </a:tcPr>
                </a:tc>
                <a:tc>
                  <a:txBody>
                    <a:bodyPr/>
                    <a:lstStyle/>
                    <a:p>
                      <a:pPr marL="0" algn="ctr"/>
                      <a:r>
                        <a:rPr lang="en-IN" sz="1000" dirty="0">
                          <a:latin typeface="Trebuchet MS" panose="020B0603020202020204" pitchFamily="34" charset="0"/>
                        </a:rPr>
                        <a:t>Reporting of this transaction in ANX-1 by 10th May. However, RET-1 is not being filed for April.</a:t>
                      </a:r>
                      <a:endParaRPr lang="en-IN" sz="1000" dirty="0">
                        <a:solidFill>
                          <a:schemeClr val="dk1"/>
                        </a:solidFill>
                        <a:latin typeface="Trebuchet MS" panose="020B0603020202020204" pitchFamily="34" charset="0"/>
                        <a:ea typeface="+mn-ea"/>
                        <a:cs typeface="+mn-cs"/>
                      </a:endParaRPr>
                    </a:p>
                  </a:txBody>
                  <a:tcPr anchor="ctr"/>
                </a:tc>
                <a:tc>
                  <a:txBody>
                    <a:bodyPr/>
                    <a:lstStyle/>
                    <a:p>
                      <a:pPr marL="0" algn="ctr"/>
                      <a:r>
                        <a:rPr lang="en-IN" sz="1000" dirty="0">
                          <a:latin typeface="Trebuchet MS" panose="020B0603020202020204" pitchFamily="34" charset="0"/>
                        </a:rPr>
                        <a:t>Reporting of this transaction in ANX-1 by 10th June. However, RET-1 is not being filed for April, May.</a:t>
                      </a:r>
                      <a:endParaRPr lang="en-IN" sz="1000" dirty="0">
                        <a:solidFill>
                          <a:schemeClr val="dk1"/>
                        </a:solidFill>
                        <a:latin typeface="Trebuchet MS" panose="020B0603020202020204" pitchFamily="34" charset="0"/>
                        <a:ea typeface="+mn-ea"/>
                        <a:cs typeface="+mn-cs"/>
                      </a:endParaRPr>
                    </a:p>
                  </a:txBody>
                  <a:tcPr anchor="ctr"/>
                </a:tc>
                <a:tc>
                  <a:txBody>
                    <a:bodyPr/>
                    <a:lstStyle/>
                    <a:p>
                      <a:pPr marL="0" algn="ctr"/>
                      <a:r>
                        <a:rPr lang="en-IN" sz="1000" dirty="0">
                          <a:latin typeface="Trebuchet MS" panose="020B0603020202020204" pitchFamily="34" charset="0"/>
                        </a:rPr>
                        <a:t>Reporting of this transaction in ANX-1 by 10th July. However, RET-1 is not being filed for April, May and June</a:t>
                      </a:r>
                      <a:endParaRPr lang="en-IN" sz="1000" dirty="0">
                        <a:solidFill>
                          <a:schemeClr val="dk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2155215923"/>
                  </a:ext>
                </a:extLst>
              </a:tr>
              <a:tr h="817678">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000" noProof="0" dirty="0">
                          <a:solidFill>
                            <a:schemeClr val="bg1"/>
                          </a:solidFill>
                          <a:latin typeface="Trebuchet MS" panose="020B0603020202020204" pitchFamily="34" charset="0"/>
                        </a:rPr>
                        <a:t>Option available to recipient</a:t>
                      </a:r>
                      <a:endParaRPr lang="en-IN" sz="1000" noProof="0" dirty="0">
                        <a:solidFill>
                          <a:schemeClr val="bg1"/>
                        </a:solidFill>
                        <a:latin typeface="Trebuchet MS" panose="020B0603020202020204" pitchFamily="34" charset="0"/>
                        <a:ea typeface="+mn-ea"/>
                        <a:cs typeface="+mn-cs"/>
                      </a:endParaRPr>
                    </a:p>
                  </a:txBody>
                  <a:tcPr anchor="ctr">
                    <a:solidFill>
                      <a:srgbClr val="97002D"/>
                    </a:solidFill>
                  </a:tcPr>
                </a:tc>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000" dirty="0">
                          <a:latin typeface="Trebuchet MS" panose="020B0603020202020204" pitchFamily="34" charset="0"/>
                        </a:rPr>
                        <a:t>Avail the credit</a:t>
                      </a:r>
                      <a:endParaRPr lang="en-IN" sz="1000" dirty="0">
                        <a:solidFill>
                          <a:schemeClr val="dk1"/>
                        </a:solidFill>
                        <a:latin typeface="Trebuchet MS" panose="020B0603020202020204" pitchFamily="34" charset="0"/>
                        <a:ea typeface="+mn-ea"/>
                        <a:cs typeface="+mn-cs"/>
                      </a:endParaRPr>
                    </a:p>
                  </a:txBody>
                  <a:tcPr anchor="ctr"/>
                </a:tc>
                <a:tc rowSpan="3">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000" dirty="0">
                          <a:latin typeface="Trebuchet MS" panose="020B0603020202020204" pitchFamily="34" charset="0"/>
                        </a:rPr>
                        <a:t>Avail the credit</a:t>
                      </a:r>
                      <a:endParaRPr lang="en-IN" sz="1000" dirty="0">
                        <a:solidFill>
                          <a:schemeClr val="dk1"/>
                        </a:solidFill>
                        <a:latin typeface="Trebuchet MS" panose="020B0603020202020204" pitchFamily="34" charset="0"/>
                        <a:ea typeface="+mn-ea"/>
                        <a:cs typeface="+mn-cs"/>
                      </a:endParaRPr>
                    </a:p>
                  </a:txBody>
                  <a:tcPr anchor="ctr"/>
                </a:tc>
                <a:tc>
                  <a:txBody>
                    <a:bodyPr/>
                    <a:lstStyle/>
                    <a:p>
                      <a:pPr marL="0" algn="ctr"/>
                      <a:r>
                        <a:rPr lang="en-IN" sz="1000" dirty="0">
                          <a:latin typeface="Trebuchet MS" panose="020B0603020202020204" pitchFamily="34" charset="0"/>
                        </a:rPr>
                        <a:t>Reject (rejection will be conveyed to the supplier as and when recipient files the return)</a:t>
                      </a:r>
                      <a:endParaRPr lang="en-IN" sz="1000" dirty="0">
                        <a:solidFill>
                          <a:schemeClr val="dk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4087322176"/>
                  </a:ext>
                </a:extLst>
              </a:tr>
              <a:tr h="446006">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algn="ctr"/>
                      <a:r>
                        <a:rPr lang="en-IN" sz="1000" dirty="0">
                          <a:latin typeface="Trebuchet MS" panose="020B0603020202020204" pitchFamily="34" charset="0"/>
                        </a:rPr>
                        <a:t>Keep pending and will be rolled to next tax period</a:t>
                      </a:r>
                      <a:endParaRPr lang="en-IN" sz="1000" dirty="0">
                        <a:solidFill>
                          <a:schemeClr val="dk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4179769943"/>
                  </a:ext>
                </a:extLst>
              </a:tr>
              <a:tr h="118935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000" dirty="0">
                          <a:solidFill>
                            <a:schemeClr val="dk1"/>
                          </a:solidFill>
                          <a:latin typeface="Trebuchet MS" panose="020B0603020202020204" pitchFamily="34" charset="0"/>
                          <a:ea typeface="+mn-ea"/>
                          <a:cs typeface="+mn-cs"/>
                        </a:rPr>
                        <a:t>Whether after rejection avail credit on provisional basis and r</a:t>
                      </a:r>
                      <a:r>
                        <a:rPr lang="en-IN" sz="1000" dirty="0">
                          <a:latin typeface="Trebuchet MS" panose="020B0603020202020204" pitchFamily="34" charset="0"/>
                        </a:rPr>
                        <a:t>everse the credit in table 4B(3) of RET 1 as and when supplier files return ???</a:t>
                      </a:r>
                      <a:endParaRPr lang="en-IN" sz="1000" dirty="0">
                        <a:solidFill>
                          <a:schemeClr val="dk1"/>
                        </a:solidFill>
                        <a:latin typeface="Trebuchet MS" panose="020B0603020202020204" pitchFamily="34" charset="0"/>
                        <a:ea typeface="+mn-ea"/>
                        <a:cs typeface="+mn-cs"/>
                      </a:endParaRPr>
                    </a:p>
                    <a:p>
                      <a:pPr marL="0" algn="ctr"/>
                      <a:endParaRPr lang="en-IN" sz="1000" dirty="0">
                        <a:solidFill>
                          <a:schemeClr val="dk1"/>
                        </a:solidFill>
                        <a:latin typeface="Trebuchet MS" panose="020B0603020202020204" pitchFamily="34" charset="0"/>
                        <a:ea typeface="+mn-ea"/>
                        <a:cs typeface="+mn-cs"/>
                      </a:endParaRPr>
                    </a:p>
                  </a:txBody>
                  <a:tcPr anchor="ctr"/>
                </a:tc>
                <a:extLst>
                  <a:ext uri="{0D108BD9-81ED-4DB2-BD59-A6C34878D82A}">
                    <a16:rowId xmlns:a16="http://schemas.microsoft.com/office/drawing/2014/main" val="1854236321"/>
                  </a:ext>
                </a:extLst>
              </a:tr>
            </a:tbl>
          </a:graphicData>
        </a:graphic>
      </p:graphicFrame>
      <p:sp>
        <p:nvSpPr>
          <p:cNvPr id="6" name="Cloud 5">
            <a:extLst>
              <a:ext uri="{FF2B5EF4-FFF2-40B4-BE49-F238E27FC236}">
                <a16:creationId xmlns:a16="http://schemas.microsoft.com/office/drawing/2014/main" id="{ACF3B683-F0AE-4552-8E58-F74AEABD6123}"/>
              </a:ext>
            </a:extLst>
          </p:cNvPr>
          <p:cNvSpPr/>
          <p:nvPr/>
        </p:nvSpPr>
        <p:spPr>
          <a:xfrm>
            <a:off x="7162800" y="3141406"/>
            <a:ext cx="1600202" cy="973394"/>
          </a:xfrm>
          <a:prstGeom prst="cloud">
            <a:avLst/>
          </a:prstGeom>
          <a:solidFill>
            <a:schemeClr val="bg1"/>
          </a:solidFill>
          <a:ln>
            <a:solidFill>
              <a:srgbClr val="970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dk1"/>
                </a:solidFill>
                <a:latin typeface="Trebuchet MS" panose="020B0603020202020204" pitchFamily="34" charset="0"/>
              </a:rPr>
              <a:t>Refer page 10 for loop continuation.</a:t>
            </a:r>
          </a:p>
        </p:txBody>
      </p:sp>
    </p:spTree>
    <p:extLst>
      <p:ext uri="{BB962C8B-B14F-4D97-AF65-F5344CB8AC3E}">
        <p14:creationId xmlns:p14="http://schemas.microsoft.com/office/powerpoint/2010/main" val="137822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04800" y="874395"/>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CONTINUAL FACTS FROM CURRENT RETURNS</a:t>
            </a:r>
            <a:endParaRPr spc="-10" dirty="0"/>
          </a:p>
        </p:txBody>
      </p:sp>
      <p:graphicFrame>
        <p:nvGraphicFramePr>
          <p:cNvPr id="4" name="object 4"/>
          <p:cNvGraphicFramePr>
            <a:graphicFrameLocks noGrp="1"/>
          </p:cNvGraphicFramePr>
          <p:nvPr>
            <p:extLst>
              <p:ext uri="{D42A27DB-BD31-4B8C-83A1-F6EECF244321}">
                <p14:modId xmlns:p14="http://schemas.microsoft.com/office/powerpoint/2010/main" val="2099908507"/>
              </p:ext>
            </p:extLst>
          </p:nvPr>
        </p:nvGraphicFramePr>
        <p:xfrm>
          <a:off x="311302" y="2133600"/>
          <a:ext cx="8464550" cy="3260485"/>
        </p:xfrm>
        <a:graphic>
          <a:graphicData uri="http://schemas.openxmlformats.org/drawingml/2006/table">
            <a:tbl>
              <a:tblPr firstRow="1" bandRow="1">
                <a:tableStyleId>{2D5ABB26-0587-4C30-8999-92F81FD0307C}</a:tableStyleId>
              </a:tblPr>
              <a:tblGrid>
                <a:gridCol w="590550">
                  <a:extLst>
                    <a:ext uri="{9D8B030D-6E8A-4147-A177-3AD203B41FA5}">
                      <a16:colId xmlns:a16="http://schemas.microsoft.com/office/drawing/2014/main" val="20000"/>
                    </a:ext>
                  </a:extLst>
                </a:gridCol>
                <a:gridCol w="7874000">
                  <a:extLst>
                    <a:ext uri="{9D8B030D-6E8A-4147-A177-3AD203B41FA5}">
                      <a16:colId xmlns:a16="http://schemas.microsoft.com/office/drawing/2014/main" val="20001"/>
                    </a:ext>
                  </a:extLst>
                </a:gridCol>
              </a:tblGrid>
              <a:tr h="571658">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cap="flat" cmpd="sng" algn="ctr">
                      <a:solidFill>
                        <a:srgbClr val="404040"/>
                      </a:solidFill>
                      <a:prstDash val="solid"/>
                      <a:round/>
                      <a:headEnd type="none" w="med" len="med"/>
                      <a:tailEnd type="none" w="med" len="med"/>
                    </a:lnR>
                    <a:lnT w="12700">
                      <a:solidFill>
                        <a:srgbClr val="404040"/>
                      </a:solidFill>
                      <a:prstDash val="solid"/>
                    </a:lnT>
                    <a:lnB w="12700">
                      <a:solidFill>
                        <a:srgbClr val="404040"/>
                      </a:solidFill>
                      <a:prstDash val="solid"/>
                    </a:lnB>
                  </a:tcPr>
                </a:tc>
                <a:tc>
                  <a:txBody>
                    <a:bodyPr/>
                    <a:lstStyle/>
                    <a:p>
                      <a:pPr marL="97790">
                        <a:lnSpc>
                          <a:spcPct val="100000"/>
                        </a:lnSpc>
                        <a:spcBef>
                          <a:spcPts val="710"/>
                        </a:spcBef>
                      </a:pPr>
                      <a:r>
                        <a:rPr lang="en-IN" sz="1500" spc="-5" dirty="0">
                          <a:solidFill>
                            <a:srgbClr val="404040"/>
                          </a:solidFill>
                          <a:latin typeface="Trebuchet MS"/>
                          <a:cs typeface="Trebuchet MS"/>
                        </a:rPr>
                        <a:t>Prevailing conditions to avail credit under sec 16 of CGST Act,2017 still remains as a basic criteria for credit availment.</a:t>
                      </a:r>
                      <a:endParaRPr sz="1500" dirty="0">
                        <a:latin typeface="Trebuchet MS"/>
                        <a:cs typeface="Trebuchet MS"/>
                      </a:endParaRPr>
                    </a:p>
                  </a:txBody>
                  <a:tcPr marL="0" marR="0" marT="90170" marB="0" anchor="ctr">
                    <a:lnL w="12700" cap="flat" cmpd="sng" algn="ctr">
                      <a:solidFill>
                        <a:srgbClr val="404040"/>
                      </a:solidFill>
                      <a:prstDash val="solid"/>
                      <a:round/>
                      <a:headEnd type="none" w="med" len="med"/>
                      <a:tailEnd type="none" w="med" len="me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471202">
                <a:tc>
                  <a:txBody>
                    <a:bodyPr/>
                    <a:lstStyle/>
                    <a:p>
                      <a:pPr>
                        <a:lnSpc>
                          <a:spcPct val="100000"/>
                        </a:lnSpc>
                      </a:pPr>
                      <a:endParaRPr sz="12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US" sz="1500" spc="-5" dirty="0">
                          <a:solidFill>
                            <a:srgbClr val="404040"/>
                          </a:solidFill>
                          <a:latin typeface="Trebuchet MS"/>
                          <a:cs typeface="Trebuchet MS"/>
                        </a:rPr>
                        <a:t>In-eligible credits specified in sec 17(5) of CGST Act, 2017 still remains.</a:t>
                      </a:r>
                      <a:endParaRPr lang="en-US" sz="1500" dirty="0">
                        <a:latin typeface="Trebuchet MS"/>
                        <a:cs typeface="Trebuchet MS"/>
                      </a:endParaRPr>
                    </a:p>
                  </a:txBody>
                  <a:tcPr marL="0" marR="0" marT="9017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r h="448803">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1100"/>
                        </a:spcBef>
                      </a:pPr>
                      <a:r>
                        <a:rPr lang="en-IN" sz="1500" spc="-5" dirty="0">
                          <a:solidFill>
                            <a:srgbClr val="404040"/>
                          </a:solidFill>
                          <a:latin typeface="Trebuchet MS"/>
                          <a:cs typeface="Trebuchet MS"/>
                        </a:rPr>
                        <a:t>New returns shall not replace current ISD return.</a:t>
                      </a:r>
                      <a:endParaRPr sz="1500" dirty="0">
                        <a:latin typeface="Trebuchet MS"/>
                        <a:cs typeface="Trebuchet MS"/>
                      </a:endParaRPr>
                    </a:p>
                  </a:txBody>
                  <a:tcPr marL="0" marR="0" marT="13970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3"/>
                  </a:ext>
                </a:extLst>
              </a:tr>
              <a:tr h="516404">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0" lvl="0" indent="0" algn="l" defTabSz="914400" eaLnBrk="1" fontAlgn="auto" latinLnBrk="0" hangingPunct="1">
                        <a:lnSpc>
                          <a:spcPct val="100000"/>
                        </a:lnSpc>
                        <a:spcBef>
                          <a:spcPts val="715"/>
                        </a:spcBef>
                        <a:spcAft>
                          <a:spcPts val="0"/>
                        </a:spcAft>
                        <a:buClrTx/>
                        <a:buSzTx/>
                        <a:buFontTx/>
                        <a:buNone/>
                        <a:tabLst/>
                        <a:defRPr/>
                      </a:pPr>
                      <a:r>
                        <a:rPr lang="en-US" sz="1500" spc="-5" dirty="0">
                          <a:solidFill>
                            <a:srgbClr val="404040"/>
                          </a:solidFill>
                          <a:latin typeface="Trebuchet MS"/>
                          <a:cs typeface="Trebuchet MS"/>
                        </a:rPr>
                        <a:t>New returns shall not replace current TDS and TCS returns.</a:t>
                      </a:r>
                      <a:endParaRPr lang="en-US" sz="1500" dirty="0">
                        <a:latin typeface="Trebuchet MS"/>
                        <a:cs typeface="Trebuchet MS"/>
                      </a:endParaRPr>
                    </a:p>
                  </a:txBody>
                  <a:tcPr marL="0" marR="0" marT="90805"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4"/>
                  </a:ext>
                </a:extLst>
              </a:tr>
              <a:tr h="626209">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500" spc="-5" dirty="0">
                          <a:solidFill>
                            <a:srgbClr val="404040"/>
                          </a:solidFill>
                          <a:latin typeface="Trebuchet MS"/>
                          <a:ea typeface="+mn-ea"/>
                          <a:cs typeface="Trebuchet MS"/>
                        </a:rPr>
                        <a:t>Benefits given to SEZ, EOU still continues, only reporting requirement has been changed (supplies made to them has to be mentioned separately in ANX-1).</a:t>
                      </a:r>
                      <a:endParaRPr sz="1500" spc="-5" dirty="0">
                        <a:solidFill>
                          <a:srgbClr val="404040"/>
                        </a:solidFill>
                        <a:latin typeface="Trebuchet MS"/>
                        <a:ea typeface="+mn-ea"/>
                        <a:cs typeface="Trebuchet MS"/>
                      </a:endParaRPr>
                    </a:p>
                  </a:txBody>
                  <a:tcPr marL="0" marR="0" marT="109855" marB="0" anchor="ctr">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5"/>
                  </a:ext>
                </a:extLst>
              </a:tr>
              <a:tr h="626209">
                <a:tc>
                  <a:txBody>
                    <a:bodyPr/>
                    <a:lstStyle/>
                    <a:p>
                      <a:pPr>
                        <a:lnSpc>
                          <a:spcPct val="100000"/>
                        </a:lnSpc>
                      </a:pPr>
                      <a:endParaRPr sz="1200" dirty="0">
                        <a:latin typeface="Times New Roman"/>
                        <a:cs typeface="Times New Roman"/>
                      </a:endParaRPr>
                    </a:p>
                  </a:txBody>
                  <a:tcPr marL="0" marR="0" marT="0" marB="0">
                    <a:lnL w="12700">
                      <a:solidFill>
                        <a:srgbClr val="404040"/>
                      </a:solidFill>
                      <a:prstDash val="soli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500" spc="-5" dirty="0">
                          <a:solidFill>
                            <a:srgbClr val="404040"/>
                          </a:solidFill>
                          <a:latin typeface="Trebuchet MS"/>
                          <a:ea typeface="+mn-ea"/>
                          <a:cs typeface="Trebuchet MS"/>
                        </a:rPr>
                        <a:t>Conditions prevailing to raise debit/ credit notes under section 34 of CGST Act,2017 still remains.</a:t>
                      </a:r>
                      <a:endParaRPr sz="1500" spc="-5" dirty="0">
                        <a:solidFill>
                          <a:srgbClr val="404040"/>
                        </a:solidFill>
                        <a:latin typeface="Trebuchet MS"/>
                        <a:ea typeface="+mn-ea"/>
                        <a:cs typeface="Trebuchet MS"/>
                      </a:endParaRPr>
                    </a:p>
                  </a:txBody>
                  <a:tcPr marL="0" marR="0" marT="109855" marB="0" anchor="ctr">
                    <a:lnL w="12700" cap="flat" cmpd="sng" algn="ctr">
                      <a:solidFill>
                        <a:srgbClr val="404040"/>
                      </a:solidFill>
                      <a:prstDash val="solid"/>
                      <a:round/>
                      <a:headEnd type="none" w="med" len="med"/>
                      <a:tailEnd type="none" w="med" len="med"/>
                    </a:lnL>
                    <a:lnR w="12700">
                      <a:solidFill>
                        <a:srgbClr val="404040"/>
                      </a:solidFill>
                      <a:prstDash val="solid"/>
                    </a:lnR>
                    <a:lnT w="12700" cap="flat" cmpd="sng" algn="ctr">
                      <a:solidFill>
                        <a:srgbClr val="404040"/>
                      </a:solidFill>
                      <a:prstDash val="solid"/>
                      <a:round/>
                      <a:headEnd type="none" w="med" len="med"/>
                      <a:tailEnd type="none" w="med" len="med"/>
                    </a:lnT>
                    <a:lnB w="12700">
                      <a:solidFill>
                        <a:srgbClr val="404040"/>
                      </a:solidFill>
                      <a:prstDash val="solid"/>
                    </a:lnB>
                  </a:tcPr>
                </a:tc>
                <a:extLst>
                  <a:ext uri="{0D108BD9-81ED-4DB2-BD59-A6C34878D82A}">
                    <a16:rowId xmlns:a16="http://schemas.microsoft.com/office/drawing/2014/main" val="4103599777"/>
                  </a:ext>
                </a:extLst>
              </a:tr>
            </a:tbl>
          </a:graphicData>
        </a:graphic>
      </p:graphicFrame>
      <p:sp>
        <p:nvSpPr>
          <p:cNvPr id="5" name="object 5"/>
          <p:cNvSpPr/>
          <p:nvPr/>
        </p:nvSpPr>
        <p:spPr>
          <a:xfrm>
            <a:off x="466344" y="2383155"/>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19" name="object 19"/>
          <p:cNvSpPr txBox="1"/>
          <p:nvPr/>
        </p:nvSpPr>
        <p:spPr>
          <a:xfrm>
            <a:off x="311302" y="1585041"/>
            <a:ext cx="8491220" cy="335348"/>
          </a:xfrm>
          <a:prstGeom prst="rect">
            <a:avLst/>
          </a:prstGeom>
        </p:spPr>
        <p:txBody>
          <a:bodyPr vert="horz" wrap="square" lIns="0" tIns="103505" rIns="0" bIns="0" rtlCol="0">
            <a:spAutoFit/>
          </a:bodyPr>
          <a:lstStyle/>
          <a:p>
            <a:pPr marL="12700">
              <a:lnSpc>
                <a:spcPct val="100000"/>
              </a:lnSpc>
              <a:spcBef>
                <a:spcPts val="815"/>
              </a:spcBef>
            </a:pPr>
            <a:r>
              <a:rPr lang="en-IN" sz="1500" dirty="0">
                <a:solidFill>
                  <a:srgbClr val="404040"/>
                </a:solidFill>
                <a:latin typeface="Trebuchet MS"/>
                <a:cs typeface="Trebuchet MS"/>
              </a:rPr>
              <a:t>Following are the facts that remains consistent from current returns</a:t>
            </a:r>
            <a:r>
              <a:rPr lang="en-IN" sz="1400" dirty="0">
                <a:solidFill>
                  <a:srgbClr val="404040"/>
                </a:solidFill>
                <a:latin typeface="Trebuchet MS"/>
                <a:cs typeface="Trebuchet MS"/>
              </a:rPr>
              <a:t>.</a:t>
            </a:r>
            <a:endParaRPr sz="1400" dirty="0">
              <a:latin typeface="Trebuchet MS"/>
              <a:cs typeface="Trebuchet MS"/>
            </a:endParaRPr>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26</a:t>
            </a:fld>
            <a:endParaRPr lang="en-IN" dirty="0"/>
          </a:p>
        </p:txBody>
      </p:sp>
      <p:sp>
        <p:nvSpPr>
          <p:cNvPr id="20" name="object 13">
            <a:extLst>
              <a:ext uri="{FF2B5EF4-FFF2-40B4-BE49-F238E27FC236}">
                <a16:creationId xmlns:a16="http://schemas.microsoft.com/office/drawing/2014/main" id="{E03FFBD9-A4D6-4663-BBA2-957295CBDDAC}"/>
              </a:ext>
            </a:extLst>
          </p:cNvPr>
          <p:cNvSpPr/>
          <p:nvPr/>
        </p:nvSpPr>
        <p:spPr>
          <a:xfrm>
            <a:off x="466344" y="29165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5" name="object 13">
            <a:extLst>
              <a:ext uri="{FF2B5EF4-FFF2-40B4-BE49-F238E27FC236}">
                <a16:creationId xmlns:a16="http://schemas.microsoft.com/office/drawing/2014/main" id="{419B93FF-B166-446F-848E-61D333BC1539}"/>
              </a:ext>
            </a:extLst>
          </p:cNvPr>
          <p:cNvSpPr/>
          <p:nvPr/>
        </p:nvSpPr>
        <p:spPr>
          <a:xfrm>
            <a:off x="457200" y="38309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6" name="object 13">
            <a:extLst>
              <a:ext uri="{FF2B5EF4-FFF2-40B4-BE49-F238E27FC236}">
                <a16:creationId xmlns:a16="http://schemas.microsoft.com/office/drawing/2014/main" id="{1D1B1D3C-7581-426E-9110-1A4E6141B2F3}"/>
              </a:ext>
            </a:extLst>
          </p:cNvPr>
          <p:cNvSpPr/>
          <p:nvPr/>
        </p:nvSpPr>
        <p:spPr>
          <a:xfrm>
            <a:off x="457200" y="44405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7" name="object 13">
            <a:extLst>
              <a:ext uri="{FF2B5EF4-FFF2-40B4-BE49-F238E27FC236}">
                <a16:creationId xmlns:a16="http://schemas.microsoft.com/office/drawing/2014/main" id="{31F4D3FF-9926-498A-98B5-028A7ECEEA4E}"/>
              </a:ext>
            </a:extLst>
          </p:cNvPr>
          <p:cNvSpPr/>
          <p:nvPr/>
        </p:nvSpPr>
        <p:spPr>
          <a:xfrm>
            <a:off x="466344" y="33737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9" name="object 13">
            <a:extLst>
              <a:ext uri="{FF2B5EF4-FFF2-40B4-BE49-F238E27FC236}">
                <a16:creationId xmlns:a16="http://schemas.microsoft.com/office/drawing/2014/main" id="{1D0D0F2A-E25F-4EF9-89EC-C40B41AF07AA}"/>
              </a:ext>
            </a:extLst>
          </p:cNvPr>
          <p:cNvSpPr/>
          <p:nvPr/>
        </p:nvSpPr>
        <p:spPr>
          <a:xfrm>
            <a:off x="466344" y="50501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Tree>
    <p:extLst>
      <p:ext uri="{BB962C8B-B14F-4D97-AF65-F5344CB8AC3E}">
        <p14:creationId xmlns:p14="http://schemas.microsoft.com/office/powerpoint/2010/main" val="11611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6394298" cy="412292"/>
          </a:xfrm>
          <a:prstGeom prst="rect">
            <a:avLst/>
          </a:prstGeom>
        </p:spPr>
        <p:txBody>
          <a:bodyPr vert="horz" wrap="square" lIns="0" tIns="12065" rIns="0" bIns="0" rtlCol="0">
            <a:spAutoFit/>
          </a:bodyPr>
          <a:lstStyle/>
          <a:p>
            <a:pPr marL="12700">
              <a:lnSpc>
                <a:spcPct val="100000"/>
              </a:lnSpc>
              <a:spcBef>
                <a:spcPts val="95"/>
              </a:spcBef>
            </a:pPr>
            <a:r>
              <a:rPr spc="-15" dirty="0">
                <a:solidFill>
                  <a:srgbClr val="FFFFFF"/>
                </a:solidFill>
              </a:rPr>
              <a:t>A</a:t>
            </a:r>
            <a:r>
              <a:rPr lang="en-IN" spc="-15" dirty="0">
                <a:solidFill>
                  <a:srgbClr val="FFFFFF"/>
                </a:solidFill>
              </a:rPr>
              <a:t>MENDMENTS TO ANX-1 &amp; RET-1</a:t>
            </a:r>
            <a:endParaRPr spc="-10" dirty="0">
              <a:solidFill>
                <a:srgbClr val="FFFFFF"/>
              </a:solidFill>
            </a:endParaRPr>
          </a:p>
        </p:txBody>
      </p:sp>
      <p:sp>
        <p:nvSpPr>
          <p:cNvPr id="4" name="Slide Number Placeholder 3">
            <a:extLst>
              <a:ext uri="{FF2B5EF4-FFF2-40B4-BE49-F238E27FC236}">
                <a16:creationId xmlns:a16="http://schemas.microsoft.com/office/drawing/2014/main" id="{DAEE0E76-EF30-4109-A811-95787CDB3FAE}"/>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27</a:t>
            </a:fld>
            <a:endParaRPr lang="en-IN" dirty="0"/>
          </a:p>
        </p:txBody>
      </p:sp>
    </p:spTree>
    <p:extLst>
      <p:ext uri="{BB962C8B-B14F-4D97-AF65-F5344CB8AC3E}">
        <p14:creationId xmlns:p14="http://schemas.microsoft.com/office/powerpoint/2010/main" val="259695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04800" y="472611"/>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AMENDMENT TO ANX-1 (ANX-1A)</a:t>
            </a:r>
            <a:endParaRPr spc="-10" dirty="0"/>
          </a:p>
        </p:txBody>
      </p:sp>
      <p:graphicFrame>
        <p:nvGraphicFramePr>
          <p:cNvPr id="4" name="object 4"/>
          <p:cNvGraphicFramePr>
            <a:graphicFrameLocks noGrp="1"/>
          </p:cNvGraphicFramePr>
          <p:nvPr>
            <p:extLst>
              <p:ext uri="{D42A27DB-BD31-4B8C-83A1-F6EECF244321}">
                <p14:modId xmlns:p14="http://schemas.microsoft.com/office/powerpoint/2010/main" val="759806066"/>
              </p:ext>
            </p:extLst>
          </p:nvPr>
        </p:nvGraphicFramePr>
        <p:xfrm>
          <a:off x="311302" y="1600200"/>
          <a:ext cx="8464550" cy="2964747"/>
        </p:xfrm>
        <a:graphic>
          <a:graphicData uri="http://schemas.openxmlformats.org/drawingml/2006/table">
            <a:tbl>
              <a:tblPr firstRow="1" bandRow="1">
                <a:tableStyleId>{2D5ABB26-0587-4C30-8999-92F81FD0307C}</a:tableStyleId>
              </a:tblPr>
              <a:tblGrid>
                <a:gridCol w="590550">
                  <a:extLst>
                    <a:ext uri="{9D8B030D-6E8A-4147-A177-3AD203B41FA5}">
                      <a16:colId xmlns:a16="http://schemas.microsoft.com/office/drawing/2014/main" val="20000"/>
                    </a:ext>
                  </a:extLst>
                </a:gridCol>
                <a:gridCol w="7874000">
                  <a:extLst>
                    <a:ext uri="{9D8B030D-6E8A-4147-A177-3AD203B41FA5}">
                      <a16:colId xmlns:a16="http://schemas.microsoft.com/office/drawing/2014/main" val="20001"/>
                    </a:ext>
                  </a:extLst>
                </a:gridCol>
              </a:tblGrid>
              <a:tr h="534900">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cap="flat" cmpd="sng" algn="ctr">
                      <a:solidFill>
                        <a:srgbClr val="404040"/>
                      </a:solidFill>
                      <a:prstDash val="solid"/>
                      <a:round/>
                      <a:headEnd type="none" w="med" len="med"/>
                      <a:tailEnd type="none" w="med" len="med"/>
                    </a:lnR>
                    <a:lnT w="12700">
                      <a:solidFill>
                        <a:srgbClr val="404040"/>
                      </a:solidFill>
                      <a:prstDash val="solid"/>
                    </a:lnT>
                    <a:lnB w="12700">
                      <a:solidFill>
                        <a:srgbClr val="404040"/>
                      </a:solidFill>
                      <a:prstDash val="solid"/>
                    </a:lnB>
                  </a:tcPr>
                </a:tc>
                <a:tc>
                  <a:txBody>
                    <a:bodyPr/>
                    <a:lstStyle/>
                    <a:p>
                      <a:pPr marL="97790">
                        <a:lnSpc>
                          <a:spcPct val="100000"/>
                        </a:lnSpc>
                        <a:spcBef>
                          <a:spcPts val="710"/>
                        </a:spcBef>
                      </a:pPr>
                      <a:r>
                        <a:rPr lang="en-IN" sz="1500" spc="-5" dirty="0">
                          <a:solidFill>
                            <a:srgbClr val="404040"/>
                          </a:solidFill>
                          <a:latin typeface="Trebuchet MS"/>
                          <a:cs typeface="Trebuchet MS"/>
                        </a:rPr>
                        <a:t>Supplies made to consumers and unregistered  persons (original document details not necessary).</a:t>
                      </a:r>
                      <a:endParaRPr sz="1500" dirty="0">
                        <a:latin typeface="Trebuchet MS"/>
                        <a:cs typeface="Trebuchet MS"/>
                      </a:endParaRPr>
                    </a:p>
                  </a:txBody>
                  <a:tcPr marL="0" marR="0" marT="90170" marB="0" anchor="b">
                    <a:lnL w="12700" cap="flat" cmpd="sng" algn="ctr">
                      <a:solidFill>
                        <a:srgbClr val="404040"/>
                      </a:solidFill>
                      <a:prstDash val="solid"/>
                      <a:round/>
                      <a:headEnd type="none" w="med" len="med"/>
                      <a:tailEnd type="none" w="med" len="me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408962">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US" sz="1500" spc="-5" dirty="0">
                          <a:solidFill>
                            <a:srgbClr val="404040"/>
                          </a:solidFill>
                          <a:latin typeface="Trebuchet MS"/>
                          <a:cs typeface="Trebuchet MS"/>
                        </a:rPr>
                        <a:t>Exports with payment of tax and without payment of tax.</a:t>
                      </a:r>
                      <a:endParaRPr lang="en-US" sz="1500" dirty="0">
                        <a:latin typeface="Trebuchet MS"/>
                        <a:cs typeface="Trebuchet MS"/>
                      </a:endParaRPr>
                    </a:p>
                  </a:txBody>
                  <a:tcPr marL="0" marR="0" marT="9017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r h="470955">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500" spc="-5" dirty="0">
                          <a:solidFill>
                            <a:srgbClr val="404040"/>
                          </a:solidFill>
                          <a:latin typeface="Trebuchet MS"/>
                          <a:ea typeface="+mn-ea"/>
                          <a:cs typeface="Trebuchet MS"/>
                        </a:rPr>
                        <a:t>Inward supplies attracting RCM (original document details not necessary).</a:t>
                      </a:r>
                      <a:endParaRPr sz="1500" spc="-5" dirty="0">
                        <a:solidFill>
                          <a:srgbClr val="404040"/>
                        </a:solidFill>
                        <a:latin typeface="Trebuchet MS"/>
                        <a:ea typeface="+mn-ea"/>
                        <a:cs typeface="Trebuchet MS"/>
                      </a:endParaRPr>
                    </a:p>
                  </a:txBody>
                  <a:tcPr marL="0" marR="0" marT="13970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3"/>
                  </a:ext>
                </a:extLst>
              </a:tr>
              <a:tr h="521248">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0" lvl="0" indent="0" algn="l" defTabSz="914400" eaLnBrk="1" fontAlgn="auto" latinLnBrk="0" hangingPunct="1">
                        <a:lnSpc>
                          <a:spcPct val="100000"/>
                        </a:lnSpc>
                        <a:spcBef>
                          <a:spcPts val="715"/>
                        </a:spcBef>
                        <a:spcAft>
                          <a:spcPts val="0"/>
                        </a:spcAft>
                        <a:buClrTx/>
                        <a:buSzTx/>
                        <a:buFontTx/>
                        <a:buNone/>
                        <a:tabLst/>
                        <a:defRPr/>
                      </a:pPr>
                      <a:r>
                        <a:rPr lang="en-US" sz="1500" spc="-5" dirty="0">
                          <a:solidFill>
                            <a:srgbClr val="404040"/>
                          </a:solidFill>
                          <a:latin typeface="Trebuchet MS"/>
                          <a:cs typeface="Trebuchet MS"/>
                        </a:rPr>
                        <a:t>Import of services </a:t>
                      </a:r>
                      <a:r>
                        <a:rPr lang="en-IN" sz="1500" spc="-5" dirty="0">
                          <a:solidFill>
                            <a:srgbClr val="404040"/>
                          </a:solidFill>
                          <a:latin typeface="Trebuchet MS"/>
                          <a:cs typeface="Trebuchet MS"/>
                        </a:rPr>
                        <a:t>(original document details not necessary)</a:t>
                      </a:r>
                      <a:r>
                        <a:rPr lang="en-US" sz="1500" spc="-5" dirty="0">
                          <a:solidFill>
                            <a:srgbClr val="404040"/>
                          </a:solidFill>
                          <a:latin typeface="Trebuchet MS"/>
                          <a:cs typeface="Trebuchet MS"/>
                        </a:rPr>
                        <a:t> and import of goods.</a:t>
                      </a:r>
                      <a:endParaRPr lang="en-US" sz="1500" dirty="0">
                        <a:latin typeface="Trebuchet MS"/>
                        <a:cs typeface="Trebuchet MS"/>
                      </a:endParaRPr>
                    </a:p>
                  </a:txBody>
                  <a:tcPr marL="0" marR="0" marT="90805"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4"/>
                  </a:ext>
                </a:extLst>
              </a:tr>
              <a:tr h="472718">
                <a:tc>
                  <a:txBody>
                    <a:bodyPr/>
                    <a:lstStyle/>
                    <a:p>
                      <a:pPr>
                        <a:lnSpc>
                          <a:spcPct val="100000"/>
                        </a:lnSpc>
                      </a:pPr>
                      <a:endParaRPr sz="12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500" spc="-5" dirty="0">
                          <a:solidFill>
                            <a:srgbClr val="404040"/>
                          </a:solidFill>
                          <a:latin typeface="Trebuchet MS"/>
                          <a:ea typeface="+mn-ea"/>
                          <a:cs typeface="Trebuchet MS"/>
                        </a:rPr>
                        <a:t>Import of goods from SEZ units/ developers on a Bill of Entry.</a:t>
                      </a:r>
                      <a:endParaRPr sz="1500" spc="-5" dirty="0">
                        <a:solidFill>
                          <a:srgbClr val="404040"/>
                        </a:solidFill>
                        <a:latin typeface="Trebuchet MS"/>
                        <a:ea typeface="+mn-ea"/>
                        <a:cs typeface="Trebuchet MS"/>
                      </a:endParaRPr>
                    </a:p>
                  </a:txBody>
                  <a:tcPr marL="0" marR="0" marT="109855" marB="0" anchor="ctr">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5"/>
                  </a:ext>
                </a:extLst>
              </a:tr>
              <a:tr h="543494">
                <a:tc>
                  <a:txBody>
                    <a:bodyPr/>
                    <a:lstStyle/>
                    <a:p>
                      <a:pPr>
                        <a:lnSpc>
                          <a:spcPct val="100000"/>
                        </a:lnSpc>
                      </a:pPr>
                      <a:endParaRPr sz="1200" dirty="0">
                        <a:latin typeface="Times New Roman"/>
                        <a:cs typeface="Times New Roman"/>
                      </a:endParaRPr>
                    </a:p>
                  </a:txBody>
                  <a:tcPr marL="0" marR="0" marT="0" marB="0">
                    <a:lnL w="12700">
                      <a:solidFill>
                        <a:srgbClr val="404040"/>
                      </a:solidFill>
                      <a:prstDash val="solid"/>
                    </a:lnL>
                    <a:lnR w="12700" cap="flat" cmpd="sng" algn="ctr">
                      <a:solidFill>
                        <a:srgbClr val="404040"/>
                      </a:solidFill>
                      <a:prstDash val="solid"/>
                      <a:round/>
                      <a:headEnd type="none" w="med" len="med"/>
                      <a:tailEnd type="none" w="med" len="med"/>
                    </a:lnR>
                    <a:lnT w="12700">
                      <a:solidFill>
                        <a:srgbClr val="404040"/>
                      </a:solidFill>
                      <a:prstDash val="soli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500" spc="-5" dirty="0">
                          <a:solidFill>
                            <a:srgbClr val="404040"/>
                          </a:solidFill>
                          <a:latin typeface="Trebuchet MS"/>
                          <a:ea typeface="+mn-ea"/>
                          <a:cs typeface="Trebuchet MS"/>
                        </a:rPr>
                        <a:t>Supplies made through e-commerce operators.</a:t>
                      </a:r>
                      <a:endParaRPr sz="1500" spc="-5" dirty="0">
                        <a:solidFill>
                          <a:srgbClr val="404040"/>
                        </a:solidFill>
                        <a:latin typeface="Trebuchet MS"/>
                        <a:ea typeface="+mn-ea"/>
                        <a:cs typeface="Trebuchet MS"/>
                      </a:endParaRPr>
                    </a:p>
                  </a:txBody>
                  <a:tcPr marL="0" marR="0" marT="109855" marB="0" anchor="ctr">
                    <a:lnL w="12700" cap="flat" cmpd="sng" algn="ctr">
                      <a:solidFill>
                        <a:srgbClr val="404040"/>
                      </a:solidFill>
                      <a:prstDash val="solid"/>
                      <a:round/>
                      <a:headEnd type="none" w="med" len="med"/>
                      <a:tailEnd type="none" w="med" len="me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4103599777"/>
                  </a:ext>
                </a:extLst>
              </a:tr>
            </a:tbl>
          </a:graphicData>
        </a:graphic>
      </p:graphicFrame>
      <p:sp>
        <p:nvSpPr>
          <p:cNvPr id="5" name="object 5"/>
          <p:cNvSpPr/>
          <p:nvPr/>
        </p:nvSpPr>
        <p:spPr>
          <a:xfrm>
            <a:off x="429260" y="2764155"/>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7" name="object 7"/>
          <p:cNvSpPr/>
          <p:nvPr/>
        </p:nvSpPr>
        <p:spPr>
          <a:xfrm>
            <a:off x="429260" y="3221355"/>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3"/>
                </a:lnTo>
                <a:lnTo>
                  <a:pt x="332232" y="103632"/>
                </a:lnTo>
                <a:lnTo>
                  <a:pt x="228600" y="0"/>
                </a:lnTo>
                <a:close/>
              </a:path>
            </a:pathLst>
          </a:custGeom>
          <a:solidFill>
            <a:srgbClr val="97002D"/>
          </a:solidFill>
        </p:spPr>
        <p:txBody>
          <a:bodyPr wrap="square" lIns="0" tIns="0" rIns="0" bIns="0" rtlCol="0"/>
          <a:lstStyle/>
          <a:p>
            <a:endParaRPr/>
          </a:p>
        </p:txBody>
      </p:sp>
      <p:sp>
        <p:nvSpPr>
          <p:cNvPr id="9" name="object 9"/>
          <p:cNvSpPr/>
          <p:nvPr/>
        </p:nvSpPr>
        <p:spPr>
          <a:xfrm>
            <a:off x="429260" y="3754755"/>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11" name="object 11"/>
          <p:cNvSpPr/>
          <p:nvPr/>
        </p:nvSpPr>
        <p:spPr>
          <a:xfrm>
            <a:off x="429260" y="4267200"/>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13" name="object 13"/>
          <p:cNvSpPr/>
          <p:nvPr/>
        </p:nvSpPr>
        <p:spPr>
          <a:xfrm>
            <a:off x="429260" y="18497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19" name="object 19"/>
          <p:cNvSpPr txBox="1"/>
          <p:nvPr/>
        </p:nvSpPr>
        <p:spPr>
          <a:xfrm>
            <a:off x="311302" y="914400"/>
            <a:ext cx="8491220" cy="566181"/>
          </a:xfrm>
          <a:prstGeom prst="rect">
            <a:avLst/>
          </a:prstGeom>
        </p:spPr>
        <p:txBody>
          <a:bodyPr vert="horz" wrap="square" lIns="0" tIns="103505" rIns="0" bIns="0" rtlCol="0">
            <a:spAutoFit/>
          </a:bodyPr>
          <a:lstStyle/>
          <a:p>
            <a:pPr marL="12700">
              <a:lnSpc>
                <a:spcPct val="100000"/>
              </a:lnSpc>
              <a:spcBef>
                <a:spcPts val="815"/>
              </a:spcBef>
            </a:pPr>
            <a:r>
              <a:rPr lang="en-IN" sz="1500" dirty="0">
                <a:solidFill>
                  <a:srgbClr val="404040"/>
                </a:solidFill>
                <a:latin typeface="Trebuchet MS"/>
                <a:cs typeface="Trebuchet MS"/>
              </a:rPr>
              <a:t>Following are details of outward supplies, inward supplies attracting RCM and import of goods and services on which amendment can be made.</a:t>
            </a:r>
            <a:endParaRPr sz="1500" dirty="0">
              <a:latin typeface="Trebuchet MS"/>
              <a:cs typeface="Trebuchet MS"/>
            </a:endParaRPr>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28</a:t>
            </a:fld>
            <a:endParaRPr lang="en-IN" dirty="0"/>
          </a:p>
        </p:txBody>
      </p:sp>
      <p:sp>
        <p:nvSpPr>
          <p:cNvPr id="23" name="object 11">
            <a:extLst>
              <a:ext uri="{FF2B5EF4-FFF2-40B4-BE49-F238E27FC236}">
                <a16:creationId xmlns:a16="http://schemas.microsoft.com/office/drawing/2014/main" id="{38A9A313-1292-4EC8-9E0F-01275D329CF1}"/>
              </a:ext>
            </a:extLst>
          </p:cNvPr>
          <p:cNvSpPr/>
          <p:nvPr/>
        </p:nvSpPr>
        <p:spPr>
          <a:xfrm>
            <a:off x="429260" y="2306955"/>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15" name="TextBox 14">
            <a:extLst>
              <a:ext uri="{FF2B5EF4-FFF2-40B4-BE49-F238E27FC236}">
                <a16:creationId xmlns:a16="http://schemas.microsoft.com/office/drawing/2014/main" id="{1AA9E160-158D-443F-B986-0D2F3BAC8DB8}"/>
              </a:ext>
            </a:extLst>
          </p:cNvPr>
          <p:cNvSpPr txBox="1"/>
          <p:nvPr/>
        </p:nvSpPr>
        <p:spPr>
          <a:xfrm>
            <a:off x="311302" y="4771072"/>
            <a:ext cx="8464550" cy="1477328"/>
          </a:xfrm>
          <a:prstGeom prst="rect">
            <a:avLst/>
          </a:prstGeom>
          <a:noFill/>
        </p:spPr>
        <p:txBody>
          <a:bodyPr wrap="square" rtlCol="0">
            <a:spAutoFit/>
          </a:bodyPr>
          <a:lstStyle/>
          <a:p>
            <a:r>
              <a:rPr lang="en-IN" sz="1500" spc="-5" dirty="0">
                <a:solidFill>
                  <a:srgbClr val="404040"/>
                </a:solidFill>
                <a:latin typeface="Trebuchet MS"/>
              </a:rPr>
              <a:t>Note</a:t>
            </a:r>
            <a:r>
              <a:rPr lang="en-IN" sz="1400" dirty="0">
                <a:solidFill>
                  <a:srgbClr val="404040"/>
                </a:solidFill>
                <a:latin typeface="Trebuchet MS" panose="020B0603020202020204" pitchFamily="34" charset="0"/>
              </a:rPr>
              <a:t>:</a:t>
            </a:r>
          </a:p>
          <a:p>
            <a:r>
              <a:rPr lang="en-IN" sz="1500" spc="-5" dirty="0">
                <a:solidFill>
                  <a:srgbClr val="404040"/>
                </a:solidFill>
                <a:latin typeface="Trebuchet MS"/>
              </a:rPr>
              <a:t>Any amendments that are not forming part of ANX-1A whereas forming part of ANX-1 have to be made in ANX-1 itself not in ANX-1A i.e., amendments in respect of </a:t>
            </a:r>
          </a:p>
          <a:p>
            <a:pPr marL="285750" indent="-285750">
              <a:buFont typeface="Arial" panose="020B0604020202020204" pitchFamily="34" charset="0"/>
              <a:buChar char="•"/>
            </a:pPr>
            <a:r>
              <a:rPr lang="en-IN" sz="1500" spc="-5" dirty="0">
                <a:solidFill>
                  <a:srgbClr val="404040"/>
                </a:solidFill>
                <a:latin typeface="Trebuchet MS"/>
              </a:rPr>
              <a:t>Supplies  made to registered persons,</a:t>
            </a:r>
          </a:p>
          <a:p>
            <a:pPr indent="-285750">
              <a:buFont typeface="Arial" panose="020B0604020202020204" pitchFamily="34" charset="0"/>
              <a:buChar char="•"/>
            </a:pPr>
            <a:r>
              <a:rPr lang="en-IN" sz="1500" spc="-5" dirty="0">
                <a:solidFill>
                  <a:srgbClr val="404040"/>
                </a:solidFill>
                <a:latin typeface="Trebuchet MS"/>
              </a:rPr>
              <a:t>Deemed exports, and</a:t>
            </a:r>
          </a:p>
          <a:p>
            <a:pPr indent="-285750">
              <a:buFont typeface="Arial" panose="020B0604020202020204" pitchFamily="34" charset="0"/>
              <a:buChar char="•"/>
            </a:pPr>
            <a:r>
              <a:rPr lang="en-IN" sz="1500" spc="-5" dirty="0">
                <a:solidFill>
                  <a:srgbClr val="404040"/>
                </a:solidFill>
                <a:latin typeface="Trebuchet MS"/>
              </a:rPr>
              <a:t>Supplies to SEZ with or without payment of tax</a:t>
            </a:r>
            <a:endParaRPr lang="en-IN" sz="1000" dirty="0">
              <a:latin typeface="Trebuchet MS" panose="020B0603020202020204" pitchFamily="34" charset="0"/>
            </a:endParaRPr>
          </a:p>
        </p:txBody>
      </p:sp>
    </p:spTree>
    <p:extLst>
      <p:ext uri="{BB962C8B-B14F-4D97-AF65-F5344CB8AC3E}">
        <p14:creationId xmlns:p14="http://schemas.microsoft.com/office/powerpoint/2010/main" val="1758505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81000" y="654508"/>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AMENDMENT TO ANX-1 (ANX-1A)</a:t>
            </a:r>
            <a:endParaRPr spc="-10" dirty="0"/>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29</a:t>
            </a:fld>
            <a:endParaRPr lang="en-IN" dirty="0"/>
          </a:p>
        </p:txBody>
      </p:sp>
      <p:sp>
        <p:nvSpPr>
          <p:cNvPr id="15" name="TextBox 14">
            <a:extLst>
              <a:ext uri="{FF2B5EF4-FFF2-40B4-BE49-F238E27FC236}">
                <a16:creationId xmlns:a16="http://schemas.microsoft.com/office/drawing/2014/main" id="{1AA9E160-158D-443F-B986-0D2F3BAC8DB8}"/>
              </a:ext>
            </a:extLst>
          </p:cNvPr>
          <p:cNvSpPr txBox="1"/>
          <p:nvPr/>
        </p:nvSpPr>
        <p:spPr>
          <a:xfrm>
            <a:off x="311302" y="1333143"/>
            <a:ext cx="8464550" cy="3247043"/>
          </a:xfrm>
          <a:prstGeom prst="rect">
            <a:avLst/>
          </a:prstGeom>
          <a:noFill/>
        </p:spPr>
        <p:txBody>
          <a:bodyPr wrap="square" rtlCol="0">
            <a:spAutoFit/>
          </a:bodyPr>
          <a:lstStyle/>
          <a:p>
            <a:pPr algn="just"/>
            <a:r>
              <a:rPr lang="en-IN" sz="1500" dirty="0">
                <a:solidFill>
                  <a:srgbClr val="404040"/>
                </a:solidFill>
                <a:latin typeface="Trebuchet MS" panose="020B0603020202020204" pitchFamily="34" charset="0"/>
              </a:rPr>
              <a:t>Other points:</a:t>
            </a:r>
          </a:p>
          <a:p>
            <a:pPr algn="just"/>
            <a:endParaRPr lang="en-IN" sz="1500" dirty="0">
              <a:solidFill>
                <a:srgbClr val="404040"/>
              </a:solidFill>
              <a:latin typeface="Trebuchet MS" panose="020B0603020202020204" pitchFamily="34" charset="0"/>
            </a:endParaRPr>
          </a:p>
          <a:p>
            <a:pPr marL="285750" indent="-285750" algn="just">
              <a:buFont typeface="Arial" panose="020B0604020202020204" pitchFamily="34" charset="0"/>
              <a:buChar char="•"/>
            </a:pPr>
            <a:r>
              <a:rPr lang="en-IN" sz="1500" spc="-5" dirty="0">
                <a:solidFill>
                  <a:srgbClr val="404040"/>
                </a:solidFill>
                <a:latin typeface="Trebuchet MS"/>
              </a:rPr>
              <a:t>Missing documents of prior period(s) shall not be reported in this ANX-1A but can be reported in ANX-1 itself.</a:t>
            </a:r>
          </a:p>
          <a:p>
            <a:pPr marL="285750" indent="-285750" algn="just">
              <a:buFont typeface="Arial" panose="020B0604020202020204" pitchFamily="34" charset="0"/>
              <a:buChar char="•"/>
            </a:pPr>
            <a:r>
              <a:rPr lang="en-IN" sz="1500" spc="-5" dirty="0">
                <a:solidFill>
                  <a:srgbClr val="404040"/>
                </a:solidFill>
                <a:latin typeface="Trebuchet MS"/>
              </a:rPr>
              <a:t>Invoices on which refund has already been claimed by the recipient shall not be open for amendment.</a:t>
            </a:r>
          </a:p>
          <a:p>
            <a:pPr marL="285750" indent="-285750" algn="just">
              <a:buFont typeface="Arial" panose="020B0604020202020204" pitchFamily="34" charset="0"/>
              <a:buChar char="•"/>
            </a:pPr>
            <a:r>
              <a:rPr lang="en-IN" sz="1500" spc="-5" dirty="0">
                <a:solidFill>
                  <a:srgbClr val="404040"/>
                </a:solidFill>
                <a:latin typeface="Trebuchet MS"/>
              </a:rPr>
              <a:t>Missing documents of the prior period ‘T’ shall be reported in ANX-1 itself of ‘</a:t>
            </a:r>
            <a:r>
              <a:rPr lang="en-IN" sz="1500" spc="-5" dirty="0" err="1">
                <a:solidFill>
                  <a:srgbClr val="404040"/>
                </a:solidFill>
                <a:latin typeface="Trebuchet MS"/>
              </a:rPr>
              <a:t>T+n</a:t>
            </a:r>
            <a:r>
              <a:rPr lang="en-IN" sz="1500" spc="-5" dirty="0">
                <a:solidFill>
                  <a:srgbClr val="404040"/>
                </a:solidFill>
                <a:latin typeface="Trebuchet MS"/>
              </a:rPr>
              <a:t>’ tax period and any amendment relating to that shall be made by amending return of tax period ‘T’.</a:t>
            </a:r>
          </a:p>
          <a:p>
            <a:pPr marL="285750" indent="-285750" algn="just">
              <a:buFont typeface="Arial" panose="020B0604020202020204" pitchFamily="34" charset="0"/>
              <a:buChar char="•"/>
            </a:pPr>
            <a:r>
              <a:rPr lang="en-US" sz="1500" spc="-5" dirty="0">
                <a:solidFill>
                  <a:srgbClr val="404040"/>
                </a:solidFill>
                <a:latin typeface="Trebuchet MS"/>
              </a:rPr>
              <a:t>ANX-1A will be deemed to have been filed upon filing the return in RET-1A.</a:t>
            </a:r>
          </a:p>
          <a:p>
            <a:pPr marL="285750" indent="-285750" algn="just">
              <a:buFont typeface="Arial" panose="020B0604020202020204" pitchFamily="34" charset="0"/>
              <a:buChar char="•"/>
            </a:pPr>
            <a:r>
              <a:rPr lang="en-US" sz="1500" spc="-5" dirty="0">
                <a:solidFill>
                  <a:srgbClr val="404040"/>
                </a:solidFill>
                <a:latin typeface="Trebuchet MS"/>
              </a:rPr>
              <a:t>Amendment can be filed as many times as provided in the Act read along with rules made thereunder but subject to the maximum cap of filing before the due date of Sep month return following the end of FY or the actual date of filing annual return which ever is earlier.</a:t>
            </a:r>
          </a:p>
          <a:p>
            <a:pPr marL="285750" indent="-285750" algn="just">
              <a:buFont typeface="Arial" panose="020B0604020202020204" pitchFamily="34" charset="0"/>
              <a:buChar char="•"/>
            </a:pPr>
            <a:r>
              <a:rPr lang="en-US" sz="1500" spc="-5" dirty="0">
                <a:solidFill>
                  <a:srgbClr val="404040"/>
                </a:solidFill>
                <a:latin typeface="Trebuchet MS"/>
              </a:rPr>
              <a:t>Excess input tax claimed will be liable for levy of interest under section 50 of the Act.</a:t>
            </a:r>
          </a:p>
          <a:p>
            <a:pPr marL="285750" indent="-285750" algn="just">
              <a:buFont typeface="Arial" panose="020B0604020202020204" pitchFamily="34" charset="0"/>
              <a:buChar char="•"/>
            </a:pPr>
            <a:endParaRPr lang="en-IN" sz="1000" dirty="0">
              <a:latin typeface="Trebuchet MS" panose="020B0603020202020204" pitchFamily="34" charset="0"/>
            </a:endParaRPr>
          </a:p>
        </p:txBody>
      </p:sp>
    </p:spTree>
    <p:extLst>
      <p:ext uri="{BB962C8B-B14F-4D97-AF65-F5344CB8AC3E}">
        <p14:creationId xmlns:p14="http://schemas.microsoft.com/office/powerpoint/2010/main" val="345080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04800" y="874395"/>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GST LIKELY REFORMS IN FY 2019-20</a:t>
            </a:r>
            <a:endParaRPr spc="-10" dirty="0"/>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a:t>
            </a:fld>
            <a:endParaRPr lang="en-IN" dirty="0"/>
          </a:p>
        </p:txBody>
      </p:sp>
      <p:graphicFrame>
        <p:nvGraphicFramePr>
          <p:cNvPr id="5" name="Diagram 4">
            <a:extLst>
              <a:ext uri="{FF2B5EF4-FFF2-40B4-BE49-F238E27FC236}">
                <a16:creationId xmlns:a16="http://schemas.microsoft.com/office/drawing/2014/main" id="{669264CB-4B40-419E-8367-652989D3D016}"/>
              </a:ext>
            </a:extLst>
          </p:cNvPr>
          <p:cNvGraphicFramePr/>
          <p:nvPr>
            <p:extLst>
              <p:ext uri="{D42A27DB-BD31-4B8C-83A1-F6EECF244321}">
                <p14:modId xmlns:p14="http://schemas.microsoft.com/office/powerpoint/2010/main" val="3361183870"/>
              </p:ext>
            </p:extLst>
          </p:nvPr>
        </p:nvGraphicFramePr>
        <p:xfrm>
          <a:off x="381000" y="1473200"/>
          <a:ext cx="7829195"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66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6159500" cy="421005"/>
          </a:xfrm>
          <a:prstGeom prst="rect">
            <a:avLst/>
          </a:prstGeom>
        </p:spPr>
        <p:txBody>
          <a:bodyPr vert="horz" wrap="square" lIns="0" tIns="12065" rIns="0" bIns="0" rtlCol="0">
            <a:spAutoFit/>
          </a:bodyPr>
          <a:lstStyle/>
          <a:p>
            <a:pPr marL="12700">
              <a:lnSpc>
                <a:spcPct val="100000"/>
              </a:lnSpc>
              <a:spcBef>
                <a:spcPts val="95"/>
              </a:spcBef>
            </a:pPr>
            <a:r>
              <a:rPr spc="-15" dirty="0">
                <a:solidFill>
                  <a:srgbClr val="FFFFFF"/>
                </a:solidFill>
              </a:rPr>
              <a:t>ADDITIONAL </a:t>
            </a:r>
            <a:r>
              <a:rPr spc="-20" dirty="0">
                <a:solidFill>
                  <a:srgbClr val="FFFFFF"/>
                </a:solidFill>
              </a:rPr>
              <a:t>REPORTING</a:t>
            </a:r>
            <a:r>
              <a:rPr dirty="0">
                <a:solidFill>
                  <a:srgbClr val="FFFFFF"/>
                </a:solidFill>
              </a:rPr>
              <a:t> </a:t>
            </a:r>
            <a:r>
              <a:rPr spc="-10" dirty="0">
                <a:solidFill>
                  <a:srgbClr val="FFFFFF"/>
                </a:solidFill>
              </a:rPr>
              <a:t>REQUIREMENTS</a:t>
            </a:r>
          </a:p>
        </p:txBody>
      </p:sp>
      <p:sp>
        <p:nvSpPr>
          <p:cNvPr id="4" name="Slide Number Placeholder 3">
            <a:extLst>
              <a:ext uri="{FF2B5EF4-FFF2-40B4-BE49-F238E27FC236}">
                <a16:creationId xmlns:a16="http://schemas.microsoft.com/office/drawing/2014/main" id="{DAEE0E76-EF30-4109-A811-95787CDB3FAE}"/>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30</a:t>
            </a:fld>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11302" y="839891"/>
            <a:ext cx="6159500" cy="421005"/>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spc="-15" dirty="0"/>
              <a:t>ADDITIONAL </a:t>
            </a:r>
            <a:r>
              <a:rPr spc="-20" dirty="0"/>
              <a:t>REPORTING</a:t>
            </a:r>
            <a:r>
              <a:rPr dirty="0"/>
              <a:t> </a:t>
            </a:r>
            <a:r>
              <a:rPr spc="-10" dirty="0"/>
              <a:t>REQUIREMENTS</a:t>
            </a:r>
          </a:p>
        </p:txBody>
      </p:sp>
      <p:graphicFrame>
        <p:nvGraphicFramePr>
          <p:cNvPr id="4" name="object 4"/>
          <p:cNvGraphicFramePr>
            <a:graphicFrameLocks noGrp="1"/>
          </p:cNvGraphicFramePr>
          <p:nvPr>
            <p:extLst>
              <p:ext uri="{D42A27DB-BD31-4B8C-83A1-F6EECF244321}">
                <p14:modId xmlns:p14="http://schemas.microsoft.com/office/powerpoint/2010/main" val="3644816181"/>
              </p:ext>
            </p:extLst>
          </p:nvPr>
        </p:nvGraphicFramePr>
        <p:xfrm>
          <a:off x="317500" y="2373248"/>
          <a:ext cx="8464550" cy="3735705"/>
        </p:xfrm>
        <a:graphic>
          <a:graphicData uri="http://schemas.openxmlformats.org/drawingml/2006/table">
            <a:tbl>
              <a:tblPr firstRow="1" bandRow="1">
                <a:tableStyleId>{2D5ABB26-0587-4C30-8999-92F81FD0307C}</a:tableStyleId>
              </a:tblPr>
              <a:tblGrid>
                <a:gridCol w="590550">
                  <a:extLst>
                    <a:ext uri="{9D8B030D-6E8A-4147-A177-3AD203B41FA5}">
                      <a16:colId xmlns:a16="http://schemas.microsoft.com/office/drawing/2014/main" val="20000"/>
                    </a:ext>
                  </a:extLst>
                </a:gridCol>
                <a:gridCol w="7874000">
                  <a:extLst>
                    <a:ext uri="{9D8B030D-6E8A-4147-A177-3AD203B41FA5}">
                      <a16:colId xmlns:a16="http://schemas.microsoft.com/office/drawing/2014/main" val="20001"/>
                    </a:ext>
                  </a:extLst>
                </a:gridCol>
              </a:tblGrid>
              <a:tr h="45529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1095"/>
                        </a:spcBef>
                      </a:pPr>
                      <a:r>
                        <a:rPr sz="1100" dirty="0">
                          <a:solidFill>
                            <a:srgbClr val="404040"/>
                          </a:solidFill>
                          <a:latin typeface="Trebuchet MS"/>
                          <a:cs typeface="Trebuchet MS"/>
                        </a:rPr>
                        <a:t>Advances received on </a:t>
                      </a:r>
                      <a:r>
                        <a:rPr sz="1100" spc="-5" dirty="0">
                          <a:solidFill>
                            <a:srgbClr val="404040"/>
                          </a:solidFill>
                          <a:latin typeface="Trebuchet MS"/>
                          <a:cs typeface="Trebuchet MS"/>
                        </a:rPr>
                        <a:t>account </a:t>
                      </a:r>
                      <a:r>
                        <a:rPr sz="1100" dirty="0">
                          <a:solidFill>
                            <a:srgbClr val="404040"/>
                          </a:solidFill>
                          <a:latin typeface="Trebuchet MS"/>
                          <a:cs typeface="Trebuchet MS"/>
                        </a:rPr>
                        <a:t>of supply of services </a:t>
                      </a:r>
                      <a:r>
                        <a:rPr sz="1100" spc="-5" dirty="0">
                          <a:solidFill>
                            <a:srgbClr val="404040"/>
                          </a:solidFill>
                          <a:latin typeface="Trebuchet MS"/>
                          <a:cs typeface="Trebuchet MS"/>
                        </a:rPr>
                        <a:t>to </a:t>
                      </a:r>
                      <a:r>
                        <a:rPr sz="1100" dirty="0">
                          <a:solidFill>
                            <a:srgbClr val="404040"/>
                          </a:solidFill>
                          <a:latin typeface="Trebuchet MS"/>
                          <a:cs typeface="Trebuchet MS"/>
                        </a:rPr>
                        <a:t>be reported </a:t>
                      </a:r>
                      <a:r>
                        <a:rPr sz="1100" spc="-5" dirty="0">
                          <a:solidFill>
                            <a:srgbClr val="404040"/>
                          </a:solidFill>
                          <a:latin typeface="Trebuchet MS"/>
                          <a:cs typeface="Trebuchet MS"/>
                        </a:rPr>
                        <a:t>in GST </a:t>
                      </a:r>
                      <a:r>
                        <a:rPr sz="1100" dirty="0">
                          <a:solidFill>
                            <a:srgbClr val="404040"/>
                          </a:solidFill>
                          <a:latin typeface="Trebuchet MS"/>
                          <a:cs typeface="Trebuchet MS"/>
                        </a:rPr>
                        <a:t>RET-1 </a:t>
                      </a:r>
                      <a:r>
                        <a:rPr sz="1100" spc="-5" dirty="0">
                          <a:solidFill>
                            <a:srgbClr val="404040"/>
                          </a:solidFill>
                          <a:latin typeface="Trebuchet MS"/>
                          <a:cs typeface="Trebuchet MS"/>
                        </a:rPr>
                        <a:t>and </a:t>
                      </a:r>
                      <a:r>
                        <a:rPr sz="1100" dirty="0">
                          <a:solidFill>
                            <a:srgbClr val="404040"/>
                          </a:solidFill>
                          <a:latin typeface="Trebuchet MS"/>
                          <a:cs typeface="Trebuchet MS"/>
                        </a:rPr>
                        <a:t>not </a:t>
                      </a:r>
                      <a:r>
                        <a:rPr sz="1100" spc="-5" dirty="0">
                          <a:solidFill>
                            <a:srgbClr val="404040"/>
                          </a:solidFill>
                          <a:latin typeface="Trebuchet MS"/>
                          <a:cs typeface="Trebuchet MS"/>
                        </a:rPr>
                        <a:t>GST</a:t>
                      </a:r>
                      <a:r>
                        <a:rPr sz="1100" spc="-140" dirty="0">
                          <a:solidFill>
                            <a:srgbClr val="404040"/>
                          </a:solidFill>
                          <a:latin typeface="Trebuchet MS"/>
                          <a:cs typeface="Trebuchet MS"/>
                        </a:rPr>
                        <a:t> </a:t>
                      </a:r>
                      <a:r>
                        <a:rPr sz="1100" dirty="0">
                          <a:solidFill>
                            <a:srgbClr val="404040"/>
                          </a:solidFill>
                          <a:latin typeface="Trebuchet MS"/>
                          <a:cs typeface="Trebuchet MS"/>
                        </a:rPr>
                        <a:t>ANX-1</a:t>
                      </a:r>
                      <a:endParaRPr sz="1100" dirty="0">
                        <a:latin typeface="Trebuchet MS"/>
                        <a:cs typeface="Trebuchet MS"/>
                      </a:endParaRPr>
                    </a:p>
                  </a:txBody>
                  <a:tcPr marL="0" marR="0" marT="13906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0"/>
                  </a:ext>
                </a:extLst>
              </a:tr>
              <a:tr h="52387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710"/>
                        </a:spcBef>
                      </a:pPr>
                      <a:r>
                        <a:rPr sz="1100" spc="-5" dirty="0">
                          <a:solidFill>
                            <a:srgbClr val="404040"/>
                          </a:solidFill>
                          <a:latin typeface="Trebuchet MS"/>
                          <a:cs typeface="Trebuchet MS"/>
                        </a:rPr>
                        <a:t>HSN</a:t>
                      </a:r>
                      <a:r>
                        <a:rPr sz="1100" spc="240" dirty="0">
                          <a:solidFill>
                            <a:srgbClr val="404040"/>
                          </a:solidFill>
                          <a:latin typeface="Trebuchet MS"/>
                          <a:cs typeface="Trebuchet MS"/>
                        </a:rPr>
                        <a:t> </a:t>
                      </a:r>
                      <a:r>
                        <a:rPr sz="1100" dirty="0">
                          <a:solidFill>
                            <a:srgbClr val="404040"/>
                          </a:solidFill>
                          <a:latin typeface="Trebuchet MS"/>
                          <a:cs typeface="Trebuchet MS"/>
                        </a:rPr>
                        <a:t>details</a:t>
                      </a:r>
                      <a:r>
                        <a:rPr sz="1100" spc="254" dirty="0">
                          <a:solidFill>
                            <a:srgbClr val="404040"/>
                          </a:solidFill>
                          <a:latin typeface="Trebuchet MS"/>
                          <a:cs typeface="Trebuchet MS"/>
                        </a:rPr>
                        <a:t> </a:t>
                      </a:r>
                      <a:r>
                        <a:rPr sz="1100" dirty="0">
                          <a:solidFill>
                            <a:srgbClr val="404040"/>
                          </a:solidFill>
                          <a:latin typeface="Trebuchet MS"/>
                          <a:cs typeface="Trebuchet MS"/>
                        </a:rPr>
                        <a:t>(of</a:t>
                      </a:r>
                      <a:r>
                        <a:rPr sz="1100" spc="245" dirty="0">
                          <a:solidFill>
                            <a:srgbClr val="404040"/>
                          </a:solidFill>
                          <a:latin typeface="Trebuchet MS"/>
                          <a:cs typeface="Trebuchet MS"/>
                        </a:rPr>
                        <a:t> </a:t>
                      </a:r>
                      <a:r>
                        <a:rPr sz="1100" spc="-5" dirty="0">
                          <a:solidFill>
                            <a:srgbClr val="404040"/>
                          </a:solidFill>
                          <a:latin typeface="Trebuchet MS"/>
                          <a:cs typeface="Trebuchet MS"/>
                        </a:rPr>
                        <a:t>minimum</a:t>
                      </a:r>
                      <a:r>
                        <a:rPr sz="1100" spc="240" dirty="0">
                          <a:solidFill>
                            <a:srgbClr val="404040"/>
                          </a:solidFill>
                          <a:latin typeface="Trebuchet MS"/>
                          <a:cs typeface="Trebuchet MS"/>
                        </a:rPr>
                        <a:t> </a:t>
                      </a:r>
                      <a:r>
                        <a:rPr sz="1100" dirty="0">
                          <a:solidFill>
                            <a:srgbClr val="404040"/>
                          </a:solidFill>
                          <a:latin typeface="Trebuchet MS"/>
                          <a:cs typeface="Trebuchet MS"/>
                        </a:rPr>
                        <a:t>6</a:t>
                      </a:r>
                      <a:r>
                        <a:rPr sz="1100" spc="245" dirty="0">
                          <a:solidFill>
                            <a:srgbClr val="404040"/>
                          </a:solidFill>
                          <a:latin typeface="Trebuchet MS"/>
                          <a:cs typeface="Trebuchet MS"/>
                        </a:rPr>
                        <a:t> </a:t>
                      </a:r>
                      <a:r>
                        <a:rPr sz="1100" spc="-5" dirty="0">
                          <a:solidFill>
                            <a:srgbClr val="404040"/>
                          </a:solidFill>
                          <a:latin typeface="Trebuchet MS"/>
                          <a:cs typeface="Trebuchet MS"/>
                        </a:rPr>
                        <a:t>digits)</a:t>
                      </a:r>
                      <a:r>
                        <a:rPr sz="1100" spc="254" dirty="0">
                          <a:solidFill>
                            <a:srgbClr val="404040"/>
                          </a:solidFill>
                          <a:latin typeface="Trebuchet MS"/>
                          <a:cs typeface="Trebuchet MS"/>
                        </a:rPr>
                        <a:t> </a:t>
                      </a:r>
                      <a:r>
                        <a:rPr sz="1100" spc="-5" dirty="0">
                          <a:solidFill>
                            <a:srgbClr val="404040"/>
                          </a:solidFill>
                          <a:latin typeface="Trebuchet MS"/>
                          <a:cs typeface="Trebuchet MS"/>
                        </a:rPr>
                        <a:t>to</a:t>
                      </a:r>
                      <a:r>
                        <a:rPr sz="1100" spc="254" dirty="0">
                          <a:solidFill>
                            <a:srgbClr val="404040"/>
                          </a:solidFill>
                          <a:latin typeface="Trebuchet MS"/>
                          <a:cs typeface="Trebuchet MS"/>
                        </a:rPr>
                        <a:t> </a:t>
                      </a:r>
                      <a:r>
                        <a:rPr sz="1100" dirty="0">
                          <a:solidFill>
                            <a:srgbClr val="404040"/>
                          </a:solidFill>
                          <a:latin typeface="Trebuchet MS"/>
                          <a:cs typeface="Trebuchet MS"/>
                        </a:rPr>
                        <a:t>be</a:t>
                      </a:r>
                      <a:r>
                        <a:rPr sz="1100" spc="245" dirty="0">
                          <a:solidFill>
                            <a:srgbClr val="404040"/>
                          </a:solidFill>
                          <a:latin typeface="Trebuchet MS"/>
                          <a:cs typeface="Trebuchet MS"/>
                        </a:rPr>
                        <a:t> </a:t>
                      </a:r>
                      <a:r>
                        <a:rPr sz="1100" spc="-5" dirty="0">
                          <a:solidFill>
                            <a:srgbClr val="404040"/>
                          </a:solidFill>
                          <a:latin typeface="Trebuchet MS"/>
                          <a:cs typeface="Trebuchet MS"/>
                        </a:rPr>
                        <a:t>reported</a:t>
                      </a:r>
                      <a:r>
                        <a:rPr sz="1100" spc="254" dirty="0">
                          <a:solidFill>
                            <a:srgbClr val="404040"/>
                          </a:solidFill>
                          <a:latin typeface="Trebuchet MS"/>
                          <a:cs typeface="Trebuchet MS"/>
                        </a:rPr>
                        <a:t> </a:t>
                      </a:r>
                      <a:r>
                        <a:rPr sz="1100" dirty="0">
                          <a:solidFill>
                            <a:srgbClr val="404040"/>
                          </a:solidFill>
                          <a:latin typeface="Trebuchet MS"/>
                          <a:cs typeface="Trebuchet MS"/>
                        </a:rPr>
                        <a:t>for</a:t>
                      </a:r>
                      <a:r>
                        <a:rPr sz="1100" spc="250" dirty="0">
                          <a:solidFill>
                            <a:srgbClr val="404040"/>
                          </a:solidFill>
                          <a:latin typeface="Trebuchet MS"/>
                          <a:cs typeface="Trebuchet MS"/>
                        </a:rPr>
                        <a:t> </a:t>
                      </a:r>
                      <a:r>
                        <a:rPr sz="1100" spc="-5" dirty="0">
                          <a:solidFill>
                            <a:srgbClr val="404040"/>
                          </a:solidFill>
                          <a:latin typeface="Trebuchet MS"/>
                          <a:cs typeface="Trebuchet MS"/>
                        </a:rPr>
                        <a:t>each</a:t>
                      </a:r>
                      <a:r>
                        <a:rPr sz="1100" spc="245" dirty="0">
                          <a:solidFill>
                            <a:srgbClr val="404040"/>
                          </a:solidFill>
                          <a:latin typeface="Trebuchet MS"/>
                          <a:cs typeface="Trebuchet MS"/>
                        </a:rPr>
                        <a:t> </a:t>
                      </a:r>
                      <a:r>
                        <a:rPr sz="1100" spc="-5" dirty="0">
                          <a:solidFill>
                            <a:srgbClr val="404040"/>
                          </a:solidFill>
                          <a:latin typeface="Trebuchet MS"/>
                          <a:cs typeface="Trebuchet MS"/>
                        </a:rPr>
                        <a:t>line</a:t>
                      </a:r>
                      <a:r>
                        <a:rPr sz="1100" spc="250" dirty="0">
                          <a:solidFill>
                            <a:srgbClr val="404040"/>
                          </a:solidFill>
                          <a:latin typeface="Trebuchet MS"/>
                          <a:cs typeface="Trebuchet MS"/>
                        </a:rPr>
                        <a:t> </a:t>
                      </a:r>
                      <a:r>
                        <a:rPr sz="1100" spc="-5" dirty="0">
                          <a:solidFill>
                            <a:srgbClr val="404040"/>
                          </a:solidFill>
                          <a:latin typeface="Trebuchet MS"/>
                          <a:cs typeface="Trebuchet MS"/>
                        </a:rPr>
                        <a:t>item</a:t>
                      </a:r>
                      <a:r>
                        <a:rPr sz="1100" spc="240" dirty="0">
                          <a:solidFill>
                            <a:srgbClr val="404040"/>
                          </a:solidFill>
                          <a:latin typeface="Trebuchet MS"/>
                          <a:cs typeface="Trebuchet MS"/>
                        </a:rPr>
                        <a:t> </a:t>
                      </a:r>
                      <a:r>
                        <a:rPr sz="1100" spc="-5" dirty="0">
                          <a:solidFill>
                            <a:srgbClr val="404040"/>
                          </a:solidFill>
                          <a:latin typeface="Trebuchet MS"/>
                          <a:cs typeface="Trebuchet MS"/>
                        </a:rPr>
                        <a:t>in</a:t>
                      </a:r>
                      <a:r>
                        <a:rPr sz="1100" spc="245" dirty="0">
                          <a:solidFill>
                            <a:srgbClr val="404040"/>
                          </a:solidFill>
                          <a:latin typeface="Trebuchet MS"/>
                          <a:cs typeface="Trebuchet MS"/>
                        </a:rPr>
                        <a:t> </a:t>
                      </a:r>
                      <a:r>
                        <a:rPr sz="1100" dirty="0">
                          <a:solidFill>
                            <a:srgbClr val="404040"/>
                          </a:solidFill>
                          <a:latin typeface="Trebuchet MS"/>
                          <a:cs typeface="Trebuchet MS"/>
                        </a:rPr>
                        <a:t>a</a:t>
                      </a:r>
                      <a:r>
                        <a:rPr sz="1100" spc="265" dirty="0">
                          <a:solidFill>
                            <a:srgbClr val="404040"/>
                          </a:solidFill>
                          <a:latin typeface="Trebuchet MS"/>
                          <a:cs typeface="Trebuchet MS"/>
                        </a:rPr>
                        <a:t> </a:t>
                      </a:r>
                      <a:r>
                        <a:rPr sz="1100" dirty="0">
                          <a:solidFill>
                            <a:srgbClr val="404040"/>
                          </a:solidFill>
                          <a:latin typeface="Trebuchet MS"/>
                          <a:cs typeface="Trebuchet MS"/>
                        </a:rPr>
                        <a:t>single</a:t>
                      </a:r>
                      <a:r>
                        <a:rPr sz="1100" spc="250" dirty="0">
                          <a:solidFill>
                            <a:srgbClr val="404040"/>
                          </a:solidFill>
                          <a:latin typeface="Trebuchet MS"/>
                          <a:cs typeface="Trebuchet MS"/>
                        </a:rPr>
                        <a:t> </a:t>
                      </a:r>
                      <a:r>
                        <a:rPr sz="1100" dirty="0">
                          <a:solidFill>
                            <a:srgbClr val="404040"/>
                          </a:solidFill>
                          <a:latin typeface="Trebuchet MS"/>
                          <a:cs typeface="Trebuchet MS"/>
                        </a:rPr>
                        <a:t>invoice.</a:t>
                      </a:r>
                      <a:r>
                        <a:rPr sz="1100" spc="250" dirty="0">
                          <a:solidFill>
                            <a:srgbClr val="404040"/>
                          </a:solidFill>
                          <a:latin typeface="Trebuchet MS"/>
                          <a:cs typeface="Trebuchet MS"/>
                        </a:rPr>
                        <a:t> </a:t>
                      </a:r>
                      <a:r>
                        <a:rPr sz="1100" spc="-10" dirty="0">
                          <a:solidFill>
                            <a:srgbClr val="404040"/>
                          </a:solidFill>
                          <a:latin typeface="Trebuchet MS"/>
                          <a:cs typeface="Trebuchet MS"/>
                        </a:rPr>
                        <a:t>HSN</a:t>
                      </a:r>
                      <a:r>
                        <a:rPr sz="1100" spc="235" dirty="0">
                          <a:solidFill>
                            <a:srgbClr val="404040"/>
                          </a:solidFill>
                          <a:latin typeface="Trebuchet MS"/>
                          <a:cs typeface="Trebuchet MS"/>
                        </a:rPr>
                        <a:t> </a:t>
                      </a:r>
                      <a:r>
                        <a:rPr sz="1100" dirty="0">
                          <a:solidFill>
                            <a:srgbClr val="404040"/>
                          </a:solidFill>
                          <a:latin typeface="Trebuchet MS"/>
                          <a:cs typeface="Trebuchet MS"/>
                        </a:rPr>
                        <a:t>mapping</a:t>
                      </a:r>
                      <a:r>
                        <a:rPr sz="1100" spc="245" dirty="0">
                          <a:solidFill>
                            <a:srgbClr val="404040"/>
                          </a:solidFill>
                          <a:latin typeface="Trebuchet MS"/>
                          <a:cs typeface="Trebuchet MS"/>
                        </a:rPr>
                        <a:t> </a:t>
                      </a:r>
                      <a:r>
                        <a:rPr sz="1100" spc="-5" dirty="0">
                          <a:solidFill>
                            <a:srgbClr val="404040"/>
                          </a:solidFill>
                          <a:latin typeface="Trebuchet MS"/>
                          <a:cs typeface="Trebuchet MS"/>
                        </a:rPr>
                        <a:t>to</a:t>
                      </a:r>
                      <a:r>
                        <a:rPr sz="1100" spc="254" dirty="0">
                          <a:solidFill>
                            <a:srgbClr val="404040"/>
                          </a:solidFill>
                          <a:latin typeface="Trebuchet MS"/>
                          <a:cs typeface="Trebuchet MS"/>
                        </a:rPr>
                        <a:t> </a:t>
                      </a:r>
                      <a:r>
                        <a:rPr sz="1100" dirty="0">
                          <a:solidFill>
                            <a:srgbClr val="404040"/>
                          </a:solidFill>
                          <a:latin typeface="Trebuchet MS"/>
                          <a:cs typeface="Trebuchet MS"/>
                        </a:rPr>
                        <a:t>be</a:t>
                      </a:r>
                      <a:r>
                        <a:rPr sz="1100" spc="245" dirty="0">
                          <a:solidFill>
                            <a:srgbClr val="404040"/>
                          </a:solidFill>
                          <a:latin typeface="Trebuchet MS"/>
                          <a:cs typeface="Trebuchet MS"/>
                        </a:rPr>
                        <a:t> </a:t>
                      </a:r>
                      <a:r>
                        <a:rPr sz="1100" dirty="0">
                          <a:solidFill>
                            <a:srgbClr val="404040"/>
                          </a:solidFill>
                          <a:latin typeface="Trebuchet MS"/>
                          <a:cs typeface="Trebuchet MS"/>
                        </a:rPr>
                        <a:t>done</a:t>
                      </a:r>
                      <a:endParaRPr sz="1100" dirty="0">
                        <a:latin typeface="Trebuchet MS"/>
                        <a:cs typeface="Trebuchet MS"/>
                      </a:endParaRPr>
                    </a:p>
                    <a:p>
                      <a:pPr marL="97790">
                        <a:lnSpc>
                          <a:spcPct val="100000"/>
                        </a:lnSpc>
                      </a:pPr>
                      <a:r>
                        <a:rPr sz="1100" dirty="0">
                          <a:solidFill>
                            <a:srgbClr val="404040"/>
                          </a:solidFill>
                          <a:latin typeface="Trebuchet MS"/>
                          <a:cs typeface="Trebuchet MS"/>
                        </a:rPr>
                        <a:t>extensively.</a:t>
                      </a:r>
                      <a:endParaRPr sz="1100" dirty="0">
                        <a:latin typeface="Trebuchet MS"/>
                        <a:cs typeface="Trebuchet MS"/>
                      </a:endParaRPr>
                    </a:p>
                  </a:txBody>
                  <a:tcPr marL="0" marR="0" marT="9017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52387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120">
                        <a:lnSpc>
                          <a:spcPct val="100000"/>
                        </a:lnSpc>
                        <a:spcBef>
                          <a:spcPts val="710"/>
                        </a:spcBef>
                      </a:pPr>
                      <a:r>
                        <a:rPr sz="1100" spc="-5" dirty="0">
                          <a:solidFill>
                            <a:srgbClr val="404040"/>
                          </a:solidFill>
                          <a:latin typeface="Trebuchet MS"/>
                          <a:cs typeface="Trebuchet MS"/>
                        </a:rPr>
                        <a:t>Inward supplies attracting GST </a:t>
                      </a:r>
                      <a:r>
                        <a:rPr sz="1100" spc="-10" dirty="0">
                          <a:solidFill>
                            <a:srgbClr val="404040"/>
                          </a:solidFill>
                          <a:latin typeface="Trebuchet MS"/>
                          <a:cs typeface="Trebuchet MS"/>
                        </a:rPr>
                        <a:t>under </a:t>
                      </a:r>
                      <a:r>
                        <a:rPr sz="1100" spc="-5" dirty="0">
                          <a:solidFill>
                            <a:srgbClr val="404040"/>
                          </a:solidFill>
                          <a:latin typeface="Trebuchet MS"/>
                          <a:cs typeface="Trebuchet MS"/>
                        </a:rPr>
                        <a:t>RCM </a:t>
                      </a:r>
                      <a:r>
                        <a:rPr sz="1100" spc="-15" dirty="0">
                          <a:solidFill>
                            <a:srgbClr val="404040"/>
                          </a:solidFill>
                          <a:latin typeface="Trebuchet MS"/>
                          <a:cs typeface="Trebuchet MS"/>
                        </a:rPr>
                        <a:t>to </a:t>
                      </a:r>
                      <a:r>
                        <a:rPr sz="1100" spc="-10" dirty="0">
                          <a:solidFill>
                            <a:srgbClr val="404040"/>
                          </a:solidFill>
                          <a:latin typeface="Trebuchet MS"/>
                          <a:cs typeface="Trebuchet MS"/>
                        </a:rPr>
                        <a:t>be </a:t>
                      </a:r>
                      <a:r>
                        <a:rPr sz="1100" dirty="0">
                          <a:solidFill>
                            <a:srgbClr val="404040"/>
                          </a:solidFill>
                          <a:latin typeface="Trebuchet MS"/>
                          <a:cs typeface="Trebuchet MS"/>
                        </a:rPr>
                        <a:t>reported basis </a:t>
                      </a:r>
                      <a:r>
                        <a:rPr sz="1100" spc="-5" dirty="0">
                          <a:solidFill>
                            <a:srgbClr val="404040"/>
                          </a:solidFill>
                          <a:latin typeface="Trebuchet MS"/>
                          <a:cs typeface="Trebuchet MS"/>
                        </a:rPr>
                        <a:t>supplier GSTIN (in case </a:t>
                      </a:r>
                      <a:r>
                        <a:rPr sz="1100" dirty="0">
                          <a:solidFill>
                            <a:srgbClr val="404040"/>
                          </a:solidFill>
                          <a:latin typeface="Trebuchet MS"/>
                          <a:cs typeface="Trebuchet MS"/>
                        </a:rPr>
                        <a:t>of </a:t>
                      </a:r>
                      <a:r>
                        <a:rPr sz="1100" spc="-10" dirty="0">
                          <a:solidFill>
                            <a:srgbClr val="404040"/>
                          </a:solidFill>
                          <a:latin typeface="Trebuchet MS"/>
                          <a:cs typeface="Trebuchet MS"/>
                        </a:rPr>
                        <a:t>unregistered </a:t>
                      </a:r>
                      <a:r>
                        <a:rPr sz="1100" spc="-5" dirty="0">
                          <a:solidFill>
                            <a:srgbClr val="404040"/>
                          </a:solidFill>
                          <a:latin typeface="Trebuchet MS"/>
                          <a:cs typeface="Trebuchet MS"/>
                        </a:rPr>
                        <a:t>vendors, </a:t>
                      </a:r>
                      <a:r>
                        <a:rPr sz="1100" dirty="0">
                          <a:solidFill>
                            <a:srgbClr val="404040"/>
                          </a:solidFill>
                          <a:latin typeface="Trebuchet MS"/>
                          <a:cs typeface="Trebuchet MS"/>
                        </a:rPr>
                        <a:t>PAN  </a:t>
                      </a:r>
                      <a:r>
                        <a:rPr sz="1100" spc="-5" dirty="0">
                          <a:solidFill>
                            <a:srgbClr val="404040"/>
                          </a:solidFill>
                          <a:latin typeface="Trebuchet MS"/>
                          <a:cs typeface="Trebuchet MS"/>
                        </a:rPr>
                        <a:t>details to </a:t>
                      </a:r>
                      <a:r>
                        <a:rPr sz="1100" dirty="0">
                          <a:solidFill>
                            <a:srgbClr val="404040"/>
                          </a:solidFill>
                          <a:latin typeface="Trebuchet MS"/>
                          <a:cs typeface="Trebuchet MS"/>
                        </a:rPr>
                        <a:t>be</a:t>
                      </a:r>
                      <a:r>
                        <a:rPr sz="1100" spc="-20" dirty="0">
                          <a:solidFill>
                            <a:srgbClr val="404040"/>
                          </a:solidFill>
                          <a:latin typeface="Trebuchet MS"/>
                          <a:cs typeface="Trebuchet MS"/>
                        </a:rPr>
                        <a:t> </a:t>
                      </a:r>
                      <a:r>
                        <a:rPr sz="1100" dirty="0">
                          <a:solidFill>
                            <a:srgbClr val="404040"/>
                          </a:solidFill>
                          <a:latin typeface="Trebuchet MS"/>
                          <a:cs typeface="Trebuchet MS"/>
                        </a:rPr>
                        <a:t>reported).</a:t>
                      </a:r>
                      <a:endParaRPr sz="1100" dirty="0">
                        <a:latin typeface="Trebuchet MS"/>
                        <a:cs typeface="Trebuchet MS"/>
                      </a:endParaRPr>
                    </a:p>
                  </a:txBody>
                  <a:tcPr marL="0" marR="0" marT="9017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r h="45529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1100"/>
                        </a:spcBef>
                      </a:pPr>
                      <a:r>
                        <a:rPr sz="1100" spc="-5" dirty="0">
                          <a:solidFill>
                            <a:srgbClr val="404040"/>
                          </a:solidFill>
                          <a:latin typeface="Trebuchet MS"/>
                          <a:cs typeface="Trebuchet MS"/>
                        </a:rPr>
                        <a:t>Details pertaining to </a:t>
                      </a:r>
                      <a:r>
                        <a:rPr sz="1100" dirty="0">
                          <a:solidFill>
                            <a:srgbClr val="404040"/>
                          </a:solidFill>
                          <a:latin typeface="Trebuchet MS"/>
                          <a:cs typeface="Trebuchet MS"/>
                        </a:rPr>
                        <a:t>document no., </a:t>
                      </a:r>
                      <a:r>
                        <a:rPr sz="1100" spc="-5" dirty="0">
                          <a:solidFill>
                            <a:srgbClr val="404040"/>
                          </a:solidFill>
                          <a:latin typeface="Trebuchet MS"/>
                          <a:cs typeface="Trebuchet MS"/>
                        </a:rPr>
                        <a:t>date, and </a:t>
                      </a:r>
                      <a:r>
                        <a:rPr sz="1100" dirty="0">
                          <a:solidFill>
                            <a:srgbClr val="404040"/>
                          </a:solidFill>
                          <a:latin typeface="Trebuchet MS"/>
                          <a:cs typeface="Trebuchet MS"/>
                        </a:rPr>
                        <a:t>value of imported </a:t>
                      </a:r>
                      <a:r>
                        <a:rPr sz="1100" spc="5" dirty="0">
                          <a:solidFill>
                            <a:srgbClr val="404040"/>
                          </a:solidFill>
                          <a:latin typeface="Trebuchet MS"/>
                          <a:cs typeface="Trebuchet MS"/>
                        </a:rPr>
                        <a:t>goods </a:t>
                      </a:r>
                      <a:r>
                        <a:rPr sz="1100" dirty="0">
                          <a:solidFill>
                            <a:srgbClr val="404040"/>
                          </a:solidFill>
                          <a:latin typeface="Trebuchet MS"/>
                          <a:cs typeface="Trebuchet MS"/>
                        </a:rPr>
                        <a:t>shall be</a:t>
                      </a:r>
                      <a:r>
                        <a:rPr sz="1100" spc="-114" dirty="0">
                          <a:solidFill>
                            <a:srgbClr val="404040"/>
                          </a:solidFill>
                          <a:latin typeface="Trebuchet MS"/>
                          <a:cs typeface="Trebuchet MS"/>
                        </a:rPr>
                        <a:t> </a:t>
                      </a:r>
                      <a:r>
                        <a:rPr sz="1100" dirty="0">
                          <a:solidFill>
                            <a:srgbClr val="404040"/>
                          </a:solidFill>
                          <a:latin typeface="Trebuchet MS"/>
                          <a:cs typeface="Trebuchet MS"/>
                        </a:rPr>
                        <a:t>disclosed.</a:t>
                      </a:r>
                      <a:endParaRPr sz="1100" dirty="0">
                        <a:latin typeface="Trebuchet MS"/>
                        <a:cs typeface="Trebuchet MS"/>
                      </a:endParaRPr>
                    </a:p>
                  </a:txBody>
                  <a:tcPr marL="0" marR="0" marT="13970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3"/>
                  </a:ext>
                </a:extLst>
              </a:tr>
              <a:tr h="52387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715"/>
                        </a:spcBef>
                      </a:pPr>
                      <a:r>
                        <a:rPr sz="1100" spc="-5" dirty="0">
                          <a:solidFill>
                            <a:srgbClr val="404040"/>
                          </a:solidFill>
                          <a:latin typeface="Trebuchet MS"/>
                          <a:cs typeface="Trebuchet MS"/>
                        </a:rPr>
                        <a:t>Supplier</a:t>
                      </a:r>
                      <a:r>
                        <a:rPr sz="1100" spc="204" dirty="0">
                          <a:solidFill>
                            <a:srgbClr val="404040"/>
                          </a:solidFill>
                          <a:latin typeface="Trebuchet MS"/>
                          <a:cs typeface="Trebuchet MS"/>
                        </a:rPr>
                        <a:t> </a:t>
                      </a:r>
                      <a:r>
                        <a:rPr sz="1100" dirty="0">
                          <a:solidFill>
                            <a:srgbClr val="404040"/>
                          </a:solidFill>
                          <a:latin typeface="Trebuchet MS"/>
                          <a:cs typeface="Trebuchet MS"/>
                        </a:rPr>
                        <a:t>can</a:t>
                      </a:r>
                      <a:r>
                        <a:rPr sz="1100" spc="200" dirty="0">
                          <a:solidFill>
                            <a:srgbClr val="404040"/>
                          </a:solidFill>
                          <a:latin typeface="Trebuchet MS"/>
                          <a:cs typeface="Trebuchet MS"/>
                        </a:rPr>
                        <a:t> </a:t>
                      </a:r>
                      <a:r>
                        <a:rPr sz="1100" dirty="0">
                          <a:solidFill>
                            <a:srgbClr val="404040"/>
                          </a:solidFill>
                          <a:latin typeface="Trebuchet MS"/>
                          <a:cs typeface="Trebuchet MS"/>
                        </a:rPr>
                        <a:t>edit</a:t>
                      </a:r>
                      <a:r>
                        <a:rPr sz="1100" spc="195" dirty="0">
                          <a:solidFill>
                            <a:srgbClr val="404040"/>
                          </a:solidFill>
                          <a:latin typeface="Trebuchet MS"/>
                          <a:cs typeface="Trebuchet MS"/>
                        </a:rPr>
                        <a:t> </a:t>
                      </a:r>
                      <a:r>
                        <a:rPr sz="1100" spc="-5" dirty="0">
                          <a:solidFill>
                            <a:srgbClr val="404040"/>
                          </a:solidFill>
                          <a:latin typeface="Trebuchet MS"/>
                          <a:cs typeface="Trebuchet MS"/>
                        </a:rPr>
                        <a:t>line</a:t>
                      </a:r>
                      <a:r>
                        <a:rPr sz="1100" spc="204" dirty="0">
                          <a:solidFill>
                            <a:srgbClr val="404040"/>
                          </a:solidFill>
                          <a:latin typeface="Trebuchet MS"/>
                          <a:cs typeface="Trebuchet MS"/>
                        </a:rPr>
                        <a:t> </a:t>
                      </a:r>
                      <a:r>
                        <a:rPr sz="1100" spc="-5" dirty="0">
                          <a:solidFill>
                            <a:srgbClr val="404040"/>
                          </a:solidFill>
                          <a:latin typeface="Trebuchet MS"/>
                          <a:cs typeface="Trebuchet MS"/>
                        </a:rPr>
                        <a:t>items</a:t>
                      </a:r>
                      <a:r>
                        <a:rPr sz="1100" spc="210" dirty="0">
                          <a:solidFill>
                            <a:srgbClr val="404040"/>
                          </a:solidFill>
                          <a:latin typeface="Trebuchet MS"/>
                          <a:cs typeface="Trebuchet MS"/>
                        </a:rPr>
                        <a:t> </a:t>
                      </a:r>
                      <a:r>
                        <a:rPr sz="1100" spc="-5" dirty="0">
                          <a:solidFill>
                            <a:srgbClr val="404040"/>
                          </a:solidFill>
                          <a:latin typeface="Trebuchet MS"/>
                          <a:cs typeface="Trebuchet MS"/>
                        </a:rPr>
                        <a:t>rejected</a:t>
                      </a:r>
                      <a:r>
                        <a:rPr sz="1100" spc="190" dirty="0">
                          <a:solidFill>
                            <a:srgbClr val="404040"/>
                          </a:solidFill>
                          <a:latin typeface="Trebuchet MS"/>
                          <a:cs typeface="Trebuchet MS"/>
                        </a:rPr>
                        <a:t> </a:t>
                      </a:r>
                      <a:r>
                        <a:rPr sz="1100" dirty="0">
                          <a:solidFill>
                            <a:srgbClr val="404040"/>
                          </a:solidFill>
                          <a:latin typeface="Trebuchet MS"/>
                          <a:cs typeface="Trebuchet MS"/>
                        </a:rPr>
                        <a:t>by</a:t>
                      </a:r>
                      <a:r>
                        <a:rPr sz="1100" spc="204" dirty="0">
                          <a:solidFill>
                            <a:srgbClr val="404040"/>
                          </a:solidFill>
                          <a:latin typeface="Trebuchet MS"/>
                          <a:cs typeface="Trebuchet MS"/>
                        </a:rPr>
                        <a:t> </a:t>
                      </a:r>
                      <a:r>
                        <a:rPr sz="1100" spc="-5" dirty="0">
                          <a:solidFill>
                            <a:srgbClr val="404040"/>
                          </a:solidFill>
                          <a:latin typeface="Trebuchet MS"/>
                          <a:cs typeface="Trebuchet MS"/>
                        </a:rPr>
                        <a:t>the</a:t>
                      </a:r>
                      <a:r>
                        <a:rPr sz="1100" spc="200" dirty="0">
                          <a:solidFill>
                            <a:srgbClr val="404040"/>
                          </a:solidFill>
                          <a:latin typeface="Trebuchet MS"/>
                          <a:cs typeface="Trebuchet MS"/>
                        </a:rPr>
                        <a:t> </a:t>
                      </a:r>
                      <a:r>
                        <a:rPr sz="1100" spc="-5" dirty="0">
                          <a:solidFill>
                            <a:srgbClr val="404040"/>
                          </a:solidFill>
                          <a:latin typeface="Trebuchet MS"/>
                          <a:cs typeface="Trebuchet MS"/>
                        </a:rPr>
                        <a:t>recipient</a:t>
                      </a:r>
                      <a:r>
                        <a:rPr sz="1100" spc="195" dirty="0">
                          <a:solidFill>
                            <a:srgbClr val="404040"/>
                          </a:solidFill>
                          <a:latin typeface="Trebuchet MS"/>
                          <a:cs typeface="Trebuchet MS"/>
                        </a:rPr>
                        <a:t> </a:t>
                      </a:r>
                      <a:r>
                        <a:rPr sz="1100" spc="-5" dirty="0">
                          <a:solidFill>
                            <a:srgbClr val="404040"/>
                          </a:solidFill>
                          <a:latin typeface="Trebuchet MS"/>
                          <a:cs typeface="Trebuchet MS"/>
                        </a:rPr>
                        <a:t>while</a:t>
                      </a:r>
                      <a:r>
                        <a:rPr sz="1100" spc="204" dirty="0">
                          <a:solidFill>
                            <a:srgbClr val="404040"/>
                          </a:solidFill>
                          <a:latin typeface="Trebuchet MS"/>
                          <a:cs typeface="Trebuchet MS"/>
                        </a:rPr>
                        <a:t> </a:t>
                      </a:r>
                      <a:r>
                        <a:rPr sz="1100" spc="-5" dirty="0">
                          <a:solidFill>
                            <a:srgbClr val="404040"/>
                          </a:solidFill>
                          <a:latin typeface="Trebuchet MS"/>
                          <a:cs typeface="Trebuchet MS"/>
                        </a:rPr>
                        <a:t>filing</a:t>
                      </a:r>
                      <a:r>
                        <a:rPr sz="1100" spc="200" dirty="0">
                          <a:solidFill>
                            <a:srgbClr val="404040"/>
                          </a:solidFill>
                          <a:latin typeface="Trebuchet MS"/>
                          <a:cs typeface="Trebuchet MS"/>
                        </a:rPr>
                        <a:t> </a:t>
                      </a:r>
                      <a:r>
                        <a:rPr sz="1100" spc="-5" dirty="0">
                          <a:solidFill>
                            <a:srgbClr val="404040"/>
                          </a:solidFill>
                          <a:latin typeface="Trebuchet MS"/>
                          <a:cs typeface="Trebuchet MS"/>
                        </a:rPr>
                        <a:t>returns</a:t>
                      </a:r>
                      <a:r>
                        <a:rPr sz="1100" spc="210" dirty="0">
                          <a:solidFill>
                            <a:srgbClr val="404040"/>
                          </a:solidFill>
                          <a:latin typeface="Trebuchet MS"/>
                          <a:cs typeface="Trebuchet MS"/>
                        </a:rPr>
                        <a:t> </a:t>
                      </a:r>
                      <a:r>
                        <a:rPr sz="1100" dirty="0">
                          <a:solidFill>
                            <a:srgbClr val="404040"/>
                          </a:solidFill>
                          <a:latin typeface="Trebuchet MS"/>
                          <a:cs typeface="Trebuchet MS"/>
                        </a:rPr>
                        <a:t>for</a:t>
                      </a:r>
                      <a:r>
                        <a:rPr sz="1100" spc="210" dirty="0">
                          <a:solidFill>
                            <a:srgbClr val="404040"/>
                          </a:solidFill>
                          <a:latin typeface="Trebuchet MS"/>
                          <a:cs typeface="Trebuchet MS"/>
                        </a:rPr>
                        <a:t> </a:t>
                      </a:r>
                      <a:r>
                        <a:rPr sz="1100" spc="-5" dirty="0">
                          <a:solidFill>
                            <a:srgbClr val="404040"/>
                          </a:solidFill>
                          <a:latin typeface="Trebuchet MS"/>
                          <a:cs typeface="Trebuchet MS"/>
                        </a:rPr>
                        <a:t>subsequent</a:t>
                      </a:r>
                      <a:r>
                        <a:rPr sz="1100" spc="195" dirty="0">
                          <a:solidFill>
                            <a:srgbClr val="404040"/>
                          </a:solidFill>
                          <a:latin typeface="Trebuchet MS"/>
                          <a:cs typeface="Trebuchet MS"/>
                        </a:rPr>
                        <a:t> </a:t>
                      </a:r>
                      <a:r>
                        <a:rPr sz="1100" spc="-5" dirty="0">
                          <a:solidFill>
                            <a:srgbClr val="404040"/>
                          </a:solidFill>
                          <a:latin typeface="Trebuchet MS"/>
                          <a:cs typeface="Trebuchet MS"/>
                        </a:rPr>
                        <a:t>month.</a:t>
                      </a:r>
                      <a:r>
                        <a:rPr sz="1100" spc="204" dirty="0">
                          <a:solidFill>
                            <a:srgbClr val="404040"/>
                          </a:solidFill>
                          <a:latin typeface="Trebuchet MS"/>
                          <a:cs typeface="Trebuchet MS"/>
                        </a:rPr>
                        <a:t> </a:t>
                      </a:r>
                      <a:r>
                        <a:rPr sz="1100" spc="-5" dirty="0">
                          <a:solidFill>
                            <a:srgbClr val="404040"/>
                          </a:solidFill>
                          <a:latin typeface="Trebuchet MS"/>
                          <a:cs typeface="Trebuchet MS"/>
                        </a:rPr>
                        <a:t>However,</a:t>
                      </a:r>
                      <a:r>
                        <a:rPr sz="1100" spc="215" dirty="0">
                          <a:solidFill>
                            <a:srgbClr val="404040"/>
                          </a:solidFill>
                          <a:latin typeface="Trebuchet MS"/>
                          <a:cs typeface="Trebuchet MS"/>
                        </a:rPr>
                        <a:t> </a:t>
                      </a:r>
                      <a:r>
                        <a:rPr sz="1100" dirty="0">
                          <a:solidFill>
                            <a:srgbClr val="404040"/>
                          </a:solidFill>
                          <a:latin typeface="Trebuchet MS"/>
                          <a:cs typeface="Trebuchet MS"/>
                        </a:rPr>
                        <a:t>credit</a:t>
                      </a:r>
                      <a:r>
                        <a:rPr sz="1100" spc="195" dirty="0">
                          <a:solidFill>
                            <a:srgbClr val="404040"/>
                          </a:solidFill>
                          <a:latin typeface="Trebuchet MS"/>
                          <a:cs typeface="Trebuchet MS"/>
                        </a:rPr>
                        <a:t> </a:t>
                      </a:r>
                      <a:r>
                        <a:rPr sz="1100" spc="-5" dirty="0">
                          <a:solidFill>
                            <a:srgbClr val="404040"/>
                          </a:solidFill>
                          <a:latin typeface="Trebuchet MS"/>
                          <a:cs typeface="Trebuchet MS"/>
                        </a:rPr>
                        <a:t>in</a:t>
                      </a:r>
                      <a:endParaRPr sz="1100" dirty="0">
                        <a:latin typeface="Trebuchet MS"/>
                        <a:cs typeface="Trebuchet MS"/>
                      </a:endParaRPr>
                    </a:p>
                    <a:p>
                      <a:pPr marL="97790">
                        <a:lnSpc>
                          <a:spcPct val="100000"/>
                        </a:lnSpc>
                      </a:pPr>
                      <a:r>
                        <a:rPr sz="1100" dirty="0">
                          <a:solidFill>
                            <a:srgbClr val="404040"/>
                          </a:solidFill>
                          <a:latin typeface="Trebuchet MS"/>
                          <a:cs typeface="Trebuchet MS"/>
                        </a:rPr>
                        <a:t>respect </a:t>
                      </a:r>
                      <a:r>
                        <a:rPr sz="1100" spc="5" dirty="0">
                          <a:solidFill>
                            <a:srgbClr val="404040"/>
                          </a:solidFill>
                          <a:latin typeface="Trebuchet MS"/>
                          <a:cs typeface="Trebuchet MS"/>
                        </a:rPr>
                        <a:t>of </a:t>
                      </a:r>
                      <a:r>
                        <a:rPr sz="1100" spc="-5" dirty="0">
                          <a:solidFill>
                            <a:srgbClr val="404040"/>
                          </a:solidFill>
                          <a:latin typeface="Trebuchet MS"/>
                          <a:cs typeface="Trebuchet MS"/>
                        </a:rPr>
                        <a:t>the </a:t>
                      </a:r>
                      <a:r>
                        <a:rPr sz="1100" dirty="0">
                          <a:solidFill>
                            <a:srgbClr val="404040"/>
                          </a:solidFill>
                          <a:latin typeface="Trebuchet MS"/>
                          <a:cs typeface="Trebuchet MS"/>
                        </a:rPr>
                        <a:t>document edited/uploaded shall </a:t>
                      </a:r>
                      <a:r>
                        <a:rPr sz="1100" spc="5" dirty="0">
                          <a:solidFill>
                            <a:srgbClr val="404040"/>
                          </a:solidFill>
                          <a:latin typeface="Trebuchet MS"/>
                          <a:cs typeface="Trebuchet MS"/>
                        </a:rPr>
                        <a:t>be </a:t>
                      </a:r>
                      <a:r>
                        <a:rPr sz="1100" dirty="0">
                          <a:solidFill>
                            <a:srgbClr val="404040"/>
                          </a:solidFill>
                          <a:latin typeface="Trebuchet MS"/>
                          <a:cs typeface="Trebuchet MS"/>
                        </a:rPr>
                        <a:t>available </a:t>
                      </a:r>
                      <a:r>
                        <a:rPr sz="1100" spc="-5" dirty="0">
                          <a:solidFill>
                            <a:srgbClr val="404040"/>
                          </a:solidFill>
                          <a:latin typeface="Trebuchet MS"/>
                          <a:cs typeface="Trebuchet MS"/>
                        </a:rPr>
                        <a:t>to the </a:t>
                      </a:r>
                      <a:r>
                        <a:rPr sz="1100" dirty="0">
                          <a:solidFill>
                            <a:srgbClr val="404040"/>
                          </a:solidFill>
                          <a:latin typeface="Trebuchet MS"/>
                          <a:cs typeface="Trebuchet MS"/>
                        </a:rPr>
                        <a:t>recipient only through </a:t>
                      </a:r>
                      <a:r>
                        <a:rPr sz="1100" spc="-5" dirty="0">
                          <a:solidFill>
                            <a:srgbClr val="404040"/>
                          </a:solidFill>
                          <a:latin typeface="Trebuchet MS"/>
                          <a:cs typeface="Trebuchet MS"/>
                        </a:rPr>
                        <a:t>next </a:t>
                      </a:r>
                      <a:r>
                        <a:rPr sz="1100" dirty="0">
                          <a:solidFill>
                            <a:srgbClr val="404040"/>
                          </a:solidFill>
                          <a:latin typeface="Trebuchet MS"/>
                          <a:cs typeface="Trebuchet MS"/>
                        </a:rPr>
                        <a:t>open GST</a:t>
                      </a:r>
                      <a:r>
                        <a:rPr sz="1100" spc="-185" dirty="0">
                          <a:solidFill>
                            <a:srgbClr val="404040"/>
                          </a:solidFill>
                          <a:latin typeface="Trebuchet MS"/>
                          <a:cs typeface="Trebuchet MS"/>
                        </a:rPr>
                        <a:t> </a:t>
                      </a:r>
                      <a:r>
                        <a:rPr sz="1100" spc="-5" dirty="0">
                          <a:solidFill>
                            <a:srgbClr val="404040"/>
                          </a:solidFill>
                          <a:latin typeface="Trebuchet MS"/>
                          <a:cs typeface="Trebuchet MS"/>
                        </a:rPr>
                        <a:t>ANX-2.</a:t>
                      </a:r>
                      <a:endParaRPr sz="1100" dirty="0">
                        <a:latin typeface="Trebuchet MS"/>
                        <a:cs typeface="Trebuchet MS"/>
                      </a:endParaRPr>
                    </a:p>
                  </a:txBody>
                  <a:tcPr marL="0" marR="0" marT="9080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4"/>
                  </a:ext>
                </a:extLst>
              </a:tr>
              <a:tr h="72961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755" algn="just">
                        <a:lnSpc>
                          <a:spcPct val="100000"/>
                        </a:lnSpc>
                        <a:spcBef>
                          <a:spcPts val="865"/>
                        </a:spcBef>
                      </a:pPr>
                      <a:r>
                        <a:rPr sz="1100" spc="-5" dirty="0">
                          <a:solidFill>
                            <a:srgbClr val="404040"/>
                          </a:solidFill>
                          <a:latin typeface="Trebuchet MS"/>
                          <a:cs typeface="Trebuchet MS"/>
                        </a:rPr>
                        <a:t>Where particulars </a:t>
                      </a:r>
                      <a:r>
                        <a:rPr sz="1100" dirty="0">
                          <a:solidFill>
                            <a:srgbClr val="404040"/>
                          </a:solidFill>
                          <a:latin typeface="Trebuchet MS"/>
                          <a:cs typeface="Trebuchet MS"/>
                        </a:rPr>
                        <a:t>of a document have been </a:t>
                      </a:r>
                      <a:r>
                        <a:rPr sz="1100" spc="-5" dirty="0">
                          <a:solidFill>
                            <a:srgbClr val="404040"/>
                          </a:solidFill>
                          <a:latin typeface="Trebuchet MS"/>
                          <a:cs typeface="Trebuchet MS"/>
                        </a:rPr>
                        <a:t>uploaded correctly, </a:t>
                      </a:r>
                      <a:r>
                        <a:rPr sz="1100" dirty="0">
                          <a:solidFill>
                            <a:srgbClr val="404040"/>
                          </a:solidFill>
                          <a:latin typeface="Trebuchet MS"/>
                          <a:cs typeface="Trebuchet MS"/>
                        </a:rPr>
                        <a:t>but </a:t>
                      </a:r>
                      <a:r>
                        <a:rPr sz="1100" spc="-5" dirty="0">
                          <a:solidFill>
                            <a:srgbClr val="404040"/>
                          </a:solidFill>
                          <a:latin typeface="Trebuchet MS"/>
                          <a:cs typeface="Trebuchet MS"/>
                        </a:rPr>
                        <a:t>in the </a:t>
                      </a:r>
                      <a:r>
                        <a:rPr sz="1100" dirty="0">
                          <a:solidFill>
                            <a:srgbClr val="404040"/>
                          </a:solidFill>
                          <a:latin typeface="Trebuchet MS"/>
                          <a:cs typeface="Trebuchet MS"/>
                        </a:rPr>
                        <a:t>wrong </a:t>
                      </a:r>
                      <a:r>
                        <a:rPr sz="1100" spc="-5" dirty="0">
                          <a:solidFill>
                            <a:srgbClr val="404040"/>
                          </a:solidFill>
                          <a:latin typeface="Trebuchet MS"/>
                          <a:cs typeface="Trebuchet MS"/>
                        </a:rPr>
                        <a:t>table, when the </a:t>
                      </a:r>
                      <a:r>
                        <a:rPr sz="1100" dirty="0">
                          <a:solidFill>
                            <a:srgbClr val="404040"/>
                          </a:solidFill>
                          <a:latin typeface="Trebuchet MS"/>
                          <a:cs typeface="Trebuchet MS"/>
                        </a:rPr>
                        <a:t>same </a:t>
                      </a:r>
                      <a:r>
                        <a:rPr sz="1100" spc="-5" dirty="0">
                          <a:solidFill>
                            <a:srgbClr val="404040"/>
                          </a:solidFill>
                          <a:latin typeface="Trebuchet MS"/>
                          <a:cs typeface="Trebuchet MS"/>
                        </a:rPr>
                        <a:t>is rejected </a:t>
                      </a:r>
                      <a:r>
                        <a:rPr sz="1100" dirty="0">
                          <a:solidFill>
                            <a:srgbClr val="404040"/>
                          </a:solidFill>
                          <a:latin typeface="Trebuchet MS"/>
                          <a:cs typeface="Trebuchet MS"/>
                        </a:rPr>
                        <a:t>by </a:t>
                      </a:r>
                      <a:r>
                        <a:rPr sz="1100" spc="-5" dirty="0">
                          <a:solidFill>
                            <a:srgbClr val="404040"/>
                          </a:solidFill>
                          <a:latin typeface="Trebuchet MS"/>
                          <a:cs typeface="Trebuchet MS"/>
                        </a:rPr>
                        <a:t>the  recipient, </a:t>
                      </a:r>
                      <a:r>
                        <a:rPr sz="1100" spc="-10" dirty="0">
                          <a:solidFill>
                            <a:srgbClr val="404040"/>
                          </a:solidFill>
                          <a:latin typeface="Trebuchet MS"/>
                          <a:cs typeface="Trebuchet MS"/>
                        </a:rPr>
                        <a:t>instead </a:t>
                      </a:r>
                      <a:r>
                        <a:rPr sz="1100" dirty="0">
                          <a:solidFill>
                            <a:srgbClr val="404040"/>
                          </a:solidFill>
                          <a:latin typeface="Trebuchet MS"/>
                          <a:cs typeface="Trebuchet MS"/>
                        </a:rPr>
                        <a:t>of </a:t>
                      </a:r>
                      <a:r>
                        <a:rPr sz="1100" spc="-5" dirty="0">
                          <a:solidFill>
                            <a:srgbClr val="404040"/>
                          </a:solidFill>
                          <a:latin typeface="Trebuchet MS"/>
                          <a:cs typeface="Trebuchet MS"/>
                        </a:rPr>
                        <a:t>amending the document, </a:t>
                      </a:r>
                      <a:r>
                        <a:rPr sz="1100" dirty="0">
                          <a:solidFill>
                            <a:srgbClr val="404040"/>
                          </a:solidFill>
                          <a:latin typeface="Trebuchet MS"/>
                          <a:cs typeface="Trebuchet MS"/>
                        </a:rPr>
                        <a:t>a </a:t>
                      </a:r>
                      <a:r>
                        <a:rPr sz="1100" spc="-5" dirty="0">
                          <a:solidFill>
                            <a:srgbClr val="404040"/>
                          </a:solidFill>
                          <a:latin typeface="Trebuchet MS"/>
                          <a:cs typeface="Trebuchet MS"/>
                        </a:rPr>
                        <a:t>facility </a:t>
                      </a:r>
                      <a:r>
                        <a:rPr sz="1100" dirty="0">
                          <a:solidFill>
                            <a:srgbClr val="404040"/>
                          </a:solidFill>
                          <a:latin typeface="Trebuchet MS"/>
                          <a:cs typeface="Trebuchet MS"/>
                        </a:rPr>
                        <a:t>of </a:t>
                      </a:r>
                      <a:r>
                        <a:rPr sz="1100" spc="-5" dirty="0">
                          <a:solidFill>
                            <a:srgbClr val="404040"/>
                          </a:solidFill>
                          <a:latin typeface="Trebuchet MS"/>
                          <a:cs typeface="Trebuchet MS"/>
                        </a:rPr>
                        <a:t>shifting </a:t>
                      </a:r>
                      <a:r>
                        <a:rPr sz="1100" dirty="0">
                          <a:solidFill>
                            <a:srgbClr val="404040"/>
                          </a:solidFill>
                          <a:latin typeface="Trebuchet MS"/>
                          <a:cs typeface="Trebuchet MS"/>
                        </a:rPr>
                        <a:t>such </a:t>
                      </a:r>
                      <a:r>
                        <a:rPr sz="1100" spc="-5" dirty="0">
                          <a:solidFill>
                            <a:srgbClr val="404040"/>
                          </a:solidFill>
                          <a:latin typeface="Trebuchet MS"/>
                          <a:cs typeface="Trebuchet MS"/>
                        </a:rPr>
                        <a:t>documents to the appropriate table is expected  to </a:t>
                      </a:r>
                      <a:r>
                        <a:rPr sz="1100" spc="5" dirty="0">
                          <a:solidFill>
                            <a:srgbClr val="404040"/>
                          </a:solidFill>
                          <a:latin typeface="Trebuchet MS"/>
                          <a:cs typeface="Trebuchet MS"/>
                        </a:rPr>
                        <a:t>be</a:t>
                      </a:r>
                      <a:r>
                        <a:rPr sz="1100" spc="-15" dirty="0">
                          <a:solidFill>
                            <a:srgbClr val="404040"/>
                          </a:solidFill>
                          <a:latin typeface="Trebuchet MS"/>
                          <a:cs typeface="Trebuchet MS"/>
                        </a:rPr>
                        <a:t> </a:t>
                      </a:r>
                      <a:r>
                        <a:rPr sz="1100" dirty="0">
                          <a:solidFill>
                            <a:srgbClr val="404040"/>
                          </a:solidFill>
                          <a:latin typeface="Trebuchet MS"/>
                          <a:cs typeface="Trebuchet MS"/>
                        </a:rPr>
                        <a:t>provided.</a:t>
                      </a:r>
                      <a:endParaRPr sz="1100" dirty="0">
                        <a:latin typeface="Trebuchet MS"/>
                        <a:cs typeface="Trebuchet MS"/>
                      </a:endParaRPr>
                    </a:p>
                  </a:txBody>
                  <a:tcPr marL="0" marR="0" marT="10985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5"/>
                  </a:ext>
                </a:extLst>
              </a:tr>
              <a:tr h="523875">
                <a:tc>
                  <a:txBody>
                    <a:bodyPr/>
                    <a:lstStyle/>
                    <a:p>
                      <a:pPr>
                        <a:lnSpc>
                          <a:spcPct val="100000"/>
                        </a:lnSpc>
                      </a:pPr>
                      <a:endParaRPr sz="11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2390">
                        <a:lnSpc>
                          <a:spcPct val="100000"/>
                        </a:lnSpc>
                        <a:spcBef>
                          <a:spcPts val="720"/>
                        </a:spcBef>
                      </a:pPr>
                      <a:r>
                        <a:rPr sz="1100" spc="-5" dirty="0">
                          <a:solidFill>
                            <a:srgbClr val="404040"/>
                          </a:solidFill>
                          <a:latin typeface="Trebuchet MS"/>
                          <a:cs typeface="Trebuchet MS"/>
                        </a:rPr>
                        <a:t>GSTIN-wise </a:t>
                      </a:r>
                      <a:r>
                        <a:rPr sz="1100" dirty="0">
                          <a:solidFill>
                            <a:srgbClr val="404040"/>
                          </a:solidFill>
                          <a:latin typeface="Trebuchet MS"/>
                          <a:cs typeface="Trebuchet MS"/>
                        </a:rPr>
                        <a:t>value of </a:t>
                      </a:r>
                      <a:r>
                        <a:rPr sz="1100" spc="-5" dirty="0">
                          <a:solidFill>
                            <a:srgbClr val="404040"/>
                          </a:solidFill>
                          <a:latin typeface="Trebuchet MS"/>
                          <a:cs typeface="Trebuchet MS"/>
                        </a:rPr>
                        <a:t>supplies, value </a:t>
                      </a:r>
                      <a:r>
                        <a:rPr sz="1100" dirty="0">
                          <a:solidFill>
                            <a:srgbClr val="404040"/>
                          </a:solidFill>
                          <a:latin typeface="Trebuchet MS"/>
                          <a:cs typeface="Trebuchet MS"/>
                        </a:rPr>
                        <a:t>of </a:t>
                      </a:r>
                      <a:r>
                        <a:rPr sz="1100" spc="-10" dirty="0">
                          <a:solidFill>
                            <a:srgbClr val="404040"/>
                          </a:solidFill>
                          <a:latin typeface="Trebuchet MS"/>
                          <a:cs typeface="Trebuchet MS"/>
                        </a:rPr>
                        <a:t>supplies </a:t>
                      </a:r>
                      <a:r>
                        <a:rPr sz="1100" spc="-5" dirty="0">
                          <a:solidFill>
                            <a:srgbClr val="404040"/>
                          </a:solidFill>
                          <a:latin typeface="Trebuchet MS"/>
                          <a:cs typeface="Trebuchet MS"/>
                        </a:rPr>
                        <a:t>returned </a:t>
                      </a:r>
                      <a:r>
                        <a:rPr sz="1100" spc="-10" dirty="0">
                          <a:solidFill>
                            <a:srgbClr val="404040"/>
                          </a:solidFill>
                          <a:latin typeface="Trebuchet MS"/>
                          <a:cs typeface="Trebuchet MS"/>
                        </a:rPr>
                        <a:t>and </a:t>
                      </a:r>
                      <a:r>
                        <a:rPr sz="1100" spc="-5" dirty="0">
                          <a:solidFill>
                            <a:srgbClr val="404040"/>
                          </a:solidFill>
                          <a:latin typeface="Trebuchet MS"/>
                          <a:cs typeface="Trebuchet MS"/>
                        </a:rPr>
                        <a:t>tax liability </a:t>
                      </a:r>
                      <a:r>
                        <a:rPr sz="1100" spc="-10" dirty="0">
                          <a:solidFill>
                            <a:srgbClr val="404040"/>
                          </a:solidFill>
                          <a:latin typeface="Trebuchet MS"/>
                          <a:cs typeface="Trebuchet MS"/>
                        </a:rPr>
                        <a:t>towards </a:t>
                      </a:r>
                      <a:r>
                        <a:rPr sz="1100" spc="-5" dirty="0">
                          <a:solidFill>
                            <a:srgbClr val="404040"/>
                          </a:solidFill>
                          <a:latin typeface="Trebuchet MS"/>
                          <a:cs typeface="Trebuchet MS"/>
                        </a:rPr>
                        <a:t>supplies effected through an e-  </a:t>
                      </a:r>
                      <a:r>
                        <a:rPr sz="1100" dirty="0">
                          <a:solidFill>
                            <a:srgbClr val="404040"/>
                          </a:solidFill>
                          <a:latin typeface="Trebuchet MS"/>
                          <a:cs typeface="Trebuchet MS"/>
                        </a:rPr>
                        <a:t>commerce operator </a:t>
                      </a:r>
                      <a:r>
                        <a:rPr sz="1100" spc="-5" dirty="0">
                          <a:solidFill>
                            <a:srgbClr val="404040"/>
                          </a:solidFill>
                          <a:latin typeface="Trebuchet MS"/>
                          <a:cs typeface="Trebuchet MS"/>
                        </a:rPr>
                        <a:t>to </a:t>
                      </a:r>
                      <a:r>
                        <a:rPr sz="1100" dirty="0">
                          <a:solidFill>
                            <a:srgbClr val="404040"/>
                          </a:solidFill>
                          <a:latin typeface="Trebuchet MS"/>
                          <a:cs typeface="Trebuchet MS"/>
                        </a:rPr>
                        <a:t>be</a:t>
                      </a:r>
                      <a:r>
                        <a:rPr sz="1100" spc="-45" dirty="0">
                          <a:solidFill>
                            <a:srgbClr val="404040"/>
                          </a:solidFill>
                          <a:latin typeface="Trebuchet MS"/>
                          <a:cs typeface="Trebuchet MS"/>
                        </a:rPr>
                        <a:t> </a:t>
                      </a:r>
                      <a:r>
                        <a:rPr sz="1100" dirty="0">
                          <a:solidFill>
                            <a:srgbClr val="404040"/>
                          </a:solidFill>
                          <a:latin typeface="Trebuchet MS"/>
                          <a:cs typeface="Trebuchet MS"/>
                        </a:rPr>
                        <a:t>reported.</a:t>
                      </a:r>
                      <a:endParaRPr sz="1100" dirty="0">
                        <a:latin typeface="Trebuchet MS"/>
                        <a:cs typeface="Trebuchet MS"/>
                      </a:endParaRPr>
                    </a:p>
                  </a:txBody>
                  <a:tcPr marL="0" marR="0" marT="9144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6"/>
                  </a:ext>
                </a:extLst>
              </a:tr>
            </a:tbl>
          </a:graphicData>
        </a:graphic>
      </p:graphicFrame>
      <p:sp>
        <p:nvSpPr>
          <p:cNvPr id="5" name="object 5"/>
          <p:cNvSpPr/>
          <p:nvPr/>
        </p:nvSpPr>
        <p:spPr>
          <a:xfrm>
            <a:off x="466344" y="2505455"/>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6" name="object 6"/>
          <p:cNvSpPr/>
          <p:nvPr/>
        </p:nvSpPr>
        <p:spPr>
          <a:xfrm>
            <a:off x="466344" y="2505455"/>
            <a:ext cx="332740" cy="207645"/>
          </a:xfrm>
          <a:custGeom>
            <a:avLst/>
            <a:gdLst/>
            <a:ahLst/>
            <a:cxnLst/>
            <a:rect l="l" t="t" r="r" b="b"/>
            <a:pathLst>
              <a:path w="332740" h="207644">
                <a:moveTo>
                  <a:pt x="0" y="51816"/>
                </a:moveTo>
                <a:lnTo>
                  <a:pt x="228600" y="51816"/>
                </a:lnTo>
                <a:lnTo>
                  <a:pt x="228600" y="0"/>
                </a:lnTo>
                <a:lnTo>
                  <a:pt x="332232" y="103632"/>
                </a:lnTo>
                <a:lnTo>
                  <a:pt x="228600" y="207264"/>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7" name="object 7"/>
          <p:cNvSpPr/>
          <p:nvPr/>
        </p:nvSpPr>
        <p:spPr>
          <a:xfrm>
            <a:off x="466344" y="3023616"/>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3"/>
                </a:lnTo>
                <a:lnTo>
                  <a:pt x="332232" y="103632"/>
                </a:lnTo>
                <a:lnTo>
                  <a:pt x="228600" y="0"/>
                </a:lnTo>
                <a:close/>
              </a:path>
            </a:pathLst>
          </a:custGeom>
          <a:solidFill>
            <a:srgbClr val="97002D"/>
          </a:solidFill>
        </p:spPr>
        <p:txBody>
          <a:bodyPr wrap="square" lIns="0" tIns="0" rIns="0" bIns="0" rtlCol="0"/>
          <a:lstStyle/>
          <a:p>
            <a:endParaRPr/>
          </a:p>
        </p:txBody>
      </p:sp>
      <p:sp>
        <p:nvSpPr>
          <p:cNvPr id="8" name="object 8"/>
          <p:cNvSpPr/>
          <p:nvPr/>
        </p:nvSpPr>
        <p:spPr>
          <a:xfrm>
            <a:off x="466344" y="3023616"/>
            <a:ext cx="332740" cy="207645"/>
          </a:xfrm>
          <a:custGeom>
            <a:avLst/>
            <a:gdLst/>
            <a:ahLst/>
            <a:cxnLst/>
            <a:rect l="l" t="t" r="r" b="b"/>
            <a:pathLst>
              <a:path w="332740" h="207644">
                <a:moveTo>
                  <a:pt x="0" y="51816"/>
                </a:moveTo>
                <a:lnTo>
                  <a:pt x="228600" y="51816"/>
                </a:lnTo>
                <a:lnTo>
                  <a:pt x="228600" y="0"/>
                </a:lnTo>
                <a:lnTo>
                  <a:pt x="332232" y="103632"/>
                </a:lnTo>
                <a:lnTo>
                  <a:pt x="228600" y="207263"/>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9" name="object 9"/>
          <p:cNvSpPr/>
          <p:nvPr/>
        </p:nvSpPr>
        <p:spPr>
          <a:xfrm>
            <a:off x="466344" y="3541776"/>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10" name="object 10"/>
          <p:cNvSpPr/>
          <p:nvPr/>
        </p:nvSpPr>
        <p:spPr>
          <a:xfrm>
            <a:off x="466344" y="3541776"/>
            <a:ext cx="332740" cy="207645"/>
          </a:xfrm>
          <a:custGeom>
            <a:avLst/>
            <a:gdLst/>
            <a:ahLst/>
            <a:cxnLst/>
            <a:rect l="l" t="t" r="r" b="b"/>
            <a:pathLst>
              <a:path w="332740" h="207645">
                <a:moveTo>
                  <a:pt x="0" y="51815"/>
                </a:moveTo>
                <a:lnTo>
                  <a:pt x="228600" y="51815"/>
                </a:lnTo>
                <a:lnTo>
                  <a:pt x="228600" y="0"/>
                </a:lnTo>
                <a:lnTo>
                  <a:pt x="332232" y="103631"/>
                </a:lnTo>
                <a:lnTo>
                  <a:pt x="228600" y="207263"/>
                </a:lnTo>
                <a:lnTo>
                  <a:pt x="228600" y="155448"/>
                </a:lnTo>
                <a:lnTo>
                  <a:pt x="0" y="155448"/>
                </a:lnTo>
                <a:lnTo>
                  <a:pt x="0" y="51815"/>
                </a:lnTo>
                <a:close/>
              </a:path>
            </a:pathLst>
          </a:custGeom>
          <a:ln w="6096">
            <a:solidFill>
              <a:srgbClr val="000000"/>
            </a:solidFill>
          </a:ln>
        </p:spPr>
        <p:txBody>
          <a:bodyPr wrap="square" lIns="0" tIns="0" rIns="0" bIns="0" rtlCol="0"/>
          <a:lstStyle/>
          <a:p>
            <a:endParaRPr/>
          </a:p>
        </p:txBody>
      </p:sp>
      <p:sp>
        <p:nvSpPr>
          <p:cNvPr id="11" name="object 11"/>
          <p:cNvSpPr/>
          <p:nvPr/>
        </p:nvSpPr>
        <p:spPr>
          <a:xfrm>
            <a:off x="466344" y="3977640"/>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12" name="object 12"/>
          <p:cNvSpPr/>
          <p:nvPr/>
        </p:nvSpPr>
        <p:spPr>
          <a:xfrm>
            <a:off x="466344" y="3977640"/>
            <a:ext cx="332740" cy="207645"/>
          </a:xfrm>
          <a:custGeom>
            <a:avLst/>
            <a:gdLst/>
            <a:ahLst/>
            <a:cxnLst/>
            <a:rect l="l" t="t" r="r" b="b"/>
            <a:pathLst>
              <a:path w="332740" h="207645">
                <a:moveTo>
                  <a:pt x="0" y="51816"/>
                </a:moveTo>
                <a:lnTo>
                  <a:pt x="228600" y="51816"/>
                </a:lnTo>
                <a:lnTo>
                  <a:pt x="228600" y="0"/>
                </a:lnTo>
                <a:lnTo>
                  <a:pt x="332232" y="103632"/>
                </a:lnTo>
                <a:lnTo>
                  <a:pt x="228600" y="207264"/>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13" name="object 13"/>
          <p:cNvSpPr/>
          <p:nvPr/>
        </p:nvSpPr>
        <p:spPr>
          <a:xfrm>
            <a:off x="466344" y="4495800"/>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14" name="object 14"/>
          <p:cNvSpPr/>
          <p:nvPr/>
        </p:nvSpPr>
        <p:spPr>
          <a:xfrm>
            <a:off x="466344" y="4495800"/>
            <a:ext cx="332740" cy="207645"/>
          </a:xfrm>
          <a:custGeom>
            <a:avLst/>
            <a:gdLst/>
            <a:ahLst/>
            <a:cxnLst/>
            <a:rect l="l" t="t" r="r" b="b"/>
            <a:pathLst>
              <a:path w="332740" h="207645">
                <a:moveTo>
                  <a:pt x="0" y="51816"/>
                </a:moveTo>
                <a:lnTo>
                  <a:pt x="228600" y="51816"/>
                </a:lnTo>
                <a:lnTo>
                  <a:pt x="228600" y="0"/>
                </a:lnTo>
                <a:lnTo>
                  <a:pt x="332232" y="103631"/>
                </a:lnTo>
                <a:lnTo>
                  <a:pt x="228600" y="207263"/>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15" name="object 15"/>
          <p:cNvSpPr/>
          <p:nvPr/>
        </p:nvSpPr>
        <p:spPr>
          <a:xfrm>
            <a:off x="472440" y="5099303"/>
            <a:ext cx="329565" cy="207645"/>
          </a:xfrm>
          <a:custGeom>
            <a:avLst/>
            <a:gdLst/>
            <a:ahLst/>
            <a:cxnLst/>
            <a:rect l="l" t="t" r="r" b="b"/>
            <a:pathLst>
              <a:path w="329565" h="207645">
                <a:moveTo>
                  <a:pt x="225551" y="0"/>
                </a:moveTo>
                <a:lnTo>
                  <a:pt x="225551" y="51816"/>
                </a:lnTo>
                <a:lnTo>
                  <a:pt x="0" y="51816"/>
                </a:lnTo>
                <a:lnTo>
                  <a:pt x="0" y="155448"/>
                </a:lnTo>
                <a:lnTo>
                  <a:pt x="225551" y="155448"/>
                </a:lnTo>
                <a:lnTo>
                  <a:pt x="225551" y="207264"/>
                </a:lnTo>
                <a:lnTo>
                  <a:pt x="329183" y="103632"/>
                </a:lnTo>
                <a:lnTo>
                  <a:pt x="225551" y="0"/>
                </a:lnTo>
                <a:close/>
              </a:path>
            </a:pathLst>
          </a:custGeom>
          <a:solidFill>
            <a:srgbClr val="97002D"/>
          </a:solidFill>
        </p:spPr>
        <p:txBody>
          <a:bodyPr wrap="square" lIns="0" tIns="0" rIns="0" bIns="0" rtlCol="0"/>
          <a:lstStyle/>
          <a:p>
            <a:endParaRPr/>
          </a:p>
        </p:txBody>
      </p:sp>
      <p:sp>
        <p:nvSpPr>
          <p:cNvPr id="16" name="object 16"/>
          <p:cNvSpPr/>
          <p:nvPr/>
        </p:nvSpPr>
        <p:spPr>
          <a:xfrm>
            <a:off x="472440" y="5099303"/>
            <a:ext cx="329565" cy="207645"/>
          </a:xfrm>
          <a:custGeom>
            <a:avLst/>
            <a:gdLst/>
            <a:ahLst/>
            <a:cxnLst/>
            <a:rect l="l" t="t" r="r" b="b"/>
            <a:pathLst>
              <a:path w="329565" h="207645">
                <a:moveTo>
                  <a:pt x="0" y="51816"/>
                </a:moveTo>
                <a:lnTo>
                  <a:pt x="225551" y="51816"/>
                </a:lnTo>
                <a:lnTo>
                  <a:pt x="225551" y="0"/>
                </a:lnTo>
                <a:lnTo>
                  <a:pt x="329183" y="103632"/>
                </a:lnTo>
                <a:lnTo>
                  <a:pt x="225551" y="207264"/>
                </a:lnTo>
                <a:lnTo>
                  <a:pt x="225551"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17" name="object 17"/>
          <p:cNvSpPr/>
          <p:nvPr/>
        </p:nvSpPr>
        <p:spPr>
          <a:xfrm>
            <a:off x="460248" y="5754623"/>
            <a:ext cx="329565" cy="207645"/>
          </a:xfrm>
          <a:custGeom>
            <a:avLst/>
            <a:gdLst/>
            <a:ahLst/>
            <a:cxnLst/>
            <a:rect l="l" t="t" r="r" b="b"/>
            <a:pathLst>
              <a:path w="329565" h="207645">
                <a:moveTo>
                  <a:pt x="225551" y="0"/>
                </a:moveTo>
                <a:lnTo>
                  <a:pt x="225551" y="51815"/>
                </a:lnTo>
                <a:lnTo>
                  <a:pt x="0" y="51815"/>
                </a:lnTo>
                <a:lnTo>
                  <a:pt x="0" y="155447"/>
                </a:lnTo>
                <a:lnTo>
                  <a:pt x="225551" y="155447"/>
                </a:lnTo>
                <a:lnTo>
                  <a:pt x="225551" y="207263"/>
                </a:lnTo>
                <a:lnTo>
                  <a:pt x="329183" y="103631"/>
                </a:lnTo>
                <a:lnTo>
                  <a:pt x="225551" y="0"/>
                </a:lnTo>
                <a:close/>
              </a:path>
            </a:pathLst>
          </a:custGeom>
          <a:solidFill>
            <a:srgbClr val="97002D"/>
          </a:solidFill>
        </p:spPr>
        <p:txBody>
          <a:bodyPr wrap="square" lIns="0" tIns="0" rIns="0" bIns="0" rtlCol="0"/>
          <a:lstStyle/>
          <a:p>
            <a:endParaRPr/>
          </a:p>
        </p:txBody>
      </p:sp>
      <p:sp>
        <p:nvSpPr>
          <p:cNvPr id="18" name="object 18"/>
          <p:cNvSpPr/>
          <p:nvPr/>
        </p:nvSpPr>
        <p:spPr>
          <a:xfrm>
            <a:off x="460248" y="5754623"/>
            <a:ext cx="329565" cy="207645"/>
          </a:xfrm>
          <a:custGeom>
            <a:avLst/>
            <a:gdLst/>
            <a:ahLst/>
            <a:cxnLst/>
            <a:rect l="l" t="t" r="r" b="b"/>
            <a:pathLst>
              <a:path w="329565" h="207645">
                <a:moveTo>
                  <a:pt x="0" y="51815"/>
                </a:moveTo>
                <a:lnTo>
                  <a:pt x="225551" y="51815"/>
                </a:lnTo>
                <a:lnTo>
                  <a:pt x="225551" y="0"/>
                </a:lnTo>
                <a:lnTo>
                  <a:pt x="329183" y="103631"/>
                </a:lnTo>
                <a:lnTo>
                  <a:pt x="225551" y="207263"/>
                </a:lnTo>
                <a:lnTo>
                  <a:pt x="225551" y="155447"/>
                </a:lnTo>
                <a:lnTo>
                  <a:pt x="0" y="155447"/>
                </a:lnTo>
                <a:lnTo>
                  <a:pt x="0" y="51815"/>
                </a:lnTo>
                <a:close/>
              </a:path>
            </a:pathLst>
          </a:custGeom>
          <a:ln w="6096">
            <a:solidFill>
              <a:srgbClr val="000000"/>
            </a:solidFill>
          </a:ln>
        </p:spPr>
        <p:txBody>
          <a:bodyPr wrap="square" lIns="0" tIns="0" rIns="0" bIns="0" rtlCol="0"/>
          <a:lstStyle/>
          <a:p>
            <a:endParaRPr/>
          </a:p>
        </p:txBody>
      </p:sp>
      <p:sp>
        <p:nvSpPr>
          <p:cNvPr id="19" name="object 19"/>
          <p:cNvSpPr txBox="1"/>
          <p:nvPr/>
        </p:nvSpPr>
        <p:spPr>
          <a:xfrm>
            <a:off x="311302" y="1360910"/>
            <a:ext cx="8491220" cy="934085"/>
          </a:xfrm>
          <a:prstGeom prst="rect">
            <a:avLst/>
          </a:prstGeom>
        </p:spPr>
        <p:txBody>
          <a:bodyPr vert="horz" wrap="square" lIns="0" tIns="103505" rIns="0" bIns="0" rtlCol="0">
            <a:spAutoFit/>
          </a:bodyPr>
          <a:lstStyle/>
          <a:p>
            <a:pPr marL="12700">
              <a:lnSpc>
                <a:spcPct val="100000"/>
              </a:lnSpc>
              <a:spcBef>
                <a:spcPts val="815"/>
              </a:spcBef>
            </a:pPr>
            <a:r>
              <a:rPr sz="1200" dirty="0">
                <a:solidFill>
                  <a:srgbClr val="404040"/>
                </a:solidFill>
                <a:latin typeface="Trebuchet MS"/>
                <a:cs typeface="Trebuchet MS"/>
              </a:rPr>
              <a:t>In</a:t>
            </a:r>
            <a:r>
              <a:rPr sz="1200" spc="85" dirty="0">
                <a:solidFill>
                  <a:srgbClr val="404040"/>
                </a:solidFill>
                <a:latin typeface="Trebuchet MS"/>
                <a:cs typeface="Trebuchet MS"/>
              </a:rPr>
              <a:t> </a:t>
            </a:r>
            <a:r>
              <a:rPr sz="1200" spc="-5" dirty="0">
                <a:solidFill>
                  <a:srgbClr val="404040"/>
                </a:solidFill>
                <a:latin typeface="Trebuchet MS"/>
                <a:cs typeface="Trebuchet MS"/>
              </a:rPr>
              <a:t>addition</a:t>
            </a:r>
            <a:r>
              <a:rPr sz="1200" spc="95" dirty="0">
                <a:solidFill>
                  <a:srgbClr val="404040"/>
                </a:solidFill>
                <a:latin typeface="Trebuchet MS"/>
                <a:cs typeface="Trebuchet MS"/>
              </a:rPr>
              <a:t> </a:t>
            </a:r>
            <a:r>
              <a:rPr sz="1200" dirty="0">
                <a:solidFill>
                  <a:srgbClr val="404040"/>
                </a:solidFill>
                <a:latin typeface="Trebuchet MS"/>
                <a:cs typeface="Trebuchet MS"/>
              </a:rPr>
              <a:t>to</a:t>
            </a:r>
            <a:r>
              <a:rPr sz="1200" spc="95" dirty="0">
                <a:solidFill>
                  <a:srgbClr val="404040"/>
                </a:solidFill>
                <a:latin typeface="Trebuchet MS"/>
                <a:cs typeface="Trebuchet MS"/>
              </a:rPr>
              <a:t> </a:t>
            </a:r>
            <a:r>
              <a:rPr sz="1200" spc="-5" dirty="0">
                <a:solidFill>
                  <a:srgbClr val="404040"/>
                </a:solidFill>
                <a:latin typeface="Trebuchet MS"/>
                <a:cs typeface="Trebuchet MS"/>
              </a:rPr>
              <a:t>the</a:t>
            </a:r>
            <a:r>
              <a:rPr sz="1200" spc="114" dirty="0">
                <a:solidFill>
                  <a:srgbClr val="404040"/>
                </a:solidFill>
                <a:latin typeface="Trebuchet MS"/>
                <a:cs typeface="Trebuchet MS"/>
              </a:rPr>
              <a:t> </a:t>
            </a:r>
            <a:r>
              <a:rPr sz="1200" spc="-10" dirty="0">
                <a:solidFill>
                  <a:srgbClr val="404040"/>
                </a:solidFill>
                <a:latin typeface="Trebuchet MS"/>
                <a:cs typeface="Trebuchet MS"/>
              </a:rPr>
              <a:t>reporting</a:t>
            </a:r>
            <a:r>
              <a:rPr sz="1200" spc="100" dirty="0">
                <a:solidFill>
                  <a:srgbClr val="404040"/>
                </a:solidFill>
                <a:latin typeface="Trebuchet MS"/>
                <a:cs typeface="Trebuchet MS"/>
              </a:rPr>
              <a:t> </a:t>
            </a:r>
            <a:r>
              <a:rPr sz="1200" spc="-10" dirty="0">
                <a:solidFill>
                  <a:srgbClr val="404040"/>
                </a:solidFill>
                <a:latin typeface="Trebuchet MS"/>
                <a:cs typeface="Trebuchet MS"/>
              </a:rPr>
              <a:t>and</a:t>
            </a:r>
            <a:r>
              <a:rPr sz="1200" spc="100" dirty="0">
                <a:solidFill>
                  <a:srgbClr val="404040"/>
                </a:solidFill>
                <a:latin typeface="Trebuchet MS"/>
                <a:cs typeface="Trebuchet MS"/>
              </a:rPr>
              <a:t> </a:t>
            </a:r>
            <a:r>
              <a:rPr sz="1200" dirty="0">
                <a:solidFill>
                  <a:srgbClr val="404040"/>
                </a:solidFill>
                <a:latin typeface="Trebuchet MS"/>
                <a:cs typeface="Trebuchet MS"/>
              </a:rPr>
              <a:t>compliance</a:t>
            </a:r>
            <a:r>
              <a:rPr sz="1200" spc="95" dirty="0">
                <a:solidFill>
                  <a:srgbClr val="404040"/>
                </a:solidFill>
                <a:latin typeface="Trebuchet MS"/>
                <a:cs typeface="Trebuchet MS"/>
              </a:rPr>
              <a:t> </a:t>
            </a:r>
            <a:r>
              <a:rPr sz="1200" spc="-10" dirty="0">
                <a:solidFill>
                  <a:srgbClr val="404040"/>
                </a:solidFill>
                <a:latin typeface="Trebuchet MS"/>
                <a:cs typeface="Trebuchet MS"/>
              </a:rPr>
              <a:t>requirement</a:t>
            </a:r>
            <a:r>
              <a:rPr sz="1200" spc="105" dirty="0">
                <a:solidFill>
                  <a:srgbClr val="404040"/>
                </a:solidFill>
                <a:latin typeface="Trebuchet MS"/>
                <a:cs typeface="Trebuchet MS"/>
              </a:rPr>
              <a:t> </a:t>
            </a:r>
            <a:r>
              <a:rPr sz="1200" spc="-10" dirty="0">
                <a:solidFill>
                  <a:srgbClr val="404040"/>
                </a:solidFill>
                <a:latin typeface="Trebuchet MS"/>
                <a:cs typeface="Trebuchet MS"/>
              </a:rPr>
              <a:t>under</a:t>
            </a:r>
            <a:r>
              <a:rPr sz="1200" spc="114" dirty="0">
                <a:solidFill>
                  <a:srgbClr val="404040"/>
                </a:solidFill>
                <a:latin typeface="Trebuchet MS"/>
                <a:cs typeface="Trebuchet MS"/>
              </a:rPr>
              <a:t> </a:t>
            </a:r>
            <a:r>
              <a:rPr sz="1200" spc="-5" dirty="0">
                <a:solidFill>
                  <a:srgbClr val="404040"/>
                </a:solidFill>
                <a:latin typeface="Trebuchet MS"/>
                <a:cs typeface="Trebuchet MS"/>
              </a:rPr>
              <a:t>the</a:t>
            </a:r>
            <a:r>
              <a:rPr sz="1200" spc="85" dirty="0">
                <a:solidFill>
                  <a:srgbClr val="404040"/>
                </a:solidFill>
                <a:latin typeface="Trebuchet MS"/>
                <a:cs typeface="Trebuchet MS"/>
              </a:rPr>
              <a:t> </a:t>
            </a:r>
            <a:r>
              <a:rPr sz="1200" spc="-5" dirty="0">
                <a:solidFill>
                  <a:srgbClr val="404040"/>
                </a:solidFill>
                <a:latin typeface="Trebuchet MS"/>
                <a:cs typeface="Trebuchet MS"/>
              </a:rPr>
              <a:t>current</a:t>
            </a:r>
            <a:r>
              <a:rPr sz="1200" spc="105" dirty="0">
                <a:solidFill>
                  <a:srgbClr val="404040"/>
                </a:solidFill>
                <a:latin typeface="Trebuchet MS"/>
                <a:cs typeface="Trebuchet MS"/>
              </a:rPr>
              <a:t> </a:t>
            </a:r>
            <a:r>
              <a:rPr sz="1200" spc="5" dirty="0">
                <a:solidFill>
                  <a:srgbClr val="404040"/>
                </a:solidFill>
                <a:latin typeface="Trebuchet MS"/>
                <a:cs typeface="Trebuchet MS"/>
              </a:rPr>
              <a:t>GST</a:t>
            </a:r>
            <a:r>
              <a:rPr sz="1200" spc="75" dirty="0">
                <a:solidFill>
                  <a:srgbClr val="404040"/>
                </a:solidFill>
                <a:latin typeface="Trebuchet MS"/>
                <a:cs typeface="Trebuchet MS"/>
              </a:rPr>
              <a:t> </a:t>
            </a:r>
            <a:r>
              <a:rPr sz="1200" spc="-5" dirty="0">
                <a:solidFill>
                  <a:srgbClr val="404040"/>
                </a:solidFill>
                <a:latin typeface="Trebuchet MS"/>
                <a:cs typeface="Trebuchet MS"/>
              </a:rPr>
              <a:t>returns,</a:t>
            </a:r>
            <a:r>
              <a:rPr sz="1200" spc="90" dirty="0">
                <a:solidFill>
                  <a:srgbClr val="404040"/>
                </a:solidFill>
                <a:latin typeface="Trebuchet MS"/>
                <a:cs typeface="Trebuchet MS"/>
              </a:rPr>
              <a:t> </a:t>
            </a:r>
            <a:r>
              <a:rPr sz="1200" spc="-5" dirty="0">
                <a:solidFill>
                  <a:srgbClr val="404040"/>
                </a:solidFill>
                <a:latin typeface="Trebuchet MS"/>
                <a:cs typeface="Trebuchet MS"/>
              </a:rPr>
              <a:t>the</a:t>
            </a:r>
            <a:r>
              <a:rPr sz="1200" spc="114" dirty="0">
                <a:solidFill>
                  <a:srgbClr val="404040"/>
                </a:solidFill>
                <a:latin typeface="Trebuchet MS"/>
                <a:cs typeface="Trebuchet MS"/>
              </a:rPr>
              <a:t> </a:t>
            </a:r>
            <a:r>
              <a:rPr sz="1200" spc="-5" dirty="0">
                <a:solidFill>
                  <a:srgbClr val="404040"/>
                </a:solidFill>
                <a:latin typeface="Trebuchet MS"/>
                <a:cs typeface="Trebuchet MS"/>
              </a:rPr>
              <a:t>following</a:t>
            </a:r>
            <a:r>
              <a:rPr sz="1200" spc="100" dirty="0">
                <a:solidFill>
                  <a:srgbClr val="404040"/>
                </a:solidFill>
                <a:latin typeface="Trebuchet MS"/>
                <a:cs typeface="Trebuchet MS"/>
              </a:rPr>
              <a:t> </a:t>
            </a:r>
            <a:r>
              <a:rPr sz="1200" spc="-10" dirty="0">
                <a:solidFill>
                  <a:srgbClr val="404040"/>
                </a:solidFill>
                <a:latin typeface="Trebuchet MS"/>
                <a:cs typeface="Trebuchet MS"/>
              </a:rPr>
              <a:t>are</a:t>
            </a:r>
            <a:r>
              <a:rPr sz="1200" spc="85" dirty="0">
                <a:solidFill>
                  <a:srgbClr val="404040"/>
                </a:solidFill>
                <a:latin typeface="Trebuchet MS"/>
                <a:cs typeface="Trebuchet MS"/>
              </a:rPr>
              <a:t> </a:t>
            </a:r>
            <a:r>
              <a:rPr sz="1200" spc="-5" dirty="0">
                <a:solidFill>
                  <a:srgbClr val="404040"/>
                </a:solidFill>
                <a:latin typeface="Trebuchet MS"/>
                <a:cs typeface="Trebuchet MS"/>
              </a:rPr>
              <a:t>the</a:t>
            </a:r>
            <a:r>
              <a:rPr sz="1200" spc="114" dirty="0">
                <a:solidFill>
                  <a:srgbClr val="404040"/>
                </a:solidFill>
                <a:latin typeface="Trebuchet MS"/>
                <a:cs typeface="Trebuchet MS"/>
              </a:rPr>
              <a:t> </a:t>
            </a:r>
            <a:r>
              <a:rPr sz="1200" spc="-5" dirty="0">
                <a:solidFill>
                  <a:srgbClr val="404040"/>
                </a:solidFill>
                <a:latin typeface="Trebuchet MS"/>
                <a:cs typeface="Trebuchet MS"/>
              </a:rPr>
              <a:t>additional</a:t>
            </a:r>
            <a:endParaRPr sz="1200" dirty="0">
              <a:latin typeface="Trebuchet MS"/>
              <a:cs typeface="Trebuchet MS"/>
            </a:endParaRPr>
          </a:p>
          <a:p>
            <a:pPr marL="12700">
              <a:lnSpc>
                <a:spcPct val="100000"/>
              </a:lnSpc>
              <a:spcBef>
                <a:spcPts val="720"/>
              </a:spcBef>
            </a:pPr>
            <a:r>
              <a:rPr sz="1200" spc="-10" dirty="0">
                <a:solidFill>
                  <a:srgbClr val="404040"/>
                </a:solidFill>
                <a:latin typeface="Trebuchet MS"/>
                <a:cs typeface="Trebuchet MS"/>
              </a:rPr>
              <a:t>reporting</a:t>
            </a:r>
            <a:r>
              <a:rPr sz="1200" spc="-5" dirty="0">
                <a:solidFill>
                  <a:srgbClr val="404040"/>
                </a:solidFill>
                <a:latin typeface="Trebuchet MS"/>
                <a:cs typeface="Trebuchet MS"/>
              </a:rPr>
              <a:t> </a:t>
            </a:r>
            <a:r>
              <a:rPr sz="1200" spc="-10" dirty="0">
                <a:solidFill>
                  <a:srgbClr val="404040"/>
                </a:solidFill>
                <a:latin typeface="Trebuchet MS"/>
                <a:cs typeface="Trebuchet MS"/>
              </a:rPr>
              <a:t>requirements:</a:t>
            </a:r>
            <a:endParaRPr sz="1200" dirty="0">
              <a:latin typeface="Trebuchet MS"/>
              <a:cs typeface="Trebuchet MS"/>
            </a:endParaRPr>
          </a:p>
          <a:p>
            <a:pPr marL="12700">
              <a:lnSpc>
                <a:spcPct val="100000"/>
              </a:lnSpc>
              <a:spcBef>
                <a:spcPts val="915"/>
              </a:spcBef>
            </a:pPr>
            <a:r>
              <a:rPr sz="1600" b="1" dirty="0">
                <a:solidFill>
                  <a:srgbClr val="EC1A3A"/>
                </a:solidFill>
                <a:latin typeface="Trebuchet MS"/>
                <a:cs typeface="Trebuchet MS"/>
              </a:rPr>
              <a:t>GST</a:t>
            </a:r>
            <a:r>
              <a:rPr sz="1600" b="1" spc="-135" dirty="0">
                <a:solidFill>
                  <a:srgbClr val="EC1A3A"/>
                </a:solidFill>
                <a:latin typeface="Trebuchet MS"/>
                <a:cs typeface="Trebuchet MS"/>
              </a:rPr>
              <a:t> </a:t>
            </a:r>
            <a:r>
              <a:rPr sz="1600" b="1" dirty="0">
                <a:solidFill>
                  <a:srgbClr val="EC1A3A"/>
                </a:solidFill>
                <a:latin typeface="Trebuchet MS"/>
                <a:cs typeface="Trebuchet MS"/>
              </a:rPr>
              <a:t>ANX-1</a:t>
            </a:r>
            <a:endParaRPr sz="1600" dirty="0">
              <a:latin typeface="Trebuchet MS"/>
              <a:cs typeface="Trebuchet MS"/>
            </a:endParaRPr>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31</a:t>
            </a:fld>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402742" y="697179"/>
            <a:ext cx="6159500" cy="421005"/>
          </a:xfrm>
          <a:prstGeom prst="rect">
            <a:avLst/>
          </a:prstGeom>
        </p:spPr>
        <p:txBody>
          <a:bodyPr vert="horz" wrap="square" lIns="0" tIns="12065" rIns="0" bIns="0" rtlCol="0">
            <a:spAutoFit/>
          </a:bodyPr>
          <a:lstStyle/>
          <a:p>
            <a:pPr marL="12700">
              <a:lnSpc>
                <a:spcPct val="100000"/>
              </a:lnSpc>
              <a:spcBef>
                <a:spcPts val="95"/>
              </a:spcBef>
            </a:pPr>
            <a:r>
              <a:rPr spc="-15" dirty="0"/>
              <a:t>ADDITIONAL </a:t>
            </a:r>
            <a:r>
              <a:rPr spc="-20" dirty="0"/>
              <a:t>REPORTING</a:t>
            </a:r>
            <a:r>
              <a:rPr dirty="0"/>
              <a:t> </a:t>
            </a:r>
            <a:r>
              <a:rPr spc="-10" dirty="0"/>
              <a:t>REQUIREMENTS</a:t>
            </a:r>
          </a:p>
        </p:txBody>
      </p:sp>
      <p:sp>
        <p:nvSpPr>
          <p:cNvPr id="4" name="object 4"/>
          <p:cNvSpPr txBox="1"/>
          <p:nvPr/>
        </p:nvSpPr>
        <p:spPr>
          <a:xfrm>
            <a:off x="311302" y="1390904"/>
            <a:ext cx="1020444" cy="27051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EC1A3A"/>
                </a:solidFill>
                <a:latin typeface="Trebuchet MS"/>
                <a:cs typeface="Trebuchet MS"/>
              </a:rPr>
              <a:t>GST</a:t>
            </a:r>
            <a:r>
              <a:rPr sz="1600" b="1" spc="-195" dirty="0">
                <a:solidFill>
                  <a:srgbClr val="EC1A3A"/>
                </a:solidFill>
                <a:latin typeface="Trebuchet MS"/>
                <a:cs typeface="Trebuchet MS"/>
              </a:rPr>
              <a:t> </a:t>
            </a:r>
            <a:r>
              <a:rPr sz="1600" b="1" dirty="0">
                <a:solidFill>
                  <a:srgbClr val="EC1A3A"/>
                </a:solidFill>
                <a:latin typeface="Trebuchet MS"/>
                <a:cs typeface="Trebuchet MS"/>
              </a:rPr>
              <a:t>ANX-2</a:t>
            </a:r>
            <a:endParaRPr sz="1600">
              <a:latin typeface="Trebuchet MS"/>
              <a:cs typeface="Trebuchet MS"/>
            </a:endParaRPr>
          </a:p>
        </p:txBody>
      </p:sp>
      <p:graphicFrame>
        <p:nvGraphicFramePr>
          <p:cNvPr id="5" name="object 5"/>
          <p:cNvGraphicFramePr>
            <a:graphicFrameLocks noGrp="1"/>
          </p:cNvGraphicFramePr>
          <p:nvPr>
            <p:extLst>
              <p:ext uri="{D42A27DB-BD31-4B8C-83A1-F6EECF244321}">
                <p14:modId xmlns:p14="http://schemas.microsoft.com/office/powerpoint/2010/main" val="662053953"/>
              </p:ext>
            </p:extLst>
          </p:nvPr>
        </p:nvGraphicFramePr>
        <p:xfrm>
          <a:off x="317500" y="1837182"/>
          <a:ext cx="8464550" cy="1908175"/>
        </p:xfrm>
        <a:graphic>
          <a:graphicData uri="http://schemas.openxmlformats.org/drawingml/2006/table">
            <a:tbl>
              <a:tblPr firstRow="1" bandRow="1">
                <a:tableStyleId>{2D5ABB26-0587-4C30-8999-92F81FD0307C}</a:tableStyleId>
              </a:tblPr>
              <a:tblGrid>
                <a:gridCol w="590550">
                  <a:extLst>
                    <a:ext uri="{9D8B030D-6E8A-4147-A177-3AD203B41FA5}">
                      <a16:colId xmlns:a16="http://schemas.microsoft.com/office/drawing/2014/main" val="20000"/>
                    </a:ext>
                  </a:extLst>
                </a:gridCol>
                <a:gridCol w="7874000">
                  <a:extLst>
                    <a:ext uri="{9D8B030D-6E8A-4147-A177-3AD203B41FA5}">
                      <a16:colId xmlns:a16="http://schemas.microsoft.com/office/drawing/2014/main" val="20001"/>
                    </a:ext>
                  </a:extLst>
                </a:gridCol>
              </a:tblGrid>
              <a:tr h="455295">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a:lnSpc>
                          <a:spcPct val="100000"/>
                        </a:lnSpc>
                        <a:spcBef>
                          <a:spcPts val="1095"/>
                        </a:spcBef>
                      </a:pPr>
                      <a:r>
                        <a:rPr sz="1100" spc="-5" dirty="0">
                          <a:solidFill>
                            <a:srgbClr val="404040"/>
                          </a:solidFill>
                          <a:latin typeface="Trebuchet MS"/>
                          <a:cs typeface="Trebuchet MS"/>
                        </a:rPr>
                        <a:t>GST </a:t>
                      </a:r>
                      <a:r>
                        <a:rPr sz="1100" dirty="0">
                          <a:solidFill>
                            <a:srgbClr val="404040"/>
                          </a:solidFill>
                          <a:latin typeface="Trebuchet MS"/>
                          <a:cs typeface="Trebuchet MS"/>
                        </a:rPr>
                        <a:t>ANX-2 </a:t>
                      </a:r>
                      <a:r>
                        <a:rPr sz="1100" spc="-5" dirty="0">
                          <a:solidFill>
                            <a:srgbClr val="404040"/>
                          </a:solidFill>
                          <a:latin typeface="Trebuchet MS"/>
                          <a:cs typeface="Trebuchet MS"/>
                        </a:rPr>
                        <a:t>will </a:t>
                      </a:r>
                      <a:r>
                        <a:rPr sz="1100" dirty="0">
                          <a:solidFill>
                            <a:srgbClr val="404040"/>
                          </a:solidFill>
                          <a:latin typeface="Trebuchet MS"/>
                          <a:cs typeface="Trebuchet MS"/>
                        </a:rPr>
                        <a:t>be </a:t>
                      </a:r>
                      <a:r>
                        <a:rPr sz="1100" spc="-5" dirty="0">
                          <a:solidFill>
                            <a:srgbClr val="404040"/>
                          </a:solidFill>
                          <a:latin typeface="Trebuchet MS"/>
                          <a:cs typeface="Trebuchet MS"/>
                        </a:rPr>
                        <a:t>treated as deemed </a:t>
                      </a:r>
                      <a:r>
                        <a:rPr sz="1100" dirty="0">
                          <a:solidFill>
                            <a:srgbClr val="404040"/>
                          </a:solidFill>
                          <a:latin typeface="Trebuchet MS"/>
                          <a:cs typeface="Trebuchet MS"/>
                        </a:rPr>
                        <a:t>filed upon </a:t>
                      </a:r>
                      <a:r>
                        <a:rPr sz="1100" spc="-5" dirty="0">
                          <a:solidFill>
                            <a:srgbClr val="404040"/>
                          </a:solidFill>
                          <a:latin typeface="Trebuchet MS"/>
                          <a:cs typeface="Trebuchet MS"/>
                        </a:rPr>
                        <a:t>filing </a:t>
                      </a:r>
                      <a:r>
                        <a:rPr sz="1100" dirty="0">
                          <a:solidFill>
                            <a:srgbClr val="404040"/>
                          </a:solidFill>
                          <a:latin typeface="Trebuchet MS"/>
                          <a:cs typeface="Trebuchet MS"/>
                        </a:rPr>
                        <a:t>of </a:t>
                      </a:r>
                      <a:r>
                        <a:rPr sz="1100" spc="-5" dirty="0">
                          <a:solidFill>
                            <a:srgbClr val="404040"/>
                          </a:solidFill>
                          <a:latin typeface="Trebuchet MS"/>
                          <a:cs typeface="Trebuchet MS"/>
                        </a:rPr>
                        <a:t>the main return (FORM GST </a:t>
                      </a:r>
                      <a:r>
                        <a:rPr sz="1100" dirty="0">
                          <a:solidFill>
                            <a:srgbClr val="404040"/>
                          </a:solidFill>
                          <a:latin typeface="Trebuchet MS"/>
                          <a:cs typeface="Trebuchet MS"/>
                        </a:rPr>
                        <a:t>RET-1) for </a:t>
                      </a:r>
                      <a:r>
                        <a:rPr sz="1100" spc="-5" dirty="0">
                          <a:solidFill>
                            <a:srgbClr val="404040"/>
                          </a:solidFill>
                          <a:latin typeface="Trebuchet MS"/>
                          <a:cs typeface="Trebuchet MS"/>
                        </a:rPr>
                        <a:t>the tax</a:t>
                      </a:r>
                      <a:r>
                        <a:rPr sz="1100" spc="20" dirty="0">
                          <a:solidFill>
                            <a:srgbClr val="404040"/>
                          </a:solidFill>
                          <a:latin typeface="Trebuchet MS"/>
                          <a:cs typeface="Trebuchet MS"/>
                        </a:rPr>
                        <a:t> </a:t>
                      </a:r>
                      <a:r>
                        <a:rPr sz="1100" dirty="0">
                          <a:solidFill>
                            <a:srgbClr val="404040"/>
                          </a:solidFill>
                          <a:latin typeface="Trebuchet MS"/>
                          <a:cs typeface="Trebuchet MS"/>
                        </a:rPr>
                        <a:t>period.</a:t>
                      </a:r>
                      <a:endParaRPr sz="1100" dirty="0">
                        <a:latin typeface="Trebuchet MS"/>
                        <a:cs typeface="Trebuchet MS"/>
                      </a:endParaRPr>
                    </a:p>
                  </a:txBody>
                  <a:tcPr marL="0" marR="0" marT="13906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0"/>
                  </a:ext>
                </a:extLst>
              </a:tr>
              <a:tr h="929005">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268605" marR="71755" indent="-170815" algn="just">
                        <a:lnSpc>
                          <a:spcPct val="100000"/>
                        </a:lnSpc>
                        <a:spcBef>
                          <a:spcPts val="325"/>
                        </a:spcBef>
                        <a:buFont typeface="Arial"/>
                        <a:buChar char="•"/>
                        <a:tabLst>
                          <a:tab pos="269240" algn="l"/>
                        </a:tabLst>
                      </a:pPr>
                      <a:r>
                        <a:rPr sz="1100" spc="-5" dirty="0">
                          <a:solidFill>
                            <a:srgbClr val="404040"/>
                          </a:solidFill>
                          <a:latin typeface="Trebuchet MS"/>
                          <a:cs typeface="Trebuchet MS"/>
                        </a:rPr>
                        <a:t>Documents uploaded in </a:t>
                      </a:r>
                      <a:r>
                        <a:rPr sz="1100" spc="-10" dirty="0">
                          <a:solidFill>
                            <a:srgbClr val="404040"/>
                          </a:solidFill>
                          <a:latin typeface="Trebuchet MS"/>
                          <a:cs typeface="Trebuchet MS"/>
                        </a:rPr>
                        <a:t>FORM </a:t>
                      </a:r>
                      <a:r>
                        <a:rPr sz="1100" spc="-5" dirty="0">
                          <a:solidFill>
                            <a:srgbClr val="404040"/>
                          </a:solidFill>
                          <a:latin typeface="Trebuchet MS"/>
                          <a:cs typeface="Trebuchet MS"/>
                        </a:rPr>
                        <a:t>GST ANX-1 </a:t>
                      </a:r>
                      <a:r>
                        <a:rPr sz="1100" dirty="0">
                          <a:solidFill>
                            <a:srgbClr val="404040"/>
                          </a:solidFill>
                          <a:latin typeface="Trebuchet MS"/>
                          <a:cs typeface="Trebuchet MS"/>
                        </a:rPr>
                        <a:t>for a particular </a:t>
                      </a:r>
                      <a:r>
                        <a:rPr sz="1100" spc="-5" dirty="0">
                          <a:solidFill>
                            <a:srgbClr val="404040"/>
                          </a:solidFill>
                          <a:latin typeface="Trebuchet MS"/>
                          <a:cs typeface="Trebuchet MS"/>
                        </a:rPr>
                        <a:t>month </a:t>
                      </a:r>
                      <a:r>
                        <a:rPr sz="1100" spc="-10" dirty="0">
                          <a:solidFill>
                            <a:srgbClr val="404040"/>
                          </a:solidFill>
                          <a:latin typeface="Trebuchet MS"/>
                          <a:cs typeface="Trebuchet MS"/>
                        </a:rPr>
                        <a:t>by </a:t>
                      </a:r>
                      <a:r>
                        <a:rPr sz="1100" dirty="0">
                          <a:solidFill>
                            <a:srgbClr val="404040"/>
                          </a:solidFill>
                          <a:latin typeface="Trebuchet MS"/>
                          <a:cs typeface="Trebuchet MS"/>
                        </a:rPr>
                        <a:t>a </a:t>
                      </a:r>
                      <a:r>
                        <a:rPr sz="1100" spc="-5" dirty="0">
                          <a:solidFill>
                            <a:srgbClr val="404040"/>
                          </a:solidFill>
                          <a:latin typeface="Trebuchet MS"/>
                          <a:cs typeface="Trebuchet MS"/>
                        </a:rPr>
                        <a:t>supplier </a:t>
                      </a:r>
                      <a:r>
                        <a:rPr sz="1100" spc="-15" dirty="0">
                          <a:solidFill>
                            <a:srgbClr val="404040"/>
                          </a:solidFill>
                          <a:latin typeface="Trebuchet MS"/>
                          <a:cs typeface="Trebuchet MS"/>
                        </a:rPr>
                        <a:t>who </a:t>
                      </a:r>
                      <a:r>
                        <a:rPr sz="1100" spc="-10" dirty="0">
                          <a:solidFill>
                            <a:srgbClr val="404040"/>
                          </a:solidFill>
                          <a:latin typeface="Trebuchet MS"/>
                          <a:cs typeface="Trebuchet MS"/>
                        </a:rPr>
                        <a:t>did </a:t>
                      </a:r>
                      <a:r>
                        <a:rPr sz="1100" dirty="0">
                          <a:solidFill>
                            <a:srgbClr val="404040"/>
                          </a:solidFill>
                          <a:latin typeface="Trebuchet MS"/>
                          <a:cs typeface="Trebuchet MS"/>
                        </a:rPr>
                        <a:t>not </a:t>
                      </a:r>
                      <a:r>
                        <a:rPr sz="1100" spc="-5" dirty="0">
                          <a:solidFill>
                            <a:srgbClr val="404040"/>
                          </a:solidFill>
                          <a:latin typeface="Trebuchet MS"/>
                          <a:cs typeface="Trebuchet MS"/>
                        </a:rPr>
                        <a:t>file the return </a:t>
                      </a:r>
                      <a:r>
                        <a:rPr sz="1100" dirty="0">
                          <a:solidFill>
                            <a:srgbClr val="404040"/>
                          </a:solidFill>
                          <a:latin typeface="Trebuchet MS"/>
                          <a:cs typeface="Trebuchet MS"/>
                        </a:rPr>
                        <a:t>for </a:t>
                      </a:r>
                      <a:r>
                        <a:rPr sz="1100" spc="-5" dirty="0">
                          <a:solidFill>
                            <a:srgbClr val="404040"/>
                          </a:solidFill>
                          <a:latin typeface="Trebuchet MS"/>
                          <a:cs typeface="Trebuchet MS"/>
                        </a:rPr>
                        <a:t>the  </a:t>
                      </a:r>
                      <a:r>
                        <a:rPr sz="1100" dirty="0">
                          <a:solidFill>
                            <a:srgbClr val="404040"/>
                          </a:solidFill>
                          <a:latin typeface="Trebuchet MS"/>
                          <a:cs typeface="Trebuchet MS"/>
                        </a:rPr>
                        <a:t>previous </a:t>
                      </a:r>
                      <a:r>
                        <a:rPr sz="1100" spc="-5" dirty="0">
                          <a:solidFill>
                            <a:srgbClr val="404040"/>
                          </a:solidFill>
                          <a:latin typeface="Trebuchet MS"/>
                          <a:cs typeface="Trebuchet MS"/>
                        </a:rPr>
                        <a:t>two consecutive tax periods shall </a:t>
                      </a:r>
                      <a:r>
                        <a:rPr sz="1100" dirty="0">
                          <a:solidFill>
                            <a:srgbClr val="404040"/>
                          </a:solidFill>
                          <a:latin typeface="Trebuchet MS"/>
                          <a:cs typeface="Trebuchet MS"/>
                        </a:rPr>
                        <a:t>be visible </a:t>
                      </a:r>
                      <a:r>
                        <a:rPr sz="1100" spc="-5" dirty="0">
                          <a:solidFill>
                            <a:srgbClr val="404040"/>
                          </a:solidFill>
                          <a:latin typeface="Trebuchet MS"/>
                          <a:cs typeface="Trebuchet MS"/>
                        </a:rPr>
                        <a:t>to the </a:t>
                      </a:r>
                      <a:r>
                        <a:rPr sz="1100" dirty="0">
                          <a:solidFill>
                            <a:srgbClr val="404040"/>
                          </a:solidFill>
                          <a:latin typeface="Trebuchet MS"/>
                          <a:cs typeface="Trebuchet MS"/>
                        </a:rPr>
                        <a:t>recipient </a:t>
                      </a:r>
                      <a:r>
                        <a:rPr sz="1100" spc="-5" dirty="0">
                          <a:solidFill>
                            <a:srgbClr val="404040"/>
                          </a:solidFill>
                          <a:latin typeface="Trebuchet MS"/>
                          <a:cs typeface="Trebuchet MS"/>
                        </a:rPr>
                        <a:t>in </a:t>
                      </a:r>
                      <a:r>
                        <a:rPr sz="1100" dirty="0">
                          <a:solidFill>
                            <a:srgbClr val="404040"/>
                          </a:solidFill>
                          <a:latin typeface="Trebuchet MS"/>
                          <a:cs typeface="Trebuchet MS"/>
                        </a:rPr>
                        <a:t>FORM </a:t>
                      </a:r>
                      <a:r>
                        <a:rPr sz="1100" spc="-5" dirty="0">
                          <a:solidFill>
                            <a:srgbClr val="404040"/>
                          </a:solidFill>
                          <a:latin typeface="Trebuchet MS"/>
                          <a:cs typeface="Trebuchet MS"/>
                        </a:rPr>
                        <a:t>GST ANX-2, </a:t>
                      </a:r>
                      <a:r>
                        <a:rPr sz="1100" dirty="0">
                          <a:solidFill>
                            <a:srgbClr val="404040"/>
                          </a:solidFill>
                          <a:latin typeface="Trebuchet MS"/>
                          <a:cs typeface="Trebuchet MS"/>
                        </a:rPr>
                        <a:t>but </a:t>
                      </a:r>
                      <a:r>
                        <a:rPr sz="1100" spc="-10" dirty="0">
                          <a:solidFill>
                            <a:srgbClr val="404040"/>
                          </a:solidFill>
                          <a:latin typeface="Trebuchet MS"/>
                          <a:cs typeface="Trebuchet MS"/>
                        </a:rPr>
                        <a:t>credit </a:t>
                      </a:r>
                      <a:r>
                        <a:rPr sz="1100" spc="-5" dirty="0">
                          <a:solidFill>
                            <a:srgbClr val="404040"/>
                          </a:solidFill>
                          <a:latin typeface="Trebuchet MS"/>
                          <a:cs typeface="Trebuchet MS"/>
                        </a:rPr>
                        <a:t>cannot </a:t>
                      </a:r>
                      <a:r>
                        <a:rPr sz="1100" dirty="0">
                          <a:solidFill>
                            <a:srgbClr val="404040"/>
                          </a:solidFill>
                          <a:latin typeface="Trebuchet MS"/>
                          <a:cs typeface="Trebuchet MS"/>
                        </a:rPr>
                        <a:t>be </a:t>
                      </a:r>
                      <a:r>
                        <a:rPr sz="1100" spc="-5" dirty="0">
                          <a:solidFill>
                            <a:srgbClr val="404040"/>
                          </a:solidFill>
                          <a:latin typeface="Trebuchet MS"/>
                          <a:cs typeface="Trebuchet MS"/>
                        </a:rPr>
                        <a:t>claimed  </a:t>
                      </a:r>
                      <a:r>
                        <a:rPr sz="1100" dirty="0">
                          <a:solidFill>
                            <a:srgbClr val="404040"/>
                          </a:solidFill>
                          <a:latin typeface="Trebuchet MS"/>
                          <a:cs typeface="Trebuchet MS"/>
                        </a:rPr>
                        <a:t>on </a:t>
                      </a:r>
                      <a:r>
                        <a:rPr sz="1100" spc="-5" dirty="0">
                          <a:solidFill>
                            <a:srgbClr val="404040"/>
                          </a:solidFill>
                          <a:latin typeface="Trebuchet MS"/>
                          <a:cs typeface="Trebuchet MS"/>
                        </a:rPr>
                        <a:t>the </a:t>
                      </a:r>
                      <a:r>
                        <a:rPr sz="1100" dirty="0">
                          <a:solidFill>
                            <a:srgbClr val="404040"/>
                          </a:solidFill>
                          <a:latin typeface="Trebuchet MS"/>
                          <a:cs typeface="Trebuchet MS"/>
                        </a:rPr>
                        <a:t>same.</a:t>
                      </a:r>
                      <a:endParaRPr sz="1100">
                        <a:latin typeface="Trebuchet MS"/>
                        <a:cs typeface="Trebuchet MS"/>
                      </a:endParaRPr>
                    </a:p>
                    <a:p>
                      <a:pPr>
                        <a:lnSpc>
                          <a:spcPct val="100000"/>
                        </a:lnSpc>
                        <a:spcBef>
                          <a:spcPts val="55"/>
                        </a:spcBef>
                        <a:buClr>
                          <a:srgbClr val="404040"/>
                        </a:buClr>
                        <a:buFont typeface="Arial"/>
                        <a:buChar char="•"/>
                      </a:pPr>
                      <a:endParaRPr sz="1100">
                        <a:latin typeface="Times New Roman"/>
                        <a:cs typeface="Times New Roman"/>
                      </a:endParaRPr>
                    </a:p>
                    <a:p>
                      <a:pPr marL="268605" indent="-170815">
                        <a:lnSpc>
                          <a:spcPct val="100000"/>
                        </a:lnSpc>
                        <a:buFont typeface="Arial"/>
                        <a:buChar char="•"/>
                        <a:tabLst>
                          <a:tab pos="269240" algn="l"/>
                        </a:tabLst>
                      </a:pPr>
                      <a:r>
                        <a:rPr sz="1100" spc="-5" dirty="0">
                          <a:solidFill>
                            <a:srgbClr val="404040"/>
                          </a:solidFill>
                          <a:latin typeface="Trebuchet MS"/>
                          <a:cs typeface="Trebuchet MS"/>
                        </a:rPr>
                        <a:t>However, the </a:t>
                      </a:r>
                      <a:r>
                        <a:rPr sz="1100" dirty="0">
                          <a:solidFill>
                            <a:srgbClr val="404040"/>
                          </a:solidFill>
                          <a:latin typeface="Trebuchet MS"/>
                          <a:cs typeface="Trebuchet MS"/>
                        </a:rPr>
                        <a:t>recipient can reject or </a:t>
                      </a:r>
                      <a:r>
                        <a:rPr sz="1100" spc="-5" dirty="0">
                          <a:solidFill>
                            <a:srgbClr val="404040"/>
                          </a:solidFill>
                          <a:latin typeface="Trebuchet MS"/>
                          <a:cs typeface="Trebuchet MS"/>
                        </a:rPr>
                        <a:t>keep </a:t>
                      </a:r>
                      <a:r>
                        <a:rPr sz="1100" dirty="0">
                          <a:solidFill>
                            <a:srgbClr val="404040"/>
                          </a:solidFill>
                          <a:latin typeface="Trebuchet MS"/>
                          <a:cs typeface="Trebuchet MS"/>
                        </a:rPr>
                        <a:t>such documents </a:t>
                      </a:r>
                      <a:r>
                        <a:rPr sz="1100" spc="-5" dirty="0">
                          <a:solidFill>
                            <a:srgbClr val="404040"/>
                          </a:solidFill>
                          <a:latin typeface="Trebuchet MS"/>
                          <a:cs typeface="Trebuchet MS"/>
                        </a:rPr>
                        <a:t>pending until filing </a:t>
                      </a:r>
                      <a:r>
                        <a:rPr sz="1100" dirty="0">
                          <a:solidFill>
                            <a:srgbClr val="404040"/>
                          </a:solidFill>
                          <a:latin typeface="Trebuchet MS"/>
                          <a:cs typeface="Trebuchet MS"/>
                        </a:rPr>
                        <a:t>of </a:t>
                      </a:r>
                      <a:r>
                        <a:rPr sz="1100" spc="-5" dirty="0">
                          <a:solidFill>
                            <a:srgbClr val="404040"/>
                          </a:solidFill>
                          <a:latin typeface="Trebuchet MS"/>
                          <a:cs typeface="Trebuchet MS"/>
                        </a:rPr>
                        <a:t>return </a:t>
                      </a:r>
                      <a:r>
                        <a:rPr sz="1100" dirty="0">
                          <a:solidFill>
                            <a:srgbClr val="404040"/>
                          </a:solidFill>
                          <a:latin typeface="Trebuchet MS"/>
                          <a:cs typeface="Trebuchet MS"/>
                        </a:rPr>
                        <a:t>by </a:t>
                      </a:r>
                      <a:r>
                        <a:rPr sz="1100" spc="-5" dirty="0">
                          <a:solidFill>
                            <a:srgbClr val="404040"/>
                          </a:solidFill>
                          <a:latin typeface="Trebuchet MS"/>
                          <a:cs typeface="Trebuchet MS"/>
                        </a:rPr>
                        <a:t>the</a:t>
                      </a:r>
                      <a:r>
                        <a:rPr sz="1100" spc="-65" dirty="0">
                          <a:solidFill>
                            <a:srgbClr val="404040"/>
                          </a:solidFill>
                          <a:latin typeface="Trebuchet MS"/>
                          <a:cs typeface="Trebuchet MS"/>
                        </a:rPr>
                        <a:t> </a:t>
                      </a:r>
                      <a:r>
                        <a:rPr sz="1100" dirty="0">
                          <a:solidFill>
                            <a:srgbClr val="404040"/>
                          </a:solidFill>
                          <a:latin typeface="Trebuchet MS"/>
                          <a:cs typeface="Trebuchet MS"/>
                        </a:rPr>
                        <a:t>supplier.</a:t>
                      </a:r>
                      <a:endParaRPr sz="1100">
                        <a:latin typeface="Trebuchet MS"/>
                        <a:cs typeface="Trebuchet MS"/>
                      </a:endParaRPr>
                    </a:p>
                  </a:txBody>
                  <a:tcPr marL="0" marR="0" marT="4127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523875">
                <a:tc>
                  <a:txBody>
                    <a:bodyPr/>
                    <a:lstStyle/>
                    <a:p>
                      <a:pPr>
                        <a:lnSpc>
                          <a:spcPct val="100000"/>
                        </a:lnSpc>
                      </a:pPr>
                      <a:endParaRPr sz="12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a:lnSpc>
                          <a:spcPct val="100000"/>
                        </a:lnSpc>
                        <a:spcBef>
                          <a:spcPts val="45"/>
                        </a:spcBef>
                      </a:pPr>
                      <a:endParaRPr sz="1150" dirty="0">
                        <a:latin typeface="Times New Roman"/>
                        <a:cs typeface="Times New Roman"/>
                      </a:endParaRPr>
                    </a:p>
                    <a:p>
                      <a:pPr marL="268605" indent="-170815">
                        <a:lnSpc>
                          <a:spcPct val="100000"/>
                        </a:lnSpc>
                        <a:buFont typeface="Arial"/>
                        <a:buChar char="•"/>
                        <a:tabLst>
                          <a:tab pos="269240" algn="l"/>
                        </a:tabLst>
                      </a:pPr>
                      <a:r>
                        <a:rPr lang="en-IN" sz="1100" spc="-5" dirty="0">
                          <a:solidFill>
                            <a:srgbClr val="404040"/>
                          </a:solidFill>
                          <a:latin typeface="Trebuchet MS"/>
                          <a:cs typeface="Trebuchet MS"/>
                        </a:rPr>
                        <a:t>'Accepted’ documents post 10</a:t>
                      </a:r>
                      <a:r>
                        <a:rPr lang="en-IN" sz="1100" spc="-5" baseline="30000" dirty="0">
                          <a:solidFill>
                            <a:srgbClr val="404040"/>
                          </a:solidFill>
                          <a:latin typeface="Trebuchet MS"/>
                          <a:cs typeface="Trebuchet MS"/>
                        </a:rPr>
                        <a:t>th</a:t>
                      </a:r>
                      <a:r>
                        <a:rPr lang="en-IN" sz="1100" spc="-5" dirty="0">
                          <a:solidFill>
                            <a:srgbClr val="404040"/>
                          </a:solidFill>
                          <a:latin typeface="Trebuchet MS"/>
                          <a:cs typeface="Trebuchet MS"/>
                        </a:rPr>
                        <a:t> would not be available for amendment at supplier’s end. However, a separate facility to handle such cases will be provided.</a:t>
                      </a:r>
                      <a:endParaRPr sz="1100" dirty="0">
                        <a:latin typeface="Trebuchet MS"/>
                        <a:cs typeface="Trebuchet MS"/>
                      </a:endParaRPr>
                    </a:p>
                  </a:txBody>
                  <a:tcPr marL="0" marR="0" marT="571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bl>
          </a:graphicData>
        </a:graphic>
      </p:graphicFrame>
      <p:sp>
        <p:nvSpPr>
          <p:cNvPr id="6" name="object 6"/>
          <p:cNvSpPr/>
          <p:nvPr/>
        </p:nvSpPr>
        <p:spPr>
          <a:xfrm>
            <a:off x="466344" y="1969007"/>
            <a:ext cx="332740" cy="207645"/>
          </a:xfrm>
          <a:custGeom>
            <a:avLst/>
            <a:gdLst/>
            <a:ahLst/>
            <a:cxnLst/>
            <a:rect l="l" t="t" r="r" b="b"/>
            <a:pathLst>
              <a:path w="332740" h="207644">
                <a:moveTo>
                  <a:pt x="228600" y="0"/>
                </a:moveTo>
                <a:lnTo>
                  <a:pt x="228600" y="51815"/>
                </a:lnTo>
                <a:lnTo>
                  <a:pt x="0" y="51815"/>
                </a:lnTo>
                <a:lnTo>
                  <a:pt x="0" y="155447"/>
                </a:lnTo>
                <a:lnTo>
                  <a:pt x="228600" y="155447"/>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7" name="object 7"/>
          <p:cNvSpPr/>
          <p:nvPr/>
        </p:nvSpPr>
        <p:spPr>
          <a:xfrm>
            <a:off x="466344" y="1969007"/>
            <a:ext cx="332740" cy="207645"/>
          </a:xfrm>
          <a:custGeom>
            <a:avLst/>
            <a:gdLst/>
            <a:ahLst/>
            <a:cxnLst/>
            <a:rect l="l" t="t" r="r" b="b"/>
            <a:pathLst>
              <a:path w="332740" h="207644">
                <a:moveTo>
                  <a:pt x="0" y="51815"/>
                </a:moveTo>
                <a:lnTo>
                  <a:pt x="228600" y="51815"/>
                </a:lnTo>
                <a:lnTo>
                  <a:pt x="228600" y="0"/>
                </a:lnTo>
                <a:lnTo>
                  <a:pt x="332232" y="103631"/>
                </a:lnTo>
                <a:lnTo>
                  <a:pt x="228600" y="207263"/>
                </a:lnTo>
                <a:lnTo>
                  <a:pt x="228600" y="155447"/>
                </a:lnTo>
                <a:lnTo>
                  <a:pt x="0" y="155447"/>
                </a:lnTo>
                <a:lnTo>
                  <a:pt x="0" y="51815"/>
                </a:lnTo>
                <a:close/>
              </a:path>
            </a:pathLst>
          </a:custGeom>
          <a:ln w="6096">
            <a:solidFill>
              <a:srgbClr val="000000"/>
            </a:solidFill>
          </a:ln>
        </p:spPr>
        <p:txBody>
          <a:bodyPr wrap="square" lIns="0" tIns="0" rIns="0" bIns="0" rtlCol="0"/>
          <a:lstStyle/>
          <a:p>
            <a:endParaRPr/>
          </a:p>
        </p:txBody>
      </p:sp>
      <p:sp>
        <p:nvSpPr>
          <p:cNvPr id="8" name="object 8"/>
          <p:cNvSpPr/>
          <p:nvPr/>
        </p:nvSpPr>
        <p:spPr>
          <a:xfrm>
            <a:off x="466344" y="2670048"/>
            <a:ext cx="332740" cy="207645"/>
          </a:xfrm>
          <a:custGeom>
            <a:avLst/>
            <a:gdLst/>
            <a:ahLst/>
            <a:cxnLst/>
            <a:rect l="l" t="t" r="r" b="b"/>
            <a:pathLst>
              <a:path w="332740" h="207644">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9" name="object 9"/>
          <p:cNvSpPr/>
          <p:nvPr/>
        </p:nvSpPr>
        <p:spPr>
          <a:xfrm>
            <a:off x="466344" y="2670048"/>
            <a:ext cx="332740" cy="207645"/>
          </a:xfrm>
          <a:custGeom>
            <a:avLst/>
            <a:gdLst/>
            <a:ahLst/>
            <a:cxnLst/>
            <a:rect l="l" t="t" r="r" b="b"/>
            <a:pathLst>
              <a:path w="332740" h="207644">
                <a:moveTo>
                  <a:pt x="0" y="51815"/>
                </a:moveTo>
                <a:lnTo>
                  <a:pt x="228600" y="51815"/>
                </a:lnTo>
                <a:lnTo>
                  <a:pt x="228600" y="0"/>
                </a:lnTo>
                <a:lnTo>
                  <a:pt x="332232" y="103631"/>
                </a:lnTo>
                <a:lnTo>
                  <a:pt x="228600" y="207263"/>
                </a:lnTo>
                <a:lnTo>
                  <a:pt x="228600" y="155448"/>
                </a:lnTo>
                <a:lnTo>
                  <a:pt x="0" y="155448"/>
                </a:lnTo>
                <a:lnTo>
                  <a:pt x="0" y="51815"/>
                </a:lnTo>
                <a:close/>
              </a:path>
            </a:pathLst>
          </a:custGeom>
          <a:ln w="6096">
            <a:solidFill>
              <a:srgbClr val="000000"/>
            </a:solidFill>
          </a:ln>
        </p:spPr>
        <p:txBody>
          <a:bodyPr wrap="square" lIns="0" tIns="0" rIns="0" bIns="0" rtlCol="0"/>
          <a:lstStyle/>
          <a:p>
            <a:endParaRPr/>
          </a:p>
        </p:txBody>
      </p:sp>
      <p:sp>
        <p:nvSpPr>
          <p:cNvPr id="10" name="object 10"/>
          <p:cNvSpPr/>
          <p:nvPr/>
        </p:nvSpPr>
        <p:spPr>
          <a:xfrm>
            <a:off x="466344" y="3383279"/>
            <a:ext cx="332740" cy="207645"/>
          </a:xfrm>
          <a:custGeom>
            <a:avLst/>
            <a:gdLst/>
            <a:ahLst/>
            <a:cxnLst/>
            <a:rect l="l" t="t" r="r" b="b"/>
            <a:pathLst>
              <a:path w="332740" h="207645">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11" name="object 11"/>
          <p:cNvSpPr/>
          <p:nvPr/>
        </p:nvSpPr>
        <p:spPr>
          <a:xfrm>
            <a:off x="466344" y="3383279"/>
            <a:ext cx="332740" cy="207645"/>
          </a:xfrm>
          <a:custGeom>
            <a:avLst/>
            <a:gdLst/>
            <a:ahLst/>
            <a:cxnLst/>
            <a:rect l="l" t="t" r="r" b="b"/>
            <a:pathLst>
              <a:path w="332740" h="207645">
                <a:moveTo>
                  <a:pt x="0" y="51816"/>
                </a:moveTo>
                <a:lnTo>
                  <a:pt x="228600" y="51816"/>
                </a:lnTo>
                <a:lnTo>
                  <a:pt x="228600" y="0"/>
                </a:lnTo>
                <a:lnTo>
                  <a:pt x="332232" y="103632"/>
                </a:lnTo>
                <a:lnTo>
                  <a:pt x="228600" y="207264"/>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5475C989-512E-4275-9971-FF5759A3E1FE}"/>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32</a:t>
            </a:fld>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402742" y="697179"/>
            <a:ext cx="6159500" cy="421005"/>
          </a:xfrm>
          <a:prstGeom prst="rect">
            <a:avLst/>
          </a:prstGeom>
        </p:spPr>
        <p:txBody>
          <a:bodyPr vert="horz" wrap="square" lIns="0" tIns="12065" rIns="0" bIns="0" rtlCol="0">
            <a:spAutoFit/>
          </a:bodyPr>
          <a:lstStyle/>
          <a:p>
            <a:pPr marL="12700">
              <a:lnSpc>
                <a:spcPct val="100000"/>
              </a:lnSpc>
              <a:spcBef>
                <a:spcPts val="95"/>
              </a:spcBef>
            </a:pPr>
            <a:r>
              <a:rPr spc="-15" dirty="0"/>
              <a:t>ADDITIONAL </a:t>
            </a:r>
            <a:r>
              <a:rPr spc="-20" dirty="0"/>
              <a:t>REPORTING</a:t>
            </a:r>
            <a:r>
              <a:rPr dirty="0"/>
              <a:t> </a:t>
            </a:r>
            <a:r>
              <a:rPr spc="-10" dirty="0"/>
              <a:t>REQUIREMENTS</a:t>
            </a:r>
          </a:p>
        </p:txBody>
      </p:sp>
      <p:sp>
        <p:nvSpPr>
          <p:cNvPr id="4" name="object 4"/>
          <p:cNvSpPr txBox="1"/>
          <p:nvPr/>
        </p:nvSpPr>
        <p:spPr>
          <a:xfrm>
            <a:off x="311302" y="1390904"/>
            <a:ext cx="1008380" cy="27051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EC1A3A"/>
                </a:solidFill>
                <a:latin typeface="Trebuchet MS"/>
                <a:cs typeface="Trebuchet MS"/>
              </a:rPr>
              <a:t>GST</a:t>
            </a:r>
            <a:r>
              <a:rPr sz="1600" b="1" spc="-130" dirty="0">
                <a:solidFill>
                  <a:srgbClr val="EC1A3A"/>
                </a:solidFill>
                <a:latin typeface="Trebuchet MS"/>
                <a:cs typeface="Trebuchet MS"/>
              </a:rPr>
              <a:t> </a:t>
            </a:r>
            <a:r>
              <a:rPr sz="1600" b="1" spc="5" dirty="0">
                <a:solidFill>
                  <a:srgbClr val="EC1A3A"/>
                </a:solidFill>
                <a:latin typeface="Trebuchet MS"/>
                <a:cs typeface="Trebuchet MS"/>
              </a:rPr>
              <a:t>RET-1</a:t>
            </a:r>
            <a:endParaRPr sz="1600">
              <a:latin typeface="Trebuchet MS"/>
              <a:cs typeface="Trebuchet MS"/>
            </a:endParaRPr>
          </a:p>
        </p:txBody>
      </p:sp>
      <p:sp>
        <p:nvSpPr>
          <p:cNvPr id="5" name="object 5"/>
          <p:cNvSpPr/>
          <p:nvPr/>
        </p:nvSpPr>
        <p:spPr>
          <a:xfrm>
            <a:off x="304800" y="1837182"/>
            <a:ext cx="0" cy="1277620"/>
          </a:xfrm>
          <a:custGeom>
            <a:avLst/>
            <a:gdLst/>
            <a:ahLst/>
            <a:cxnLst/>
            <a:rect l="l" t="t" r="r" b="b"/>
            <a:pathLst>
              <a:path h="1277620">
                <a:moveTo>
                  <a:pt x="0" y="0"/>
                </a:moveTo>
                <a:lnTo>
                  <a:pt x="0" y="1277619"/>
                </a:lnTo>
              </a:path>
            </a:pathLst>
          </a:custGeom>
          <a:ln w="12700">
            <a:solidFill>
              <a:srgbClr val="404040"/>
            </a:solidFill>
          </a:ln>
        </p:spPr>
        <p:txBody>
          <a:bodyPr wrap="square" lIns="0" tIns="0" rIns="0" bIns="0" rtlCol="0"/>
          <a:lstStyle/>
          <a:p>
            <a:endParaRPr/>
          </a:p>
        </p:txBody>
      </p:sp>
      <p:sp>
        <p:nvSpPr>
          <p:cNvPr id="6" name="object 6"/>
          <p:cNvSpPr txBox="1"/>
          <p:nvPr/>
        </p:nvSpPr>
        <p:spPr>
          <a:xfrm>
            <a:off x="914400" y="1843532"/>
            <a:ext cx="7874000" cy="1264920"/>
          </a:xfrm>
          <a:prstGeom prst="rect">
            <a:avLst/>
          </a:prstGeom>
          <a:ln w="12700">
            <a:solidFill>
              <a:srgbClr val="404040"/>
            </a:solidFill>
          </a:ln>
        </p:spPr>
        <p:txBody>
          <a:bodyPr vert="horz" wrap="square" lIns="0" tIns="40640" rIns="0" bIns="0" rtlCol="0">
            <a:spAutoFit/>
          </a:bodyPr>
          <a:lstStyle/>
          <a:p>
            <a:pPr marL="262255" indent="-170815">
              <a:lnSpc>
                <a:spcPct val="100000"/>
              </a:lnSpc>
              <a:spcBef>
                <a:spcPts val="320"/>
              </a:spcBef>
              <a:buFont typeface="Arial"/>
              <a:buChar char="•"/>
              <a:tabLst>
                <a:tab pos="262890" algn="l"/>
              </a:tabLst>
            </a:pPr>
            <a:r>
              <a:rPr sz="1100" dirty="0">
                <a:solidFill>
                  <a:srgbClr val="404040"/>
                </a:solidFill>
                <a:latin typeface="Trebuchet MS"/>
                <a:cs typeface="Trebuchet MS"/>
              </a:rPr>
              <a:t>Credit</a:t>
            </a:r>
            <a:r>
              <a:rPr sz="1100" spc="-30" dirty="0">
                <a:solidFill>
                  <a:srgbClr val="404040"/>
                </a:solidFill>
                <a:latin typeface="Trebuchet MS"/>
                <a:cs typeface="Trebuchet MS"/>
              </a:rPr>
              <a:t> </a:t>
            </a:r>
            <a:r>
              <a:rPr sz="1100" spc="-5" dirty="0">
                <a:solidFill>
                  <a:srgbClr val="404040"/>
                </a:solidFill>
                <a:latin typeface="Trebuchet MS"/>
                <a:cs typeface="Trebuchet MS"/>
              </a:rPr>
              <a:t>pertaining</a:t>
            </a:r>
            <a:r>
              <a:rPr sz="1100" dirty="0">
                <a:solidFill>
                  <a:srgbClr val="404040"/>
                </a:solidFill>
                <a:latin typeface="Trebuchet MS"/>
                <a:cs typeface="Trebuchet MS"/>
              </a:rPr>
              <a:t> to</a:t>
            </a:r>
            <a:r>
              <a:rPr sz="1100" spc="-20" dirty="0">
                <a:solidFill>
                  <a:srgbClr val="404040"/>
                </a:solidFill>
                <a:latin typeface="Trebuchet MS"/>
                <a:cs typeface="Trebuchet MS"/>
              </a:rPr>
              <a:t> </a:t>
            </a:r>
            <a:r>
              <a:rPr sz="1100" dirty="0">
                <a:solidFill>
                  <a:srgbClr val="404040"/>
                </a:solidFill>
                <a:latin typeface="Trebuchet MS"/>
                <a:cs typeface="Trebuchet MS"/>
              </a:rPr>
              <a:t>invoices</a:t>
            </a:r>
            <a:r>
              <a:rPr sz="1100" spc="-15" dirty="0">
                <a:solidFill>
                  <a:srgbClr val="404040"/>
                </a:solidFill>
                <a:latin typeface="Trebuchet MS"/>
                <a:cs typeface="Trebuchet MS"/>
              </a:rPr>
              <a:t> </a:t>
            </a:r>
            <a:r>
              <a:rPr sz="1100" dirty="0">
                <a:solidFill>
                  <a:srgbClr val="404040"/>
                </a:solidFill>
                <a:latin typeface="Trebuchet MS"/>
                <a:cs typeface="Trebuchet MS"/>
              </a:rPr>
              <a:t>not</a:t>
            </a:r>
            <a:r>
              <a:rPr sz="1100" spc="-10" dirty="0">
                <a:solidFill>
                  <a:srgbClr val="404040"/>
                </a:solidFill>
                <a:latin typeface="Trebuchet MS"/>
                <a:cs typeface="Trebuchet MS"/>
              </a:rPr>
              <a:t> </a:t>
            </a:r>
            <a:r>
              <a:rPr sz="1100" dirty="0">
                <a:solidFill>
                  <a:srgbClr val="404040"/>
                </a:solidFill>
                <a:latin typeface="Trebuchet MS"/>
                <a:cs typeface="Trebuchet MS"/>
              </a:rPr>
              <a:t>uploaded</a:t>
            </a:r>
            <a:r>
              <a:rPr sz="1100" spc="-60" dirty="0">
                <a:solidFill>
                  <a:srgbClr val="404040"/>
                </a:solidFill>
                <a:latin typeface="Trebuchet MS"/>
                <a:cs typeface="Trebuchet MS"/>
              </a:rPr>
              <a:t> </a:t>
            </a:r>
            <a:r>
              <a:rPr sz="1100" spc="5" dirty="0">
                <a:solidFill>
                  <a:srgbClr val="404040"/>
                </a:solidFill>
                <a:latin typeface="Trebuchet MS"/>
                <a:cs typeface="Trebuchet MS"/>
              </a:rPr>
              <a:t>by</a:t>
            </a:r>
            <a:r>
              <a:rPr sz="1100" spc="-15" dirty="0">
                <a:solidFill>
                  <a:srgbClr val="404040"/>
                </a:solidFill>
                <a:latin typeface="Trebuchet MS"/>
                <a:cs typeface="Trebuchet MS"/>
              </a:rPr>
              <a:t> </a:t>
            </a:r>
            <a:r>
              <a:rPr sz="1100" spc="-5" dirty="0">
                <a:solidFill>
                  <a:srgbClr val="404040"/>
                </a:solidFill>
                <a:latin typeface="Trebuchet MS"/>
                <a:cs typeface="Trebuchet MS"/>
              </a:rPr>
              <a:t>the</a:t>
            </a:r>
            <a:r>
              <a:rPr sz="1100" spc="25" dirty="0">
                <a:solidFill>
                  <a:srgbClr val="404040"/>
                </a:solidFill>
                <a:latin typeface="Trebuchet MS"/>
                <a:cs typeface="Trebuchet MS"/>
              </a:rPr>
              <a:t> </a:t>
            </a:r>
            <a:r>
              <a:rPr sz="1100" dirty="0">
                <a:solidFill>
                  <a:srgbClr val="404040"/>
                </a:solidFill>
                <a:latin typeface="Trebuchet MS"/>
                <a:cs typeface="Trebuchet MS"/>
              </a:rPr>
              <a:t>supplier</a:t>
            </a:r>
            <a:r>
              <a:rPr sz="1100" spc="-50" dirty="0">
                <a:solidFill>
                  <a:srgbClr val="404040"/>
                </a:solidFill>
                <a:latin typeface="Trebuchet MS"/>
                <a:cs typeface="Trebuchet MS"/>
              </a:rPr>
              <a:t> </a:t>
            </a:r>
            <a:r>
              <a:rPr sz="1100" dirty="0">
                <a:solidFill>
                  <a:srgbClr val="404040"/>
                </a:solidFill>
                <a:latin typeface="Trebuchet MS"/>
                <a:cs typeface="Trebuchet MS"/>
              </a:rPr>
              <a:t>can </a:t>
            </a:r>
            <a:r>
              <a:rPr sz="1100" spc="5" dirty="0">
                <a:solidFill>
                  <a:srgbClr val="404040"/>
                </a:solidFill>
                <a:latin typeface="Trebuchet MS"/>
                <a:cs typeface="Trebuchet MS"/>
              </a:rPr>
              <a:t>be</a:t>
            </a:r>
            <a:r>
              <a:rPr sz="1100" spc="-20" dirty="0">
                <a:solidFill>
                  <a:srgbClr val="404040"/>
                </a:solidFill>
                <a:latin typeface="Trebuchet MS"/>
                <a:cs typeface="Trebuchet MS"/>
              </a:rPr>
              <a:t> </a:t>
            </a:r>
            <a:r>
              <a:rPr sz="1100" dirty="0">
                <a:solidFill>
                  <a:srgbClr val="404040"/>
                </a:solidFill>
                <a:latin typeface="Trebuchet MS"/>
                <a:cs typeface="Trebuchet MS"/>
              </a:rPr>
              <a:t>provisionally</a:t>
            </a:r>
            <a:r>
              <a:rPr sz="1100" spc="-85" dirty="0">
                <a:solidFill>
                  <a:srgbClr val="404040"/>
                </a:solidFill>
                <a:latin typeface="Trebuchet MS"/>
                <a:cs typeface="Trebuchet MS"/>
              </a:rPr>
              <a:t> </a:t>
            </a:r>
            <a:r>
              <a:rPr sz="1100" dirty="0">
                <a:solidFill>
                  <a:srgbClr val="404040"/>
                </a:solidFill>
                <a:latin typeface="Trebuchet MS"/>
                <a:cs typeface="Trebuchet MS"/>
              </a:rPr>
              <a:t>availed</a:t>
            </a:r>
            <a:r>
              <a:rPr sz="1100" spc="-15" dirty="0">
                <a:solidFill>
                  <a:srgbClr val="404040"/>
                </a:solidFill>
                <a:latin typeface="Trebuchet MS"/>
                <a:cs typeface="Trebuchet MS"/>
              </a:rPr>
              <a:t> </a:t>
            </a:r>
            <a:r>
              <a:rPr sz="1100" spc="5" dirty="0">
                <a:solidFill>
                  <a:srgbClr val="404040"/>
                </a:solidFill>
                <a:latin typeface="Trebuchet MS"/>
                <a:cs typeface="Trebuchet MS"/>
              </a:rPr>
              <a:t>by</a:t>
            </a:r>
            <a:r>
              <a:rPr sz="1100" spc="-15" dirty="0">
                <a:solidFill>
                  <a:srgbClr val="404040"/>
                </a:solidFill>
                <a:latin typeface="Trebuchet MS"/>
                <a:cs typeface="Trebuchet MS"/>
              </a:rPr>
              <a:t> </a:t>
            </a:r>
            <a:r>
              <a:rPr sz="1100" spc="-5" dirty="0">
                <a:solidFill>
                  <a:srgbClr val="404040"/>
                </a:solidFill>
                <a:latin typeface="Trebuchet MS"/>
                <a:cs typeface="Trebuchet MS"/>
              </a:rPr>
              <a:t>the</a:t>
            </a:r>
            <a:r>
              <a:rPr sz="1100" spc="5" dirty="0">
                <a:solidFill>
                  <a:srgbClr val="404040"/>
                </a:solidFill>
                <a:latin typeface="Trebuchet MS"/>
                <a:cs typeface="Trebuchet MS"/>
              </a:rPr>
              <a:t> </a:t>
            </a:r>
            <a:r>
              <a:rPr sz="1100" dirty="0">
                <a:solidFill>
                  <a:srgbClr val="404040"/>
                </a:solidFill>
                <a:latin typeface="Trebuchet MS"/>
                <a:cs typeface="Trebuchet MS"/>
              </a:rPr>
              <a:t>recipient.</a:t>
            </a:r>
            <a:endParaRPr sz="1100" dirty="0">
              <a:latin typeface="Trebuchet MS"/>
              <a:cs typeface="Trebuchet MS"/>
            </a:endParaRPr>
          </a:p>
          <a:p>
            <a:pPr>
              <a:lnSpc>
                <a:spcPct val="100000"/>
              </a:lnSpc>
              <a:buClr>
                <a:srgbClr val="404040"/>
              </a:buClr>
              <a:buFont typeface="Arial"/>
              <a:buChar char="•"/>
            </a:pPr>
            <a:endParaRPr sz="1150" dirty="0">
              <a:latin typeface="Times New Roman"/>
              <a:cs typeface="Times New Roman"/>
            </a:endParaRPr>
          </a:p>
          <a:p>
            <a:pPr marL="262255" marR="189230" indent="-170815">
              <a:lnSpc>
                <a:spcPct val="100000"/>
              </a:lnSpc>
              <a:buFont typeface="Arial"/>
              <a:buChar char="•"/>
              <a:tabLst>
                <a:tab pos="262890" algn="l"/>
              </a:tabLst>
            </a:pPr>
            <a:r>
              <a:rPr sz="1100" spc="-5" dirty="0">
                <a:solidFill>
                  <a:srgbClr val="404040"/>
                </a:solidFill>
                <a:latin typeface="Trebuchet MS"/>
                <a:cs typeface="Trebuchet MS"/>
              </a:rPr>
              <a:t>However, if the </a:t>
            </a:r>
            <a:r>
              <a:rPr sz="1100" dirty="0">
                <a:solidFill>
                  <a:srgbClr val="404040"/>
                </a:solidFill>
                <a:latin typeface="Trebuchet MS"/>
                <a:cs typeface="Trebuchet MS"/>
              </a:rPr>
              <a:t>credit provisionally availed </a:t>
            </a:r>
            <a:r>
              <a:rPr sz="1100" spc="-5" dirty="0">
                <a:solidFill>
                  <a:srgbClr val="404040"/>
                </a:solidFill>
                <a:latin typeface="Trebuchet MS"/>
                <a:cs typeface="Trebuchet MS"/>
              </a:rPr>
              <a:t>is </a:t>
            </a:r>
            <a:r>
              <a:rPr sz="1100" dirty="0">
                <a:solidFill>
                  <a:srgbClr val="404040"/>
                </a:solidFill>
                <a:latin typeface="Trebuchet MS"/>
                <a:cs typeface="Trebuchet MS"/>
              </a:rPr>
              <a:t>not reflected by </a:t>
            </a:r>
            <a:r>
              <a:rPr sz="1100" spc="-5" dirty="0">
                <a:solidFill>
                  <a:srgbClr val="404040"/>
                </a:solidFill>
                <a:latin typeface="Trebuchet MS"/>
                <a:cs typeface="Trebuchet MS"/>
              </a:rPr>
              <a:t>the </a:t>
            </a:r>
            <a:r>
              <a:rPr sz="1100" dirty="0">
                <a:solidFill>
                  <a:srgbClr val="404040"/>
                </a:solidFill>
                <a:latin typeface="Trebuchet MS"/>
                <a:cs typeface="Trebuchet MS"/>
              </a:rPr>
              <a:t>supplier </a:t>
            </a:r>
            <a:r>
              <a:rPr sz="1100" spc="-5" dirty="0">
                <a:solidFill>
                  <a:srgbClr val="404040"/>
                </a:solidFill>
                <a:latin typeface="Trebuchet MS"/>
                <a:cs typeface="Trebuchet MS"/>
              </a:rPr>
              <a:t>in two tax </a:t>
            </a:r>
            <a:r>
              <a:rPr sz="1100" dirty="0">
                <a:solidFill>
                  <a:srgbClr val="404040"/>
                </a:solidFill>
                <a:latin typeface="Trebuchet MS"/>
                <a:cs typeface="Trebuchet MS"/>
              </a:rPr>
              <a:t>periods, </a:t>
            </a:r>
            <a:r>
              <a:rPr sz="1100" spc="-5" dirty="0">
                <a:solidFill>
                  <a:srgbClr val="404040"/>
                </a:solidFill>
                <a:latin typeface="Trebuchet MS"/>
                <a:cs typeface="Trebuchet MS"/>
              </a:rPr>
              <a:t>the </a:t>
            </a:r>
            <a:r>
              <a:rPr sz="1100" dirty="0">
                <a:solidFill>
                  <a:srgbClr val="404040"/>
                </a:solidFill>
                <a:latin typeface="Trebuchet MS"/>
                <a:cs typeface="Trebuchet MS"/>
              </a:rPr>
              <a:t>person </a:t>
            </a:r>
            <a:r>
              <a:rPr sz="1100" spc="-5" dirty="0">
                <a:solidFill>
                  <a:srgbClr val="404040"/>
                </a:solidFill>
                <a:latin typeface="Trebuchet MS"/>
                <a:cs typeface="Trebuchet MS"/>
              </a:rPr>
              <a:t>availing the  </a:t>
            </a:r>
            <a:r>
              <a:rPr sz="1100" dirty="0">
                <a:solidFill>
                  <a:srgbClr val="404040"/>
                </a:solidFill>
                <a:latin typeface="Trebuchet MS"/>
                <a:cs typeface="Trebuchet MS"/>
              </a:rPr>
              <a:t>credit </a:t>
            </a:r>
            <a:r>
              <a:rPr sz="1100" spc="-5" dirty="0">
                <a:solidFill>
                  <a:srgbClr val="404040"/>
                </a:solidFill>
                <a:latin typeface="Trebuchet MS"/>
                <a:cs typeface="Trebuchet MS"/>
              </a:rPr>
              <a:t>as </a:t>
            </a:r>
            <a:r>
              <a:rPr sz="1100" dirty="0">
                <a:solidFill>
                  <a:srgbClr val="404040"/>
                </a:solidFill>
                <a:latin typeface="Trebuchet MS"/>
                <a:cs typeface="Trebuchet MS"/>
              </a:rPr>
              <a:t>recipient shall disclose </a:t>
            </a:r>
            <a:r>
              <a:rPr sz="1100" spc="-5" dirty="0">
                <a:solidFill>
                  <a:srgbClr val="404040"/>
                </a:solidFill>
                <a:latin typeface="Trebuchet MS"/>
                <a:cs typeface="Trebuchet MS"/>
              </a:rPr>
              <a:t>the </a:t>
            </a:r>
            <a:r>
              <a:rPr sz="1100" dirty="0">
                <a:solidFill>
                  <a:srgbClr val="404040"/>
                </a:solidFill>
                <a:latin typeface="Trebuchet MS"/>
                <a:cs typeface="Trebuchet MS"/>
              </a:rPr>
              <a:t>invoice </a:t>
            </a:r>
            <a:r>
              <a:rPr sz="1100" spc="-5" dirty="0">
                <a:solidFill>
                  <a:srgbClr val="404040"/>
                </a:solidFill>
                <a:latin typeface="Trebuchet MS"/>
                <a:cs typeface="Trebuchet MS"/>
              </a:rPr>
              <a:t>wise details under </a:t>
            </a:r>
            <a:r>
              <a:rPr sz="1100" spc="5" dirty="0">
                <a:solidFill>
                  <a:srgbClr val="404040"/>
                </a:solidFill>
                <a:latin typeface="Trebuchet MS"/>
                <a:cs typeface="Trebuchet MS"/>
              </a:rPr>
              <a:t>ANX-1 </a:t>
            </a:r>
            <a:r>
              <a:rPr sz="1100" spc="-5" dirty="0">
                <a:solidFill>
                  <a:srgbClr val="404040"/>
                </a:solidFill>
                <a:latin typeface="Trebuchet MS"/>
                <a:cs typeface="Trebuchet MS"/>
              </a:rPr>
              <a:t>and </a:t>
            </a:r>
            <a:r>
              <a:rPr sz="1100" dirty="0">
                <a:solidFill>
                  <a:srgbClr val="404040"/>
                </a:solidFill>
                <a:latin typeface="Trebuchet MS"/>
                <a:cs typeface="Trebuchet MS"/>
              </a:rPr>
              <a:t>consolidated </a:t>
            </a:r>
            <a:r>
              <a:rPr sz="1100" spc="-5" dirty="0">
                <a:solidFill>
                  <a:srgbClr val="404040"/>
                </a:solidFill>
                <a:latin typeface="Trebuchet MS"/>
                <a:cs typeface="Trebuchet MS"/>
              </a:rPr>
              <a:t>figures under</a:t>
            </a:r>
            <a:r>
              <a:rPr sz="1100" spc="-150" dirty="0">
                <a:solidFill>
                  <a:srgbClr val="404040"/>
                </a:solidFill>
                <a:latin typeface="Trebuchet MS"/>
                <a:cs typeface="Trebuchet MS"/>
              </a:rPr>
              <a:t> </a:t>
            </a:r>
            <a:r>
              <a:rPr sz="1100" spc="5" dirty="0">
                <a:solidFill>
                  <a:srgbClr val="404040"/>
                </a:solidFill>
                <a:latin typeface="Trebuchet MS"/>
                <a:cs typeface="Trebuchet MS"/>
              </a:rPr>
              <a:t>RET-1.</a:t>
            </a:r>
            <a:endParaRPr sz="1100" dirty="0">
              <a:latin typeface="Trebuchet MS"/>
              <a:cs typeface="Trebuchet MS"/>
            </a:endParaRPr>
          </a:p>
          <a:p>
            <a:pPr>
              <a:lnSpc>
                <a:spcPct val="100000"/>
              </a:lnSpc>
              <a:buClr>
                <a:srgbClr val="404040"/>
              </a:buClr>
              <a:buFont typeface="Arial"/>
              <a:buChar char="•"/>
            </a:pPr>
            <a:endParaRPr sz="1150" dirty="0">
              <a:latin typeface="Times New Roman"/>
              <a:cs typeface="Times New Roman"/>
            </a:endParaRPr>
          </a:p>
          <a:p>
            <a:pPr marL="262255" marR="382905" indent="-170815">
              <a:lnSpc>
                <a:spcPct val="100000"/>
              </a:lnSpc>
              <a:buFont typeface="Arial"/>
              <a:buChar char="•"/>
              <a:tabLst>
                <a:tab pos="262890" algn="l"/>
              </a:tabLst>
            </a:pPr>
            <a:r>
              <a:rPr sz="1100" spc="-5" dirty="0">
                <a:solidFill>
                  <a:srgbClr val="404040"/>
                </a:solidFill>
                <a:latin typeface="Trebuchet MS"/>
                <a:cs typeface="Trebuchet MS"/>
              </a:rPr>
              <a:t>This requirement </a:t>
            </a:r>
            <a:r>
              <a:rPr sz="1100" dirty="0">
                <a:solidFill>
                  <a:srgbClr val="404040"/>
                </a:solidFill>
                <a:latin typeface="Trebuchet MS"/>
                <a:cs typeface="Trebuchet MS"/>
              </a:rPr>
              <a:t>would </a:t>
            </a:r>
            <a:r>
              <a:rPr sz="1100" spc="-5" dirty="0">
                <a:solidFill>
                  <a:srgbClr val="404040"/>
                </a:solidFill>
                <a:latin typeface="Trebuchet MS"/>
                <a:cs typeface="Trebuchet MS"/>
              </a:rPr>
              <a:t>mandate </a:t>
            </a:r>
            <a:r>
              <a:rPr sz="1100" dirty="0">
                <a:solidFill>
                  <a:srgbClr val="404040"/>
                </a:solidFill>
                <a:latin typeface="Trebuchet MS"/>
                <a:cs typeface="Trebuchet MS"/>
              </a:rPr>
              <a:t>a </a:t>
            </a:r>
            <a:r>
              <a:rPr sz="1100" spc="-5" dirty="0">
                <a:solidFill>
                  <a:srgbClr val="404040"/>
                </a:solidFill>
                <a:latin typeface="Trebuchet MS"/>
                <a:cs typeface="Trebuchet MS"/>
              </a:rPr>
              <a:t>maintenance </a:t>
            </a:r>
            <a:r>
              <a:rPr sz="1100" dirty="0">
                <a:solidFill>
                  <a:srgbClr val="404040"/>
                </a:solidFill>
                <a:latin typeface="Trebuchet MS"/>
                <a:cs typeface="Trebuchet MS"/>
              </a:rPr>
              <a:t>of clear </a:t>
            </a:r>
            <a:r>
              <a:rPr sz="1100" spc="-5" dirty="0">
                <a:solidFill>
                  <a:srgbClr val="404040"/>
                </a:solidFill>
                <a:latin typeface="Trebuchet MS"/>
                <a:cs typeface="Trebuchet MS"/>
              </a:rPr>
              <a:t>track </a:t>
            </a:r>
            <a:r>
              <a:rPr sz="1100" dirty="0">
                <a:solidFill>
                  <a:srgbClr val="404040"/>
                </a:solidFill>
                <a:latin typeface="Trebuchet MS"/>
                <a:cs typeface="Trebuchet MS"/>
              </a:rPr>
              <a:t>of </a:t>
            </a:r>
            <a:r>
              <a:rPr sz="1100" spc="-5" dirty="0">
                <a:solidFill>
                  <a:srgbClr val="404040"/>
                </a:solidFill>
                <a:latin typeface="Trebuchet MS"/>
                <a:cs typeface="Trebuchet MS"/>
              </a:rPr>
              <a:t>invoices </a:t>
            </a:r>
            <a:r>
              <a:rPr sz="1100" dirty="0">
                <a:solidFill>
                  <a:srgbClr val="404040"/>
                </a:solidFill>
                <a:latin typeface="Trebuchet MS"/>
                <a:cs typeface="Trebuchet MS"/>
              </a:rPr>
              <a:t>on </a:t>
            </a:r>
            <a:r>
              <a:rPr sz="1100" spc="-5" dirty="0">
                <a:solidFill>
                  <a:srgbClr val="404040"/>
                </a:solidFill>
                <a:latin typeface="Trebuchet MS"/>
                <a:cs typeface="Trebuchet MS"/>
              </a:rPr>
              <a:t>which </a:t>
            </a:r>
            <a:r>
              <a:rPr sz="1100" dirty="0">
                <a:solidFill>
                  <a:srgbClr val="404040"/>
                </a:solidFill>
                <a:latin typeface="Trebuchet MS"/>
                <a:cs typeface="Trebuchet MS"/>
              </a:rPr>
              <a:t>credit </a:t>
            </a:r>
            <a:r>
              <a:rPr sz="1100" spc="-5" dirty="0">
                <a:solidFill>
                  <a:srgbClr val="404040"/>
                </a:solidFill>
                <a:latin typeface="Trebuchet MS"/>
                <a:cs typeface="Trebuchet MS"/>
              </a:rPr>
              <a:t>is </a:t>
            </a:r>
            <a:r>
              <a:rPr sz="1100" dirty="0">
                <a:solidFill>
                  <a:srgbClr val="404040"/>
                </a:solidFill>
                <a:latin typeface="Trebuchet MS"/>
                <a:cs typeface="Trebuchet MS"/>
              </a:rPr>
              <a:t>availed on provisional  basis </a:t>
            </a:r>
            <a:r>
              <a:rPr sz="1100" spc="-5" dirty="0">
                <a:solidFill>
                  <a:srgbClr val="404040"/>
                </a:solidFill>
                <a:latin typeface="Trebuchet MS"/>
                <a:cs typeface="Trebuchet MS"/>
              </a:rPr>
              <a:t>and monthly reconciliation </a:t>
            </a:r>
            <a:r>
              <a:rPr sz="1100" dirty="0">
                <a:solidFill>
                  <a:srgbClr val="404040"/>
                </a:solidFill>
                <a:latin typeface="Trebuchet MS"/>
                <a:cs typeface="Trebuchet MS"/>
              </a:rPr>
              <a:t>of credit availed </a:t>
            </a:r>
            <a:r>
              <a:rPr sz="1100" spc="-5" dirty="0">
                <a:solidFill>
                  <a:srgbClr val="404040"/>
                </a:solidFill>
                <a:latin typeface="Trebuchet MS"/>
                <a:cs typeface="Trebuchet MS"/>
              </a:rPr>
              <a:t>with the </a:t>
            </a:r>
            <a:r>
              <a:rPr sz="1100" dirty="0">
                <a:solidFill>
                  <a:srgbClr val="404040"/>
                </a:solidFill>
                <a:latin typeface="Trebuchet MS"/>
                <a:cs typeface="Trebuchet MS"/>
              </a:rPr>
              <a:t>supplies reported by</a:t>
            </a:r>
            <a:r>
              <a:rPr sz="1100" spc="-170" dirty="0">
                <a:solidFill>
                  <a:srgbClr val="404040"/>
                </a:solidFill>
                <a:latin typeface="Trebuchet MS"/>
                <a:cs typeface="Trebuchet MS"/>
              </a:rPr>
              <a:t> </a:t>
            </a:r>
            <a:r>
              <a:rPr sz="1100" dirty="0">
                <a:solidFill>
                  <a:srgbClr val="404040"/>
                </a:solidFill>
                <a:latin typeface="Trebuchet MS"/>
                <a:cs typeface="Trebuchet MS"/>
              </a:rPr>
              <a:t>supplier.</a:t>
            </a:r>
            <a:endParaRPr sz="1100" dirty="0">
              <a:latin typeface="Trebuchet MS"/>
              <a:cs typeface="Trebuchet MS"/>
            </a:endParaRPr>
          </a:p>
        </p:txBody>
      </p:sp>
      <p:sp>
        <p:nvSpPr>
          <p:cNvPr id="7" name="object 7"/>
          <p:cNvSpPr/>
          <p:nvPr/>
        </p:nvSpPr>
        <p:spPr>
          <a:xfrm>
            <a:off x="466344" y="2410967"/>
            <a:ext cx="332740" cy="207645"/>
          </a:xfrm>
          <a:custGeom>
            <a:avLst/>
            <a:gdLst/>
            <a:ahLst/>
            <a:cxnLst/>
            <a:rect l="l" t="t" r="r" b="b"/>
            <a:pathLst>
              <a:path w="332740" h="207644">
                <a:moveTo>
                  <a:pt x="228600" y="0"/>
                </a:moveTo>
                <a:lnTo>
                  <a:pt x="228600" y="51816"/>
                </a:lnTo>
                <a:lnTo>
                  <a:pt x="0" y="51816"/>
                </a:lnTo>
                <a:lnTo>
                  <a:pt x="0" y="155448"/>
                </a:lnTo>
                <a:lnTo>
                  <a:pt x="228600" y="155448"/>
                </a:lnTo>
                <a:lnTo>
                  <a:pt x="228600" y="207264"/>
                </a:lnTo>
                <a:lnTo>
                  <a:pt x="332232" y="103632"/>
                </a:lnTo>
                <a:lnTo>
                  <a:pt x="228600" y="0"/>
                </a:lnTo>
                <a:close/>
              </a:path>
            </a:pathLst>
          </a:custGeom>
          <a:solidFill>
            <a:srgbClr val="97002D"/>
          </a:solidFill>
        </p:spPr>
        <p:txBody>
          <a:bodyPr wrap="square" lIns="0" tIns="0" rIns="0" bIns="0" rtlCol="0"/>
          <a:lstStyle/>
          <a:p>
            <a:endParaRPr/>
          </a:p>
        </p:txBody>
      </p:sp>
      <p:sp>
        <p:nvSpPr>
          <p:cNvPr id="8" name="object 8"/>
          <p:cNvSpPr/>
          <p:nvPr/>
        </p:nvSpPr>
        <p:spPr>
          <a:xfrm>
            <a:off x="466344" y="2410967"/>
            <a:ext cx="332740" cy="207645"/>
          </a:xfrm>
          <a:custGeom>
            <a:avLst/>
            <a:gdLst/>
            <a:ahLst/>
            <a:cxnLst/>
            <a:rect l="l" t="t" r="r" b="b"/>
            <a:pathLst>
              <a:path w="332740" h="207644">
                <a:moveTo>
                  <a:pt x="0" y="51816"/>
                </a:moveTo>
                <a:lnTo>
                  <a:pt x="228600" y="51816"/>
                </a:lnTo>
                <a:lnTo>
                  <a:pt x="228600" y="0"/>
                </a:lnTo>
                <a:lnTo>
                  <a:pt x="332232" y="103632"/>
                </a:lnTo>
                <a:lnTo>
                  <a:pt x="228600" y="207264"/>
                </a:lnTo>
                <a:lnTo>
                  <a:pt x="228600" y="155448"/>
                </a:lnTo>
                <a:lnTo>
                  <a:pt x="0" y="155448"/>
                </a:lnTo>
                <a:lnTo>
                  <a:pt x="0" y="51816"/>
                </a:lnTo>
                <a:close/>
              </a:path>
            </a:pathLst>
          </a:custGeom>
          <a:ln w="6096">
            <a:solidFill>
              <a:srgbClr val="000000"/>
            </a:solidFill>
          </a:ln>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30E55512-5D45-48E2-BA53-10BCEF34CE3A}"/>
              </a:ext>
            </a:extLst>
          </p:cNvPr>
          <p:cNvCxnSpPr/>
          <p:nvPr/>
        </p:nvCxnSpPr>
        <p:spPr>
          <a:xfrm>
            <a:off x="311302" y="1843532"/>
            <a:ext cx="73172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D74AC8E-E5D4-4DAE-BA59-C02F12B66FC0}"/>
              </a:ext>
            </a:extLst>
          </p:cNvPr>
          <p:cNvCxnSpPr>
            <a:cxnSpLocks/>
          </p:cNvCxnSpPr>
          <p:nvPr/>
        </p:nvCxnSpPr>
        <p:spPr>
          <a:xfrm>
            <a:off x="311302" y="3108452"/>
            <a:ext cx="603098" cy="0"/>
          </a:xfrm>
          <a:prstGeom prst="line">
            <a:avLst/>
          </a:prstGeom>
        </p:spPr>
        <p:style>
          <a:lnRef idx="1">
            <a:schemeClr val="dk1"/>
          </a:lnRef>
          <a:fillRef idx="0">
            <a:schemeClr val="dk1"/>
          </a:fillRef>
          <a:effectRef idx="0">
            <a:schemeClr val="dk1"/>
          </a:effectRef>
          <a:fontRef idx="minor">
            <a:schemeClr val="tx1"/>
          </a:fontRef>
        </p:style>
      </p:cxnSp>
      <p:sp>
        <p:nvSpPr>
          <p:cNvPr id="16" name="Slide Number Placeholder 15">
            <a:extLst>
              <a:ext uri="{FF2B5EF4-FFF2-40B4-BE49-F238E27FC236}">
                <a16:creationId xmlns:a16="http://schemas.microsoft.com/office/drawing/2014/main" id="{137CB001-2523-4FF6-BADB-B4CC133ACB5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33</a:t>
            </a:fld>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402742" y="697179"/>
            <a:ext cx="6159500" cy="421005"/>
          </a:xfrm>
          <a:prstGeom prst="rect">
            <a:avLst/>
          </a:prstGeom>
        </p:spPr>
        <p:txBody>
          <a:bodyPr vert="horz" wrap="square" lIns="0" tIns="12065" rIns="0" bIns="0" rtlCol="0">
            <a:spAutoFit/>
          </a:bodyPr>
          <a:lstStyle/>
          <a:p>
            <a:pPr marL="12700">
              <a:lnSpc>
                <a:spcPct val="100000"/>
              </a:lnSpc>
              <a:spcBef>
                <a:spcPts val="95"/>
              </a:spcBef>
            </a:pPr>
            <a:r>
              <a:rPr lang="en-IN" spc="-10" dirty="0"/>
              <a:t>MANDATORY HSN CODE</a:t>
            </a:r>
            <a:endParaRPr spc="-10" dirty="0"/>
          </a:p>
        </p:txBody>
      </p:sp>
      <p:sp>
        <p:nvSpPr>
          <p:cNvPr id="16" name="Slide Number Placeholder 15">
            <a:extLst>
              <a:ext uri="{FF2B5EF4-FFF2-40B4-BE49-F238E27FC236}">
                <a16:creationId xmlns:a16="http://schemas.microsoft.com/office/drawing/2014/main" id="{137CB001-2523-4FF6-BADB-B4CC133ACB5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34</a:t>
            </a:fld>
            <a:endParaRPr lang="en-IN" dirty="0"/>
          </a:p>
        </p:txBody>
      </p:sp>
      <p:graphicFrame>
        <p:nvGraphicFramePr>
          <p:cNvPr id="13" name="Diagram 12">
            <a:extLst>
              <a:ext uri="{FF2B5EF4-FFF2-40B4-BE49-F238E27FC236}">
                <a16:creationId xmlns:a16="http://schemas.microsoft.com/office/drawing/2014/main" id="{7C7CD739-193F-488F-84D1-39B39758CBBD}"/>
              </a:ext>
            </a:extLst>
          </p:cNvPr>
          <p:cNvGraphicFramePr/>
          <p:nvPr>
            <p:extLst>
              <p:ext uri="{D42A27DB-BD31-4B8C-83A1-F6EECF244321}">
                <p14:modId xmlns:p14="http://schemas.microsoft.com/office/powerpoint/2010/main" val="869742015"/>
              </p:ext>
            </p:extLst>
          </p:nvPr>
        </p:nvGraphicFramePr>
        <p:xfrm>
          <a:off x="304800" y="1406942"/>
          <a:ext cx="8458200" cy="377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7535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4259580" cy="421005"/>
          </a:xfrm>
          <a:prstGeom prst="rect">
            <a:avLst/>
          </a:prstGeom>
        </p:spPr>
        <p:txBody>
          <a:bodyPr vert="horz" wrap="square" lIns="0" tIns="12065" rIns="0" bIns="0" rtlCol="0">
            <a:spAutoFit/>
          </a:bodyPr>
          <a:lstStyle/>
          <a:p>
            <a:pPr marL="12700">
              <a:lnSpc>
                <a:spcPct val="100000"/>
              </a:lnSpc>
              <a:spcBef>
                <a:spcPts val="95"/>
              </a:spcBef>
            </a:pPr>
            <a:r>
              <a:rPr spc="-15" dirty="0">
                <a:solidFill>
                  <a:srgbClr val="FFFFFF"/>
                </a:solidFill>
              </a:rPr>
              <a:t>APPROACH </a:t>
            </a:r>
            <a:r>
              <a:rPr spc="-80" dirty="0">
                <a:solidFill>
                  <a:srgbClr val="FFFFFF"/>
                </a:solidFill>
              </a:rPr>
              <a:t>TO</a:t>
            </a:r>
            <a:r>
              <a:rPr spc="-20" dirty="0">
                <a:solidFill>
                  <a:srgbClr val="FFFFFF"/>
                </a:solidFill>
              </a:rPr>
              <a:t> </a:t>
            </a:r>
            <a:r>
              <a:rPr spc="-10" dirty="0">
                <a:solidFill>
                  <a:srgbClr val="FFFFFF"/>
                </a:solidFill>
              </a:rPr>
              <a:t>COMPLIANCE</a:t>
            </a:r>
          </a:p>
        </p:txBody>
      </p:sp>
      <p:sp>
        <p:nvSpPr>
          <p:cNvPr id="4" name="Slide Number Placeholder 3">
            <a:extLst>
              <a:ext uri="{FF2B5EF4-FFF2-40B4-BE49-F238E27FC236}">
                <a16:creationId xmlns:a16="http://schemas.microsoft.com/office/drawing/2014/main" id="{7F3EB3DF-6DF3-41FA-BF3F-4943A40CD2DB}"/>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35</a:t>
            </a:fld>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402742" y="697179"/>
            <a:ext cx="4259580" cy="421005"/>
          </a:xfrm>
          <a:prstGeom prst="rect">
            <a:avLst/>
          </a:prstGeom>
        </p:spPr>
        <p:txBody>
          <a:bodyPr vert="horz" wrap="square" lIns="0" tIns="12065" rIns="0" bIns="0" rtlCol="0">
            <a:spAutoFit/>
          </a:bodyPr>
          <a:lstStyle/>
          <a:p>
            <a:pPr marL="12700">
              <a:lnSpc>
                <a:spcPct val="100000"/>
              </a:lnSpc>
              <a:spcBef>
                <a:spcPts val="95"/>
              </a:spcBef>
            </a:pPr>
            <a:r>
              <a:rPr spc="-15" dirty="0"/>
              <a:t>APPROACH </a:t>
            </a:r>
            <a:r>
              <a:rPr spc="-80" dirty="0"/>
              <a:t>TO</a:t>
            </a:r>
            <a:r>
              <a:rPr spc="-20" dirty="0"/>
              <a:t> </a:t>
            </a:r>
            <a:r>
              <a:rPr spc="-10" dirty="0"/>
              <a:t>COMPLIANCE</a:t>
            </a:r>
          </a:p>
        </p:txBody>
      </p:sp>
      <p:sp>
        <p:nvSpPr>
          <p:cNvPr id="4" name="object 4"/>
          <p:cNvSpPr/>
          <p:nvPr/>
        </p:nvSpPr>
        <p:spPr>
          <a:xfrm>
            <a:off x="5666232" y="2913888"/>
            <a:ext cx="1988058" cy="172897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092190" y="3526916"/>
            <a:ext cx="1140460" cy="423545"/>
          </a:xfrm>
          <a:prstGeom prst="rect">
            <a:avLst/>
          </a:prstGeom>
        </p:spPr>
        <p:txBody>
          <a:bodyPr vert="horz" wrap="square" lIns="0" tIns="41275" rIns="0" bIns="0" rtlCol="0">
            <a:spAutoFit/>
          </a:bodyPr>
          <a:lstStyle/>
          <a:p>
            <a:pPr marL="12700" marR="5080" indent="78740">
              <a:lnSpc>
                <a:spcPts val="1460"/>
              </a:lnSpc>
              <a:spcBef>
                <a:spcPts val="325"/>
              </a:spcBef>
            </a:pPr>
            <a:r>
              <a:rPr sz="1400" b="1" spc="-10" dirty="0">
                <a:solidFill>
                  <a:srgbClr val="FFFFFF"/>
                </a:solidFill>
                <a:latin typeface="Trebuchet MS"/>
                <a:cs typeface="Trebuchet MS"/>
              </a:rPr>
              <a:t>Compliance  </a:t>
            </a:r>
            <a:r>
              <a:rPr sz="1400" b="1" spc="-5" dirty="0">
                <a:solidFill>
                  <a:srgbClr val="FFFFFF"/>
                </a:solidFill>
                <a:latin typeface="Trebuchet MS"/>
                <a:cs typeface="Trebuchet MS"/>
              </a:rPr>
              <a:t>r</a:t>
            </a:r>
            <a:r>
              <a:rPr sz="1400" b="1" spc="-15" dirty="0">
                <a:solidFill>
                  <a:srgbClr val="FFFFFF"/>
                </a:solidFill>
                <a:latin typeface="Trebuchet MS"/>
                <a:cs typeface="Trebuchet MS"/>
              </a:rPr>
              <a:t>e</a:t>
            </a:r>
            <a:r>
              <a:rPr sz="1400" b="1" spc="-5" dirty="0">
                <a:solidFill>
                  <a:srgbClr val="FFFFFF"/>
                </a:solidFill>
                <a:latin typeface="Trebuchet MS"/>
                <a:cs typeface="Trebuchet MS"/>
              </a:rPr>
              <a:t>qu</a:t>
            </a:r>
            <a:r>
              <a:rPr sz="1400" b="1" spc="-15" dirty="0">
                <a:solidFill>
                  <a:srgbClr val="FFFFFF"/>
                </a:solidFill>
                <a:latin typeface="Trebuchet MS"/>
                <a:cs typeface="Trebuchet MS"/>
              </a:rPr>
              <a:t>i</a:t>
            </a:r>
            <a:r>
              <a:rPr sz="1400" b="1" spc="-5" dirty="0">
                <a:solidFill>
                  <a:srgbClr val="FFFFFF"/>
                </a:solidFill>
                <a:latin typeface="Trebuchet MS"/>
                <a:cs typeface="Trebuchet MS"/>
              </a:rPr>
              <a:t>r</a:t>
            </a:r>
            <a:r>
              <a:rPr sz="1400" b="1" spc="-15" dirty="0">
                <a:solidFill>
                  <a:srgbClr val="FFFFFF"/>
                </a:solidFill>
                <a:latin typeface="Trebuchet MS"/>
                <a:cs typeface="Trebuchet MS"/>
              </a:rPr>
              <a:t>e</a:t>
            </a:r>
            <a:r>
              <a:rPr sz="1400" b="1" spc="-10" dirty="0">
                <a:solidFill>
                  <a:srgbClr val="FFFFFF"/>
                </a:solidFill>
                <a:latin typeface="Trebuchet MS"/>
                <a:cs typeface="Trebuchet MS"/>
              </a:rPr>
              <a:t>m</a:t>
            </a:r>
            <a:r>
              <a:rPr sz="1400" b="1" spc="-15" dirty="0">
                <a:solidFill>
                  <a:srgbClr val="FFFFFF"/>
                </a:solidFill>
                <a:latin typeface="Trebuchet MS"/>
                <a:cs typeface="Trebuchet MS"/>
              </a:rPr>
              <a:t>en</a:t>
            </a:r>
            <a:r>
              <a:rPr sz="1400" b="1" spc="-10" dirty="0">
                <a:solidFill>
                  <a:srgbClr val="FFFFFF"/>
                </a:solidFill>
                <a:latin typeface="Trebuchet MS"/>
                <a:cs typeface="Trebuchet MS"/>
              </a:rPr>
              <a:t>ts</a:t>
            </a:r>
            <a:endParaRPr sz="1400">
              <a:latin typeface="Trebuchet MS"/>
              <a:cs typeface="Trebuchet MS"/>
            </a:endParaRPr>
          </a:p>
        </p:txBody>
      </p:sp>
      <p:sp>
        <p:nvSpPr>
          <p:cNvPr id="6" name="object 6"/>
          <p:cNvSpPr/>
          <p:nvPr/>
        </p:nvSpPr>
        <p:spPr>
          <a:xfrm>
            <a:off x="6888480" y="2161006"/>
            <a:ext cx="720102" cy="62257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846064" y="1444752"/>
            <a:ext cx="1631441" cy="142113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6169533" y="1934032"/>
            <a:ext cx="991869" cy="367665"/>
          </a:xfrm>
          <a:prstGeom prst="rect">
            <a:avLst/>
          </a:prstGeom>
        </p:spPr>
        <p:txBody>
          <a:bodyPr vert="horz" wrap="square" lIns="0" tIns="12700" rIns="0" bIns="0" rtlCol="0">
            <a:spAutoFit/>
          </a:bodyPr>
          <a:lstStyle/>
          <a:p>
            <a:pPr algn="ctr">
              <a:lnSpc>
                <a:spcPts val="1345"/>
              </a:lnSpc>
              <a:spcBef>
                <a:spcPts val="100"/>
              </a:spcBef>
            </a:pPr>
            <a:r>
              <a:rPr sz="1200" spc="-5" dirty="0">
                <a:solidFill>
                  <a:srgbClr val="FFFFFF"/>
                </a:solidFill>
                <a:latin typeface="Trebuchet MS"/>
                <a:cs typeface="Trebuchet MS"/>
              </a:rPr>
              <a:t>Extensive</a:t>
            </a:r>
            <a:r>
              <a:rPr sz="1200" spc="-40" dirty="0">
                <a:solidFill>
                  <a:srgbClr val="FFFFFF"/>
                </a:solidFill>
                <a:latin typeface="Trebuchet MS"/>
                <a:cs typeface="Trebuchet MS"/>
              </a:rPr>
              <a:t> </a:t>
            </a:r>
            <a:r>
              <a:rPr sz="1200" dirty="0">
                <a:solidFill>
                  <a:srgbClr val="FFFFFF"/>
                </a:solidFill>
                <a:latin typeface="Trebuchet MS"/>
                <a:cs typeface="Trebuchet MS"/>
              </a:rPr>
              <a:t>HSN</a:t>
            </a:r>
            <a:endParaRPr sz="1200">
              <a:latin typeface="Trebuchet MS"/>
              <a:cs typeface="Trebuchet MS"/>
            </a:endParaRPr>
          </a:p>
          <a:p>
            <a:pPr algn="ctr">
              <a:lnSpc>
                <a:spcPts val="1345"/>
              </a:lnSpc>
            </a:pPr>
            <a:r>
              <a:rPr sz="1200" spc="-5" dirty="0">
                <a:solidFill>
                  <a:srgbClr val="FFFFFF"/>
                </a:solidFill>
                <a:latin typeface="Trebuchet MS"/>
                <a:cs typeface="Trebuchet MS"/>
              </a:rPr>
              <a:t>mapping</a:t>
            </a:r>
            <a:endParaRPr sz="1200">
              <a:latin typeface="Trebuchet MS"/>
              <a:cs typeface="Trebuchet MS"/>
            </a:endParaRPr>
          </a:p>
        </p:txBody>
      </p:sp>
      <p:sp>
        <p:nvSpPr>
          <p:cNvPr id="9" name="object 9"/>
          <p:cNvSpPr/>
          <p:nvPr/>
        </p:nvSpPr>
        <p:spPr>
          <a:xfrm>
            <a:off x="7714488" y="3297935"/>
            <a:ext cx="720102" cy="62255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254240" y="2261616"/>
            <a:ext cx="1631442" cy="142113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7634096" y="2513457"/>
            <a:ext cx="882650" cy="845819"/>
          </a:xfrm>
          <a:prstGeom prst="rect">
            <a:avLst/>
          </a:prstGeom>
        </p:spPr>
        <p:txBody>
          <a:bodyPr vert="horz" wrap="square" lIns="0" tIns="36195" rIns="0" bIns="0" rtlCol="0">
            <a:spAutoFit/>
          </a:bodyPr>
          <a:lstStyle/>
          <a:p>
            <a:pPr marL="12700" marR="5080" algn="ctr">
              <a:lnSpc>
                <a:spcPct val="87100"/>
              </a:lnSpc>
              <a:spcBef>
                <a:spcPts val="285"/>
              </a:spcBef>
            </a:pPr>
            <a:r>
              <a:rPr sz="1200" spc="-15" dirty="0">
                <a:solidFill>
                  <a:srgbClr val="FFFFFF"/>
                </a:solidFill>
                <a:latin typeface="Trebuchet MS"/>
                <a:cs typeface="Trebuchet MS"/>
              </a:rPr>
              <a:t>M</a:t>
            </a:r>
            <a:r>
              <a:rPr sz="1200" spc="-10" dirty="0">
                <a:solidFill>
                  <a:srgbClr val="FFFFFF"/>
                </a:solidFill>
                <a:latin typeface="Trebuchet MS"/>
                <a:cs typeface="Trebuchet MS"/>
              </a:rPr>
              <a:t>ain</a:t>
            </a:r>
            <a:r>
              <a:rPr sz="1200" dirty="0">
                <a:solidFill>
                  <a:srgbClr val="FFFFFF"/>
                </a:solidFill>
                <a:latin typeface="Trebuchet MS"/>
                <a:cs typeface="Trebuchet MS"/>
              </a:rPr>
              <a:t>t</a:t>
            </a:r>
            <a:r>
              <a:rPr sz="1200" spc="-10" dirty="0">
                <a:solidFill>
                  <a:srgbClr val="FFFFFF"/>
                </a:solidFill>
                <a:latin typeface="Trebuchet MS"/>
                <a:cs typeface="Trebuchet MS"/>
              </a:rPr>
              <a:t>enan</a:t>
            </a:r>
            <a:r>
              <a:rPr sz="1200" dirty="0">
                <a:solidFill>
                  <a:srgbClr val="FFFFFF"/>
                </a:solidFill>
                <a:latin typeface="Trebuchet MS"/>
                <a:cs typeface="Trebuchet MS"/>
              </a:rPr>
              <a:t>ce  of </a:t>
            </a:r>
            <a:r>
              <a:rPr sz="1200" spc="-10" dirty="0">
                <a:solidFill>
                  <a:srgbClr val="FFFFFF"/>
                </a:solidFill>
                <a:latin typeface="Trebuchet MS"/>
                <a:cs typeface="Trebuchet MS"/>
              </a:rPr>
              <a:t>vendor-  wise </a:t>
            </a:r>
            <a:r>
              <a:rPr sz="1200" dirty="0">
                <a:solidFill>
                  <a:srgbClr val="FFFFFF"/>
                </a:solidFill>
                <a:latin typeface="Trebuchet MS"/>
                <a:cs typeface="Trebuchet MS"/>
              </a:rPr>
              <a:t>RCM  </a:t>
            </a:r>
            <a:r>
              <a:rPr sz="1200" spc="-5" dirty="0">
                <a:solidFill>
                  <a:srgbClr val="FFFFFF"/>
                </a:solidFill>
                <a:latin typeface="Trebuchet MS"/>
                <a:cs typeface="Trebuchet MS"/>
              </a:rPr>
              <a:t>supply  </a:t>
            </a:r>
            <a:r>
              <a:rPr sz="1200" spc="-10" dirty="0">
                <a:solidFill>
                  <a:srgbClr val="FFFFFF"/>
                </a:solidFill>
                <a:latin typeface="Trebuchet MS"/>
                <a:cs typeface="Trebuchet MS"/>
              </a:rPr>
              <a:t>register</a:t>
            </a:r>
            <a:endParaRPr sz="1200">
              <a:latin typeface="Trebuchet MS"/>
              <a:cs typeface="Trebuchet MS"/>
            </a:endParaRPr>
          </a:p>
        </p:txBody>
      </p:sp>
      <p:sp>
        <p:nvSpPr>
          <p:cNvPr id="12" name="object 12"/>
          <p:cNvSpPr/>
          <p:nvPr/>
        </p:nvSpPr>
        <p:spPr>
          <a:xfrm>
            <a:off x="7141464" y="4584166"/>
            <a:ext cx="720090" cy="62257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254240" y="3867911"/>
            <a:ext cx="1631442" cy="1421130"/>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7563739" y="4200905"/>
            <a:ext cx="1020444" cy="687070"/>
          </a:xfrm>
          <a:prstGeom prst="rect">
            <a:avLst/>
          </a:prstGeom>
        </p:spPr>
        <p:txBody>
          <a:bodyPr vert="horz" wrap="square" lIns="0" tIns="36194" rIns="0" bIns="0" rtlCol="0">
            <a:spAutoFit/>
          </a:bodyPr>
          <a:lstStyle/>
          <a:p>
            <a:pPr marL="12700" marR="5080" algn="ctr">
              <a:lnSpc>
                <a:spcPct val="87200"/>
              </a:lnSpc>
              <a:spcBef>
                <a:spcPts val="284"/>
              </a:spcBef>
            </a:pPr>
            <a:r>
              <a:rPr sz="1200" spc="-5" dirty="0">
                <a:solidFill>
                  <a:srgbClr val="FFFFFF"/>
                </a:solidFill>
                <a:latin typeface="Trebuchet MS"/>
                <a:cs typeface="Trebuchet MS"/>
              </a:rPr>
              <a:t>Import data</a:t>
            </a:r>
            <a:r>
              <a:rPr sz="1200" spc="-80" dirty="0">
                <a:solidFill>
                  <a:srgbClr val="FFFFFF"/>
                </a:solidFill>
                <a:latin typeface="Trebuchet MS"/>
                <a:cs typeface="Trebuchet MS"/>
              </a:rPr>
              <a:t> </a:t>
            </a:r>
            <a:r>
              <a:rPr sz="1200" dirty="0">
                <a:solidFill>
                  <a:srgbClr val="FFFFFF"/>
                </a:solidFill>
                <a:latin typeface="Trebuchet MS"/>
                <a:cs typeface="Trebuchet MS"/>
              </a:rPr>
              <a:t>to  be </a:t>
            </a:r>
            <a:r>
              <a:rPr sz="1200" spc="-5" dirty="0">
                <a:solidFill>
                  <a:srgbClr val="FFFFFF"/>
                </a:solidFill>
                <a:latin typeface="Trebuchet MS"/>
                <a:cs typeface="Trebuchet MS"/>
              </a:rPr>
              <a:t>extracted  </a:t>
            </a:r>
            <a:r>
              <a:rPr sz="1200" spc="-10" dirty="0">
                <a:solidFill>
                  <a:srgbClr val="FFFFFF"/>
                </a:solidFill>
                <a:latin typeface="Trebuchet MS"/>
                <a:cs typeface="Trebuchet MS"/>
              </a:rPr>
              <a:t>from </a:t>
            </a:r>
            <a:r>
              <a:rPr sz="1200" spc="-5" dirty="0">
                <a:solidFill>
                  <a:srgbClr val="FFFFFF"/>
                </a:solidFill>
                <a:latin typeface="Trebuchet MS"/>
                <a:cs typeface="Trebuchet MS"/>
              </a:rPr>
              <a:t>Customs  portal</a:t>
            </a:r>
            <a:endParaRPr sz="1200">
              <a:latin typeface="Trebuchet MS"/>
              <a:cs typeface="Trebuchet MS"/>
            </a:endParaRPr>
          </a:p>
        </p:txBody>
      </p:sp>
      <p:sp>
        <p:nvSpPr>
          <p:cNvPr id="15" name="object 15"/>
          <p:cNvSpPr/>
          <p:nvPr/>
        </p:nvSpPr>
        <p:spPr>
          <a:xfrm>
            <a:off x="5718047" y="4718303"/>
            <a:ext cx="720102" cy="62255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846064" y="4687823"/>
            <a:ext cx="1631441" cy="1421130"/>
          </a:xfrm>
          <a:prstGeom prst="rect">
            <a:avLst/>
          </a:prstGeom>
          <a:blipFill>
            <a:blip r:embed="rId9" cstate="print"/>
            <a:stretch>
              <a:fillRect/>
            </a:stretch>
          </a:blipFill>
        </p:spPr>
        <p:txBody>
          <a:bodyPr wrap="square" lIns="0" tIns="0" rIns="0" bIns="0" rtlCol="0"/>
          <a:lstStyle/>
          <a:p>
            <a:endParaRPr/>
          </a:p>
        </p:txBody>
      </p:sp>
      <p:sp>
        <p:nvSpPr>
          <p:cNvPr id="17" name="object 17"/>
          <p:cNvSpPr txBox="1"/>
          <p:nvPr/>
        </p:nvSpPr>
        <p:spPr>
          <a:xfrm>
            <a:off x="6154292" y="4780533"/>
            <a:ext cx="1018540" cy="1165860"/>
          </a:xfrm>
          <a:prstGeom prst="rect">
            <a:avLst/>
          </a:prstGeom>
        </p:spPr>
        <p:txBody>
          <a:bodyPr vert="horz" wrap="square" lIns="0" tIns="35560" rIns="0" bIns="0" rtlCol="0">
            <a:spAutoFit/>
          </a:bodyPr>
          <a:lstStyle/>
          <a:p>
            <a:pPr marL="12700" marR="5080" indent="3810" algn="ctr">
              <a:lnSpc>
                <a:spcPct val="87300"/>
              </a:lnSpc>
              <a:spcBef>
                <a:spcPts val="280"/>
              </a:spcBef>
            </a:pPr>
            <a:r>
              <a:rPr sz="1200" spc="-5" dirty="0">
                <a:solidFill>
                  <a:srgbClr val="FFFFFF"/>
                </a:solidFill>
                <a:latin typeface="Trebuchet MS"/>
                <a:cs typeface="Trebuchet MS"/>
              </a:rPr>
              <a:t>Supplies  </a:t>
            </a:r>
            <a:r>
              <a:rPr sz="1200" spc="-10" dirty="0">
                <a:solidFill>
                  <a:srgbClr val="FFFFFF"/>
                </a:solidFill>
                <a:latin typeface="Trebuchet MS"/>
                <a:cs typeface="Trebuchet MS"/>
              </a:rPr>
              <a:t>made/returns  received  </a:t>
            </a:r>
            <a:r>
              <a:rPr sz="1200" spc="-5" dirty="0">
                <a:solidFill>
                  <a:srgbClr val="FFFFFF"/>
                </a:solidFill>
                <a:latin typeface="Trebuchet MS"/>
                <a:cs typeface="Trebuchet MS"/>
              </a:rPr>
              <a:t>through e-  commerce  operator </a:t>
            </a:r>
            <a:r>
              <a:rPr sz="1200" dirty="0">
                <a:solidFill>
                  <a:srgbClr val="FFFFFF"/>
                </a:solidFill>
                <a:latin typeface="Trebuchet MS"/>
                <a:cs typeface="Trebuchet MS"/>
              </a:rPr>
              <a:t>to</a:t>
            </a:r>
            <a:r>
              <a:rPr sz="1200" spc="-80" dirty="0">
                <a:solidFill>
                  <a:srgbClr val="FFFFFF"/>
                </a:solidFill>
                <a:latin typeface="Trebuchet MS"/>
                <a:cs typeface="Trebuchet MS"/>
              </a:rPr>
              <a:t> </a:t>
            </a:r>
            <a:r>
              <a:rPr sz="1200" spc="-5" dirty="0">
                <a:solidFill>
                  <a:srgbClr val="FFFFFF"/>
                </a:solidFill>
                <a:latin typeface="Trebuchet MS"/>
                <a:cs typeface="Trebuchet MS"/>
              </a:rPr>
              <a:t>be  </a:t>
            </a:r>
            <a:r>
              <a:rPr sz="1200" spc="-10" dirty="0">
                <a:solidFill>
                  <a:srgbClr val="FFFFFF"/>
                </a:solidFill>
                <a:latin typeface="Trebuchet MS"/>
                <a:cs typeface="Trebuchet MS"/>
              </a:rPr>
              <a:t>tracked</a:t>
            </a:r>
            <a:endParaRPr sz="1200">
              <a:latin typeface="Trebuchet MS"/>
              <a:cs typeface="Trebuchet MS"/>
            </a:endParaRPr>
          </a:p>
        </p:txBody>
      </p:sp>
      <p:sp>
        <p:nvSpPr>
          <p:cNvPr id="18" name="object 18"/>
          <p:cNvSpPr/>
          <p:nvPr/>
        </p:nvSpPr>
        <p:spPr>
          <a:xfrm>
            <a:off x="4879847" y="3581387"/>
            <a:ext cx="720102" cy="619518"/>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431791" y="3870959"/>
            <a:ext cx="1631441" cy="1421130"/>
          </a:xfrm>
          <a:prstGeom prst="rect">
            <a:avLst/>
          </a:prstGeom>
          <a:blipFill>
            <a:blip r:embed="rId10" cstate="print"/>
            <a:stretch>
              <a:fillRect/>
            </a:stretch>
          </a:blipFill>
        </p:spPr>
        <p:txBody>
          <a:bodyPr wrap="square" lIns="0" tIns="0" rIns="0" bIns="0" rtlCol="0"/>
          <a:lstStyle/>
          <a:p>
            <a:endParaRPr/>
          </a:p>
        </p:txBody>
      </p:sp>
      <p:sp>
        <p:nvSpPr>
          <p:cNvPr id="20" name="object 20"/>
          <p:cNvSpPr txBox="1"/>
          <p:nvPr/>
        </p:nvSpPr>
        <p:spPr>
          <a:xfrm>
            <a:off x="4768977" y="4121607"/>
            <a:ext cx="961390" cy="846455"/>
          </a:xfrm>
          <a:prstGeom prst="rect">
            <a:avLst/>
          </a:prstGeom>
        </p:spPr>
        <p:txBody>
          <a:bodyPr vert="horz" wrap="square" lIns="0" tIns="36195" rIns="0" bIns="0" rtlCol="0">
            <a:spAutoFit/>
          </a:bodyPr>
          <a:lstStyle/>
          <a:p>
            <a:pPr marL="60960" marR="53340" algn="ctr">
              <a:lnSpc>
                <a:spcPct val="87300"/>
              </a:lnSpc>
              <a:spcBef>
                <a:spcPts val="285"/>
              </a:spcBef>
            </a:pPr>
            <a:r>
              <a:rPr sz="1200" spc="-10" dirty="0">
                <a:solidFill>
                  <a:srgbClr val="FFFFFF"/>
                </a:solidFill>
                <a:latin typeface="Trebuchet MS"/>
                <a:cs typeface="Trebuchet MS"/>
              </a:rPr>
              <a:t>Maintain  </a:t>
            </a:r>
            <a:r>
              <a:rPr sz="1200" spc="-5" dirty="0">
                <a:solidFill>
                  <a:srgbClr val="FFFFFF"/>
                </a:solidFill>
                <a:latin typeface="Trebuchet MS"/>
                <a:cs typeface="Trebuchet MS"/>
              </a:rPr>
              <a:t>monthly</a:t>
            </a:r>
            <a:r>
              <a:rPr sz="1200" spc="-75" dirty="0">
                <a:solidFill>
                  <a:srgbClr val="FFFFFF"/>
                </a:solidFill>
                <a:latin typeface="Trebuchet MS"/>
                <a:cs typeface="Trebuchet MS"/>
              </a:rPr>
              <a:t> </a:t>
            </a:r>
            <a:r>
              <a:rPr sz="1200" spc="-5" dirty="0">
                <a:solidFill>
                  <a:srgbClr val="FFFFFF"/>
                </a:solidFill>
                <a:latin typeface="Trebuchet MS"/>
                <a:cs typeface="Trebuchet MS"/>
              </a:rPr>
              <a:t>ITC  </a:t>
            </a:r>
            <a:r>
              <a:rPr sz="1200" spc="-10" dirty="0">
                <a:solidFill>
                  <a:srgbClr val="FFFFFF"/>
                </a:solidFill>
                <a:latin typeface="Trebuchet MS"/>
                <a:cs typeface="Trebuchet MS"/>
              </a:rPr>
              <a:t>and</a:t>
            </a:r>
            <a:r>
              <a:rPr sz="1200" spc="-65" dirty="0">
                <a:solidFill>
                  <a:srgbClr val="FFFFFF"/>
                </a:solidFill>
                <a:latin typeface="Trebuchet MS"/>
                <a:cs typeface="Trebuchet MS"/>
              </a:rPr>
              <a:t> </a:t>
            </a:r>
            <a:r>
              <a:rPr sz="1200" spc="-5" dirty="0">
                <a:solidFill>
                  <a:srgbClr val="FFFFFF"/>
                </a:solidFill>
                <a:latin typeface="Trebuchet MS"/>
                <a:cs typeface="Trebuchet MS"/>
              </a:rPr>
              <a:t>supplier  </a:t>
            </a:r>
            <a:r>
              <a:rPr sz="1200" dirty="0">
                <a:solidFill>
                  <a:srgbClr val="FFFFFF"/>
                </a:solidFill>
                <a:latin typeface="Trebuchet MS"/>
                <a:cs typeface="Trebuchet MS"/>
              </a:rPr>
              <a:t>GST </a:t>
            </a:r>
            <a:r>
              <a:rPr sz="1200" spc="-5" dirty="0">
                <a:solidFill>
                  <a:srgbClr val="FFFFFF"/>
                </a:solidFill>
                <a:latin typeface="Trebuchet MS"/>
                <a:cs typeface="Trebuchet MS"/>
              </a:rPr>
              <a:t>ANX-</a:t>
            </a:r>
            <a:r>
              <a:rPr sz="1200" spc="-155" dirty="0">
                <a:solidFill>
                  <a:srgbClr val="FFFFFF"/>
                </a:solidFill>
                <a:latin typeface="Trebuchet MS"/>
                <a:cs typeface="Trebuchet MS"/>
              </a:rPr>
              <a:t> </a:t>
            </a:r>
            <a:r>
              <a:rPr sz="1200" dirty="0">
                <a:solidFill>
                  <a:srgbClr val="FFFFFF"/>
                </a:solidFill>
                <a:latin typeface="Trebuchet MS"/>
                <a:cs typeface="Trebuchet MS"/>
              </a:rPr>
              <a:t>2</a:t>
            </a:r>
            <a:endParaRPr sz="1200">
              <a:latin typeface="Trebuchet MS"/>
              <a:cs typeface="Trebuchet MS"/>
            </a:endParaRPr>
          </a:p>
          <a:p>
            <a:pPr algn="ctr">
              <a:lnSpc>
                <a:spcPts val="1250"/>
              </a:lnSpc>
            </a:pPr>
            <a:r>
              <a:rPr sz="1200" spc="-15" dirty="0">
                <a:solidFill>
                  <a:srgbClr val="FFFFFF"/>
                </a:solidFill>
                <a:latin typeface="Trebuchet MS"/>
                <a:cs typeface="Trebuchet MS"/>
              </a:rPr>
              <a:t>r</a:t>
            </a:r>
            <a:r>
              <a:rPr sz="1200" spc="-10" dirty="0">
                <a:solidFill>
                  <a:srgbClr val="FFFFFF"/>
                </a:solidFill>
                <a:latin typeface="Trebuchet MS"/>
                <a:cs typeface="Trebuchet MS"/>
              </a:rPr>
              <a:t>e</a:t>
            </a:r>
            <a:r>
              <a:rPr sz="1200" dirty="0">
                <a:solidFill>
                  <a:srgbClr val="FFFFFF"/>
                </a:solidFill>
                <a:latin typeface="Trebuchet MS"/>
                <a:cs typeface="Trebuchet MS"/>
              </a:rPr>
              <a:t>co</a:t>
            </a:r>
            <a:r>
              <a:rPr sz="1200" spc="-10" dirty="0">
                <a:solidFill>
                  <a:srgbClr val="FFFFFF"/>
                </a:solidFill>
                <a:latin typeface="Trebuchet MS"/>
                <a:cs typeface="Trebuchet MS"/>
              </a:rPr>
              <a:t>n</a:t>
            </a:r>
            <a:r>
              <a:rPr sz="1200" dirty="0">
                <a:solidFill>
                  <a:srgbClr val="FFFFFF"/>
                </a:solidFill>
                <a:latin typeface="Trebuchet MS"/>
                <a:cs typeface="Trebuchet MS"/>
              </a:rPr>
              <a:t>c</a:t>
            </a:r>
            <a:r>
              <a:rPr sz="1200" spc="-10" dirty="0">
                <a:solidFill>
                  <a:srgbClr val="FFFFFF"/>
                </a:solidFill>
                <a:latin typeface="Trebuchet MS"/>
                <a:cs typeface="Trebuchet MS"/>
              </a:rPr>
              <a:t>i</a:t>
            </a:r>
            <a:r>
              <a:rPr sz="1200" dirty="0">
                <a:solidFill>
                  <a:srgbClr val="FFFFFF"/>
                </a:solidFill>
                <a:latin typeface="Trebuchet MS"/>
                <a:cs typeface="Trebuchet MS"/>
              </a:rPr>
              <a:t>l</a:t>
            </a:r>
            <a:r>
              <a:rPr sz="1200" spc="-10" dirty="0">
                <a:solidFill>
                  <a:srgbClr val="FFFFFF"/>
                </a:solidFill>
                <a:latin typeface="Trebuchet MS"/>
                <a:cs typeface="Trebuchet MS"/>
              </a:rPr>
              <a:t>ia</a:t>
            </a:r>
            <a:r>
              <a:rPr sz="1200" dirty="0">
                <a:solidFill>
                  <a:srgbClr val="FFFFFF"/>
                </a:solidFill>
                <a:latin typeface="Trebuchet MS"/>
                <a:cs typeface="Trebuchet MS"/>
              </a:rPr>
              <a:t>t</a:t>
            </a:r>
            <a:r>
              <a:rPr sz="1200" spc="-10" dirty="0">
                <a:solidFill>
                  <a:srgbClr val="FFFFFF"/>
                </a:solidFill>
                <a:latin typeface="Trebuchet MS"/>
                <a:cs typeface="Trebuchet MS"/>
              </a:rPr>
              <a:t>i</a:t>
            </a:r>
            <a:r>
              <a:rPr sz="1200" dirty="0">
                <a:solidFill>
                  <a:srgbClr val="FFFFFF"/>
                </a:solidFill>
                <a:latin typeface="Trebuchet MS"/>
                <a:cs typeface="Trebuchet MS"/>
              </a:rPr>
              <a:t>on</a:t>
            </a:r>
            <a:endParaRPr sz="1200">
              <a:latin typeface="Trebuchet MS"/>
              <a:cs typeface="Trebuchet MS"/>
            </a:endParaRPr>
          </a:p>
        </p:txBody>
      </p:sp>
      <p:sp>
        <p:nvSpPr>
          <p:cNvPr id="21" name="object 21"/>
          <p:cNvSpPr/>
          <p:nvPr/>
        </p:nvSpPr>
        <p:spPr>
          <a:xfrm>
            <a:off x="4431791" y="2258567"/>
            <a:ext cx="1631441" cy="1421129"/>
          </a:xfrm>
          <a:prstGeom prst="rect">
            <a:avLst/>
          </a:prstGeom>
          <a:blipFill>
            <a:blip r:embed="rId11" cstate="print"/>
            <a:stretch>
              <a:fillRect/>
            </a:stretch>
          </a:blipFill>
        </p:spPr>
        <p:txBody>
          <a:bodyPr wrap="square" lIns="0" tIns="0" rIns="0" bIns="0" rtlCol="0"/>
          <a:lstStyle/>
          <a:p>
            <a:endParaRPr/>
          </a:p>
        </p:txBody>
      </p:sp>
      <p:sp>
        <p:nvSpPr>
          <p:cNvPr id="22" name="object 22"/>
          <p:cNvSpPr txBox="1"/>
          <p:nvPr/>
        </p:nvSpPr>
        <p:spPr>
          <a:xfrm>
            <a:off x="4787265" y="2591180"/>
            <a:ext cx="920750" cy="687705"/>
          </a:xfrm>
          <a:prstGeom prst="rect">
            <a:avLst/>
          </a:prstGeom>
        </p:spPr>
        <p:txBody>
          <a:bodyPr vert="horz" wrap="square" lIns="0" tIns="35560" rIns="0" bIns="0" rtlCol="0">
            <a:spAutoFit/>
          </a:bodyPr>
          <a:lstStyle/>
          <a:p>
            <a:pPr marL="12065" marR="5080" indent="5080" algn="ctr">
              <a:lnSpc>
                <a:spcPct val="87300"/>
              </a:lnSpc>
              <a:spcBef>
                <a:spcPts val="280"/>
              </a:spcBef>
            </a:pPr>
            <a:r>
              <a:rPr sz="1200" spc="-10" dirty="0">
                <a:solidFill>
                  <a:srgbClr val="FFFFFF"/>
                </a:solidFill>
                <a:latin typeface="Trebuchet MS"/>
                <a:cs typeface="Trebuchet MS"/>
              </a:rPr>
              <a:t>Maintain  record </a:t>
            </a:r>
            <a:r>
              <a:rPr sz="1200" dirty="0">
                <a:solidFill>
                  <a:srgbClr val="FFFFFF"/>
                </a:solidFill>
                <a:latin typeface="Trebuchet MS"/>
                <a:cs typeface="Trebuchet MS"/>
              </a:rPr>
              <a:t>of</a:t>
            </a:r>
            <a:r>
              <a:rPr sz="1200" spc="-65" dirty="0">
                <a:solidFill>
                  <a:srgbClr val="FFFFFF"/>
                </a:solidFill>
                <a:latin typeface="Trebuchet MS"/>
                <a:cs typeface="Trebuchet MS"/>
              </a:rPr>
              <a:t> </a:t>
            </a:r>
            <a:r>
              <a:rPr sz="1200" spc="-5" dirty="0">
                <a:solidFill>
                  <a:srgbClr val="FFFFFF"/>
                </a:solidFill>
                <a:latin typeface="Trebuchet MS"/>
                <a:cs typeface="Trebuchet MS"/>
              </a:rPr>
              <a:t>ITC  </a:t>
            </a:r>
            <a:r>
              <a:rPr sz="1200" spc="-10" dirty="0">
                <a:solidFill>
                  <a:srgbClr val="FFFFFF"/>
                </a:solidFill>
                <a:latin typeface="Trebuchet MS"/>
                <a:cs typeface="Trebuchet MS"/>
              </a:rPr>
              <a:t>availed  provisionally</a:t>
            </a:r>
            <a:endParaRPr sz="1200">
              <a:latin typeface="Trebuchet MS"/>
              <a:cs typeface="Trebuchet MS"/>
            </a:endParaRPr>
          </a:p>
        </p:txBody>
      </p:sp>
      <p:graphicFrame>
        <p:nvGraphicFramePr>
          <p:cNvPr id="23" name="object 23"/>
          <p:cNvGraphicFramePr>
            <a:graphicFrameLocks noGrp="1"/>
          </p:cNvGraphicFramePr>
          <p:nvPr/>
        </p:nvGraphicFramePr>
        <p:xfrm>
          <a:off x="317500" y="1462024"/>
          <a:ext cx="3974465" cy="4617083"/>
        </p:xfrm>
        <a:graphic>
          <a:graphicData uri="http://schemas.openxmlformats.org/drawingml/2006/table">
            <a:tbl>
              <a:tblPr firstRow="1" bandRow="1">
                <a:tableStyleId>{2D5ABB26-0587-4C30-8999-92F81FD0307C}</a:tableStyleId>
              </a:tblPr>
              <a:tblGrid>
                <a:gridCol w="795020">
                  <a:extLst>
                    <a:ext uri="{9D8B030D-6E8A-4147-A177-3AD203B41FA5}">
                      <a16:colId xmlns:a16="http://schemas.microsoft.com/office/drawing/2014/main" val="20000"/>
                    </a:ext>
                  </a:extLst>
                </a:gridCol>
                <a:gridCol w="3179445">
                  <a:extLst>
                    <a:ext uri="{9D8B030D-6E8A-4147-A177-3AD203B41FA5}">
                      <a16:colId xmlns:a16="http://schemas.microsoft.com/office/drawing/2014/main" val="20001"/>
                    </a:ext>
                  </a:extLst>
                </a:gridCol>
              </a:tblGrid>
              <a:tr h="1081405">
                <a:tc>
                  <a:txBody>
                    <a:bodyPr/>
                    <a:lstStyle/>
                    <a:p>
                      <a:pPr>
                        <a:lnSpc>
                          <a:spcPct val="100000"/>
                        </a:lnSpc>
                      </a:pPr>
                      <a:endParaRPr sz="13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8425" marR="78740" algn="just">
                        <a:lnSpc>
                          <a:spcPct val="100000"/>
                        </a:lnSpc>
                        <a:spcBef>
                          <a:spcPts val="335"/>
                        </a:spcBef>
                      </a:pPr>
                      <a:r>
                        <a:rPr sz="1300" spc="-15" dirty="0">
                          <a:solidFill>
                            <a:srgbClr val="404040"/>
                          </a:solidFill>
                          <a:latin typeface="Trebuchet MS"/>
                          <a:cs typeface="Trebuchet MS"/>
                        </a:rPr>
                        <a:t>Regular </a:t>
                      </a:r>
                      <a:r>
                        <a:rPr sz="1300" dirty="0">
                          <a:solidFill>
                            <a:srgbClr val="404040"/>
                          </a:solidFill>
                          <a:latin typeface="Trebuchet MS"/>
                          <a:cs typeface="Trebuchet MS"/>
                        </a:rPr>
                        <a:t>uploading </a:t>
                      </a:r>
                      <a:r>
                        <a:rPr sz="1300" spc="-5" dirty="0">
                          <a:solidFill>
                            <a:srgbClr val="404040"/>
                          </a:solidFill>
                          <a:latin typeface="Trebuchet MS"/>
                          <a:cs typeface="Trebuchet MS"/>
                        </a:rPr>
                        <a:t>of supply invoices  </a:t>
                      </a:r>
                      <a:r>
                        <a:rPr sz="1300" spc="-10" dirty="0">
                          <a:solidFill>
                            <a:srgbClr val="404040"/>
                          </a:solidFill>
                          <a:latin typeface="Trebuchet MS"/>
                          <a:cs typeface="Trebuchet MS"/>
                        </a:rPr>
                        <a:t>possibly </a:t>
                      </a:r>
                      <a:r>
                        <a:rPr sz="1300" spc="-5" dirty="0">
                          <a:solidFill>
                            <a:srgbClr val="404040"/>
                          </a:solidFill>
                          <a:latin typeface="Trebuchet MS"/>
                          <a:cs typeface="Trebuchet MS"/>
                        </a:rPr>
                        <a:t>on a fortnightly basis, </a:t>
                      </a:r>
                      <a:r>
                        <a:rPr sz="1300" spc="-15" dirty="0">
                          <a:solidFill>
                            <a:srgbClr val="404040"/>
                          </a:solidFill>
                          <a:latin typeface="Trebuchet MS"/>
                          <a:cs typeface="Trebuchet MS"/>
                        </a:rPr>
                        <a:t>to  </a:t>
                      </a:r>
                      <a:r>
                        <a:rPr sz="1300" spc="-5" dirty="0">
                          <a:solidFill>
                            <a:srgbClr val="404040"/>
                          </a:solidFill>
                          <a:latin typeface="Trebuchet MS"/>
                          <a:cs typeface="Trebuchet MS"/>
                        </a:rPr>
                        <a:t>enable any amendments pertaining </a:t>
                      </a:r>
                      <a:r>
                        <a:rPr sz="1300" spc="-15" dirty="0">
                          <a:solidFill>
                            <a:srgbClr val="404040"/>
                          </a:solidFill>
                          <a:latin typeface="Trebuchet MS"/>
                          <a:cs typeface="Trebuchet MS"/>
                        </a:rPr>
                        <a:t>to  </a:t>
                      </a:r>
                      <a:r>
                        <a:rPr sz="1300" spc="-5" dirty="0">
                          <a:solidFill>
                            <a:srgbClr val="404040"/>
                          </a:solidFill>
                          <a:latin typeface="Trebuchet MS"/>
                          <a:cs typeface="Trebuchet MS"/>
                        </a:rPr>
                        <a:t>the same, </a:t>
                      </a:r>
                      <a:r>
                        <a:rPr sz="1300" spc="-10" dirty="0">
                          <a:solidFill>
                            <a:srgbClr val="404040"/>
                          </a:solidFill>
                          <a:latin typeface="Trebuchet MS"/>
                          <a:cs typeface="Trebuchet MS"/>
                        </a:rPr>
                        <a:t>to </a:t>
                      </a:r>
                      <a:r>
                        <a:rPr sz="1300" spc="5" dirty="0">
                          <a:solidFill>
                            <a:srgbClr val="404040"/>
                          </a:solidFill>
                          <a:latin typeface="Trebuchet MS"/>
                          <a:cs typeface="Trebuchet MS"/>
                        </a:rPr>
                        <a:t>be done  </a:t>
                      </a:r>
                      <a:r>
                        <a:rPr sz="1300" spc="-5" dirty="0">
                          <a:solidFill>
                            <a:srgbClr val="404040"/>
                          </a:solidFill>
                          <a:latin typeface="Trebuchet MS"/>
                          <a:cs typeface="Trebuchet MS"/>
                        </a:rPr>
                        <a:t>timely and  </a:t>
                      </a:r>
                      <a:r>
                        <a:rPr sz="1300" spc="-10" dirty="0">
                          <a:solidFill>
                            <a:srgbClr val="404040"/>
                          </a:solidFill>
                          <a:latin typeface="Trebuchet MS"/>
                          <a:cs typeface="Trebuchet MS"/>
                        </a:rPr>
                        <a:t>effectively</a:t>
                      </a:r>
                      <a:endParaRPr sz="13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0"/>
                  </a:ext>
                </a:extLst>
              </a:tr>
              <a:tr h="883919">
                <a:tc>
                  <a:txBody>
                    <a:bodyPr/>
                    <a:lstStyle/>
                    <a:p>
                      <a:pPr>
                        <a:lnSpc>
                          <a:spcPct val="100000"/>
                        </a:lnSpc>
                      </a:pPr>
                      <a:endParaRPr sz="13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8425" marR="88900">
                        <a:lnSpc>
                          <a:spcPct val="100000"/>
                        </a:lnSpc>
                        <a:spcBef>
                          <a:spcPts val="340"/>
                        </a:spcBef>
                      </a:pPr>
                      <a:r>
                        <a:rPr sz="1300" spc="-10" dirty="0">
                          <a:solidFill>
                            <a:srgbClr val="404040"/>
                          </a:solidFill>
                          <a:latin typeface="Trebuchet MS"/>
                          <a:cs typeface="Trebuchet MS"/>
                        </a:rPr>
                        <a:t>Having dedicated </a:t>
                      </a:r>
                      <a:r>
                        <a:rPr sz="1300" spc="-5" dirty="0">
                          <a:solidFill>
                            <a:srgbClr val="404040"/>
                          </a:solidFill>
                          <a:latin typeface="Trebuchet MS"/>
                          <a:cs typeface="Trebuchet MS"/>
                        </a:rPr>
                        <a:t>personnel for  communicating </a:t>
                      </a:r>
                      <a:r>
                        <a:rPr sz="1300" spc="-10" dirty="0">
                          <a:solidFill>
                            <a:srgbClr val="404040"/>
                          </a:solidFill>
                          <a:latin typeface="Trebuchet MS"/>
                          <a:cs typeface="Trebuchet MS"/>
                        </a:rPr>
                        <a:t>with vendors </a:t>
                      </a:r>
                      <a:r>
                        <a:rPr sz="1300" spc="-5" dirty="0">
                          <a:solidFill>
                            <a:srgbClr val="404040"/>
                          </a:solidFill>
                          <a:latin typeface="Trebuchet MS"/>
                          <a:cs typeface="Trebuchet MS"/>
                        </a:rPr>
                        <a:t>and  </a:t>
                      </a:r>
                      <a:r>
                        <a:rPr sz="1300" spc="-10" dirty="0">
                          <a:solidFill>
                            <a:srgbClr val="404040"/>
                          </a:solidFill>
                          <a:latin typeface="Trebuchet MS"/>
                          <a:cs typeface="Trebuchet MS"/>
                        </a:rPr>
                        <a:t>suppliers regarding amendments in </a:t>
                      </a:r>
                      <a:r>
                        <a:rPr sz="1300" spc="-5" dirty="0">
                          <a:solidFill>
                            <a:srgbClr val="404040"/>
                          </a:solidFill>
                          <a:latin typeface="Trebuchet MS"/>
                          <a:cs typeface="Trebuchet MS"/>
                        </a:rPr>
                        <a:t>ANX-  1</a:t>
                      </a:r>
                      <a:endParaRPr sz="13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883919">
                <a:tc>
                  <a:txBody>
                    <a:bodyPr/>
                    <a:lstStyle/>
                    <a:p>
                      <a:pPr>
                        <a:lnSpc>
                          <a:spcPct val="100000"/>
                        </a:lnSpc>
                      </a:pPr>
                      <a:endParaRPr sz="13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8425" marR="88265">
                        <a:lnSpc>
                          <a:spcPct val="100000"/>
                        </a:lnSpc>
                        <a:spcBef>
                          <a:spcPts val="345"/>
                        </a:spcBef>
                      </a:pPr>
                      <a:r>
                        <a:rPr sz="1300" spc="-10" dirty="0">
                          <a:solidFill>
                            <a:srgbClr val="404040"/>
                          </a:solidFill>
                          <a:latin typeface="Trebuchet MS"/>
                          <a:cs typeface="Trebuchet MS"/>
                        </a:rPr>
                        <a:t>Having dedicated </a:t>
                      </a:r>
                      <a:r>
                        <a:rPr sz="1300" spc="-5" dirty="0">
                          <a:solidFill>
                            <a:srgbClr val="404040"/>
                          </a:solidFill>
                          <a:latin typeface="Trebuchet MS"/>
                          <a:cs typeface="Trebuchet MS"/>
                        </a:rPr>
                        <a:t>personnel for  </a:t>
                      </a:r>
                      <a:r>
                        <a:rPr sz="1300" spc="-10" dirty="0">
                          <a:solidFill>
                            <a:srgbClr val="404040"/>
                          </a:solidFill>
                          <a:latin typeface="Trebuchet MS"/>
                          <a:cs typeface="Trebuchet MS"/>
                        </a:rPr>
                        <a:t>verifying vendor invoices </a:t>
                      </a:r>
                      <a:r>
                        <a:rPr sz="1300" spc="-5" dirty="0">
                          <a:solidFill>
                            <a:srgbClr val="404040"/>
                          </a:solidFill>
                          <a:latin typeface="Trebuchet MS"/>
                          <a:cs typeface="Trebuchet MS"/>
                        </a:rPr>
                        <a:t>and  </a:t>
                      </a:r>
                      <a:r>
                        <a:rPr sz="1300" spc="-10" dirty="0">
                          <a:solidFill>
                            <a:srgbClr val="404040"/>
                          </a:solidFill>
                          <a:latin typeface="Trebuchet MS"/>
                          <a:cs typeface="Trebuchet MS"/>
                        </a:rPr>
                        <a:t>identifying </a:t>
                      </a:r>
                      <a:r>
                        <a:rPr sz="1300" spc="-5" dirty="0">
                          <a:solidFill>
                            <a:srgbClr val="404040"/>
                          </a:solidFill>
                          <a:latin typeface="Trebuchet MS"/>
                          <a:cs typeface="Trebuchet MS"/>
                        </a:rPr>
                        <a:t>any </a:t>
                      </a:r>
                      <a:r>
                        <a:rPr sz="1300" spc="-10" dirty="0">
                          <a:solidFill>
                            <a:srgbClr val="404040"/>
                          </a:solidFill>
                          <a:latin typeface="Trebuchet MS"/>
                          <a:cs typeface="Trebuchet MS"/>
                        </a:rPr>
                        <a:t>amendments to </a:t>
                      </a:r>
                      <a:r>
                        <a:rPr sz="1300" spc="-5" dirty="0">
                          <a:solidFill>
                            <a:srgbClr val="404040"/>
                          </a:solidFill>
                          <a:latin typeface="Trebuchet MS"/>
                          <a:cs typeface="Trebuchet MS"/>
                        </a:rPr>
                        <a:t>be </a:t>
                      </a:r>
                      <a:r>
                        <a:rPr sz="1300" spc="-10" dirty="0">
                          <a:solidFill>
                            <a:srgbClr val="404040"/>
                          </a:solidFill>
                          <a:latin typeface="Trebuchet MS"/>
                          <a:cs typeface="Trebuchet MS"/>
                        </a:rPr>
                        <a:t>made  therein</a:t>
                      </a:r>
                      <a:endParaRPr sz="1300">
                        <a:latin typeface="Trebuchet MS"/>
                        <a:cs typeface="Trebuchet MS"/>
                      </a:endParaRPr>
                    </a:p>
                  </a:txBody>
                  <a:tcPr marL="0" marR="0" marT="4381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r h="685800">
                <a:tc>
                  <a:txBody>
                    <a:bodyPr/>
                    <a:lstStyle/>
                    <a:p>
                      <a:pPr>
                        <a:lnSpc>
                          <a:spcPct val="100000"/>
                        </a:lnSpc>
                      </a:pPr>
                      <a:endParaRPr sz="13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8425" marR="418465" algn="just">
                        <a:lnSpc>
                          <a:spcPct val="100000"/>
                        </a:lnSpc>
                        <a:spcBef>
                          <a:spcPts val="345"/>
                        </a:spcBef>
                      </a:pPr>
                      <a:r>
                        <a:rPr sz="1300" spc="-25" dirty="0">
                          <a:solidFill>
                            <a:srgbClr val="404040"/>
                          </a:solidFill>
                          <a:latin typeface="Trebuchet MS"/>
                          <a:cs typeface="Trebuchet MS"/>
                        </a:rPr>
                        <a:t>Tracking </a:t>
                      </a:r>
                      <a:r>
                        <a:rPr sz="1300" spc="-10" dirty="0">
                          <a:solidFill>
                            <a:srgbClr val="404040"/>
                          </a:solidFill>
                          <a:latin typeface="Trebuchet MS"/>
                          <a:cs typeface="Trebuchet MS"/>
                        </a:rPr>
                        <a:t>provisional ITC availed </a:t>
                      </a:r>
                      <a:r>
                        <a:rPr sz="1300" spc="-5" dirty="0">
                          <a:solidFill>
                            <a:srgbClr val="404040"/>
                          </a:solidFill>
                          <a:latin typeface="Trebuchet MS"/>
                          <a:cs typeface="Trebuchet MS"/>
                        </a:rPr>
                        <a:t>and  ensuring filing of return by supplier  within2</a:t>
                      </a:r>
                      <a:r>
                        <a:rPr sz="1300" spc="20" dirty="0">
                          <a:solidFill>
                            <a:srgbClr val="404040"/>
                          </a:solidFill>
                          <a:latin typeface="Trebuchet MS"/>
                          <a:cs typeface="Trebuchet MS"/>
                        </a:rPr>
                        <a:t> </a:t>
                      </a:r>
                      <a:r>
                        <a:rPr sz="1300" spc="-5" dirty="0">
                          <a:solidFill>
                            <a:srgbClr val="404040"/>
                          </a:solidFill>
                          <a:latin typeface="Trebuchet MS"/>
                          <a:cs typeface="Trebuchet MS"/>
                        </a:rPr>
                        <a:t>months</a:t>
                      </a:r>
                      <a:endParaRPr sz="1300">
                        <a:latin typeface="Trebuchet MS"/>
                        <a:cs typeface="Trebuchet MS"/>
                      </a:endParaRPr>
                    </a:p>
                  </a:txBody>
                  <a:tcPr marL="0" marR="0" marT="4381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3"/>
                  </a:ext>
                </a:extLst>
              </a:tr>
              <a:tr h="1082040">
                <a:tc>
                  <a:txBody>
                    <a:bodyPr/>
                    <a:lstStyle/>
                    <a:p>
                      <a:pPr>
                        <a:lnSpc>
                          <a:spcPct val="100000"/>
                        </a:lnSpc>
                      </a:pPr>
                      <a:endParaRPr sz="130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8425" marR="96520">
                        <a:lnSpc>
                          <a:spcPct val="100000"/>
                        </a:lnSpc>
                        <a:spcBef>
                          <a:spcPts val="350"/>
                        </a:spcBef>
                      </a:pPr>
                      <a:r>
                        <a:rPr sz="1300" spc="-10" dirty="0">
                          <a:solidFill>
                            <a:srgbClr val="404040"/>
                          </a:solidFill>
                          <a:latin typeface="Trebuchet MS"/>
                          <a:cs typeface="Trebuchet MS"/>
                        </a:rPr>
                        <a:t>Having dedicated </a:t>
                      </a:r>
                      <a:r>
                        <a:rPr sz="1300" spc="-5" dirty="0">
                          <a:solidFill>
                            <a:srgbClr val="404040"/>
                          </a:solidFill>
                          <a:latin typeface="Trebuchet MS"/>
                          <a:cs typeface="Trebuchet MS"/>
                        </a:rPr>
                        <a:t>personnel for tracking  supplies </a:t>
                      </a:r>
                      <a:r>
                        <a:rPr sz="1300" spc="-10" dirty="0">
                          <a:solidFill>
                            <a:srgbClr val="404040"/>
                          </a:solidFill>
                          <a:latin typeface="Trebuchet MS"/>
                          <a:cs typeface="Trebuchet MS"/>
                        </a:rPr>
                        <a:t>made/returns </a:t>
                      </a:r>
                      <a:r>
                        <a:rPr sz="1300" spc="-15" dirty="0">
                          <a:solidFill>
                            <a:srgbClr val="404040"/>
                          </a:solidFill>
                          <a:latin typeface="Trebuchet MS"/>
                          <a:cs typeface="Trebuchet MS"/>
                        </a:rPr>
                        <a:t>received </a:t>
                      </a:r>
                      <a:r>
                        <a:rPr sz="1300" spc="-5" dirty="0">
                          <a:solidFill>
                            <a:srgbClr val="404040"/>
                          </a:solidFill>
                          <a:latin typeface="Trebuchet MS"/>
                          <a:cs typeface="Trebuchet MS"/>
                        </a:rPr>
                        <a:t>through  e-commerce </a:t>
                      </a:r>
                      <a:r>
                        <a:rPr sz="1300" spc="-10" dirty="0">
                          <a:solidFill>
                            <a:srgbClr val="404040"/>
                          </a:solidFill>
                          <a:latin typeface="Trebuchet MS"/>
                          <a:cs typeface="Trebuchet MS"/>
                        </a:rPr>
                        <a:t>operators, depending </a:t>
                      </a:r>
                      <a:r>
                        <a:rPr sz="1300" spc="-5" dirty="0">
                          <a:solidFill>
                            <a:srgbClr val="404040"/>
                          </a:solidFill>
                          <a:latin typeface="Trebuchet MS"/>
                          <a:cs typeface="Trebuchet MS"/>
                        </a:rPr>
                        <a:t>on  the volume of </a:t>
                      </a:r>
                      <a:r>
                        <a:rPr sz="1300" dirty="0">
                          <a:solidFill>
                            <a:srgbClr val="404040"/>
                          </a:solidFill>
                          <a:latin typeface="Trebuchet MS"/>
                          <a:cs typeface="Trebuchet MS"/>
                        </a:rPr>
                        <a:t>such </a:t>
                      </a:r>
                      <a:r>
                        <a:rPr sz="1300" spc="-5" dirty="0">
                          <a:solidFill>
                            <a:srgbClr val="404040"/>
                          </a:solidFill>
                          <a:latin typeface="Trebuchet MS"/>
                          <a:cs typeface="Trebuchet MS"/>
                        </a:rPr>
                        <a:t>transactions </a:t>
                      </a:r>
                      <a:r>
                        <a:rPr sz="1300" spc="-10" dirty="0">
                          <a:solidFill>
                            <a:srgbClr val="404040"/>
                          </a:solidFill>
                          <a:latin typeface="Trebuchet MS"/>
                          <a:cs typeface="Trebuchet MS"/>
                        </a:rPr>
                        <a:t>in </a:t>
                      </a:r>
                      <a:r>
                        <a:rPr sz="1300" spc="-5" dirty="0">
                          <a:solidFill>
                            <a:srgbClr val="404040"/>
                          </a:solidFill>
                          <a:latin typeface="Trebuchet MS"/>
                          <a:cs typeface="Trebuchet MS"/>
                        </a:rPr>
                        <a:t>a </a:t>
                      </a:r>
                      <a:r>
                        <a:rPr sz="1300" spc="-10" dirty="0">
                          <a:solidFill>
                            <a:srgbClr val="404040"/>
                          </a:solidFill>
                          <a:latin typeface="Trebuchet MS"/>
                          <a:cs typeface="Trebuchet MS"/>
                        </a:rPr>
                        <a:t>tax  period</a:t>
                      </a:r>
                      <a:endParaRPr sz="1300">
                        <a:latin typeface="Trebuchet MS"/>
                        <a:cs typeface="Trebuchet MS"/>
                      </a:endParaRPr>
                    </a:p>
                  </a:txBody>
                  <a:tcPr marL="0" marR="0" marT="4445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4"/>
                  </a:ext>
                </a:extLst>
              </a:tr>
            </a:tbl>
          </a:graphicData>
        </a:graphic>
      </p:graphicFrame>
      <p:sp>
        <p:nvSpPr>
          <p:cNvPr id="24" name="object 24"/>
          <p:cNvSpPr/>
          <p:nvPr/>
        </p:nvSpPr>
        <p:spPr>
          <a:xfrm>
            <a:off x="591312" y="1920239"/>
            <a:ext cx="329565" cy="207645"/>
          </a:xfrm>
          <a:custGeom>
            <a:avLst/>
            <a:gdLst/>
            <a:ahLst/>
            <a:cxnLst/>
            <a:rect l="l" t="t" r="r" b="b"/>
            <a:pathLst>
              <a:path w="329565" h="207644">
                <a:moveTo>
                  <a:pt x="225551" y="0"/>
                </a:moveTo>
                <a:lnTo>
                  <a:pt x="225551" y="51815"/>
                </a:lnTo>
                <a:lnTo>
                  <a:pt x="0" y="51815"/>
                </a:lnTo>
                <a:lnTo>
                  <a:pt x="0" y="155448"/>
                </a:lnTo>
                <a:lnTo>
                  <a:pt x="225551" y="155448"/>
                </a:lnTo>
                <a:lnTo>
                  <a:pt x="225551" y="207263"/>
                </a:lnTo>
                <a:lnTo>
                  <a:pt x="329184" y="103632"/>
                </a:lnTo>
                <a:lnTo>
                  <a:pt x="225551" y="0"/>
                </a:lnTo>
                <a:close/>
              </a:path>
            </a:pathLst>
          </a:custGeom>
          <a:solidFill>
            <a:srgbClr val="97002D"/>
          </a:solidFill>
        </p:spPr>
        <p:txBody>
          <a:bodyPr wrap="square" lIns="0" tIns="0" rIns="0" bIns="0" rtlCol="0"/>
          <a:lstStyle/>
          <a:p>
            <a:endParaRPr/>
          </a:p>
        </p:txBody>
      </p:sp>
      <p:sp>
        <p:nvSpPr>
          <p:cNvPr id="25" name="object 25"/>
          <p:cNvSpPr/>
          <p:nvPr/>
        </p:nvSpPr>
        <p:spPr>
          <a:xfrm>
            <a:off x="591312" y="1920239"/>
            <a:ext cx="329565" cy="207645"/>
          </a:xfrm>
          <a:custGeom>
            <a:avLst/>
            <a:gdLst/>
            <a:ahLst/>
            <a:cxnLst/>
            <a:rect l="l" t="t" r="r" b="b"/>
            <a:pathLst>
              <a:path w="329565" h="207644">
                <a:moveTo>
                  <a:pt x="0" y="51815"/>
                </a:moveTo>
                <a:lnTo>
                  <a:pt x="225551" y="51815"/>
                </a:lnTo>
                <a:lnTo>
                  <a:pt x="225551" y="0"/>
                </a:lnTo>
                <a:lnTo>
                  <a:pt x="329184" y="103632"/>
                </a:lnTo>
                <a:lnTo>
                  <a:pt x="225551" y="207263"/>
                </a:lnTo>
                <a:lnTo>
                  <a:pt x="225551" y="155448"/>
                </a:lnTo>
                <a:lnTo>
                  <a:pt x="0" y="155448"/>
                </a:lnTo>
                <a:lnTo>
                  <a:pt x="0" y="51815"/>
                </a:lnTo>
                <a:close/>
              </a:path>
            </a:pathLst>
          </a:custGeom>
          <a:ln w="6096">
            <a:solidFill>
              <a:srgbClr val="000000"/>
            </a:solidFill>
          </a:ln>
        </p:spPr>
        <p:txBody>
          <a:bodyPr wrap="square" lIns="0" tIns="0" rIns="0" bIns="0" rtlCol="0"/>
          <a:lstStyle/>
          <a:p>
            <a:endParaRPr/>
          </a:p>
        </p:txBody>
      </p:sp>
      <p:sp>
        <p:nvSpPr>
          <p:cNvPr id="26" name="object 26"/>
          <p:cNvSpPr/>
          <p:nvPr/>
        </p:nvSpPr>
        <p:spPr>
          <a:xfrm>
            <a:off x="591312" y="2822448"/>
            <a:ext cx="329565" cy="207645"/>
          </a:xfrm>
          <a:custGeom>
            <a:avLst/>
            <a:gdLst/>
            <a:ahLst/>
            <a:cxnLst/>
            <a:rect l="l" t="t" r="r" b="b"/>
            <a:pathLst>
              <a:path w="329565" h="207644">
                <a:moveTo>
                  <a:pt x="225551" y="0"/>
                </a:moveTo>
                <a:lnTo>
                  <a:pt x="225551" y="51815"/>
                </a:lnTo>
                <a:lnTo>
                  <a:pt x="0" y="51815"/>
                </a:lnTo>
                <a:lnTo>
                  <a:pt x="0" y="155448"/>
                </a:lnTo>
                <a:lnTo>
                  <a:pt x="225551" y="155448"/>
                </a:lnTo>
                <a:lnTo>
                  <a:pt x="225551" y="207263"/>
                </a:lnTo>
                <a:lnTo>
                  <a:pt x="329184" y="103631"/>
                </a:lnTo>
                <a:lnTo>
                  <a:pt x="225551" y="0"/>
                </a:lnTo>
                <a:close/>
              </a:path>
            </a:pathLst>
          </a:custGeom>
          <a:solidFill>
            <a:srgbClr val="97002D"/>
          </a:solidFill>
        </p:spPr>
        <p:txBody>
          <a:bodyPr wrap="square" lIns="0" tIns="0" rIns="0" bIns="0" rtlCol="0"/>
          <a:lstStyle/>
          <a:p>
            <a:endParaRPr/>
          </a:p>
        </p:txBody>
      </p:sp>
      <p:sp>
        <p:nvSpPr>
          <p:cNvPr id="27" name="object 27"/>
          <p:cNvSpPr/>
          <p:nvPr/>
        </p:nvSpPr>
        <p:spPr>
          <a:xfrm>
            <a:off x="591312" y="2822448"/>
            <a:ext cx="329565" cy="207645"/>
          </a:xfrm>
          <a:custGeom>
            <a:avLst/>
            <a:gdLst/>
            <a:ahLst/>
            <a:cxnLst/>
            <a:rect l="l" t="t" r="r" b="b"/>
            <a:pathLst>
              <a:path w="329565" h="207644">
                <a:moveTo>
                  <a:pt x="0" y="51815"/>
                </a:moveTo>
                <a:lnTo>
                  <a:pt x="225551" y="51815"/>
                </a:lnTo>
                <a:lnTo>
                  <a:pt x="225551" y="0"/>
                </a:lnTo>
                <a:lnTo>
                  <a:pt x="329184" y="103631"/>
                </a:lnTo>
                <a:lnTo>
                  <a:pt x="225551" y="207263"/>
                </a:lnTo>
                <a:lnTo>
                  <a:pt x="225551" y="155448"/>
                </a:lnTo>
                <a:lnTo>
                  <a:pt x="0" y="155448"/>
                </a:lnTo>
                <a:lnTo>
                  <a:pt x="0" y="51815"/>
                </a:lnTo>
                <a:close/>
              </a:path>
            </a:pathLst>
          </a:custGeom>
          <a:ln w="6096">
            <a:solidFill>
              <a:srgbClr val="000000"/>
            </a:solidFill>
          </a:ln>
        </p:spPr>
        <p:txBody>
          <a:bodyPr wrap="square" lIns="0" tIns="0" rIns="0" bIns="0" rtlCol="0"/>
          <a:lstStyle/>
          <a:p>
            <a:endParaRPr/>
          </a:p>
        </p:txBody>
      </p:sp>
      <p:sp>
        <p:nvSpPr>
          <p:cNvPr id="28" name="object 28"/>
          <p:cNvSpPr/>
          <p:nvPr/>
        </p:nvSpPr>
        <p:spPr>
          <a:xfrm>
            <a:off x="591312" y="3755135"/>
            <a:ext cx="329565" cy="207645"/>
          </a:xfrm>
          <a:custGeom>
            <a:avLst/>
            <a:gdLst/>
            <a:ahLst/>
            <a:cxnLst/>
            <a:rect l="l" t="t" r="r" b="b"/>
            <a:pathLst>
              <a:path w="329565" h="207645">
                <a:moveTo>
                  <a:pt x="225551" y="0"/>
                </a:moveTo>
                <a:lnTo>
                  <a:pt x="225551" y="51815"/>
                </a:lnTo>
                <a:lnTo>
                  <a:pt x="0" y="51815"/>
                </a:lnTo>
                <a:lnTo>
                  <a:pt x="0" y="155447"/>
                </a:lnTo>
                <a:lnTo>
                  <a:pt x="225551" y="155447"/>
                </a:lnTo>
                <a:lnTo>
                  <a:pt x="225551" y="207263"/>
                </a:lnTo>
                <a:lnTo>
                  <a:pt x="329184" y="103631"/>
                </a:lnTo>
                <a:lnTo>
                  <a:pt x="225551" y="0"/>
                </a:lnTo>
                <a:close/>
              </a:path>
            </a:pathLst>
          </a:custGeom>
          <a:solidFill>
            <a:srgbClr val="97002D"/>
          </a:solidFill>
        </p:spPr>
        <p:txBody>
          <a:bodyPr wrap="square" lIns="0" tIns="0" rIns="0" bIns="0" rtlCol="0"/>
          <a:lstStyle/>
          <a:p>
            <a:endParaRPr/>
          </a:p>
        </p:txBody>
      </p:sp>
      <p:sp>
        <p:nvSpPr>
          <p:cNvPr id="29" name="object 29"/>
          <p:cNvSpPr/>
          <p:nvPr/>
        </p:nvSpPr>
        <p:spPr>
          <a:xfrm>
            <a:off x="591312" y="3755135"/>
            <a:ext cx="329565" cy="207645"/>
          </a:xfrm>
          <a:custGeom>
            <a:avLst/>
            <a:gdLst/>
            <a:ahLst/>
            <a:cxnLst/>
            <a:rect l="l" t="t" r="r" b="b"/>
            <a:pathLst>
              <a:path w="329565" h="207645">
                <a:moveTo>
                  <a:pt x="0" y="51815"/>
                </a:moveTo>
                <a:lnTo>
                  <a:pt x="225551" y="51815"/>
                </a:lnTo>
                <a:lnTo>
                  <a:pt x="225551" y="0"/>
                </a:lnTo>
                <a:lnTo>
                  <a:pt x="329184" y="103631"/>
                </a:lnTo>
                <a:lnTo>
                  <a:pt x="225551" y="207263"/>
                </a:lnTo>
                <a:lnTo>
                  <a:pt x="225551" y="155447"/>
                </a:lnTo>
                <a:lnTo>
                  <a:pt x="0" y="155447"/>
                </a:lnTo>
                <a:lnTo>
                  <a:pt x="0" y="51815"/>
                </a:lnTo>
                <a:close/>
              </a:path>
            </a:pathLst>
          </a:custGeom>
          <a:ln w="6096">
            <a:solidFill>
              <a:srgbClr val="000000"/>
            </a:solidFill>
          </a:ln>
        </p:spPr>
        <p:txBody>
          <a:bodyPr wrap="square" lIns="0" tIns="0" rIns="0" bIns="0" rtlCol="0"/>
          <a:lstStyle/>
          <a:p>
            <a:endParaRPr/>
          </a:p>
        </p:txBody>
      </p:sp>
      <p:sp>
        <p:nvSpPr>
          <p:cNvPr id="30" name="object 30"/>
          <p:cNvSpPr/>
          <p:nvPr/>
        </p:nvSpPr>
        <p:spPr>
          <a:xfrm>
            <a:off x="591312" y="4486655"/>
            <a:ext cx="329565" cy="207645"/>
          </a:xfrm>
          <a:custGeom>
            <a:avLst/>
            <a:gdLst/>
            <a:ahLst/>
            <a:cxnLst/>
            <a:rect l="l" t="t" r="r" b="b"/>
            <a:pathLst>
              <a:path w="329565" h="207645">
                <a:moveTo>
                  <a:pt x="225551" y="0"/>
                </a:moveTo>
                <a:lnTo>
                  <a:pt x="225551" y="51816"/>
                </a:lnTo>
                <a:lnTo>
                  <a:pt x="0" y="51816"/>
                </a:lnTo>
                <a:lnTo>
                  <a:pt x="0" y="155448"/>
                </a:lnTo>
                <a:lnTo>
                  <a:pt x="225551" y="155448"/>
                </a:lnTo>
                <a:lnTo>
                  <a:pt x="225551" y="207264"/>
                </a:lnTo>
                <a:lnTo>
                  <a:pt x="329184" y="103632"/>
                </a:lnTo>
                <a:lnTo>
                  <a:pt x="225551" y="0"/>
                </a:lnTo>
                <a:close/>
              </a:path>
            </a:pathLst>
          </a:custGeom>
          <a:solidFill>
            <a:srgbClr val="97002D"/>
          </a:solidFill>
        </p:spPr>
        <p:txBody>
          <a:bodyPr wrap="square" lIns="0" tIns="0" rIns="0" bIns="0" rtlCol="0"/>
          <a:lstStyle/>
          <a:p>
            <a:endParaRPr/>
          </a:p>
        </p:txBody>
      </p:sp>
      <p:sp>
        <p:nvSpPr>
          <p:cNvPr id="31" name="object 31"/>
          <p:cNvSpPr/>
          <p:nvPr/>
        </p:nvSpPr>
        <p:spPr>
          <a:xfrm>
            <a:off x="591312" y="4486655"/>
            <a:ext cx="329565" cy="207645"/>
          </a:xfrm>
          <a:custGeom>
            <a:avLst/>
            <a:gdLst/>
            <a:ahLst/>
            <a:cxnLst/>
            <a:rect l="l" t="t" r="r" b="b"/>
            <a:pathLst>
              <a:path w="329565" h="207645">
                <a:moveTo>
                  <a:pt x="0" y="51816"/>
                </a:moveTo>
                <a:lnTo>
                  <a:pt x="225551" y="51816"/>
                </a:lnTo>
                <a:lnTo>
                  <a:pt x="225551" y="0"/>
                </a:lnTo>
                <a:lnTo>
                  <a:pt x="329184" y="103632"/>
                </a:lnTo>
                <a:lnTo>
                  <a:pt x="225551" y="207264"/>
                </a:lnTo>
                <a:lnTo>
                  <a:pt x="225551"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32" name="object 32"/>
          <p:cNvSpPr/>
          <p:nvPr/>
        </p:nvSpPr>
        <p:spPr>
          <a:xfrm>
            <a:off x="591312" y="5388864"/>
            <a:ext cx="329565" cy="207645"/>
          </a:xfrm>
          <a:custGeom>
            <a:avLst/>
            <a:gdLst/>
            <a:ahLst/>
            <a:cxnLst/>
            <a:rect l="l" t="t" r="r" b="b"/>
            <a:pathLst>
              <a:path w="329565" h="207645">
                <a:moveTo>
                  <a:pt x="225551" y="0"/>
                </a:moveTo>
                <a:lnTo>
                  <a:pt x="225551" y="51816"/>
                </a:lnTo>
                <a:lnTo>
                  <a:pt x="0" y="51816"/>
                </a:lnTo>
                <a:lnTo>
                  <a:pt x="0" y="155448"/>
                </a:lnTo>
                <a:lnTo>
                  <a:pt x="225551" y="155448"/>
                </a:lnTo>
                <a:lnTo>
                  <a:pt x="225551" y="207264"/>
                </a:lnTo>
                <a:lnTo>
                  <a:pt x="329184" y="103632"/>
                </a:lnTo>
                <a:lnTo>
                  <a:pt x="225551" y="0"/>
                </a:lnTo>
                <a:close/>
              </a:path>
            </a:pathLst>
          </a:custGeom>
          <a:solidFill>
            <a:srgbClr val="97002D"/>
          </a:solidFill>
        </p:spPr>
        <p:txBody>
          <a:bodyPr wrap="square" lIns="0" tIns="0" rIns="0" bIns="0" rtlCol="0"/>
          <a:lstStyle/>
          <a:p>
            <a:endParaRPr/>
          </a:p>
        </p:txBody>
      </p:sp>
      <p:sp>
        <p:nvSpPr>
          <p:cNvPr id="33" name="object 33"/>
          <p:cNvSpPr/>
          <p:nvPr/>
        </p:nvSpPr>
        <p:spPr>
          <a:xfrm>
            <a:off x="591312" y="5388864"/>
            <a:ext cx="329565" cy="207645"/>
          </a:xfrm>
          <a:custGeom>
            <a:avLst/>
            <a:gdLst/>
            <a:ahLst/>
            <a:cxnLst/>
            <a:rect l="l" t="t" r="r" b="b"/>
            <a:pathLst>
              <a:path w="329565" h="207645">
                <a:moveTo>
                  <a:pt x="0" y="51816"/>
                </a:moveTo>
                <a:lnTo>
                  <a:pt x="225551" y="51816"/>
                </a:lnTo>
                <a:lnTo>
                  <a:pt x="225551" y="0"/>
                </a:lnTo>
                <a:lnTo>
                  <a:pt x="329184" y="103632"/>
                </a:lnTo>
                <a:lnTo>
                  <a:pt x="225551" y="207264"/>
                </a:lnTo>
                <a:lnTo>
                  <a:pt x="225551" y="155448"/>
                </a:lnTo>
                <a:lnTo>
                  <a:pt x="0" y="155448"/>
                </a:lnTo>
                <a:lnTo>
                  <a:pt x="0" y="51816"/>
                </a:lnTo>
                <a:close/>
              </a:path>
            </a:pathLst>
          </a:custGeom>
          <a:ln w="6096">
            <a:solidFill>
              <a:srgbClr val="000000"/>
            </a:solidFill>
          </a:ln>
        </p:spPr>
        <p:txBody>
          <a:bodyPr wrap="square" lIns="0" tIns="0" rIns="0" bIns="0" rtlCol="0"/>
          <a:lstStyle/>
          <a:p>
            <a:endParaRPr/>
          </a:p>
        </p:txBody>
      </p:sp>
      <p:sp>
        <p:nvSpPr>
          <p:cNvPr id="36" name="Slide Number Placeholder 35">
            <a:extLst>
              <a:ext uri="{FF2B5EF4-FFF2-40B4-BE49-F238E27FC236}">
                <a16:creationId xmlns:a16="http://schemas.microsoft.com/office/drawing/2014/main" id="{D6B8D9F0-8C24-4CB7-AF4D-A9652F5CE1FC}"/>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36</a:t>
            </a:fld>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302" y="1563065"/>
            <a:ext cx="1521460" cy="421005"/>
          </a:xfrm>
          <a:prstGeom prst="rect">
            <a:avLst/>
          </a:prstGeom>
        </p:spPr>
        <p:txBody>
          <a:bodyPr vert="horz" wrap="square" lIns="0" tIns="12065" rIns="0" bIns="0" rtlCol="0">
            <a:spAutoFit/>
          </a:bodyPr>
          <a:lstStyle/>
          <a:p>
            <a:pPr marL="12700">
              <a:lnSpc>
                <a:spcPct val="100000"/>
              </a:lnSpc>
              <a:spcBef>
                <a:spcPts val="95"/>
              </a:spcBef>
            </a:pPr>
            <a:r>
              <a:rPr spc="-20" dirty="0">
                <a:solidFill>
                  <a:srgbClr val="FFFFFF"/>
                </a:solidFill>
              </a:rPr>
              <a:t>APPENDIX</a:t>
            </a:r>
          </a:p>
        </p:txBody>
      </p:sp>
      <p:sp>
        <p:nvSpPr>
          <p:cNvPr id="4" name="Slide Number Placeholder 3">
            <a:extLst>
              <a:ext uri="{FF2B5EF4-FFF2-40B4-BE49-F238E27FC236}">
                <a16:creationId xmlns:a16="http://schemas.microsoft.com/office/drawing/2014/main" id="{F3C9B1F0-0CAF-4FF7-B602-9576470212B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37</a:t>
            </a:fld>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6887971" y="697179"/>
            <a:ext cx="1824989" cy="421005"/>
          </a:xfrm>
          <a:prstGeom prst="rect">
            <a:avLst/>
          </a:prstGeom>
        </p:spPr>
        <p:txBody>
          <a:bodyPr vert="horz" wrap="square" lIns="0" tIns="12065" rIns="0" bIns="0" rtlCol="0">
            <a:spAutoFit/>
          </a:bodyPr>
          <a:lstStyle/>
          <a:p>
            <a:pPr marL="12700">
              <a:lnSpc>
                <a:spcPct val="100000"/>
              </a:lnSpc>
              <a:spcBef>
                <a:spcPts val="95"/>
              </a:spcBef>
            </a:pPr>
            <a:r>
              <a:rPr spc="-15" dirty="0"/>
              <a:t>APPENDIX</a:t>
            </a:r>
            <a:r>
              <a:rPr spc="-125" dirty="0"/>
              <a:t> </a:t>
            </a:r>
            <a:r>
              <a:rPr spc="-5" dirty="0"/>
              <a:t>A</a:t>
            </a:r>
          </a:p>
        </p:txBody>
      </p:sp>
      <p:graphicFrame>
        <p:nvGraphicFramePr>
          <p:cNvPr id="4" name="object 4"/>
          <p:cNvGraphicFramePr>
            <a:graphicFrameLocks noGrp="1"/>
          </p:cNvGraphicFramePr>
          <p:nvPr>
            <p:extLst>
              <p:ext uri="{D42A27DB-BD31-4B8C-83A1-F6EECF244321}">
                <p14:modId xmlns:p14="http://schemas.microsoft.com/office/powerpoint/2010/main" val="3042356595"/>
              </p:ext>
            </p:extLst>
          </p:nvPr>
        </p:nvGraphicFramePr>
        <p:xfrm>
          <a:off x="317500" y="1390650"/>
          <a:ext cx="8467717" cy="4585335"/>
        </p:xfrm>
        <a:graphic>
          <a:graphicData uri="http://schemas.openxmlformats.org/drawingml/2006/table">
            <a:tbl>
              <a:tblPr firstRow="1" bandRow="1">
                <a:tableStyleId>{2D5ABB26-0587-4C30-8999-92F81FD0307C}</a:tableStyleId>
              </a:tblPr>
              <a:tblGrid>
                <a:gridCol w="564515">
                  <a:extLst>
                    <a:ext uri="{9D8B030D-6E8A-4147-A177-3AD203B41FA5}">
                      <a16:colId xmlns:a16="http://schemas.microsoft.com/office/drawing/2014/main" val="20000"/>
                    </a:ext>
                  </a:extLst>
                </a:gridCol>
                <a:gridCol w="564515">
                  <a:extLst>
                    <a:ext uri="{9D8B030D-6E8A-4147-A177-3AD203B41FA5}">
                      <a16:colId xmlns:a16="http://schemas.microsoft.com/office/drawing/2014/main" val="20001"/>
                    </a:ext>
                  </a:extLst>
                </a:gridCol>
                <a:gridCol w="564515">
                  <a:extLst>
                    <a:ext uri="{9D8B030D-6E8A-4147-A177-3AD203B41FA5}">
                      <a16:colId xmlns:a16="http://schemas.microsoft.com/office/drawing/2014/main" val="20002"/>
                    </a:ext>
                  </a:extLst>
                </a:gridCol>
                <a:gridCol w="564514">
                  <a:extLst>
                    <a:ext uri="{9D8B030D-6E8A-4147-A177-3AD203B41FA5}">
                      <a16:colId xmlns:a16="http://schemas.microsoft.com/office/drawing/2014/main" val="20003"/>
                    </a:ext>
                  </a:extLst>
                </a:gridCol>
                <a:gridCol w="564514">
                  <a:extLst>
                    <a:ext uri="{9D8B030D-6E8A-4147-A177-3AD203B41FA5}">
                      <a16:colId xmlns:a16="http://schemas.microsoft.com/office/drawing/2014/main" val="20004"/>
                    </a:ext>
                  </a:extLst>
                </a:gridCol>
                <a:gridCol w="564514">
                  <a:extLst>
                    <a:ext uri="{9D8B030D-6E8A-4147-A177-3AD203B41FA5}">
                      <a16:colId xmlns:a16="http://schemas.microsoft.com/office/drawing/2014/main" val="20005"/>
                    </a:ext>
                  </a:extLst>
                </a:gridCol>
                <a:gridCol w="564514">
                  <a:extLst>
                    <a:ext uri="{9D8B030D-6E8A-4147-A177-3AD203B41FA5}">
                      <a16:colId xmlns:a16="http://schemas.microsoft.com/office/drawing/2014/main" val="20006"/>
                    </a:ext>
                  </a:extLst>
                </a:gridCol>
                <a:gridCol w="564514">
                  <a:extLst>
                    <a:ext uri="{9D8B030D-6E8A-4147-A177-3AD203B41FA5}">
                      <a16:colId xmlns:a16="http://schemas.microsoft.com/office/drawing/2014/main" val="20007"/>
                    </a:ext>
                  </a:extLst>
                </a:gridCol>
                <a:gridCol w="564514">
                  <a:extLst>
                    <a:ext uri="{9D8B030D-6E8A-4147-A177-3AD203B41FA5}">
                      <a16:colId xmlns:a16="http://schemas.microsoft.com/office/drawing/2014/main" val="20008"/>
                    </a:ext>
                  </a:extLst>
                </a:gridCol>
                <a:gridCol w="564514">
                  <a:extLst>
                    <a:ext uri="{9D8B030D-6E8A-4147-A177-3AD203B41FA5}">
                      <a16:colId xmlns:a16="http://schemas.microsoft.com/office/drawing/2014/main" val="20009"/>
                    </a:ext>
                  </a:extLst>
                </a:gridCol>
                <a:gridCol w="564514">
                  <a:extLst>
                    <a:ext uri="{9D8B030D-6E8A-4147-A177-3AD203B41FA5}">
                      <a16:colId xmlns:a16="http://schemas.microsoft.com/office/drawing/2014/main" val="20010"/>
                    </a:ext>
                  </a:extLst>
                </a:gridCol>
                <a:gridCol w="564515">
                  <a:extLst>
                    <a:ext uri="{9D8B030D-6E8A-4147-A177-3AD203B41FA5}">
                      <a16:colId xmlns:a16="http://schemas.microsoft.com/office/drawing/2014/main" val="20011"/>
                    </a:ext>
                  </a:extLst>
                </a:gridCol>
                <a:gridCol w="564515">
                  <a:extLst>
                    <a:ext uri="{9D8B030D-6E8A-4147-A177-3AD203B41FA5}">
                      <a16:colId xmlns:a16="http://schemas.microsoft.com/office/drawing/2014/main" val="20012"/>
                    </a:ext>
                  </a:extLst>
                </a:gridCol>
                <a:gridCol w="564515">
                  <a:extLst>
                    <a:ext uri="{9D8B030D-6E8A-4147-A177-3AD203B41FA5}">
                      <a16:colId xmlns:a16="http://schemas.microsoft.com/office/drawing/2014/main" val="20013"/>
                    </a:ext>
                  </a:extLst>
                </a:gridCol>
                <a:gridCol w="564515">
                  <a:extLst>
                    <a:ext uri="{9D8B030D-6E8A-4147-A177-3AD203B41FA5}">
                      <a16:colId xmlns:a16="http://schemas.microsoft.com/office/drawing/2014/main" val="20014"/>
                    </a:ext>
                  </a:extLst>
                </a:gridCol>
              </a:tblGrid>
              <a:tr h="370205">
                <a:tc gridSpan="15">
                  <a:txBody>
                    <a:bodyPr/>
                    <a:lstStyle/>
                    <a:p>
                      <a:pPr marL="97790">
                        <a:lnSpc>
                          <a:spcPct val="100000"/>
                        </a:lnSpc>
                        <a:spcBef>
                          <a:spcPts val="890"/>
                        </a:spcBef>
                      </a:pPr>
                      <a:r>
                        <a:rPr sz="900" b="1" spc="5" dirty="0">
                          <a:solidFill>
                            <a:srgbClr val="FFFFFF"/>
                          </a:solidFill>
                          <a:latin typeface="Trebuchet MS"/>
                          <a:cs typeface="Trebuchet MS"/>
                        </a:rPr>
                        <a:t>FORM GST</a:t>
                      </a:r>
                      <a:r>
                        <a:rPr sz="900" b="1" spc="-35" dirty="0">
                          <a:solidFill>
                            <a:srgbClr val="FFFFFF"/>
                          </a:solidFill>
                          <a:latin typeface="Trebuchet MS"/>
                          <a:cs typeface="Trebuchet MS"/>
                        </a:rPr>
                        <a:t> </a:t>
                      </a:r>
                      <a:r>
                        <a:rPr sz="900" b="1" dirty="0">
                          <a:solidFill>
                            <a:srgbClr val="FFFFFF"/>
                          </a:solidFill>
                          <a:latin typeface="Trebuchet MS"/>
                          <a:cs typeface="Trebuchet MS"/>
                        </a:rPr>
                        <a:t>ANX-1</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205">
                <a:tc rowSpan="2">
                  <a:txBody>
                    <a:bodyPr/>
                    <a:lstStyle/>
                    <a:p>
                      <a:pPr>
                        <a:lnSpc>
                          <a:spcPct val="100000"/>
                        </a:lnSpc>
                      </a:pPr>
                      <a:endParaRPr sz="1000">
                        <a:latin typeface="Times New Roman"/>
                        <a:cs typeface="Times New Roman"/>
                      </a:endParaRPr>
                    </a:p>
                    <a:p>
                      <a:pPr marL="195580" marR="83820" indent="-91440">
                        <a:lnSpc>
                          <a:spcPct val="100000"/>
                        </a:lnSpc>
                        <a:spcBef>
                          <a:spcPts val="660"/>
                        </a:spcBef>
                      </a:pPr>
                      <a:r>
                        <a:rPr sz="900" spc="5" dirty="0">
                          <a:solidFill>
                            <a:srgbClr val="FFFFFF"/>
                          </a:solidFill>
                          <a:latin typeface="Trebuchet MS"/>
                          <a:cs typeface="Trebuchet MS"/>
                        </a:rPr>
                        <a:t>G</a:t>
                      </a:r>
                      <a:r>
                        <a:rPr sz="900" spc="-10" dirty="0">
                          <a:solidFill>
                            <a:srgbClr val="FFFFFF"/>
                          </a:solidFill>
                          <a:latin typeface="Trebuchet MS"/>
                          <a:cs typeface="Trebuchet MS"/>
                        </a:rPr>
                        <a:t>S</a:t>
                      </a:r>
                      <a:r>
                        <a:rPr sz="900" dirty="0">
                          <a:solidFill>
                            <a:srgbClr val="FFFFFF"/>
                          </a:solidFill>
                          <a:latin typeface="Trebuchet MS"/>
                          <a:cs typeface="Trebuchet MS"/>
                        </a:rPr>
                        <a:t>T</a:t>
                      </a:r>
                      <a:r>
                        <a:rPr sz="900" spc="5" dirty="0">
                          <a:solidFill>
                            <a:srgbClr val="FFFFFF"/>
                          </a:solidFill>
                          <a:latin typeface="Trebuchet MS"/>
                          <a:cs typeface="Trebuchet MS"/>
                        </a:rPr>
                        <a:t>I</a:t>
                      </a:r>
                      <a:r>
                        <a:rPr sz="900" spc="-10" dirty="0">
                          <a:solidFill>
                            <a:srgbClr val="FFFFFF"/>
                          </a:solidFill>
                          <a:latin typeface="Trebuchet MS"/>
                          <a:cs typeface="Trebuchet MS"/>
                        </a:rPr>
                        <a:t>N</a:t>
                      </a:r>
                      <a:r>
                        <a:rPr sz="900" dirty="0">
                          <a:solidFill>
                            <a:srgbClr val="FFFFFF"/>
                          </a:solidFill>
                          <a:latin typeface="Trebuchet MS"/>
                          <a:cs typeface="Trebuchet MS"/>
                        </a:rPr>
                        <a:t>/  </a:t>
                      </a:r>
                      <a:r>
                        <a:rPr sz="900" spc="5" dirty="0">
                          <a:solidFill>
                            <a:srgbClr val="FFFFFF"/>
                          </a:solidFill>
                          <a:latin typeface="Trebuchet MS"/>
                          <a:cs typeface="Trebuchet MS"/>
                        </a:rPr>
                        <a:t>UIN</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spcBef>
                          <a:spcPts val="5"/>
                        </a:spcBef>
                      </a:pPr>
                      <a:endParaRPr sz="1100">
                        <a:latin typeface="Times New Roman"/>
                        <a:cs typeface="Times New Roman"/>
                      </a:endParaRPr>
                    </a:p>
                    <a:p>
                      <a:pPr marL="119380" marR="99695" indent="-3810" algn="ctr">
                        <a:lnSpc>
                          <a:spcPct val="100000"/>
                        </a:lnSpc>
                      </a:pPr>
                      <a:r>
                        <a:rPr sz="900" dirty="0">
                          <a:solidFill>
                            <a:srgbClr val="FFFFFF"/>
                          </a:solidFill>
                          <a:latin typeface="Trebuchet MS"/>
                          <a:cs typeface="Trebuchet MS"/>
                        </a:rPr>
                        <a:t>Place  of  </a:t>
                      </a:r>
                      <a:r>
                        <a:rPr sz="900" spc="-10" dirty="0">
                          <a:solidFill>
                            <a:srgbClr val="FFFFFF"/>
                          </a:solidFill>
                          <a:latin typeface="Trebuchet MS"/>
                          <a:cs typeface="Trebuchet MS"/>
                        </a:rPr>
                        <a:t>S</a:t>
                      </a:r>
                      <a:r>
                        <a:rPr sz="900" spc="5" dirty="0">
                          <a:solidFill>
                            <a:srgbClr val="FFFFFF"/>
                          </a:solidFill>
                          <a:latin typeface="Trebuchet MS"/>
                          <a:cs typeface="Trebuchet MS"/>
                        </a:rPr>
                        <a:t>u</a:t>
                      </a:r>
                      <a:r>
                        <a:rPr sz="900" spc="-5" dirty="0">
                          <a:solidFill>
                            <a:srgbClr val="FFFFFF"/>
                          </a:solidFill>
                          <a:latin typeface="Trebuchet MS"/>
                          <a:cs typeface="Trebuchet MS"/>
                        </a:rPr>
                        <a:t>pp</a:t>
                      </a:r>
                      <a:r>
                        <a:rPr sz="900" spc="-10" dirty="0">
                          <a:solidFill>
                            <a:srgbClr val="FFFFFF"/>
                          </a:solidFill>
                          <a:latin typeface="Trebuchet MS"/>
                          <a:cs typeface="Trebuchet MS"/>
                        </a:rPr>
                        <a:t>l</a:t>
                      </a:r>
                      <a:r>
                        <a:rPr sz="900" dirty="0">
                          <a:solidFill>
                            <a:srgbClr val="FFFFFF"/>
                          </a:solidFill>
                          <a:latin typeface="Trebuchet MS"/>
                          <a:cs typeface="Trebuchet MS"/>
                        </a:rPr>
                        <a:t>y</a:t>
                      </a:r>
                      <a:endParaRPr sz="900">
                        <a:latin typeface="Trebuchet MS"/>
                        <a:cs typeface="Trebuchet MS"/>
                      </a:endParaRPr>
                    </a:p>
                  </a:txBody>
                  <a:tcPr marL="0" marR="0" marT="63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4">
                  <a:txBody>
                    <a:bodyPr/>
                    <a:lstStyle/>
                    <a:p>
                      <a:pPr marL="683260">
                        <a:lnSpc>
                          <a:spcPct val="100000"/>
                        </a:lnSpc>
                        <a:spcBef>
                          <a:spcPts val="890"/>
                        </a:spcBef>
                      </a:pPr>
                      <a:r>
                        <a:rPr sz="900" spc="5" dirty="0">
                          <a:solidFill>
                            <a:srgbClr val="FFFFFF"/>
                          </a:solidFill>
                          <a:latin typeface="Trebuchet MS"/>
                          <a:cs typeface="Trebuchet MS"/>
                        </a:rPr>
                        <a:t>Document</a:t>
                      </a:r>
                      <a:r>
                        <a:rPr sz="900" spc="-65" dirty="0">
                          <a:solidFill>
                            <a:srgbClr val="FFFFFF"/>
                          </a:solidFill>
                          <a:latin typeface="Trebuchet MS"/>
                          <a:cs typeface="Trebuchet MS"/>
                        </a:rPr>
                        <a:t> </a:t>
                      </a:r>
                      <a:r>
                        <a:rPr sz="900" dirty="0">
                          <a:solidFill>
                            <a:srgbClr val="FFFFFF"/>
                          </a:solidFill>
                          <a:latin typeface="Trebuchet MS"/>
                          <a:cs typeface="Trebuchet MS"/>
                        </a:rPr>
                        <a:t>details</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000">
                        <a:latin typeface="Times New Roman"/>
                        <a:cs typeface="Times New Roman"/>
                      </a:endParaRPr>
                    </a:p>
                    <a:p>
                      <a:pPr marL="186055">
                        <a:lnSpc>
                          <a:spcPct val="100000"/>
                        </a:lnSpc>
                        <a:spcBef>
                          <a:spcPts val="660"/>
                        </a:spcBef>
                      </a:pPr>
                      <a:r>
                        <a:rPr sz="900" dirty="0">
                          <a:solidFill>
                            <a:srgbClr val="FFFFFF"/>
                          </a:solidFill>
                          <a:latin typeface="Trebuchet MS"/>
                          <a:cs typeface="Trebuchet MS"/>
                        </a:rPr>
                        <a:t>HSN</a:t>
                      </a:r>
                      <a:endParaRPr sz="900">
                        <a:latin typeface="Trebuchet MS"/>
                        <a:cs typeface="Trebuchet MS"/>
                      </a:endParaRPr>
                    </a:p>
                    <a:p>
                      <a:pPr marL="165100">
                        <a:lnSpc>
                          <a:spcPct val="100000"/>
                        </a:lnSpc>
                      </a:pPr>
                      <a:r>
                        <a:rPr sz="900" dirty="0">
                          <a:solidFill>
                            <a:srgbClr val="FFFFFF"/>
                          </a:solidFill>
                          <a:latin typeface="Trebuchet MS"/>
                          <a:cs typeface="Trebuchet MS"/>
                        </a:rPr>
                        <a:t>code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spcBef>
                          <a:spcPts val="5"/>
                        </a:spcBef>
                      </a:pPr>
                      <a:endParaRPr sz="1100">
                        <a:latin typeface="Times New Roman"/>
                        <a:cs typeface="Times New Roman"/>
                      </a:endParaRPr>
                    </a:p>
                    <a:p>
                      <a:pPr marL="180340" marR="160655" indent="15240" algn="just">
                        <a:lnSpc>
                          <a:spcPct val="100000"/>
                        </a:lnSpc>
                      </a:pPr>
                      <a:r>
                        <a:rPr sz="900" dirty="0">
                          <a:solidFill>
                            <a:srgbClr val="FFFFFF"/>
                          </a:solidFill>
                          <a:latin typeface="Trebuchet MS"/>
                          <a:cs typeface="Trebuchet MS"/>
                        </a:rPr>
                        <a:t>Tax  r</a:t>
                      </a:r>
                      <a:r>
                        <a:rPr sz="900" spc="-5" dirty="0">
                          <a:solidFill>
                            <a:srgbClr val="FFFFFF"/>
                          </a:solidFill>
                          <a:latin typeface="Trebuchet MS"/>
                          <a:cs typeface="Trebuchet MS"/>
                        </a:rPr>
                        <a:t>ate  </a:t>
                      </a:r>
                      <a:r>
                        <a:rPr sz="900" spc="5" dirty="0">
                          <a:solidFill>
                            <a:srgbClr val="FFFFFF"/>
                          </a:solidFill>
                          <a:latin typeface="Trebuchet MS"/>
                          <a:cs typeface="Trebuchet MS"/>
                        </a:rPr>
                        <a:t>(%)</a:t>
                      </a:r>
                      <a:endParaRPr sz="900">
                        <a:latin typeface="Trebuchet MS"/>
                        <a:cs typeface="Trebuchet MS"/>
                      </a:endParaRPr>
                    </a:p>
                  </a:txBody>
                  <a:tcPr marL="0" marR="0" marT="63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marL="97790" marR="81915" indent="17780">
                        <a:lnSpc>
                          <a:spcPct val="100000"/>
                        </a:lnSpc>
                        <a:spcBef>
                          <a:spcPts val="660"/>
                        </a:spcBef>
                      </a:pPr>
                      <a:r>
                        <a:rPr sz="900" dirty="0">
                          <a:solidFill>
                            <a:srgbClr val="FFFFFF"/>
                          </a:solidFill>
                          <a:latin typeface="Trebuchet MS"/>
                          <a:cs typeface="Trebuchet MS"/>
                        </a:rPr>
                        <a:t>Taxa</a:t>
                      </a:r>
                      <a:r>
                        <a:rPr sz="900" spc="-5" dirty="0">
                          <a:solidFill>
                            <a:srgbClr val="FFFFFF"/>
                          </a:solidFill>
                          <a:latin typeface="Trebuchet MS"/>
                          <a:cs typeface="Trebuchet MS"/>
                        </a:rPr>
                        <a:t>b</a:t>
                      </a:r>
                      <a:r>
                        <a:rPr sz="900" dirty="0">
                          <a:solidFill>
                            <a:srgbClr val="FFFFFF"/>
                          </a:solidFill>
                          <a:latin typeface="Trebuchet MS"/>
                          <a:cs typeface="Trebuchet MS"/>
                        </a:rPr>
                        <a:t>l  </a:t>
                      </a:r>
                      <a:r>
                        <a:rPr sz="900" spc="5" dirty="0">
                          <a:solidFill>
                            <a:srgbClr val="FFFFFF"/>
                          </a:solidFill>
                          <a:latin typeface="Trebuchet MS"/>
                          <a:cs typeface="Trebuchet MS"/>
                        </a:rPr>
                        <a:t>e</a:t>
                      </a:r>
                      <a:r>
                        <a:rPr sz="900" spc="-95" dirty="0">
                          <a:solidFill>
                            <a:srgbClr val="FFFFFF"/>
                          </a:solidFill>
                          <a:latin typeface="Trebuchet MS"/>
                          <a:cs typeface="Trebuchet MS"/>
                        </a:rPr>
                        <a:t> </a:t>
                      </a:r>
                      <a:r>
                        <a:rPr sz="900" spc="5" dirty="0">
                          <a:solidFill>
                            <a:srgbClr val="FFFFFF"/>
                          </a:solidFill>
                          <a:latin typeface="Trebuchet MS"/>
                          <a:cs typeface="Trebuchet MS"/>
                        </a:rPr>
                        <a:t>value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4">
                  <a:txBody>
                    <a:bodyPr/>
                    <a:lstStyle/>
                    <a:p>
                      <a:pPr marL="8255" algn="ctr">
                        <a:lnSpc>
                          <a:spcPct val="100000"/>
                        </a:lnSpc>
                        <a:spcBef>
                          <a:spcPts val="890"/>
                        </a:spcBef>
                      </a:pPr>
                      <a:r>
                        <a:rPr sz="900" spc="5" dirty="0">
                          <a:solidFill>
                            <a:srgbClr val="FFFFFF"/>
                          </a:solidFill>
                          <a:latin typeface="Trebuchet MS"/>
                          <a:cs typeface="Trebuchet MS"/>
                        </a:rPr>
                        <a:t>Tax</a:t>
                      </a:r>
                      <a:r>
                        <a:rPr sz="900" spc="-15" dirty="0">
                          <a:solidFill>
                            <a:srgbClr val="FFFFFF"/>
                          </a:solidFill>
                          <a:latin typeface="Trebuchet MS"/>
                          <a:cs typeface="Trebuchet MS"/>
                        </a:rPr>
                        <a:t> </a:t>
                      </a:r>
                      <a:r>
                        <a:rPr sz="900" spc="5" dirty="0">
                          <a:solidFill>
                            <a:srgbClr val="FFFFFF"/>
                          </a:solidFill>
                          <a:latin typeface="Trebuchet MS"/>
                          <a:cs typeface="Trebuchet MS"/>
                        </a:rPr>
                        <a:t>amount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140335" marR="121285" indent="-3175">
                        <a:lnSpc>
                          <a:spcPct val="100000"/>
                        </a:lnSpc>
                        <a:spcBef>
                          <a:spcPts val="350"/>
                        </a:spcBef>
                      </a:pPr>
                      <a:r>
                        <a:rPr sz="900" dirty="0">
                          <a:solidFill>
                            <a:srgbClr val="FFFFFF"/>
                          </a:solidFill>
                          <a:latin typeface="Trebuchet MS"/>
                          <a:cs typeface="Trebuchet MS"/>
                        </a:rPr>
                        <a:t>Shipping</a:t>
                      </a:r>
                      <a:r>
                        <a:rPr sz="900" spc="-70" dirty="0">
                          <a:solidFill>
                            <a:srgbClr val="FFFFFF"/>
                          </a:solidFill>
                          <a:latin typeface="Trebuchet MS"/>
                          <a:cs typeface="Trebuchet MS"/>
                        </a:rPr>
                        <a:t> </a:t>
                      </a:r>
                      <a:r>
                        <a:rPr sz="900" dirty="0">
                          <a:solidFill>
                            <a:srgbClr val="FFFFFF"/>
                          </a:solidFill>
                          <a:latin typeface="Trebuchet MS"/>
                          <a:cs typeface="Trebuchet MS"/>
                        </a:rPr>
                        <a:t>Bill/Bill  of export</a:t>
                      </a:r>
                      <a:r>
                        <a:rPr sz="900" spc="-75" dirty="0">
                          <a:solidFill>
                            <a:srgbClr val="FFFFFF"/>
                          </a:solidFill>
                          <a:latin typeface="Trebuchet MS"/>
                          <a:cs typeface="Trebuchet MS"/>
                        </a:rPr>
                        <a:t> </a:t>
                      </a:r>
                      <a:r>
                        <a:rPr sz="900" dirty="0">
                          <a:solidFill>
                            <a:srgbClr val="FFFFFF"/>
                          </a:solidFill>
                          <a:latin typeface="Trebuchet MS"/>
                          <a:cs typeface="Trebuchet MS"/>
                        </a:rPr>
                        <a:t>details</a:t>
                      </a:r>
                      <a:endParaRPr sz="900">
                        <a:latin typeface="Trebuchet MS"/>
                        <a:cs typeface="Trebuchet MS"/>
                      </a:endParaRPr>
                    </a:p>
                  </a:txBody>
                  <a:tcPr marL="0" marR="0" marT="4445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extLst>
                  <a:ext uri="{0D108BD9-81ED-4DB2-BD59-A6C34878D82A}">
                    <a16:rowId xmlns:a16="http://schemas.microsoft.com/office/drawing/2014/main" val="10001"/>
                  </a:ext>
                </a:extLst>
              </a:tr>
              <a:tr h="370840">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63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61925">
                        <a:lnSpc>
                          <a:spcPct val="100000"/>
                        </a:lnSpc>
                        <a:spcBef>
                          <a:spcPts val="890"/>
                        </a:spcBef>
                      </a:pPr>
                      <a:r>
                        <a:rPr sz="900" dirty="0">
                          <a:solidFill>
                            <a:srgbClr val="FFFFFF"/>
                          </a:solidFill>
                          <a:latin typeface="Trebuchet MS"/>
                          <a:cs typeface="Trebuchet MS"/>
                        </a:rPr>
                        <a:t>Type</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9525" algn="ctr">
                        <a:lnSpc>
                          <a:spcPct val="100000"/>
                        </a:lnSpc>
                        <a:spcBef>
                          <a:spcPts val="890"/>
                        </a:spcBef>
                      </a:pPr>
                      <a:r>
                        <a:rPr sz="900" spc="-5" dirty="0">
                          <a:solidFill>
                            <a:srgbClr val="FFFFFF"/>
                          </a:solidFill>
                          <a:latin typeface="Trebuchet MS"/>
                          <a:cs typeface="Trebuchet MS"/>
                        </a:rPr>
                        <a:t>No.</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68275">
                        <a:lnSpc>
                          <a:spcPct val="100000"/>
                        </a:lnSpc>
                        <a:spcBef>
                          <a:spcPts val="890"/>
                        </a:spcBef>
                      </a:pPr>
                      <a:r>
                        <a:rPr sz="900" dirty="0">
                          <a:solidFill>
                            <a:srgbClr val="FFFFFF"/>
                          </a:solidFill>
                          <a:latin typeface="Trebuchet MS"/>
                          <a:cs typeface="Trebuchet MS"/>
                        </a:rPr>
                        <a:t>Date</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43510">
                        <a:lnSpc>
                          <a:spcPct val="100000"/>
                        </a:lnSpc>
                        <a:spcBef>
                          <a:spcPts val="890"/>
                        </a:spcBef>
                      </a:pPr>
                      <a:r>
                        <a:rPr sz="900" dirty="0">
                          <a:solidFill>
                            <a:srgbClr val="FFFFFF"/>
                          </a:solidFill>
                          <a:latin typeface="Trebuchet MS"/>
                          <a:cs typeface="Trebuchet MS"/>
                        </a:rPr>
                        <a:t>Value</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63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70815">
                        <a:lnSpc>
                          <a:spcPct val="100000"/>
                        </a:lnSpc>
                        <a:spcBef>
                          <a:spcPts val="890"/>
                        </a:spcBef>
                      </a:pPr>
                      <a:r>
                        <a:rPr sz="900" spc="5" dirty="0">
                          <a:solidFill>
                            <a:srgbClr val="FFFFFF"/>
                          </a:solidFill>
                          <a:latin typeface="Trebuchet MS"/>
                          <a:cs typeface="Trebuchet MS"/>
                        </a:rPr>
                        <a:t>IGST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52400">
                        <a:lnSpc>
                          <a:spcPct val="100000"/>
                        </a:lnSpc>
                        <a:spcBef>
                          <a:spcPts val="890"/>
                        </a:spcBef>
                      </a:pPr>
                      <a:r>
                        <a:rPr sz="900" spc="5" dirty="0">
                          <a:solidFill>
                            <a:srgbClr val="FFFFFF"/>
                          </a:solidFill>
                          <a:latin typeface="Trebuchet MS"/>
                          <a:cs typeface="Trebuchet MS"/>
                        </a:rPr>
                        <a:t>CGST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58750">
                        <a:lnSpc>
                          <a:spcPct val="100000"/>
                        </a:lnSpc>
                        <a:spcBef>
                          <a:spcPts val="890"/>
                        </a:spcBef>
                      </a:pPr>
                      <a:r>
                        <a:rPr sz="900" dirty="0">
                          <a:solidFill>
                            <a:srgbClr val="FFFFFF"/>
                          </a:solidFill>
                          <a:latin typeface="Trebuchet MS"/>
                          <a:cs typeface="Trebuchet MS"/>
                        </a:rPr>
                        <a:t>SGST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73990">
                        <a:lnSpc>
                          <a:spcPct val="100000"/>
                        </a:lnSpc>
                        <a:spcBef>
                          <a:spcPts val="890"/>
                        </a:spcBef>
                      </a:pPr>
                      <a:r>
                        <a:rPr sz="900" dirty="0">
                          <a:solidFill>
                            <a:srgbClr val="FFFFFF"/>
                          </a:solidFill>
                          <a:latin typeface="Trebuchet MS"/>
                          <a:cs typeface="Trebuchet MS"/>
                        </a:rPr>
                        <a:t>Cess</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8890" algn="ctr">
                        <a:lnSpc>
                          <a:spcPct val="100000"/>
                        </a:lnSpc>
                        <a:spcBef>
                          <a:spcPts val="890"/>
                        </a:spcBef>
                      </a:pPr>
                      <a:r>
                        <a:rPr sz="900" spc="-5" dirty="0">
                          <a:solidFill>
                            <a:srgbClr val="FFFFFF"/>
                          </a:solidFill>
                          <a:latin typeface="Trebuchet MS"/>
                          <a:cs typeface="Trebuchet MS"/>
                        </a:rPr>
                        <a:t>No.</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67640">
                        <a:lnSpc>
                          <a:spcPct val="100000"/>
                        </a:lnSpc>
                        <a:spcBef>
                          <a:spcPts val="890"/>
                        </a:spcBef>
                      </a:pPr>
                      <a:r>
                        <a:rPr sz="900" dirty="0">
                          <a:solidFill>
                            <a:srgbClr val="FFFFFF"/>
                          </a:solidFill>
                          <a:latin typeface="Trebuchet MS"/>
                          <a:cs typeface="Trebuchet MS"/>
                        </a:rPr>
                        <a:t>Date</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extLst>
                  <a:ext uri="{0D108BD9-81ED-4DB2-BD59-A6C34878D82A}">
                    <a16:rowId xmlns:a16="http://schemas.microsoft.com/office/drawing/2014/main" val="10002"/>
                  </a:ext>
                </a:extLst>
              </a:tr>
              <a:tr h="228600">
                <a:tc gridSpan="15">
                  <a:txBody>
                    <a:bodyPr/>
                    <a:lstStyle/>
                    <a:p>
                      <a:pPr marL="97790">
                        <a:lnSpc>
                          <a:spcPct val="100000"/>
                        </a:lnSpc>
                        <a:spcBef>
                          <a:spcPts val="330"/>
                        </a:spcBef>
                      </a:pPr>
                      <a:r>
                        <a:rPr sz="900" b="1" dirty="0">
                          <a:latin typeface="Trebuchet MS"/>
                          <a:cs typeface="Trebuchet MS"/>
                        </a:rPr>
                        <a:t>3. </a:t>
                      </a:r>
                      <a:r>
                        <a:rPr sz="900" b="1" spc="-5" dirty="0">
                          <a:latin typeface="Trebuchet MS"/>
                          <a:cs typeface="Trebuchet MS"/>
                        </a:rPr>
                        <a:t>Details </a:t>
                      </a:r>
                      <a:r>
                        <a:rPr sz="900" b="1" spc="10" dirty="0">
                          <a:latin typeface="Trebuchet MS"/>
                          <a:cs typeface="Trebuchet MS"/>
                        </a:rPr>
                        <a:t>of </a:t>
                      </a:r>
                      <a:r>
                        <a:rPr sz="900" b="1" dirty="0">
                          <a:latin typeface="Trebuchet MS"/>
                          <a:cs typeface="Trebuchet MS"/>
                        </a:rPr>
                        <a:t>outward </a:t>
                      </a:r>
                      <a:r>
                        <a:rPr sz="900" b="1" spc="-5" dirty="0">
                          <a:latin typeface="Trebuchet MS"/>
                          <a:cs typeface="Trebuchet MS"/>
                        </a:rPr>
                        <a:t>supplies, inward supplies attracting </a:t>
                      </a:r>
                      <a:r>
                        <a:rPr sz="900" b="1" dirty="0">
                          <a:latin typeface="Trebuchet MS"/>
                          <a:cs typeface="Trebuchet MS"/>
                        </a:rPr>
                        <a:t>reverse charge </a:t>
                      </a:r>
                      <a:r>
                        <a:rPr sz="900" b="1" spc="-5" dirty="0">
                          <a:latin typeface="Trebuchet MS"/>
                          <a:cs typeface="Trebuchet MS"/>
                        </a:rPr>
                        <a:t>and </a:t>
                      </a:r>
                      <a:r>
                        <a:rPr sz="900" b="1" dirty="0">
                          <a:latin typeface="Trebuchet MS"/>
                          <a:cs typeface="Trebuchet MS"/>
                        </a:rPr>
                        <a:t>import </a:t>
                      </a:r>
                      <a:r>
                        <a:rPr sz="900" b="1" spc="10" dirty="0">
                          <a:latin typeface="Trebuchet MS"/>
                          <a:cs typeface="Trebuchet MS"/>
                        </a:rPr>
                        <a:t>of </a:t>
                      </a:r>
                      <a:r>
                        <a:rPr sz="900" b="1" spc="5" dirty="0">
                          <a:latin typeface="Trebuchet MS"/>
                          <a:cs typeface="Trebuchet MS"/>
                        </a:rPr>
                        <a:t>goods</a:t>
                      </a:r>
                      <a:r>
                        <a:rPr sz="900" b="1" spc="-200" dirty="0">
                          <a:latin typeface="Trebuchet MS"/>
                          <a:cs typeface="Trebuchet MS"/>
                        </a:rPr>
                        <a:t> </a:t>
                      </a:r>
                      <a:r>
                        <a:rPr sz="900" b="1" spc="-5" dirty="0">
                          <a:latin typeface="Trebuchet MS"/>
                          <a:cs typeface="Trebuchet MS"/>
                        </a:rPr>
                        <a:t>and services</a:t>
                      </a:r>
                      <a:endParaRPr sz="900">
                        <a:latin typeface="Trebuchet MS"/>
                        <a:cs typeface="Trebuchet MS"/>
                      </a:endParaRPr>
                    </a:p>
                  </a:txBody>
                  <a:tcPr marL="0" marR="0" marT="4191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8600">
                <a:tc gridSpan="15">
                  <a:txBody>
                    <a:bodyPr/>
                    <a:lstStyle/>
                    <a:p>
                      <a:pPr marL="97790">
                        <a:lnSpc>
                          <a:spcPct val="100000"/>
                        </a:lnSpc>
                        <a:spcBef>
                          <a:spcPts val="335"/>
                        </a:spcBef>
                      </a:pPr>
                      <a:r>
                        <a:rPr sz="900" dirty="0">
                          <a:latin typeface="Trebuchet MS"/>
                          <a:cs typeface="Trebuchet MS"/>
                        </a:rPr>
                        <a:t>3A.</a:t>
                      </a:r>
                      <a:r>
                        <a:rPr sz="900" spc="-10" dirty="0">
                          <a:latin typeface="Trebuchet MS"/>
                          <a:cs typeface="Trebuchet MS"/>
                        </a:rPr>
                        <a:t> </a:t>
                      </a:r>
                      <a:r>
                        <a:rPr sz="900" dirty="0">
                          <a:latin typeface="Trebuchet MS"/>
                          <a:cs typeface="Trebuchet MS"/>
                        </a:rPr>
                        <a:t>Supplies</a:t>
                      </a:r>
                      <a:r>
                        <a:rPr sz="900" spc="-40" dirty="0">
                          <a:latin typeface="Trebuchet MS"/>
                          <a:cs typeface="Trebuchet MS"/>
                        </a:rPr>
                        <a:t> </a:t>
                      </a:r>
                      <a:r>
                        <a:rPr sz="900" spc="5" dirty="0">
                          <a:latin typeface="Trebuchet MS"/>
                          <a:cs typeface="Trebuchet MS"/>
                        </a:rPr>
                        <a:t>made</a:t>
                      </a:r>
                      <a:r>
                        <a:rPr sz="900" spc="-50" dirty="0">
                          <a:latin typeface="Trebuchet MS"/>
                          <a:cs typeface="Trebuchet MS"/>
                        </a:rPr>
                        <a:t> </a:t>
                      </a:r>
                      <a:r>
                        <a:rPr sz="900" dirty="0">
                          <a:latin typeface="Trebuchet MS"/>
                          <a:cs typeface="Trebuchet MS"/>
                        </a:rPr>
                        <a:t>to</a:t>
                      </a:r>
                      <a:r>
                        <a:rPr sz="900" spc="5" dirty="0">
                          <a:latin typeface="Trebuchet MS"/>
                          <a:cs typeface="Trebuchet MS"/>
                        </a:rPr>
                        <a:t> consumers</a:t>
                      </a:r>
                      <a:r>
                        <a:rPr sz="900" spc="-60" dirty="0">
                          <a:latin typeface="Trebuchet MS"/>
                          <a:cs typeface="Trebuchet MS"/>
                        </a:rPr>
                        <a:t> </a:t>
                      </a:r>
                      <a:r>
                        <a:rPr sz="900" spc="5" dirty="0">
                          <a:latin typeface="Trebuchet MS"/>
                          <a:cs typeface="Trebuchet MS"/>
                        </a:rPr>
                        <a:t>and</a:t>
                      </a:r>
                      <a:r>
                        <a:rPr sz="900" spc="-35" dirty="0">
                          <a:latin typeface="Trebuchet MS"/>
                          <a:cs typeface="Trebuchet MS"/>
                        </a:rPr>
                        <a:t> </a:t>
                      </a:r>
                      <a:r>
                        <a:rPr sz="900" dirty="0">
                          <a:latin typeface="Trebuchet MS"/>
                          <a:cs typeface="Trebuchet MS"/>
                        </a:rPr>
                        <a:t>un-registered</a:t>
                      </a:r>
                      <a:r>
                        <a:rPr sz="900" spc="-55" dirty="0">
                          <a:latin typeface="Trebuchet MS"/>
                          <a:cs typeface="Trebuchet MS"/>
                        </a:rPr>
                        <a:t> </a:t>
                      </a:r>
                      <a:r>
                        <a:rPr sz="900" dirty="0">
                          <a:latin typeface="Trebuchet MS"/>
                          <a:cs typeface="Trebuchet MS"/>
                        </a:rPr>
                        <a:t>persons</a:t>
                      </a:r>
                      <a:r>
                        <a:rPr sz="900" spc="-40" dirty="0">
                          <a:latin typeface="Trebuchet MS"/>
                          <a:cs typeface="Trebuchet MS"/>
                        </a:rPr>
                        <a:t> </a:t>
                      </a:r>
                      <a:r>
                        <a:rPr sz="900" dirty="0">
                          <a:latin typeface="Trebuchet MS"/>
                          <a:cs typeface="Trebuchet MS"/>
                        </a:rPr>
                        <a:t>(Net</a:t>
                      </a:r>
                      <a:r>
                        <a:rPr sz="900" spc="-30" dirty="0">
                          <a:latin typeface="Trebuchet MS"/>
                          <a:cs typeface="Trebuchet MS"/>
                        </a:rPr>
                        <a:t> </a:t>
                      </a:r>
                      <a:r>
                        <a:rPr sz="900" dirty="0">
                          <a:latin typeface="Trebuchet MS"/>
                          <a:cs typeface="Trebuchet MS"/>
                        </a:rPr>
                        <a:t>of</a:t>
                      </a:r>
                      <a:r>
                        <a:rPr sz="900" spc="15" dirty="0">
                          <a:latin typeface="Trebuchet MS"/>
                          <a:cs typeface="Trebuchet MS"/>
                        </a:rPr>
                        <a:t> </a:t>
                      </a:r>
                      <a:r>
                        <a:rPr sz="900" dirty="0">
                          <a:latin typeface="Trebuchet MS"/>
                          <a:cs typeface="Trebuchet MS"/>
                        </a:rPr>
                        <a:t>debit</a:t>
                      </a:r>
                      <a:r>
                        <a:rPr sz="900" spc="-35" dirty="0">
                          <a:latin typeface="Trebuchet MS"/>
                          <a:cs typeface="Trebuchet MS"/>
                        </a:rPr>
                        <a:t> </a:t>
                      </a:r>
                      <a:r>
                        <a:rPr sz="900" spc="5" dirty="0">
                          <a:latin typeface="Trebuchet MS"/>
                          <a:cs typeface="Trebuchet MS"/>
                        </a:rPr>
                        <a:t>/</a:t>
                      </a:r>
                      <a:r>
                        <a:rPr sz="900" spc="-10"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dirty="0">
                          <a:latin typeface="Trebuchet MS"/>
                          <a:cs typeface="Trebuchet MS"/>
                        </a:rPr>
                        <a:t>notes)</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28600">
                <a:tc gridSpan="15">
                  <a:txBody>
                    <a:bodyPr/>
                    <a:lstStyle/>
                    <a:p>
                      <a:pPr marL="97790">
                        <a:lnSpc>
                          <a:spcPct val="100000"/>
                        </a:lnSpc>
                        <a:spcBef>
                          <a:spcPts val="335"/>
                        </a:spcBef>
                      </a:pPr>
                      <a:r>
                        <a:rPr sz="900" spc="5" dirty="0">
                          <a:latin typeface="Trebuchet MS"/>
                          <a:cs typeface="Trebuchet MS"/>
                        </a:rPr>
                        <a:t>3B.</a:t>
                      </a:r>
                      <a:r>
                        <a:rPr sz="900" spc="-30" dirty="0">
                          <a:latin typeface="Trebuchet MS"/>
                          <a:cs typeface="Trebuchet MS"/>
                        </a:rPr>
                        <a:t> </a:t>
                      </a:r>
                      <a:r>
                        <a:rPr sz="900" dirty="0">
                          <a:latin typeface="Trebuchet MS"/>
                          <a:cs typeface="Trebuchet MS"/>
                        </a:rPr>
                        <a:t>Supplies</a:t>
                      </a:r>
                      <a:r>
                        <a:rPr sz="900" spc="-40" dirty="0">
                          <a:latin typeface="Trebuchet MS"/>
                          <a:cs typeface="Trebuchet MS"/>
                        </a:rPr>
                        <a:t> </a:t>
                      </a:r>
                      <a:r>
                        <a:rPr sz="900" spc="5" dirty="0">
                          <a:latin typeface="Trebuchet MS"/>
                          <a:cs typeface="Trebuchet MS"/>
                        </a:rPr>
                        <a:t>made</a:t>
                      </a:r>
                      <a:r>
                        <a:rPr sz="900" spc="-25" dirty="0">
                          <a:latin typeface="Trebuchet MS"/>
                          <a:cs typeface="Trebuchet MS"/>
                        </a:rPr>
                        <a:t> </a:t>
                      </a:r>
                      <a:r>
                        <a:rPr sz="900" dirty="0">
                          <a:latin typeface="Trebuchet MS"/>
                          <a:cs typeface="Trebuchet MS"/>
                        </a:rPr>
                        <a:t>to</a:t>
                      </a:r>
                      <a:r>
                        <a:rPr sz="900" spc="10" dirty="0">
                          <a:latin typeface="Trebuchet MS"/>
                          <a:cs typeface="Trebuchet MS"/>
                        </a:rPr>
                        <a:t> </a:t>
                      </a:r>
                      <a:r>
                        <a:rPr sz="900" spc="5" dirty="0">
                          <a:latin typeface="Trebuchet MS"/>
                          <a:cs typeface="Trebuchet MS"/>
                        </a:rPr>
                        <a:t>registered</a:t>
                      </a:r>
                      <a:r>
                        <a:rPr sz="900" spc="-30" dirty="0">
                          <a:latin typeface="Trebuchet MS"/>
                          <a:cs typeface="Trebuchet MS"/>
                        </a:rPr>
                        <a:t> </a:t>
                      </a:r>
                      <a:r>
                        <a:rPr sz="900" dirty="0">
                          <a:latin typeface="Trebuchet MS"/>
                          <a:cs typeface="Trebuchet MS"/>
                        </a:rPr>
                        <a:t>persons</a:t>
                      </a:r>
                      <a:r>
                        <a:rPr sz="900" spc="-65" dirty="0">
                          <a:latin typeface="Trebuchet MS"/>
                          <a:cs typeface="Trebuchet MS"/>
                        </a:rPr>
                        <a:t> </a:t>
                      </a:r>
                      <a:r>
                        <a:rPr sz="900" dirty="0">
                          <a:latin typeface="Trebuchet MS"/>
                          <a:cs typeface="Trebuchet MS"/>
                        </a:rPr>
                        <a:t>(other</a:t>
                      </a:r>
                      <a:r>
                        <a:rPr sz="900" spc="-20" dirty="0">
                          <a:latin typeface="Trebuchet MS"/>
                          <a:cs typeface="Trebuchet MS"/>
                        </a:rPr>
                        <a:t> </a:t>
                      </a:r>
                      <a:r>
                        <a:rPr sz="900" dirty="0">
                          <a:latin typeface="Trebuchet MS"/>
                          <a:cs typeface="Trebuchet MS"/>
                        </a:rPr>
                        <a:t>than</a:t>
                      </a:r>
                      <a:r>
                        <a:rPr sz="900" spc="-25" dirty="0">
                          <a:latin typeface="Trebuchet MS"/>
                          <a:cs typeface="Trebuchet MS"/>
                        </a:rPr>
                        <a:t> </a:t>
                      </a:r>
                      <a:r>
                        <a:rPr sz="900" dirty="0">
                          <a:latin typeface="Trebuchet MS"/>
                          <a:cs typeface="Trebuchet MS"/>
                        </a:rPr>
                        <a:t>those</a:t>
                      </a:r>
                      <a:r>
                        <a:rPr sz="900" spc="-25" dirty="0">
                          <a:latin typeface="Trebuchet MS"/>
                          <a:cs typeface="Trebuchet MS"/>
                        </a:rPr>
                        <a:t> </a:t>
                      </a:r>
                      <a:r>
                        <a:rPr sz="900" dirty="0">
                          <a:latin typeface="Trebuchet MS"/>
                          <a:cs typeface="Trebuchet MS"/>
                        </a:rPr>
                        <a:t>attracting</a:t>
                      </a:r>
                      <a:r>
                        <a:rPr sz="900" spc="-25" dirty="0">
                          <a:latin typeface="Trebuchet MS"/>
                          <a:cs typeface="Trebuchet MS"/>
                        </a:rPr>
                        <a:t> </a:t>
                      </a:r>
                      <a:r>
                        <a:rPr sz="900" spc="5" dirty="0">
                          <a:latin typeface="Trebuchet MS"/>
                          <a:cs typeface="Trebuchet MS"/>
                        </a:rPr>
                        <a:t>reverse</a:t>
                      </a:r>
                      <a:r>
                        <a:rPr sz="900" spc="-25" dirty="0">
                          <a:latin typeface="Trebuchet MS"/>
                          <a:cs typeface="Trebuchet MS"/>
                        </a:rPr>
                        <a:t> </a:t>
                      </a:r>
                      <a:r>
                        <a:rPr sz="900" spc="-5" dirty="0">
                          <a:latin typeface="Trebuchet MS"/>
                          <a:cs typeface="Trebuchet MS"/>
                        </a:rPr>
                        <a:t>charge)(including</a:t>
                      </a:r>
                      <a:r>
                        <a:rPr sz="900" spc="-25" dirty="0">
                          <a:latin typeface="Trebuchet MS"/>
                          <a:cs typeface="Trebuchet MS"/>
                        </a:rPr>
                        <a:t> </a:t>
                      </a:r>
                      <a:r>
                        <a:rPr sz="900" spc="-5" dirty="0">
                          <a:latin typeface="Trebuchet MS"/>
                          <a:cs typeface="Trebuchet MS"/>
                        </a:rPr>
                        <a:t>edit/amendment)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28600">
                <a:tc gridSpan="15">
                  <a:txBody>
                    <a:bodyPr/>
                    <a:lstStyle/>
                    <a:p>
                      <a:pPr marL="97790">
                        <a:lnSpc>
                          <a:spcPct val="100000"/>
                        </a:lnSpc>
                        <a:spcBef>
                          <a:spcPts val="335"/>
                        </a:spcBef>
                      </a:pPr>
                      <a:r>
                        <a:rPr sz="900" spc="5" dirty="0">
                          <a:latin typeface="Trebuchet MS"/>
                          <a:cs typeface="Trebuchet MS"/>
                        </a:rPr>
                        <a:t>3C. </a:t>
                      </a:r>
                      <a:r>
                        <a:rPr sz="900" dirty="0">
                          <a:latin typeface="Trebuchet MS"/>
                          <a:cs typeface="Trebuchet MS"/>
                        </a:rPr>
                        <a:t>Exports with </a:t>
                      </a:r>
                      <a:r>
                        <a:rPr sz="900" spc="5" dirty="0">
                          <a:latin typeface="Trebuchet MS"/>
                          <a:cs typeface="Trebuchet MS"/>
                        </a:rPr>
                        <a:t>payment </a:t>
                      </a:r>
                      <a:r>
                        <a:rPr sz="900" dirty="0">
                          <a:latin typeface="Trebuchet MS"/>
                          <a:cs typeface="Trebuchet MS"/>
                        </a:rPr>
                        <a:t>of</a:t>
                      </a:r>
                      <a:r>
                        <a:rPr sz="900" spc="-110" dirty="0">
                          <a:latin typeface="Trebuchet MS"/>
                          <a:cs typeface="Trebuchet MS"/>
                        </a:rPr>
                        <a:t> </a:t>
                      </a:r>
                      <a:r>
                        <a:rPr sz="900" dirty="0">
                          <a:latin typeface="Trebuchet MS"/>
                          <a:cs typeface="Trebuchet MS"/>
                        </a:rPr>
                        <a:t>tax</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27965">
                <a:tc gridSpan="15">
                  <a:txBody>
                    <a:bodyPr/>
                    <a:lstStyle/>
                    <a:p>
                      <a:pPr marL="97790">
                        <a:lnSpc>
                          <a:spcPct val="100000"/>
                        </a:lnSpc>
                        <a:spcBef>
                          <a:spcPts val="335"/>
                        </a:spcBef>
                      </a:pPr>
                      <a:r>
                        <a:rPr sz="900" dirty="0">
                          <a:latin typeface="Trebuchet MS"/>
                          <a:cs typeface="Trebuchet MS"/>
                        </a:rPr>
                        <a:t>3D. Exports without </a:t>
                      </a:r>
                      <a:r>
                        <a:rPr sz="900" spc="5" dirty="0">
                          <a:latin typeface="Trebuchet MS"/>
                          <a:cs typeface="Trebuchet MS"/>
                        </a:rPr>
                        <a:t>payment </a:t>
                      </a:r>
                      <a:r>
                        <a:rPr sz="900" spc="-5" dirty="0">
                          <a:latin typeface="Trebuchet MS"/>
                          <a:cs typeface="Trebuchet MS"/>
                        </a:rPr>
                        <a:t>of</a:t>
                      </a:r>
                      <a:r>
                        <a:rPr sz="900" spc="-114" dirty="0">
                          <a:latin typeface="Trebuchet MS"/>
                          <a:cs typeface="Trebuchet MS"/>
                        </a:rPr>
                        <a:t> </a:t>
                      </a:r>
                      <a:r>
                        <a:rPr sz="900" dirty="0">
                          <a:latin typeface="Trebuchet MS"/>
                          <a:cs typeface="Trebuchet MS"/>
                        </a:rPr>
                        <a:t>tax</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28600">
                <a:tc gridSpan="15">
                  <a:txBody>
                    <a:bodyPr/>
                    <a:lstStyle/>
                    <a:p>
                      <a:pPr marL="97790">
                        <a:lnSpc>
                          <a:spcPct val="100000"/>
                        </a:lnSpc>
                        <a:spcBef>
                          <a:spcPts val="335"/>
                        </a:spcBef>
                      </a:pPr>
                      <a:r>
                        <a:rPr sz="900" dirty="0">
                          <a:latin typeface="Trebuchet MS"/>
                          <a:cs typeface="Trebuchet MS"/>
                        </a:rPr>
                        <a:t>3E.</a:t>
                      </a:r>
                      <a:r>
                        <a:rPr sz="900" spc="-10" dirty="0">
                          <a:latin typeface="Trebuchet MS"/>
                          <a:cs typeface="Trebuchet MS"/>
                        </a:rPr>
                        <a:t> </a:t>
                      </a:r>
                      <a:r>
                        <a:rPr sz="900" dirty="0">
                          <a:latin typeface="Trebuchet MS"/>
                          <a:cs typeface="Trebuchet MS"/>
                        </a:rPr>
                        <a:t>Supplies</a:t>
                      </a:r>
                      <a:r>
                        <a:rPr sz="900" spc="-40" dirty="0">
                          <a:latin typeface="Trebuchet MS"/>
                          <a:cs typeface="Trebuchet MS"/>
                        </a:rPr>
                        <a:t> </a:t>
                      </a:r>
                      <a:r>
                        <a:rPr sz="900" dirty="0">
                          <a:latin typeface="Trebuchet MS"/>
                          <a:cs typeface="Trebuchet MS"/>
                        </a:rPr>
                        <a:t>to</a:t>
                      </a:r>
                      <a:r>
                        <a:rPr sz="900" spc="5" dirty="0">
                          <a:latin typeface="Trebuchet MS"/>
                          <a:cs typeface="Trebuchet MS"/>
                        </a:rPr>
                        <a:t> </a:t>
                      </a:r>
                      <a:r>
                        <a:rPr sz="900" spc="-5" dirty="0">
                          <a:latin typeface="Trebuchet MS"/>
                          <a:cs typeface="Trebuchet MS"/>
                        </a:rPr>
                        <a:t>SEZ</a:t>
                      </a:r>
                      <a:r>
                        <a:rPr sz="900" spc="15" dirty="0">
                          <a:latin typeface="Trebuchet MS"/>
                          <a:cs typeface="Trebuchet MS"/>
                        </a:rPr>
                        <a:t> </a:t>
                      </a:r>
                      <a:r>
                        <a:rPr sz="900" dirty="0">
                          <a:latin typeface="Trebuchet MS"/>
                          <a:cs typeface="Trebuchet MS"/>
                        </a:rPr>
                        <a:t>units/developers</a:t>
                      </a:r>
                      <a:r>
                        <a:rPr sz="900" spc="-60" dirty="0">
                          <a:latin typeface="Trebuchet MS"/>
                          <a:cs typeface="Trebuchet MS"/>
                        </a:rPr>
                        <a:t> </a:t>
                      </a:r>
                      <a:r>
                        <a:rPr sz="900" dirty="0">
                          <a:latin typeface="Trebuchet MS"/>
                          <a:cs typeface="Trebuchet MS"/>
                        </a:rPr>
                        <a:t>with </a:t>
                      </a:r>
                      <a:r>
                        <a:rPr sz="900" spc="5" dirty="0">
                          <a:latin typeface="Trebuchet MS"/>
                          <a:cs typeface="Trebuchet MS"/>
                        </a:rPr>
                        <a:t>payment</a:t>
                      </a:r>
                      <a:r>
                        <a:rPr sz="900" spc="-80" dirty="0">
                          <a:latin typeface="Trebuchet MS"/>
                          <a:cs typeface="Trebuchet MS"/>
                        </a:rPr>
                        <a:t> </a:t>
                      </a:r>
                      <a:r>
                        <a:rPr sz="900" dirty="0">
                          <a:latin typeface="Trebuchet MS"/>
                          <a:cs typeface="Trebuchet MS"/>
                        </a:rPr>
                        <a:t>of</a:t>
                      </a:r>
                      <a:r>
                        <a:rPr sz="900" spc="15" dirty="0">
                          <a:latin typeface="Trebuchet MS"/>
                          <a:cs typeface="Trebuchet MS"/>
                        </a:rPr>
                        <a:t> </a:t>
                      </a:r>
                      <a:r>
                        <a:rPr sz="900" dirty="0">
                          <a:latin typeface="Trebuchet MS"/>
                          <a:cs typeface="Trebuchet MS"/>
                        </a:rPr>
                        <a:t>tax</a:t>
                      </a:r>
                      <a:r>
                        <a:rPr sz="900" spc="-10" dirty="0">
                          <a:latin typeface="Trebuchet MS"/>
                          <a:cs typeface="Trebuchet MS"/>
                        </a:rPr>
                        <a:t> </a:t>
                      </a:r>
                      <a:r>
                        <a:rPr sz="900" dirty="0">
                          <a:latin typeface="Trebuchet MS"/>
                          <a:cs typeface="Trebuchet MS"/>
                        </a:rPr>
                        <a:t>(including</a:t>
                      </a:r>
                      <a:r>
                        <a:rPr sz="900" spc="-75" dirty="0">
                          <a:latin typeface="Trebuchet MS"/>
                          <a:cs typeface="Trebuchet MS"/>
                        </a:rPr>
                        <a:t> </a:t>
                      </a:r>
                      <a:r>
                        <a:rPr sz="900" dirty="0">
                          <a:latin typeface="Trebuchet MS"/>
                          <a:cs typeface="Trebuchet MS"/>
                        </a:rPr>
                        <a:t>edit/amendment)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28600">
                <a:tc gridSpan="15">
                  <a:txBody>
                    <a:bodyPr/>
                    <a:lstStyle/>
                    <a:p>
                      <a:pPr marL="97790">
                        <a:lnSpc>
                          <a:spcPct val="100000"/>
                        </a:lnSpc>
                        <a:spcBef>
                          <a:spcPts val="335"/>
                        </a:spcBef>
                      </a:pPr>
                      <a:r>
                        <a:rPr sz="900" spc="5" dirty="0">
                          <a:latin typeface="Trebuchet MS"/>
                          <a:cs typeface="Trebuchet MS"/>
                        </a:rPr>
                        <a:t>3F.</a:t>
                      </a:r>
                      <a:r>
                        <a:rPr sz="900" spc="-10" dirty="0">
                          <a:latin typeface="Trebuchet MS"/>
                          <a:cs typeface="Trebuchet MS"/>
                        </a:rPr>
                        <a:t> </a:t>
                      </a:r>
                      <a:r>
                        <a:rPr sz="900" dirty="0">
                          <a:latin typeface="Trebuchet MS"/>
                          <a:cs typeface="Trebuchet MS"/>
                        </a:rPr>
                        <a:t>Supplies</a:t>
                      </a:r>
                      <a:r>
                        <a:rPr sz="900" spc="-40" dirty="0">
                          <a:latin typeface="Trebuchet MS"/>
                          <a:cs typeface="Trebuchet MS"/>
                        </a:rPr>
                        <a:t> </a:t>
                      </a:r>
                      <a:r>
                        <a:rPr sz="900" dirty="0">
                          <a:latin typeface="Trebuchet MS"/>
                          <a:cs typeface="Trebuchet MS"/>
                        </a:rPr>
                        <a:t>to</a:t>
                      </a:r>
                      <a:r>
                        <a:rPr sz="900" spc="-20" dirty="0">
                          <a:latin typeface="Trebuchet MS"/>
                          <a:cs typeface="Trebuchet MS"/>
                        </a:rPr>
                        <a:t> </a:t>
                      </a:r>
                      <a:r>
                        <a:rPr sz="900" spc="-5" dirty="0">
                          <a:latin typeface="Trebuchet MS"/>
                          <a:cs typeface="Trebuchet MS"/>
                        </a:rPr>
                        <a:t>SEZ</a:t>
                      </a:r>
                      <a:r>
                        <a:rPr sz="900" spc="15" dirty="0">
                          <a:latin typeface="Trebuchet MS"/>
                          <a:cs typeface="Trebuchet MS"/>
                        </a:rPr>
                        <a:t> </a:t>
                      </a:r>
                      <a:r>
                        <a:rPr sz="900" dirty="0">
                          <a:latin typeface="Trebuchet MS"/>
                          <a:cs typeface="Trebuchet MS"/>
                        </a:rPr>
                        <a:t>units/developers</a:t>
                      </a:r>
                      <a:r>
                        <a:rPr sz="900" spc="-60" dirty="0">
                          <a:latin typeface="Trebuchet MS"/>
                          <a:cs typeface="Trebuchet MS"/>
                        </a:rPr>
                        <a:t> </a:t>
                      </a:r>
                      <a:r>
                        <a:rPr sz="900" dirty="0">
                          <a:latin typeface="Trebuchet MS"/>
                          <a:cs typeface="Trebuchet MS"/>
                        </a:rPr>
                        <a:t>without</a:t>
                      </a:r>
                      <a:r>
                        <a:rPr sz="900" spc="-10" dirty="0">
                          <a:latin typeface="Trebuchet MS"/>
                          <a:cs typeface="Trebuchet MS"/>
                        </a:rPr>
                        <a:t> </a:t>
                      </a:r>
                      <a:r>
                        <a:rPr sz="900" spc="5" dirty="0">
                          <a:latin typeface="Trebuchet MS"/>
                          <a:cs typeface="Trebuchet MS"/>
                        </a:rPr>
                        <a:t>payment</a:t>
                      </a:r>
                      <a:r>
                        <a:rPr sz="900" spc="-60" dirty="0">
                          <a:latin typeface="Trebuchet MS"/>
                          <a:cs typeface="Trebuchet MS"/>
                        </a:rPr>
                        <a:t> </a:t>
                      </a:r>
                      <a:r>
                        <a:rPr sz="900" dirty="0">
                          <a:latin typeface="Trebuchet MS"/>
                          <a:cs typeface="Trebuchet MS"/>
                        </a:rPr>
                        <a:t>of</a:t>
                      </a:r>
                      <a:r>
                        <a:rPr sz="900" spc="-10" dirty="0">
                          <a:latin typeface="Trebuchet MS"/>
                          <a:cs typeface="Trebuchet MS"/>
                        </a:rPr>
                        <a:t> </a:t>
                      </a:r>
                      <a:r>
                        <a:rPr sz="900" dirty="0">
                          <a:latin typeface="Trebuchet MS"/>
                          <a:cs typeface="Trebuchet MS"/>
                        </a:rPr>
                        <a:t>tax</a:t>
                      </a:r>
                      <a:r>
                        <a:rPr sz="900" spc="-10" dirty="0">
                          <a:latin typeface="Trebuchet MS"/>
                          <a:cs typeface="Trebuchet MS"/>
                        </a:rPr>
                        <a:t> </a:t>
                      </a:r>
                      <a:r>
                        <a:rPr sz="900" dirty="0">
                          <a:latin typeface="Trebuchet MS"/>
                          <a:cs typeface="Trebuchet MS"/>
                        </a:rPr>
                        <a:t>(including</a:t>
                      </a:r>
                      <a:r>
                        <a:rPr sz="900" spc="-50" dirty="0">
                          <a:latin typeface="Trebuchet MS"/>
                          <a:cs typeface="Trebuchet MS"/>
                        </a:rPr>
                        <a:t> </a:t>
                      </a:r>
                      <a:r>
                        <a:rPr sz="900" dirty="0">
                          <a:latin typeface="Trebuchet MS"/>
                          <a:cs typeface="Trebuchet MS"/>
                        </a:rPr>
                        <a:t>edit/amendment)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28600">
                <a:tc gridSpan="15">
                  <a:txBody>
                    <a:bodyPr/>
                    <a:lstStyle/>
                    <a:p>
                      <a:pPr marL="97790">
                        <a:lnSpc>
                          <a:spcPct val="100000"/>
                        </a:lnSpc>
                        <a:spcBef>
                          <a:spcPts val="335"/>
                        </a:spcBef>
                      </a:pPr>
                      <a:r>
                        <a:rPr sz="900" spc="5" dirty="0">
                          <a:latin typeface="Trebuchet MS"/>
                          <a:cs typeface="Trebuchet MS"/>
                        </a:rPr>
                        <a:t>3G.</a:t>
                      </a:r>
                      <a:r>
                        <a:rPr sz="900" spc="-35" dirty="0">
                          <a:latin typeface="Trebuchet MS"/>
                          <a:cs typeface="Trebuchet MS"/>
                        </a:rPr>
                        <a:t> </a:t>
                      </a:r>
                      <a:r>
                        <a:rPr sz="900" spc="5" dirty="0">
                          <a:latin typeface="Trebuchet MS"/>
                          <a:cs typeface="Trebuchet MS"/>
                        </a:rPr>
                        <a:t>Deemed</a:t>
                      </a:r>
                      <a:r>
                        <a:rPr sz="900" spc="-55" dirty="0">
                          <a:latin typeface="Trebuchet MS"/>
                          <a:cs typeface="Trebuchet MS"/>
                        </a:rPr>
                        <a:t> </a:t>
                      </a:r>
                      <a:r>
                        <a:rPr sz="900" dirty="0">
                          <a:latin typeface="Trebuchet MS"/>
                          <a:cs typeface="Trebuchet MS"/>
                        </a:rPr>
                        <a:t>exports</a:t>
                      </a:r>
                      <a:r>
                        <a:rPr sz="900" spc="-45" dirty="0">
                          <a:latin typeface="Trebuchet MS"/>
                          <a:cs typeface="Trebuchet MS"/>
                        </a:rPr>
                        <a:t> </a:t>
                      </a:r>
                      <a:r>
                        <a:rPr sz="900" dirty="0">
                          <a:latin typeface="Trebuchet MS"/>
                          <a:cs typeface="Trebuchet MS"/>
                        </a:rPr>
                        <a:t>(including</a:t>
                      </a:r>
                      <a:r>
                        <a:rPr sz="900" spc="-75" dirty="0">
                          <a:latin typeface="Trebuchet MS"/>
                          <a:cs typeface="Trebuchet MS"/>
                        </a:rPr>
                        <a:t> </a:t>
                      </a:r>
                      <a:r>
                        <a:rPr sz="900" dirty="0">
                          <a:latin typeface="Trebuchet MS"/>
                          <a:cs typeface="Trebuchet MS"/>
                        </a:rPr>
                        <a:t>edit/amendment)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365760">
                <a:tc gridSpan="15">
                  <a:txBody>
                    <a:bodyPr/>
                    <a:lstStyle/>
                    <a:p>
                      <a:pPr marL="97790" marR="76835">
                        <a:lnSpc>
                          <a:spcPct val="100000"/>
                        </a:lnSpc>
                        <a:spcBef>
                          <a:spcPts val="340"/>
                        </a:spcBef>
                      </a:pPr>
                      <a:r>
                        <a:rPr sz="900" spc="5" dirty="0">
                          <a:latin typeface="Trebuchet MS"/>
                          <a:cs typeface="Trebuchet MS"/>
                        </a:rPr>
                        <a:t>3H. </a:t>
                      </a:r>
                      <a:r>
                        <a:rPr sz="900" dirty="0">
                          <a:latin typeface="Trebuchet MS"/>
                          <a:cs typeface="Trebuchet MS"/>
                        </a:rPr>
                        <a:t>Inward </a:t>
                      </a:r>
                      <a:r>
                        <a:rPr sz="900" spc="-5" dirty="0">
                          <a:latin typeface="Trebuchet MS"/>
                          <a:cs typeface="Trebuchet MS"/>
                        </a:rPr>
                        <a:t>supplies </a:t>
                      </a:r>
                      <a:r>
                        <a:rPr sz="900" dirty="0">
                          <a:latin typeface="Trebuchet MS"/>
                          <a:cs typeface="Trebuchet MS"/>
                        </a:rPr>
                        <a:t>attracting </a:t>
                      </a:r>
                      <a:r>
                        <a:rPr sz="900" spc="-5" dirty="0">
                          <a:latin typeface="Trebuchet MS"/>
                          <a:cs typeface="Trebuchet MS"/>
                        </a:rPr>
                        <a:t>reverse charge </a:t>
                      </a:r>
                      <a:r>
                        <a:rPr sz="900" dirty="0">
                          <a:latin typeface="Trebuchet MS"/>
                          <a:cs typeface="Trebuchet MS"/>
                        </a:rPr>
                        <a:t>(to be reported by the </a:t>
                      </a:r>
                      <a:r>
                        <a:rPr sz="900" spc="-5" dirty="0">
                          <a:latin typeface="Trebuchet MS"/>
                          <a:cs typeface="Trebuchet MS"/>
                        </a:rPr>
                        <a:t>recipient, </a:t>
                      </a:r>
                      <a:r>
                        <a:rPr sz="900" spc="5" dirty="0">
                          <a:latin typeface="Trebuchet MS"/>
                          <a:cs typeface="Trebuchet MS"/>
                        </a:rPr>
                        <a:t>GSTIN </a:t>
                      </a:r>
                      <a:r>
                        <a:rPr sz="900" dirty="0">
                          <a:latin typeface="Trebuchet MS"/>
                          <a:cs typeface="Trebuchet MS"/>
                        </a:rPr>
                        <a:t>wise for every </a:t>
                      </a:r>
                      <a:r>
                        <a:rPr sz="900" spc="-5" dirty="0">
                          <a:latin typeface="Trebuchet MS"/>
                          <a:cs typeface="Trebuchet MS"/>
                        </a:rPr>
                        <a:t>supplier, </a:t>
                      </a:r>
                      <a:r>
                        <a:rPr sz="900" spc="5" dirty="0">
                          <a:latin typeface="Trebuchet MS"/>
                          <a:cs typeface="Trebuchet MS"/>
                        </a:rPr>
                        <a:t>net </a:t>
                      </a:r>
                      <a:r>
                        <a:rPr sz="900" dirty="0">
                          <a:latin typeface="Trebuchet MS"/>
                          <a:cs typeface="Trebuchet MS"/>
                        </a:rPr>
                        <a:t>of debit/credit notes </a:t>
                      </a:r>
                      <a:r>
                        <a:rPr sz="900" spc="5" dirty="0">
                          <a:latin typeface="Trebuchet MS"/>
                          <a:cs typeface="Trebuchet MS"/>
                        </a:rPr>
                        <a:t>and </a:t>
                      </a:r>
                      <a:r>
                        <a:rPr sz="900" dirty="0">
                          <a:latin typeface="Trebuchet MS"/>
                          <a:cs typeface="Trebuchet MS"/>
                        </a:rPr>
                        <a:t>advances paid, if  </a:t>
                      </a:r>
                      <a:r>
                        <a:rPr sz="900" spc="5" dirty="0">
                          <a:latin typeface="Trebuchet MS"/>
                          <a:cs typeface="Trebuchet MS"/>
                        </a:rPr>
                        <a:t>any)</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28600">
                <a:tc gridSpan="15">
                  <a:txBody>
                    <a:bodyPr/>
                    <a:lstStyle/>
                    <a:p>
                      <a:pPr marL="97790">
                        <a:lnSpc>
                          <a:spcPct val="100000"/>
                        </a:lnSpc>
                        <a:spcBef>
                          <a:spcPts val="340"/>
                        </a:spcBef>
                      </a:pPr>
                      <a:r>
                        <a:rPr sz="900" spc="5" dirty="0">
                          <a:latin typeface="Trebuchet MS"/>
                          <a:cs typeface="Trebuchet MS"/>
                        </a:rPr>
                        <a:t>3I.</a:t>
                      </a:r>
                      <a:r>
                        <a:rPr sz="900" spc="-30" dirty="0">
                          <a:latin typeface="Trebuchet MS"/>
                          <a:cs typeface="Trebuchet MS"/>
                        </a:rPr>
                        <a:t> </a:t>
                      </a:r>
                      <a:r>
                        <a:rPr sz="900" spc="5" dirty="0">
                          <a:latin typeface="Trebuchet MS"/>
                          <a:cs typeface="Trebuchet MS"/>
                        </a:rPr>
                        <a:t>Import</a:t>
                      </a:r>
                      <a:r>
                        <a:rPr sz="900" spc="-30" dirty="0">
                          <a:latin typeface="Trebuchet MS"/>
                          <a:cs typeface="Trebuchet MS"/>
                        </a:rPr>
                        <a:t> </a:t>
                      </a:r>
                      <a:r>
                        <a:rPr sz="900" dirty="0">
                          <a:latin typeface="Trebuchet MS"/>
                          <a:cs typeface="Trebuchet MS"/>
                        </a:rPr>
                        <a:t>of</a:t>
                      </a:r>
                      <a:r>
                        <a:rPr sz="900" spc="15" dirty="0">
                          <a:latin typeface="Trebuchet MS"/>
                          <a:cs typeface="Trebuchet MS"/>
                        </a:rPr>
                        <a:t> </a:t>
                      </a:r>
                      <a:r>
                        <a:rPr sz="900" spc="5" dirty="0">
                          <a:latin typeface="Trebuchet MS"/>
                          <a:cs typeface="Trebuchet MS"/>
                        </a:rPr>
                        <a:t>services</a:t>
                      </a:r>
                      <a:r>
                        <a:rPr sz="900" spc="-60" dirty="0">
                          <a:latin typeface="Trebuchet MS"/>
                          <a:cs typeface="Trebuchet MS"/>
                        </a:rPr>
                        <a:t> </a:t>
                      </a:r>
                      <a:r>
                        <a:rPr sz="900" spc="5" dirty="0">
                          <a:latin typeface="Trebuchet MS"/>
                          <a:cs typeface="Trebuchet MS"/>
                        </a:rPr>
                        <a:t>(net</a:t>
                      </a:r>
                      <a:r>
                        <a:rPr sz="900" spc="-35" dirty="0">
                          <a:latin typeface="Trebuchet MS"/>
                          <a:cs typeface="Trebuchet MS"/>
                        </a:rPr>
                        <a:t> </a:t>
                      </a:r>
                      <a:r>
                        <a:rPr sz="900" dirty="0">
                          <a:latin typeface="Trebuchet MS"/>
                          <a:cs typeface="Trebuchet MS"/>
                        </a:rPr>
                        <a:t>of</a:t>
                      </a:r>
                      <a:r>
                        <a:rPr sz="900" spc="-10" dirty="0">
                          <a:latin typeface="Trebuchet MS"/>
                          <a:cs typeface="Trebuchet MS"/>
                        </a:rPr>
                        <a:t> </a:t>
                      </a:r>
                      <a:r>
                        <a:rPr sz="900" dirty="0">
                          <a:latin typeface="Trebuchet MS"/>
                          <a:cs typeface="Trebuchet MS"/>
                        </a:rPr>
                        <a:t>debit/</a:t>
                      </a:r>
                      <a:r>
                        <a:rPr sz="900" spc="-10"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dirty="0">
                          <a:latin typeface="Trebuchet MS"/>
                          <a:cs typeface="Trebuchet MS"/>
                        </a:rPr>
                        <a:t>notes</a:t>
                      </a:r>
                      <a:r>
                        <a:rPr sz="900" spc="-40" dirty="0">
                          <a:latin typeface="Trebuchet MS"/>
                          <a:cs typeface="Trebuchet MS"/>
                        </a:rPr>
                        <a:t> </a:t>
                      </a:r>
                      <a:r>
                        <a:rPr sz="900" spc="5" dirty="0">
                          <a:latin typeface="Trebuchet MS"/>
                          <a:cs typeface="Trebuchet MS"/>
                        </a:rPr>
                        <a:t>and</a:t>
                      </a:r>
                      <a:r>
                        <a:rPr sz="900" spc="-15" dirty="0">
                          <a:latin typeface="Trebuchet MS"/>
                          <a:cs typeface="Trebuchet MS"/>
                        </a:rPr>
                        <a:t> </a:t>
                      </a:r>
                      <a:r>
                        <a:rPr sz="900" spc="5" dirty="0">
                          <a:latin typeface="Trebuchet MS"/>
                          <a:cs typeface="Trebuchet MS"/>
                        </a:rPr>
                        <a:t>advances</a:t>
                      </a:r>
                      <a:r>
                        <a:rPr sz="900" spc="-85" dirty="0">
                          <a:latin typeface="Trebuchet MS"/>
                          <a:cs typeface="Trebuchet MS"/>
                        </a:rPr>
                        <a:t> </a:t>
                      </a:r>
                      <a:r>
                        <a:rPr sz="900" dirty="0">
                          <a:latin typeface="Trebuchet MS"/>
                          <a:cs typeface="Trebuchet MS"/>
                        </a:rPr>
                        <a:t>paid,</a:t>
                      </a:r>
                      <a:r>
                        <a:rPr sz="900" spc="-5" dirty="0">
                          <a:latin typeface="Trebuchet MS"/>
                          <a:cs typeface="Trebuchet MS"/>
                        </a:rPr>
                        <a:t> </a:t>
                      </a:r>
                      <a:r>
                        <a:rPr sz="900" dirty="0">
                          <a:latin typeface="Trebuchet MS"/>
                          <a:cs typeface="Trebuchet MS"/>
                        </a:rPr>
                        <a:t>if</a:t>
                      </a:r>
                      <a:r>
                        <a:rPr sz="900" spc="-10" dirty="0">
                          <a:latin typeface="Trebuchet MS"/>
                          <a:cs typeface="Trebuchet MS"/>
                        </a:rPr>
                        <a:t> </a:t>
                      </a:r>
                      <a:r>
                        <a:rPr sz="900" spc="5" dirty="0">
                          <a:latin typeface="Trebuchet MS"/>
                          <a:cs typeface="Trebuchet MS"/>
                        </a:rPr>
                        <a:t>any)</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228600">
                <a:tc gridSpan="15">
                  <a:txBody>
                    <a:bodyPr/>
                    <a:lstStyle/>
                    <a:p>
                      <a:pPr marL="97790">
                        <a:lnSpc>
                          <a:spcPct val="100000"/>
                        </a:lnSpc>
                        <a:spcBef>
                          <a:spcPts val="340"/>
                        </a:spcBef>
                      </a:pPr>
                      <a:r>
                        <a:rPr sz="900" dirty="0">
                          <a:latin typeface="Trebuchet MS"/>
                          <a:cs typeface="Trebuchet MS"/>
                        </a:rPr>
                        <a:t>3J. </a:t>
                      </a:r>
                      <a:r>
                        <a:rPr sz="900" spc="5" dirty="0">
                          <a:latin typeface="Trebuchet MS"/>
                          <a:cs typeface="Trebuchet MS"/>
                        </a:rPr>
                        <a:t>Import </a:t>
                      </a:r>
                      <a:r>
                        <a:rPr sz="900" dirty="0">
                          <a:latin typeface="Trebuchet MS"/>
                          <a:cs typeface="Trebuchet MS"/>
                        </a:rPr>
                        <a:t>of</a:t>
                      </a:r>
                      <a:r>
                        <a:rPr sz="900" spc="-60" dirty="0">
                          <a:latin typeface="Trebuchet MS"/>
                          <a:cs typeface="Trebuchet MS"/>
                        </a:rPr>
                        <a:t> </a:t>
                      </a:r>
                      <a:r>
                        <a:rPr sz="900" dirty="0">
                          <a:latin typeface="Trebuchet MS"/>
                          <a:cs typeface="Trebuchet MS"/>
                        </a:rPr>
                        <a:t>goods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28600">
                <a:tc gridSpan="15">
                  <a:txBody>
                    <a:bodyPr/>
                    <a:lstStyle/>
                    <a:p>
                      <a:pPr marL="97790">
                        <a:lnSpc>
                          <a:spcPct val="100000"/>
                        </a:lnSpc>
                        <a:spcBef>
                          <a:spcPts val="340"/>
                        </a:spcBef>
                      </a:pPr>
                      <a:r>
                        <a:rPr sz="900" spc="5" dirty="0">
                          <a:latin typeface="Trebuchet MS"/>
                          <a:cs typeface="Trebuchet MS"/>
                        </a:rPr>
                        <a:t>3K.</a:t>
                      </a:r>
                      <a:r>
                        <a:rPr sz="900" spc="-35" dirty="0">
                          <a:latin typeface="Trebuchet MS"/>
                          <a:cs typeface="Trebuchet MS"/>
                        </a:rPr>
                        <a:t> </a:t>
                      </a:r>
                      <a:r>
                        <a:rPr sz="900" spc="5" dirty="0">
                          <a:latin typeface="Trebuchet MS"/>
                          <a:cs typeface="Trebuchet MS"/>
                        </a:rPr>
                        <a:t>Import</a:t>
                      </a:r>
                      <a:r>
                        <a:rPr lang="en-IN" sz="900" spc="5" dirty="0">
                          <a:latin typeface="Trebuchet MS"/>
                          <a:cs typeface="Trebuchet MS"/>
                        </a:rPr>
                        <a:t> of goods from SEZ units/developers on a Bill of Entry</a:t>
                      </a:r>
                      <a:endParaRPr sz="900" dirty="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365760">
                <a:tc gridSpan="15">
                  <a:txBody>
                    <a:bodyPr/>
                    <a:lstStyle/>
                    <a:p>
                      <a:pPr marL="97790" marR="81280">
                        <a:lnSpc>
                          <a:spcPct val="100000"/>
                        </a:lnSpc>
                        <a:spcBef>
                          <a:spcPts val="340"/>
                        </a:spcBef>
                      </a:pPr>
                      <a:r>
                        <a:rPr sz="900" dirty="0">
                          <a:latin typeface="Trebuchet MS"/>
                          <a:cs typeface="Trebuchet MS"/>
                        </a:rPr>
                        <a:t>3L. Missing </a:t>
                      </a:r>
                      <a:r>
                        <a:rPr sz="900" spc="-5" dirty="0">
                          <a:latin typeface="Trebuchet MS"/>
                          <a:cs typeface="Trebuchet MS"/>
                        </a:rPr>
                        <a:t>documents </a:t>
                      </a:r>
                      <a:r>
                        <a:rPr sz="900" dirty="0">
                          <a:latin typeface="Trebuchet MS"/>
                          <a:cs typeface="Trebuchet MS"/>
                        </a:rPr>
                        <a:t>on </a:t>
                      </a:r>
                      <a:r>
                        <a:rPr sz="900" spc="5" dirty="0">
                          <a:latin typeface="Trebuchet MS"/>
                          <a:cs typeface="Trebuchet MS"/>
                        </a:rPr>
                        <a:t>which </a:t>
                      </a:r>
                      <a:r>
                        <a:rPr sz="900" dirty="0">
                          <a:latin typeface="Trebuchet MS"/>
                          <a:cs typeface="Trebuchet MS"/>
                        </a:rPr>
                        <a:t>credit </a:t>
                      </a:r>
                      <a:r>
                        <a:rPr sz="900" spc="5" dirty="0">
                          <a:latin typeface="Trebuchet MS"/>
                          <a:cs typeface="Trebuchet MS"/>
                        </a:rPr>
                        <a:t>has </a:t>
                      </a:r>
                      <a:r>
                        <a:rPr sz="900" dirty="0">
                          <a:latin typeface="Trebuchet MS"/>
                          <a:cs typeface="Trebuchet MS"/>
                        </a:rPr>
                        <a:t>been claimed </a:t>
                      </a:r>
                      <a:r>
                        <a:rPr sz="900" spc="5" dirty="0">
                          <a:latin typeface="Trebuchet MS"/>
                          <a:cs typeface="Trebuchet MS"/>
                        </a:rPr>
                        <a:t>in </a:t>
                      </a:r>
                      <a:r>
                        <a:rPr sz="900" dirty="0">
                          <a:latin typeface="Trebuchet MS"/>
                          <a:cs typeface="Trebuchet MS"/>
                        </a:rPr>
                        <a:t>T-2 /T-1 </a:t>
                      </a:r>
                      <a:r>
                        <a:rPr sz="900" spc="-5" dirty="0">
                          <a:latin typeface="Trebuchet MS"/>
                          <a:cs typeface="Trebuchet MS"/>
                        </a:rPr>
                        <a:t>(for quarter) </a:t>
                      </a:r>
                      <a:r>
                        <a:rPr sz="900" dirty="0">
                          <a:latin typeface="Trebuchet MS"/>
                          <a:cs typeface="Trebuchet MS"/>
                        </a:rPr>
                        <a:t>tax period </a:t>
                      </a:r>
                      <a:r>
                        <a:rPr sz="900" spc="5" dirty="0">
                          <a:latin typeface="Trebuchet MS"/>
                          <a:cs typeface="Trebuchet MS"/>
                        </a:rPr>
                        <a:t>and </a:t>
                      </a:r>
                      <a:r>
                        <a:rPr sz="900" spc="-5" dirty="0">
                          <a:latin typeface="Trebuchet MS"/>
                          <a:cs typeface="Trebuchet MS"/>
                        </a:rPr>
                        <a:t>supplier </a:t>
                      </a:r>
                      <a:r>
                        <a:rPr sz="900" spc="5" dirty="0">
                          <a:latin typeface="Trebuchet MS"/>
                          <a:cs typeface="Trebuchet MS"/>
                        </a:rPr>
                        <a:t>has </a:t>
                      </a:r>
                      <a:r>
                        <a:rPr sz="900" dirty="0">
                          <a:latin typeface="Trebuchet MS"/>
                          <a:cs typeface="Trebuchet MS"/>
                        </a:rPr>
                        <a:t>not reported the </a:t>
                      </a:r>
                      <a:r>
                        <a:rPr sz="900" spc="-5" dirty="0">
                          <a:latin typeface="Trebuchet MS"/>
                          <a:cs typeface="Trebuchet MS"/>
                        </a:rPr>
                        <a:t>same </a:t>
                      </a:r>
                      <a:r>
                        <a:rPr sz="900" dirty="0">
                          <a:latin typeface="Trebuchet MS"/>
                          <a:cs typeface="Trebuchet MS"/>
                        </a:rPr>
                        <a:t>till the </a:t>
                      </a:r>
                      <a:r>
                        <a:rPr sz="900" spc="5" dirty="0">
                          <a:latin typeface="Trebuchet MS"/>
                          <a:cs typeface="Trebuchet MS"/>
                        </a:rPr>
                        <a:t>filing </a:t>
                      </a:r>
                      <a:r>
                        <a:rPr sz="900" dirty="0">
                          <a:latin typeface="Trebuchet MS"/>
                          <a:cs typeface="Trebuchet MS"/>
                        </a:rPr>
                        <a:t>of return for  the </a:t>
                      </a:r>
                      <a:r>
                        <a:rPr sz="900" spc="5" dirty="0">
                          <a:latin typeface="Trebuchet MS"/>
                          <a:cs typeface="Trebuchet MS"/>
                        </a:rPr>
                        <a:t>current </a:t>
                      </a:r>
                      <a:r>
                        <a:rPr sz="900" dirty="0">
                          <a:latin typeface="Trebuchet MS"/>
                          <a:cs typeface="Trebuchet MS"/>
                        </a:rPr>
                        <a:t>tax</a:t>
                      </a:r>
                      <a:r>
                        <a:rPr sz="900" spc="-100" dirty="0">
                          <a:latin typeface="Trebuchet MS"/>
                          <a:cs typeface="Trebuchet MS"/>
                        </a:rPr>
                        <a:t> </a:t>
                      </a:r>
                      <a:r>
                        <a:rPr sz="900" dirty="0">
                          <a:latin typeface="Trebuchet MS"/>
                          <a:cs typeface="Trebuchet MS"/>
                        </a:rPr>
                        <a:t>period</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28600">
                <a:tc gridSpan="15">
                  <a:txBody>
                    <a:bodyPr/>
                    <a:lstStyle/>
                    <a:p>
                      <a:pPr marL="97790">
                        <a:lnSpc>
                          <a:spcPct val="100000"/>
                        </a:lnSpc>
                        <a:spcBef>
                          <a:spcPts val="345"/>
                        </a:spcBef>
                      </a:pPr>
                      <a:r>
                        <a:rPr sz="900" b="1" dirty="0">
                          <a:latin typeface="Trebuchet MS"/>
                          <a:cs typeface="Trebuchet MS"/>
                        </a:rPr>
                        <a:t>4.</a:t>
                      </a:r>
                      <a:r>
                        <a:rPr sz="900" b="1" spc="-5" dirty="0">
                          <a:latin typeface="Trebuchet MS"/>
                          <a:cs typeface="Trebuchet MS"/>
                        </a:rPr>
                        <a:t> Details</a:t>
                      </a:r>
                      <a:r>
                        <a:rPr sz="900" b="1" spc="-10" dirty="0">
                          <a:latin typeface="Trebuchet MS"/>
                          <a:cs typeface="Trebuchet MS"/>
                        </a:rPr>
                        <a:t> </a:t>
                      </a:r>
                      <a:r>
                        <a:rPr sz="900" b="1" spc="10" dirty="0">
                          <a:latin typeface="Trebuchet MS"/>
                          <a:cs typeface="Trebuchet MS"/>
                        </a:rPr>
                        <a:t>of</a:t>
                      </a:r>
                      <a:r>
                        <a:rPr sz="900" b="1" spc="-30" dirty="0">
                          <a:latin typeface="Trebuchet MS"/>
                          <a:cs typeface="Trebuchet MS"/>
                        </a:rPr>
                        <a:t> </a:t>
                      </a:r>
                      <a:r>
                        <a:rPr sz="900" b="1" spc="5" dirty="0">
                          <a:latin typeface="Trebuchet MS"/>
                          <a:cs typeface="Trebuchet MS"/>
                        </a:rPr>
                        <a:t>the </a:t>
                      </a:r>
                      <a:r>
                        <a:rPr sz="900" b="1" spc="-5" dirty="0">
                          <a:latin typeface="Trebuchet MS"/>
                          <a:cs typeface="Trebuchet MS"/>
                        </a:rPr>
                        <a:t>supplies</a:t>
                      </a:r>
                      <a:r>
                        <a:rPr sz="900" b="1" spc="-10" dirty="0">
                          <a:latin typeface="Trebuchet MS"/>
                          <a:cs typeface="Trebuchet MS"/>
                        </a:rPr>
                        <a:t> </a:t>
                      </a:r>
                      <a:r>
                        <a:rPr sz="900" b="1" spc="5" dirty="0">
                          <a:latin typeface="Trebuchet MS"/>
                          <a:cs typeface="Trebuchet MS"/>
                        </a:rPr>
                        <a:t>made</a:t>
                      </a:r>
                      <a:r>
                        <a:rPr sz="900" b="1" spc="-20" dirty="0">
                          <a:latin typeface="Trebuchet MS"/>
                          <a:cs typeface="Trebuchet MS"/>
                        </a:rPr>
                        <a:t> </a:t>
                      </a:r>
                      <a:r>
                        <a:rPr sz="900" b="1" dirty="0">
                          <a:latin typeface="Trebuchet MS"/>
                          <a:cs typeface="Trebuchet MS"/>
                        </a:rPr>
                        <a:t>through</a:t>
                      </a:r>
                      <a:r>
                        <a:rPr sz="900" b="1" spc="-15" dirty="0">
                          <a:latin typeface="Trebuchet MS"/>
                          <a:cs typeface="Trebuchet MS"/>
                        </a:rPr>
                        <a:t> </a:t>
                      </a:r>
                      <a:r>
                        <a:rPr sz="900" b="1" dirty="0">
                          <a:latin typeface="Trebuchet MS"/>
                          <a:cs typeface="Trebuchet MS"/>
                        </a:rPr>
                        <a:t>e-commerce</a:t>
                      </a:r>
                      <a:r>
                        <a:rPr sz="900" b="1" spc="-70" dirty="0">
                          <a:latin typeface="Trebuchet MS"/>
                          <a:cs typeface="Trebuchet MS"/>
                        </a:rPr>
                        <a:t> </a:t>
                      </a:r>
                      <a:r>
                        <a:rPr sz="900" b="1" dirty="0">
                          <a:latin typeface="Trebuchet MS"/>
                          <a:cs typeface="Trebuchet MS"/>
                        </a:rPr>
                        <a:t>operators</a:t>
                      </a:r>
                      <a:r>
                        <a:rPr sz="900" b="1" spc="-30" dirty="0">
                          <a:latin typeface="Trebuchet MS"/>
                          <a:cs typeface="Trebuchet MS"/>
                        </a:rPr>
                        <a:t> </a:t>
                      </a:r>
                      <a:r>
                        <a:rPr sz="900" b="1" spc="-5" dirty="0">
                          <a:latin typeface="Trebuchet MS"/>
                          <a:cs typeface="Trebuchet MS"/>
                        </a:rPr>
                        <a:t>liable</a:t>
                      </a:r>
                      <a:r>
                        <a:rPr sz="900" b="1" spc="-25" dirty="0">
                          <a:latin typeface="Trebuchet MS"/>
                          <a:cs typeface="Trebuchet MS"/>
                        </a:rPr>
                        <a:t> </a:t>
                      </a:r>
                      <a:r>
                        <a:rPr sz="900" b="1" dirty="0">
                          <a:latin typeface="Trebuchet MS"/>
                          <a:cs typeface="Trebuchet MS"/>
                        </a:rPr>
                        <a:t>to</a:t>
                      </a:r>
                      <a:r>
                        <a:rPr sz="900" b="1" spc="10" dirty="0">
                          <a:latin typeface="Trebuchet MS"/>
                          <a:cs typeface="Trebuchet MS"/>
                        </a:rPr>
                        <a:t> </a:t>
                      </a:r>
                      <a:r>
                        <a:rPr sz="900" b="1" spc="-5" dirty="0">
                          <a:latin typeface="Trebuchet MS"/>
                          <a:cs typeface="Trebuchet MS"/>
                        </a:rPr>
                        <a:t>collect</a:t>
                      </a:r>
                      <a:r>
                        <a:rPr sz="900" b="1" dirty="0">
                          <a:latin typeface="Trebuchet MS"/>
                          <a:cs typeface="Trebuchet MS"/>
                        </a:rPr>
                        <a:t> tax under</a:t>
                      </a:r>
                      <a:r>
                        <a:rPr sz="900" b="1" spc="15" dirty="0">
                          <a:latin typeface="Trebuchet MS"/>
                          <a:cs typeface="Trebuchet MS"/>
                        </a:rPr>
                        <a:t> </a:t>
                      </a:r>
                      <a:r>
                        <a:rPr sz="900" b="1" dirty="0">
                          <a:latin typeface="Trebuchet MS"/>
                          <a:cs typeface="Trebuchet MS"/>
                        </a:rPr>
                        <a:t>section</a:t>
                      </a:r>
                      <a:r>
                        <a:rPr sz="900" b="1" spc="-10" dirty="0">
                          <a:latin typeface="Trebuchet MS"/>
                          <a:cs typeface="Trebuchet MS"/>
                        </a:rPr>
                        <a:t> </a:t>
                      </a:r>
                      <a:r>
                        <a:rPr sz="900" b="1" dirty="0">
                          <a:latin typeface="Trebuchet MS"/>
                          <a:cs typeface="Trebuchet MS"/>
                        </a:rPr>
                        <a:t>52</a:t>
                      </a:r>
                      <a:r>
                        <a:rPr sz="900" b="1" spc="-5" dirty="0">
                          <a:latin typeface="Trebuchet MS"/>
                          <a:cs typeface="Trebuchet MS"/>
                        </a:rPr>
                        <a:t> </a:t>
                      </a:r>
                      <a:r>
                        <a:rPr sz="900" b="1" dirty="0">
                          <a:latin typeface="Trebuchet MS"/>
                          <a:cs typeface="Trebuchet MS"/>
                        </a:rPr>
                        <a:t>(out</a:t>
                      </a:r>
                      <a:r>
                        <a:rPr sz="900" b="1" spc="-5" dirty="0">
                          <a:latin typeface="Trebuchet MS"/>
                          <a:cs typeface="Trebuchet MS"/>
                        </a:rPr>
                        <a:t> </a:t>
                      </a:r>
                      <a:r>
                        <a:rPr sz="900" b="1" spc="10" dirty="0">
                          <a:latin typeface="Trebuchet MS"/>
                          <a:cs typeface="Trebuchet MS"/>
                        </a:rPr>
                        <a:t>of</a:t>
                      </a:r>
                      <a:r>
                        <a:rPr sz="900" b="1" dirty="0">
                          <a:latin typeface="Trebuchet MS"/>
                          <a:cs typeface="Trebuchet MS"/>
                        </a:rPr>
                        <a:t> </a:t>
                      </a:r>
                      <a:r>
                        <a:rPr sz="900" b="1" spc="-5" dirty="0">
                          <a:latin typeface="Trebuchet MS"/>
                          <a:cs typeface="Trebuchet MS"/>
                        </a:rPr>
                        <a:t>any</a:t>
                      </a:r>
                      <a:r>
                        <a:rPr sz="900" b="1" spc="-10" dirty="0">
                          <a:latin typeface="Trebuchet MS"/>
                          <a:cs typeface="Trebuchet MS"/>
                        </a:rPr>
                        <a:t> </a:t>
                      </a:r>
                      <a:r>
                        <a:rPr sz="900" b="1" dirty="0">
                          <a:latin typeface="Trebuchet MS"/>
                          <a:cs typeface="Trebuchet MS"/>
                        </a:rPr>
                        <a:t>outward</a:t>
                      </a:r>
                      <a:r>
                        <a:rPr sz="900" b="1" spc="-25" dirty="0">
                          <a:latin typeface="Trebuchet MS"/>
                          <a:cs typeface="Trebuchet MS"/>
                        </a:rPr>
                        <a:t> </a:t>
                      </a:r>
                      <a:r>
                        <a:rPr sz="900" b="1" spc="-5" dirty="0">
                          <a:latin typeface="Trebuchet MS"/>
                          <a:cs typeface="Trebuchet MS"/>
                        </a:rPr>
                        <a:t>supplies</a:t>
                      </a:r>
                      <a:r>
                        <a:rPr sz="900" b="1" spc="15" dirty="0">
                          <a:latin typeface="Trebuchet MS"/>
                          <a:cs typeface="Trebuchet MS"/>
                        </a:rPr>
                        <a:t> </a:t>
                      </a:r>
                      <a:r>
                        <a:rPr sz="900" b="1" dirty="0">
                          <a:latin typeface="Trebuchet MS"/>
                          <a:cs typeface="Trebuchet MS"/>
                        </a:rPr>
                        <a:t>declared</a:t>
                      </a:r>
                      <a:r>
                        <a:rPr sz="900" b="1" spc="-25" dirty="0">
                          <a:latin typeface="Trebuchet MS"/>
                          <a:cs typeface="Trebuchet MS"/>
                        </a:rPr>
                        <a:t> </a:t>
                      </a:r>
                      <a:r>
                        <a:rPr sz="900" b="1" dirty="0">
                          <a:latin typeface="Trebuchet MS"/>
                          <a:cs typeface="Trebuchet MS"/>
                        </a:rPr>
                        <a:t>in</a:t>
                      </a:r>
                      <a:r>
                        <a:rPr sz="900" b="1" spc="-15" dirty="0">
                          <a:latin typeface="Trebuchet MS"/>
                          <a:cs typeface="Trebuchet MS"/>
                        </a:rPr>
                        <a:t> </a:t>
                      </a:r>
                      <a:r>
                        <a:rPr sz="900" b="1" spc="-5" dirty="0">
                          <a:latin typeface="Trebuchet MS"/>
                          <a:cs typeface="Trebuchet MS"/>
                        </a:rPr>
                        <a:t>table</a:t>
                      </a:r>
                      <a:r>
                        <a:rPr sz="900" b="1" spc="5" dirty="0">
                          <a:latin typeface="Trebuchet MS"/>
                          <a:cs typeface="Trebuchet MS"/>
                        </a:rPr>
                        <a:t> </a:t>
                      </a:r>
                      <a:r>
                        <a:rPr sz="900" b="1" dirty="0">
                          <a:latin typeface="Trebuchet MS"/>
                          <a:cs typeface="Trebuchet MS"/>
                        </a:rPr>
                        <a:t>3)</a:t>
                      </a:r>
                      <a:endParaRPr sz="900" dirty="0">
                        <a:latin typeface="Trebuchet MS"/>
                        <a:cs typeface="Trebuchet MS"/>
                      </a:endParaRPr>
                    </a:p>
                  </a:txBody>
                  <a:tcPr marL="0" marR="0" marT="4381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
        <p:nvSpPr>
          <p:cNvPr id="7" name="Slide Number Placeholder 6">
            <a:extLst>
              <a:ext uri="{FF2B5EF4-FFF2-40B4-BE49-F238E27FC236}">
                <a16:creationId xmlns:a16="http://schemas.microsoft.com/office/drawing/2014/main" id="{EFCABA18-89B5-487E-95AA-48BDD0D971E2}"/>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38</a:t>
            </a:fld>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6881876" y="697179"/>
            <a:ext cx="1830070" cy="421005"/>
          </a:xfrm>
          <a:prstGeom prst="rect">
            <a:avLst/>
          </a:prstGeom>
        </p:spPr>
        <p:txBody>
          <a:bodyPr vert="horz" wrap="square" lIns="0" tIns="12065" rIns="0" bIns="0" rtlCol="0">
            <a:spAutoFit/>
          </a:bodyPr>
          <a:lstStyle/>
          <a:p>
            <a:pPr marL="12700">
              <a:lnSpc>
                <a:spcPct val="100000"/>
              </a:lnSpc>
              <a:spcBef>
                <a:spcPts val="95"/>
              </a:spcBef>
            </a:pPr>
            <a:r>
              <a:rPr spc="-15" dirty="0"/>
              <a:t>APPENDIX</a:t>
            </a:r>
            <a:r>
              <a:rPr spc="10" dirty="0"/>
              <a:t> </a:t>
            </a:r>
            <a:r>
              <a:rPr spc="-5" dirty="0"/>
              <a:t>B</a:t>
            </a:r>
          </a:p>
        </p:txBody>
      </p:sp>
      <p:graphicFrame>
        <p:nvGraphicFramePr>
          <p:cNvPr id="4" name="object 4"/>
          <p:cNvGraphicFramePr>
            <a:graphicFrameLocks noGrp="1"/>
          </p:cNvGraphicFramePr>
          <p:nvPr/>
        </p:nvGraphicFramePr>
        <p:xfrm>
          <a:off x="317500" y="1390650"/>
          <a:ext cx="8469621" cy="3478530"/>
        </p:xfrm>
        <a:graphic>
          <a:graphicData uri="http://schemas.openxmlformats.org/drawingml/2006/table">
            <a:tbl>
              <a:tblPr firstRow="1" bandRow="1">
                <a:tableStyleId>{2D5ABB26-0587-4C30-8999-92F81FD0307C}</a:tableStyleId>
              </a:tblPr>
              <a:tblGrid>
                <a:gridCol w="470534">
                  <a:extLst>
                    <a:ext uri="{9D8B030D-6E8A-4147-A177-3AD203B41FA5}">
                      <a16:colId xmlns:a16="http://schemas.microsoft.com/office/drawing/2014/main" val="20000"/>
                    </a:ext>
                  </a:extLst>
                </a:gridCol>
                <a:gridCol w="470534">
                  <a:extLst>
                    <a:ext uri="{9D8B030D-6E8A-4147-A177-3AD203B41FA5}">
                      <a16:colId xmlns:a16="http://schemas.microsoft.com/office/drawing/2014/main" val="20001"/>
                    </a:ext>
                  </a:extLst>
                </a:gridCol>
                <a:gridCol w="470534">
                  <a:extLst>
                    <a:ext uri="{9D8B030D-6E8A-4147-A177-3AD203B41FA5}">
                      <a16:colId xmlns:a16="http://schemas.microsoft.com/office/drawing/2014/main" val="20002"/>
                    </a:ext>
                  </a:extLst>
                </a:gridCol>
                <a:gridCol w="470534">
                  <a:extLst>
                    <a:ext uri="{9D8B030D-6E8A-4147-A177-3AD203B41FA5}">
                      <a16:colId xmlns:a16="http://schemas.microsoft.com/office/drawing/2014/main" val="20003"/>
                    </a:ext>
                  </a:extLst>
                </a:gridCol>
                <a:gridCol w="470535">
                  <a:extLst>
                    <a:ext uri="{9D8B030D-6E8A-4147-A177-3AD203B41FA5}">
                      <a16:colId xmlns:a16="http://schemas.microsoft.com/office/drawing/2014/main" val="20004"/>
                    </a:ext>
                  </a:extLst>
                </a:gridCol>
                <a:gridCol w="470535">
                  <a:extLst>
                    <a:ext uri="{9D8B030D-6E8A-4147-A177-3AD203B41FA5}">
                      <a16:colId xmlns:a16="http://schemas.microsoft.com/office/drawing/2014/main" val="20005"/>
                    </a:ext>
                  </a:extLst>
                </a:gridCol>
                <a:gridCol w="470535">
                  <a:extLst>
                    <a:ext uri="{9D8B030D-6E8A-4147-A177-3AD203B41FA5}">
                      <a16:colId xmlns:a16="http://schemas.microsoft.com/office/drawing/2014/main" val="20006"/>
                    </a:ext>
                  </a:extLst>
                </a:gridCol>
                <a:gridCol w="470535">
                  <a:extLst>
                    <a:ext uri="{9D8B030D-6E8A-4147-A177-3AD203B41FA5}">
                      <a16:colId xmlns:a16="http://schemas.microsoft.com/office/drawing/2014/main" val="20007"/>
                    </a:ext>
                  </a:extLst>
                </a:gridCol>
                <a:gridCol w="470535">
                  <a:extLst>
                    <a:ext uri="{9D8B030D-6E8A-4147-A177-3AD203B41FA5}">
                      <a16:colId xmlns:a16="http://schemas.microsoft.com/office/drawing/2014/main" val="20008"/>
                    </a:ext>
                  </a:extLst>
                </a:gridCol>
                <a:gridCol w="470535">
                  <a:extLst>
                    <a:ext uri="{9D8B030D-6E8A-4147-A177-3AD203B41FA5}">
                      <a16:colId xmlns:a16="http://schemas.microsoft.com/office/drawing/2014/main" val="20009"/>
                    </a:ext>
                  </a:extLst>
                </a:gridCol>
                <a:gridCol w="470535">
                  <a:extLst>
                    <a:ext uri="{9D8B030D-6E8A-4147-A177-3AD203B41FA5}">
                      <a16:colId xmlns:a16="http://schemas.microsoft.com/office/drawing/2014/main" val="20010"/>
                    </a:ext>
                  </a:extLst>
                </a:gridCol>
                <a:gridCol w="470535">
                  <a:extLst>
                    <a:ext uri="{9D8B030D-6E8A-4147-A177-3AD203B41FA5}">
                      <a16:colId xmlns:a16="http://schemas.microsoft.com/office/drawing/2014/main" val="20011"/>
                    </a:ext>
                  </a:extLst>
                </a:gridCol>
                <a:gridCol w="470535">
                  <a:extLst>
                    <a:ext uri="{9D8B030D-6E8A-4147-A177-3AD203B41FA5}">
                      <a16:colId xmlns:a16="http://schemas.microsoft.com/office/drawing/2014/main" val="20012"/>
                    </a:ext>
                  </a:extLst>
                </a:gridCol>
                <a:gridCol w="470534">
                  <a:extLst>
                    <a:ext uri="{9D8B030D-6E8A-4147-A177-3AD203B41FA5}">
                      <a16:colId xmlns:a16="http://schemas.microsoft.com/office/drawing/2014/main" val="20013"/>
                    </a:ext>
                  </a:extLst>
                </a:gridCol>
                <a:gridCol w="470534">
                  <a:extLst>
                    <a:ext uri="{9D8B030D-6E8A-4147-A177-3AD203B41FA5}">
                      <a16:colId xmlns:a16="http://schemas.microsoft.com/office/drawing/2014/main" val="20014"/>
                    </a:ext>
                  </a:extLst>
                </a:gridCol>
                <a:gridCol w="470534">
                  <a:extLst>
                    <a:ext uri="{9D8B030D-6E8A-4147-A177-3AD203B41FA5}">
                      <a16:colId xmlns:a16="http://schemas.microsoft.com/office/drawing/2014/main" val="20015"/>
                    </a:ext>
                  </a:extLst>
                </a:gridCol>
                <a:gridCol w="470534">
                  <a:extLst>
                    <a:ext uri="{9D8B030D-6E8A-4147-A177-3AD203B41FA5}">
                      <a16:colId xmlns:a16="http://schemas.microsoft.com/office/drawing/2014/main" val="20016"/>
                    </a:ext>
                  </a:extLst>
                </a:gridCol>
                <a:gridCol w="470534">
                  <a:extLst>
                    <a:ext uri="{9D8B030D-6E8A-4147-A177-3AD203B41FA5}">
                      <a16:colId xmlns:a16="http://schemas.microsoft.com/office/drawing/2014/main" val="20017"/>
                    </a:ext>
                  </a:extLst>
                </a:gridCol>
              </a:tblGrid>
              <a:tr h="370205">
                <a:tc gridSpan="18">
                  <a:txBody>
                    <a:bodyPr/>
                    <a:lstStyle/>
                    <a:p>
                      <a:pPr marL="97790">
                        <a:lnSpc>
                          <a:spcPct val="100000"/>
                        </a:lnSpc>
                        <a:spcBef>
                          <a:spcPts val="890"/>
                        </a:spcBef>
                      </a:pPr>
                      <a:r>
                        <a:rPr sz="900" b="1" spc="5" dirty="0">
                          <a:solidFill>
                            <a:srgbClr val="FFFFFF"/>
                          </a:solidFill>
                          <a:latin typeface="Trebuchet MS"/>
                          <a:cs typeface="Trebuchet MS"/>
                        </a:rPr>
                        <a:t>FORM GST</a:t>
                      </a:r>
                      <a:r>
                        <a:rPr sz="900" b="1" spc="-35" dirty="0">
                          <a:solidFill>
                            <a:srgbClr val="FFFFFF"/>
                          </a:solidFill>
                          <a:latin typeface="Trebuchet MS"/>
                          <a:cs typeface="Trebuchet MS"/>
                        </a:rPr>
                        <a:t> </a:t>
                      </a:r>
                      <a:r>
                        <a:rPr sz="900" b="1" dirty="0">
                          <a:solidFill>
                            <a:srgbClr val="FFFFFF"/>
                          </a:solidFill>
                          <a:latin typeface="Trebuchet MS"/>
                          <a:cs typeface="Trebuchet MS"/>
                        </a:rPr>
                        <a:t>ANX-2</a:t>
                      </a:r>
                      <a:endParaRPr sz="900" dirty="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205">
                <a:tc rowSpan="2">
                  <a:txBody>
                    <a:bodyPr/>
                    <a:lstStyle/>
                    <a:p>
                      <a:pPr>
                        <a:lnSpc>
                          <a:spcPct val="100000"/>
                        </a:lnSpc>
                      </a:pPr>
                      <a:endParaRPr sz="1000">
                        <a:latin typeface="Times New Roman"/>
                        <a:cs typeface="Times New Roman"/>
                      </a:endParaRPr>
                    </a:p>
                    <a:p>
                      <a:pPr>
                        <a:lnSpc>
                          <a:spcPct val="100000"/>
                        </a:lnSpc>
                        <a:spcBef>
                          <a:spcPts val="15"/>
                        </a:spcBef>
                      </a:pPr>
                      <a:endParaRPr sz="1150">
                        <a:latin typeface="Times New Roman"/>
                        <a:cs typeface="Times New Roman"/>
                      </a:endParaRPr>
                    </a:p>
                    <a:p>
                      <a:pPr marL="121920">
                        <a:lnSpc>
                          <a:spcPct val="100000"/>
                        </a:lnSpc>
                      </a:pPr>
                      <a:r>
                        <a:rPr sz="900" dirty="0">
                          <a:solidFill>
                            <a:srgbClr val="FFFFFF"/>
                          </a:solidFill>
                          <a:latin typeface="Trebuchet MS"/>
                          <a:cs typeface="Trebuchet MS"/>
                        </a:rPr>
                        <a:t>GSTI</a:t>
                      </a:r>
                      <a:endParaRPr sz="900">
                        <a:latin typeface="Trebuchet MS"/>
                        <a:cs typeface="Trebuchet MS"/>
                      </a:endParaRPr>
                    </a:p>
                    <a:p>
                      <a:pPr marL="100965" marR="81915" indent="-1905" algn="ctr">
                        <a:lnSpc>
                          <a:spcPct val="100000"/>
                        </a:lnSpc>
                      </a:pPr>
                      <a:r>
                        <a:rPr sz="900" spc="5" dirty="0">
                          <a:solidFill>
                            <a:srgbClr val="FFFFFF"/>
                          </a:solidFill>
                          <a:latin typeface="Trebuchet MS"/>
                          <a:cs typeface="Trebuchet MS"/>
                        </a:rPr>
                        <a:t>N </a:t>
                      </a:r>
                      <a:r>
                        <a:rPr sz="900" spc="-5" dirty="0">
                          <a:solidFill>
                            <a:srgbClr val="FFFFFF"/>
                          </a:solidFill>
                          <a:latin typeface="Trebuchet MS"/>
                          <a:cs typeface="Trebuchet MS"/>
                        </a:rPr>
                        <a:t>of  </a:t>
                      </a:r>
                      <a:r>
                        <a:rPr sz="900" spc="-10" dirty="0">
                          <a:solidFill>
                            <a:srgbClr val="FFFFFF"/>
                          </a:solidFill>
                          <a:latin typeface="Trebuchet MS"/>
                          <a:cs typeface="Trebuchet MS"/>
                        </a:rPr>
                        <a:t>s</a:t>
                      </a:r>
                      <a:r>
                        <a:rPr sz="900" spc="5" dirty="0">
                          <a:solidFill>
                            <a:srgbClr val="FFFFFF"/>
                          </a:solidFill>
                          <a:latin typeface="Trebuchet MS"/>
                          <a:cs typeface="Trebuchet MS"/>
                        </a:rPr>
                        <a:t>u</a:t>
                      </a:r>
                      <a:r>
                        <a:rPr sz="900" spc="-5" dirty="0">
                          <a:solidFill>
                            <a:srgbClr val="FFFFFF"/>
                          </a:solidFill>
                          <a:latin typeface="Trebuchet MS"/>
                          <a:cs typeface="Trebuchet MS"/>
                        </a:rPr>
                        <a:t>pp</a:t>
                      </a:r>
                      <a:r>
                        <a:rPr sz="900" dirty="0">
                          <a:solidFill>
                            <a:srgbClr val="FFFFFF"/>
                          </a:solidFill>
                          <a:latin typeface="Trebuchet MS"/>
                          <a:cs typeface="Trebuchet MS"/>
                        </a:rPr>
                        <a:t>l  </a:t>
                      </a:r>
                      <a:r>
                        <a:rPr sz="900" spc="5" dirty="0">
                          <a:solidFill>
                            <a:srgbClr val="FFFFFF"/>
                          </a:solidFill>
                          <a:latin typeface="Trebuchet MS"/>
                          <a:cs typeface="Trebuchet MS"/>
                        </a:rPr>
                        <a:t>ier,  </a:t>
                      </a:r>
                      <a:r>
                        <a:rPr sz="900" dirty="0">
                          <a:solidFill>
                            <a:srgbClr val="FFFFFF"/>
                          </a:solidFill>
                          <a:latin typeface="Trebuchet MS"/>
                          <a:cs typeface="Trebuchet MS"/>
                        </a:rPr>
                        <a:t>if  </a:t>
                      </a:r>
                      <a:r>
                        <a:rPr sz="900" spc="-5" dirty="0">
                          <a:solidFill>
                            <a:srgbClr val="FFFFFF"/>
                          </a:solidFill>
                          <a:latin typeface="Trebuchet MS"/>
                          <a:cs typeface="Trebuchet MS"/>
                        </a:rPr>
                        <a:t>app</a:t>
                      </a:r>
                      <a:r>
                        <a:rPr sz="900" spc="-10" dirty="0">
                          <a:solidFill>
                            <a:srgbClr val="FFFFFF"/>
                          </a:solidFill>
                          <a:latin typeface="Trebuchet MS"/>
                          <a:cs typeface="Trebuchet MS"/>
                        </a:rPr>
                        <a:t>l</a:t>
                      </a:r>
                      <a:r>
                        <a:rPr sz="900" dirty="0">
                          <a:solidFill>
                            <a:srgbClr val="FFFFFF"/>
                          </a:solidFill>
                          <a:latin typeface="Trebuchet MS"/>
                          <a:cs typeface="Trebuchet MS"/>
                        </a:rPr>
                        <a:t>i  c</a:t>
                      </a:r>
                      <a:r>
                        <a:rPr sz="900" spc="-5" dirty="0">
                          <a:solidFill>
                            <a:srgbClr val="FFFFFF"/>
                          </a:solidFill>
                          <a:latin typeface="Trebuchet MS"/>
                          <a:cs typeface="Trebuchet MS"/>
                        </a:rPr>
                        <a:t>ab</a:t>
                      </a:r>
                      <a:r>
                        <a:rPr sz="900" spc="-10" dirty="0">
                          <a:solidFill>
                            <a:srgbClr val="FFFFFF"/>
                          </a:solidFill>
                          <a:latin typeface="Trebuchet MS"/>
                          <a:cs typeface="Trebuchet MS"/>
                        </a:rPr>
                        <a:t>l</a:t>
                      </a:r>
                      <a:r>
                        <a:rPr sz="900" dirty="0">
                          <a:solidFill>
                            <a:srgbClr val="FFFFFF"/>
                          </a:solidFill>
                          <a:latin typeface="Trebuchet MS"/>
                          <a:cs typeface="Trebuchet MS"/>
                        </a:rPr>
                        <a:t>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97155" marR="78740" indent="635" algn="ctr">
                        <a:lnSpc>
                          <a:spcPct val="100000"/>
                        </a:lnSpc>
                        <a:spcBef>
                          <a:spcPts val="5"/>
                        </a:spcBef>
                      </a:pPr>
                      <a:r>
                        <a:rPr sz="900" spc="5" dirty="0">
                          <a:solidFill>
                            <a:srgbClr val="FFFFFF"/>
                          </a:solidFill>
                          <a:latin typeface="Trebuchet MS"/>
                          <a:cs typeface="Trebuchet MS"/>
                        </a:rPr>
                        <a:t>Trad  e   n</a:t>
                      </a:r>
                      <a:r>
                        <a:rPr sz="900" dirty="0">
                          <a:solidFill>
                            <a:srgbClr val="FFFFFF"/>
                          </a:solidFill>
                          <a:latin typeface="Trebuchet MS"/>
                          <a:cs typeface="Trebuchet MS"/>
                        </a:rPr>
                        <a:t>a</a:t>
                      </a:r>
                      <a:r>
                        <a:rPr sz="900" spc="10" dirty="0">
                          <a:solidFill>
                            <a:srgbClr val="FFFFFF"/>
                          </a:solidFill>
                          <a:latin typeface="Trebuchet MS"/>
                          <a:cs typeface="Trebuchet MS"/>
                        </a:rPr>
                        <a:t>m</a:t>
                      </a:r>
                      <a:r>
                        <a:rPr sz="900" dirty="0">
                          <a:solidFill>
                            <a:srgbClr val="FFFFFF"/>
                          </a:solidFill>
                          <a:latin typeface="Trebuchet MS"/>
                          <a:cs typeface="Trebuchet MS"/>
                        </a:rPr>
                        <a:t>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marL="97155" marR="78740" indent="-635" algn="ctr">
                        <a:lnSpc>
                          <a:spcPct val="100000"/>
                        </a:lnSpc>
                        <a:spcBef>
                          <a:spcPts val="330"/>
                        </a:spcBef>
                      </a:pPr>
                      <a:r>
                        <a:rPr sz="900" dirty="0">
                          <a:solidFill>
                            <a:srgbClr val="FFFFFF"/>
                          </a:solidFill>
                          <a:latin typeface="Trebuchet MS"/>
                          <a:cs typeface="Trebuchet MS"/>
                        </a:rPr>
                        <a:t>Ta</a:t>
                      </a:r>
                      <a:r>
                        <a:rPr sz="900" spc="-5" dirty="0">
                          <a:solidFill>
                            <a:srgbClr val="FFFFFF"/>
                          </a:solidFill>
                          <a:latin typeface="Trebuchet MS"/>
                          <a:cs typeface="Trebuchet MS"/>
                        </a:rPr>
                        <a:t>b</a:t>
                      </a:r>
                      <a:r>
                        <a:rPr sz="900" spc="-30" dirty="0">
                          <a:solidFill>
                            <a:srgbClr val="FFFFFF"/>
                          </a:solidFill>
                          <a:latin typeface="Trebuchet MS"/>
                          <a:cs typeface="Trebuchet MS"/>
                        </a:rPr>
                        <a:t>l</a:t>
                      </a:r>
                      <a:r>
                        <a:rPr sz="900" dirty="0">
                          <a:solidFill>
                            <a:srgbClr val="FFFFFF"/>
                          </a:solidFill>
                          <a:latin typeface="Trebuchet MS"/>
                          <a:cs typeface="Trebuchet MS"/>
                        </a:rPr>
                        <a:t>e  of  F</a:t>
                      </a:r>
                      <a:r>
                        <a:rPr sz="900" spc="10" dirty="0">
                          <a:solidFill>
                            <a:srgbClr val="FFFFFF"/>
                          </a:solidFill>
                          <a:latin typeface="Trebuchet MS"/>
                          <a:cs typeface="Trebuchet MS"/>
                        </a:rPr>
                        <a:t>O</a:t>
                      </a:r>
                      <a:r>
                        <a:rPr sz="900" spc="-30" dirty="0">
                          <a:solidFill>
                            <a:srgbClr val="FFFFFF"/>
                          </a:solidFill>
                          <a:latin typeface="Trebuchet MS"/>
                          <a:cs typeface="Trebuchet MS"/>
                        </a:rPr>
                        <a:t>R</a:t>
                      </a:r>
                      <a:r>
                        <a:rPr sz="900" dirty="0">
                          <a:solidFill>
                            <a:srgbClr val="FFFFFF"/>
                          </a:solidFill>
                          <a:latin typeface="Trebuchet MS"/>
                          <a:cs typeface="Trebuchet MS"/>
                        </a:rPr>
                        <a:t>M  </a:t>
                      </a:r>
                      <a:r>
                        <a:rPr sz="900" spc="5" dirty="0">
                          <a:solidFill>
                            <a:srgbClr val="FFFFFF"/>
                          </a:solidFill>
                          <a:latin typeface="Trebuchet MS"/>
                          <a:cs typeface="Trebuchet MS"/>
                        </a:rPr>
                        <a:t>GST  </a:t>
                      </a:r>
                      <a:r>
                        <a:rPr sz="900" dirty="0">
                          <a:solidFill>
                            <a:srgbClr val="FFFFFF"/>
                          </a:solidFill>
                          <a:latin typeface="Trebuchet MS"/>
                          <a:cs typeface="Trebuchet MS"/>
                        </a:rPr>
                        <a:t>ANX-  </a:t>
                      </a:r>
                      <a:r>
                        <a:rPr sz="900" spc="5" dirty="0">
                          <a:solidFill>
                            <a:srgbClr val="FFFFFF"/>
                          </a:solidFill>
                          <a:latin typeface="Trebuchet MS"/>
                          <a:cs typeface="Trebuchet MS"/>
                        </a:rPr>
                        <a:t>1   (3B,  </a:t>
                      </a:r>
                      <a:r>
                        <a:rPr sz="900" dirty="0">
                          <a:solidFill>
                            <a:srgbClr val="FFFFFF"/>
                          </a:solidFill>
                          <a:latin typeface="Trebuchet MS"/>
                          <a:cs typeface="Trebuchet MS"/>
                        </a:rPr>
                        <a:t>3E,</a:t>
                      </a:r>
                      <a:endParaRPr sz="900">
                        <a:latin typeface="Trebuchet MS"/>
                        <a:cs typeface="Trebuchet MS"/>
                      </a:endParaRPr>
                    </a:p>
                    <a:p>
                      <a:pPr marL="11430" algn="ctr">
                        <a:lnSpc>
                          <a:spcPct val="100000"/>
                        </a:lnSpc>
                        <a:spcBef>
                          <a:spcPts val="5"/>
                        </a:spcBef>
                      </a:pPr>
                      <a:r>
                        <a:rPr sz="900" spc="5" dirty="0">
                          <a:solidFill>
                            <a:srgbClr val="FFFFFF"/>
                          </a:solidFill>
                          <a:latin typeface="Trebuchet MS"/>
                          <a:cs typeface="Trebuchet MS"/>
                        </a:rPr>
                        <a:t>3F</a:t>
                      </a:r>
                      <a:endParaRPr sz="900">
                        <a:latin typeface="Trebuchet MS"/>
                        <a:cs typeface="Trebuchet MS"/>
                      </a:endParaRPr>
                    </a:p>
                    <a:p>
                      <a:pPr marL="146050" marR="126364" algn="ctr">
                        <a:lnSpc>
                          <a:spcPct val="100000"/>
                        </a:lnSpc>
                      </a:pPr>
                      <a:r>
                        <a:rPr sz="900" spc="-5" dirty="0">
                          <a:solidFill>
                            <a:srgbClr val="FFFFFF"/>
                          </a:solidFill>
                          <a:latin typeface="Trebuchet MS"/>
                          <a:cs typeface="Trebuchet MS"/>
                        </a:rPr>
                        <a:t>a</a:t>
                      </a:r>
                      <a:r>
                        <a:rPr sz="900" spc="5" dirty="0">
                          <a:solidFill>
                            <a:srgbClr val="FFFFFF"/>
                          </a:solidFill>
                          <a:latin typeface="Trebuchet MS"/>
                          <a:cs typeface="Trebuchet MS"/>
                        </a:rPr>
                        <a:t>n</a:t>
                      </a:r>
                      <a:r>
                        <a:rPr sz="900" dirty="0">
                          <a:solidFill>
                            <a:srgbClr val="FFFFFF"/>
                          </a:solidFill>
                          <a:latin typeface="Trebuchet MS"/>
                          <a:cs typeface="Trebuchet MS"/>
                        </a:rPr>
                        <a:t>d  </a:t>
                      </a:r>
                      <a:r>
                        <a:rPr sz="900" spc="-5" dirty="0">
                          <a:solidFill>
                            <a:srgbClr val="FFFFFF"/>
                          </a:solidFill>
                          <a:latin typeface="Trebuchet MS"/>
                          <a:cs typeface="Trebuchet MS"/>
                        </a:rPr>
                        <a:t>3</a:t>
                      </a:r>
                      <a:r>
                        <a:rPr sz="900" spc="5" dirty="0">
                          <a:solidFill>
                            <a:srgbClr val="FFFFFF"/>
                          </a:solidFill>
                          <a:latin typeface="Trebuchet MS"/>
                          <a:cs typeface="Trebuchet MS"/>
                        </a:rPr>
                        <a:t>G</a:t>
                      </a:r>
                      <a:r>
                        <a:rPr sz="900" dirty="0">
                          <a:solidFill>
                            <a:srgbClr val="FFFFFF"/>
                          </a:solidFill>
                          <a:latin typeface="Trebuchet MS"/>
                          <a:cs typeface="Trebuchet MS"/>
                        </a:rPr>
                        <a:t>)</a:t>
                      </a:r>
                      <a:endParaRPr sz="900">
                        <a:latin typeface="Trebuchet MS"/>
                        <a:cs typeface="Trebuchet MS"/>
                      </a:endParaRPr>
                    </a:p>
                  </a:txBody>
                  <a:tcPr marL="0" marR="0" marT="4191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00330" marR="80645" indent="-1905" algn="ctr">
                        <a:lnSpc>
                          <a:spcPct val="100000"/>
                        </a:lnSpc>
                        <a:spcBef>
                          <a:spcPts val="660"/>
                        </a:spcBef>
                      </a:pPr>
                      <a:r>
                        <a:rPr sz="900" spc="-10" dirty="0">
                          <a:solidFill>
                            <a:srgbClr val="FFFFFF"/>
                          </a:solidFill>
                          <a:latin typeface="Trebuchet MS"/>
                          <a:cs typeface="Trebuchet MS"/>
                        </a:rPr>
                        <a:t>Pl</a:t>
                      </a:r>
                      <a:r>
                        <a:rPr sz="900" spc="-5" dirty="0">
                          <a:solidFill>
                            <a:srgbClr val="FFFFFF"/>
                          </a:solidFill>
                          <a:latin typeface="Trebuchet MS"/>
                          <a:cs typeface="Trebuchet MS"/>
                        </a:rPr>
                        <a:t>a</a:t>
                      </a:r>
                      <a:r>
                        <a:rPr sz="900" dirty="0">
                          <a:solidFill>
                            <a:srgbClr val="FFFFFF"/>
                          </a:solidFill>
                          <a:latin typeface="Trebuchet MS"/>
                          <a:cs typeface="Trebuchet MS"/>
                        </a:rPr>
                        <a:t>ce  of  </a:t>
                      </a:r>
                      <a:r>
                        <a:rPr sz="900" spc="-10" dirty="0">
                          <a:solidFill>
                            <a:srgbClr val="FFFFFF"/>
                          </a:solidFill>
                          <a:latin typeface="Trebuchet MS"/>
                          <a:cs typeface="Trebuchet MS"/>
                        </a:rPr>
                        <a:t>S</a:t>
                      </a:r>
                      <a:r>
                        <a:rPr sz="900" spc="5" dirty="0">
                          <a:solidFill>
                            <a:srgbClr val="FFFFFF"/>
                          </a:solidFill>
                          <a:latin typeface="Trebuchet MS"/>
                          <a:cs typeface="Trebuchet MS"/>
                        </a:rPr>
                        <a:t>u</a:t>
                      </a:r>
                      <a:r>
                        <a:rPr sz="900" spc="-5" dirty="0">
                          <a:solidFill>
                            <a:srgbClr val="FFFFFF"/>
                          </a:solidFill>
                          <a:latin typeface="Trebuchet MS"/>
                          <a:cs typeface="Trebuchet MS"/>
                        </a:rPr>
                        <a:t>pp</a:t>
                      </a:r>
                      <a:r>
                        <a:rPr sz="900" dirty="0">
                          <a:solidFill>
                            <a:srgbClr val="FFFFFF"/>
                          </a:solidFill>
                          <a:latin typeface="Trebuchet MS"/>
                          <a:cs typeface="Trebuchet MS"/>
                        </a:rPr>
                        <a:t>l  </a:t>
                      </a:r>
                      <a:r>
                        <a:rPr sz="900" spc="5" dirty="0">
                          <a:solidFill>
                            <a:srgbClr val="FFFFFF"/>
                          </a:solidFill>
                          <a:latin typeface="Trebuchet MS"/>
                          <a:cs typeface="Trebuchet MS"/>
                        </a:rPr>
                        <a:t>y</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6">
                  <a:txBody>
                    <a:bodyPr/>
                    <a:lstStyle/>
                    <a:p>
                      <a:pPr marL="9525" algn="ctr">
                        <a:lnSpc>
                          <a:spcPct val="100000"/>
                        </a:lnSpc>
                        <a:spcBef>
                          <a:spcPts val="890"/>
                        </a:spcBef>
                      </a:pPr>
                      <a:r>
                        <a:rPr sz="900" spc="5" dirty="0">
                          <a:solidFill>
                            <a:srgbClr val="FFFFFF"/>
                          </a:solidFill>
                          <a:latin typeface="Trebuchet MS"/>
                          <a:cs typeface="Trebuchet MS"/>
                        </a:rPr>
                        <a:t>Document</a:t>
                      </a:r>
                      <a:r>
                        <a:rPr sz="900" spc="-65" dirty="0">
                          <a:solidFill>
                            <a:srgbClr val="FFFFFF"/>
                          </a:solidFill>
                          <a:latin typeface="Trebuchet MS"/>
                          <a:cs typeface="Trebuchet MS"/>
                        </a:rPr>
                        <a:t> </a:t>
                      </a:r>
                      <a:r>
                        <a:rPr sz="900" dirty="0">
                          <a:solidFill>
                            <a:srgbClr val="FFFFFF"/>
                          </a:solidFill>
                          <a:latin typeface="Trebuchet MS"/>
                          <a:cs typeface="Trebuchet MS"/>
                        </a:rPr>
                        <a:t>details</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35890">
                        <a:lnSpc>
                          <a:spcPct val="100000"/>
                        </a:lnSpc>
                        <a:spcBef>
                          <a:spcPts val="595"/>
                        </a:spcBef>
                      </a:pPr>
                      <a:r>
                        <a:rPr sz="900" dirty="0">
                          <a:solidFill>
                            <a:srgbClr val="FFFFFF"/>
                          </a:solidFill>
                          <a:latin typeface="Trebuchet MS"/>
                          <a:cs typeface="Trebuchet MS"/>
                        </a:rPr>
                        <a:t>HSN</a:t>
                      </a:r>
                      <a:endParaRPr sz="900">
                        <a:latin typeface="Trebuchet MS"/>
                        <a:cs typeface="Trebuchet MS"/>
                      </a:endParaRPr>
                    </a:p>
                    <a:p>
                      <a:pPr marL="114300">
                        <a:lnSpc>
                          <a:spcPct val="100000"/>
                        </a:lnSpc>
                      </a:pPr>
                      <a:r>
                        <a:rPr sz="900" dirty="0">
                          <a:solidFill>
                            <a:srgbClr val="FFFFFF"/>
                          </a:solidFill>
                          <a:latin typeface="Trebuchet MS"/>
                          <a:cs typeface="Trebuchet MS"/>
                        </a:rPr>
                        <a:t>code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29539" marR="116839" indent="15240" algn="just">
                        <a:lnSpc>
                          <a:spcPct val="100000"/>
                        </a:lnSpc>
                        <a:spcBef>
                          <a:spcPts val="5"/>
                        </a:spcBef>
                      </a:pPr>
                      <a:r>
                        <a:rPr sz="900" dirty="0">
                          <a:solidFill>
                            <a:srgbClr val="FFFFFF"/>
                          </a:solidFill>
                          <a:latin typeface="Trebuchet MS"/>
                          <a:cs typeface="Trebuchet MS"/>
                        </a:rPr>
                        <a:t>Tax  r</a:t>
                      </a:r>
                      <a:r>
                        <a:rPr sz="900" spc="-5" dirty="0">
                          <a:solidFill>
                            <a:srgbClr val="FFFFFF"/>
                          </a:solidFill>
                          <a:latin typeface="Trebuchet MS"/>
                          <a:cs typeface="Trebuchet MS"/>
                        </a:rPr>
                        <a:t>ate  </a:t>
                      </a:r>
                      <a:r>
                        <a:rPr sz="900" spc="5" dirty="0">
                          <a:solidFill>
                            <a:srgbClr val="FFFFFF"/>
                          </a:solidFill>
                          <a:latin typeface="Trebuchet MS"/>
                          <a:cs typeface="Trebuchet MS"/>
                        </a:rPr>
                        <a:t>(%)</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99060" marR="83820" indent="-1905" algn="ctr">
                        <a:lnSpc>
                          <a:spcPct val="100000"/>
                        </a:lnSpc>
                        <a:spcBef>
                          <a:spcPts val="5"/>
                        </a:spcBef>
                      </a:pPr>
                      <a:r>
                        <a:rPr sz="900" spc="5" dirty="0">
                          <a:solidFill>
                            <a:srgbClr val="FFFFFF"/>
                          </a:solidFill>
                          <a:latin typeface="Trebuchet MS"/>
                          <a:cs typeface="Trebuchet MS"/>
                        </a:rPr>
                        <a:t>Taxa  </a:t>
                      </a:r>
                      <a:r>
                        <a:rPr sz="900" dirty="0">
                          <a:solidFill>
                            <a:srgbClr val="FFFFFF"/>
                          </a:solidFill>
                          <a:latin typeface="Trebuchet MS"/>
                          <a:cs typeface="Trebuchet MS"/>
                        </a:rPr>
                        <a:t>ble  </a:t>
                      </a:r>
                      <a:r>
                        <a:rPr sz="900" spc="5" dirty="0">
                          <a:solidFill>
                            <a:srgbClr val="FFFFFF"/>
                          </a:solidFill>
                          <a:latin typeface="Trebuchet MS"/>
                          <a:cs typeface="Trebuchet MS"/>
                        </a:rPr>
                        <a:t>v</a:t>
                      </a:r>
                      <a:r>
                        <a:rPr sz="900" spc="-5" dirty="0">
                          <a:solidFill>
                            <a:srgbClr val="FFFFFF"/>
                          </a:solidFill>
                          <a:latin typeface="Trebuchet MS"/>
                          <a:cs typeface="Trebuchet MS"/>
                        </a:rPr>
                        <a:t>al</a:t>
                      </a:r>
                      <a:r>
                        <a:rPr sz="900" spc="5" dirty="0">
                          <a:solidFill>
                            <a:srgbClr val="FFFFFF"/>
                          </a:solidFill>
                          <a:latin typeface="Trebuchet MS"/>
                          <a:cs typeface="Trebuchet MS"/>
                        </a:rPr>
                        <a:t>u</a:t>
                      </a:r>
                      <a:r>
                        <a:rPr sz="900" dirty="0">
                          <a:solidFill>
                            <a:srgbClr val="FFFFFF"/>
                          </a:solidFill>
                          <a:latin typeface="Trebuchet MS"/>
                          <a:cs typeface="Trebuchet MS"/>
                        </a:rPr>
                        <a:t>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4">
                  <a:txBody>
                    <a:bodyPr/>
                    <a:lstStyle/>
                    <a:p>
                      <a:pPr marL="9525" algn="ctr">
                        <a:lnSpc>
                          <a:spcPct val="100000"/>
                        </a:lnSpc>
                        <a:spcBef>
                          <a:spcPts val="890"/>
                        </a:spcBef>
                      </a:pPr>
                      <a:r>
                        <a:rPr sz="900" spc="5" dirty="0">
                          <a:solidFill>
                            <a:srgbClr val="FFFFFF"/>
                          </a:solidFill>
                          <a:latin typeface="Trebuchet MS"/>
                          <a:cs typeface="Trebuchet MS"/>
                        </a:rPr>
                        <a:t>Tax</a:t>
                      </a:r>
                      <a:r>
                        <a:rPr sz="900" spc="-15" dirty="0">
                          <a:solidFill>
                            <a:srgbClr val="FFFFFF"/>
                          </a:solidFill>
                          <a:latin typeface="Trebuchet MS"/>
                          <a:cs typeface="Trebuchet MS"/>
                        </a:rPr>
                        <a:t> </a:t>
                      </a:r>
                      <a:r>
                        <a:rPr sz="900" spc="5" dirty="0">
                          <a:solidFill>
                            <a:srgbClr val="FFFFFF"/>
                          </a:solidFill>
                          <a:latin typeface="Trebuchet MS"/>
                          <a:cs typeface="Trebuchet MS"/>
                        </a:rPr>
                        <a:t>amount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04775" marR="91440" algn="ctr">
                        <a:lnSpc>
                          <a:spcPct val="100000"/>
                        </a:lnSpc>
                        <a:spcBef>
                          <a:spcPts val="660"/>
                        </a:spcBef>
                      </a:pPr>
                      <a:r>
                        <a:rPr sz="900" spc="-15" dirty="0">
                          <a:solidFill>
                            <a:srgbClr val="FFFFFF"/>
                          </a:solidFill>
                          <a:latin typeface="Trebuchet MS"/>
                          <a:cs typeface="Trebuchet MS"/>
                        </a:rPr>
                        <a:t>A</a:t>
                      </a:r>
                      <a:r>
                        <a:rPr sz="900" dirty="0">
                          <a:solidFill>
                            <a:srgbClr val="FFFFFF"/>
                          </a:solidFill>
                          <a:latin typeface="Trebuchet MS"/>
                          <a:cs typeface="Trebuchet MS"/>
                        </a:rPr>
                        <a:t>c</a:t>
                      </a:r>
                      <a:r>
                        <a:rPr sz="900" spc="-5" dirty="0">
                          <a:solidFill>
                            <a:srgbClr val="FFFFFF"/>
                          </a:solidFill>
                          <a:latin typeface="Trebuchet MS"/>
                          <a:cs typeface="Trebuchet MS"/>
                        </a:rPr>
                        <a:t>tio  </a:t>
                      </a:r>
                      <a:r>
                        <a:rPr sz="900" spc="5" dirty="0">
                          <a:solidFill>
                            <a:srgbClr val="FFFFFF"/>
                          </a:solidFill>
                          <a:latin typeface="Trebuchet MS"/>
                          <a:cs typeface="Trebuchet MS"/>
                        </a:rPr>
                        <a:t>n   </a:t>
                      </a:r>
                      <a:r>
                        <a:rPr sz="900" spc="-5" dirty="0">
                          <a:solidFill>
                            <a:srgbClr val="FFFFFF"/>
                          </a:solidFill>
                          <a:latin typeface="Trebuchet MS"/>
                          <a:cs typeface="Trebuchet MS"/>
                        </a:rPr>
                        <a:t>(A/R</a:t>
                      </a:r>
                      <a:endParaRPr sz="900">
                        <a:latin typeface="Trebuchet MS"/>
                        <a:cs typeface="Trebuchet MS"/>
                      </a:endParaRPr>
                    </a:p>
                    <a:p>
                      <a:pPr marL="4445" algn="ctr">
                        <a:lnSpc>
                          <a:spcPct val="100000"/>
                        </a:lnSpc>
                        <a:spcBef>
                          <a:spcPts val="5"/>
                        </a:spcBef>
                      </a:pPr>
                      <a:r>
                        <a:rPr sz="900" dirty="0">
                          <a:solidFill>
                            <a:srgbClr val="FFFFFF"/>
                          </a:solidFill>
                          <a:latin typeface="Trebuchet MS"/>
                          <a:cs typeface="Trebuchet MS"/>
                        </a:rPr>
                        <a:t>/P)</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extLst>
                  <a:ext uri="{0D108BD9-81ED-4DB2-BD59-A6C34878D82A}">
                    <a16:rowId xmlns:a16="http://schemas.microsoft.com/office/drawing/2014/main" val="10001"/>
                  </a:ext>
                </a:extLst>
              </a:tr>
              <a:tr h="1229360">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4191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12395">
                        <a:lnSpc>
                          <a:spcPct val="100000"/>
                        </a:lnSpc>
                        <a:spcBef>
                          <a:spcPts val="819"/>
                        </a:spcBef>
                      </a:pPr>
                      <a:r>
                        <a:rPr sz="900" spc="5" dirty="0">
                          <a:solidFill>
                            <a:srgbClr val="FFFFFF"/>
                          </a:solidFill>
                          <a:latin typeface="Trebuchet MS"/>
                          <a:cs typeface="Trebuchet MS"/>
                        </a:rPr>
                        <a:t>Type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51765">
                        <a:lnSpc>
                          <a:spcPct val="100000"/>
                        </a:lnSpc>
                        <a:spcBef>
                          <a:spcPts val="819"/>
                        </a:spcBef>
                      </a:pPr>
                      <a:r>
                        <a:rPr sz="900" spc="-5" dirty="0">
                          <a:solidFill>
                            <a:srgbClr val="FFFFFF"/>
                          </a:solidFill>
                          <a:latin typeface="Trebuchet MS"/>
                          <a:cs typeface="Trebuchet MS"/>
                        </a:rPr>
                        <a:t>No.</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18110">
                        <a:lnSpc>
                          <a:spcPct val="100000"/>
                        </a:lnSpc>
                        <a:spcBef>
                          <a:spcPts val="819"/>
                        </a:spcBef>
                      </a:pPr>
                      <a:r>
                        <a:rPr sz="900" dirty="0">
                          <a:solidFill>
                            <a:srgbClr val="FFFFFF"/>
                          </a:solidFill>
                          <a:latin typeface="Trebuchet MS"/>
                          <a:cs typeface="Trebuchet MS"/>
                        </a:rPr>
                        <a:t>Date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96520">
                        <a:lnSpc>
                          <a:spcPct val="100000"/>
                        </a:lnSpc>
                        <a:spcBef>
                          <a:spcPts val="819"/>
                        </a:spcBef>
                      </a:pPr>
                      <a:r>
                        <a:rPr sz="900" dirty="0">
                          <a:solidFill>
                            <a:srgbClr val="FFFFFF"/>
                          </a:solidFill>
                          <a:latin typeface="Trebuchet MS"/>
                          <a:cs typeface="Trebuchet MS"/>
                        </a:rPr>
                        <a:t>Value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spcBef>
                          <a:spcPts val="5"/>
                        </a:spcBef>
                      </a:pPr>
                      <a:endParaRPr sz="1300">
                        <a:latin typeface="Times New Roman"/>
                        <a:cs typeface="Times New Roman"/>
                      </a:endParaRPr>
                    </a:p>
                    <a:p>
                      <a:pPr marL="96520" marR="81915" indent="-1270" algn="ctr">
                        <a:lnSpc>
                          <a:spcPct val="100000"/>
                        </a:lnSpc>
                      </a:pPr>
                      <a:r>
                        <a:rPr sz="900" dirty="0">
                          <a:solidFill>
                            <a:srgbClr val="FFFFFF"/>
                          </a:solidFill>
                          <a:latin typeface="Trebuchet MS"/>
                          <a:cs typeface="Trebuchet MS"/>
                        </a:rPr>
                        <a:t>Date  of  u</a:t>
                      </a:r>
                      <a:r>
                        <a:rPr sz="900" spc="-10" dirty="0">
                          <a:solidFill>
                            <a:srgbClr val="FFFFFF"/>
                          </a:solidFill>
                          <a:latin typeface="Trebuchet MS"/>
                          <a:cs typeface="Trebuchet MS"/>
                        </a:rPr>
                        <a:t>pl</a:t>
                      </a:r>
                      <a:r>
                        <a:rPr sz="900" spc="-15" dirty="0">
                          <a:solidFill>
                            <a:srgbClr val="FFFFFF"/>
                          </a:solidFill>
                          <a:latin typeface="Trebuchet MS"/>
                          <a:cs typeface="Trebuchet MS"/>
                        </a:rPr>
                        <a:t>o</a:t>
                      </a:r>
                      <a:r>
                        <a:rPr sz="900" dirty="0">
                          <a:solidFill>
                            <a:srgbClr val="FFFFFF"/>
                          </a:solidFill>
                          <a:latin typeface="Trebuchet MS"/>
                          <a:cs typeface="Trebuchet MS"/>
                        </a:rPr>
                        <a:t>a  </a:t>
                      </a:r>
                      <a:r>
                        <a:rPr sz="900" spc="5" dirty="0">
                          <a:solidFill>
                            <a:srgbClr val="FFFFFF"/>
                          </a:solidFill>
                          <a:latin typeface="Trebuchet MS"/>
                          <a:cs typeface="Trebuchet MS"/>
                        </a:rPr>
                        <a:t>ding</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spcBef>
                          <a:spcPts val="20"/>
                        </a:spcBef>
                      </a:pPr>
                      <a:endParaRPr sz="1350">
                        <a:latin typeface="Times New Roman"/>
                        <a:cs typeface="Times New Roman"/>
                      </a:endParaRPr>
                    </a:p>
                    <a:p>
                      <a:pPr marL="96520" marR="80010" algn="ctr">
                        <a:lnSpc>
                          <a:spcPct val="100000"/>
                        </a:lnSpc>
                      </a:pPr>
                      <a:r>
                        <a:rPr sz="900" spc="-5" dirty="0">
                          <a:solidFill>
                            <a:srgbClr val="FFFFFF"/>
                          </a:solidFill>
                          <a:latin typeface="Trebuchet MS"/>
                          <a:cs typeface="Trebuchet MS"/>
                        </a:rPr>
                        <a:t>R</a:t>
                      </a:r>
                      <a:r>
                        <a:rPr sz="900" spc="5" dirty="0">
                          <a:solidFill>
                            <a:srgbClr val="FFFFFF"/>
                          </a:solidFill>
                          <a:latin typeface="Trebuchet MS"/>
                          <a:cs typeface="Trebuchet MS"/>
                        </a:rPr>
                        <a:t>e</a:t>
                      </a:r>
                      <a:r>
                        <a:rPr sz="900" spc="-5" dirty="0">
                          <a:solidFill>
                            <a:srgbClr val="FFFFFF"/>
                          </a:solidFill>
                          <a:latin typeface="Trebuchet MS"/>
                          <a:cs typeface="Trebuchet MS"/>
                        </a:rPr>
                        <a:t>t</a:t>
                      </a:r>
                      <a:r>
                        <a:rPr sz="900" dirty="0">
                          <a:solidFill>
                            <a:srgbClr val="FFFFFF"/>
                          </a:solidFill>
                          <a:latin typeface="Trebuchet MS"/>
                          <a:cs typeface="Trebuchet MS"/>
                        </a:rPr>
                        <a:t>ur  </a:t>
                      </a:r>
                      <a:r>
                        <a:rPr sz="900" spc="5" dirty="0">
                          <a:solidFill>
                            <a:srgbClr val="FFFFFF"/>
                          </a:solidFill>
                          <a:latin typeface="Trebuchet MS"/>
                          <a:cs typeface="Trebuchet MS"/>
                        </a:rPr>
                        <a:t>n   </a:t>
                      </a:r>
                      <a:r>
                        <a:rPr sz="900" spc="-10" dirty="0">
                          <a:solidFill>
                            <a:srgbClr val="FFFFFF"/>
                          </a:solidFill>
                          <a:latin typeface="Trebuchet MS"/>
                          <a:cs typeface="Trebuchet MS"/>
                        </a:rPr>
                        <a:t>s</a:t>
                      </a:r>
                      <a:r>
                        <a:rPr sz="900" spc="-5" dirty="0">
                          <a:solidFill>
                            <a:srgbClr val="FFFFFF"/>
                          </a:solidFill>
                          <a:latin typeface="Trebuchet MS"/>
                          <a:cs typeface="Trebuchet MS"/>
                        </a:rPr>
                        <a:t>tatu  </a:t>
                      </a:r>
                      <a:r>
                        <a:rPr sz="900" spc="5" dirty="0">
                          <a:solidFill>
                            <a:srgbClr val="FFFFFF"/>
                          </a:solidFill>
                          <a:latin typeface="Trebuchet MS"/>
                          <a:cs typeface="Trebuchet MS"/>
                        </a:rPr>
                        <a:t>s  </a:t>
                      </a:r>
                      <a:r>
                        <a:rPr sz="900" spc="280" dirty="0">
                          <a:solidFill>
                            <a:srgbClr val="FFFFFF"/>
                          </a:solidFill>
                          <a:latin typeface="Trebuchet MS"/>
                          <a:cs typeface="Trebuchet MS"/>
                        </a:rPr>
                        <a:t> </a:t>
                      </a:r>
                      <a:r>
                        <a:rPr sz="900" spc="5" dirty="0">
                          <a:solidFill>
                            <a:srgbClr val="FFFFFF"/>
                          </a:solidFill>
                          <a:latin typeface="Trebuchet MS"/>
                          <a:cs typeface="Trebuchet MS"/>
                        </a:rPr>
                        <a:t>(F/N  F)</a:t>
                      </a:r>
                      <a:endParaRPr sz="900">
                        <a:latin typeface="Trebuchet MS"/>
                        <a:cs typeface="Trebuchet MS"/>
                      </a:endParaRPr>
                    </a:p>
                  </a:txBody>
                  <a:tcPr marL="0" marR="0" marT="254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20014">
                        <a:lnSpc>
                          <a:spcPct val="100000"/>
                        </a:lnSpc>
                        <a:spcBef>
                          <a:spcPts val="819"/>
                        </a:spcBef>
                      </a:pPr>
                      <a:r>
                        <a:rPr sz="900" spc="5" dirty="0">
                          <a:solidFill>
                            <a:srgbClr val="FFFFFF"/>
                          </a:solidFill>
                          <a:latin typeface="Trebuchet MS"/>
                          <a:cs typeface="Trebuchet MS"/>
                        </a:rPr>
                        <a:t>IGST</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02235">
                        <a:lnSpc>
                          <a:spcPct val="100000"/>
                        </a:lnSpc>
                        <a:spcBef>
                          <a:spcPts val="819"/>
                        </a:spcBef>
                      </a:pPr>
                      <a:r>
                        <a:rPr sz="900" spc="5" dirty="0">
                          <a:solidFill>
                            <a:srgbClr val="FFFFFF"/>
                          </a:solidFill>
                          <a:latin typeface="Trebuchet MS"/>
                          <a:cs typeface="Trebuchet MS"/>
                        </a:rPr>
                        <a:t>CGST</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11125">
                        <a:lnSpc>
                          <a:spcPct val="100000"/>
                        </a:lnSpc>
                        <a:spcBef>
                          <a:spcPts val="819"/>
                        </a:spcBef>
                      </a:pPr>
                      <a:r>
                        <a:rPr sz="900" dirty="0">
                          <a:solidFill>
                            <a:srgbClr val="FFFFFF"/>
                          </a:solidFill>
                          <a:latin typeface="Trebuchet MS"/>
                          <a:cs typeface="Trebuchet MS"/>
                        </a:rPr>
                        <a:t>SGST</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125730">
                        <a:lnSpc>
                          <a:spcPct val="100000"/>
                        </a:lnSpc>
                        <a:spcBef>
                          <a:spcPts val="819"/>
                        </a:spcBef>
                      </a:pPr>
                      <a:r>
                        <a:rPr sz="900" spc="5" dirty="0">
                          <a:solidFill>
                            <a:srgbClr val="FFFFFF"/>
                          </a:solidFill>
                          <a:latin typeface="Trebuchet MS"/>
                          <a:cs typeface="Trebuchet MS"/>
                        </a:rPr>
                        <a:t>Cess</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extLst>
                  <a:ext uri="{0D108BD9-81ED-4DB2-BD59-A6C34878D82A}">
                    <a16:rowId xmlns:a16="http://schemas.microsoft.com/office/drawing/2014/main" val="10002"/>
                  </a:ext>
                </a:extLst>
              </a:tr>
              <a:tr h="365760">
                <a:tc gridSpan="18">
                  <a:txBody>
                    <a:bodyPr/>
                    <a:lstStyle/>
                    <a:p>
                      <a:pPr marL="97790" marR="76835">
                        <a:lnSpc>
                          <a:spcPct val="100000"/>
                        </a:lnSpc>
                        <a:spcBef>
                          <a:spcPts val="335"/>
                        </a:spcBef>
                      </a:pPr>
                      <a:r>
                        <a:rPr sz="900" b="1" dirty="0">
                          <a:latin typeface="Trebuchet MS"/>
                          <a:cs typeface="Trebuchet MS"/>
                        </a:rPr>
                        <a:t>3. </a:t>
                      </a:r>
                      <a:r>
                        <a:rPr sz="900" b="1" spc="-5" dirty="0">
                          <a:latin typeface="Trebuchet MS"/>
                          <a:cs typeface="Trebuchet MS"/>
                        </a:rPr>
                        <a:t>Inward supplies received </a:t>
                      </a:r>
                      <a:r>
                        <a:rPr sz="900" b="1" dirty="0">
                          <a:latin typeface="Trebuchet MS"/>
                          <a:cs typeface="Trebuchet MS"/>
                        </a:rPr>
                        <a:t>from </a:t>
                      </a:r>
                      <a:r>
                        <a:rPr sz="900" b="1" spc="5" dirty="0">
                          <a:latin typeface="Trebuchet MS"/>
                          <a:cs typeface="Trebuchet MS"/>
                        </a:rPr>
                        <a:t>a </a:t>
                      </a:r>
                      <a:r>
                        <a:rPr sz="900" b="1" spc="-5" dirty="0">
                          <a:latin typeface="Trebuchet MS"/>
                          <a:cs typeface="Trebuchet MS"/>
                        </a:rPr>
                        <a:t>registered person </a:t>
                      </a:r>
                      <a:r>
                        <a:rPr sz="900" b="1" dirty="0">
                          <a:latin typeface="Trebuchet MS"/>
                          <a:cs typeface="Trebuchet MS"/>
                        </a:rPr>
                        <a:t>(other than </a:t>
                      </a:r>
                      <a:r>
                        <a:rPr sz="900" b="1" spc="5" dirty="0">
                          <a:latin typeface="Trebuchet MS"/>
                          <a:cs typeface="Trebuchet MS"/>
                        </a:rPr>
                        <a:t>the </a:t>
                      </a:r>
                      <a:r>
                        <a:rPr sz="900" b="1" spc="-5" dirty="0">
                          <a:latin typeface="Trebuchet MS"/>
                          <a:cs typeface="Trebuchet MS"/>
                        </a:rPr>
                        <a:t>supplies attracting reverse charge), imports and supplies received </a:t>
                      </a:r>
                      <a:r>
                        <a:rPr sz="900" b="1" dirty="0">
                          <a:latin typeface="Trebuchet MS"/>
                          <a:cs typeface="Trebuchet MS"/>
                        </a:rPr>
                        <a:t>from SEZ </a:t>
                      </a:r>
                      <a:r>
                        <a:rPr sz="900" b="1" spc="-5" dirty="0">
                          <a:latin typeface="Trebuchet MS"/>
                          <a:cs typeface="Trebuchet MS"/>
                        </a:rPr>
                        <a:t>units </a:t>
                      </a:r>
                      <a:r>
                        <a:rPr sz="900" b="1" dirty="0">
                          <a:latin typeface="Trebuchet MS"/>
                          <a:cs typeface="Trebuchet MS"/>
                        </a:rPr>
                        <a:t>/  developers </a:t>
                      </a:r>
                      <a:r>
                        <a:rPr sz="900" b="1" spc="10" dirty="0">
                          <a:latin typeface="Trebuchet MS"/>
                          <a:cs typeface="Trebuchet MS"/>
                        </a:rPr>
                        <a:t>on </a:t>
                      </a:r>
                      <a:r>
                        <a:rPr sz="900" b="1" dirty="0">
                          <a:latin typeface="Trebuchet MS"/>
                          <a:cs typeface="Trebuchet MS"/>
                        </a:rPr>
                        <a:t>Bill </a:t>
                      </a:r>
                      <a:r>
                        <a:rPr sz="900" b="1" spc="10" dirty="0">
                          <a:latin typeface="Trebuchet MS"/>
                          <a:cs typeface="Trebuchet MS"/>
                        </a:rPr>
                        <a:t>of</a:t>
                      </a:r>
                      <a:r>
                        <a:rPr sz="900" b="1" spc="-140" dirty="0">
                          <a:latin typeface="Trebuchet MS"/>
                          <a:cs typeface="Trebuchet MS"/>
                        </a:rPr>
                        <a:t> </a:t>
                      </a:r>
                      <a:r>
                        <a:rPr sz="900" b="1" dirty="0">
                          <a:latin typeface="Trebuchet MS"/>
                          <a:cs typeface="Trebuchet MS"/>
                        </a:rPr>
                        <a:t>Entry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8600">
                <a:tc gridSpan="18">
                  <a:txBody>
                    <a:bodyPr/>
                    <a:lstStyle/>
                    <a:p>
                      <a:pPr marL="97790">
                        <a:lnSpc>
                          <a:spcPct val="100000"/>
                        </a:lnSpc>
                        <a:spcBef>
                          <a:spcPts val="335"/>
                        </a:spcBef>
                      </a:pPr>
                      <a:r>
                        <a:rPr sz="900" dirty="0">
                          <a:latin typeface="Trebuchet MS"/>
                          <a:cs typeface="Trebuchet MS"/>
                        </a:rPr>
                        <a:t>3A.</a:t>
                      </a:r>
                      <a:r>
                        <a:rPr sz="900" spc="-10" dirty="0">
                          <a:latin typeface="Trebuchet MS"/>
                          <a:cs typeface="Trebuchet MS"/>
                        </a:rPr>
                        <a:t> </a:t>
                      </a:r>
                      <a:r>
                        <a:rPr sz="900" dirty="0">
                          <a:latin typeface="Trebuchet MS"/>
                          <a:cs typeface="Trebuchet MS"/>
                        </a:rPr>
                        <a:t>Supplies</a:t>
                      </a:r>
                      <a:r>
                        <a:rPr sz="900" spc="-40" dirty="0">
                          <a:latin typeface="Trebuchet MS"/>
                          <a:cs typeface="Trebuchet MS"/>
                        </a:rPr>
                        <a:t> </a:t>
                      </a:r>
                      <a:r>
                        <a:rPr sz="900" spc="5" dirty="0">
                          <a:latin typeface="Trebuchet MS"/>
                          <a:cs typeface="Trebuchet MS"/>
                        </a:rPr>
                        <a:t>received</a:t>
                      </a:r>
                      <a:r>
                        <a:rPr sz="900" spc="-80" dirty="0">
                          <a:latin typeface="Trebuchet MS"/>
                          <a:cs typeface="Trebuchet MS"/>
                        </a:rPr>
                        <a:t> </a:t>
                      </a:r>
                      <a:r>
                        <a:rPr sz="900" dirty="0">
                          <a:latin typeface="Trebuchet MS"/>
                          <a:cs typeface="Trebuchet MS"/>
                        </a:rPr>
                        <a:t>from</a:t>
                      </a:r>
                      <a:r>
                        <a:rPr sz="900" spc="10" dirty="0">
                          <a:latin typeface="Trebuchet MS"/>
                          <a:cs typeface="Trebuchet MS"/>
                        </a:rPr>
                        <a:t> </a:t>
                      </a:r>
                      <a:r>
                        <a:rPr sz="900" spc="5" dirty="0">
                          <a:latin typeface="Trebuchet MS"/>
                          <a:cs typeface="Trebuchet MS"/>
                        </a:rPr>
                        <a:t>registered</a:t>
                      </a:r>
                      <a:r>
                        <a:rPr sz="900" spc="-85" dirty="0">
                          <a:latin typeface="Trebuchet MS"/>
                          <a:cs typeface="Trebuchet MS"/>
                        </a:rPr>
                        <a:t> </a:t>
                      </a:r>
                      <a:r>
                        <a:rPr sz="900" dirty="0">
                          <a:latin typeface="Trebuchet MS"/>
                          <a:cs typeface="Trebuchet MS"/>
                        </a:rPr>
                        <a:t>persons</a:t>
                      </a:r>
                      <a:r>
                        <a:rPr sz="900" spc="-40" dirty="0">
                          <a:latin typeface="Trebuchet MS"/>
                          <a:cs typeface="Trebuchet MS"/>
                        </a:rPr>
                        <a:t> </a:t>
                      </a:r>
                      <a:r>
                        <a:rPr sz="900" spc="5" dirty="0">
                          <a:latin typeface="Trebuchet MS"/>
                          <a:cs typeface="Trebuchet MS"/>
                        </a:rPr>
                        <a:t>including</a:t>
                      </a:r>
                      <a:r>
                        <a:rPr sz="900" spc="-50" dirty="0">
                          <a:latin typeface="Trebuchet MS"/>
                          <a:cs typeface="Trebuchet MS"/>
                        </a:rPr>
                        <a:t> </a:t>
                      </a:r>
                      <a:r>
                        <a:rPr sz="900" spc="5" dirty="0">
                          <a:latin typeface="Trebuchet MS"/>
                          <a:cs typeface="Trebuchet MS"/>
                        </a:rPr>
                        <a:t>services</a:t>
                      </a:r>
                      <a:r>
                        <a:rPr sz="900" spc="-60" dirty="0">
                          <a:latin typeface="Trebuchet MS"/>
                          <a:cs typeface="Trebuchet MS"/>
                        </a:rPr>
                        <a:t> </a:t>
                      </a:r>
                      <a:r>
                        <a:rPr sz="900" spc="5" dirty="0">
                          <a:latin typeface="Trebuchet MS"/>
                          <a:cs typeface="Trebuchet MS"/>
                        </a:rPr>
                        <a:t>received</a:t>
                      </a:r>
                      <a:r>
                        <a:rPr sz="900" spc="-80" dirty="0">
                          <a:latin typeface="Trebuchet MS"/>
                          <a:cs typeface="Trebuchet MS"/>
                        </a:rPr>
                        <a:t> </a:t>
                      </a:r>
                      <a:r>
                        <a:rPr sz="900" dirty="0">
                          <a:latin typeface="Trebuchet MS"/>
                          <a:cs typeface="Trebuchet MS"/>
                        </a:rPr>
                        <a:t>from</a:t>
                      </a:r>
                      <a:r>
                        <a:rPr sz="900" spc="10" dirty="0">
                          <a:latin typeface="Trebuchet MS"/>
                          <a:cs typeface="Trebuchet MS"/>
                        </a:rPr>
                        <a:t> </a:t>
                      </a:r>
                      <a:r>
                        <a:rPr sz="900" spc="-5" dirty="0">
                          <a:latin typeface="Trebuchet MS"/>
                          <a:cs typeface="Trebuchet MS"/>
                        </a:rPr>
                        <a:t>SEZ</a:t>
                      </a:r>
                      <a:r>
                        <a:rPr sz="900" spc="20" dirty="0">
                          <a:latin typeface="Trebuchet MS"/>
                          <a:cs typeface="Trebuchet MS"/>
                        </a:rPr>
                        <a:t> </a:t>
                      </a:r>
                      <a:r>
                        <a:rPr sz="900" spc="5" dirty="0">
                          <a:latin typeface="Trebuchet MS"/>
                          <a:cs typeface="Trebuchet MS"/>
                        </a:rPr>
                        <a:t>units</a:t>
                      </a:r>
                      <a:r>
                        <a:rPr sz="900" spc="-40" dirty="0">
                          <a:latin typeface="Trebuchet MS"/>
                          <a:cs typeface="Trebuchet MS"/>
                        </a:rPr>
                        <a:t> </a:t>
                      </a:r>
                      <a:r>
                        <a:rPr sz="900" dirty="0">
                          <a:latin typeface="Trebuchet MS"/>
                          <a:cs typeface="Trebuchet MS"/>
                        </a:rPr>
                        <a:t>(other</a:t>
                      </a:r>
                      <a:r>
                        <a:rPr sz="900" spc="-20" dirty="0">
                          <a:latin typeface="Trebuchet MS"/>
                          <a:cs typeface="Trebuchet MS"/>
                        </a:rPr>
                        <a:t> </a:t>
                      </a:r>
                      <a:r>
                        <a:rPr sz="900" dirty="0">
                          <a:latin typeface="Trebuchet MS"/>
                          <a:cs typeface="Trebuchet MS"/>
                        </a:rPr>
                        <a:t>than</a:t>
                      </a:r>
                      <a:r>
                        <a:rPr sz="900" spc="-20" dirty="0">
                          <a:latin typeface="Trebuchet MS"/>
                          <a:cs typeface="Trebuchet MS"/>
                        </a:rPr>
                        <a:t> </a:t>
                      </a:r>
                      <a:r>
                        <a:rPr sz="900" dirty="0">
                          <a:latin typeface="Trebuchet MS"/>
                          <a:cs typeface="Trebuchet MS"/>
                        </a:rPr>
                        <a:t>those</a:t>
                      </a:r>
                      <a:r>
                        <a:rPr sz="900" spc="-25" dirty="0">
                          <a:latin typeface="Trebuchet MS"/>
                          <a:cs typeface="Trebuchet MS"/>
                        </a:rPr>
                        <a:t> </a:t>
                      </a:r>
                      <a:r>
                        <a:rPr sz="900" dirty="0">
                          <a:latin typeface="Trebuchet MS"/>
                          <a:cs typeface="Trebuchet MS"/>
                        </a:rPr>
                        <a:t>attracting</a:t>
                      </a:r>
                      <a:r>
                        <a:rPr sz="900" spc="-25" dirty="0">
                          <a:latin typeface="Trebuchet MS"/>
                          <a:cs typeface="Trebuchet MS"/>
                        </a:rPr>
                        <a:t> </a:t>
                      </a:r>
                      <a:r>
                        <a:rPr sz="900" spc="5" dirty="0">
                          <a:latin typeface="Trebuchet MS"/>
                          <a:cs typeface="Trebuchet MS"/>
                        </a:rPr>
                        <a:t>reverse</a:t>
                      </a:r>
                      <a:r>
                        <a:rPr sz="900" spc="-20" dirty="0">
                          <a:latin typeface="Trebuchet MS"/>
                          <a:cs typeface="Trebuchet MS"/>
                        </a:rPr>
                        <a:t> </a:t>
                      </a:r>
                      <a:r>
                        <a:rPr sz="900" dirty="0">
                          <a:latin typeface="Trebuchet MS"/>
                          <a:cs typeface="Trebuchet MS"/>
                        </a:rPr>
                        <a:t>charge)</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28600">
                <a:tc gridSpan="18">
                  <a:txBody>
                    <a:bodyPr/>
                    <a:lstStyle/>
                    <a:p>
                      <a:pPr marL="97790">
                        <a:lnSpc>
                          <a:spcPct val="100000"/>
                        </a:lnSpc>
                        <a:spcBef>
                          <a:spcPts val="335"/>
                        </a:spcBef>
                      </a:pPr>
                      <a:r>
                        <a:rPr sz="900" spc="5" dirty="0">
                          <a:latin typeface="Trebuchet MS"/>
                          <a:cs typeface="Trebuchet MS"/>
                        </a:rPr>
                        <a:t>3B. Import </a:t>
                      </a:r>
                      <a:r>
                        <a:rPr sz="900" dirty="0">
                          <a:latin typeface="Trebuchet MS"/>
                          <a:cs typeface="Trebuchet MS"/>
                        </a:rPr>
                        <a:t>of goods from </a:t>
                      </a:r>
                      <a:r>
                        <a:rPr sz="900" spc="-5" dirty="0">
                          <a:latin typeface="Trebuchet MS"/>
                          <a:cs typeface="Trebuchet MS"/>
                        </a:rPr>
                        <a:t>SEZ </a:t>
                      </a:r>
                      <a:r>
                        <a:rPr sz="900" spc="5" dirty="0">
                          <a:latin typeface="Trebuchet MS"/>
                          <a:cs typeface="Trebuchet MS"/>
                        </a:rPr>
                        <a:t>units / </a:t>
                      </a:r>
                      <a:r>
                        <a:rPr sz="900" dirty="0">
                          <a:latin typeface="Trebuchet MS"/>
                          <a:cs typeface="Trebuchet MS"/>
                        </a:rPr>
                        <a:t>developers on Bill of</a:t>
                      </a:r>
                      <a:r>
                        <a:rPr sz="900" spc="-165" dirty="0">
                          <a:latin typeface="Trebuchet MS"/>
                          <a:cs typeface="Trebuchet MS"/>
                        </a:rPr>
                        <a:t> </a:t>
                      </a:r>
                      <a:r>
                        <a:rPr sz="900" dirty="0">
                          <a:latin typeface="Trebuchet MS"/>
                          <a:cs typeface="Trebuchet MS"/>
                        </a:rPr>
                        <a:t>Entry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28600">
                <a:tc gridSpan="18">
                  <a:txBody>
                    <a:bodyPr/>
                    <a:lstStyle/>
                    <a:p>
                      <a:pPr marL="97790">
                        <a:lnSpc>
                          <a:spcPct val="100000"/>
                        </a:lnSpc>
                        <a:spcBef>
                          <a:spcPts val="335"/>
                        </a:spcBef>
                      </a:pPr>
                      <a:r>
                        <a:rPr sz="900" spc="5" dirty="0">
                          <a:latin typeface="Trebuchet MS"/>
                          <a:cs typeface="Trebuchet MS"/>
                        </a:rPr>
                        <a:t>3C. Import </a:t>
                      </a:r>
                      <a:r>
                        <a:rPr sz="900" dirty="0">
                          <a:latin typeface="Trebuchet MS"/>
                          <a:cs typeface="Trebuchet MS"/>
                        </a:rPr>
                        <a:t>of goods from overseas on Bill of</a:t>
                      </a:r>
                      <a:r>
                        <a:rPr sz="900" spc="-130" dirty="0">
                          <a:latin typeface="Trebuchet MS"/>
                          <a:cs typeface="Trebuchet MS"/>
                        </a:rPr>
                        <a:t> </a:t>
                      </a:r>
                      <a:r>
                        <a:rPr sz="900" dirty="0">
                          <a:latin typeface="Trebuchet MS"/>
                          <a:cs typeface="Trebuchet MS"/>
                        </a:rPr>
                        <a:t>Entry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28600">
                <a:tc gridSpan="18">
                  <a:txBody>
                    <a:bodyPr/>
                    <a:lstStyle/>
                    <a:p>
                      <a:pPr marL="97790">
                        <a:lnSpc>
                          <a:spcPct val="100000"/>
                        </a:lnSpc>
                        <a:spcBef>
                          <a:spcPts val="340"/>
                        </a:spcBef>
                      </a:pPr>
                      <a:r>
                        <a:rPr sz="900" b="1" dirty="0">
                          <a:latin typeface="Trebuchet MS"/>
                          <a:cs typeface="Trebuchet MS"/>
                        </a:rPr>
                        <a:t>4. Sum</a:t>
                      </a:r>
                      <a:r>
                        <a:rPr lang="en-IN" sz="900" b="1" dirty="0">
                          <a:latin typeface="Trebuchet MS"/>
                          <a:cs typeface="Trebuchet MS"/>
                        </a:rPr>
                        <a:t>March</a:t>
                      </a:r>
                      <a:r>
                        <a:rPr sz="900" b="1" dirty="0">
                          <a:latin typeface="Trebuchet MS"/>
                          <a:cs typeface="Trebuchet MS"/>
                        </a:rPr>
                        <a:t>y </a:t>
                      </a:r>
                      <a:r>
                        <a:rPr sz="900" b="1" spc="10" dirty="0">
                          <a:latin typeface="Trebuchet MS"/>
                          <a:cs typeface="Trebuchet MS"/>
                        </a:rPr>
                        <a:t>of </a:t>
                      </a:r>
                      <a:r>
                        <a:rPr sz="900" b="1" spc="5" dirty="0">
                          <a:latin typeface="Trebuchet MS"/>
                          <a:cs typeface="Trebuchet MS"/>
                        </a:rPr>
                        <a:t>the </a:t>
                      </a:r>
                      <a:r>
                        <a:rPr sz="900" b="1" spc="-5" dirty="0">
                          <a:latin typeface="Trebuchet MS"/>
                          <a:cs typeface="Trebuchet MS"/>
                        </a:rPr>
                        <a:t>input </a:t>
                      </a:r>
                      <a:r>
                        <a:rPr sz="900" b="1" dirty="0">
                          <a:latin typeface="Trebuchet MS"/>
                          <a:cs typeface="Trebuchet MS"/>
                        </a:rPr>
                        <a:t>tax</a:t>
                      </a:r>
                      <a:r>
                        <a:rPr sz="900" b="1" spc="-65" dirty="0">
                          <a:latin typeface="Trebuchet MS"/>
                          <a:cs typeface="Trebuchet MS"/>
                        </a:rPr>
                        <a:t> </a:t>
                      </a:r>
                      <a:r>
                        <a:rPr sz="900" b="1" spc="-5" dirty="0">
                          <a:latin typeface="Trebuchet MS"/>
                          <a:cs typeface="Trebuchet MS"/>
                        </a:rPr>
                        <a:t>credit</a:t>
                      </a:r>
                      <a:endParaRPr sz="900" dirty="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28600">
                <a:tc gridSpan="18">
                  <a:txBody>
                    <a:bodyPr/>
                    <a:lstStyle/>
                    <a:p>
                      <a:pPr marL="97790">
                        <a:lnSpc>
                          <a:spcPct val="100000"/>
                        </a:lnSpc>
                        <a:spcBef>
                          <a:spcPts val="340"/>
                        </a:spcBef>
                      </a:pPr>
                      <a:r>
                        <a:rPr sz="900" b="1" dirty="0">
                          <a:latin typeface="Trebuchet MS"/>
                          <a:cs typeface="Trebuchet MS"/>
                        </a:rPr>
                        <a:t>5. ISD </a:t>
                      </a:r>
                      <a:r>
                        <a:rPr sz="900" b="1" spc="-5" dirty="0">
                          <a:latin typeface="Trebuchet MS"/>
                          <a:cs typeface="Trebuchet MS"/>
                        </a:rPr>
                        <a:t>credits </a:t>
                      </a:r>
                      <a:r>
                        <a:rPr sz="900" b="1" dirty="0">
                          <a:latin typeface="Trebuchet MS"/>
                          <a:cs typeface="Trebuchet MS"/>
                        </a:rPr>
                        <a:t>received </a:t>
                      </a:r>
                      <a:r>
                        <a:rPr sz="900" b="1" spc="-5" dirty="0">
                          <a:latin typeface="Trebuchet MS"/>
                          <a:cs typeface="Trebuchet MS"/>
                        </a:rPr>
                        <a:t>(eligible credit</a:t>
                      </a:r>
                      <a:r>
                        <a:rPr sz="900" b="1" spc="-125" dirty="0">
                          <a:latin typeface="Trebuchet MS"/>
                          <a:cs typeface="Trebuchet MS"/>
                        </a:rPr>
                        <a:t> </a:t>
                      </a:r>
                      <a:r>
                        <a:rPr sz="900" b="1" dirty="0">
                          <a:latin typeface="Trebuchet MS"/>
                          <a:cs typeface="Trebuchet MS"/>
                        </a:rPr>
                        <a:t>only)</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7" name="Slide Number Placeholder 6">
            <a:extLst>
              <a:ext uri="{FF2B5EF4-FFF2-40B4-BE49-F238E27FC236}">
                <a16:creationId xmlns:a16="http://schemas.microsoft.com/office/drawing/2014/main" id="{4103F22B-E231-43A7-8B32-B23C5221CC0F}"/>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39</a:t>
            </a:fld>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851" y="752475"/>
            <a:ext cx="8464549" cy="960263"/>
          </a:xfrm>
        </p:spPr>
        <p:txBody>
          <a:bodyPr/>
          <a:lstStyle/>
          <a:p>
            <a:r>
              <a:rPr lang="en-US" sz="2400" dirty="0"/>
              <a:t>TABLE OF CONTENTS</a:t>
            </a:r>
            <a:br>
              <a:rPr lang="en-US" sz="2400" dirty="0"/>
            </a:br>
            <a:br>
              <a:rPr lang="en-US" sz="2800" dirty="0"/>
            </a:br>
            <a:endParaRPr lang="en-US" dirty="0"/>
          </a:p>
        </p:txBody>
      </p:sp>
      <p:graphicFrame>
        <p:nvGraphicFramePr>
          <p:cNvPr id="10" name="Table 9"/>
          <p:cNvGraphicFramePr>
            <a:graphicFrameLocks noGrp="1"/>
          </p:cNvGraphicFramePr>
          <p:nvPr>
            <p:extLst/>
          </p:nvPr>
        </p:nvGraphicFramePr>
        <p:xfrm>
          <a:off x="383458" y="1293597"/>
          <a:ext cx="8364757" cy="4534694"/>
        </p:xfrm>
        <a:graphic>
          <a:graphicData uri="http://schemas.openxmlformats.org/drawingml/2006/table">
            <a:tbl>
              <a:tblPr bandRow="1">
                <a:tableStyleId>{8A107856-5554-42FB-B03E-39F5DBC370BA}</a:tableStyleId>
              </a:tblPr>
              <a:tblGrid>
                <a:gridCol w="938722">
                  <a:extLst>
                    <a:ext uri="{9D8B030D-6E8A-4147-A177-3AD203B41FA5}">
                      <a16:colId xmlns:a16="http://schemas.microsoft.com/office/drawing/2014/main" val="4184505977"/>
                    </a:ext>
                  </a:extLst>
                </a:gridCol>
                <a:gridCol w="7426035">
                  <a:extLst>
                    <a:ext uri="{9D8B030D-6E8A-4147-A177-3AD203B41FA5}">
                      <a16:colId xmlns:a16="http://schemas.microsoft.com/office/drawing/2014/main" val="20000"/>
                    </a:ext>
                  </a:extLst>
                </a:gridCol>
              </a:tblGrid>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0" marR="0" lvl="0" indent="0"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IN" sz="1400" dirty="0">
                          <a:solidFill>
                            <a:srgbClr val="404040"/>
                          </a:solidFill>
                          <a:latin typeface="Trebuchet MS" panose="020B0603020202020204" pitchFamily="34" charset="0"/>
                        </a:rPr>
                        <a:t>Sr. No.</a:t>
                      </a:r>
                      <a:endParaRPr lang="en-IN"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0" marR="0" lvl="0" indent="0"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IN" sz="1400" dirty="0">
                          <a:solidFill>
                            <a:srgbClr val="404040"/>
                          </a:solidFill>
                          <a:latin typeface="Trebuchet MS" panose="020B0603020202020204" pitchFamily="34" charset="0"/>
                        </a:rPr>
                        <a:t> Particulars</a:t>
                      </a:r>
                      <a:endParaRPr lang="en-IN"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3596532020"/>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0" marR="0" lvl="0" indent="0"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  1</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0" marR="0" lvl="0" indent="0"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IN" sz="1400" dirty="0">
                          <a:solidFill>
                            <a:srgbClr val="404040"/>
                          </a:solidFill>
                          <a:latin typeface="Trebuchet MS" panose="020B0603020202020204" pitchFamily="34" charset="0"/>
                        </a:rPr>
                        <a:t>  Source documents</a:t>
                      </a:r>
                      <a:endParaRPr lang="en-IN"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0"/>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2</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0" marR="0" lvl="0" indent="0"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pPr>
                      <a:r>
                        <a:rPr lang="en-IN" sz="1400" dirty="0">
                          <a:solidFill>
                            <a:srgbClr val="404040"/>
                          </a:solidFill>
                          <a:latin typeface="Trebuchet MS" panose="020B0603020202020204" pitchFamily="34" charset="0"/>
                        </a:rPr>
                        <a:t>  Return categories</a:t>
                      </a:r>
                      <a:endParaRPr lang="en-IN"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1"/>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3</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Transition plan</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2"/>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4</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New returns overview</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3"/>
                  </a:ext>
                </a:extLst>
              </a:tr>
              <a:tr h="244982">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5</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Normal credit Vs provisional credit</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4"/>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6</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Major changes in new returns</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5"/>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7</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Key timelines</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6"/>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8</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Procedure for new returns</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7"/>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9</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kern="1200" dirty="0">
                          <a:solidFill>
                            <a:srgbClr val="404040"/>
                          </a:solidFill>
                          <a:latin typeface="Trebuchet MS" panose="020B0603020202020204" pitchFamily="34" charset="0"/>
                        </a:rPr>
                        <a:t>Continual facts from current returns</a:t>
                      </a:r>
                      <a:endParaRPr lang="en-US" sz="1400" kern="12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8"/>
                  </a:ext>
                </a:extLst>
              </a:tr>
              <a:tr h="31149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10</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Amendments to ANX-1 and RET-1</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09"/>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11</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Additional reporting requirements</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10"/>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12</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Approach to compliance</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0011"/>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13</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Appendix-A</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654129606"/>
                  </a:ext>
                </a:extLst>
              </a:tr>
              <a:tr h="257088">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14</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kern="1200" dirty="0">
                          <a:solidFill>
                            <a:srgbClr val="404040"/>
                          </a:solidFill>
                          <a:latin typeface="Trebuchet MS" panose="020B0603020202020204" pitchFamily="34" charset="0"/>
                        </a:rPr>
                        <a:t>Appendix-B</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extLst>
                  <a:ext uri="{0D108BD9-81ED-4DB2-BD59-A6C34878D82A}">
                    <a16:rowId xmlns:a16="http://schemas.microsoft.com/office/drawing/2014/main" val="1721352903"/>
                  </a:ext>
                </a:extLst>
              </a:tr>
              <a:tr h="370379">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15</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lvl1pPr marL="0" algn="l" defTabSz="914112" rtl="0" eaLnBrk="1" latinLnBrk="0" hangingPunct="1">
                        <a:defRPr sz="1800" kern="1200">
                          <a:solidFill>
                            <a:schemeClr val="tx1"/>
                          </a:solidFill>
                          <a:latin typeface="Trebuchet MS"/>
                          <a:ea typeface=""/>
                          <a:cs typeface=""/>
                        </a:defRPr>
                      </a:lvl1pPr>
                      <a:lvl2pPr marL="457055" algn="l" defTabSz="914112" rtl="0" eaLnBrk="1" latinLnBrk="0" hangingPunct="1">
                        <a:defRPr sz="1800" kern="1200">
                          <a:solidFill>
                            <a:schemeClr val="tx1"/>
                          </a:solidFill>
                          <a:latin typeface="Trebuchet MS"/>
                          <a:ea typeface=""/>
                          <a:cs typeface=""/>
                        </a:defRPr>
                      </a:lvl2pPr>
                      <a:lvl3pPr marL="914112" algn="l" defTabSz="914112" rtl="0" eaLnBrk="1" latinLnBrk="0" hangingPunct="1">
                        <a:defRPr sz="1800" kern="1200">
                          <a:solidFill>
                            <a:schemeClr val="tx1"/>
                          </a:solidFill>
                          <a:latin typeface="Trebuchet MS"/>
                          <a:ea typeface=""/>
                          <a:cs typeface=""/>
                        </a:defRPr>
                      </a:lvl3pPr>
                      <a:lvl4pPr marL="1371168" algn="l" defTabSz="914112" rtl="0" eaLnBrk="1" latinLnBrk="0" hangingPunct="1">
                        <a:defRPr sz="1800" kern="1200">
                          <a:solidFill>
                            <a:schemeClr val="tx1"/>
                          </a:solidFill>
                          <a:latin typeface="Trebuchet MS"/>
                          <a:ea typeface=""/>
                          <a:cs typeface=""/>
                        </a:defRPr>
                      </a:lvl4pPr>
                      <a:lvl5pPr marL="1828223" algn="l" defTabSz="914112" rtl="0" eaLnBrk="1" latinLnBrk="0" hangingPunct="1">
                        <a:defRPr sz="1800" kern="1200">
                          <a:solidFill>
                            <a:schemeClr val="tx1"/>
                          </a:solidFill>
                          <a:latin typeface="Trebuchet MS"/>
                          <a:ea typeface=""/>
                          <a:cs typeface=""/>
                        </a:defRPr>
                      </a:lvl5pPr>
                      <a:lvl6pPr marL="2285279" algn="l" defTabSz="914112" rtl="0" eaLnBrk="1" latinLnBrk="0" hangingPunct="1">
                        <a:defRPr sz="1800" kern="1200">
                          <a:solidFill>
                            <a:schemeClr val="tx1"/>
                          </a:solidFill>
                          <a:latin typeface="Trebuchet MS"/>
                          <a:ea typeface=""/>
                          <a:cs typeface=""/>
                        </a:defRPr>
                      </a:lvl6pPr>
                      <a:lvl7pPr marL="2742335" algn="l" defTabSz="914112" rtl="0" eaLnBrk="1" latinLnBrk="0" hangingPunct="1">
                        <a:defRPr sz="1800" kern="1200">
                          <a:solidFill>
                            <a:schemeClr val="tx1"/>
                          </a:solidFill>
                          <a:latin typeface="Trebuchet MS"/>
                          <a:ea typeface=""/>
                          <a:cs typeface=""/>
                        </a:defRPr>
                      </a:lvl7pPr>
                      <a:lvl8pPr marL="3199391" algn="l" defTabSz="914112" rtl="0" eaLnBrk="1" latinLnBrk="0" hangingPunct="1">
                        <a:defRPr sz="1800" kern="1200">
                          <a:solidFill>
                            <a:schemeClr val="tx1"/>
                          </a:solidFill>
                          <a:latin typeface="Trebuchet MS"/>
                          <a:ea typeface=""/>
                          <a:cs typeface=""/>
                        </a:defRPr>
                      </a:lvl8pPr>
                      <a:lvl9pPr marL="3656447" algn="l" defTabSz="914112" rtl="0" eaLnBrk="1" latinLnBrk="0" hangingPunct="1">
                        <a:defRPr sz="1800" kern="1200">
                          <a:solidFill>
                            <a:schemeClr val="tx1"/>
                          </a:solidFill>
                          <a:latin typeface="Trebuchet MS"/>
                          <a:ea typeface=""/>
                          <a:cs typeface=""/>
                        </a:defRPr>
                      </a:lvl9p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kern="1200" dirty="0">
                          <a:solidFill>
                            <a:srgbClr val="404040"/>
                          </a:solidFill>
                          <a:latin typeface="Trebuchet MS" panose="020B0603020202020204" pitchFamily="34" charset="0"/>
                        </a:rPr>
                        <a:t>Appendix-C</a:t>
                      </a:r>
                      <a:endParaRPr lang="en-US" sz="1400" kern="1200" dirty="0">
                        <a:solidFill>
                          <a:srgbClr val="404040"/>
                        </a:solidFill>
                        <a:latin typeface="Trebuchet MS" panose="020B0603020202020204" pitchFamily="34" charset="0"/>
                        <a:ea typeface=""/>
                        <a:cs typeface=""/>
                      </a:endParaRPr>
                    </a:p>
                  </a:txBody>
                  <a:tcPr marL="0" marR="0" marT="0" marB="0" anchor="ctr" horzOverflow="overflow"/>
                </a:tc>
                <a:extLst>
                  <a:ext uri="{0D108BD9-81ED-4DB2-BD59-A6C34878D82A}">
                    <a16:rowId xmlns:a16="http://schemas.microsoft.com/office/drawing/2014/main" val="10012"/>
                  </a:ext>
                </a:extLst>
              </a:tr>
              <a:tr h="265691">
                <a:tc>
                  <a:txBody>
                    <a:bodyPr/>
                    <a:lstStyle/>
                    <a:p>
                      <a:pPr marL="174625" marR="0" lvl="0" indent="-53975" algn="ctr"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dirty="0">
                          <a:solidFill>
                            <a:srgbClr val="404040"/>
                          </a:solidFill>
                          <a:latin typeface="Trebuchet MS" panose="020B0603020202020204" pitchFamily="34" charset="0"/>
                        </a:rPr>
                        <a:t>16</a:t>
                      </a:r>
                      <a:endParaRPr lang="en-US" sz="1400" dirty="0">
                        <a:solidFill>
                          <a:srgbClr val="404040"/>
                        </a:solidFill>
                        <a:latin typeface="Trebuchet MS" panose="020B0603020202020204" pitchFamily="34" charset="0"/>
                        <a:ea typeface="+mn-ea"/>
                        <a:cs typeface="+mn-cs"/>
                      </a:endParaRPr>
                    </a:p>
                  </a:txBody>
                  <a:tcPr marL="0" marR="0" marT="0" marB="0" anchor="ctr" horzOverflow="overflow"/>
                </a:tc>
                <a:tc>
                  <a:txBody>
                    <a:bodyPr/>
                    <a:lstStyle/>
                    <a:p>
                      <a:pPr marL="174625" marR="0" lvl="0" indent="-53975" algn="l" defTabSz="1042988" rtl="0" eaLnBrk="1" fontAlgn="base" latinLnBrk="0" hangingPunct="1">
                        <a:lnSpc>
                          <a:spcPct val="100000"/>
                        </a:lnSpc>
                        <a:spcBef>
                          <a:spcPts val="200"/>
                        </a:spcBef>
                        <a:spcAft>
                          <a:spcPts val="200"/>
                        </a:spcAft>
                        <a:buClrTx/>
                        <a:buSzTx/>
                        <a:buFontTx/>
                        <a:buNone/>
                        <a:tabLst>
                          <a:tab pos="2963863" algn="r"/>
                          <a:tab pos="6192838" algn="r"/>
                          <a:tab pos="9329738" algn="r"/>
                        </a:tabLst>
                        <a:defRPr/>
                      </a:pPr>
                      <a:r>
                        <a:rPr lang="en-US" sz="1400" kern="1200" dirty="0">
                          <a:solidFill>
                            <a:srgbClr val="404040"/>
                          </a:solidFill>
                          <a:latin typeface="Trebuchet MS" panose="020B0603020202020204" pitchFamily="34" charset="0"/>
                        </a:rPr>
                        <a:t>About BDO</a:t>
                      </a:r>
                      <a:endParaRPr lang="en-US" sz="1400" kern="1200" dirty="0">
                        <a:solidFill>
                          <a:srgbClr val="404040"/>
                        </a:solidFill>
                        <a:latin typeface="Trebuchet MS" panose="020B0603020202020204" pitchFamily="34" charset="0"/>
                        <a:ea typeface=""/>
                        <a:cs typeface=""/>
                      </a:endParaRPr>
                    </a:p>
                  </a:txBody>
                  <a:tcPr marL="0" marR="0" marT="0" marB="0" anchor="ctr" horzOverflow="overflow"/>
                </a:tc>
                <a:extLst>
                  <a:ext uri="{0D108BD9-81ED-4DB2-BD59-A6C34878D82A}">
                    <a16:rowId xmlns:a16="http://schemas.microsoft.com/office/drawing/2014/main" val="2169241635"/>
                  </a:ext>
                </a:extLst>
              </a:tr>
            </a:tbl>
          </a:graphicData>
        </a:graphic>
      </p:graphicFrame>
    </p:spTree>
    <p:extLst>
      <p:ext uri="{BB962C8B-B14F-4D97-AF65-F5344CB8AC3E}">
        <p14:creationId xmlns:p14="http://schemas.microsoft.com/office/powerpoint/2010/main" val="203200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6455410">
              <a:lnSpc>
                <a:spcPct val="100000"/>
              </a:lnSpc>
              <a:spcBef>
                <a:spcPts val="95"/>
              </a:spcBef>
            </a:pPr>
            <a:r>
              <a:rPr spc="-15" dirty="0"/>
              <a:t>APPENDIX</a:t>
            </a:r>
            <a:r>
              <a:rPr spc="10" dirty="0"/>
              <a:t> </a:t>
            </a:r>
            <a:r>
              <a:rPr spc="-5" dirty="0"/>
              <a:t>C</a:t>
            </a:r>
          </a:p>
        </p:txBody>
      </p:sp>
      <p:graphicFrame>
        <p:nvGraphicFramePr>
          <p:cNvPr id="4" name="object 4"/>
          <p:cNvGraphicFramePr>
            <a:graphicFrameLocks noGrp="1"/>
          </p:cNvGraphicFramePr>
          <p:nvPr/>
        </p:nvGraphicFramePr>
        <p:xfrm>
          <a:off x="317500" y="1390650"/>
          <a:ext cx="8463278" cy="4539615"/>
        </p:xfrm>
        <a:graphic>
          <a:graphicData uri="http://schemas.openxmlformats.org/drawingml/2006/table">
            <a:tbl>
              <a:tblPr firstRow="1" bandRow="1">
                <a:tableStyleId>{2D5ABB26-0587-4C30-8999-92F81FD0307C}</a:tableStyleId>
              </a:tblPr>
              <a:tblGrid>
                <a:gridCol w="1209040">
                  <a:extLst>
                    <a:ext uri="{9D8B030D-6E8A-4147-A177-3AD203B41FA5}">
                      <a16:colId xmlns:a16="http://schemas.microsoft.com/office/drawing/2014/main" val="20000"/>
                    </a:ext>
                  </a:extLst>
                </a:gridCol>
                <a:gridCol w="1209040">
                  <a:extLst>
                    <a:ext uri="{9D8B030D-6E8A-4147-A177-3AD203B41FA5}">
                      <a16:colId xmlns:a16="http://schemas.microsoft.com/office/drawing/2014/main" val="20001"/>
                    </a:ext>
                  </a:extLst>
                </a:gridCol>
                <a:gridCol w="1209040">
                  <a:extLst>
                    <a:ext uri="{9D8B030D-6E8A-4147-A177-3AD203B41FA5}">
                      <a16:colId xmlns:a16="http://schemas.microsoft.com/office/drawing/2014/main" val="20002"/>
                    </a:ext>
                  </a:extLst>
                </a:gridCol>
                <a:gridCol w="1209039">
                  <a:extLst>
                    <a:ext uri="{9D8B030D-6E8A-4147-A177-3AD203B41FA5}">
                      <a16:colId xmlns:a16="http://schemas.microsoft.com/office/drawing/2014/main" val="20003"/>
                    </a:ext>
                  </a:extLst>
                </a:gridCol>
                <a:gridCol w="1209039">
                  <a:extLst>
                    <a:ext uri="{9D8B030D-6E8A-4147-A177-3AD203B41FA5}">
                      <a16:colId xmlns:a16="http://schemas.microsoft.com/office/drawing/2014/main" val="20004"/>
                    </a:ext>
                  </a:extLst>
                </a:gridCol>
                <a:gridCol w="1209040">
                  <a:extLst>
                    <a:ext uri="{9D8B030D-6E8A-4147-A177-3AD203B41FA5}">
                      <a16:colId xmlns:a16="http://schemas.microsoft.com/office/drawing/2014/main" val="20005"/>
                    </a:ext>
                  </a:extLst>
                </a:gridCol>
                <a:gridCol w="1209040">
                  <a:extLst>
                    <a:ext uri="{9D8B030D-6E8A-4147-A177-3AD203B41FA5}">
                      <a16:colId xmlns:a16="http://schemas.microsoft.com/office/drawing/2014/main" val="20006"/>
                    </a:ext>
                  </a:extLst>
                </a:gridCol>
              </a:tblGrid>
              <a:tr h="370205">
                <a:tc gridSpan="7">
                  <a:txBody>
                    <a:bodyPr/>
                    <a:lstStyle/>
                    <a:p>
                      <a:pPr marL="97790">
                        <a:lnSpc>
                          <a:spcPct val="100000"/>
                        </a:lnSpc>
                        <a:spcBef>
                          <a:spcPts val="890"/>
                        </a:spcBef>
                      </a:pPr>
                      <a:r>
                        <a:rPr sz="900" b="1" spc="5" dirty="0">
                          <a:solidFill>
                            <a:srgbClr val="FFFFFF"/>
                          </a:solidFill>
                          <a:latin typeface="Trebuchet MS"/>
                          <a:cs typeface="Trebuchet MS"/>
                        </a:rPr>
                        <a:t>FORM GST</a:t>
                      </a:r>
                      <a:r>
                        <a:rPr sz="900" b="1" spc="-35" dirty="0">
                          <a:solidFill>
                            <a:srgbClr val="FFFFFF"/>
                          </a:solidFill>
                          <a:latin typeface="Trebuchet MS"/>
                          <a:cs typeface="Trebuchet MS"/>
                        </a:rPr>
                        <a:t> </a:t>
                      </a:r>
                      <a:r>
                        <a:rPr sz="900" b="1" dirty="0">
                          <a:solidFill>
                            <a:srgbClr val="FFFFFF"/>
                          </a:solidFill>
                          <a:latin typeface="Trebuchet MS"/>
                          <a:cs typeface="Trebuchet MS"/>
                        </a:rPr>
                        <a:t>RET-1</a:t>
                      </a:r>
                      <a:endParaRPr sz="900" dirty="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205">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3335" algn="ctr">
                        <a:lnSpc>
                          <a:spcPct val="100000"/>
                        </a:lnSpc>
                      </a:pPr>
                      <a:r>
                        <a:rPr sz="900" dirty="0">
                          <a:solidFill>
                            <a:srgbClr val="FFFFFF"/>
                          </a:solidFill>
                          <a:latin typeface="Trebuchet MS"/>
                          <a:cs typeface="Trebuchet MS"/>
                        </a:rPr>
                        <a:t>S.No</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233045">
                        <a:lnSpc>
                          <a:spcPct val="100000"/>
                        </a:lnSpc>
                      </a:pPr>
                      <a:r>
                        <a:rPr sz="900" spc="5" dirty="0">
                          <a:solidFill>
                            <a:srgbClr val="FFFFFF"/>
                          </a:solidFill>
                          <a:latin typeface="Trebuchet MS"/>
                          <a:cs typeface="Trebuchet MS"/>
                        </a:rPr>
                        <a:t>Type </a:t>
                      </a:r>
                      <a:r>
                        <a:rPr sz="900" dirty="0">
                          <a:solidFill>
                            <a:srgbClr val="FFFFFF"/>
                          </a:solidFill>
                          <a:latin typeface="Trebuchet MS"/>
                          <a:cs typeface="Trebuchet MS"/>
                        </a:rPr>
                        <a:t>of</a:t>
                      </a:r>
                      <a:r>
                        <a:rPr sz="900" spc="-45" dirty="0">
                          <a:solidFill>
                            <a:srgbClr val="FFFFFF"/>
                          </a:solidFill>
                          <a:latin typeface="Trebuchet MS"/>
                          <a:cs typeface="Trebuchet MS"/>
                        </a:rPr>
                        <a:t> </a:t>
                      </a:r>
                      <a:r>
                        <a:rPr sz="900" dirty="0">
                          <a:solidFill>
                            <a:srgbClr val="FFFFFF"/>
                          </a:solidFill>
                          <a:latin typeface="Trebuchet MS"/>
                          <a:cs typeface="Trebuchet MS"/>
                        </a:rPr>
                        <a:t>supply</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0160" algn="ctr">
                        <a:lnSpc>
                          <a:spcPct val="100000"/>
                        </a:lnSpc>
                      </a:pPr>
                      <a:r>
                        <a:rPr sz="900" dirty="0">
                          <a:solidFill>
                            <a:srgbClr val="FFFFFF"/>
                          </a:solidFill>
                          <a:latin typeface="Trebuchet MS"/>
                          <a:cs typeface="Trebuchet MS"/>
                        </a:rPr>
                        <a:t>Value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4">
                  <a:txBody>
                    <a:bodyPr/>
                    <a:lstStyle/>
                    <a:p>
                      <a:pPr marL="19685" algn="ctr">
                        <a:lnSpc>
                          <a:spcPct val="100000"/>
                        </a:lnSpc>
                        <a:spcBef>
                          <a:spcPts val="890"/>
                        </a:spcBef>
                      </a:pPr>
                      <a:r>
                        <a:rPr sz="900" spc="5" dirty="0">
                          <a:solidFill>
                            <a:srgbClr val="FFFFFF"/>
                          </a:solidFill>
                          <a:latin typeface="Trebuchet MS"/>
                          <a:cs typeface="Trebuchet MS"/>
                        </a:rPr>
                        <a:t>Tax</a:t>
                      </a:r>
                      <a:r>
                        <a:rPr sz="900" spc="-15" dirty="0">
                          <a:solidFill>
                            <a:srgbClr val="FFFFFF"/>
                          </a:solidFill>
                          <a:latin typeface="Trebuchet MS"/>
                          <a:cs typeface="Trebuchet MS"/>
                        </a:rPr>
                        <a:t> </a:t>
                      </a:r>
                      <a:r>
                        <a:rPr sz="900" spc="5" dirty="0">
                          <a:solidFill>
                            <a:srgbClr val="FFFFFF"/>
                          </a:solidFill>
                          <a:latin typeface="Trebuchet MS"/>
                          <a:cs typeface="Trebuchet MS"/>
                        </a:rPr>
                        <a:t>amount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70840">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2065" algn="ctr">
                        <a:lnSpc>
                          <a:spcPct val="100000"/>
                        </a:lnSpc>
                        <a:spcBef>
                          <a:spcPts val="890"/>
                        </a:spcBef>
                      </a:pPr>
                      <a:r>
                        <a:rPr sz="900" spc="5" dirty="0">
                          <a:solidFill>
                            <a:srgbClr val="FFFFFF"/>
                          </a:solidFill>
                          <a:latin typeface="Trebuchet MS"/>
                          <a:cs typeface="Trebuchet MS"/>
                        </a:rPr>
                        <a:t>IGST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3335" algn="ctr">
                        <a:lnSpc>
                          <a:spcPct val="100000"/>
                        </a:lnSpc>
                        <a:spcBef>
                          <a:spcPts val="890"/>
                        </a:spcBef>
                      </a:pPr>
                      <a:r>
                        <a:rPr sz="900" spc="5" dirty="0">
                          <a:solidFill>
                            <a:srgbClr val="FFFFFF"/>
                          </a:solidFill>
                          <a:latin typeface="Trebuchet MS"/>
                          <a:cs typeface="Trebuchet MS"/>
                        </a:rPr>
                        <a:t>CGST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7780" algn="ctr">
                        <a:lnSpc>
                          <a:spcPct val="100000"/>
                        </a:lnSpc>
                        <a:spcBef>
                          <a:spcPts val="890"/>
                        </a:spcBef>
                      </a:pPr>
                      <a:r>
                        <a:rPr sz="900" dirty="0">
                          <a:solidFill>
                            <a:srgbClr val="FFFFFF"/>
                          </a:solidFill>
                          <a:latin typeface="Trebuchet MS"/>
                          <a:cs typeface="Trebuchet MS"/>
                        </a:rPr>
                        <a:t>SGST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9685" algn="ctr">
                        <a:lnSpc>
                          <a:spcPct val="100000"/>
                        </a:lnSpc>
                        <a:spcBef>
                          <a:spcPts val="890"/>
                        </a:spcBef>
                      </a:pPr>
                      <a:r>
                        <a:rPr sz="900" dirty="0">
                          <a:solidFill>
                            <a:srgbClr val="FFFFFF"/>
                          </a:solidFill>
                          <a:latin typeface="Trebuchet MS"/>
                          <a:cs typeface="Trebuchet MS"/>
                        </a:rPr>
                        <a:t>Cess</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extLst>
                  <a:ext uri="{0D108BD9-81ED-4DB2-BD59-A6C34878D82A}">
                    <a16:rowId xmlns:a16="http://schemas.microsoft.com/office/drawing/2014/main" val="10002"/>
                  </a:ext>
                </a:extLst>
              </a:tr>
              <a:tr h="228600">
                <a:tc gridSpan="7">
                  <a:txBody>
                    <a:bodyPr/>
                    <a:lstStyle/>
                    <a:p>
                      <a:pPr marL="97790">
                        <a:lnSpc>
                          <a:spcPct val="100000"/>
                        </a:lnSpc>
                        <a:spcBef>
                          <a:spcPts val="330"/>
                        </a:spcBef>
                      </a:pPr>
                      <a:r>
                        <a:rPr sz="900" b="1" dirty="0">
                          <a:latin typeface="Trebuchet MS"/>
                          <a:cs typeface="Trebuchet MS"/>
                        </a:rPr>
                        <a:t>3. Sum</a:t>
                      </a:r>
                      <a:r>
                        <a:rPr lang="en-IN" sz="900" b="1" dirty="0">
                          <a:latin typeface="Trebuchet MS"/>
                          <a:cs typeface="Trebuchet MS"/>
                        </a:rPr>
                        <a:t>March</a:t>
                      </a:r>
                      <a:r>
                        <a:rPr sz="900" b="1" dirty="0">
                          <a:latin typeface="Trebuchet MS"/>
                          <a:cs typeface="Trebuchet MS"/>
                        </a:rPr>
                        <a:t>y </a:t>
                      </a:r>
                      <a:r>
                        <a:rPr sz="900" b="1" spc="10" dirty="0">
                          <a:latin typeface="Trebuchet MS"/>
                          <a:cs typeface="Trebuchet MS"/>
                        </a:rPr>
                        <a:t>of </a:t>
                      </a:r>
                      <a:r>
                        <a:rPr sz="900" b="1" dirty="0">
                          <a:latin typeface="Trebuchet MS"/>
                          <a:cs typeface="Trebuchet MS"/>
                        </a:rPr>
                        <a:t>outward </a:t>
                      </a:r>
                      <a:r>
                        <a:rPr sz="900" b="1" spc="-5" dirty="0">
                          <a:latin typeface="Trebuchet MS"/>
                          <a:cs typeface="Trebuchet MS"/>
                        </a:rPr>
                        <a:t>supplies, inward supplies attracting </a:t>
                      </a:r>
                      <a:r>
                        <a:rPr sz="900" b="1" dirty="0">
                          <a:latin typeface="Trebuchet MS"/>
                          <a:cs typeface="Trebuchet MS"/>
                        </a:rPr>
                        <a:t>reverse charge, debit / </a:t>
                      </a:r>
                      <a:r>
                        <a:rPr sz="900" b="1" spc="-5" dirty="0">
                          <a:latin typeface="Trebuchet MS"/>
                          <a:cs typeface="Trebuchet MS"/>
                        </a:rPr>
                        <a:t>credit </a:t>
                      </a:r>
                      <a:r>
                        <a:rPr sz="900" b="1" dirty="0">
                          <a:latin typeface="Trebuchet MS"/>
                          <a:cs typeface="Trebuchet MS"/>
                        </a:rPr>
                        <a:t>notes, etc. </a:t>
                      </a:r>
                      <a:r>
                        <a:rPr sz="900" b="1" spc="-5" dirty="0">
                          <a:latin typeface="Trebuchet MS"/>
                          <a:cs typeface="Trebuchet MS"/>
                        </a:rPr>
                        <a:t>and </a:t>
                      </a:r>
                      <a:r>
                        <a:rPr sz="900" b="1" dirty="0">
                          <a:latin typeface="Trebuchet MS"/>
                          <a:cs typeface="Trebuchet MS"/>
                        </a:rPr>
                        <a:t>tax</a:t>
                      </a:r>
                      <a:r>
                        <a:rPr sz="900" b="1" spc="-185" dirty="0">
                          <a:latin typeface="Trebuchet MS"/>
                          <a:cs typeface="Trebuchet MS"/>
                        </a:rPr>
                        <a:t> </a:t>
                      </a:r>
                      <a:r>
                        <a:rPr sz="900" b="1" spc="-5" dirty="0">
                          <a:latin typeface="Trebuchet MS"/>
                          <a:cs typeface="Trebuchet MS"/>
                        </a:rPr>
                        <a:t>liability</a:t>
                      </a:r>
                      <a:endParaRPr sz="900" dirty="0">
                        <a:latin typeface="Trebuchet MS"/>
                        <a:cs typeface="Trebuchet MS"/>
                      </a:endParaRPr>
                    </a:p>
                  </a:txBody>
                  <a:tcPr marL="0" marR="0" marT="4191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8600">
                <a:tc gridSpan="7">
                  <a:txBody>
                    <a:bodyPr/>
                    <a:lstStyle/>
                    <a:p>
                      <a:pPr marL="97790">
                        <a:lnSpc>
                          <a:spcPct val="100000"/>
                        </a:lnSpc>
                        <a:spcBef>
                          <a:spcPts val="335"/>
                        </a:spcBef>
                      </a:pPr>
                      <a:r>
                        <a:rPr sz="900" spc="5" dirty="0">
                          <a:latin typeface="Trebuchet MS"/>
                          <a:cs typeface="Trebuchet MS"/>
                        </a:rPr>
                        <a:t>8.</a:t>
                      </a:r>
                      <a:r>
                        <a:rPr sz="900" spc="-10" dirty="0">
                          <a:latin typeface="Trebuchet MS"/>
                          <a:cs typeface="Trebuchet MS"/>
                        </a:rPr>
                        <a:t> </a:t>
                      </a:r>
                      <a:r>
                        <a:rPr sz="900" dirty="0">
                          <a:latin typeface="Trebuchet MS"/>
                          <a:cs typeface="Trebuchet MS"/>
                        </a:rPr>
                        <a:t>Liabilities</a:t>
                      </a:r>
                      <a:r>
                        <a:rPr sz="900" spc="-35" dirty="0">
                          <a:latin typeface="Trebuchet MS"/>
                          <a:cs typeface="Trebuchet MS"/>
                        </a:rPr>
                        <a:t> </a:t>
                      </a:r>
                      <a:r>
                        <a:rPr sz="900" dirty="0">
                          <a:latin typeface="Trebuchet MS"/>
                          <a:cs typeface="Trebuchet MS"/>
                        </a:rPr>
                        <a:t>relating</a:t>
                      </a:r>
                      <a:r>
                        <a:rPr sz="900" spc="-50" dirty="0">
                          <a:latin typeface="Trebuchet MS"/>
                          <a:cs typeface="Trebuchet MS"/>
                        </a:rPr>
                        <a:t> </a:t>
                      </a:r>
                      <a:r>
                        <a:rPr sz="900" dirty="0">
                          <a:latin typeface="Trebuchet MS"/>
                          <a:cs typeface="Trebuchet MS"/>
                        </a:rPr>
                        <a:t>to</a:t>
                      </a:r>
                      <a:r>
                        <a:rPr sz="900" spc="5" dirty="0">
                          <a:latin typeface="Trebuchet MS"/>
                          <a:cs typeface="Trebuchet MS"/>
                        </a:rPr>
                        <a:t> </a:t>
                      </a:r>
                      <a:r>
                        <a:rPr sz="900" dirty="0">
                          <a:latin typeface="Trebuchet MS"/>
                          <a:cs typeface="Trebuchet MS"/>
                        </a:rPr>
                        <a:t>the</a:t>
                      </a:r>
                      <a:r>
                        <a:rPr sz="900" spc="-20" dirty="0">
                          <a:latin typeface="Trebuchet MS"/>
                          <a:cs typeface="Trebuchet MS"/>
                        </a:rPr>
                        <a:t> </a:t>
                      </a:r>
                      <a:r>
                        <a:rPr sz="900" dirty="0">
                          <a:latin typeface="Trebuchet MS"/>
                          <a:cs typeface="Trebuchet MS"/>
                        </a:rPr>
                        <a:t>period</a:t>
                      </a:r>
                      <a:r>
                        <a:rPr sz="900" spc="-35" dirty="0">
                          <a:latin typeface="Trebuchet MS"/>
                          <a:cs typeface="Trebuchet MS"/>
                        </a:rPr>
                        <a:t> </a:t>
                      </a:r>
                      <a:r>
                        <a:rPr sz="900" dirty="0">
                          <a:latin typeface="Trebuchet MS"/>
                          <a:cs typeface="Trebuchet MS"/>
                        </a:rPr>
                        <a:t>prior to</a:t>
                      </a:r>
                      <a:r>
                        <a:rPr sz="900" spc="10" dirty="0">
                          <a:latin typeface="Trebuchet MS"/>
                          <a:cs typeface="Trebuchet MS"/>
                        </a:rPr>
                        <a:t> </a:t>
                      </a:r>
                      <a:r>
                        <a:rPr sz="900" dirty="0">
                          <a:latin typeface="Trebuchet MS"/>
                          <a:cs typeface="Trebuchet MS"/>
                        </a:rPr>
                        <a:t>the</a:t>
                      </a:r>
                      <a:r>
                        <a:rPr sz="900" spc="-25" dirty="0">
                          <a:latin typeface="Trebuchet MS"/>
                          <a:cs typeface="Trebuchet MS"/>
                        </a:rPr>
                        <a:t> </a:t>
                      </a:r>
                      <a:r>
                        <a:rPr sz="900" dirty="0">
                          <a:latin typeface="Trebuchet MS"/>
                          <a:cs typeface="Trebuchet MS"/>
                        </a:rPr>
                        <a:t>introduction</a:t>
                      </a:r>
                      <a:r>
                        <a:rPr sz="900" spc="-40" dirty="0">
                          <a:latin typeface="Trebuchet MS"/>
                          <a:cs typeface="Trebuchet MS"/>
                        </a:rPr>
                        <a:t> </a:t>
                      </a:r>
                      <a:r>
                        <a:rPr sz="900" dirty="0">
                          <a:latin typeface="Trebuchet MS"/>
                          <a:cs typeface="Trebuchet MS"/>
                        </a:rPr>
                        <a:t>of</a:t>
                      </a:r>
                      <a:r>
                        <a:rPr sz="900" spc="15" dirty="0">
                          <a:latin typeface="Trebuchet MS"/>
                          <a:cs typeface="Trebuchet MS"/>
                        </a:rPr>
                        <a:t> </a:t>
                      </a:r>
                      <a:r>
                        <a:rPr sz="900" spc="5" dirty="0">
                          <a:latin typeface="Trebuchet MS"/>
                          <a:cs typeface="Trebuchet MS"/>
                        </a:rPr>
                        <a:t>current</a:t>
                      </a:r>
                      <a:r>
                        <a:rPr sz="900" spc="-55" dirty="0">
                          <a:latin typeface="Trebuchet MS"/>
                          <a:cs typeface="Trebuchet MS"/>
                        </a:rPr>
                        <a:t> </a:t>
                      </a:r>
                      <a:r>
                        <a:rPr sz="900" spc="5" dirty="0">
                          <a:latin typeface="Trebuchet MS"/>
                          <a:cs typeface="Trebuchet MS"/>
                        </a:rPr>
                        <a:t>return</a:t>
                      </a:r>
                      <a:r>
                        <a:rPr sz="900" spc="-75" dirty="0">
                          <a:latin typeface="Trebuchet MS"/>
                          <a:cs typeface="Trebuchet MS"/>
                        </a:rPr>
                        <a:t> </a:t>
                      </a:r>
                      <a:r>
                        <a:rPr sz="900" spc="5" dirty="0">
                          <a:latin typeface="Trebuchet MS"/>
                          <a:cs typeface="Trebuchet MS"/>
                        </a:rPr>
                        <a:t>filing</a:t>
                      </a:r>
                      <a:r>
                        <a:rPr sz="900" spc="-10" dirty="0">
                          <a:latin typeface="Trebuchet MS"/>
                          <a:cs typeface="Trebuchet MS"/>
                        </a:rPr>
                        <a:t> </a:t>
                      </a:r>
                      <a:r>
                        <a:rPr sz="900" dirty="0">
                          <a:latin typeface="Trebuchet MS"/>
                          <a:cs typeface="Trebuchet MS"/>
                        </a:rPr>
                        <a:t>system</a:t>
                      </a:r>
                      <a:r>
                        <a:rPr sz="900" spc="-15" dirty="0">
                          <a:latin typeface="Trebuchet MS"/>
                          <a:cs typeface="Trebuchet MS"/>
                        </a:rPr>
                        <a:t> </a:t>
                      </a:r>
                      <a:r>
                        <a:rPr sz="900" spc="5" dirty="0">
                          <a:latin typeface="Trebuchet MS"/>
                          <a:cs typeface="Trebuchet MS"/>
                        </a:rPr>
                        <a:t>and</a:t>
                      </a:r>
                      <a:r>
                        <a:rPr sz="900" spc="-35" dirty="0">
                          <a:latin typeface="Trebuchet MS"/>
                          <a:cs typeface="Trebuchet MS"/>
                        </a:rPr>
                        <a:t> </a:t>
                      </a:r>
                      <a:r>
                        <a:rPr sz="900" spc="5" dirty="0">
                          <a:latin typeface="Trebuchet MS"/>
                          <a:cs typeface="Trebuchet MS"/>
                        </a:rPr>
                        <a:t>any </a:t>
                      </a:r>
                      <a:r>
                        <a:rPr sz="900" dirty="0">
                          <a:latin typeface="Trebuchet MS"/>
                          <a:cs typeface="Trebuchet MS"/>
                        </a:rPr>
                        <a:t>other</a:t>
                      </a:r>
                      <a:r>
                        <a:rPr sz="900" spc="-30" dirty="0">
                          <a:latin typeface="Trebuchet MS"/>
                          <a:cs typeface="Trebuchet MS"/>
                        </a:rPr>
                        <a:t> </a:t>
                      </a:r>
                      <a:r>
                        <a:rPr sz="900" dirty="0">
                          <a:latin typeface="Trebuchet MS"/>
                          <a:cs typeface="Trebuchet MS"/>
                        </a:rPr>
                        <a:t>liability</a:t>
                      </a:r>
                      <a:r>
                        <a:rPr sz="900" spc="-20" dirty="0">
                          <a:latin typeface="Trebuchet MS"/>
                          <a:cs typeface="Trebuchet MS"/>
                        </a:rPr>
                        <a:t> </a:t>
                      </a:r>
                      <a:r>
                        <a:rPr sz="900" dirty="0">
                          <a:latin typeface="Trebuchet MS"/>
                          <a:cs typeface="Trebuchet MS"/>
                        </a:rPr>
                        <a:t>to</a:t>
                      </a:r>
                      <a:r>
                        <a:rPr sz="900" spc="5" dirty="0">
                          <a:latin typeface="Trebuchet MS"/>
                          <a:cs typeface="Trebuchet MS"/>
                        </a:rPr>
                        <a:t> </a:t>
                      </a:r>
                      <a:r>
                        <a:rPr sz="900" dirty="0">
                          <a:latin typeface="Trebuchet MS"/>
                          <a:cs typeface="Trebuchet MS"/>
                        </a:rPr>
                        <a:t>be paid</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28600">
                <a:tc gridSpan="7">
                  <a:txBody>
                    <a:bodyPr/>
                    <a:lstStyle/>
                    <a:p>
                      <a:pPr marL="97790">
                        <a:lnSpc>
                          <a:spcPct val="100000"/>
                        </a:lnSpc>
                        <a:spcBef>
                          <a:spcPts val="335"/>
                        </a:spcBef>
                      </a:pPr>
                      <a:r>
                        <a:rPr sz="900" b="1" spc="5" dirty="0">
                          <a:latin typeface="Trebuchet MS"/>
                          <a:cs typeface="Trebuchet MS"/>
                        </a:rPr>
                        <a:t>B. </a:t>
                      </a:r>
                      <a:r>
                        <a:rPr sz="900" b="1" spc="-5" dirty="0">
                          <a:latin typeface="Trebuchet MS"/>
                          <a:cs typeface="Trebuchet MS"/>
                        </a:rPr>
                        <a:t>Details </a:t>
                      </a:r>
                      <a:r>
                        <a:rPr sz="900" b="1" spc="10" dirty="0">
                          <a:latin typeface="Trebuchet MS"/>
                          <a:cs typeface="Trebuchet MS"/>
                        </a:rPr>
                        <a:t>of </a:t>
                      </a:r>
                      <a:r>
                        <a:rPr sz="900" b="1" spc="-5" dirty="0">
                          <a:latin typeface="Trebuchet MS"/>
                          <a:cs typeface="Trebuchet MS"/>
                        </a:rPr>
                        <a:t>inward supplies attracting </a:t>
                      </a:r>
                      <a:r>
                        <a:rPr sz="900" b="1" dirty="0">
                          <a:latin typeface="Trebuchet MS"/>
                          <a:cs typeface="Trebuchet MS"/>
                        </a:rPr>
                        <a:t>reverse</a:t>
                      </a:r>
                      <a:r>
                        <a:rPr sz="900" b="1" spc="-110" dirty="0">
                          <a:latin typeface="Trebuchet MS"/>
                          <a:cs typeface="Trebuchet MS"/>
                        </a:rPr>
                        <a:t> </a:t>
                      </a:r>
                      <a:r>
                        <a:rPr sz="900" b="1" dirty="0">
                          <a:latin typeface="Trebuchet MS"/>
                          <a:cs typeface="Trebuchet MS"/>
                        </a:rPr>
                        <a:t>charge</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28600">
                <a:tc gridSpan="7">
                  <a:txBody>
                    <a:bodyPr/>
                    <a:lstStyle/>
                    <a:p>
                      <a:pPr marL="97790">
                        <a:lnSpc>
                          <a:spcPct val="100000"/>
                        </a:lnSpc>
                        <a:spcBef>
                          <a:spcPts val="335"/>
                        </a:spcBef>
                      </a:pPr>
                      <a:r>
                        <a:rPr sz="900" b="1" dirty="0">
                          <a:latin typeface="Trebuchet MS"/>
                          <a:cs typeface="Trebuchet MS"/>
                        </a:rPr>
                        <a:t>C.</a:t>
                      </a:r>
                      <a:r>
                        <a:rPr sz="900" b="1" spc="-10" dirty="0">
                          <a:latin typeface="Trebuchet MS"/>
                          <a:cs typeface="Trebuchet MS"/>
                        </a:rPr>
                        <a:t> </a:t>
                      </a:r>
                      <a:r>
                        <a:rPr sz="900" b="1" spc="-5" dirty="0">
                          <a:latin typeface="Trebuchet MS"/>
                          <a:cs typeface="Trebuchet MS"/>
                        </a:rPr>
                        <a:t>Details</a:t>
                      </a:r>
                      <a:r>
                        <a:rPr sz="900" b="1" spc="-15" dirty="0">
                          <a:latin typeface="Trebuchet MS"/>
                          <a:cs typeface="Trebuchet MS"/>
                        </a:rPr>
                        <a:t> </a:t>
                      </a:r>
                      <a:r>
                        <a:rPr sz="900" b="1" spc="10" dirty="0">
                          <a:latin typeface="Trebuchet MS"/>
                          <a:cs typeface="Trebuchet MS"/>
                        </a:rPr>
                        <a:t>of</a:t>
                      </a:r>
                      <a:r>
                        <a:rPr sz="900" b="1" spc="-35" dirty="0">
                          <a:latin typeface="Trebuchet MS"/>
                          <a:cs typeface="Trebuchet MS"/>
                        </a:rPr>
                        <a:t> </a:t>
                      </a:r>
                      <a:r>
                        <a:rPr sz="900" b="1" dirty="0">
                          <a:latin typeface="Trebuchet MS"/>
                          <a:cs typeface="Trebuchet MS"/>
                        </a:rPr>
                        <a:t>debit</a:t>
                      </a:r>
                      <a:r>
                        <a:rPr sz="900" b="1" spc="-10" dirty="0">
                          <a:latin typeface="Trebuchet MS"/>
                          <a:cs typeface="Trebuchet MS"/>
                        </a:rPr>
                        <a:t> </a:t>
                      </a:r>
                      <a:r>
                        <a:rPr sz="900" b="1" dirty="0">
                          <a:latin typeface="Trebuchet MS"/>
                          <a:cs typeface="Trebuchet MS"/>
                        </a:rPr>
                        <a:t>/ </a:t>
                      </a:r>
                      <a:r>
                        <a:rPr sz="900" b="1" spc="-5" dirty="0">
                          <a:latin typeface="Trebuchet MS"/>
                          <a:cs typeface="Trebuchet MS"/>
                        </a:rPr>
                        <a:t>credit</a:t>
                      </a:r>
                      <a:r>
                        <a:rPr sz="900" b="1" spc="-10" dirty="0">
                          <a:latin typeface="Trebuchet MS"/>
                          <a:cs typeface="Trebuchet MS"/>
                        </a:rPr>
                        <a:t> </a:t>
                      </a:r>
                      <a:r>
                        <a:rPr sz="900" b="1" spc="5" dirty="0">
                          <a:latin typeface="Trebuchet MS"/>
                          <a:cs typeface="Trebuchet MS"/>
                        </a:rPr>
                        <a:t>notes</a:t>
                      </a:r>
                      <a:r>
                        <a:rPr sz="900" b="1" spc="-20" dirty="0">
                          <a:latin typeface="Trebuchet MS"/>
                          <a:cs typeface="Trebuchet MS"/>
                        </a:rPr>
                        <a:t> </a:t>
                      </a:r>
                      <a:r>
                        <a:rPr sz="900" b="1" spc="-5" dirty="0">
                          <a:latin typeface="Trebuchet MS"/>
                          <a:cs typeface="Trebuchet MS"/>
                        </a:rPr>
                        <a:t>issued,</a:t>
                      </a:r>
                      <a:r>
                        <a:rPr sz="900" b="1" spc="-10" dirty="0">
                          <a:latin typeface="Trebuchet MS"/>
                          <a:cs typeface="Trebuchet MS"/>
                        </a:rPr>
                        <a:t> </a:t>
                      </a:r>
                      <a:r>
                        <a:rPr sz="900" b="1" dirty="0">
                          <a:latin typeface="Trebuchet MS"/>
                          <a:cs typeface="Trebuchet MS"/>
                        </a:rPr>
                        <a:t>advances</a:t>
                      </a:r>
                      <a:r>
                        <a:rPr sz="900" b="1" spc="-15" dirty="0">
                          <a:latin typeface="Trebuchet MS"/>
                          <a:cs typeface="Trebuchet MS"/>
                        </a:rPr>
                        <a:t> </a:t>
                      </a:r>
                      <a:r>
                        <a:rPr sz="900" b="1" dirty="0">
                          <a:latin typeface="Trebuchet MS"/>
                          <a:cs typeface="Trebuchet MS"/>
                        </a:rPr>
                        <a:t>received</a:t>
                      </a:r>
                      <a:r>
                        <a:rPr sz="900" b="1" spc="-50" dirty="0">
                          <a:latin typeface="Trebuchet MS"/>
                          <a:cs typeface="Trebuchet MS"/>
                        </a:rPr>
                        <a:t> </a:t>
                      </a:r>
                      <a:r>
                        <a:rPr sz="900" b="1" dirty="0">
                          <a:latin typeface="Trebuchet MS"/>
                          <a:cs typeface="Trebuchet MS"/>
                        </a:rPr>
                        <a:t>/</a:t>
                      </a:r>
                      <a:r>
                        <a:rPr sz="900" b="1" spc="-5" dirty="0">
                          <a:latin typeface="Trebuchet MS"/>
                          <a:cs typeface="Trebuchet MS"/>
                        </a:rPr>
                        <a:t> </a:t>
                      </a:r>
                      <a:r>
                        <a:rPr sz="900" b="1" dirty="0">
                          <a:latin typeface="Trebuchet MS"/>
                          <a:cs typeface="Trebuchet MS"/>
                        </a:rPr>
                        <a:t>adjusted</a:t>
                      </a:r>
                      <a:r>
                        <a:rPr sz="900" b="1" spc="-15" dirty="0">
                          <a:latin typeface="Trebuchet MS"/>
                          <a:cs typeface="Trebuchet MS"/>
                        </a:rPr>
                        <a:t> </a:t>
                      </a:r>
                      <a:r>
                        <a:rPr sz="900" b="1" spc="-5" dirty="0">
                          <a:latin typeface="Trebuchet MS"/>
                          <a:cs typeface="Trebuchet MS"/>
                        </a:rPr>
                        <a:t>and</a:t>
                      </a:r>
                      <a:r>
                        <a:rPr sz="900" b="1" spc="-10" dirty="0">
                          <a:latin typeface="Trebuchet MS"/>
                          <a:cs typeface="Trebuchet MS"/>
                        </a:rPr>
                        <a:t> </a:t>
                      </a:r>
                      <a:r>
                        <a:rPr sz="900" b="1" spc="5" dirty="0">
                          <a:latin typeface="Trebuchet MS"/>
                          <a:cs typeface="Trebuchet MS"/>
                        </a:rPr>
                        <a:t>other</a:t>
                      </a:r>
                      <a:r>
                        <a:rPr sz="900" b="1" spc="-35" dirty="0">
                          <a:latin typeface="Trebuchet MS"/>
                          <a:cs typeface="Trebuchet MS"/>
                        </a:rPr>
                        <a:t> </a:t>
                      </a:r>
                      <a:r>
                        <a:rPr sz="900" b="1" dirty="0">
                          <a:latin typeface="Trebuchet MS"/>
                          <a:cs typeface="Trebuchet MS"/>
                        </a:rPr>
                        <a:t>reduction</a:t>
                      </a:r>
                      <a:r>
                        <a:rPr sz="900" b="1" spc="10" dirty="0">
                          <a:latin typeface="Trebuchet MS"/>
                          <a:cs typeface="Trebuchet MS"/>
                        </a:rPr>
                        <a:t> </a:t>
                      </a:r>
                      <a:r>
                        <a:rPr sz="900" b="1" dirty="0">
                          <a:latin typeface="Trebuchet MS"/>
                          <a:cs typeface="Trebuchet MS"/>
                        </a:rPr>
                        <a:t>in</a:t>
                      </a:r>
                      <a:r>
                        <a:rPr sz="900" b="1" spc="-20" dirty="0">
                          <a:latin typeface="Trebuchet MS"/>
                          <a:cs typeface="Trebuchet MS"/>
                        </a:rPr>
                        <a:t> </a:t>
                      </a:r>
                      <a:r>
                        <a:rPr sz="900" b="1" spc="-5" dirty="0">
                          <a:latin typeface="Trebuchet MS"/>
                          <a:cs typeface="Trebuchet MS"/>
                        </a:rPr>
                        <a:t>liabilities</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27965">
                <a:tc gridSpan="7">
                  <a:txBody>
                    <a:bodyPr/>
                    <a:lstStyle/>
                    <a:p>
                      <a:pPr marL="97790">
                        <a:lnSpc>
                          <a:spcPct val="100000"/>
                        </a:lnSpc>
                        <a:spcBef>
                          <a:spcPts val="335"/>
                        </a:spcBef>
                      </a:pPr>
                      <a:r>
                        <a:rPr sz="900" spc="5" dirty="0">
                          <a:latin typeface="Trebuchet MS"/>
                          <a:cs typeface="Trebuchet MS"/>
                        </a:rPr>
                        <a:t>3.</a:t>
                      </a:r>
                      <a:r>
                        <a:rPr sz="900" spc="-10" dirty="0">
                          <a:latin typeface="Trebuchet MS"/>
                          <a:cs typeface="Trebuchet MS"/>
                        </a:rPr>
                        <a:t> </a:t>
                      </a:r>
                      <a:r>
                        <a:rPr sz="900" dirty="0">
                          <a:latin typeface="Trebuchet MS"/>
                          <a:cs typeface="Trebuchet MS"/>
                        </a:rPr>
                        <a:t>Advances</a:t>
                      </a:r>
                      <a:r>
                        <a:rPr sz="900" spc="-80" dirty="0">
                          <a:latin typeface="Trebuchet MS"/>
                          <a:cs typeface="Trebuchet MS"/>
                        </a:rPr>
                        <a:t> </a:t>
                      </a:r>
                      <a:r>
                        <a:rPr sz="900" spc="5" dirty="0">
                          <a:latin typeface="Trebuchet MS"/>
                          <a:cs typeface="Trebuchet MS"/>
                        </a:rPr>
                        <a:t>received</a:t>
                      </a:r>
                      <a:r>
                        <a:rPr sz="900" spc="-80" dirty="0">
                          <a:latin typeface="Trebuchet MS"/>
                          <a:cs typeface="Trebuchet MS"/>
                        </a:rPr>
                        <a:t> </a:t>
                      </a:r>
                      <a:r>
                        <a:rPr sz="900" spc="5" dirty="0">
                          <a:latin typeface="Trebuchet MS"/>
                          <a:cs typeface="Trebuchet MS"/>
                        </a:rPr>
                        <a:t>(net</a:t>
                      </a:r>
                      <a:r>
                        <a:rPr sz="900" spc="-30" dirty="0">
                          <a:latin typeface="Trebuchet MS"/>
                          <a:cs typeface="Trebuchet MS"/>
                        </a:rPr>
                        <a:t> </a:t>
                      </a:r>
                      <a:r>
                        <a:rPr sz="900" spc="-5" dirty="0">
                          <a:latin typeface="Trebuchet MS"/>
                          <a:cs typeface="Trebuchet MS"/>
                        </a:rPr>
                        <a:t>of</a:t>
                      </a:r>
                      <a:r>
                        <a:rPr sz="900" spc="15" dirty="0">
                          <a:latin typeface="Trebuchet MS"/>
                          <a:cs typeface="Trebuchet MS"/>
                        </a:rPr>
                        <a:t> </a:t>
                      </a:r>
                      <a:r>
                        <a:rPr sz="900" spc="5" dirty="0">
                          <a:latin typeface="Trebuchet MS"/>
                          <a:cs typeface="Trebuchet MS"/>
                        </a:rPr>
                        <a:t>refund</a:t>
                      </a:r>
                      <a:r>
                        <a:rPr sz="900" spc="-55" dirty="0">
                          <a:latin typeface="Trebuchet MS"/>
                          <a:cs typeface="Trebuchet MS"/>
                        </a:rPr>
                        <a:t> </a:t>
                      </a:r>
                      <a:r>
                        <a:rPr sz="900" dirty="0">
                          <a:latin typeface="Trebuchet MS"/>
                          <a:cs typeface="Trebuchet MS"/>
                        </a:rPr>
                        <a:t>vouchers</a:t>
                      </a:r>
                      <a:r>
                        <a:rPr sz="900" spc="-65" dirty="0">
                          <a:latin typeface="Trebuchet MS"/>
                          <a:cs typeface="Trebuchet MS"/>
                        </a:rPr>
                        <a:t> </a:t>
                      </a:r>
                      <a:r>
                        <a:rPr sz="900" spc="5" dirty="0">
                          <a:latin typeface="Trebuchet MS"/>
                          <a:cs typeface="Trebuchet MS"/>
                        </a:rPr>
                        <a:t>and</a:t>
                      </a:r>
                      <a:r>
                        <a:rPr sz="900" spc="-35" dirty="0">
                          <a:latin typeface="Trebuchet MS"/>
                          <a:cs typeface="Trebuchet MS"/>
                        </a:rPr>
                        <a:t> </a:t>
                      </a:r>
                      <a:r>
                        <a:rPr sz="900" dirty="0">
                          <a:latin typeface="Trebuchet MS"/>
                          <a:cs typeface="Trebuchet MS"/>
                        </a:rPr>
                        <a:t>including</a:t>
                      </a:r>
                      <a:r>
                        <a:rPr sz="900" spc="-55" dirty="0">
                          <a:latin typeface="Trebuchet MS"/>
                          <a:cs typeface="Trebuchet MS"/>
                        </a:rPr>
                        <a:t> </a:t>
                      </a:r>
                      <a:r>
                        <a:rPr sz="900" dirty="0">
                          <a:latin typeface="Trebuchet MS"/>
                          <a:cs typeface="Trebuchet MS"/>
                        </a:rPr>
                        <a:t>adjustments</a:t>
                      </a:r>
                      <a:r>
                        <a:rPr sz="900" spc="-85" dirty="0">
                          <a:latin typeface="Trebuchet MS"/>
                          <a:cs typeface="Trebuchet MS"/>
                        </a:rPr>
                        <a:t> </a:t>
                      </a:r>
                      <a:r>
                        <a:rPr sz="900" dirty="0">
                          <a:latin typeface="Trebuchet MS"/>
                          <a:cs typeface="Trebuchet MS"/>
                        </a:rPr>
                        <a:t>on</a:t>
                      </a:r>
                      <a:r>
                        <a:rPr sz="900" spc="-5" dirty="0">
                          <a:latin typeface="Trebuchet MS"/>
                          <a:cs typeface="Trebuchet MS"/>
                        </a:rPr>
                        <a:t> </a:t>
                      </a:r>
                      <a:r>
                        <a:rPr sz="900" dirty="0">
                          <a:latin typeface="Trebuchet MS"/>
                          <a:cs typeface="Trebuchet MS"/>
                        </a:rPr>
                        <a:t>account</a:t>
                      </a:r>
                      <a:r>
                        <a:rPr sz="900" spc="-25" dirty="0">
                          <a:latin typeface="Trebuchet MS"/>
                          <a:cs typeface="Trebuchet MS"/>
                        </a:rPr>
                        <a:t> </a:t>
                      </a:r>
                      <a:r>
                        <a:rPr sz="900" spc="-5" dirty="0">
                          <a:latin typeface="Trebuchet MS"/>
                          <a:cs typeface="Trebuchet MS"/>
                        </a:rPr>
                        <a:t>of</a:t>
                      </a:r>
                      <a:r>
                        <a:rPr sz="900" spc="15" dirty="0">
                          <a:latin typeface="Trebuchet MS"/>
                          <a:cs typeface="Trebuchet MS"/>
                        </a:rPr>
                        <a:t> </a:t>
                      </a:r>
                      <a:r>
                        <a:rPr sz="900" dirty="0">
                          <a:latin typeface="Trebuchet MS"/>
                          <a:cs typeface="Trebuchet MS"/>
                        </a:rPr>
                        <a:t>wrong</a:t>
                      </a:r>
                      <a:r>
                        <a:rPr sz="900" spc="-35" dirty="0">
                          <a:latin typeface="Trebuchet MS"/>
                          <a:cs typeface="Trebuchet MS"/>
                        </a:rPr>
                        <a:t> </a:t>
                      </a:r>
                      <a:r>
                        <a:rPr sz="900" dirty="0">
                          <a:latin typeface="Trebuchet MS"/>
                          <a:cs typeface="Trebuchet MS"/>
                        </a:rPr>
                        <a:t>reporting</a:t>
                      </a:r>
                      <a:r>
                        <a:rPr sz="900" spc="-25" dirty="0">
                          <a:latin typeface="Trebuchet MS"/>
                          <a:cs typeface="Trebuchet MS"/>
                        </a:rPr>
                        <a:t> </a:t>
                      </a:r>
                      <a:r>
                        <a:rPr sz="900" spc="-5" dirty="0">
                          <a:latin typeface="Trebuchet MS"/>
                          <a:cs typeface="Trebuchet MS"/>
                        </a:rPr>
                        <a:t>of</a:t>
                      </a:r>
                      <a:r>
                        <a:rPr sz="900" spc="-10" dirty="0">
                          <a:latin typeface="Trebuchet MS"/>
                          <a:cs typeface="Trebuchet MS"/>
                        </a:rPr>
                        <a:t> </a:t>
                      </a:r>
                      <a:r>
                        <a:rPr sz="900" spc="5" dirty="0">
                          <a:latin typeface="Trebuchet MS"/>
                          <a:cs typeface="Trebuchet MS"/>
                        </a:rPr>
                        <a:t>advances</a:t>
                      </a:r>
                      <a:r>
                        <a:rPr sz="900" spc="-60" dirty="0">
                          <a:latin typeface="Trebuchet MS"/>
                          <a:cs typeface="Trebuchet MS"/>
                        </a:rPr>
                        <a:t> </a:t>
                      </a:r>
                      <a:r>
                        <a:rPr sz="900" dirty="0">
                          <a:latin typeface="Trebuchet MS"/>
                          <a:cs typeface="Trebuchet MS"/>
                        </a:rPr>
                        <a:t>earlier)</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28600">
                <a:tc gridSpan="7">
                  <a:txBody>
                    <a:bodyPr/>
                    <a:lstStyle/>
                    <a:p>
                      <a:pPr marL="97790">
                        <a:lnSpc>
                          <a:spcPct val="100000"/>
                        </a:lnSpc>
                        <a:spcBef>
                          <a:spcPts val="335"/>
                        </a:spcBef>
                      </a:pPr>
                      <a:r>
                        <a:rPr sz="900" spc="5" dirty="0">
                          <a:latin typeface="Trebuchet MS"/>
                          <a:cs typeface="Trebuchet MS"/>
                        </a:rPr>
                        <a:t>4. Advances</a:t>
                      </a:r>
                      <a:r>
                        <a:rPr sz="900" spc="-105" dirty="0">
                          <a:latin typeface="Trebuchet MS"/>
                          <a:cs typeface="Trebuchet MS"/>
                        </a:rPr>
                        <a:t> </a:t>
                      </a:r>
                      <a:r>
                        <a:rPr sz="900" dirty="0">
                          <a:latin typeface="Trebuchet MS"/>
                          <a:cs typeface="Trebuchet MS"/>
                        </a:rPr>
                        <a:t>adjusted</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28600">
                <a:tc gridSpan="7">
                  <a:txBody>
                    <a:bodyPr/>
                    <a:lstStyle/>
                    <a:p>
                      <a:pPr marL="97790">
                        <a:lnSpc>
                          <a:spcPct val="100000"/>
                        </a:lnSpc>
                        <a:spcBef>
                          <a:spcPts val="335"/>
                        </a:spcBef>
                      </a:pPr>
                      <a:r>
                        <a:rPr sz="900" spc="5" dirty="0">
                          <a:latin typeface="Trebuchet MS"/>
                          <a:cs typeface="Trebuchet MS"/>
                        </a:rPr>
                        <a:t>5.</a:t>
                      </a:r>
                      <a:r>
                        <a:rPr sz="900" spc="-10" dirty="0">
                          <a:latin typeface="Trebuchet MS"/>
                          <a:cs typeface="Trebuchet MS"/>
                        </a:rPr>
                        <a:t> </a:t>
                      </a:r>
                      <a:r>
                        <a:rPr sz="900" dirty="0">
                          <a:latin typeface="Trebuchet MS"/>
                          <a:cs typeface="Trebuchet MS"/>
                        </a:rPr>
                        <a:t>Reduction</a:t>
                      </a:r>
                      <a:r>
                        <a:rPr sz="900" spc="-45" dirty="0">
                          <a:latin typeface="Trebuchet MS"/>
                          <a:cs typeface="Trebuchet MS"/>
                        </a:rPr>
                        <a:t> </a:t>
                      </a:r>
                      <a:r>
                        <a:rPr sz="900" spc="5" dirty="0">
                          <a:latin typeface="Trebuchet MS"/>
                          <a:cs typeface="Trebuchet MS"/>
                        </a:rPr>
                        <a:t>in</a:t>
                      </a:r>
                      <a:r>
                        <a:rPr sz="900" dirty="0">
                          <a:latin typeface="Trebuchet MS"/>
                          <a:cs typeface="Trebuchet MS"/>
                        </a:rPr>
                        <a:t> output</a:t>
                      </a:r>
                      <a:r>
                        <a:rPr sz="900" spc="-35" dirty="0">
                          <a:latin typeface="Trebuchet MS"/>
                          <a:cs typeface="Trebuchet MS"/>
                        </a:rPr>
                        <a:t> </a:t>
                      </a:r>
                      <a:r>
                        <a:rPr sz="900" dirty="0">
                          <a:latin typeface="Trebuchet MS"/>
                          <a:cs typeface="Trebuchet MS"/>
                        </a:rPr>
                        <a:t>tax</a:t>
                      </a:r>
                      <a:r>
                        <a:rPr sz="900" spc="-5" dirty="0">
                          <a:latin typeface="Trebuchet MS"/>
                          <a:cs typeface="Trebuchet MS"/>
                        </a:rPr>
                        <a:t> </a:t>
                      </a:r>
                      <a:r>
                        <a:rPr sz="900" dirty="0">
                          <a:latin typeface="Trebuchet MS"/>
                          <a:cs typeface="Trebuchet MS"/>
                        </a:rPr>
                        <a:t>liability</a:t>
                      </a:r>
                      <a:r>
                        <a:rPr sz="900" spc="-5" dirty="0">
                          <a:latin typeface="Trebuchet MS"/>
                          <a:cs typeface="Trebuchet MS"/>
                        </a:rPr>
                        <a:t> </a:t>
                      </a:r>
                      <a:r>
                        <a:rPr sz="900" dirty="0">
                          <a:latin typeface="Trebuchet MS"/>
                          <a:cs typeface="Trebuchet MS"/>
                        </a:rPr>
                        <a:t>on </a:t>
                      </a:r>
                      <a:r>
                        <a:rPr sz="900" spc="5" dirty="0">
                          <a:latin typeface="Trebuchet MS"/>
                          <a:cs typeface="Trebuchet MS"/>
                        </a:rPr>
                        <a:t>account</a:t>
                      </a:r>
                      <a:r>
                        <a:rPr sz="900" spc="-30" dirty="0">
                          <a:latin typeface="Trebuchet MS"/>
                          <a:cs typeface="Trebuchet MS"/>
                        </a:rPr>
                        <a:t> </a:t>
                      </a:r>
                      <a:r>
                        <a:rPr sz="900" dirty="0">
                          <a:latin typeface="Trebuchet MS"/>
                          <a:cs typeface="Trebuchet MS"/>
                        </a:rPr>
                        <a:t>of</a:t>
                      </a:r>
                      <a:r>
                        <a:rPr sz="900" spc="20" dirty="0">
                          <a:latin typeface="Trebuchet MS"/>
                          <a:cs typeface="Trebuchet MS"/>
                        </a:rPr>
                        <a:t> </a:t>
                      </a:r>
                      <a:r>
                        <a:rPr sz="900" dirty="0">
                          <a:latin typeface="Trebuchet MS"/>
                          <a:cs typeface="Trebuchet MS"/>
                        </a:rPr>
                        <a:t>transition</a:t>
                      </a:r>
                      <a:r>
                        <a:rPr sz="900" spc="-20" dirty="0">
                          <a:latin typeface="Trebuchet MS"/>
                          <a:cs typeface="Trebuchet MS"/>
                        </a:rPr>
                        <a:t> </a:t>
                      </a:r>
                      <a:r>
                        <a:rPr sz="900" dirty="0">
                          <a:latin typeface="Trebuchet MS"/>
                          <a:cs typeface="Trebuchet MS"/>
                        </a:rPr>
                        <a:t>from</a:t>
                      </a:r>
                      <a:r>
                        <a:rPr sz="900" spc="-15" dirty="0">
                          <a:latin typeface="Trebuchet MS"/>
                          <a:cs typeface="Trebuchet MS"/>
                        </a:rPr>
                        <a:t> </a:t>
                      </a:r>
                      <a:r>
                        <a:rPr sz="900" dirty="0">
                          <a:latin typeface="Trebuchet MS"/>
                          <a:cs typeface="Trebuchet MS"/>
                        </a:rPr>
                        <a:t>composition </a:t>
                      </a:r>
                      <a:r>
                        <a:rPr sz="900" spc="5" dirty="0">
                          <a:latin typeface="Trebuchet MS"/>
                          <a:cs typeface="Trebuchet MS"/>
                        </a:rPr>
                        <a:t>levy</a:t>
                      </a:r>
                      <a:r>
                        <a:rPr sz="900" spc="-25" dirty="0">
                          <a:latin typeface="Trebuchet MS"/>
                          <a:cs typeface="Trebuchet MS"/>
                        </a:rPr>
                        <a:t> </a:t>
                      </a:r>
                      <a:r>
                        <a:rPr sz="900" dirty="0">
                          <a:latin typeface="Trebuchet MS"/>
                          <a:cs typeface="Trebuchet MS"/>
                        </a:rPr>
                        <a:t>to</a:t>
                      </a:r>
                      <a:r>
                        <a:rPr sz="900" spc="-15" dirty="0">
                          <a:latin typeface="Trebuchet MS"/>
                          <a:cs typeface="Trebuchet MS"/>
                        </a:rPr>
                        <a:t> </a:t>
                      </a:r>
                      <a:r>
                        <a:rPr sz="900" spc="5" dirty="0">
                          <a:latin typeface="Trebuchet MS"/>
                          <a:cs typeface="Trebuchet MS"/>
                        </a:rPr>
                        <a:t>normal</a:t>
                      </a:r>
                      <a:r>
                        <a:rPr sz="900" spc="-35" dirty="0">
                          <a:latin typeface="Trebuchet MS"/>
                          <a:cs typeface="Trebuchet MS"/>
                        </a:rPr>
                        <a:t> </a:t>
                      </a:r>
                      <a:r>
                        <a:rPr sz="900" spc="5" dirty="0">
                          <a:latin typeface="Trebuchet MS"/>
                          <a:cs typeface="Trebuchet MS"/>
                        </a:rPr>
                        <a:t>levy,</a:t>
                      </a:r>
                      <a:r>
                        <a:rPr sz="900" spc="-50" dirty="0">
                          <a:latin typeface="Trebuchet MS"/>
                          <a:cs typeface="Trebuchet MS"/>
                        </a:rPr>
                        <a:t> </a:t>
                      </a:r>
                      <a:r>
                        <a:rPr sz="900" dirty="0">
                          <a:latin typeface="Trebuchet MS"/>
                          <a:cs typeface="Trebuchet MS"/>
                        </a:rPr>
                        <a:t>if</a:t>
                      </a:r>
                      <a:r>
                        <a:rPr sz="900" spc="15" dirty="0">
                          <a:latin typeface="Trebuchet MS"/>
                          <a:cs typeface="Trebuchet MS"/>
                        </a:rPr>
                        <a:t> </a:t>
                      </a:r>
                      <a:r>
                        <a:rPr sz="900" spc="5" dirty="0">
                          <a:latin typeface="Trebuchet MS"/>
                          <a:cs typeface="Trebuchet MS"/>
                        </a:rPr>
                        <a:t>any</a:t>
                      </a:r>
                      <a:r>
                        <a:rPr sz="900" spc="-20" dirty="0">
                          <a:latin typeface="Trebuchet MS"/>
                          <a:cs typeface="Trebuchet MS"/>
                        </a:rPr>
                        <a:t> </a:t>
                      </a:r>
                      <a:r>
                        <a:rPr sz="900" dirty="0">
                          <a:latin typeface="Trebuchet MS"/>
                          <a:cs typeface="Trebuchet MS"/>
                        </a:rPr>
                        <a:t>or</a:t>
                      </a:r>
                      <a:r>
                        <a:rPr sz="900" spc="-5" dirty="0">
                          <a:latin typeface="Trebuchet MS"/>
                          <a:cs typeface="Trebuchet MS"/>
                        </a:rPr>
                        <a:t> </a:t>
                      </a:r>
                      <a:r>
                        <a:rPr sz="900" spc="5" dirty="0">
                          <a:latin typeface="Trebuchet MS"/>
                          <a:cs typeface="Trebuchet MS"/>
                        </a:rPr>
                        <a:t>any </a:t>
                      </a:r>
                      <a:r>
                        <a:rPr sz="900" dirty="0">
                          <a:latin typeface="Trebuchet MS"/>
                          <a:cs typeface="Trebuchet MS"/>
                        </a:rPr>
                        <a:t>other</a:t>
                      </a:r>
                      <a:r>
                        <a:rPr sz="900" spc="-25" dirty="0">
                          <a:latin typeface="Trebuchet MS"/>
                          <a:cs typeface="Trebuchet MS"/>
                        </a:rPr>
                        <a:t> </a:t>
                      </a:r>
                      <a:r>
                        <a:rPr sz="900" dirty="0">
                          <a:latin typeface="Trebuchet MS"/>
                          <a:cs typeface="Trebuchet MS"/>
                        </a:rPr>
                        <a:t>reduction</a:t>
                      </a:r>
                      <a:r>
                        <a:rPr sz="900" spc="-55" dirty="0">
                          <a:latin typeface="Trebuchet MS"/>
                          <a:cs typeface="Trebuchet MS"/>
                        </a:rPr>
                        <a:t> </a:t>
                      </a:r>
                      <a:r>
                        <a:rPr sz="900" spc="5" dirty="0">
                          <a:latin typeface="Trebuchet MS"/>
                          <a:cs typeface="Trebuchet MS"/>
                        </a:rPr>
                        <a:t>in</a:t>
                      </a:r>
                      <a:r>
                        <a:rPr sz="900" spc="-25" dirty="0">
                          <a:latin typeface="Trebuchet MS"/>
                          <a:cs typeface="Trebuchet MS"/>
                        </a:rPr>
                        <a:t> </a:t>
                      </a:r>
                      <a:r>
                        <a:rPr sz="900" dirty="0">
                          <a:latin typeface="Trebuchet MS"/>
                          <a:cs typeface="Trebuchet MS"/>
                        </a:rPr>
                        <a:t>liability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28600">
                <a:tc gridSpan="7">
                  <a:txBody>
                    <a:bodyPr/>
                    <a:lstStyle/>
                    <a:p>
                      <a:pPr marL="97790">
                        <a:lnSpc>
                          <a:spcPct val="100000"/>
                        </a:lnSpc>
                        <a:spcBef>
                          <a:spcPts val="335"/>
                        </a:spcBef>
                      </a:pPr>
                      <a:r>
                        <a:rPr sz="900" b="1" spc="-5" dirty="0">
                          <a:latin typeface="Trebuchet MS"/>
                          <a:cs typeface="Trebuchet MS"/>
                        </a:rPr>
                        <a:t>D. </a:t>
                      </a:r>
                      <a:r>
                        <a:rPr sz="900" b="1" dirty="0">
                          <a:latin typeface="Trebuchet MS"/>
                          <a:cs typeface="Trebuchet MS"/>
                        </a:rPr>
                        <a:t>Details </a:t>
                      </a:r>
                      <a:r>
                        <a:rPr sz="900" b="1" spc="10" dirty="0">
                          <a:latin typeface="Trebuchet MS"/>
                          <a:cs typeface="Trebuchet MS"/>
                        </a:rPr>
                        <a:t>of </a:t>
                      </a:r>
                      <a:r>
                        <a:rPr sz="900" b="1" spc="-5" dirty="0">
                          <a:latin typeface="Trebuchet MS"/>
                          <a:cs typeface="Trebuchet MS"/>
                        </a:rPr>
                        <a:t>supplies </a:t>
                      </a:r>
                      <a:r>
                        <a:rPr sz="900" b="1" dirty="0">
                          <a:latin typeface="Trebuchet MS"/>
                          <a:cs typeface="Trebuchet MS"/>
                        </a:rPr>
                        <a:t>having no</a:t>
                      </a:r>
                      <a:r>
                        <a:rPr sz="900" b="1" spc="-95" dirty="0">
                          <a:latin typeface="Trebuchet MS"/>
                          <a:cs typeface="Trebuchet MS"/>
                        </a:rPr>
                        <a:t> </a:t>
                      </a:r>
                      <a:r>
                        <a:rPr sz="900" b="1" spc="-5" dirty="0">
                          <a:latin typeface="Trebuchet MS"/>
                          <a:cs typeface="Trebuchet MS"/>
                        </a:rPr>
                        <a:t>liability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28600">
                <a:tc gridSpan="7">
                  <a:txBody>
                    <a:bodyPr/>
                    <a:lstStyle/>
                    <a:p>
                      <a:pPr marL="97790">
                        <a:lnSpc>
                          <a:spcPct val="100000"/>
                        </a:lnSpc>
                        <a:spcBef>
                          <a:spcPts val="340"/>
                        </a:spcBef>
                      </a:pPr>
                      <a:r>
                        <a:rPr sz="900" spc="5" dirty="0">
                          <a:latin typeface="Trebuchet MS"/>
                          <a:cs typeface="Trebuchet MS"/>
                        </a:rPr>
                        <a:t>1. Exempt and </a:t>
                      </a:r>
                      <a:r>
                        <a:rPr sz="900" dirty="0">
                          <a:latin typeface="Trebuchet MS"/>
                          <a:cs typeface="Trebuchet MS"/>
                        </a:rPr>
                        <a:t>Nil rated</a:t>
                      </a:r>
                      <a:r>
                        <a:rPr sz="900" spc="-120" dirty="0">
                          <a:latin typeface="Trebuchet MS"/>
                          <a:cs typeface="Trebuchet MS"/>
                        </a:rPr>
                        <a:t> </a:t>
                      </a:r>
                      <a:r>
                        <a:rPr sz="900" dirty="0">
                          <a:latin typeface="Trebuchet MS"/>
                          <a:cs typeface="Trebuchet MS"/>
                        </a:rPr>
                        <a:t>supplies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28600">
                <a:tc gridSpan="7">
                  <a:txBody>
                    <a:bodyPr/>
                    <a:lstStyle/>
                    <a:p>
                      <a:pPr marL="97790">
                        <a:lnSpc>
                          <a:spcPct val="100000"/>
                        </a:lnSpc>
                        <a:spcBef>
                          <a:spcPts val="340"/>
                        </a:spcBef>
                      </a:pPr>
                      <a:r>
                        <a:rPr sz="900" spc="5" dirty="0">
                          <a:latin typeface="Trebuchet MS"/>
                          <a:cs typeface="Trebuchet MS"/>
                        </a:rPr>
                        <a:t>2.</a:t>
                      </a:r>
                      <a:r>
                        <a:rPr sz="900" spc="-10" dirty="0">
                          <a:latin typeface="Trebuchet MS"/>
                          <a:cs typeface="Trebuchet MS"/>
                        </a:rPr>
                        <a:t> </a:t>
                      </a:r>
                      <a:r>
                        <a:rPr sz="900" dirty="0">
                          <a:latin typeface="Trebuchet MS"/>
                          <a:cs typeface="Trebuchet MS"/>
                        </a:rPr>
                        <a:t>Non-GST</a:t>
                      </a:r>
                      <a:r>
                        <a:rPr sz="900" spc="-30" dirty="0">
                          <a:latin typeface="Trebuchet MS"/>
                          <a:cs typeface="Trebuchet MS"/>
                        </a:rPr>
                        <a:t> </a:t>
                      </a:r>
                      <a:r>
                        <a:rPr sz="900" dirty="0">
                          <a:latin typeface="Trebuchet MS"/>
                          <a:cs typeface="Trebuchet MS"/>
                        </a:rPr>
                        <a:t>supplies</a:t>
                      </a:r>
                      <a:r>
                        <a:rPr sz="900" spc="-40" dirty="0">
                          <a:latin typeface="Trebuchet MS"/>
                          <a:cs typeface="Trebuchet MS"/>
                        </a:rPr>
                        <a:t> </a:t>
                      </a:r>
                      <a:r>
                        <a:rPr sz="900" dirty="0">
                          <a:latin typeface="Trebuchet MS"/>
                          <a:cs typeface="Trebuchet MS"/>
                        </a:rPr>
                        <a:t>(including</a:t>
                      </a:r>
                      <a:r>
                        <a:rPr sz="900" spc="-30" dirty="0">
                          <a:latin typeface="Trebuchet MS"/>
                          <a:cs typeface="Trebuchet MS"/>
                        </a:rPr>
                        <a:t> </a:t>
                      </a:r>
                      <a:r>
                        <a:rPr sz="900" dirty="0">
                          <a:latin typeface="Trebuchet MS"/>
                          <a:cs typeface="Trebuchet MS"/>
                        </a:rPr>
                        <a:t>No</a:t>
                      </a:r>
                      <a:r>
                        <a:rPr sz="900" spc="-45" dirty="0">
                          <a:latin typeface="Trebuchet MS"/>
                          <a:cs typeface="Trebuchet MS"/>
                        </a:rPr>
                        <a:t> </a:t>
                      </a:r>
                      <a:r>
                        <a:rPr sz="900" dirty="0">
                          <a:latin typeface="Trebuchet MS"/>
                          <a:cs typeface="Trebuchet MS"/>
                        </a:rPr>
                        <a:t>Supply</a:t>
                      </a:r>
                      <a:r>
                        <a:rPr sz="900" spc="-25" dirty="0">
                          <a:latin typeface="Trebuchet MS"/>
                          <a:cs typeface="Trebuchet MS"/>
                        </a:rPr>
                        <a:t> </a:t>
                      </a:r>
                      <a:r>
                        <a:rPr sz="900" spc="5" dirty="0">
                          <a:latin typeface="Trebuchet MS"/>
                          <a:cs typeface="Trebuchet MS"/>
                        </a:rPr>
                        <a:t>/</a:t>
                      </a:r>
                      <a:r>
                        <a:rPr sz="900" spc="-10" dirty="0">
                          <a:latin typeface="Trebuchet MS"/>
                          <a:cs typeface="Trebuchet MS"/>
                        </a:rPr>
                        <a:t> </a:t>
                      </a:r>
                      <a:r>
                        <a:rPr sz="900" dirty="0">
                          <a:latin typeface="Trebuchet MS"/>
                          <a:cs typeface="Trebuchet MS"/>
                        </a:rPr>
                        <a:t>Schedule</a:t>
                      </a:r>
                      <a:r>
                        <a:rPr sz="900" spc="-45" dirty="0">
                          <a:latin typeface="Trebuchet MS"/>
                          <a:cs typeface="Trebuchet MS"/>
                        </a:rPr>
                        <a:t> </a:t>
                      </a:r>
                      <a:r>
                        <a:rPr sz="900" spc="10" dirty="0">
                          <a:latin typeface="Trebuchet MS"/>
                          <a:cs typeface="Trebuchet MS"/>
                        </a:rPr>
                        <a:t>III</a:t>
                      </a:r>
                      <a:r>
                        <a:rPr sz="900" spc="-45" dirty="0">
                          <a:latin typeface="Trebuchet MS"/>
                          <a:cs typeface="Trebuchet MS"/>
                        </a:rPr>
                        <a:t> </a:t>
                      </a:r>
                      <a:r>
                        <a:rPr sz="900" dirty="0">
                          <a:latin typeface="Trebuchet MS"/>
                          <a:cs typeface="Trebuchet MS"/>
                        </a:rPr>
                        <a:t>supplies)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228600">
                <a:tc gridSpan="7">
                  <a:txBody>
                    <a:bodyPr/>
                    <a:lstStyle/>
                    <a:p>
                      <a:pPr marL="97790">
                        <a:lnSpc>
                          <a:spcPct val="100000"/>
                        </a:lnSpc>
                        <a:spcBef>
                          <a:spcPts val="340"/>
                        </a:spcBef>
                      </a:pPr>
                      <a:r>
                        <a:rPr sz="900" dirty="0">
                          <a:latin typeface="Trebuchet MS"/>
                          <a:cs typeface="Trebuchet MS"/>
                        </a:rPr>
                        <a:t>3.</a:t>
                      </a:r>
                      <a:r>
                        <a:rPr sz="900" spc="-10" dirty="0">
                          <a:latin typeface="Trebuchet MS"/>
                          <a:cs typeface="Trebuchet MS"/>
                        </a:rPr>
                        <a:t> </a:t>
                      </a:r>
                      <a:r>
                        <a:rPr sz="900" spc="5" dirty="0">
                          <a:latin typeface="Trebuchet MS"/>
                          <a:cs typeface="Trebuchet MS"/>
                        </a:rPr>
                        <a:t>Outward</a:t>
                      </a:r>
                      <a:r>
                        <a:rPr sz="900" spc="-40" dirty="0">
                          <a:latin typeface="Trebuchet MS"/>
                          <a:cs typeface="Trebuchet MS"/>
                        </a:rPr>
                        <a:t> </a:t>
                      </a:r>
                      <a:r>
                        <a:rPr sz="900" dirty="0">
                          <a:latin typeface="Trebuchet MS"/>
                          <a:cs typeface="Trebuchet MS"/>
                        </a:rPr>
                        <a:t>supplies</a:t>
                      </a:r>
                      <a:r>
                        <a:rPr sz="900" spc="-70" dirty="0">
                          <a:latin typeface="Trebuchet MS"/>
                          <a:cs typeface="Trebuchet MS"/>
                        </a:rPr>
                        <a:t> </a:t>
                      </a:r>
                      <a:r>
                        <a:rPr sz="900" dirty="0">
                          <a:latin typeface="Trebuchet MS"/>
                          <a:cs typeface="Trebuchet MS"/>
                        </a:rPr>
                        <a:t>attracting</a:t>
                      </a:r>
                      <a:r>
                        <a:rPr sz="900" spc="-35" dirty="0">
                          <a:latin typeface="Trebuchet MS"/>
                          <a:cs typeface="Trebuchet MS"/>
                        </a:rPr>
                        <a:t> </a:t>
                      </a:r>
                      <a:r>
                        <a:rPr sz="900" spc="5" dirty="0">
                          <a:latin typeface="Trebuchet MS"/>
                          <a:cs typeface="Trebuchet MS"/>
                        </a:rPr>
                        <a:t>reverse</a:t>
                      </a:r>
                      <a:r>
                        <a:rPr sz="900" spc="-30" dirty="0">
                          <a:latin typeface="Trebuchet MS"/>
                          <a:cs typeface="Trebuchet MS"/>
                        </a:rPr>
                        <a:t> </a:t>
                      </a:r>
                      <a:r>
                        <a:rPr sz="900" dirty="0">
                          <a:latin typeface="Trebuchet MS"/>
                          <a:cs typeface="Trebuchet MS"/>
                        </a:rPr>
                        <a:t>charge</a:t>
                      </a:r>
                      <a:r>
                        <a:rPr sz="900" spc="-30" dirty="0">
                          <a:latin typeface="Trebuchet MS"/>
                          <a:cs typeface="Trebuchet MS"/>
                        </a:rPr>
                        <a:t> </a:t>
                      </a:r>
                      <a:r>
                        <a:rPr sz="900" dirty="0">
                          <a:latin typeface="Trebuchet MS"/>
                          <a:cs typeface="Trebuchet MS"/>
                        </a:rPr>
                        <a:t>(net</a:t>
                      </a:r>
                      <a:r>
                        <a:rPr sz="900" spc="-60" dirty="0">
                          <a:latin typeface="Trebuchet MS"/>
                          <a:cs typeface="Trebuchet MS"/>
                        </a:rPr>
                        <a:t> </a:t>
                      </a:r>
                      <a:r>
                        <a:rPr sz="900" spc="-5" dirty="0">
                          <a:latin typeface="Trebuchet MS"/>
                          <a:cs typeface="Trebuchet MS"/>
                        </a:rPr>
                        <a:t>of</a:t>
                      </a:r>
                      <a:r>
                        <a:rPr sz="900" spc="-10" dirty="0">
                          <a:latin typeface="Trebuchet MS"/>
                          <a:cs typeface="Trebuchet MS"/>
                        </a:rPr>
                        <a:t> </a:t>
                      </a:r>
                      <a:r>
                        <a:rPr sz="900" dirty="0">
                          <a:latin typeface="Trebuchet MS"/>
                          <a:cs typeface="Trebuchet MS"/>
                        </a:rPr>
                        <a:t>debit/</a:t>
                      </a:r>
                      <a:r>
                        <a:rPr sz="900" spc="-10" dirty="0">
                          <a:latin typeface="Trebuchet MS"/>
                          <a:cs typeface="Trebuchet MS"/>
                        </a:rPr>
                        <a:t> </a:t>
                      </a:r>
                      <a:r>
                        <a:rPr sz="900" dirty="0">
                          <a:latin typeface="Trebuchet MS"/>
                          <a:cs typeface="Trebuchet MS"/>
                        </a:rPr>
                        <a:t>credit</a:t>
                      </a:r>
                      <a:r>
                        <a:rPr sz="900" spc="-35" dirty="0">
                          <a:latin typeface="Trebuchet MS"/>
                          <a:cs typeface="Trebuchet MS"/>
                        </a:rPr>
                        <a:t> </a:t>
                      </a:r>
                      <a:r>
                        <a:rPr sz="900" dirty="0">
                          <a:latin typeface="Trebuchet MS"/>
                          <a:cs typeface="Trebuchet MS"/>
                        </a:rPr>
                        <a:t>notes)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28600">
                <a:tc gridSpan="7">
                  <a:txBody>
                    <a:bodyPr/>
                    <a:lstStyle/>
                    <a:p>
                      <a:pPr marL="97790">
                        <a:lnSpc>
                          <a:spcPct val="100000"/>
                        </a:lnSpc>
                        <a:spcBef>
                          <a:spcPts val="340"/>
                        </a:spcBef>
                      </a:pPr>
                      <a:r>
                        <a:rPr sz="900" spc="5" dirty="0">
                          <a:latin typeface="Trebuchet MS"/>
                          <a:cs typeface="Trebuchet MS"/>
                        </a:rPr>
                        <a:t>4. </a:t>
                      </a:r>
                      <a:r>
                        <a:rPr sz="900" dirty="0">
                          <a:latin typeface="Trebuchet MS"/>
                          <a:cs typeface="Trebuchet MS"/>
                        </a:rPr>
                        <a:t>Supply of goods by </a:t>
                      </a:r>
                      <a:r>
                        <a:rPr sz="900" spc="5" dirty="0">
                          <a:latin typeface="Trebuchet MS"/>
                          <a:cs typeface="Trebuchet MS"/>
                        </a:rPr>
                        <a:t>a </a:t>
                      </a:r>
                      <a:r>
                        <a:rPr sz="900" spc="-5" dirty="0">
                          <a:latin typeface="Trebuchet MS"/>
                          <a:cs typeface="Trebuchet MS"/>
                        </a:rPr>
                        <a:t>SEZ </a:t>
                      </a:r>
                      <a:r>
                        <a:rPr sz="900" spc="5" dirty="0">
                          <a:latin typeface="Trebuchet MS"/>
                          <a:cs typeface="Trebuchet MS"/>
                        </a:rPr>
                        <a:t>unit / </a:t>
                      </a:r>
                      <a:r>
                        <a:rPr sz="900" dirty="0">
                          <a:latin typeface="Trebuchet MS"/>
                          <a:cs typeface="Trebuchet MS"/>
                        </a:rPr>
                        <a:t>developer to DTA on </a:t>
                      </a:r>
                      <a:r>
                        <a:rPr sz="900" spc="5" dirty="0">
                          <a:latin typeface="Trebuchet MS"/>
                          <a:cs typeface="Trebuchet MS"/>
                        </a:rPr>
                        <a:t>a </a:t>
                      </a:r>
                      <a:r>
                        <a:rPr sz="900" dirty="0">
                          <a:latin typeface="Trebuchet MS"/>
                          <a:cs typeface="Trebuchet MS"/>
                        </a:rPr>
                        <a:t>Bill of</a:t>
                      </a:r>
                      <a:r>
                        <a:rPr sz="900" spc="-175" dirty="0">
                          <a:latin typeface="Trebuchet MS"/>
                          <a:cs typeface="Trebuchet MS"/>
                        </a:rPr>
                        <a:t> </a:t>
                      </a:r>
                      <a:r>
                        <a:rPr sz="900" dirty="0">
                          <a:latin typeface="Trebuchet MS"/>
                          <a:cs typeface="Trebuchet MS"/>
                        </a:rPr>
                        <a:t>Entry</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228600">
                <a:tc gridSpan="7">
                  <a:txBody>
                    <a:bodyPr/>
                    <a:lstStyle/>
                    <a:p>
                      <a:pPr marL="97790">
                        <a:lnSpc>
                          <a:spcPct val="100000"/>
                        </a:lnSpc>
                        <a:spcBef>
                          <a:spcPts val="340"/>
                        </a:spcBef>
                      </a:pPr>
                      <a:r>
                        <a:rPr sz="900" b="1" dirty="0">
                          <a:latin typeface="Trebuchet MS"/>
                          <a:cs typeface="Trebuchet MS"/>
                        </a:rPr>
                        <a:t>4. Sum</a:t>
                      </a:r>
                      <a:r>
                        <a:rPr lang="en-IN" sz="900" b="1" dirty="0">
                          <a:latin typeface="Trebuchet MS"/>
                          <a:cs typeface="Trebuchet MS"/>
                        </a:rPr>
                        <a:t>March</a:t>
                      </a:r>
                      <a:r>
                        <a:rPr sz="900" b="1" dirty="0">
                          <a:latin typeface="Trebuchet MS"/>
                          <a:cs typeface="Trebuchet MS"/>
                        </a:rPr>
                        <a:t>y </a:t>
                      </a:r>
                      <a:r>
                        <a:rPr sz="900" b="1" spc="10" dirty="0">
                          <a:latin typeface="Trebuchet MS"/>
                          <a:cs typeface="Trebuchet MS"/>
                        </a:rPr>
                        <a:t>of </a:t>
                      </a:r>
                      <a:r>
                        <a:rPr sz="900" b="1" spc="-5" dirty="0">
                          <a:latin typeface="Trebuchet MS"/>
                          <a:cs typeface="Trebuchet MS"/>
                        </a:rPr>
                        <a:t>inward supplies </a:t>
                      </a:r>
                      <a:r>
                        <a:rPr sz="900" b="1" spc="5" dirty="0">
                          <a:latin typeface="Trebuchet MS"/>
                          <a:cs typeface="Trebuchet MS"/>
                        </a:rPr>
                        <a:t>for </a:t>
                      </a:r>
                      <a:r>
                        <a:rPr sz="900" b="1" spc="-5" dirty="0">
                          <a:latin typeface="Trebuchet MS"/>
                          <a:cs typeface="Trebuchet MS"/>
                        </a:rPr>
                        <a:t>claiming input </a:t>
                      </a:r>
                      <a:r>
                        <a:rPr sz="900" b="1" dirty="0">
                          <a:latin typeface="Trebuchet MS"/>
                          <a:cs typeface="Trebuchet MS"/>
                        </a:rPr>
                        <a:t>tax </a:t>
                      </a:r>
                      <a:r>
                        <a:rPr sz="900" b="1" spc="-5" dirty="0">
                          <a:latin typeface="Trebuchet MS"/>
                          <a:cs typeface="Trebuchet MS"/>
                        </a:rPr>
                        <a:t>credit</a:t>
                      </a:r>
                      <a:r>
                        <a:rPr sz="900" b="1" spc="-110" dirty="0">
                          <a:latin typeface="Trebuchet MS"/>
                          <a:cs typeface="Trebuchet MS"/>
                        </a:rPr>
                        <a:t> </a:t>
                      </a:r>
                      <a:r>
                        <a:rPr sz="900" b="1" dirty="0">
                          <a:latin typeface="Trebuchet MS"/>
                          <a:cs typeface="Trebuchet MS"/>
                        </a:rPr>
                        <a:t>(ITC)</a:t>
                      </a:r>
                      <a:endParaRPr sz="900" dirty="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5"/>
                  </a:ext>
                </a:extLst>
              </a:tr>
              <a:tr h="228600">
                <a:tc gridSpan="7">
                  <a:txBody>
                    <a:bodyPr/>
                    <a:lstStyle/>
                    <a:p>
                      <a:pPr marL="97790">
                        <a:lnSpc>
                          <a:spcPct val="100000"/>
                        </a:lnSpc>
                        <a:spcBef>
                          <a:spcPts val="340"/>
                        </a:spcBef>
                      </a:pPr>
                      <a:r>
                        <a:rPr sz="900" b="1" dirty="0">
                          <a:latin typeface="Trebuchet MS"/>
                          <a:cs typeface="Trebuchet MS"/>
                        </a:rPr>
                        <a:t>A.</a:t>
                      </a:r>
                      <a:r>
                        <a:rPr sz="900" b="1" spc="-10" dirty="0">
                          <a:latin typeface="Trebuchet MS"/>
                          <a:cs typeface="Trebuchet MS"/>
                        </a:rPr>
                        <a:t> </a:t>
                      </a:r>
                      <a:r>
                        <a:rPr sz="900" b="1" dirty="0">
                          <a:latin typeface="Trebuchet MS"/>
                          <a:cs typeface="Trebuchet MS"/>
                        </a:rPr>
                        <a:t>Details</a:t>
                      </a:r>
                      <a:r>
                        <a:rPr sz="900" b="1" spc="-20" dirty="0">
                          <a:latin typeface="Trebuchet MS"/>
                          <a:cs typeface="Trebuchet MS"/>
                        </a:rPr>
                        <a:t> </a:t>
                      </a:r>
                      <a:r>
                        <a:rPr sz="900" b="1" spc="10" dirty="0">
                          <a:latin typeface="Trebuchet MS"/>
                          <a:cs typeface="Trebuchet MS"/>
                        </a:rPr>
                        <a:t>of</a:t>
                      </a:r>
                      <a:r>
                        <a:rPr sz="900" b="1" spc="-10" dirty="0">
                          <a:latin typeface="Trebuchet MS"/>
                          <a:cs typeface="Trebuchet MS"/>
                        </a:rPr>
                        <a:t> </a:t>
                      </a:r>
                      <a:r>
                        <a:rPr sz="900" b="1" spc="5" dirty="0">
                          <a:latin typeface="Trebuchet MS"/>
                          <a:cs typeface="Trebuchet MS"/>
                        </a:rPr>
                        <a:t>ITC</a:t>
                      </a:r>
                      <a:r>
                        <a:rPr sz="900" b="1" spc="-40" dirty="0">
                          <a:latin typeface="Trebuchet MS"/>
                          <a:cs typeface="Trebuchet MS"/>
                        </a:rPr>
                        <a:t> </a:t>
                      </a:r>
                      <a:r>
                        <a:rPr sz="900" b="1" dirty="0">
                          <a:latin typeface="Trebuchet MS"/>
                          <a:cs typeface="Trebuchet MS"/>
                        </a:rPr>
                        <a:t>based</a:t>
                      </a:r>
                      <a:r>
                        <a:rPr sz="900" b="1" spc="-5" dirty="0">
                          <a:latin typeface="Trebuchet MS"/>
                          <a:cs typeface="Trebuchet MS"/>
                        </a:rPr>
                        <a:t> </a:t>
                      </a:r>
                      <a:r>
                        <a:rPr sz="900" b="1" spc="10" dirty="0">
                          <a:latin typeface="Trebuchet MS"/>
                          <a:cs typeface="Trebuchet MS"/>
                        </a:rPr>
                        <a:t>on</a:t>
                      </a:r>
                      <a:r>
                        <a:rPr sz="900" b="1" spc="-20" dirty="0">
                          <a:latin typeface="Trebuchet MS"/>
                          <a:cs typeface="Trebuchet MS"/>
                        </a:rPr>
                        <a:t> </a:t>
                      </a:r>
                      <a:r>
                        <a:rPr sz="900" b="1" dirty="0">
                          <a:latin typeface="Trebuchet MS"/>
                          <a:cs typeface="Trebuchet MS"/>
                        </a:rPr>
                        <a:t>auto-population</a:t>
                      </a:r>
                      <a:r>
                        <a:rPr sz="900" b="1" spc="-40" dirty="0">
                          <a:latin typeface="Trebuchet MS"/>
                          <a:cs typeface="Trebuchet MS"/>
                        </a:rPr>
                        <a:t> </a:t>
                      </a:r>
                      <a:r>
                        <a:rPr sz="900" b="1" spc="5" dirty="0">
                          <a:latin typeface="Trebuchet MS"/>
                          <a:cs typeface="Trebuchet MS"/>
                        </a:rPr>
                        <a:t>from</a:t>
                      </a:r>
                      <a:r>
                        <a:rPr sz="900" b="1" spc="-25" dirty="0">
                          <a:latin typeface="Trebuchet MS"/>
                          <a:cs typeface="Trebuchet MS"/>
                        </a:rPr>
                        <a:t> </a:t>
                      </a:r>
                      <a:r>
                        <a:rPr sz="900" b="1" dirty="0">
                          <a:latin typeface="Trebuchet MS"/>
                          <a:cs typeface="Trebuchet MS"/>
                        </a:rPr>
                        <a:t>FORM</a:t>
                      </a:r>
                      <a:r>
                        <a:rPr sz="900" b="1" spc="-15" dirty="0">
                          <a:latin typeface="Trebuchet MS"/>
                          <a:cs typeface="Trebuchet MS"/>
                        </a:rPr>
                        <a:t> </a:t>
                      </a:r>
                      <a:r>
                        <a:rPr sz="900" b="1" spc="5" dirty="0">
                          <a:latin typeface="Trebuchet MS"/>
                          <a:cs typeface="Trebuchet MS"/>
                        </a:rPr>
                        <a:t>GST</a:t>
                      </a:r>
                      <a:r>
                        <a:rPr sz="900" b="1" spc="-15" dirty="0">
                          <a:latin typeface="Trebuchet MS"/>
                          <a:cs typeface="Trebuchet MS"/>
                        </a:rPr>
                        <a:t> </a:t>
                      </a:r>
                      <a:r>
                        <a:rPr sz="900" b="1" dirty="0">
                          <a:latin typeface="Trebuchet MS"/>
                          <a:cs typeface="Trebuchet MS"/>
                        </a:rPr>
                        <a:t>ANX-1,</a:t>
                      </a:r>
                      <a:r>
                        <a:rPr sz="900" b="1" spc="-55" dirty="0">
                          <a:latin typeface="Trebuchet MS"/>
                          <a:cs typeface="Trebuchet MS"/>
                        </a:rPr>
                        <a:t> </a:t>
                      </a:r>
                      <a:r>
                        <a:rPr sz="900" b="1" dirty="0">
                          <a:latin typeface="Trebuchet MS"/>
                          <a:cs typeface="Trebuchet MS"/>
                        </a:rPr>
                        <a:t>action</a:t>
                      </a:r>
                      <a:r>
                        <a:rPr sz="900" b="1" spc="5" dirty="0">
                          <a:latin typeface="Trebuchet MS"/>
                          <a:cs typeface="Trebuchet MS"/>
                        </a:rPr>
                        <a:t> </a:t>
                      </a:r>
                      <a:r>
                        <a:rPr sz="900" b="1" dirty="0">
                          <a:latin typeface="Trebuchet MS"/>
                          <a:cs typeface="Trebuchet MS"/>
                        </a:rPr>
                        <a:t>taken</a:t>
                      </a:r>
                      <a:r>
                        <a:rPr sz="900" b="1" spc="-35" dirty="0">
                          <a:latin typeface="Trebuchet MS"/>
                          <a:cs typeface="Trebuchet MS"/>
                        </a:rPr>
                        <a:t> </a:t>
                      </a:r>
                      <a:r>
                        <a:rPr sz="900" b="1" dirty="0">
                          <a:latin typeface="Trebuchet MS"/>
                          <a:cs typeface="Trebuchet MS"/>
                        </a:rPr>
                        <a:t>in</a:t>
                      </a:r>
                      <a:r>
                        <a:rPr sz="900" b="1" spc="5" dirty="0">
                          <a:latin typeface="Trebuchet MS"/>
                          <a:cs typeface="Trebuchet MS"/>
                        </a:rPr>
                        <a:t> </a:t>
                      </a:r>
                      <a:r>
                        <a:rPr sz="900" b="1" dirty="0">
                          <a:latin typeface="Trebuchet MS"/>
                          <a:cs typeface="Trebuchet MS"/>
                        </a:rPr>
                        <a:t>FORM</a:t>
                      </a:r>
                      <a:r>
                        <a:rPr sz="900" b="1" spc="-20" dirty="0">
                          <a:latin typeface="Trebuchet MS"/>
                          <a:cs typeface="Trebuchet MS"/>
                        </a:rPr>
                        <a:t> </a:t>
                      </a:r>
                      <a:r>
                        <a:rPr sz="900" b="1" spc="5" dirty="0">
                          <a:latin typeface="Trebuchet MS"/>
                          <a:cs typeface="Trebuchet MS"/>
                        </a:rPr>
                        <a:t>GST</a:t>
                      </a:r>
                      <a:r>
                        <a:rPr sz="900" b="1" spc="-40" dirty="0">
                          <a:latin typeface="Trebuchet MS"/>
                          <a:cs typeface="Trebuchet MS"/>
                        </a:rPr>
                        <a:t> </a:t>
                      </a:r>
                      <a:r>
                        <a:rPr sz="900" b="1" spc="5" dirty="0">
                          <a:latin typeface="Trebuchet MS"/>
                          <a:cs typeface="Trebuchet MS"/>
                        </a:rPr>
                        <a:t>ANX-2</a:t>
                      </a:r>
                      <a:r>
                        <a:rPr sz="900" b="1" spc="-15" dirty="0">
                          <a:latin typeface="Trebuchet MS"/>
                          <a:cs typeface="Trebuchet MS"/>
                        </a:rPr>
                        <a:t> </a:t>
                      </a:r>
                      <a:r>
                        <a:rPr sz="900" b="1" spc="-5" dirty="0">
                          <a:latin typeface="Trebuchet MS"/>
                          <a:cs typeface="Trebuchet MS"/>
                        </a:rPr>
                        <a:t>and </a:t>
                      </a:r>
                      <a:r>
                        <a:rPr sz="900" b="1" spc="5" dirty="0">
                          <a:latin typeface="Trebuchet MS"/>
                          <a:cs typeface="Trebuchet MS"/>
                        </a:rPr>
                        <a:t>other</a:t>
                      </a:r>
                      <a:r>
                        <a:rPr sz="900" b="1" spc="-35" dirty="0">
                          <a:latin typeface="Trebuchet MS"/>
                          <a:cs typeface="Trebuchet MS"/>
                        </a:rPr>
                        <a:t> </a:t>
                      </a:r>
                      <a:r>
                        <a:rPr sz="900" b="1" dirty="0">
                          <a:latin typeface="Trebuchet MS"/>
                          <a:cs typeface="Trebuchet MS"/>
                        </a:rPr>
                        <a:t>claims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228600">
                <a:tc gridSpan="7">
                  <a:txBody>
                    <a:bodyPr/>
                    <a:lstStyle/>
                    <a:p>
                      <a:pPr marL="97790">
                        <a:lnSpc>
                          <a:spcPct val="100000"/>
                        </a:lnSpc>
                        <a:spcBef>
                          <a:spcPts val="345"/>
                        </a:spcBef>
                      </a:pPr>
                      <a:r>
                        <a:rPr sz="900" spc="5" dirty="0">
                          <a:latin typeface="Trebuchet MS"/>
                          <a:cs typeface="Trebuchet MS"/>
                        </a:rPr>
                        <a:t>10.</a:t>
                      </a:r>
                      <a:r>
                        <a:rPr sz="900" spc="-10" dirty="0">
                          <a:latin typeface="Trebuchet MS"/>
                          <a:cs typeface="Trebuchet MS"/>
                        </a:rPr>
                        <a:t> </a:t>
                      </a:r>
                      <a:r>
                        <a:rPr sz="900" dirty="0">
                          <a:latin typeface="Trebuchet MS"/>
                          <a:cs typeface="Trebuchet MS"/>
                        </a:rPr>
                        <a:t>Provisional</a:t>
                      </a:r>
                      <a:r>
                        <a:rPr sz="900" spc="-55" dirty="0">
                          <a:latin typeface="Trebuchet MS"/>
                          <a:cs typeface="Trebuchet MS"/>
                        </a:rPr>
                        <a:t> </a:t>
                      </a:r>
                      <a:r>
                        <a:rPr sz="900" spc="5" dirty="0">
                          <a:latin typeface="Trebuchet MS"/>
                          <a:cs typeface="Trebuchet MS"/>
                        </a:rPr>
                        <a:t>input</a:t>
                      </a:r>
                      <a:r>
                        <a:rPr sz="900" spc="-35" dirty="0">
                          <a:latin typeface="Trebuchet MS"/>
                          <a:cs typeface="Trebuchet MS"/>
                        </a:rPr>
                        <a:t> </a:t>
                      </a:r>
                      <a:r>
                        <a:rPr sz="900" dirty="0">
                          <a:latin typeface="Trebuchet MS"/>
                          <a:cs typeface="Trebuchet MS"/>
                        </a:rPr>
                        <a:t>tax</a:t>
                      </a:r>
                      <a:r>
                        <a:rPr sz="900" spc="-10" dirty="0">
                          <a:latin typeface="Trebuchet MS"/>
                          <a:cs typeface="Trebuchet MS"/>
                        </a:rPr>
                        <a:t> </a:t>
                      </a:r>
                      <a:r>
                        <a:rPr sz="900" spc="5" dirty="0">
                          <a:latin typeface="Trebuchet MS"/>
                          <a:cs typeface="Trebuchet MS"/>
                        </a:rPr>
                        <a:t>credit</a:t>
                      </a:r>
                      <a:r>
                        <a:rPr sz="900" spc="-25" dirty="0">
                          <a:latin typeface="Trebuchet MS"/>
                          <a:cs typeface="Trebuchet MS"/>
                        </a:rPr>
                        <a:t> </a:t>
                      </a:r>
                      <a:r>
                        <a:rPr sz="900" dirty="0">
                          <a:latin typeface="Trebuchet MS"/>
                          <a:cs typeface="Trebuchet MS"/>
                        </a:rPr>
                        <a:t>on</a:t>
                      </a:r>
                      <a:r>
                        <a:rPr sz="900" spc="-5" dirty="0">
                          <a:latin typeface="Trebuchet MS"/>
                          <a:cs typeface="Trebuchet MS"/>
                        </a:rPr>
                        <a:t> </a:t>
                      </a:r>
                      <a:r>
                        <a:rPr sz="900" spc="5" dirty="0">
                          <a:latin typeface="Trebuchet MS"/>
                          <a:cs typeface="Trebuchet MS"/>
                        </a:rPr>
                        <a:t>documents</a:t>
                      </a:r>
                      <a:r>
                        <a:rPr sz="900" spc="-60" dirty="0">
                          <a:latin typeface="Trebuchet MS"/>
                          <a:cs typeface="Trebuchet MS"/>
                        </a:rPr>
                        <a:t> </a:t>
                      </a:r>
                      <a:r>
                        <a:rPr sz="900" dirty="0">
                          <a:latin typeface="Trebuchet MS"/>
                          <a:cs typeface="Trebuchet MS"/>
                        </a:rPr>
                        <a:t>not</a:t>
                      </a:r>
                      <a:r>
                        <a:rPr sz="900" spc="-10" dirty="0">
                          <a:latin typeface="Trebuchet MS"/>
                          <a:cs typeface="Trebuchet MS"/>
                        </a:rPr>
                        <a:t> </a:t>
                      </a:r>
                      <a:r>
                        <a:rPr sz="900" dirty="0">
                          <a:latin typeface="Trebuchet MS"/>
                          <a:cs typeface="Trebuchet MS"/>
                        </a:rPr>
                        <a:t>uploaded</a:t>
                      </a:r>
                      <a:r>
                        <a:rPr sz="900" spc="-35" dirty="0">
                          <a:latin typeface="Trebuchet MS"/>
                          <a:cs typeface="Trebuchet MS"/>
                        </a:rPr>
                        <a:t> </a:t>
                      </a:r>
                      <a:r>
                        <a:rPr sz="900" dirty="0">
                          <a:latin typeface="Trebuchet MS"/>
                          <a:cs typeface="Trebuchet MS"/>
                        </a:rPr>
                        <a:t>by the</a:t>
                      </a:r>
                      <a:r>
                        <a:rPr sz="900" spc="-25" dirty="0">
                          <a:latin typeface="Trebuchet MS"/>
                          <a:cs typeface="Trebuchet MS"/>
                        </a:rPr>
                        <a:t> </a:t>
                      </a:r>
                      <a:r>
                        <a:rPr sz="900" dirty="0">
                          <a:latin typeface="Trebuchet MS"/>
                          <a:cs typeface="Trebuchet MS"/>
                        </a:rPr>
                        <a:t>suppliers</a:t>
                      </a:r>
                      <a:r>
                        <a:rPr sz="900" spc="-40" dirty="0">
                          <a:latin typeface="Trebuchet MS"/>
                          <a:cs typeface="Trebuchet MS"/>
                        </a:rPr>
                        <a:t> </a:t>
                      </a:r>
                      <a:r>
                        <a:rPr sz="900" spc="5" dirty="0">
                          <a:latin typeface="Trebuchet MS"/>
                          <a:cs typeface="Trebuchet MS"/>
                        </a:rPr>
                        <a:t>[net</a:t>
                      </a:r>
                      <a:r>
                        <a:rPr sz="900" spc="-60" dirty="0">
                          <a:latin typeface="Trebuchet MS"/>
                          <a:cs typeface="Trebuchet MS"/>
                        </a:rPr>
                        <a:t> </a:t>
                      </a:r>
                      <a:r>
                        <a:rPr sz="900" dirty="0">
                          <a:latin typeface="Trebuchet MS"/>
                          <a:cs typeface="Trebuchet MS"/>
                        </a:rPr>
                        <a:t>of</a:t>
                      </a:r>
                      <a:r>
                        <a:rPr sz="900" spc="20" dirty="0">
                          <a:latin typeface="Trebuchet MS"/>
                          <a:cs typeface="Trebuchet MS"/>
                        </a:rPr>
                        <a:t> </a:t>
                      </a:r>
                      <a:r>
                        <a:rPr sz="900" dirty="0">
                          <a:latin typeface="Trebuchet MS"/>
                          <a:cs typeface="Trebuchet MS"/>
                        </a:rPr>
                        <a:t>ineligible</a:t>
                      </a:r>
                      <a:r>
                        <a:rPr sz="900" spc="-45" dirty="0">
                          <a:latin typeface="Trebuchet MS"/>
                          <a:cs typeface="Trebuchet MS"/>
                        </a:rPr>
                        <a:t> </a:t>
                      </a:r>
                      <a:r>
                        <a:rPr sz="900" dirty="0">
                          <a:latin typeface="Trebuchet MS"/>
                          <a:cs typeface="Trebuchet MS"/>
                        </a:rPr>
                        <a:t>credit]</a:t>
                      </a:r>
                      <a:endParaRPr sz="900">
                        <a:latin typeface="Trebuchet MS"/>
                        <a:cs typeface="Trebuchet MS"/>
                      </a:endParaRPr>
                    </a:p>
                  </a:txBody>
                  <a:tcPr marL="0" marR="0" marT="4381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bl>
          </a:graphicData>
        </a:graphic>
      </p:graphicFrame>
      <p:sp>
        <p:nvSpPr>
          <p:cNvPr id="7" name="Slide Number Placeholder 6">
            <a:extLst>
              <a:ext uri="{FF2B5EF4-FFF2-40B4-BE49-F238E27FC236}">
                <a16:creationId xmlns:a16="http://schemas.microsoft.com/office/drawing/2014/main" id="{1FDDDC58-F923-42B4-AEF6-C903D54043F0}"/>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40</a:t>
            </a:fld>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6455410">
              <a:lnSpc>
                <a:spcPct val="100000"/>
              </a:lnSpc>
              <a:spcBef>
                <a:spcPts val="95"/>
              </a:spcBef>
            </a:pPr>
            <a:r>
              <a:rPr spc="-15" dirty="0"/>
              <a:t>APPENDIX</a:t>
            </a:r>
            <a:r>
              <a:rPr spc="10" dirty="0"/>
              <a:t> </a:t>
            </a:r>
            <a:r>
              <a:rPr spc="-5" dirty="0"/>
              <a:t>C</a:t>
            </a:r>
          </a:p>
        </p:txBody>
      </p:sp>
      <p:graphicFrame>
        <p:nvGraphicFramePr>
          <p:cNvPr id="4" name="object 4"/>
          <p:cNvGraphicFramePr>
            <a:graphicFrameLocks noGrp="1"/>
          </p:cNvGraphicFramePr>
          <p:nvPr/>
        </p:nvGraphicFramePr>
        <p:xfrm>
          <a:off x="317500" y="1390650"/>
          <a:ext cx="8463278" cy="3990975"/>
        </p:xfrm>
        <a:graphic>
          <a:graphicData uri="http://schemas.openxmlformats.org/drawingml/2006/table">
            <a:tbl>
              <a:tblPr firstRow="1" bandRow="1">
                <a:tableStyleId>{2D5ABB26-0587-4C30-8999-92F81FD0307C}</a:tableStyleId>
              </a:tblPr>
              <a:tblGrid>
                <a:gridCol w="1209040">
                  <a:extLst>
                    <a:ext uri="{9D8B030D-6E8A-4147-A177-3AD203B41FA5}">
                      <a16:colId xmlns:a16="http://schemas.microsoft.com/office/drawing/2014/main" val="20000"/>
                    </a:ext>
                  </a:extLst>
                </a:gridCol>
                <a:gridCol w="1209040">
                  <a:extLst>
                    <a:ext uri="{9D8B030D-6E8A-4147-A177-3AD203B41FA5}">
                      <a16:colId xmlns:a16="http://schemas.microsoft.com/office/drawing/2014/main" val="20001"/>
                    </a:ext>
                  </a:extLst>
                </a:gridCol>
                <a:gridCol w="1209040">
                  <a:extLst>
                    <a:ext uri="{9D8B030D-6E8A-4147-A177-3AD203B41FA5}">
                      <a16:colId xmlns:a16="http://schemas.microsoft.com/office/drawing/2014/main" val="20002"/>
                    </a:ext>
                  </a:extLst>
                </a:gridCol>
                <a:gridCol w="1209039">
                  <a:extLst>
                    <a:ext uri="{9D8B030D-6E8A-4147-A177-3AD203B41FA5}">
                      <a16:colId xmlns:a16="http://schemas.microsoft.com/office/drawing/2014/main" val="20003"/>
                    </a:ext>
                  </a:extLst>
                </a:gridCol>
                <a:gridCol w="1209039">
                  <a:extLst>
                    <a:ext uri="{9D8B030D-6E8A-4147-A177-3AD203B41FA5}">
                      <a16:colId xmlns:a16="http://schemas.microsoft.com/office/drawing/2014/main" val="20004"/>
                    </a:ext>
                  </a:extLst>
                </a:gridCol>
                <a:gridCol w="1209040">
                  <a:extLst>
                    <a:ext uri="{9D8B030D-6E8A-4147-A177-3AD203B41FA5}">
                      <a16:colId xmlns:a16="http://schemas.microsoft.com/office/drawing/2014/main" val="20005"/>
                    </a:ext>
                  </a:extLst>
                </a:gridCol>
                <a:gridCol w="1209040">
                  <a:extLst>
                    <a:ext uri="{9D8B030D-6E8A-4147-A177-3AD203B41FA5}">
                      <a16:colId xmlns:a16="http://schemas.microsoft.com/office/drawing/2014/main" val="20006"/>
                    </a:ext>
                  </a:extLst>
                </a:gridCol>
              </a:tblGrid>
              <a:tr h="370205">
                <a:tc gridSpan="7">
                  <a:txBody>
                    <a:bodyPr/>
                    <a:lstStyle/>
                    <a:p>
                      <a:pPr marL="97790">
                        <a:lnSpc>
                          <a:spcPct val="100000"/>
                        </a:lnSpc>
                        <a:spcBef>
                          <a:spcPts val="890"/>
                        </a:spcBef>
                      </a:pPr>
                      <a:r>
                        <a:rPr sz="900" b="1" spc="5" dirty="0">
                          <a:solidFill>
                            <a:srgbClr val="FFFFFF"/>
                          </a:solidFill>
                          <a:latin typeface="Trebuchet MS"/>
                          <a:cs typeface="Trebuchet MS"/>
                        </a:rPr>
                        <a:t>FORM GST</a:t>
                      </a:r>
                      <a:r>
                        <a:rPr sz="900" b="1" spc="-35" dirty="0">
                          <a:solidFill>
                            <a:srgbClr val="FFFFFF"/>
                          </a:solidFill>
                          <a:latin typeface="Trebuchet MS"/>
                          <a:cs typeface="Trebuchet MS"/>
                        </a:rPr>
                        <a:t> </a:t>
                      </a:r>
                      <a:r>
                        <a:rPr sz="900" b="1" dirty="0">
                          <a:solidFill>
                            <a:srgbClr val="FFFFFF"/>
                          </a:solidFill>
                          <a:latin typeface="Trebuchet MS"/>
                          <a:cs typeface="Trebuchet MS"/>
                        </a:rPr>
                        <a:t>RET-1</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70205">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3335" algn="ctr">
                        <a:lnSpc>
                          <a:spcPct val="100000"/>
                        </a:lnSpc>
                      </a:pPr>
                      <a:r>
                        <a:rPr sz="900" dirty="0">
                          <a:solidFill>
                            <a:srgbClr val="FFFFFF"/>
                          </a:solidFill>
                          <a:latin typeface="Trebuchet MS"/>
                          <a:cs typeface="Trebuchet MS"/>
                        </a:rPr>
                        <a:t>S.No</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233045">
                        <a:lnSpc>
                          <a:spcPct val="100000"/>
                        </a:lnSpc>
                      </a:pPr>
                      <a:r>
                        <a:rPr sz="900" spc="5" dirty="0">
                          <a:solidFill>
                            <a:srgbClr val="FFFFFF"/>
                          </a:solidFill>
                          <a:latin typeface="Trebuchet MS"/>
                          <a:cs typeface="Trebuchet MS"/>
                        </a:rPr>
                        <a:t>Type </a:t>
                      </a:r>
                      <a:r>
                        <a:rPr sz="900" dirty="0">
                          <a:solidFill>
                            <a:srgbClr val="FFFFFF"/>
                          </a:solidFill>
                          <a:latin typeface="Trebuchet MS"/>
                          <a:cs typeface="Trebuchet MS"/>
                        </a:rPr>
                        <a:t>of</a:t>
                      </a:r>
                      <a:r>
                        <a:rPr sz="900" spc="-45" dirty="0">
                          <a:solidFill>
                            <a:srgbClr val="FFFFFF"/>
                          </a:solidFill>
                          <a:latin typeface="Trebuchet MS"/>
                          <a:cs typeface="Trebuchet MS"/>
                        </a:rPr>
                        <a:t> </a:t>
                      </a:r>
                      <a:r>
                        <a:rPr sz="900" dirty="0">
                          <a:solidFill>
                            <a:srgbClr val="FFFFFF"/>
                          </a:solidFill>
                          <a:latin typeface="Trebuchet MS"/>
                          <a:cs typeface="Trebuchet MS"/>
                        </a:rPr>
                        <a:t>supply</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rowSpan="2">
                  <a:txBody>
                    <a:bodyPr/>
                    <a:lstStyle/>
                    <a:p>
                      <a:pPr>
                        <a:lnSpc>
                          <a:spcPct val="100000"/>
                        </a:lnSpc>
                      </a:pPr>
                      <a:endParaRPr sz="1000">
                        <a:latin typeface="Times New Roman"/>
                        <a:cs typeface="Times New Roman"/>
                      </a:endParaRPr>
                    </a:p>
                    <a:p>
                      <a:pPr>
                        <a:lnSpc>
                          <a:spcPct val="100000"/>
                        </a:lnSpc>
                        <a:spcBef>
                          <a:spcPts val="50"/>
                        </a:spcBef>
                      </a:pPr>
                      <a:endParaRPr sz="1000">
                        <a:latin typeface="Times New Roman"/>
                        <a:cs typeface="Times New Roman"/>
                      </a:endParaRPr>
                    </a:p>
                    <a:p>
                      <a:pPr marL="10160" algn="ctr">
                        <a:lnSpc>
                          <a:spcPct val="100000"/>
                        </a:lnSpc>
                      </a:pPr>
                      <a:r>
                        <a:rPr sz="900" dirty="0">
                          <a:solidFill>
                            <a:srgbClr val="FFFFFF"/>
                          </a:solidFill>
                          <a:latin typeface="Trebuchet MS"/>
                          <a:cs typeface="Trebuchet MS"/>
                        </a:rPr>
                        <a:t>Value</a:t>
                      </a:r>
                      <a:endParaRPr sz="900">
                        <a:latin typeface="Trebuchet MS"/>
                        <a:cs typeface="Trebuchet MS"/>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gridSpan="4">
                  <a:txBody>
                    <a:bodyPr/>
                    <a:lstStyle/>
                    <a:p>
                      <a:pPr marL="19685" algn="ctr">
                        <a:lnSpc>
                          <a:spcPct val="100000"/>
                        </a:lnSpc>
                        <a:spcBef>
                          <a:spcPts val="890"/>
                        </a:spcBef>
                      </a:pPr>
                      <a:r>
                        <a:rPr sz="900" spc="5" dirty="0">
                          <a:solidFill>
                            <a:srgbClr val="FFFFFF"/>
                          </a:solidFill>
                          <a:latin typeface="Trebuchet MS"/>
                          <a:cs typeface="Trebuchet MS"/>
                        </a:rPr>
                        <a:t>Tax</a:t>
                      </a:r>
                      <a:r>
                        <a:rPr sz="900" spc="-15" dirty="0">
                          <a:solidFill>
                            <a:srgbClr val="FFFFFF"/>
                          </a:solidFill>
                          <a:latin typeface="Trebuchet MS"/>
                          <a:cs typeface="Trebuchet MS"/>
                        </a:rPr>
                        <a:t> </a:t>
                      </a:r>
                      <a:r>
                        <a:rPr sz="900" spc="5" dirty="0">
                          <a:solidFill>
                            <a:srgbClr val="FFFFFF"/>
                          </a:solidFill>
                          <a:latin typeface="Trebuchet MS"/>
                          <a:cs typeface="Trebuchet MS"/>
                        </a:rPr>
                        <a:t>amount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70840">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vMerge="1">
                  <a:txBody>
                    <a:bodyPr/>
                    <a:lstStyle/>
                    <a:p>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2065" algn="ctr">
                        <a:lnSpc>
                          <a:spcPct val="100000"/>
                        </a:lnSpc>
                        <a:spcBef>
                          <a:spcPts val="890"/>
                        </a:spcBef>
                      </a:pPr>
                      <a:r>
                        <a:rPr sz="900" spc="5" dirty="0">
                          <a:solidFill>
                            <a:srgbClr val="FFFFFF"/>
                          </a:solidFill>
                          <a:latin typeface="Trebuchet MS"/>
                          <a:cs typeface="Trebuchet MS"/>
                        </a:rPr>
                        <a:t>IGST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3335" algn="ctr">
                        <a:lnSpc>
                          <a:spcPct val="100000"/>
                        </a:lnSpc>
                        <a:spcBef>
                          <a:spcPts val="890"/>
                        </a:spcBef>
                      </a:pPr>
                      <a:r>
                        <a:rPr sz="900" spc="5" dirty="0">
                          <a:solidFill>
                            <a:srgbClr val="FFFFFF"/>
                          </a:solidFill>
                          <a:latin typeface="Trebuchet MS"/>
                          <a:cs typeface="Trebuchet MS"/>
                        </a:rPr>
                        <a:t>CGST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7780" algn="ctr">
                        <a:lnSpc>
                          <a:spcPct val="100000"/>
                        </a:lnSpc>
                        <a:spcBef>
                          <a:spcPts val="890"/>
                        </a:spcBef>
                      </a:pPr>
                      <a:r>
                        <a:rPr sz="900" dirty="0">
                          <a:solidFill>
                            <a:srgbClr val="FFFFFF"/>
                          </a:solidFill>
                          <a:latin typeface="Trebuchet MS"/>
                          <a:cs typeface="Trebuchet MS"/>
                        </a:rPr>
                        <a:t>SGST</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tc>
                  <a:txBody>
                    <a:bodyPr/>
                    <a:lstStyle/>
                    <a:p>
                      <a:pPr marL="19685" algn="ctr">
                        <a:lnSpc>
                          <a:spcPct val="100000"/>
                        </a:lnSpc>
                        <a:spcBef>
                          <a:spcPts val="890"/>
                        </a:spcBef>
                      </a:pPr>
                      <a:r>
                        <a:rPr sz="900" dirty="0">
                          <a:solidFill>
                            <a:srgbClr val="FFFFFF"/>
                          </a:solidFill>
                          <a:latin typeface="Trebuchet MS"/>
                          <a:cs typeface="Trebuchet MS"/>
                        </a:rPr>
                        <a:t>Cess</a:t>
                      </a:r>
                      <a:endParaRPr sz="900">
                        <a:latin typeface="Trebuchet MS"/>
                        <a:cs typeface="Trebuchet MS"/>
                      </a:endParaRPr>
                    </a:p>
                  </a:txBody>
                  <a:tcPr marL="0" marR="0" marT="11303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97002D"/>
                    </a:solidFill>
                  </a:tcPr>
                </a:tc>
                <a:extLst>
                  <a:ext uri="{0D108BD9-81ED-4DB2-BD59-A6C34878D82A}">
                    <a16:rowId xmlns:a16="http://schemas.microsoft.com/office/drawing/2014/main" val="10002"/>
                  </a:ext>
                </a:extLst>
              </a:tr>
              <a:tr h="228600">
                <a:tc gridSpan="7">
                  <a:txBody>
                    <a:bodyPr/>
                    <a:lstStyle/>
                    <a:p>
                      <a:pPr marL="97790">
                        <a:lnSpc>
                          <a:spcPct val="100000"/>
                        </a:lnSpc>
                        <a:spcBef>
                          <a:spcPts val="330"/>
                        </a:spcBef>
                      </a:pPr>
                      <a:r>
                        <a:rPr sz="900" spc="5" dirty="0">
                          <a:latin typeface="Trebuchet MS"/>
                          <a:cs typeface="Trebuchet MS"/>
                        </a:rPr>
                        <a:t>11.</a:t>
                      </a:r>
                      <a:r>
                        <a:rPr sz="900" spc="-10" dirty="0">
                          <a:latin typeface="Trebuchet MS"/>
                          <a:cs typeface="Trebuchet MS"/>
                        </a:rPr>
                        <a:t> </a:t>
                      </a:r>
                      <a:r>
                        <a:rPr sz="900" spc="5" dirty="0">
                          <a:latin typeface="Trebuchet MS"/>
                          <a:cs typeface="Trebuchet MS"/>
                        </a:rPr>
                        <a:t>Upward</a:t>
                      </a:r>
                      <a:r>
                        <a:rPr sz="900" spc="-35" dirty="0">
                          <a:latin typeface="Trebuchet MS"/>
                          <a:cs typeface="Trebuchet MS"/>
                        </a:rPr>
                        <a:t> </a:t>
                      </a:r>
                      <a:r>
                        <a:rPr sz="900" dirty="0">
                          <a:latin typeface="Trebuchet MS"/>
                          <a:cs typeface="Trebuchet MS"/>
                        </a:rPr>
                        <a:t>adjustment</a:t>
                      </a:r>
                      <a:r>
                        <a:rPr sz="900" spc="-55" dirty="0">
                          <a:latin typeface="Trebuchet MS"/>
                          <a:cs typeface="Trebuchet MS"/>
                        </a:rPr>
                        <a:t> </a:t>
                      </a:r>
                      <a:r>
                        <a:rPr sz="900" spc="5" dirty="0">
                          <a:latin typeface="Trebuchet MS"/>
                          <a:cs typeface="Trebuchet MS"/>
                        </a:rPr>
                        <a:t>in</a:t>
                      </a:r>
                      <a:r>
                        <a:rPr sz="900" spc="-5" dirty="0">
                          <a:latin typeface="Trebuchet MS"/>
                          <a:cs typeface="Trebuchet MS"/>
                        </a:rPr>
                        <a:t> </a:t>
                      </a:r>
                      <a:r>
                        <a:rPr sz="900" spc="5" dirty="0">
                          <a:latin typeface="Trebuchet MS"/>
                          <a:cs typeface="Trebuchet MS"/>
                        </a:rPr>
                        <a:t>input</a:t>
                      </a:r>
                      <a:r>
                        <a:rPr sz="900" spc="-60" dirty="0">
                          <a:latin typeface="Trebuchet MS"/>
                          <a:cs typeface="Trebuchet MS"/>
                        </a:rPr>
                        <a:t> </a:t>
                      </a:r>
                      <a:r>
                        <a:rPr sz="900" dirty="0">
                          <a:latin typeface="Trebuchet MS"/>
                          <a:cs typeface="Trebuchet MS"/>
                        </a:rPr>
                        <a:t>tax</a:t>
                      </a:r>
                      <a:r>
                        <a:rPr sz="900" spc="15"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spc="5" dirty="0">
                          <a:latin typeface="Trebuchet MS"/>
                          <a:cs typeface="Trebuchet MS"/>
                        </a:rPr>
                        <a:t>due</a:t>
                      </a:r>
                      <a:r>
                        <a:rPr sz="900" spc="-50" dirty="0">
                          <a:latin typeface="Trebuchet MS"/>
                          <a:cs typeface="Trebuchet MS"/>
                        </a:rPr>
                        <a:t> </a:t>
                      </a:r>
                      <a:r>
                        <a:rPr sz="900" dirty="0">
                          <a:latin typeface="Trebuchet MS"/>
                          <a:cs typeface="Trebuchet MS"/>
                        </a:rPr>
                        <a:t>to</a:t>
                      </a:r>
                      <a:r>
                        <a:rPr sz="900" spc="10" dirty="0">
                          <a:latin typeface="Trebuchet MS"/>
                          <a:cs typeface="Trebuchet MS"/>
                        </a:rPr>
                        <a:t> </a:t>
                      </a:r>
                      <a:r>
                        <a:rPr sz="900" spc="5" dirty="0">
                          <a:latin typeface="Trebuchet MS"/>
                          <a:cs typeface="Trebuchet MS"/>
                        </a:rPr>
                        <a:t>receipt</a:t>
                      </a:r>
                      <a:r>
                        <a:rPr sz="900" spc="-30" dirty="0">
                          <a:latin typeface="Trebuchet MS"/>
                          <a:cs typeface="Trebuchet MS"/>
                        </a:rPr>
                        <a:t> </a:t>
                      </a:r>
                      <a:r>
                        <a:rPr sz="900" dirty="0">
                          <a:latin typeface="Trebuchet MS"/>
                          <a:cs typeface="Trebuchet MS"/>
                        </a:rPr>
                        <a:t>of</a:t>
                      </a:r>
                      <a:r>
                        <a:rPr sz="900" spc="-10"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dirty="0">
                          <a:latin typeface="Trebuchet MS"/>
                          <a:cs typeface="Trebuchet MS"/>
                        </a:rPr>
                        <a:t>notes</a:t>
                      </a:r>
                      <a:r>
                        <a:rPr sz="900" spc="-15" dirty="0">
                          <a:latin typeface="Trebuchet MS"/>
                          <a:cs typeface="Trebuchet MS"/>
                        </a:rPr>
                        <a:t> </a:t>
                      </a:r>
                      <a:r>
                        <a:rPr sz="900" spc="5" dirty="0">
                          <a:latin typeface="Trebuchet MS"/>
                          <a:cs typeface="Trebuchet MS"/>
                        </a:rPr>
                        <a:t>and</a:t>
                      </a:r>
                      <a:r>
                        <a:rPr sz="900" spc="-35" dirty="0">
                          <a:latin typeface="Trebuchet MS"/>
                          <a:cs typeface="Trebuchet MS"/>
                        </a:rPr>
                        <a:t> </a:t>
                      </a:r>
                      <a:r>
                        <a:rPr sz="900" dirty="0">
                          <a:latin typeface="Trebuchet MS"/>
                          <a:cs typeface="Trebuchet MS"/>
                        </a:rPr>
                        <a:t>all</a:t>
                      </a:r>
                      <a:r>
                        <a:rPr sz="900" spc="10" dirty="0">
                          <a:latin typeface="Trebuchet MS"/>
                          <a:cs typeface="Trebuchet MS"/>
                        </a:rPr>
                        <a:t> </a:t>
                      </a:r>
                      <a:r>
                        <a:rPr sz="900" dirty="0">
                          <a:latin typeface="Trebuchet MS"/>
                          <a:cs typeface="Trebuchet MS"/>
                        </a:rPr>
                        <a:t>other</a:t>
                      </a:r>
                      <a:r>
                        <a:rPr sz="900" spc="-25" dirty="0">
                          <a:latin typeface="Trebuchet MS"/>
                          <a:cs typeface="Trebuchet MS"/>
                        </a:rPr>
                        <a:t> </a:t>
                      </a:r>
                      <a:r>
                        <a:rPr sz="900" dirty="0">
                          <a:latin typeface="Trebuchet MS"/>
                          <a:cs typeface="Trebuchet MS"/>
                        </a:rPr>
                        <a:t>adjustments</a:t>
                      </a:r>
                      <a:r>
                        <a:rPr sz="900" spc="-60" dirty="0">
                          <a:latin typeface="Trebuchet MS"/>
                          <a:cs typeface="Trebuchet MS"/>
                        </a:rPr>
                        <a:t> </a:t>
                      </a:r>
                      <a:r>
                        <a:rPr sz="900" spc="5" dirty="0">
                          <a:latin typeface="Trebuchet MS"/>
                          <a:cs typeface="Trebuchet MS"/>
                        </a:rPr>
                        <a:t>and</a:t>
                      </a:r>
                      <a:r>
                        <a:rPr sz="900" spc="-35" dirty="0">
                          <a:latin typeface="Trebuchet MS"/>
                          <a:cs typeface="Trebuchet MS"/>
                        </a:rPr>
                        <a:t> </a:t>
                      </a:r>
                      <a:r>
                        <a:rPr sz="900" spc="5" dirty="0">
                          <a:latin typeface="Trebuchet MS"/>
                          <a:cs typeface="Trebuchet MS"/>
                        </a:rPr>
                        <a:t>reclaims</a:t>
                      </a:r>
                      <a:endParaRPr sz="900">
                        <a:latin typeface="Trebuchet MS"/>
                        <a:cs typeface="Trebuchet MS"/>
                      </a:endParaRPr>
                    </a:p>
                  </a:txBody>
                  <a:tcPr marL="0" marR="0" marT="4191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8600">
                <a:tc gridSpan="7">
                  <a:txBody>
                    <a:bodyPr/>
                    <a:lstStyle/>
                    <a:p>
                      <a:pPr marL="97790">
                        <a:lnSpc>
                          <a:spcPct val="100000"/>
                        </a:lnSpc>
                        <a:spcBef>
                          <a:spcPts val="335"/>
                        </a:spcBef>
                      </a:pPr>
                      <a:r>
                        <a:rPr sz="900" b="1" spc="5" dirty="0">
                          <a:latin typeface="Trebuchet MS"/>
                          <a:cs typeface="Trebuchet MS"/>
                        </a:rPr>
                        <a:t>B. </a:t>
                      </a:r>
                      <a:r>
                        <a:rPr sz="900" b="1" spc="-5" dirty="0">
                          <a:latin typeface="Trebuchet MS"/>
                          <a:cs typeface="Trebuchet MS"/>
                        </a:rPr>
                        <a:t>Details </a:t>
                      </a:r>
                      <a:r>
                        <a:rPr sz="900" b="1" spc="10" dirty="0">
                          <a:latin typeface="Trebuchet MS"/>
                          <a:cs typeface="Trebuchet MS"/>
                        </a:rPr>
                        <a:t>of </a:t>
                      </a:r>
                      <a:r>
                        <a:rPr sz="900" b="1" spc="-5" dirty="0">
                          <a:latin typeface="Trebuchet MS"/>
                          <a:cs typeface="Trebuchet MS"/>
                        </a:rPr>
                        <a:t>reversals </a:t>
                      </a:r>
                      <a:r>
                        <a:rPr sz="900" b="1" spc="10" dirty="0">
                          <a:latin typeface="Trebuchet MS"/>
                          <a:cs typeface="Trebuchet MS"/>
                        </a:rPr>
                        <a:t>of</a:t>
                      </a:r>
                      <a:r>
                        <a:rPr sz="900" b="1" spc="-120" dirty="0">
                          <a:latin typeface="Trebuchet MS"/>
                          <a:cs typeface="Trebuchet MS"/>
                        </a:rPr>
                        <a:t> </a:t>
                      </a:r>
                      <a:r>
                        <a:rPr sz="900" b="1" spc="-5" dirty="0">
                          <a:latin typeface="Trebuchet MS"/>
                          <a:cs typeface="Trebuchet MS"/>
                        </a:rPr>
                        <a:t>credit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28600">
                <a:tc gridSpan="7">
                  <a:txBody>
                    <a:bodyPr/>
                    <a:lstStyle/>
                    <a:p>
                      <a:pPr marL="97790">
                        <a:lnSpc>
                          <a:spcPct val="100000"/>
                        </a:lnSpc>
                        <a:spcBef>
                          <a:spcPts val="335"/>
                        </a:spcBef>
                      </a:pPr>
                      <a:r>
                        <a:rPr sz="900" dirty="0">
                          <a:latin typeface="Trebuchet MS"/>
                          <a:cs typeface="Trebuchet MS"/>
                        </a:rPr>
                        <a:t>2.</a:t>
                      </a:r>
                      <a:r>
                        <a:rPr sz="900" spc="-10" dirty="0">
                          <a:latin typeface="Trebuchet MS"/>
                          <a:cs typeface="Trebuchet MS"/>
                        </a:rPr>
                        <a:t> </a:t>
                      </a:r>
                      <a:r>
                        <a:rPr sz="900" dirty="0">
                          <a:latin typeface="Trebuchet MS"/>
                          <a:cs typeface="Trebuchet MS"/>
                        </a:rPr>
                        <a:t>Supplies</a:t>
                      </a:r>
                      <a:r>
                        <a:rPr sz="900" spc="-45" dirty="0">
                          <a:latin typeface="Trebuchet MS"/>
                          <a:cs typeface="Trebuchet MS"/>
                        </a:rPr>
                        <a:t> </a:t>
                      </a:r>
                      <a:r>
                        <a:rPr sz="900" dirty="0">
                          <a:latin typeface="Trebuchet MS"/>
                          <a:cs typeface="Trebuchet MS"/>
                        </a:rPr>
                        <a:t>not</a:t>
                      </a:r>
                      <a:r>
                        <a:rPr sz="900" spc="-10" dirty="0">
                          <a:latin typeface="Trebuchet MS"/>
                          <a:cs typeface="Trebuchet MS"/>
                        </a:rPr>
                        <a:t> </a:t>
                      </a:r>
                      <a:r>
                        <a:rPr sz="900" dirty="0">
                          <a:latin typeface="Trebuchet MS"/>
                          <a:cs typeface="Trebuchet MS"/>
                        </a:rPr>
                        <a:t>eligible</a:t>
                      </a:r>
                      <a:r>
                        <a:rPr sz="900" spc="-50" dirty="0">
                          <a:latin typeface="Trebuchet MS"/>
                          <a:cs typeface="Trebuchet MS"/>
                        </a:rPr>
                        <a:t> </a:t>
                      </a:r>
                      <a:r>
                        <a:rPr sz="900" dirty="0">
                          <a:latin typeface="Trebuchet MS"/>
                          <a:cs typeface="Trebuchet MS"/>
                        </a:rPr>
                        <a:t>for</a:t>
                      </a:r>
                      <a:r>
                        <a:rPr sz="900" spc="25" dirty="0">
                          <a:latin typeface="Trebuchet MS"/>
                          <a:cs typeface="Trebuchet MS"/>
                        </a:rPr>
                        <a:t> </a:t>
                      </a:r>
                      <a:r>
                        <a:rPr sz="900" spc="5" dirty="0">
                          <a:latin typeface="Trebuchet MS"/>
                          <a:cs typeface="Trebuchet MS"/>
                        </a:rPr>
                        <a:t>credit</a:t>
                      </a:r>
                      <a:r>
                        <a:rPr sz="900" spc="-35" dirty="0">
                          <a:latin typeface="Trebuchet MS"/>
                          <a:cs typeface="Trebuchet MS"/>
                        </a:rPr>
                        <a:t> </a:t>
                      </a:r>
                      <a:r>
                        <a:rPr sz="900" dirty="0">
                          <a:latin typeface="Trebuchet MS"/>
                          <a:cs typeface="Trebuchet MS"/>
                        </a:rPr>
                        <a:t>(including</a:t>
                      </a:r>
                      <a:r>
                        <a:rPr sz="900" spc="-35" dirty="0">
                          <a:latin typeface="Trebuchet MS"/>
                          <a:cs typeface="Trebuchet MS"/>
                        </a:rPr>
                        <a:t> </a:t>
                      </a:r>
                      <a:r>
                        <a:rPr sz="900" dirty="0">
                          <a:latin typeface="Trebuchet MS"/>
                          <a:cs typeface="Trebuchet MS"/>
                        </a:rPr>
                        <a:t>ISD</a:t>
                      </a:r>
                      <a:r>
                        <a:rPr sz="900" spc="-65" dirty="0">
                          <a:latin typeface="Trebuchet MS"/>
                          <a:cs typeface="Trebuchet MS"/>
                        </a:rPr>
                        <a:t> </a:t>
                      </a:r>
                      <a:r>
                        <a:rPr sz="900" dirty="0">
                          <a:latin typeface="Trebuchet MS"/>
                          <a:cs typeface="Trebuchet MS"/>
                        </a:rPr>
                        <a:t>credit)</a:t>
                      </a:r>
                      <a:r>
                        <a:rPr sz="900" spc="-55" dirty="0">
                          <a:latin typeface="Trebuchet MS"/>
                          <a:cs typeface="Trebuchet MS"/>
                        </a:rPr>
                        <a:t> </a:t>
                      </a:r>
                      <a:r>
                        <a:rPr sz="900" dirty="0">
                          <a:latin typeface="Trebuchet MS"/>
                          <a:cs typeface="Trebuchet MS"/>
                        </a:rPr>
                        <a:t>[out</a:t>
                      </a:r>
                      <a:r>
                        <a:rPr sz="900" spc="-10" dirty="0">
                          <a:latin typeface="Trebuchet MS"/>
                          <a:cs typeface="Trebuchet MS"/>
                        </a:rPr>
                        <a:t> </a:t>
                      </a:r>
                      <a:r>
                        <a:rPr sz="900" dirty="0">
                          <a:latin typeface="Trebuchet MS"/>
                          <a:cs typeface="Trebuchet MS"/>
                        </a:rPr>
                        <a:t>of</a:t>
                      </a:r>
                      <a:r>
                        <a:rPr sz="900" spc="15" dirty="0">
                          <a:latin typeface="Trebuchet MS"/>
                          <a:cs typeface="Trebuchet MS"/>
                        </a:rPr>
                        <a:t> </a:t>
                      </a:r>
                      <a:r>
                        <a:rPr sz="900" spc="5" dirty="0">
                          <a:latin typeface="Trebuchet MS"/>
                          <a:cs typeface="Trebuchet MS"/>
                        </a:rPr>
                        <a:t>net</a:t>
                      </a:r>
                      <a:r>
                        <a:rPr sz="900" spc="-35"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dirty="0">
                          <a:latin typeface="Trebuchet MS"/>
                          <a:cs typeface="Trebuchet MS"/>
                        </a:rPr>
                        <a:t>available</a:t>
                      </a:r>
                      <a:r>
                        <a:rPr sz="900" spc="-50" dirty="0">
                          <a:latin typeface="Trebuchet MS"/>
                          <a:cs typeface="Trebuchet MS"/>
                        </a:rPr>
                        <a:t> </a:t>
                      </a:r>
                      <a:r>
                        <a:rPr sz="900" spc="5" dirty="0">
                          <a:latin typeface="Trebuchet MS"/>
                          <a:cs typeface="Trebuchet MS"/>
                        </a:rPr>
                        <a:t>in</a:t>
                      </a:r>
                      <a:r>
                        <a:rPr sz="900" spc="-5" dirty="0">
                          <a:latin typeface="Trebuchet MS"/>
                          <a:cs typeface="Trebuchet MS"/>
                        </a:rPr>
                        <a:t> </a:t>
                      </a:r>
                      <a:r>
                        <a:rPr sz="900" dirty="0">
                          <a:latin typeface="Trebuchet MS"/>
                          <a:cs typeface="Trebuchet MS"/>
                        </a:rPr>
                        <a:t>table</a:t>
                      </a:r>
                      <a:r>
                        <a:rPr sz="900" spc="-30" dirty="0">
                          <a:latin typeface="Trebuchet MS"/>
                          <a:cs typeface="Trebuchet MS"/>
                        </a:rPr>
                        <a:t> </a:t>
                      </a:r>
                      <a:r>
                        <a:rPr sz="900" dirty="0">
                          <a:latin typeface="Trebuchet MS"/>
                          <a:cs typeface="Trebuchet MS"/>
                        </a:rPr>
                        <a:t>4A</a:t>
                      </a:r>
                      <a:r>
                        <a:rPr sz="900" spc="-20" dirty="0">
                          <a:latin typeface="Trebuchet MS"/>
                          <a:cs typeface="Trebuchet MS"/>
                        </a:rPr>
                        <a:t> </a:t>
                      </a:r>
                      <a:r>
                        <a:rPr sz="900" dirty="0">
                          <a:latin typeface="Trebuchet MS"/>
                          <a:cs typeface="Trebuchet MS"/>
                        </a:rPr>
                        <a:t>above]</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365125">
                <a:tc gridSpan="7">
                  <a:txBody>
                    <a:bodyPr/>
                    <a:lstStyle/>
                    <a:p>
                      <a:pPr marL="97790" marR="135890">
                        <a:lnSpc>
                          <a:spcPct val="100000"/>
                        </a:lnSpc>
                        <a:spcBef>
                          <a:spcPts val="335"/>
                        </a:spcBef>
                      </a:pPr>
                      <a:r>
                        <a:rPr sz="900" dirty="0">
                          <a:latin typeface="Trebuchet MS"/>
                          <a:cs typeface="Trebuchet MS"/>
                        </a:rPr>
                        <a:t>3.</a:t>
                      </a:r>
                      <a:r>
                        <a:rPr sz="900" spc="-5" dirty="0">
                          <a:latin typeface="Trebuchet MS"/>
                          <a:cs typeface="Trebuchet MS"/>
                        </a:rPr>
                        <a:t> </a:t>
                      </a:r>
                      <a:r>
                        <a:rPr sz="900" spc="5" dirty="0">
                          <a:latin typeface="Trebuchet MS"/>
                          <a:cs typeface="Trebuchet MS"/>
                        </a:rPr>
                        <a:t>Reversal</a:t>
                      </a:r>
                      <a:r>
                        <a:rPr sz="900" spc="-85" dirty="0">
                          <a:latin typeface="Trebuchet MS"/>
                          <a:cs typeface="Trebuchet MS"/>
                        </a:rPr>
                        <a:t> </a:t>
                      </a:r>
                      <a:r>
                        <a:rPr sz="900" dirty="0">
                          <a:latin typeface="Trebuchet MS"/>
                          <a:cs typeface="Trebuchet MS"/>
                        </a:rPr>
                        <a:t>of</a:t>
                      </a:r>
                      <a:r>
                        <a:rPr sz="900" spc="25" dirty="0">
                          <a:latin typeface="Trebuchet MS"/>
                          <a:cs typeface="Trebuchet MS"/>
                        </a:rPr>
                        <a:t> </a:t>
                      </a:r>
                      <a:r>
                        <a:rPr sz="900" spc="5" dirty="0">
                          <a:latin typeface="Trebuchet MS"/>
                          <a:cs typeface="Trebuchet MS"/>
                        </a:rPr>
                        <a:t>credit</a:t>
                      </a:r>
                      <a:r>
                        <a:rPr sz="900" spc="-35" dirty="0">
                          <a:latin typeface="Trebuchet MS"/>
                          <a:cs typeface="Trebuchet MS"/>
                        </a:rPr>
                        <a:t> </a:t>
                      </a:r>
                      <a:r>
                        <a:rPr sz="900" spc="5" dirty="0">
                          <a:latin typeface="Trebuchet MS"/>
                          <a:cs typeface="Trebuchet MS"/>
                        </a:rPr>
                        <a:t>in respect</a:t>
                      </a:r>
                      <a:r>
                        <a:rPr sz="900" spc="-60" dirty="0">
                          <a:latin typeface="Trebuchet MS"/>
                          <a:cs typeface="Trebuchet MS"/>
                        </a:rPr>
                        <a:t> </a:t>
                      </a:r>
                      <a:r>
                        <a:rPr sz="900" dirty="0">
                          <a:latin typeface="Trebuchet MS"/>
                          <a:cs typeface="Trebuchet MS"/>
                        </a:rPr>
                        <a:t>of</a:t>
                      </a:r>
                      <a:r>
                        <a:rPr sz="900" spc="25" dirty="0">
                          <a:latin typeface="Trebuchet MS"/>
                          <a:cs typeface="Trebuchet MS"/>
                        </a:rPr>
                        <a:t> </a:t>
                      </a:r>
                      <a:r>
                        <a:rPr sz="900" dirty="0">
                          <a:latin typeface="Trebuchet MS"/>
                          <a:cs typeface="Trebuchet MS"/>
                        </a:rPr>
                        <a:t>supplies</a:t>
                      </a:r>
                      <a:r>
                        <a:rPr sz="900" spc="-40" dirty="0">
                          <a:latin typeface="Trebuchet MS"/>
                          <a:cs typeface="Trebuchet MS"/>
                        </a:rPr>
                        <a:t> </a:t>
                      </a:r>
                      <a:r>
                        <a:rPr sz="900" dirty="0">
                          <a:latin typeface="Trebuchet MS"/>
                          <a:cs typeface="Trebuchet MS"/>
                        </a:rPr>
                        <a:t>on </a:t>
                      </a:r>
                      <a:r>
                        <a:rPr sz="900" spc="5" dirty="0">
                          <a:latin typeface="Trebuchet MS"/>
                          <a:cs typeface="Trebuchet MS"/>
                        </a:rPr>
                        <a:t>which</a:t>
                      </a:r>
                      <a:r>
                        <a:rPr sz="900" spc="-25" dirty="0">
                          <a:latin typeface="Trebuchet MS"/>
                          <a:cs typeface="Trebuchet MS"/>
                        </a:rPr>
                        <a:t> </a:t>
                      </a:r>
                      <a:r>
                        <a:rPr sz="900" dirty="0">
                          <a:latin typeface="Trebuchet MS"/>
                          <a:cs typeface="Trebuchet MS"/>
                        </a:rPr>
                        <a:t>provisional</a:t>
                      </a:r>
                      <a:r>
                        <a:rPr sz="900" spc="-35" dirty="0">
                          <a:latin typeface="Trebuchet MS"/>
                          <a:cs typeface="Trebuchet MS"/>
                        </a:rPr>
                        <a:t> </a:t>
                      </a:r>
                      <a:r>
                        <a:rPr sz="900" spc="5" dirty="0">
                          <a:latin typeface="Trebuchet MS"/>
                          <a:cs typeface="Trebuchet MS"/>
                        </a:rPr>
                        <a:t>credit</a:t>
                      </a:r>
                      <a:r>
                        <a:rPr sz="900" spc="-30" dirty="0">
                          <a:latin typeface="Trebuchet MS"/>
                          <a:cs typeface="Trebuchet MS"/>
                        </a:rPr>
                        <a:t> </a:t>
                      </a:r>
                      <a:r>
                        <a:rPr sz="900" spc="5" dirty="0">
                          <a:latin typeface="Trebuchet MS"/>
                          <a:cs typeface="Trebuchet MS"/>
                        </a:rPr>
                        <a:t>has</a:t>
                      </a:r>
                      <a:r>
                        <a:rPr sz="900" spc="-35" dirty="0">
                          <a:latin typeface="Trebuchet MS"/>
                          <a:cs typeface="Trebuchet MS"/>
                        </a:rPr>
                        <a:t> </a:t>
                      </a:r>
                      <a:r>
                        <a:rPr sz="900" dirty="0">
                          <a:latin typeface="Trebuchet MS"/>
                          <a:cs typeface="Trebuchet MS"/>
                        </a:rPr>
                        <a:t>already</a:t>
                      </a:r>
                      <a:r>
                        <a:rPr sz="900" spc="-25" dirty="0">
                          <a:latin typeface="Trebuchet MS"/>
                          <a:cs typeface="Trebuchet MS"/>
                        </a:rPr>
                        <a:t> </a:t>
                      </a:r>
                      <a:r>
                        <a:rPr sz="900" spc="5" dirty="0">
                          <a:latin typeface="Trebuchet MS"/>
                          <a:cs typeface="Trebuchet MS"/>
                        </a:rPr>
                        <a:t>been</a:t>
                      </a:r>
                      <a:r>
                        <a:rPr sz="900" spc="-50" dirty="0">
                          <a:latin typeface="Trebuchet MS"/>
                          <a:cs typeface="Trebuchet MS"/>
                        </a:rPr>
                        <a:t> </a:t>
                      </a:r>
                      <a:r>
                        <a:rPr sz="900" spc="5" dirty="0">
                          <a:latin typeface="Trebuchet MS"/>
                          <a:cs typeface="Trebuchet MS"/>
                        </a:rPr>
                        <a:t>claimed</a:t>
                      </a:r>
                      <a:r>
                        <a:rPr sz="900" spc="-55" dirty="0">
                          <a:latin typeface="Trebuchet MS"/>
                          <a:cs typeface="Trebuchet MS"/>
                        </a:rPr>
                        <a:t> </a:t>
                      </a:r>
                      <a:r>
                        <a:rPr sz="900" spc="5" dirty="0">
                          <a:latin typeface="Trebuchet MS"/>
                          <a:cs typeface="Trebuchet MS"/>
                        </a:rPr>
                        <a:t>in</a:t>
                      </a:r>
                      <a:r>
                        <a:rPr sz="900" dirty="0">
                          <a:latin typeface="Trebuchet MS"/>
                          <a:cs typeface="Trebuchet MS"/>
                        </a:rPr>
                        <a:t> the</a:t>
                      </a:r>
                      <a:r>
                        <a:rPr sz="900" spc="-25" dirty="0">
                          <a:latin typeface="Trebuchet MS"/>
                          <a:cs typeface="Trebuchet MS"/>
                        </a:rPr>
                        <a:t> </a:t>
                      </a:r>
                      <a:r>
                        <a:rPr sz="900" spc="5" dirty="0">
                          <a:latin typeface="Trebuchet MS"/>
                          <a:cs typeface="Trebuchet MS"/>
                        </a:rPr>
                        <a:t>previous</a:t>
                      </a:r>
                      <a:r>
                        <a:rPr sz="900" spc="-60" dirty="0">
                          <a:latin typeface="Trebuchet MS"/>
                          <a:cs typeface="Trebuchet MS"/>
                        </a:rPr>
                        <a:t> </a:t>
                      </a:r>
                      <a:r>
                        <a:rPr sz="900" dirty="0">
                          <a:latin typeface="Trebuchet MS"/>
                          <a:cs typeface="Trebuchet MS"/>
                        </a:rPr>
                        <a:t>tax</a:t>
                      </a:r>
                      <a:r>
                        <a:rPr sz="900" spc="-5" dirty="0">
                          <a:latin typeface="Trebuchet MS"/>
                          <a:cs typeface="Trebuchet MS"/>
                        </a:rPr>
                        <a:t> </a:t>
                      </a:r>
                      <a:r>
                        <a:rPr sz="900" dirty="0">
                          <a:latin typeface="Trebuchet MS"/>
                          <a:cs typeface="Trebuchet MS"/>
                        </a:rPr>
                        <a:t>periods</a:t>
                      </a:r>
                      <a:r>
                        <a:rPr sz="900" spc="60" dirty="0">
                          <a:latin typeface="Trebuchet MS"/>
                          <a:cs typeface="Trebuchet MS"/>
                        </a:rPr>
                        <a:t> </a:t>
                      </a:r>
                      <a:r>
                        <a:rPr sz="900" spc="5" dirty="0">
                          <a:latin typeface="Trebuchet MS"/>
                          <a:cs typeface="Trebuchet MS"/>
                        </a:rPr>
                        <a:t>but</a:t>
                      </a:r>
                      <a:r>
                        <a:rPr sz="900" spc="-5" dirty="0">
                          <a:latin typeface="Trebuchet MS"/>
                          <a:cs typeface="Trebuchet MS"/>
                        </a:rPr>
                        <a:t> </a:t>
                      </a:r>
                      <a:r>
                        <a:rPr sz="900" spc="5" dirty="0">
                          <a:latin typeface="Trebuchet MS"/>
                          <a:cs typeface="Trebuchet MS"/>
                        </a:rPr>
                        <a:t>documents</a:t>
                      </a:r>
                      <a:r>
                        <a:rPr sz="900" spc="-95" dirty="0">
                          <a:latin typeface="Trebuchet MS"/>
                          <a:cs typeface="Trebuchet MS"/>
                        </a:rPr>
                        <a:t> </a:t>
                      </a:r>
                      <a:r>
                        <a:rPr sz="900" spc="5" dirty="0">
                          <a:latin typeface="Trebuchet MS"/>
                          <a:cs typeface="Trebuchet MS"/>
                        </a:rPr>
                        <a:t>have</a:t>
                      </a:r>
                      <a:r>
                        <a:rPr sz="900" spc="-45" dirty="0">
                          <a:latin typeface="Trebuchet MS"/>
                          <a:cs typeface="Trebuchet MS"/>
                        </a:rPr>
                        <a:t> </a:t>
                      </a:r>
                      <a:r>
                        <a:rPr sz="900" spc="5" dirty="0">
                          <a:latin typeface="Trebuchet MS"/>
                          <a:cs typeface="Trebuchet MS"/>
                        </a:rPr>
                        <a:t>been</a:t>
                      </a:r>
                      <a:r>
                        <a:rPr sz="900" spc="-25" dirty="0">
                          <a:latin typeface="Trebuchet MS"/>
                          <a:cs typeface="Trebuchet MS"/>
                        </a:rPr>
                        <a:t> </a:t>
                      </a:r>
                      <a:r>
                        <a:rPr sz="900" dirty="0">
                          <a:latin typeface="Trebuchet MS"/>
                          <a:cs typeface="Trebuchet MS"/>
                        </a:rPr>
                        <a:t>uploaded  by</a:t>
                      </a:r>
                      <a:r>
                        <a:rPr sz="900" spc="-5" dirty="0">
                          <a:latin typeface="Trebuchet MS"/>
                          <a:cs typeface="Trebuchet MS"/>
                        </a:rPr>
                        <a:t> </a:t>
                      </a:r>
                      <a:r>
                        <a:rPr sz="900" dirty="0">
                          <a:latin typeface="Trebuchet MS"/>
                          <a:cs typeface="Trebuchet MS"/>
                        </a:rPr>
                        <a:t>the</a:t>
                      </a:r>
                      <a:r>
                        <a:rPr sz="900" spc="-30" dirty="0">
                          <a:latin typeface="Trebuchet MS"/>
                          <a:cs typeface="Trebuchet MS"/>
                        </a:rPr>
                        <a:t> </a:t>
                      </a:r>
                      <a:r>
                        <a:rPr sz="900" dirty="0">
                          <a:latin typeface="Trebuchet MS"/>
                          <a:cs typeface="Trebuchet MS"/>
                        </a:rPr>
                        <a:t>supplier</a:t>
                      </a:r>
                      <a:r>
                        <a:rPr sz="900" spc="-30" dirty="0">
                          <a:latin typeface="Trebuchet MS"/>
                          <a:cs typeface="Trebuchet MS"/>
                        </a:rPr>
                        <a:t> </a:t>
                      </a:r>
                      <a:r>
                        <a:rPr sz="900" spc="5" dirty="0">
                          <a:latin typeface="Trebuchet MS"/>
                          <a:cs typeface="Trebuchet MS"/>
                        </a:rPr>
                        <a:t>in</a:t>
                      </a:r>
                      <a:r>
                        <a:rPr sz="900" spc="-30" dirty="0">
                          <a:latin typeface="Trebuchet MS"/>
                          <a:cs typeface="Trebuchet MS"/>
                        </a:rPr>
                        <a:t> </a:t>
                      </a:r>
                      <a:r>
                        <a:rPr sz="900" dirty="0">
                          <a:latin typeface="Trebuchet MS"/>
                          <a:cs typeface="Trebuchet MS"/>
                        </a:rPr>
                        <a:t>the</a:t>
                      </a:r>
                      <a:r>
                        <a:rPr sz="900" spc="-30" dirty="0">
                          <a:latin typeface="Trebuchet MS"/>
                          <a:cs typeface="Trebuchet MS"/>
                        </a:rPr>
                        <a:t> </a:t>
                      </a:r>
                      <a:r>
                        <a:rPr sz="900" spc="5" dirty="0">
                          <a:latin typeface="Trebuchet MS"/>
                          <a:cs typeface="Trebuchet MS"/>
                        </a:rPr>
                        <a:t>current</a:t>
                      </a:r>
                      <a:r>
                        <a:rPr sz="900" spc="-60" dirty="0">
                          <a:latin typeface="Trebuchet MS"/>
                          <a:cs typeface="Trebuchet MS"/>
                        </a:rPr>
                        <a:t> </a:t>
                      </a:r>
                      <a:r>
                        <a:rPr sz="900" dirty="0">
                          <a:latin typeface="Trebuchet MS"/>
                          <a:cs typeface="Trebuchet MS"/>
                        </a:rPr>
                        <a:t>tax</a:t>
                      </a:r>
                      <a:r>
                        <a:rPr sz="900" spc="-10" dirty="0">
                          <a:latin typeface="Trebuchet MS"/>
                          <a:cs typeface="Trebuchet MS"/>
                        </a:rPr>
                        <a:t> </a:t>
                      </a:r>
                      <a:r>
                        <a:rPr sz="900" dirty="0">
                          <a:latin typeface="Trebuchet MS"/>
                          <a:cs typeface="Trebuchet MS"/>
                        </a:rPr>
                        <a:t>period</a:t>
                      </a:r>
                      <a:r>
                        <a:rPr sz="900" spc="-15" dirty="0">
                          <a:latin typeface="Trebuchet MS"/>
                          <a:cs typeface="Trebuchet MS"/>
                        </a:rPr>
                        <a:t> </a:t>
                      </a:r>
                      <a:r>
                        <a:rPr sz="900" spc="5" dirty="0">
                          <a:latin typeface="Trebuchet MS"/>
                          <a:cs typeface="Trebuchet MS"/>
                        </a:rPr>
                        <a:t>(net</a:t>
                      </a:r>
                      <a:r>
                        <a:rPr sz="900" spc="-35" dirty="0">
                          <a:latin typeface="Trebuchet MS"/>
                          <a:cs typeface="Trebuchet MS"/>
                        </a:rPr>
                        <a:t> </a:t>
                      </a:r>
                      <a:r>
                        <a:rPr sz="900" dirty="0">
                          <a:latin typeface="Trebuchet MS"/>
                          <a:cs typeface="Trebuchet MS"/>
                        </a:rPr>
                        <a:t>of</a:t>
                      </a:r>
                      <a:r>
                        <a:rPr sz="900" spc="15" dirty="0">
                          <a:latin typeface="Trebuchet MS"/>
                          <a:cs typeface="Trebuchet MS"/>
                        </a:rPr>
                        <a:t> </a:t>
                      </a:r>
                      <a:r>
                        <a:rPr sz="900" dirty="0">
                          <a:latin typeface="Trebuchet MS"/>
                          <a:cs typeface="Trebuchet MS"/>
                        </a:rPr>
                        <a:t>ineligible</a:t>
                      </a:r>
                      <a:r>
                        <a:rPr sz="900" spc="-70" dirty="0">
                          <a:latin typeface="Trebuchet MS"/>
                          <a:cs typeface="Trebuchet MS"/>
                        </a:rPr>
                        <a:t> </a:t>
                      </a:r>
                      <a:r>
                        <a:rPr sz="900" dirty="0">
                          <a:latin typeface="Trebuchet MS"/>
                          <a:cs typeface="Trebuchet MS"/>
                        </a:rPr>
                        <a:t>credit)</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28600">
                <a:tc gridSpan="7">
                  <a:txBody>
                    <a:bodyPr/>
                    <a:lstStyle/>
                    <a:p>
                      <a:pPr marL="97790">
                        <a:lnSpc>
                          <a:spcPct val="100000"/>
                        </a:lnSpc>
                        <a:spcBef>
                          <a:spcPts val="335"/>
                        </a:spcBef>
                      </a:pPr>
                      <a:r>
                        <a:rPr sz="900" dirty="0">
                          <a:latin typeface="Trebuchet MS"/>
                          <a:cs typeface="Trebuchet MS"/>
                        </a:rPr>
                        <a:t>4.</a:t>
                      </a:r>
                      <a:r>
                        <a:rPr sz="900" spc="-10" dirty="0">
                          <a:latin typeface="Trebuchet MS"/>
                          <a:cs typeface="Trebuchet MS"/>
                        </a:rPr>
                        <a:t> </a:t>
                      </a:r>
                      <a:r>
                        <a:rPr sz="900" spc="5" dirty="0">
                          <a:latin typeface="Trebuchet MS"/>
                          <a:cs typeface="Trebuchet MS"/>
                        </a:rPr>
                        <a:t>Reversal</a:t>
                      </a:r>
                      <a:r>
                        <a:rPr sz="900" spc="-90" dirty="0">
                          <a:latin typeface="Trebuchet MS"/>
                          <a:cs typeface="Trebuchet MS"/>
                        </a:rPr>
                        <a:t> </a:t>
                      </a:r>
                      <a:r>
                        <a:rPr sz="900" dirty="0">
                          <a:latin typeface="Trebuchet MS"/>
                          <a:cs typeface="Trebuchet MS"/>
                        </a:rPr>
                        <a:t>of</a:t>
                      </a:r>
                      <a:r>
                        <a:rPr sz="900" spc="15" dirty="0">
                          <a:latin typeface="Trebuchet MS"/>
                          <a:cs typeface="Trebuchet MS"/>
                        </a:rPr>
                        <a:t> </a:t>
                      </a:r>
                      <a:r>
                        <a:rPr sz="900" spc="5" dirty="0">
                          <a:latin typeface="Trebuchet MS"/>
                          <a:cs typeface="Trebuchet MS"/>
                        </a:rPr>
                        <a:t>input</a:t>
                      </a:r>
                      <a:r>
                        <a:rPr sz="900" spc="-35" dirty="0">
                          <a:latin typeface="Trebuchet MS"/>
                          <a:cs typeface="Trebuchet MS"/>
                        </a:rPr>
                        <a:t> </a:t>
                      </a:r>
                      <a:r>
                        <a:rPr sz="900" dirty="0">
                          <a:latin typeface="Trebuchet MS"/>
                          <a:cs typeface="Trebuchet MS"/>
                        </a:rPr>
                        <a:t>tax</a:t>
                      </a:r>
                      <a:r>
                        <a:rPr sz="900" spc="-10" dirty="0">
                          <a:latin typeface="Trebuchet MS"/>
                          <a:cs typeface="Trebuchet MS"/>
                        </a:rPr>
                        <a:t> </a:t>
                      </a:r>
                      <a:r>
                        <a:rPr sz="900" spc="5" dirty="0">
                          <a:latin typeface="Trebuchet MS"/>
                          <a:cs typeface="Trebuchet MS"/>
                        </a:rPr>
                        <a:t>credit</a:t>
                      </a:r>
                      <a:r>
                        <a:rPr sz="900" spc="-35" dirty="0">
                          <a:latin typeface="Trebuchet MS"/>
                          <a:cs typeface="Trebuchet MS"/>
                        </a:rPr>
                        <a:t> </a:t>
                      </a:r>
                      <a:r>
                        <a:rPr sz="900" dirty="0">
                          <a:latin typeface="Trebuchet MS"/>
                          <a:cs typeface="Trebuchet MS"/>
                        </a:rPr>
                        <a:t>as</a:t>
                      </a:r>
                      <a:r>
                        <a:rPr sz="900" spc="5" dirty="0">
                          <a:latin typeface="Trebuchet MS"/>
                          <a:cs typeface="Trebuchet MS"/>
                        </a:rPr>
                        <a:t> per</a:t>
                      </a:r>
                      <a:r>
                        <a:rPr sz="900" spc="-30" dirty="0">
                          <a:latin typeface="Trebuchet MS"/>
                          <a:cs typeface="Trebuchet MS"/>
                        </a:rPr>
                        <a:t> </a:t>
                      </a:r>
                      <a:r>
                        <a:rPr sz="900" dirty="0">
                          <a:latin typeface="Trebuchet MS"/>
                          <a:cs typeface="Trebuchet MS"/>
                        </a:rPr>
                        <a:t>law</a:t>
                      </a:r>
                      <a:r>
                        <a:rPr sz="900" spc="-15" dirty="0">
                          <a:latin typeface="Trebuchet MS"/>
                          <a:cs typeface="Trebuchet MS"/>
                        </a:rPr>
                        <a:t> </a:t>
                      </a:r>
                      <a:r>
                        <a:rPr sz="900" dirty="0">
                          <a:latin typeface="Trebuchet MS"/>
                          <a:cs typeface="Trebuchet MS"/>
                        </a:rPr>
                        <a:t>(Rule</a:t>
                      </a:r>
                      <a:r>
                        <a:rPr sz="900" spc="-30" dirty="0">
                          <a:latin typeface="Trebuchet MS"/>
                          <a:cs typeface="Trebuchet MS"/>
                        </a:rPr>
                        <a:t> </a:t>
                      </a:r>
                      <a:r>
                        <a:rPr sz="900" dirty="0">
                          <a:latin typeface="Trebuchet MS"/>
                          <a:cs typeface="Trebuchet MS"/>
                        </a:rPr>
                        <a:t>37,</a:t>
                      </a:r>
                      <a:r>
                        <a:rPr sz="900" spc="-30" dirty="0">
                          <a:latin typeface="Trebuchet MS"/>
                          <a:cs typeface="Trebuchet MS"/>
                        </a:rPr>
                        <a:t> </a:t>
                      </a:r>
                      <a:r>
                        <a:rPr sz="900" dirty="0">
                          <a:latin typeface="Trebuchet MS"/>
                          <a:cs typeface="Trebuchet MS"/>
                        </a:rPr>
                        <a:t>39,</a:t>
                      </a:r>
                      <a:r>
                        <a:rPr sz="900" spc="-10" dirty="0">
                          <a:latin typeface="Trebuchet MS"/>
                          <a:cs typeface="Trebuchet MS"/>
                        </a:rPr>
                        <a:t> </a:t>
                      </a:r>
                      <a:r>
                        <a:rPr sz="900" dirty="0">
                          <a:latin typeface="Trebuchet MS"/>
                          <a:cs typeface="Trebuchet MS"/>
                        </a:rPr>
                        <a:t>42</a:t>
                      </a:r>
                      <a:r>
                        <a:rPr sz="900" spc="-5" dirty="0">
                          <a:latin typeface="Trebuchet MS"/>
                          <a:cs typeface="Trebuchet MS"/>
                        </a:rPr>
                        <a:t> </a:t>
                      </a:r>
                      <a:r>
                        <a:rPr sz="900" spc="5" dirty="0">
                          <a:latin typeface="Trebuchet MS"/>
                          <a:cs typeface="Trebuchet MS"/>
                        </a:rPr>
                        <a:t>&amp;</a:t>
                      </a:r>
                      <a:r>
                        <a:rPr sz="900" spc="-5" dirty="0">
                          <a:latin typeface="Trebuchet MS"/>
                          <a:cs typeface="Trebuchet MS"/>
                        </a:rPr>
                        <a:t> </a:t>
                      </a:r>
                      <a:r>
                        <a:rPr sz="900" dirty="0">
                          <a:latin typeface="Trebuchet MS"/>
                          <a:cs typeface="Trebuchet MS"/>
                        </a:rPr>
                        <a:t>43)</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228600">
                <a:tc gridSpan="7">
                  <a:txBody>
                    <a:bodyPr/>
                    <a:lstStyle/>
                    <a:p>
                      <a:pPr marL="97790">
                        <a:lnSpc>
                          <a:spcPct val="100000"/>
                        </a:lnSpc>
                        <a:spcBef>
                          <a:spcPts val="335"/>
                        </a:spcBef>
                      </a:pPr>
                      <a:r>
                        <a:rPr sz="900" spc="5" dirty="0">
                          <a:latin typeface="Trebuchet MS"/>
                          <a:cs typeface="Trebuchet MS"/>
                        </a:rPr>
                        <a:t>5.</a:t>
                      </a:r>
                      <a:r>
                        <a:rPr sz="900" spc="-10" dirty="0">
                          <a:latin typeface="Trebuchet MS"/>
                          <a:cs typeface="Trebuchet MS"/>
                        </a:rPr>
                        <a:t> </a:t>
                      </a:r>
                      <a:r>
                        <a:rPr sz="900" spc="5" dirty="0">
                          <a:latin typeface="Trebuchet MS"/>
                          <a:cs typeface="Trebuchet MS"/>
                        </a:rPr>
                        <a:t>Other</a:t>
                      </a:r>
                      <a:r>
                        <a:rPr sz="900" spc="-50" dirty="0">
                          <a:latin typeface="Trebuchet MS"/>
                          <a:cs typeface="Trebuchet MS"/>
                        </a:rPr>
                        <a:t> </a:t>
                      </a:r>
                      <a:r>
                        <a:rPr sz="900" dirty="0">
                          <a:latin typeface="Trebuchet MS"/>
                          <a:cs typeface="Trebuchet MS"/>
                        </a:rPr>
                        <a:t>reversals</a:t>
                      </a:r>
                      <a:r>
                        <a:rPr sz="900" spc="-65" dirty="0">
                          <a:latin typeface="Trebuchet MS"/>
                          <a:cs typeface="Trebuchet MS"/>
                        </a:rPr>
                        <a:t> </a:t>
                      </a:r>
                      <a:r>
                        <a:rPr sz="900" spc="5" dirty="0">
                          <a:latin typeface="Trebuchet MS"/>
                          <a:cs typeface="Trebuchet MS"/>
                        </a:rPr>
                        <a:t>including</a:t>
                      </a:r>
                      <a:r>
                        <a:rPr sz="900" spc="-75" dirty="0">
                          <a:latin typeface="Trebuchet MS"/>
                          <a:cs typeface="Trebuchet MS"/>
                        </a:rPr>
                        <a:t> </a:t>
                      </a:r>
                      <a:r>
                        <a:rPr sz="900" dirty="0">
                          <a:latin typeface="Trebuchet MS"/>
                          <a:cs typeface="Trebuchet MS"/>
                        </a:rPr>
                        <a:t>downward</a:t>
                      </a:r>
                      <a:r>
                        <a:rPr sz="900" spc="-30" dirty="0">
                          <a:latin typeface="Trebuchet MS"/>
                          <a:cs typeface="Trebuchet MS"/>
                        </a:rPr>
                        <a:t> </a:t>
                      </a:r>
                      <a:r>
                        <a:rPr sz="900" spc="5" dirty="0">
                          <a:latin typeface="Trebuchet MS"/>
                          <a:cs typeface="Trebuchet MS"/>
                        </a:rPr>
                        <a:t>adjustment</a:t>
                      </a:r>
                      <a:r>
                        <a:rPr sz="900" spc="-55" dirty="0">
                          <a:latin typeface="Trebuchet MS"/>
                          <a:cs typeface="Trebuchet MS"/>
                        </a:rPr>
                        <a:t> </a:t>
                      </a:r>
                      <a:r>
                        <a:rPr sz="900" dirty="0">
                          <a:latin typeface="Trebuchet MS"/>
                          <a:cs typeface="Trebuchet MS"/>
                        </a:rPr>
                        <a:t>of</a:t>
                      </a:r>
                      <a:r>
                        <a:rPr sz="900" spc="-10" dirty="0">
                          <a:latin typeface="Trebuchet MS"/>
                          <a:cs typeface="Trebuchet MS"/>
                        </a:rPr>
                        <a:t> </a:t>
                      </a:r>
                      <a:r>
                        <a:rPr sz="900" spc="5" dirty="0">
                          <a:latin typeface="Trebuchet MS"/>
                          <a:cs typeface="Trebuchet MS"/>
                        </a:rPr>
                        <a:t>ITC</a:t>
                      </a:r>
                      <a:r>
                        <a:rPr sz="900" spc="-5" dirty="0">
                          <a:latin typeface="Trebuchet MS"/>
                          <a:cs typeface="Trebuchet MS"/>
                        </a:rPr>
                        <a:t> </a:t>
                      </a:r>
                      <a:r>
                        <a:rPr sz="900" dirty="0">
                          <a:latin typeface="Trebuchet MS"/>
                          <a:cs typeface="Trebuchet MS"/>
                        </a:rPr>
                        <a:t>on </a:t>
                      </a:r>
                      <a:r>
                        <a:rPr sz="900" spc="5" dirty="0">
                          <a:latin typeface="Trebuchet MS"/>
                          <a:cs typeface="Trebuchet MS"/>
                        </a:rPr>
                        <a:t>account</a:t>
                      </a:r>
                      <a:r>
                        <a:rPr sz="900" spc="-50" dirty="0">
                          <a:latin typeface="Trebuchet MS"/>
                          <a:cs typeface="Trebuchet MS"/>
                        </a:rPr>
                        <a:t> </a:t>
                      </a:r>
                      <a:r>
                        <a:rPr sz="900" dirty="0">
                          <a:latin typeface="Trebuchet MS"/>
                          <a:cs typeface="Trebuchet MS"/>
                        </a:rPr>
                        <a:t>of</a:t>
                      </a:r>
                      <a:r>
                        <a:rPr sz="900" spc="15" dirty="0">
                          <a:latin typeface="Trebuchet MS"/>
                          <a:cs typeface="Trebuchet MS"/>
                        </a:rPr>
                        <a:t> </a:t>
                      </a:r>
                      <a:r>
                        <a:rPr sz="900" dirty="0">
                          <a:latin typeface="Trebuchet MS"/>
                          <a:cs typeface="Trebuchet MS"/>
                        </a:rPr>
                        <a:t>transition</a:t>
                      </a:r>
                      <a:r>
                        <a:rPr sz="900" spc="-20" dirty="0">
                          <a:latin typeface="Trebuchet MS"/>
                          <a:cs typeface="Trebuchet MS"/>
                        </a:rPr>
                        <a:t> </a:t>
                      </a:r>
                      <a:r>
                        <a:rPr sz="900" dirty="0">
                          <a:latin typeface="Trebuchet MS"/>
                          <a:cs typeface="Trebuchet MS"/>
                        </a:rPr>
                        <a:t>from</a:t>
                      </a:r>
                      <a:r>
                        <a:rPr sz="900" spc="5" dirty="0">
                          <a:latin typeface="Trebuchet MS"/>
                          <a:cs typeface="Trebuchet MS"/>
                        </a:rPr>
                        <a:t> </a:t>
                      </a:r>
                      <a:r>
                        <a:rPr sz="900" dirty="0">
                          <a:latin typeface="Trebuchet MS"/>
                          <a:cs typeface="Trebuchet MS"/>
                        </a:rPr>
                        <a:t>composition</a:t>
                      </a:r>
                      <a:r>
                        <a:rPr sz="900" spc="-25" dirty="0">
                          <a:latin typeface="Trebuchet MS"/>
                          <a:cs typeface="Trebuchet MS"/>
                        </a:rPr>
                        <a:t> </a:t>
                      </a:r>
                      <a:r>
                        <a:rPr sz="900" spc="5" dirty="0">
                          <a:latin typeface="Trebuchet MS"/>
                          <a:cs typeface="Trebuchet MS"/>
                        </a:rPr>
                        <a:t>levy</a:t>
                      </a:r>
                      <a:r>
                        <a:rPr sz="900" spc="-25" dirty="0">
                          <a:latin typeface="Trebuchet MS"/>
                          <a:cs typeface="Trebuchet MS"/>
                        </a:rPr>
                        <a:t> </a:t>
                      </a:r>
                      <a:r>
                        <a:rPr sz="900" dirty="0">
                          <a:latin typeface="Trebuchet MS"/>
                          <a:cs typeface="Trebuchet MS"/>
                        </a:rPr>
                        <a:t>to</a:t>
                      </a:r>
                      <a:r>
                        <a:rPr sz="900" spc="10" dirty="0">
                          <a:latin typeface="Trebuchet MS"/>
                          <a:cs typeface="Trebuchet MS"/>
                        </a:rPr>
                        <a:t> </a:t>
                      </a:r>
                      <a:r>
                        <a:rPr sz="900" spc="5" dirty="0">
                          <a:latin typeface="Trebuchet MS"/>
                          <a:cs typeface="Trebuchet MS"/>
                        </a:rPr>
                        <a:t>normal</a:t>
                      </a:r>
                      <a:r>
                        <a:rPr sz="900" spc="-35" dirty="0">
                          <a:latin typeface="Trebuchet MS"/>
                          <a:cs typeface="Trebuchet MS"/>
                        </a:rPr>
                        <a:t> </a:t>
                      </a:r>
                      <a:r>
                        <a:rPr sz="900" spc="5" dirty="0">
                          <a:latin typeface="Trebuchet MS"/>
                          <a:cs typeface="Trebuchet MS"/>
                        </a:rPr>
                        <a:t>levy,</a:t>
                      </a:r>
                      <a:r>
                        <a:rPr sz="900" spc="-50" dirty="0">
                          <a:latin typeface="Trebuchet MS"/>
                          <a:cs typeface="Trebuchet MS"/>
                        </a:rPr>
                        <a:t> </a:t>
                      </a:r>
                      <a:r>
                        <a:rPr sz="900" spc="5" dirty="0">
                          <a:latin typeface="Trebuchet MS"/>
                          <a:cs typeface="Trebuchet MS"/>
                        </a:rPr>
                        <a:t>If</a:t>
                      </a:r>
                      <a:r>
                        <a:rPr sz="900" spc="-10" dirty="0">
                          <a:latin typeface="Trebuchet MS"/>
                          <a:cs typeface="Trebuchet MS"/>
                        </a:rPr>
                        <a:t> </a:t>
                      </a:r>
                      <a:r>
                        <a:rPr sz="900" spc="5" dirty="0">
                          <a:latin typeface="Trebuchet MS"/>
                          <a:cs typeface="Trebuchet MS"/>
                        </a:rPr>
                        <a:t>any</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28600">
                <a:tc gridSpan="7">
                  <a:txBody>
                    <a:bodyPr/>
                    <a:lstStyle/>
                    <a:p>
                      <a:pPr marL="97790">
                        <a:lnSpc>
                          <a:spcPct val="100000"/>
                        </a:lnSpc>
                        <a:spcBef>
                          <a:spcPts val="335"/>
                        </a:spcBef>
                      </a:pPr>
                      <a:r>
                        <a:rPr sz="900" spc="5" dirty="0">
                          <a:latin typeface="Trebuchet MS"/>
                          <a:cs typeface="Trebuchet MS"/>
                        </a:rPr>
                        <a:t>Input </a:t>
                      </a:r>
                      <a:r>
                        <a:rPr sz="900" dirty="0">
                          <a:latin typeface="Trebuchet MS"/>
                          <a:cs typeface="Trebuchet MS"/>
                        </a:rPr>
                        <a:t>tax </a:t>
                      </a:r>
                      <a:r>
                        <a:rPr sz="900" spc="5" dirty="0">
                          <a:latin typeface="Trebuchet MS"/>
                          <a:cs typeface="Trebuchet MS"/>
                        </a:rPr>
                        <a:t>credit </a:t>
                      </a:r>
                      <a:r>
                        <a:rPr sz="900" dirty="0">
                          <a:latin typeface="Trebuchet MS"/>
                          <a:cs typeface="Trebuchet MS"/>
                        </a:rPr>
                        <a:t>on capital goods (out of</a:t>
                      </a:r>
                      <a:r>
                        <a:rPr sz="900" spc="-120" dirty="0">
                          <a:latin typeface="Trebuchet MS"/>
                          <a:cs typeface="Trebuchet MS"/>
                        </a:rPr>
                        <a:t> </a:t>
                      </a:r>
                      <a:r>
                        <a:rPr sz="900" spc="10" dirty="0">
                          <a:latin typeface="Trebuchet MS"/>
                          <a:cs typeface="Trebuchet MS"/>
                        </a:rPr>
                        <a:t>C)</a:t>
                      </a:r>
                      <a:endParaRPr sz="900">
                        <a:latin typeface="Trebuchet MS"/>
                        <a:cs typeface="Trebuchet MS"/>
                      </a:endParaRPr>
                    </a:p>
                  </a:txBody>
                  <a:tcPr marL="0" marR="0" marT="42545"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228600">
                <a:tc gridSpan="7">
                  <a:txBody>
                    <a:bodyPr/>
                    <a:lstStyle/>
                    <a:p>
                      <a:pPr marL="97790">
                        <a:lnSpc>
                          <a:spcPct val="100000"/>
                        </a:lnSpc>
                        <a:spcBef>
                          <a:spcPts val="340"/>
                        </a:spcBef>
                      </a:pPr>
                      <a:r>
                        <a:rPr sz="900" spc="5" dirty="0">
                          <a:latin typeface="Trebuchet MS"/>
                          <a:cs typeface="Trebuchet MS"/>
                        </a:rPr>
                        <a:t>Input </a:t>
                      </a:r>
                      <a:r>
                        <a:rPr sz="900" dirty="0">
                          <a:latin typeface="Trebuchet MS"/>
                          <a:cs typeface="Trebuchet MS"/>
                        </a:rPr>
                        <a:t>tax </a:t>
                      </a:r>
                      <a:r>
                        <a:rPr sz="900" spc="5" dirty="0">
                          <a:latin typeface="Trebuchet MS"/>
                          <a:cs typeface="Trebuchet MS"/>
                        </a:rPr>
                        <a:t>credit </a:t>
                      </a:r>
                      <a:r>
                        <a:rPr sz="900" dirty="0">
                          <a:latin typeface="Trebuchet MS"/>
                          <a:cs typeface="Trebuchet MS"/>
                        </a:rPr>
                        <a:t>on </a:t>
                      </a:r>
                      <a:r>
                        <a:rPr sz="900" spc="5" dirty="0">
                          <a:latin typeface="Trebuchet MS"/>
                          <a:cs typeface="Trebuchet MS"/>
                        </a:rPr>
                        <a:t>services </a:t>
                      </a:r>
                      <a:r>
                        <a:rPr sz="900" dirty="0">
                          <a:latin typeface="Trebuchet MS"/>
                          <a:cs typeface="Trebuchet MS"/>
                        </a:rPr>
                        <a:t>(out of</a:t>
                      </a:r>
                      <a:r>
                        <a:rPr sz="900" spc="-175" dirty="0">
                          <a:latin typeface="Trebuchet MS"/>
                          <a:cs typeface="Trebuchet MS"/>
                        </a:rPr>
                        <a:t> </a:t>
                      </a:r>
                      <a:r>
                        <a:rPr sz="900" spc="10" dirty="0">
                          <a:latin typeface="Trebuchet MS"/>
                          <a:cs typeface="Trebuchet MS"/>
                        </a:rPr>
                        <a:t>C)</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28600">
                <a:tc gridSpan="7">
                  <a:txBody>
                    <a:bodyPr/>
                    <a:lstStyle/>
                    <a:p>
                      <a:pPr marL="97790">
                        <a:lnSpc>
                          <a:spcPct val="100000"/>
                        </a:lnSpc>
                        <a:spcBef>
                          <a:spcPts val="340"/>
                        </a:spcBef>
                      </a:pPr>
                      <a:r>
                        <a:rPr sz="900" b="1" dirty="0">
                          <a:latin typeface="Trebuchet MS"/>
                          <a:cs typeface="Trebuchet MS"/>
                        </a:rPr>
                        <a:t>5. Amount </a:t>
                      </a:r>
                      <a:r>
                        <a:rPr sz="900" b="1" spc="10" dirty="0">
                          <a:latin typeface="Trebuchet MS"/>
                          <a:cs typeface="Trebuchet MS"/>
                        </a:rPr>
                        <a:t>of </a:t>
                      </a:r>
                      <a:r>
                        <a:rPr sz="900" b="1" dirty="0">
                          <a:latin typeface="Trebuchet MS"/>
                          <a:cs typeface="Trebuchet MS"/>
                        </a:rPr>
                        <a:t>TDS </a:t>
                      </a:r>
                      <a:r>
                        <a:rPr sz="900" b="1" spc="-5" dirty="0">
                          <a:latin typeface="Trebuchet MS"/>
                          <a:cs typeface="Trebuchet MS"/>
                        </a:rPr>
                        <a:t>and </a:t>
                      </a:r>
                      <a:r>
                        <a:rPr sz="900" b="1" dirty="0">
                          <a:latin typeface="Trebuchet MS"/>
                          <a:cs typeface="Trebuchet MS"/>
                        </a:rPr>
                        <a:t>TCS </a:t>
                      </a:r>
                      <a:r>
                        <a:rPr sz="900" b="1" spc="-5" dirty="0">
                          <a:latin typeface="Trebuchet MS"/>
                          <a:cs typeface="Trebuchet MS"/>
                        </a:rPr>
                        <a:t>credit </a:t>
                      </a:r>
                      <a:r>
                        <a:rPr sz="900" b="1" dirty="0">
                          <a:latin typeface="Trebuchet MS"/>
                          <a:cs typeface="Trebuchet MS"/>
                        </a:rPr>
                        <a:t>received in electronic </a:t>
                      </a:r>
                      <a:r>
                        <a:rPr sz="900" b="1" spc="-5" dirty="0">
                          <a:latin typeface="Trebuchet MS"/>
                          <a:cs typeface="Trebuchet MS"/>
                        </a:rPr>
                        <a:t>cash</a:t>
                      </a:r>
                      <a:r>
                        <a:rPr sz="900" b="1" spc="-105" dirty="0">
                          <a:latin typeface="Trebuchet MS"/>
                          <a:cs typeface="Trebuchet MS"/>
                        </a:rPr>
                        <a:t> </a:t>
                      </a:r>
                      <a:r>
                        <a:rPr sz="900" b="1" spc="5" dirty="0">
                          <a:latin typeface="Trebuchet MS"/>
                          <a:cs typeface="Trebuchet MS"/>
                        </a:rPr>
                        <a:t>ledger</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1"/>
                  </a:ext>
                </a:extLst>
              </a:tr>
              <a:tr h="228600">
                <a:tc gridSpan="7">
                  <a:txBody>
                    <a:bodyPr/>
                    <a:lstStyle/>
                    <a:p>
                      <a:pPr marL="97790">
                        <a:lnSpc>
                          <a:spcPct val="100000"/>
                        </a:lnSpc>
                        <a:spcBef>
                          <a:spcPts val="340"/>
                        </a:spcBef>
                      </a:pPr>
                      <a:r>
                        <a:rPr sz="900" b="1" dirty="0">
                          <a:latin typeface="Trebuchet MS"/>
                          <a:cs typeface="Trebuchet MS"/>
                        </a:rPr>
                        <a:t>6. Interest </a:t>
                      </a:r>
                      <a:r>
                        <a:rPr sz="900" b="1" spc="-5" dirty="0">
                          <a:latin typeface="Trebuchet MS"/>
                          <a:cs typeface="Trebuchet MS"/>
                        </a:rPr>
                        <a:t>and late </a:t>
                      </a:r>
                      <a:r>
                        <a:rPr sz="900" b="1" spc="5" dirty="0">
                          <a:latin typeface="Trebuchet MS"/>
                          <a:cs typeface="Trebuchet MS"/>
                        </a:rPr>
                        <a:t>fee </a:t>
                      </a:r>
                      <a:r>
                        <a:rPr sz="900" b="1" spc="-5" dirty="0">
                          <a:latin typeface="Trebuchet MS"/>
                          <a:cs typeface="Trebuchet MS"/>
                        </a:rPr>
                        <a:t>liability</a:t>
                      </a:r>
                      <a:r>
                        <a:rPr sz="900" b="1" spc="-110" dirty="0">
                          <a:latin typeface="Trebuchet MS"/>
                          <a:cs typeface="Trebuchet MS"/>
                        </a:rPr>
                        <a:t> </a:t>
                      </a:r>
                      <a:r>
                        <a:rPr sz="900" b="1" dirty="0">
                          <a:latin typeface="Trebuchet MS"/>
                          <a:cs typeface="Trebuchet MS"/>
                        </a:rPr>
                        <a:t>details</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2"/>
                  </a:ext>
                </a:extLst>
              </a:tr>
              <a:tr h="228600">
                <a:tc gridSpan="7">
                  <a:txBody>
                    <a:bodyPr/>
                    <a:lstStyle/>
                    <a:p>
                      <a:pPr marL="97790">
                        <a:lnSpc>
                          <a:spcPct val="100000"/>
                        </a:lnSpc>
                        <a:spcBef>
                          <a:spcPts val="340"/>
                        </a:spcBef>
                      </a:pPr>
                      <a:r>
                        <a:rPr sz="900" b="1" dirty="0">
                          <a:latin typeface="Trebuchet MS"/>
                          <a:cs typeface="Trebuchet MS"/>
                        </a:rPr>
                        <a:t>7. Payment </a:t>
                      </a:r>
                      <a:r>
                        <a:rPr sz="900" b="1" spc="10" dirty="0">
                          <a:latin typeface="Trebuchet MS"/>
                          <a:cs typeface="Trebuchet MS"/>
                        </a:rPr>
                        <a:t>of</a:t>
                      </a:r>
                      <a:r>
                        <a:rPr sz="900" b="1" spc="-55" dirty="0">
                          <a:latin typeface="Trebuchet MS"/>
                          <a:cs typeface="Trebuchet MS"/>
                        </a:rPr>
                        <a:t> </a:t>
                      </a:r>
                      <a:r>
                        <a:rPr sz="900" b="1" dirty="0">
                          <a:latin typeface="Trebuchet MS"/>
                          <a:cs typeface="Trebuchet MS"/>
                        </a:rPr>
                        <a:t>tax</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228600">
                <a:tc gridSpan="7">
                  <a:txBody>
                    <a:bodyPr/>
                    <a:lstStyle/>
                    <a:p>
                      <a:pPr marL="97790">
                        <a:lnSpc>
                          <a:spcPct val="100000"/>
                        </a:lnSpc>
                        <a:spcBef>
                          <a:spcPts val="340"/>
                        </a:spcBef>
                      </a:pPr>
                      <a:r>
                        <a:rPr sz="900" b="1" dirty="0">
                          <a:latin typeface="Trebuchet MS"/>
                          <a:cs typeface="Trebuchet MS"/>
                        </a:rPr>
                        <a:t>8. Refund claimed </a:t>
                      </a:r>
                      <a:r>
                        <a:rPr sz="900" b="1" spc="5" dirty="0">
                          <a:latin typeface="Trebuchet MS"/>
                          <a:cs typeface="Trebuchet MS"/>
                        </a:rPr>
                        <a:t>from </a:t>
                      </a:r>
                      <a:r>
                        <a:rPr sz="900" b="1" dirty="0">
                          <a:latin typeface="Trebuchet MS"/>
                          <a:cs typeface="Trebuchet MS"/>
                        </a:rPr>
                        <a:t>electronic </a:t>
                      </a:r>
                      <a:r>
                        <a:rPr sz="900" b="1" spc="-5" dirty="0">
                          <a:latin typeface="Trebuchet MS"/>
                          <a:cs typeface="Trebuchet MS"/>
                        </a:rPr>
                        <a:t>cash</a:t>
                      </a:r>
                      <a:r>
                        <a:rPr sz="900" b="1" spc="-95" dirty="0">
                          <a:latin typeface="Trebuchet MS"/>
                          <a:cs typeface="Trebuchet MS"/>
                        </a:rPr>
                        <a:t> </a:t>
                      </a:r>
                      <a:r>
                        <a:rPr sz="900" b="1" dirty="0">
                          <a:latin typeface="Trebuchet MS"/>
                          <a:cs typeface="Trebuchet MS"/>
                        </a:rPr>
                        <a:t>ledger</a:t>
                      </a:r>
                      <a:endParaRPr sz="900">
                        <a:latin typeface="Trebuchet MS"/>
                        <a:cs typeface="Trebuchet MS"/>
                      </a:endParaRPr>
                    </a:p>
                  </a:txBody>
                  <a:tcPr marL="0" marR="0" marT="4318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bl>
          </a:graphicData>
        </a:graphic>
      </p:graphicFrame>
      <p:sp>
        <p:nvSpPr>
          <p:cNvPr id="7" name="Slide Number Placeholder 6">
            <a:extLst>
              <a:ext uri="{FF2B5EF4-FFF2-40B4-BE49-F238E27FC236}">
                <a16:creationId xmlns:a16="http://schemas.microsoft.com/office/drawing/2014/main" id="{CB073A5E-B240-4F1F-BE47-C0E289622D4A}"/>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41</a:t>
            </a:fld>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774888" y="1214438"/>
            <a:ext cx="5216712" cy="4348162"/>
          </a:xfrm>
          <a:prstGeom prst="rect">
            <a:avLst/>
          </a:prstGeom>
          <a:noFill/>
          <a:ln w="9525">
            <a:noFill/>
            <a:miter lim="800000"/>
            <a:headEnd/>
            <a:tailEnd/>
          </a:ln>
        </p:spPr>
        <p:txBody>
          <a:bodyPr/>
          <a:lstStyle/>
          <a:p>
            <a:pPr lvl="0" defTabSz="1043056">
              <a:spcBef>
                <a:spcPct val="0"/>
              </a:spcBef>
              <a:tabLst>
                <a:tab pos="630238" algn="l"/>
              </a:tabLst>
              <a:defRPr/>
            </a:pPr>
            <a:r>
              <a:rPr lang="en-GB" sz="1200" b="1" kern="0" dirty="0">
                <a:solidFill>
                  <a:srgbClr val="ED1A3B"/>
                </a:solidFill>
                <a:latin typeface="Trebuchet MS" panose="020B0603020202020204" pitchFamily="34" charset="0"/>
              </a:rPr>
              <a:t>EXPERTISE SUMMARY</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Abhinav is a Partner with the Indirect Tax practice and operates out of Hyderabad office.</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Prior to joining BDO India, Abhinav worked with larger accounting firms and has over 12 years of experience in the field of indirect taxes</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He has worked on several assignments in the areas of tax structuring, due diligences, diagnostic reviews, litigation across various sectors like IT/ ITES, pharma, healthcare, media, education, etc.</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Abhinav is also actively involved in advocacy with policymakers representing various industry associations and chambers </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He has also authored various articles pertaining to Indirect Tax in tax related publications </a:t>
            </a:r>
          </a:p>
          <a:p>
            <a:pPr lvl="0" algn="just" defTabSz="1043056">
              <a:spcBef>
                <a:spcPct val="0"/>
              </a:spcBef>
              <a:defRPr/>
            </a:pPr>
            <a:endParaRPr lang="en-GB" sz="1200" kern="0" dirty="0">
              <a:solidFill>
                <a:srgbClr val="685040"/>
              </a:solidFill>
              <a:latin typeface="Trebuchet MS" panose="020B0603020202020204" pitchFamily="34" charset="0"/>
            </a:endParaRPr>
          </a:p>
          <a:p>
            <a:pPr lvl="0" algn="just" defTabSz="1043056">
              <a:spcBef>
                <a:spcPct val="0"/>
              </a:spcBef>
              <a:defRPr/>
            </a:pPr>
            <a:r>
              <a:rPr lang="en-US" sz="1200" b="1" kern="0" dirty="0">
                <a:solidFill>
                  <a:srgbClr val="ED1A3B"/>
                </a:solidFill>
                <a:latin typeface="Trebuchet MS" panose="020B0603020202020204" pitchFamily="34" charset="0"/>
              </a:rPr>
              <a:t>SELECT KEY PROJECTS</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ERP implementation – giving inputs during design and testing phase  </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Setting up related assistance – Advising one of the leading multi level </a:t>
            </a:r>
            <a:r>
              <a:rPr lang="en-US" sz="1200" kern="0" dirty="0" err="1">
                <a:latin typeface="Trebuchet MS" panose="020B0603020202020204" pitchFamily="34" charset="0"/>
              </a:rPr>
              <a:t>Marchketing</a:t>
            </a:r>
            <a:r>
              <a:rPr lang="en-US" sz="1200" kern="0" dirty="0">
                <a:latin typeface="Trebuchet MS" panose="020B0603020202020204" pitchFamily="34" charset="0"/>
              </a:rPr>
              <a:t> companies with respect to structuring of construction related contracts with respect to their new factory in India </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Assisted number of clients in transitioning to Goods and Service tax regime</a:t>
            </a:r>
          </a:p>
          <a:p>
            <a:pPr marL="174625" indent="-174625" algn="just"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US" sz="1200" kern="0" dirty="0">
                <a:latin typeface="Trebuchet MS" panose="020B0603020202020204" pitchFamily="34" charset="0"/>
              </a:rPr>
              <a:t>Designed and executed a virtual tax training </a:t>
            </a:r>
            <a:r>
              <a:rPr lang="en-US" sz="1200" kern="0" dirty="0" err="1">
                <a:latin typeface="Trebuchet MS" panose="020B0603020202020204" pitchFamily="34" charset="0"/>
              </a:rPr>
              <a:t>programme</a:t>
            </a:r>
            <a:r>
              <a:rPr lang="en-US" sz="1200" kern="0" dirty="0">
                <a:latin typeface="Trebuchet MS" panose="020B0603020202020204" pitchFamily="34" charset="0"/>
              </a:rPr>
              <a:t> in association with a leading educational service provider in India </a:t>
            </a:r>
            <a:endParaRPr lang="en-US" altLang="ja-JP" sz="1200" b="1" kern="0" dirty="0">
              <a:solidFill>
                <a:srgbClr val="ED1A3B"/>
              </a:solidFill>
              <a:latin typeface="Trebuchet MS" panose="020B0603020202020204" pitchFamily="34" charset="0"/>
              <a:ea typeface="MS Mincho" pitchFamily="49" charset="-128"/>
              <a:cs typeface="Arial" pitchFamily="34" charset="0"/>
            </a:endParaRPr>
          </a:p>
        </p:txBody>
      </p:sp>
      <p:sp>
        <p:nvSpPr>
          <p:cNvPr id="7" name="Rectangle 6"/>
          <p:cNvSpPr>
            <a:spLocks noChangeArrowheads="1"/>
          </p:cNvSpPr>
          <p:nvPr/>
        </p:nvSpPr>
        <p:spPr bwMode="auto">
          <a:xfrm>
            <a:off x="304800" y="3200400"/>
            <a:ext cx="3581400" cy="3048000"/>
          </a:xfrm>
          <a:prstGeom prst="rect">
            <a:avLst/>
          </a:prstGeom>
          <a:noFill/>
          <a:ln w="9525">
            <a:noFill/>
            <a:miter lim="800000"/>
            <a:headEnd/>
            <a:tailEnd/>
          </a:ln>
        </p:spPr>
        <p:txBody>
          <a:bodyPr lIns="82296" tIns="36576" rIns="82296" bIns="36576"/>
          <a:lstStyle/>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GB" sz="1200" b="1" i="0" u="none" strike="noStrike" kern="0" cap="none" spc="0" normalizeH="0" baseline="0" noProof="0" dirty="0">
                <a:ln>
                  <a:noFill/>
                </a:ln>
                <a:solidFill>
                  <a:srgbClr val="ED1A3B"/>
                </a:solidFill>
                <a:effectLst/>
                <a:uLnTx/>
                <a:uFillTx/>
                <a:latin typeface="Trebuchet MS" panose="020B0603020202020204" pitchFamily="34" charset="0"/>
              </a:rPr>
              <a:t>AREAS OF EXPERTISE</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Customs &amp; International Trade </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Consumption Taxes, including GST </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India domestic indirect taxes</a:t>
            </a: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endParaRPr kumimoji="0" lang="en-GB" sz="1200" b="1" i="0" u="none" strike="noStrike" kern="0" cap="none" spc="0" normalizeH="0" baseline="0" noProof="0" dirty="0">
              <a:ln>
                <a:noFill/>
              </a:ln>
              <a:solidFill>
                <a:srgbClr val="685040"/>
              </a:solidFill>
              <a:effectLst/>
              <a:uLnTx/>
              <a:uFillTx/>
              <a:latin typeface="Trebuchet MS" panose="020B0603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tab pos="630238" algn="l"/>
              </a:tabLst>
              <a:defRPr/>
            </a:pPr>
            <a:r>
              <a:rPr kumimoji="0" lang="en-GB" sz="1200" b="1" i="0" u="none" strike="noStrike" kern="0" cap="none" spc="0" normalizeH="0" baseline="0" noProof="0" dirty="0">
                <a:ln>
                  <a:noFill/>
                </a:ln>
                <a:solidFill>
                  <a:srgbClr val="ED1A3B"/>
                </a:solidFill>
                <a:effectLst/>
                <a:uLnTx/>
                <a:uFillTx/>
                <a:latin typeface="Trebuchet MS" panose="020B0603020202020204" pitchFamily="34" charset="0"/>
              </a:rPr>
              <a:t>INDUSTRY EXPERTISE</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Financial services, including FinTech </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IT/ ITES</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Pharma</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HealthCare</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Media</a:t>
            </a:r>
          </a:p>
          <a:p>
            <a:pPr marR="0" lvl="0" algn="l" defTabSz="914400" eaLnBrk="1" fontAlgn="auto" latinLnBrk="0" hangingPunct="1">
              <a:lnSpc>
                <a:spcPct val="100000"/>
              </a:lnSpc>
              <a:spcBef>
                <a:spcPct val="0"/>
              </a:spcBef>
              <a:spcAft>
                <a:spcPts val="0"/>
              </a:spcAft>
              <a:buClrTx/>
              <a:buSzTx/>
              <a:tabLst/>
              <a:defRPr/>
            </a:pPr>
            <a:endParaRPr kumimoji="0" lang="en-US" sz="1200" b="0" i="0" u="none" strike="noStrike" kern="0" cap="none" spc="0" normalizeH="0" baseline="0" noProof="0" dirty="0">
              <a:ln>
                <a:noFill/>
              </a:ln>
              <a:solidFill>
                <a:srgbClr val="685040"/>
              </a:solidFill>
              <a:effectLst/>
              <a:uLnTx/>
              <a:uFillTx/>
              <a:latin typeface="Trebuchet MS" panose="020B0603020202020204" pitchFamily="34" charset="0"/>
            </a:endParaRPr>
          </a:p>
          <a:p>
            <a:pPr marL="0" marR="0" lvl="0" indent="7938" algn="l" defTabSz="457200" eaLnBrk="0" fontAlgn="base" latinLnBrk="0" hangingPunct="0">
              <a:lnSpc>
                <a:spcPct val="100000"/>
              </a:lnSpc>
              <a:spcBef>
                <a:spcPct val="0"/>
              </a:spcBef>
              <a:spcAft>
                <a:spcPts val="0"/>
              </a:spcAft>
              <a:buClr>
                <a:srgbClr val="535355"/>
              </a:buClr>
              <a:buSzTx/>
              <a:buFontTx/>
              <a:buNone/>
              <a:tabLst/>
              <a:defRPr/>
            </a:pPr>
            <a:r>
              <a:rPr kumimoji="0" lang="en-US" altLang="ja-JP" sz="1200" b="1" i="0" u="none" strike="noStrike" kern="0" cap="none" spc="0" normalizeH="0" baseline="0" noProof="0" dirty="0">
                <a:ln>
                  <a:noFill/>
                </a:ln>
                <a:solidFill>
                  <a:srgbClr val="ED1A3B"/>
                </a:solidFill>
                <a:effectLst/>
                <a:uLnTx/>
                <a:uFillTx/>
                <a:latin typeface="Trebuchet MS" panose="020B0603020202020204" pitchFamily="34" charset="0"/>
                <a:ea typeface="MS Mincho" pitchFamily="49" charset="-128"/>
                <a:cs typeface="Arial" pitchFamily="34" charset="0"/>
              </a:rPr>
              <a:t>EDUCATION &amp; PROFESSIONAL QUALIFICATIONS</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Chartered Accountant (ICAI)</a:t>
            </a:r>
          </a:p>
          <a:p>
            <a:pPr marL="174625" indent="-174625" defTabSz="1043056" fontAlgn="auto">
              <a:lnSpc>
                <a:spcPts val="1500"/>
              </a:lnSpc>
              <a:spcAft>
                <a:spcPts val="0"/>
              </a:spcAft>
              <a:buClr>
                <a:srgbClr val="535355"/>
              </a:buClr>
              <a:buSzPct val="80000"/>
              <a:buFont typeface="Wingdings" panose="05000000000000000000" pitchFamily="2" charset="2"/>
              <a:buChar char="§"/>
              <a:tabLst>
                <a:tab pos="630238" algn="l"/>
              </a:tabLst>
              <a:defRPr/>
            </a:pPr>
            <a:r>
              <a:rPr lang="en-GB" sz="1200" kern="0" dirty="0">
                <a:latin typeface="Trebuchet MS" panose="020B0603020202020204" pitchFamily="34" charset="0"/>
              </a:rPr>
              <a:t>Bachelor of Commerce (Accounts &amp; Audit)</a:t>
            </a:r>
          </a:p>
        </p:txBody>
      </p:sp>
      <p:sp>
        <p:nvSpPr>
          <p:cNvPr id="8" name="TextBox 7"/>
          <p:cNvSpPr txBox="1"/>
          <p:nvPr/>
        </p:nvSpPr>
        <p:spPr>
          <a:xfrm>
            <a:off x="1828800" y="1752600"/>
            <a:ext cx="1295400" cy="400110"/>
          </a:xfrm>
          <a:prstGeom prst="rect">
            <a:avLst/>
          </a:prstGeom>
          <a:noFill/>
        </p:spPr>
        <p:txBody>
          <a:bodyPr wrap="square" lIns="0" tIns="0" rIns="0" bIns="0" rtlCol="0">
            <a:spAutoFit/>
          </a:bodyPr>
          <a:lstStyle/>
          <a:p>
            <a:pPr lvl="0" algn="l" fontAlgn="auto">
              <a:spcAft>
                <a:spcPts val="0"/>
              </a:spcAft>
              <a:tabLst>
                <a:tab pos="630238" algn="l"/>
              </a:tabLst>
              <a:defRPr/>
            </a:pPr>
            <a:r>
              <a:rPr lang="en-US" sz="1300" b="0" kern="0" dirty="0">
                <a:solidFill>
                  <a:srgbClr val="404040"/>
                </a:solidFill>
                <a:latin typeface="Trebuchet MS" panose="020B0603020202020204" pitchFamily="34" charset="0"/>
              </a:rPr>
              <a:t>Partner </a:t>
            </a:r>
          </a:p>
          <a:p>
            <a:pPr lvl="0" algn="l" fontAlgn="auto">
              <a:spcAft>
                <a:spcPts val="0"/>
              </a:spcAft>
              <a:tabLst>
                <a:tab pos="630238" algn="l"/>
              </a:tabLst>
              <a:defRPr/>
            </a:pPr>
            <a:r>
              <a:rPr lang="en-US" sz="1300" b="0" kern="0" dirty="0">
                <a:solidFill>
                  <a:srgbClr val="404040"/>
                </a:solidFill>
                <a:latin typeface="Trebuchet MS" panose="020B0603020202020204" pitchFamily="34" charset="0"/>
              </a:rPr>
              <a:t>Indirect Tax </a:t>
            </a:r>
          </a:p>
        </p:txBody>
      </p:sp>
      <p:sp>
        <p:nvSpPr>
          <p:cNvPr id="9" name="TextBox 8"/>
          <p:cNvSpPr txBox="1"/>
          <p:nvPr/>
        </p:nvSpPr>
        <p:spPr>
          <a:xfrm>
            <a:off x="1814052" y="2740935"/>
            <a:ext cx="1960836" cy="350865"/>
          </a:xfrm>
          <a:prstGeom prst="rect">
            <a:avLst/>
          </a:prstGeom>
          <a:noFill/>
        </p:spPr>
        <p:txBody>
          <a:bodyPr wrap="square" lIns="0" tIns="0" rIns="0" bIns="0" rtlCol="0" anchor="b" anchorCtr="0">
            <a:spAutoFit/>
          </a:bodyPr>
          <a:lstStyle/>
          <a:p>
            <a:pPr lvl="0">
              <a:lnSpc>
                <a:spcPct val="95000"/>
              </a:lnSpc>
              <a:tabLst>
                <a:tab pos="266700" algn="l"/>
              </a:tabLst>
              <a:defRPr/>
            </a:pPr>
            <a:r>
              <a:rPr lang="en-GB" sz="1200" kern="0" dirty="0">
                <a:solidFill>
                  <a:srgbClr val="ED1A3B"/>
                </a:solidFill>
                <a:latin typeface="Trebuchet MS" panose="020B0603020202020204" pitchFamily="34" charset="0"/>
              </a:rPr>
              <a:t>M:</a:t>
            </a:r>
            <a:r>
              <a:rPr lang="en-GB" sz="1200" kern="0" dirty="0">
                <a:solidFill>
                  <a:sysClr val="windowText" lastClr="000000"/>
                </a:solidFill>
                <a:latin typeface="Trebuchet MS" panose="020B0603020202020204" pitchFamily="34" charset="0"/>
              </a:rPr>
              <a:t>	</a:t>
            </a:r>
            <a:r>
              <a:rPr lang="en-GB" sz="1200" kern="0" dirty="0">
                <a:solidFill>
                  <a:srgbClr val="404040"/>
                </a:solidFill>
                <a:latin typeface="Trebuchet MS" panose="020B0603020202020204" pitchFamily="34" charset="0"/>
              </a:rPr>
              <a:t>+91 99 535 23213</a:t>
            </a:r>
          </a:p>
          <a:p>
            <a:pPr lvl="0">
              <a:lnSpc>
                <a:spcPct val="95000"/>
              </a:lnSpc>
              <a:tabLst>
                <a:tab pos="266700" algn="l"/>
              </a:tabLst>
              <a:defRPr/>
            </a:pPr>
            <a:r>
              <a:rPr lang="en-GB" sz="1200" kern="0" dirty="0">
                <a:solidFill>
                  <a:srgbClr val="ED1A3B"/>
                </a:solidFill>
                <a:latin typeface="Trebuchet MS" panose="020B0603020202020204" pitchFamily="34" charset="0"/>
              </a:rPr>
              <a:t>E:</a:t>
            </a:r>
            <a:r>
              <a:rPr lang="en-GB" sz="1200" kern="0" dirty="0">
                <a:solidFill>
                  <a:srgbClr val="404040"/>
                </a:solidFill>
                <a:latin typeface="Trebuchet MS" panose="020B0603020202020204" pitchFamily="34" charset="0"/>
              </a:rPr>
              <a:t>abhinavsrivastava@bdo.in</a:t>
            </a:r>
          </a:p>
        </p:txBody>
      </p:sp>
      <p:sp>
        <p:nvSpPr>
          <p:cNvPr id="12" name="Title 11"/>
          <p:cNvSpPr>
            <a:spLocks noGrp="1"/>
          </p:cNvSpPr>
          <p:nvPr>
            <p:ph type="title"/>
          </p:nvPr>
        </p:nvSpPr>
        <p:spPr>
          <a:xfrm>
            <a:off x="323851" y="752475"/>
            <a:ext cx="8464549" cy="640175"/>
          </a:xfrm>
        </p:spPr>
        <p:txBody>
          <a:bodyPr/>
          <a:lstStyle/>
          <a:p>
            <a:r>
              <a:rPr lang="en-US" dirty="0"/>
              <a:t>ABHINAV SRIVASTAVA</a:t>
            </a:r>
            <a:br>
              <a:rPr lang="en-US" dirty="0"/>
            </a:br>
            <a:endParaRPr lang="en-US" dirty="0"/>
          </a:p>
        </p:txBody>
      </p:sp>
      <p:pic>
        <p:nvPicPr>
          <p:cNvPr id="10" name="Picture 9">
            <a:extLst>
              <a:ext uri="{FF2B5EF4-FFF2-40B4-BE49-F238E27FC236}">
                <a16:creationId xmlns:a16="http://schemas.microsoft.com/office/drawing/2014/main" id="{E8F259C1-76E5-4CAE-A33F-A17561BCE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23" y="1213138"/>
            <a:ext cx="1295399" cy="1682166"/>
          </a:xfrm>
          <a:prstGeom prst="rect">
            <a:avLst/>
          </a:prstGeom>
        </p:spPr>
      </p:pic>
      <p:sp>
        <p:nvSpPr>
          <p:cNvPr id="11" name="object 2">
            <a:extLst>
              <a:ext uri="{FF2B5EF4-FFF2-40B4-BE49-F238E27FC236}">
                <a16:creationId xmlns:a16="http://schemas.microsoft.com/office/drawing/2014/main" id="{AFF932F8-27DD-4B6B-BA44-BF29A7A04417}"/>
              </a:ext>
            </a:extLst>
          </p:cNvPr>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Tree>
    <p:extLst>
      <p:ext uri="{BB962C8B-B14F-4D97-AF65-F5344CB8AC3E}">
        <p14:creationId xmlns:p14="http://schemas.microsoft.com/office/powerpoint/2010/main" val="467294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2030" y="5657243"/>
            <a:ext cx="8076565" cy="735965"/>
          </a:xfrm>
          <a:prstGeom prst="rect">
            <a:avLst/>
          </a:prstGeom>
        </p:spPr>
        <p:txBody>
          <a:bodyPr vert="horz" wrap="square" lIns="0" tIns="12065" rIns="0" bIns="0" rtlCol="0">
            <a:spAutoFit/>
          </a:bodyPr>
          <a:lstStyle/>
          <a:p>
            <a:pPr marL="12700" marR="5080" algn="just">
              <a:lnSpc>
                <a:spcPct val="116199"/>
              </a:lnSpc>
              <a:spcBef>
                <a:spcPts val="95"/>
              </a:spcBef>
            </a:pPr>
            <a:r>
              <a:rPr sz="500" spc="-10" dirty="0">
                <a:solidFill>
                  <a:srgbClr val="FFFFFF"/>
                </a:solidFill>
                <a:latin typeface="Trebuchet MS"/>
                <a:cs typeface="Trebuchet MS"/>
              </a:rPr>
              <a:t>Note: </a:t>
            </a:r>
            <a:r>
              <a:rPr sz="500" dirty="0">
                <a:solidFill>
                  <a:srgbClr val="FFFFFF"/>
                </a:solidFill>
                <a:latin typeface="Trebuchet MS"/>
                <a:cs typeface="Trebuchet MS"/>
              </a:rPr>
              <a:t>This </a:t>
            </a:r>
            <a:r>
              <a:rPr sz="500" spc="-5" dirty="0">
                <a:solidFill>
                  <a:srgbClr val="FFFFFF"/>
                </a:solidFill>
                <a:latin typeface="Trebuchet MS"/>
                <a:cs typeface="Trebuchet MS"/>
              </a:rPr>
              <a:t>publication has been </a:t>
            </a:r>
            <a:r>
              <a:rPr sz="500" dirty="0">
                <a:solidFill>
                  <a:srgbClr val="FFFFFF"/>
                </a:solidFill>
                <a:latin typeface="Trebuchet MS"/>
                <a:cs typeface="Trebuchet MS"/>
              </a:rPr>
              <a:t>carefully prepared, </a:t>
            </a:r>
            <a:r>
              <a:rPr sz="500" spc="-5" dirty="0">
                <a:solidFill>
                  <a:srgbClr val="FFFFFF"/>
                </a:solidFill>
                <a:latin typeface="Trebuchet MS"/>
                <a:cs typeface="Trebuchet MS"/>
              </a:rPr>
              <a:t>but </a:t>
            </a:r>
            <a:r>
              <a:rPr sz="500" dirty="0">
                <a:solidFill>
                  <a:srgbClr val="FFFFFF"/>
                </a:solidFill>
                <a:latin typeface="Trebuchet MS"/>
                <a:cs typeface="Trebuchet MS"/>
              </a:rPr>
              <a:t>it </a:t>
            </a:r>
            <a:r>
              <a:rPr sz="500" spc="-5" dirty="0">
                <a:solidFill>
                  <a:srgbClr val="FFFFFF"/>
                </a:solidFill>
                <a:latin typeface="Trebuchet MS"/>
                <a:cs typeface="Trebuchet MS"/>
              </a:rPr>
              <a:t>has been written </a:t>
            </a:r>
            <a:r>
              <a:rPr sz="500" dirty="0">
                <a:solidFill>
                  <a:srgbClr val="FFFFFF"/>
                </a:solidFill>
                <a:latin typeface="Trebuchet MS"/>
                <a:cs typeface="Trebuchet MS"/>
              </a:rPr>
              <a:t>in general </a:t>
            </a:r>
            <a:r>
              <a:rPr sz="500" spc="-10" dirty="0">
                <a:solidFill>
                  <a:srgbClr val="FFFFFF"/>
                </a:solidFill>
                <a:latin typeface="Trebuchet MS"/>
                <a:cs typeface="Trebuchet MS"/>
              </a:rPr>
              <a:t>terms </a:t>
            </a:r>
            <a:r>
              <a:rPr sz="500" spc="-5" dirty="0">
                <a:solidFill>
                  <a:srgbClr val="FFFFFF"/>
                </a:solidFill>
                <a:latin typeface="Trebuchet MS"/>
                <a:cs typeface="Trebuchet MS"/>
              </a:rPr>
              <a:t>and should </a:t>
            </a:r>
            <a:r>
              <a:rPr sz="500" dirty="0">
                <a:solidFill>
                  <a:srgbClr val="FFFFFF"/>
                </a:solidFill>
                <a:latin typeface="Trebuchet MS"/>
                <a:cs typeface="Trebuchet MS"/>
              </a:rPr>
              <a:t>be </a:t>
            </a:r>
            <a:r>
              <a:rPr sz="500" spc="-5" dirty="0">
                <a:solidFill>
                  <a:srgbClr val="FFFFFF"/>
                </a:solidFill>
                <a:latin typeface="Trebuchet MS"/>
                <a:cs typeface="Trebuchet MS"/>
              </a:rPr>
              <a:t>seen as broad guidance only. The publication cannot </a:t>
            </a:r>
            <a:r>
              <a:rPr sz="500" dirty="0">
                <a:solidFill>
                  <a:srgbClr val="FFFFFF"/>
                </a:solidFill>
                <a:latin typeface="Trebuchet MS"/>
                <a:cs typeface="Trebuchet MS"/>
              </a:rPr>
              <a:t>be </a:t>
            </a:r>
            <a:r>
              <a:rPr sz="500" spc="-5" dirty="0">
                <a:solidFill>
                  <a:srgbClr val="FFFFFF"/>
                </a:solidFill>
                <a:latin typeface="Trebuchet MS"/>
                <a:cs typeface="Trebuchet MS"/>
              </a:rPr>
              <a:t>relied upon to cover specific </a:t>
            </a:r>
            <a:r>
              <a:rPr sz="500" spc="-10" dirty="0">
                <a:solidFill>
                  <a:srgbClr val="FFFFFF"/>
                </a:solidFill>
                <a:latin typeface="Trebuchet MS"/>
                <a:cs typeface="Trebuchet MS"/>
              </a:rPr>
              <a:t>situations </a:t>
            </a:r>
            <a:r>
              <a:rPr sz="500" spc="-5" dirty="0">
                <a:solidFill>
                  <a:srgbClr val="FFFFFF"/>
                </a:solidFill>
                <a:latin typeface="Trebuchet MS"/>
                <a:cs typeface="Trebuchet MS"/>
              </a:rPr>
              <a:t>and you should </a:t>
            </a:r>
            <a:r>
              <a:rPr sz="500" spc="-10" dirty="0">
                <a:solidFill>
                  <a:srgbClr val="FFFFFF"/>
                </a:solidFill>
                <a:latin typeface="Trebuchet MS"/>
                <a:cs typeface="Trebuchet MS"/>
              </a:rPr>
              <a:t>not </a:t>
            </a:r>
            <a:r>
              <a:rPr sz="500" dirty="0">
                <a:solidFill>
                  <a:srgbClr val="FFFFFF"/>
                </a:solidFill>
                <a:latin typeface="Trebuchet MS"/>
                <a:cs typeface="Trebuchet MS"/>
              </a:rPr>
              <a:t>act, </a:t>
            </a:r>
            <a:r>
              <a:rPr sz="500" spc="-5" dirty="0">
                <a:solidFill>
                  <a:srgbClr val="FFFFFF"/>
                </a:solidFill>
                <a:latin typeface="Trebuchet MS"/>
                <a:cs typeface="Trebuchet MS"/>
              </a:rPr>
              <a:t>or </a:t>
            </a:r>
            <a:r>
              <a:rPr sz="500" dirty="0">
                <a:solidFill>
                  <a:srgbClr val="FFFFFF"/>
                </a:solidFill>
                <a:latin typeface="Trebuchet MS"/>
                <a:cs typeface="Trebuchet MS"/>
              </a:rPr>
              <a:t>refrain </a:t>
            </a:r>
            <a:r>
              <a:rPr sz="500" spc="-5" dirty="0">
                <a:solidFill>
                  <a:srgbClr val="FFFFFF"/>
                </a:solidFill>
                <a:latin typeface="Trebuchet MS"/>
                <a:cs typeface="Trebuchet MS"/>
              </a:rPr>
              <a:t>from acting, upon </a:t>
            </a:r>
            <a:r>
              <a:rPr sz="500" dirty="0">
                <a:solidFill>
                  <a:srgbClr val="FFFFFF"/>
                </a:solidFill>
                <a:latin typeface="Trebuchet MS"/>
                <a:cs typeface="Trebuchet MS"/>
              </a:rPr>
              <a:t>the </a:t>
            </a:r>
            <a:r>
              <a:rPr sz="500" spc="-5" dirty="0">
                <a:solidFill>
                  <a:srgbClr val="FFFFFF"/>
                </a:solidFill>
                <a:latin typeface="Trebuchet MS"/>
                <a:cs typeface="Trebuchet MS"/>
              </a:rPr>
              <a:t>information  contained </a:t>
            </a:r>
            <a:r>
              <a:rPr sz="500" dirty="0">
                <a:solidFill>
                  <a:srgbClr val="FFFFFF"/>
                </a:solidFill>
                <a:latin typeface="Trebuchet MS"/>
                <a:cs typeface="Trebuchet MS"/>
              </a:rPr>
              <a:t>therein </a:t>
            </a:r>
            <a:r>
              <a:rPr sz="500" spc="-5" dirty="0">
                <a:solidFill>
                  <a:srgbClr val="FFFFFF"/>
                </a:solidFill>
                <a:latin typeface="Trebuchet MS"/>
                <a:cs typeface="Trebuchet MS"/>
              </a:rPr>
              <a:t>without obtaining specific professional </a:t>
            </a:r>
            <a:r>
              <a:rPr sz="500" dirty="0">
                <a:solidFill>
                  <a:srgbClr val="FFFFFF"/>
                </a:solidFill>
                <a:latin typeface="Trebuchet MS"/>
                <a:cs typeface="Trebuchet MS"/>
              </a:rPr>
              <a:t>advice. Please </a:t>
            </a:r>
            <a:r>
              <a:rPr sz="500" spc="-10" dirty="0">
                <a:solidFill>
                  <a:srgbClr val="FFFFFF"/>
                </a:solidFill>
                <a:latin typeface="Trebuchet MS"/>
                <a:cs typeface="Trebuchet MS"/>
              </a:rPr>
              <a:t>contact </a:t>
            </a:r>
            <a:r>
              <a:rPr sz="500" dirty="0">
                <a:solidFill>
                  <a:srgbClr val="FFFFFF"/>
                </a:solidFill>
                <a:latin typeface="Trebuchet MS"/>
                <a:cs typeface="Trebuchet MS"/>
              </a:rPr>
              <a:t>BDO </a:t>
            </a:r>
            <a:r>
              <a:rPr sz="500" spc="-5" dirty="0">
                <a:solidFill>
                  <a:srgbClr val="FFFFFF"/>
                </a:solidFill>
                <a:latin typeface="Trebuchet MS"/>
                <a:cs typeface="Trebuchet MS"/>
              </a:rPr>
              <a:t>India LLP to discuss these matters </a:t>
            </a:r>
            <a:r>
              <a:rPr sz="500" dirty="0">
                <a:solidFill>
                  <a:srgbClr val="FFFFFF"/>
                </a:solidFill>
                <a:latin typeface="Trebuchet MS"/>
                <a:cs typeface="Trebuchet MS"/>
              </a:rPr>
              <a:t>in </a:t>
            </a:r>
            <a:r>
              <a:rPr sz="500" spc="-10" dirty="0">
                <a:solidFill>
                  <a:srgbClr val="FFFFFF"/>
                </a:solidFill>
                <a:latin typeface="Trebuchet MS"/>
                <a:cs typeface="Trebuchet MS"/>
              </a:rPr>
              <a:t>the </a:t>
            </a:r>
            <a:r>
              <a:rPr sz="500" spc="-5" dirty="0">
                <a:solidFill>
                  <a:srgbClr val="FFFFFF"/>
                </a:solidFill>
                <a:latin typeface="Trebuchet MS"/>
                <a:cs typeface="Trebuchet MS"/>
              </a:rPr>
              <a:t>context of </a:t>
            </a:r>
            <a:r>
              <a:rPr sz="500" dirty="0">
                <a:solidFill>
                  <a:srgbClr val="FFFFFF"/>
                </a:solidFill>
                <a:latin typeface="Trebuchet MS"/>
                <a:cs typeface="Trebuchet MS"/>
              </a:rPr>
              <a:t>your </a:t>
            </a:r>
            <a:r>
              <a:rPr sz="500" spc="-5" dirty="0">
                <a:solidFill>
                  <a:srgbClr val="FFFFFF"/>
                </a:solidFill>
                <a:latin typeface="Trebuchet MS"/>
                <a:cs typeface="Trebuchet MS"/>
              </a:rPr>
              <a:t>particular circumstances. </a:t>
            </a:r>
            <a:r>
              <a:rPr sz="500" dirty="0">
                <a:solidFill>
                  <a:srgbClr val="FFFFFF"/>
                </a:solidFill>
                <a:latin typeface="Trebuchet MS"/>
                <a:cs typeface="Trebuchet MS"/>
              </a:rPr>
              <a:t>BDO </a:t>
            </a:r>
            <a:r>
              <a:rPr sz="500" spc="-5" dirty="0">
                <a:solidFill>
                  <a:srgbClr val="FFFFFF"/>
                </a:solidFill>
                <a:latin typeface="Trebuchet MS"/>
                <a:cs typeface="Trebuchet MS"/>
              </a:rPr>
              <a:t>India LLP and </a:t>
            </a:r>
            <a:r>
              <a:rPr sz="500" spc="-10" dirty="0">
                <a:solidFill>
                  <a:srgbClr val="FFFFFF"/>
                </a:solidFill>
                <a:latin typeface="Trebuchet MS"/>
                <a:cs typeface="Trebuchet MS"/>
              </a:rPr>
              <a:t>each </a:t>
            </a:r>
            <a:r>
              <a:rPr sz="500" dirty="0">
                <a:solidFill>
                  <a:srgbClr val="FFFFFF"/>
                </a:solidFill>
                <a:latin typeface="Trebuchet MS"/>
                <a:cs typeface="Trebuchet MS"/>
              </a:rPr>
              <a:t>BDO </a:t>
            </a:r>
            <a:r>
              <a:rPr sz="500" spc="-10" dirty="0">
                <a:solidFill>
                  <a:srgbClr val="FFFFFF"/>
                </a:solidFill>
                <a:latin typeface="Trebuchet MS"/>
                <a:cs typeface="Trebuchet MS"/>
              </a:rPr>
              <a:t>member </a:t>
            </a:r>
            <a:r>
              <a:rPr sz="500" spc="5" dirty="0">
                <a:solidFill>
                  <a:srgbClr val="FFFFFF"/>
                </a:solidFill>
                <a:latin typeface="Trebuchet MS"/>
                <a:cs typeface="Trebuchet MS"/>
              </a:rPr>
              <a:t>firm </a:t>
            </a:r>
            <a:r>
              <a:rPr sz="500" dirty="0">
                <a:solidFill>
                  <a:srgbClr val="FFFFFF"/>
                </a:solidFill>
                <a:latin typeface="Trebuchet MS"/>
                <a:cs typeface="Trebuchet MS"/>
              </a:rPr>
              <a:t>in India, </a:t>
            </a:r>
            <a:r>
              <a:rPr sz="500" spc="-10" dirty="0">
                <a:solidFill>
                  <a:srgbClr val="FFFFFF"/>
                </a:solidFill>
                <a:latin typeface="Trebuchet MS"/>
                <a:cs typeface="Trebuchet MS"/>
              </a:rPr>
              <a:t>their </a:t>
            </a:r>
            <a:r>
              <a:rPr sz="500" dirty="0">
                <a:solidFill>
                  <a:srgbClr val="FFFFFF"/>
                </a:solidFill>
                <a:latin typeface="Trebuchet MS"/>
                <a:cs typeface="Trebuchet MS"/>
              </a:rPr>
              <a:t>partners </a:t>
            </a:r>
            <a:r>
              <a:rPr sz="500" spc="-10" dirty="0">
                <a:solidFill>
                  <a:srgbClr val="FFFFFF"/>
                </a:solidFill>
                <a:latin typeface="Trebuchet MS"/>
                <a:cs typeface="Trebuchet MS"/>
              </a:rPr>
              <a:t>and/or </a:t>
            </a:r>
            <a:r>
              <a:rPr sz="500" spc="-5" dirty="0">
                <a:solidFill>
                  <a:srgbClr val="FFFFFF"/>
                </a:solidFill>
                <a:latin typeface="Trebuchet MS"/>
                <a:cs typeface="Trebuchet MS"/>
              </a:rPr>
              <a:t>directors, </a:t>
            </a:r>
            <a:r>
              <a:rPr sz="500" spc="-10" dirty="0">
                <a:solidFill>
                  <a:srgbClr val="FFFFFF"/>
                </a:solidFill>
                <a:latin typeface="Trebuchet MS"/>
                <a:cs typeface="Trebuchet MS"/>
              </a:rPr>
              <a:t>employees </a:t>
            </a:r>
            <a:r>
              <a:rPr sz="500" spc="-5" dirty="0">
                <a:solidFill>
                  <a:srgbClr val="FFFFFF"/>
                </a:solidFill>
                <a:latin typeface="Trebuchet MS"/>
                <a:cs typeface="Trebuchet MS"/>
              </a:rPr>
              <a:t>and agents </a:t>
            </a:r>
            <a:r>
              <a:rPr sz="500" spc="5" dirty="0">
                <a:solidFill>
                  <a:srgbClr val="FFFFFF"/>
                </a:solidFill>
                <a:latin typeface="Trebuchet MS"/>
                <a:cs typeface="Trebuchet MS"/>
              </a:rPr>
              <a:t>do  </a:t>
            </a:r>
            <a:r>
              <a:rPr sz="500" spc="-10" dirty="0">
                <a:solidFill>
                  <a:srgbClr val="FFFFFF"/>
                </a:solidFill>
                <a:latin typeface="Trebuchet MS"/>
                <a:cs typeface="Trebuchet MS"/>
              </a:rPr>
              <a:t>not </a:t>
            </a:r>
            <a:r>
              <a:rPr sz="500" spc="-5" dirty="0">
                <a:solidFill>
                  <a:srgbClr val="FFFFFF"/>
                </a:solidFill>
                <a:latin typeface="Trebuchet MS"/>
                <a:cs typeface="Trebuchet MS"/>
              </a:rPr>
              <a:t>accept or assume any liability or duty of </a:t>
            </a:r>
            <a:r>
              <a:rPr sz="500" dirty="0">
                <a:solidFill>
                  <a:srgbClr val="FFFFFF"/>
                </a:solidFill>
                <a:latin typeface="Trebuchet MS"/>
                <a:cs typeface="Trebuchet MS"/>
              </a:rPr>
              <a:t>care for </a:t>
            </a:r>
            <a:r>
              <a:rPr sz="500" spc="-5" dirty="0">
                <a:solidFill>
                  <a:srgbClr val="FFFFFF"/>
                </a:solidFill>
                <a:latin typeface="Trebuchet MS"/>
                <a:cs typeface="Trebuchet MS"/>
              </a:rPr>
              <a:t>any </a:t>
            </a:r>
            <a:r>
              <a:rPr sz="500" dirty="0">
                <a:solidFill>
                  <a:srgbClr val="FFFFFF"/>
                </a:solidFill>
                <a:latin typeface="Trebuchet MS"/>
                <a:cs typeface="Trebuchet MS"/>
              </a:rPr>
              <a:t>loss arising from </a:t>
            </a:r>
            <a:r>
              <a:rPr sz="500" spc="-5" dirty="0">
                <a:solidFill>
                  <a:srgbClr val="FFFFFF"/>
                </a:solidFill>
                <a:latin typeface="Trebuchet MS"/>
                <a:cs typeface="Trebuchet MS"/>
              </a:rPr>
              <a:t>any </a:t>
            </a:r>
            <a:r>
              <a:rPr sz="500" spc="-10" dirty="0">
                <a:solidFill>
                  <a:srgbClr val="FFFFFF"/>
                </a:solidFill>
                <a:latin typeface="Trebuchet MS"/>
                <a:cs typeface="Trebuchet MS"/>
              </a:rPr>
              <a:t>action </a:t>
            </a:r>
            <a:r>
              <a:rPr sz="500" spc="-5" dirty="0">
                <a:solidFill>
                  <a:srgbClr val="FFFFFF"/>
                </a:solidFill>
                <a:latin typeface="Trebuchet MS"/>
                <a:cs typeface="Trebuchet MS"/>
              </a:rPr>
              <a:t>taken or </a:t>
            </a:r>
            <a:r>
              <a:rPr sz="500" spc="-10" dirty="0">
                <a:solidFill>
                  <a:srgbClr val="FFFFFF"/>
                </a:solidFill>
                <a:latin typeface="Trebuchet MS"/>
                <a:cs typeface="Trebuchet MS"/>
              </a:rPr>
              <a:t>not </a:t>
            </a:r>
            <a:r>
              <a:rPr sz="500" spc="-5" dirty="0">
                <a:solidFill>
                  <a:srgbClr val="FFFFFF"/>
                </a:solidFill>
                <a:latin typeface="Trebuchet MS"/>
                <a:cs typeface="Trebuchet MS"/>
              </a:rPr>
              <a:t>taken </a:t>
            </a:r>
            <a:r>
              <a:rPr sz="500" dirty="0">
                <a:solidFill>
                  <a:srgbClr val="FFFFFF"/>
                </a:solidFill>
                <a:latin typeface="Trebuchet MS"/>
                <a:cs typeface="Trebuchet MS"/>
              </a:rPr>
              <a:t>by </a:t>
            </a:r>
            <a:r>
              <a:rPr sz="500" spc="-10" dirty="0">
                <a:solidFill>
                  <a:srgbClr val="FFFFFF"/>
                </a:solidFill>
                <a:latin typeface="Trebuchet MS"/>
                <a:cs typeface="Trebuchet MS"/>
              </a:rPr>
              <a:t>anyone </a:t>
            </a:r>
            <a:r>
              <a:rPr sz="500" dirty="0">
                <a:solidFill>
                  <a:srgbClr val="FFFFFF"/>
                </a:solidFill>
                <a:latin typeface="Trebuchet MS"/>
                <a:cs typeface="Trebuchet MS"/>
              </a:rPr>
              <a:t>in </a:t>
            </a:r>
            <a:r>
              <a:rPr sz="500" spc="-5" dirty="0">
                <a:solidFill>
                  <a:srgbClr val="FFFFFF"/>
                </a:solidFill>
                <a:latin typeface="Trebuchet MS"/>
                <a:cs typeface="Trebuchet MS"/>
              </a:rPr>
              <a:t>reliance on </a:t>
            </a:r>
            <a:r>
              <a:rPr sz="500" spc="-10" dirty="0">
                <a:solidFill>
                  <a:srgbClr val="FFFFFF"/>
                </a:solidFill>
                <a:latin typeface="Trebuchet MS"/>
                <a:cs typeface="Trebuchet MS"/>
              </a:rPr>
              <a:t>the </a:t>
            </a:r>
            <a:r>
              <a:rPr sz="500" spc="-5" dirty="0">
                <a:solidFill>
                  <a:srgbClr val="FFFFFF"/>
                </a:solidFill>
                <a:latin typeface="Trebuchet MS"/>
                <a:cs typeface="Trebuchet MS"/>
              </a:rPr>
              <a:t>information </a:t>
            </a:r>
            <a:r>
              <a:rPr sz="500" dirty="0">
                <a:solidFill>
                  <a:srgbClr val="FFFFFF"/>
                </a:solidFill>
                <a:latin typeface="Trebuchet MS"/>
                <a:cs typeface="Trebuchet MS"/>
              </a:rPr>
              <a:t>in </a:t>
            </a:r>
            <a:r>
              <a:rPr sz="500" spc="-10" dirty="0">
                <a:solidFill>
                  <a:srgbClr val="FFFFFF"/>
                </a:solidFill>
                <a:latin typeface="Trebuchet MS"/>
                <a:cs typeface="Trebuchet MS"/>
              </a:rPr>
              <a:t>this </a:t>
            </a:r>
            <a:r>
              <a:rPr sz="500" spc="-5" dirty="0">
                <a:solidFill>
                  <a:srgbClr val="FFFFFF"/>
                </a:solidFill>
                <a:latin typeface="Trebuchet MS"/>
                <a:cs typeface="Trebuchet MS"/>
              </a:rPr>
              <a:t>publication or </a:t>
            </a:r>
            <a:r>
              <a:rPr sz="500" dirty="0">
                <a:solidFill>
                  <a:srgbClr val="FFFFFF"/>
                </a:solidFill>
                <a:latin typeface="Trebuchet MS"/>
                <a:cs typeface="Trebuchet MS"/>
              </a:rPr>
              <a:t>for </a:t>
            </a:r>
            <a:r>
              <a:rPr sz="500" spc="-5" dirty="0">
                <a:solidFill>
                  <a:srgbClr val="FFFFFF"/>
                </a:solidFill>
                <a:latin typeface="Trebuchet MS"/>
                <a:cs typeface="Trebuchet MS"/>
              </a:rPr>
              <a:t>any decision </a:t>
            </a:r>
            <a:r>
              <a:rPr sz="500" dirty="0">
                <a:solidFill>
                  <a:srgbClr val="FFFFFF"/>
                </a:solidFill>
                <a:latin typeface="Trebuchet MS"/>
                <a:cs typeface="Trebuchet MS"/>
              </a:rPr>
              <a:t>based </a:t>
            </a:r>
            <a:r>
              <a:rPr sz="500" spc="-5" dirty="0">
                <a:solidFill>
                  <a:srgbClr val="FFFFFF"/>
                </a:solidFill>
                <a:latin typeface="Trebuchet MS"/>
                <a:cs typeface="Trebuchet MS"/>
              </a:rPr>
              <a:t>on</a:t>
            </a:r>
            <a:r>
              <a:rPr sz="500" spc="100" dirty="0">
                <a:solidFill>
                  <a:srgbClr val="FFFFFF"/>
                </a:solidFill>
                <a:latin typeface="Trebuchet MS"/>
                <a:cs typeface="Trebuchet MS"/>
              </a:rPr>
              <a:t> </a:t>
            </a:r>
            <a:r>
              <a:rPr sz="500" spc="-5" dirty="0">
                <a:solidFill>
                  <a:srgbClr val="FFFFFF"/>
                </a:solidFill>
                <a:latin typeface="Trebuchet MS"/>
                <a:cs typeface="Trebuchet MS"/>
              </a:rPr>
              <a:t>it.</a:t>
            </a:r>
            <a:endParaRPr sz="500">
              <a:latin typeface="Trebuchet MS"/>
              <a:cs typeface="Trebuchet MS"/>
            </a:endParaRPr>
          </a:p>
          <a:p>
            <a:pPr marL="12700" marR="2165985">
              <a:lnSpc>
                <a:spcPts val="720"/>
              </a:lnSpc>
              <a:spcBef>
                <a:spcPts val="20"/>
              </a:spcBef>
            </a:pPr>
            <a:r>
              <a:rPr sz="500" dirty="0">
                <a:solidFill>
                  <a:srgbClr val="FFFFFF"/>
                </a:solidFill>
                <a:latin typeface="Trebuchet MS"/>
                <a:cs typeface="Trebuchet MS"/>
              </a:rPr>
              <a:t>BDO </a:t>
            </a:r>
            <a:r>
              <a:rPr sz="500" spc="-5" dirty="0">
                <a:solidFill>
                  <a:srgbClr val="FFFFFF"/>
                </a:solidFill>
                <a:latin typeface="Trebuchet MS"/>
                <a:cs typeface="Trebuchet MS"/>
              </a:rPr>
              <a:t>India </a:t>
            </a:r>
            <a:r>
              <a:rPr sz="500" spc="5" dirty="0">
                <a:solidFill>
                  <a:srgbClr val="FFFFFF"/>
                </a:solidFill>
                <a:latin typeface="Trebuchet MS"/>
                <a:cs typeface="Trebuchet MS"/>
              </a:rPr>
              <a:t>LLP, </a:t>
            </a:r>
            <a:r>
              <a:rPr sz="500" dirty="0">
                <a:solidFill>
                  <a:srgbClr val="FFFFFF"/>
                </a:solidFill>
                <a:latin typeface="Trebuchet MS"/>
                <a:cs typeface="Trebuchet MS"/>
              </a:rPr>
              <a:t>a </a:t>
            </a:r>
            <a:r>
              <a:rPr sz="500" spc="-10" dirty="0">
                <a:solidFill>
                  <a:srgbClr val="FFFFFF"/>
                </a:solidFill>
                <a:latin typeface="Trebuchet MS"/>
                <a:cs typeface="Trebuchet MS"/>
              </a:rPr>
              <a:t>limited </a:t>
            </a:r>
            <a:r>
              <a:rPr sz="500" spc="-5" dirty="0">
                <a:solidFill>
                  <a:srgbClr val="FFFFFF"/>
                </a:solidFill>
                <a:latin typeface="Trebuchet MS"/>
                <a:cs typeface="Trebuchet MS"/>
              </a:rPr>
              <a:t>liability </a:t>
            </a:r>
            <a:r>
              <a:rPr sz="500" dirty="0">
                <a:solidFill>
                  <a:srgbClr val="FFFFFF"/>
                </a:solidFill>
                <a:latin typeface="Trebuchet MS"/>
                <a:cs typeface="Trebuchet MS"/>
              </a:rPr>
              <a:t>partnership, is a </a:t>
            </a:r>
            <a:r>
              <a:rPr sz="500" spc="-15" dirty="0">
                <a:solidFill>
                  <a:srgbClr val="FFFFFF"/>
                </a:solidFill>
                <a:latin typeface="Trebuchet MS"/>
                <a:cs typeface="Trebuchet MS"/>
              </a:rPr>
              <a:t>member </a:t>
            </a:r>
            <a:r>
              <a:rPr sz="500" spc="-5" dirty="0">
                <a:solidFill>
                  <a:srgbClr val="FFFFFF"/>
                </a:solidFill>
                <a:latin typeface="Trebuchet MS"/>
                <a:cs typeface="Trebuchet MS"/>
              </a:rPr>
              <a:t>of </a:t>
            </a:r>
            <a:r>
              <a:rPr sz="500" dirty="0">
                <a:solidFill>
                  <a:srgbClr val="FFFFFF"/>
                </a:solidFill>
                <a:latin typeface="Trebuchet MS"/>
                <a:cs typeface="Trebuchet MS"/>
              </a:rPr>
              <a:t>BDO </a:t>
            </a:r>
            <a:r>
              <a:rPr sz="500" spc="-10" dirty="0">
                <a:solidFill>
                  <a:srgbClr val="FFFFFF"/>
                </a:solidFill>
                <a:latin typeface="Trebuchet MS"/>
                <a:cs typeface="Trebuchet MS"/>
              </a:rPr>
              <a:t>International Limited, </a:t>
            </a:r>
            <a:r>
              <a:rPr sz="500" dirty="0">
                <a:solidFill>
                  <a:srgbClr val="FFFFFF"/>
                </a:solidFill>
                <a:latin typeface="Trebuchet MS"/>
                <a:cs typeface="Trebuchet MS"/>
              </a:rPr>
              <a:t>a UK </a:t>
            </a:r>
            <a:r>
              <a:rPr sz="500" spc="-10" dirty="0">
                <a:solidFill>
                  <a:srgbClr val="FFFFFF"/>
                </a:solidFill>
                <a:latin typeface="Trebuchet MS"/>
                <a:cs typeface="Trebuchet MS"/>
              </a:rPr>
              <a:t>company limited </a:t>
            </a:r>
            <a:r>
              <a:rPr sz="500" dirty="0">
                <a:solidFill>
                  <a:srgbClr val="FFFFFF"/>
                </a:solidFill>
                <a:latin typeface="Trebuchet MS"/>
                <a:cs typeface="Trebuchet MS"/>
              </a:rPr>
              <a:t>by </a:t>
            </a:r>
            <a:r>
              <a:rPr sz="500" spc="-5" dirty="0">
                <a:solidFill>
                  <a:srgbClr val="FFFFFF"/>
                </a:solidFill>
                <a:latin typeface="Trebuchet MS"/>
                <a:cs typeface="Trebuchet MS"/>
              </a:rPr>
              <a:t>guarantee, and forms </a:t>
            </a:r>
            <a:r>
              <a:rPr sz="500" spc="5" dirty="0">
                <a:solidFill>
                  <a:srgbClr val="FFFFFF"/>
                </a:solidFill>
                <a:latin typeface="Trebuchet MS"/>
                <a:cs typeface="Trebuchet MS"/>
              </a:rPr>
              <a:t>part </a:t>
            </a:r>
            <a:r>
              <a:rPr sz="500" spc="-5" dirty="0">
                <a:solidFill>
                  <a:srgbClr val="FFFFFF"/>
                </a:solidFill>
                <a:latin typeface="Trebuchet MS"/>
                <a:cs typeface="Trebuchet MS"/>
              </a:rPr>
              <a:t>of </a:t>
            </a:r>
            <a:r>
              <a:rPr sz="500" spc="-10" dirty="0">
                <a:solidFill>
                  <a:srgbClr val="FFFFFF"/>
                </a:solidFill>
                <a:latin typeface="Trebuchet MS"/>
                <a:cs typeface="Trebuchet MS"/>
              </a:rPr>
              <a:t>the international </a:t>
            </a:r>
            <a:r>
              <a:rPr sz="500" dirty="0">
                <a:solidFill>
                  <a:srgbClr val="FFFFFF"/>
                </a:solidFill>
                <a:latin typeface="Trebuchet MS"/>
                <a:cs typeface="Trebuchet MS"/>
              </a:rPr>
              <a:t>BDO </a:t>
            </a:r>
            <a:r>
              <a:rPr sz="500" spc="-5" dirty="0">
                <a:solidFill>
                  <a:srgbClr val="FFFFFF"/>
                </a:solidFill>
                <a:latin typeface="Trebuchet MS"/>
                <a:cs typeface="Trebuchet MS"/>
              </a:rPr>
              <a:t>network of </a:t>
            </a:r>
            <a:r>
              <a:rPr sz="500" spc="-10" dirty="0">
                <a:solidFill>
                  <a:srgbClr val="FFFFFF"/>
                </a:solidFill>
                <a:latin typeface="Trebuchet MS"/>
                <a:cs typeface="Trebuchet MS"/>
              </a:rPr>
              <a:t>independent </a:t>
            </a:r>
            <a:r>
              <a:rPr sz="500" spc="-15" dirty="0">
                <a:solidFill>
                  <a:srgbClr val="FFFFFF"/>
                </a:solidFill>
                <a:latin typeface="Trebuchet MS"/>
                <a:cs typeface="Trebuchet MS"/>
              </a:rPr>
              <a:t>member </a:t>
            </a:r>
            <a:r>
              <a:rPr sz="500" dirty="0">
                <a:solidFill>
                  <a:srgbClr val="FFFFFF"/>
                </a:solidFill>
                <a:latin typeface="Trebuchet MS"/>
                <a:cs typeface="Trebuchet MS"/>
              </a:rPr>
              <a:t>firms.  BDO is </a:t>
            </a:r>
            <a:r>
              <a:rPr sz="500" spc="-10" dirty="0">
                <a:solidFill>
                  <a:srgbClr val="FFFFFF"/>
                </a:solidFill>
                <a:latin typeface="Trebuchet MS"/>
                <a:cs typeface="Trebuchet MS"/>
              </a:rPr>
              <a:t>the </a:t>
            </a:r>
            <a:r>
              <a:rPr sz="500" dirty="0">
                <a:solidFill>
                  <a:srgbClr val="FFFFFF"/>
                </a:solidFill>
                <a:latin typeface="Trebuchet MS"/>
                <a:cs typeface="Trebuchet MS"/>
              </a:rPr>
              <a:t>brand </a:t>
            </a:r>
            <a:r>
              <a:rPr sz="500" spc="-15" dirty="0">
                <a:solidFill>
                  <a:srgbClr val="FFFFFF"/>
                </a:solidFill>
                <a:latin typeface="Trebuchet MS"/>
                <a:cs typeface="Trebuchet MS"/>
              </a:rPr>
              <a:t>name </a:t>
            </a:r>
            <a:r>
              <a:rPr sz="500" dirty="0">
                <a:solidFill>
                  <a:srgbClr val="FFFFFF"/>
                </a:solidFill>
                <a:latin typeface="Trebuchet MS"/>
                <a:cs typeface="Trebuchet MS"/>
              </a:rPr>
              <a:t>for </a:t>
            </a:r>
            <a:r>
              <a:rPr sz="500" spc="-10" dirty="0">
                <a:solidFill>
                  <a:srgbClr val="FFFFFF"/>
                </a:solidFill>
                <a:latin typeface="Trebuchet MS"/>
                <a:cs typeface="Trebuchet MS"/>
              </a:rPr>
              <a:t>the international </a:t>
            </a:r>
            <a:r>
              <a:rPr sz="500" dirty="0">
                <a:solidFill>
                  <a:srgbClr val="FFFFFF"/>
                </a:solidFill>
                <a:latin typeface="Trebuchet MS"/>
                <a:cs typeface="Trebuchet MS"/>
              </a:rPr>
              <a:t>BDO </a:t>
            </a:r>
            <a:r>
              <a:rPr sz="500" spc="-5" dirty="0">
                <a:solidFill>
                  <a:srgbClr val="FFFFFF"/>
                </a:solidFill>
                <a:latin typeface="Trebuchet MS"/>
                <a:cs typeface="Trebuchet MS"/>
              </a:rPr>
              <a:t>network and </a:t>
            </a:r>
            <a:r>
              <a:rPr sz="500" dirty="0">
                <a:solidFill>
                  <a:srgbClr val="FFFFFF"/>
                </a:solidFill>
                <a:latin typeface="Trebuchet MS"/>
                <a:cs typeface="Trebuchet MS"/>
              </a:rPr>
              <a:t>for </a:t>
            </a:r>
            <a:r>
              <a:rPr sz="500" spc="-10" dirty="0">
                <a:solidFill>
                  <a:srgbClr val="FFFFFF"/>
                </a:solidFill>
                <a:latin typeface="Trebuchet MS"/>
                <a:cs typeface="Trebuchet MS"/>
              </a:rPr>
              <a:t>each </a:t>
            </a:r>
            <a:r>
              <a:rPr sz="500" spc="-5" dirty="0">
                <a:solidFill>
                  <a:srgbClr val="FFFFFF"/>
                </a:solidFill>
                <a:latin typeface="Trebuchet MS"/>
                <a:cs typeface="Trebuchet MS"/>
              </a:rPr>
              <a:t>of </a:t>
            </a:r>
            <a:r>
              <a:rPr sz="500" spc="-10" dirty="0">
                <a:solidFill>
                  <a:srgbClr val="FFFFFF"/>
                </a:solidFill>
                <a:latin typeface="Trebuchet MS"/>
                <a:cs typeface="Trebuchet MS"/>
              </a:rPr>
              <a:t>the </a:t>
            </a:r>
            <a:r>
              <a:rPr sz="500" dirty="0">
                <a:solidFill>
                  <a:srgbClr val="FFFFFF"/>
                </a:solidFill>
                <a:latin typeface="Trebuchet MS"/>
                <a:cs typeface="Trebuchet MS"/>
              </a:rPr>
              <a:t>BDO </a:t>
            </a:r>
            <a:r>
              <a:rPr sz="500" spc="-10" dirty="0">
                <a:solidFill>
                  <a:srgbClr val="FFFFFF"/>
                </a:solidFill>
                <a:latin typeface="Trebuchet MS"/>
                <a:cs typeface="Trebuchet MS"/>
              </a:rPr>
              <a:t>Member</a:t>
            </a:r>
            <a:r>
              <a:rPr sz="500" spc="20" dirty="0">
                <a:solidFill>
                  <a:srgbClr val="FFFFFF"/>
                </a:solidFill>
                <a:latin typeface="Trebuchet MS"/>
                <a:cs typeface="Trebuchet MS"/>
              </a:rPr>
              <a:t> </a:t>
            </a:r>
            <a:r>
              <a:rPr sz="500" dirty="0">
                <a:solidFill>
                  <a:srgbClr val="FFFFFF"/>
                </a:solidFill>
                <a:latin typeface="Trebuchet MS"/>
                <a:cs typeface="Trebuchet MS"/>
              </a:rPr>
              <a:t>Firms.</a:t>
            </a:r>
            <a:endParaRPr sz="500">
              <a:latin typeface="Trebuchet MS"/>
              <a:cs typeface="Trebuchet MS"/>
            </a:endParaRPr>
          </a:p>
          <a:p>
            <a:pPr marL="12700" algn="just">
              <a:lnSpc>
                <a:spcPct val="100000"/>
              </a:lnSpc>
              <a:spcBef>
                <a:spcPts val="50"/>
              </a:spcBef>
            </a:pPr>
            <a:r>
              <a:rPr sz="500" dirty="0">
                <a:solidFill>
                  <a:srgbClr val="FFFFFF"/>
                </a:solidFill>
                <a:latin typeface="Trebuchet MS"/>
                <a:cs typeface="Trebuchet MS"/>
              </a:rPr>
              <a:t>Copyright </a:t>
            </a:r>
            <a:r>
              <a:rPr sz="500" spc="-5" dirty="0">
                <a:solidFill>
                  <a:srgbClr val="FFFFFF"/>
                </a:solidFill>
                <a:latin typeface="Trebuchet MS"/>
                <a:cs typeface="Trebuchet MS"/>
              </a:rPr>
              <a:t>©2017 </a:t>
            </a:r>
            <a:r>
              <a:rPr sz="500" dirty="0">
                <a:solidFill>
                  <a:srgbClr val="FFFFFF"/>
                </a:solidFill>
                <a:latin typeface="Trebuchet MS"/>
                <a:cs typeface="Trebuchet MS"/>
              </a:rPr>
              <a:t>BDO </a:t>
            </a:r>
            <a:r>
              <a:rPr sz="500" spc="-5" dirty="0">
                <a:solidFill>
                  <a:srgbClr val="FFFFFF"/>
                </a:solidFill>
                <a:latin typeface="Trebuchet MS"/>
                <a:cs typeface="Trebuchet MS"/>
              </a:rPr>
              <a:t>India </a:t>
            </a:r>
            <a:r>
              <a:rPr sz="500" spc="5" dirty="0">
                <a:solidFill>
                  <a:srgbClr val="FFFFFF"/>
                </a:solidFill>
                <a:latin typeface="Trebuchet MS"/>
                <a:cs typeface="Trebuchet MS"/>
              </a:rPr>
              <a:t>LLP.</a:t>
            </a:r>
            <a:r>
              <a:rPr sz="500" spc="-114" dirty="0">
                <a:solidFill>
                  <a:srgbClr val="FFFFFF"/>
                </a:solidFill>
                <a:latin typeface="Trebuchet MS"/>
                <a:cs typeface="Trebuchet MS"/>
              </a:rPr>
              <a:t> </a:t>
            </a:r>
            <a:r>
              <a:rPr sz="500" spc="-5" dirty="0">
                <a:solidFill>
                  <a:srgbClr val="FFFFFF"/>
                </a:solidFill>
                <a:latin typeface="Trebuchet MS"/>
                <a:cs typeface="Trebuchet MS"/>
              </a:rPr>
              <a:t>All </a:t>
            </a:r>
            <a:r>
              <a:rPr sz="500" dirty="0">
                <a:solidFill>
                  <a:srgbClr val="FFFFFF"/>
                </a:solidFill>
                <a:latin typeface="Trebuchet MS"/>
                <a:cs typeface="Trebuchet MS"/>
              </a:rPr>
              <a:t>rights reserved.</a:t>
            </a:r>
            <a:endParaRPr sz="500">
              <a:latin typeface="Trebuchet MS"/>
              <a:cs typeface="Trebuchet MS"/>
            </a:endParaRPr>
          </a:p>
          <a:p>
            <a:pPr>
              <a:lnSpc>
                <a:spcPct val="100000"/>
              </a:lnSpc>
              <a:spcBef>
                <a:spcPts val="45"/>
              </a:spcBef>
            </a:pPr>
            <a:endParaRPr sz="650">
              <a:latin typeface="Times New Roman"/>
              <a:cs typeface="Times New Roman"/>
            </a:endParaRPr>
          </a:p>
          <a:p>
            <a:pPr marL="12700" algn="just">
              <a:lnSpc>
                <a:spcPct val="100000"/>
              </a:lnSpc>
            </a:pPr>
            <a:r>
              <a:rPr sz="500" spc="-5" dirty="0">
                <a:solidFill>
                  <a:srgbClr val="FFFFFF"/>
                </a:solidFill>
                <a:latin typeface="Trebuchet MS"/>
                <a:cs typeface="Trebuchet MS"/>
              </a:rPr>
              <a:t>Visit </a:t>
            </a:r>
            <a:r>
              <a:rPr sz="500" spc="-10" dirty="0">
                <a:solidFill>
                  <a:srgbClr val="FFFFFF"/>
                </a:solidFill>
                <a:latin typeface="Trebuchet MS"/>
                <a:cs typeface="Trebuchet MS"/>
              </a:rPr>
              <a:t>us </a:t>
            </a:r>
            <a:r>
              <a:rPr sz="500" spc="-5" dirty="0">
                <a:solidFill>
                  <a:srgbClr val="FFFFFF"/>
                </a:solidFill>
                <a:latin typeface="Trebuchet MS"/>
                <a:cs typeface="Trebuchet MS"/>
              </a:rPr>
              <a:t>at</a:t>
            </a:r>
            <a:r>
              <a:rPr sz="500" spc="-20" dirty="0">
                <a:solidFill>
                  <a:srgbClr val="FFFFFF"/>
                </a:solidFill>
                <a:latin typeface="Trebuchet MS"/>
                <a:cs typeface="Trebuchet MS"/>
              </a:rPr>
              <a:t> </a:t>
            </a:r>
            <a:r>
              <a:rPr sz="500" u="sng" dirty="0">
                <a:solidFill>
                  <a:srgbClr val="EC1A3A"/>
                </a:solidFill>
                <a:uFill>
                  <a:solidFill>
                    <a:srgbClr val="EC1A3A"/>
                  </a:solidFill>
                </a:uFill>
                <a:latin typeface="Trebuchet MS"/>
                <a:cs typeface="Trebuchet MS"/>
                <a:hlinkClick r:id="rId2"/>
              </a:rPr>
              <a:t>www.bdo.in</a:t>
            </a:r>
            <a:endParaRPr sz="500">
              <a:latin typeface="Trebuchet MS"/>
              <a:cs typeface="Trebuchet MS"/>
            </a:endParaRPr>
          </a:p>
        </p:txBody>
      </p:sp>
      <p:sp>
        <p:nvSpPr>
          <p:cNvPr id="3" name="object 3"/>
          <p:cNvSpPr txBox="1"/>
          <p:nvPr/>
        </p:nvSpPr>
        <p:spPr>
          <a:xfrm>
            <a:off x="539902" y="2575916"/>
            <a:ext cx="1918335" cy="728405"/>
          </a:xfrm>
          <a:prstGeom prst="rect">
            <a:avLst/>
          </a:prstGeom>
        </p:spPr>
        <p:txBody>
          <a:bodyPr vert="horz" wrap="square" lIns="0" tIns="22860" rIns="0" bIns="0" rtlCol="0">
            <a:spAutoFit/>
          </a:bodyPr>
          <a:lstStyle/>
          <a:p>
            <a:pPr marL="12700">
              <a:lnSpc>
                <a:spcPct val="100000"/>
              </a:lnSpc>
              <a:spcBef>
                <a:spcPts val="180"/>
              </a:spcBef>
            </a:pPr>
            <a:r>
              <a:rPr lang="en-IN" sz="850" spc="5" dirty="0">
                <a:solidFill>
                  <a:srgbClr val="FFFFFF"/>
                </a:solidFill>
                <a:latin typeface="Trebuchet MS"/>
                <a:cs typeface="Trebuchet MS"/>
              </a:rPr>
              <a:t>Hyderabad</a:t>
            </a:r>
            <a:endParaRPr lang="en-IN" sz="850" dirty="0">
              <a:latin typeface="Trebuchet MS"/>
              <a:cs typeface="Trebuchet MS"/>
            </a:endParaRPr>
          </a:p>
          <a:p>
            <a:pPr marL="12700">
              <a:lnSpc>
                <a:spcPct val="100000"/>
              </a:lnSpc>
              <a:spcBef>
                <a:spcPts val="85"/>
              </a:spcBef>
            </a:pPr>
            <a:r>
              <a:rPr lang="en-IN" sz="850" spc="10" dirty="0">
                <a:solidFill>
                  <a:srgbClr val="FFFFFF"/>
                </a:solidFill>
                <a:latin typeface="Trebuchet MS"/>
                <a:cs typeface="Trebuchet MS"/>
              </a:rPr>
              <a:t>Floor 11, </a:t>
            </a:r>
            <a:r>
              <a:rPr lang="en-IN" sz="850" spc="10" dirty="0" err="1">
                <a:solidFill>
                  <a:srgbClr val="FFFFFF"/>
                </a:solidFill>
                <a:latin typeface="Trebuchet MS"/>
                <a:cs typeface="Trebuchet MS"/>
              </a:rPr>
              <a:t>Manjeera</a:t>
            </a:r>
            <a:r>
              <a:rPr lang="en-IN" sz="850" spc="10" dirty="0">
                <a:solidFill>
                  <a:srgbClr val="FFFFFF"/>
                </a:solidFill>
                <a:latin typeface="Trebuchet MS"/>
                <a:cs typeface="Trebuchet MS"/>
              </a:rPr>
              <a:t> Trinity Corporate,</a:t>
            </a:r>
            <a:endParaRPr lang="en-IN" sz="850" dirty="0">
              <a:latin typeface="Trebuchet MS"/>
              <a:cs typeface="Trebuchet MS"/>
            </a:endParaRPr>
          </a:p>
          <a:p>
            <a:pPr marL="12700">
              <a:lnSpc>
                <a:spcPct val="100000"/>
              </a:lnSpc>
              <a:spcBef>
                <a:spcPts val="85"/>
              </a:spcBef>
            </a:pPr>
            <a:r>
              <a:rPr lang="en-IN" sz="850" dirty="0">
                <a:solidFill>
                  <a:srgbClr val="FFFFFF"/>
                </a:solidFill>
                <a:latin typeface="Trebuchet MS"/>
                <a:cs typeface="Trebuchet MS"/>
              </a:rPr>
              <a:t>IJNTU Hitech City Road,</a:t>
            </a:r>
            <a:endParaRPr lang="en-IN" sz="850" dirty="0">
              <a:latin typeface="Trebuchet MS"/>
              <a:cs typeface="Trebuchet MS"/>
            </a:endParaRPr>
          </a:p>
          <a:p>
            <a:pPr marL="12700">
              <a:lnSpc>
                <a:spcPct val="100000"/>
              </a:lnSpc>
              <a:spcBef>
                <a:spcPts val="80"/>
              </a:spcBef>
            </a:pPr>
            <a:r>
              <a:rPr lang="en-IN" sz="850" dirty="0">
                <a:solidFill>
                  <a:srgbClr val="FFFFFF"/>
                </a:solidFill>
                <a:latin typeface="Trebuchet MS"/>
                <a:cs typeface="Trebuchet MS"/>
              </a:rPr>
              <a:t>Kukatpally, </a:t>
            </a:r>
            <a:r>
              <a:rPr lang="en-IN" sz="850" spc="5" dirty="0">
                <a:solidFill>
                  <a:srgbClr val="FFFFFF"/>
                </a:solidFill>
                <a:latin typeface="Trebuchet MS"/>
                <a:cs typeface="Trebuchet MS"/>
              </a:rPr>
              <a:t>Hyderabad 500072,</a:t>
            </a:r>
            <a:r>
              <a:rPr lang="en-IN" sz="850" spc="55" dirty="0">
                <a:solidFill>
                  <a:srgbClr val="FFFFFF"/>
                </a:solidFill>
                <a:latin typeface="Trebuchet MS"/>
                <a:cs typeface="Trebuchet MS"/>
              </a:rPr>
              <a:t> </a:t>
            </a:r>
            <a:r>
              <a:rPr lang="en-IN" sz="850" dirty="0">
                <a:solidFill>
                  <a:srgbClr val="FFFFFF"/>
                </a:solidFill>
                <a:latin typeface="Trebuchet MS"/>
                <a:cs typeface="Trebuchet MS"/>
              </a:rPr>
              <a:t>INDIA</a:t>
            </a:r>
            <a:endParaRPr lang="en-IN" sz="850" dirty="0">
              <a:latin typeface="Trebuchet MS"/>
              <a:cs typeface="Trebuchet MS"/>
            </a:endParaRPr>
          </a:p>
          <a:p>
            <a:pPr marL="12700">
              <a:lnSpc>
                <a:spcPct val="100000"/>
              </a:lnSpc>
              <a:spcBef>
                <a:spcPts val="85"/>
              </a:spcBef>
            </a:pPr>
            <a:r>
              <a:rPr lang="en-IN" sz="850" spc="5" dirty="0">
                <a:solidFill>
                  <a:srgbClr val="FFFFFF"/>
                </a:solidFill>
                <a:latin typeface="Trebuchet MS"/>
                <a:cs typeface="Trebuchet MS"/>
              </a:rPr>
              <a:t>Tel: +91 40 68142999</a:t>
            </a:r>
            <a:endParaRPr lang="en-IN" sz="850" dirty="0">
              <a:latin typeface="Trebuchet MS"/>
              <a:cs typeface="Trebuchet MS"/>
            </a:endParaRPr>
          </a:p>
        </p:txBody>
      </p:sp>
      <p:sp>
        <p:nvSpPr>
          <p:cNvPr id="4" name="object 4"/>
          <p:cNvSpPr txBox="1"/>
          <p:nvPr/>
        </p:nvSpPr>
        <p:spPr>
          <a:xfrm>
            <a:off x="539902" y="1464666"/>
            <a:ext cx="1910714" cy="727075"/>
          </a:xfrm>
          <a:prstGeom prst="rect">
            <a:avLst/>
          </a:prstGeom>
        </p:spPr>
        <p:txBody>
          <a:bodyPr vert="horz" wrap="square" lIns="0" tIns="22860" rIns="0" bIns="0" rtlCol="0">
            <a:spAutoFit/>
          </a:bodyPr>
          <a:lstStyle/>
          <a:p>
            <a:pPr marL="12700">
              <a:lnSpc>
                <a:spcPct val="100000"/>
              </a:lnSpc>
              <a:spcBef>
                <a:spcPts val="180"/>
              </a:spcBef>
            </a:pPr>
            <a:r>
              <a:rPr sz="850" spc="5" dirty="0">
                <a:solidFill>
                  <a:srgbClr val="FFFFFF"/>
                </a:solidFill>
                <a:latin typeface="Trebuchet MS"/>
                <a:cs typeface="Trebuchet MS"/>
              </a:rPr>
              <a:t>Bengaluru</a:t>
            </a:r>
            <a:endParaRPr sz="850">
              <a:latin typeface="Trebuchet MS"/>
              <a:cs typeface="Trebuchet MS"/>
            </a:endParaRPr>
          </a:p>
          <a:p>
            <a:pPr marL="12700" marR="5080">
              <a:lnSpc>
                <a:spcPct val="108200"/>
              </a:lnSpc>
            </a:pPr>
            <a:r>
              <a:rPr sz="850" dirty="0">
                <a:solidFill>
                  <a:srgbClr val="FFFFFF"/>
                </a:solidFill>
                <a:latin typeface="Trebuchet MS"/>
                <a:cs typeface="Trebuchet MS"/>
              </a:rPr>
              <a:t>Floor </a:t>
            </a:r>
            <a:r>
              <a:rPr sz="850" spc="5" dirty="0">
                <a:solidFill>
                  <a:srgbClr val="FFFFFF"/>
                </a:solidFill>
                <a:latin typeface="Trebuchet MS"/>
                <a:cs typeface="Trebuchet MS"/>
              </a:rPr>
              <a:t>6, </a:t>
            </a:r>
            <a:r>
              <a:rPr sz="850" dirty="0">
                <a:solidFill>
                  <a:srgbClr val="FFFFFF"/>
                </a:solidFill>
                <a:latin typeface="Trebuchet MS"/>
                <a:cs typeface="Trebuchet MS"/>
              </a:rPr>
              <a:t>No. </a:t>
            </a:r>
            <a:r>
              <a:rPr sz="850" spc="5" dirty="0">
                <a:solidFill>
                  <a:srgbClr val="FFFFFF"/>
                </a:solidFill>
                <a:latin typeface="Trebuchet MS"/>
                <a:cs typeface="Trebuchet MS"/>
              </a:rPr>
              <a:t>5, Prestige Khoday Tower  Raj Bhavan</a:t>
            </a:r>
            <a:r>
              <a:rPr sz="850" spc="30" dirty="0">
                <a:solidFill>
                  <a:srgbClr val="FFFFFF"/>
                </a:solidFill>
                <a:latin typeface="Trebuchet MS"/>
                <a:cs typeface="Trebuchet MS"/>
              </a:rPr>
              <a:t> </a:t>
            </a:r>
            <a:r>
              <a:rPr sz="850" dirty="0">
                <a:solidFill>
                  <a:srgbClr val="FFFFFF"/>
                </a:solidFill>
                <a:latin typeface="Trebuchet MS"/>
                <a:cs typeface="Trebuchet MS"/>
              </a:rPr>
              <a:t>Road,</a:t>
            </a:r>
            <a:endParaRPr sz="850">
              <a:latin typeface="Trebuchet MS"/>
              <a:cs typeface="Trebuchet MS"/>
            </a:endParaRPr>
          </a:p>
          <a:p>
            <a:pPr marL="12700">
              <a:lnSpc>
                <a:spcPct val="100000"/>
              </a:lnSpc>
              <a:spcBef>
                <a:spcPts val="85"/>
              </a:spcBef>
            </a:pPr>
            <a:r>
              <a:rPr sz="850" spc="5" dirty="0">
                <a:solidFill>
                  <a:srgbClr val="FFFFFF"/>
                </a:solidFill>
                <a:latin typeface="Trebuchet MS"/>
                <a:cs typeface="Trebuchet MS"/>
              </a:rPr>
              <a:t>Bengaluru 560001,</a:t>
            </a:r>
            <a:r>
              <a:rPr sz="850" spc="-25"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85"/>
              </a:spcBef>
            </a:pPr>
            <a:r>
              <a:rPr sz="850" spc="5" dirty="0">
                <a:solidFill>
                  <a:srgbClr val="FFFFFF"/>
                </a:solidFill>
                <a:latin typeface="Trebuchet MS"/>
                <a:cs typeface="Trebuchet MS"/>
              </a:rPr>
              <a:t>Tel: +91 80 3041</a:t>
            </a:r>
            <a:r>
              <a:rPr sz="850" spc="-50" dirty="0">
                <a:solidFill>
                  <a:srgbClr val="FFFFFF"/>
                </a:solidFill>
                <a:latin typeface="Trebuchet MS"/>
                <a:cs typeface="Trebuchet MS"/>
              </a:rPr>
              <a:t> </a:t>
            </a:r>
            <a:r>
              <a:rPr sz="850" dirty="0">
                <a:solidFill>
                  <a:srgbClr val="FFFFFF"/>
                </a:solidFill>
                <a:latin typeface="Trebuchet MS"/>
                <a:cs typeface="Trebuchet MS"/>
              </a:rPr>
              <a:t>0000</a:t>
            </a:r>
            <a:endParaRPr sz="850">
              <a:latin typeface="Trebuchet MS"/>
              <a:cs typeface="Trebuchet MS"/>
            </a:endParaRPr>
          </a:p>
        </p:txBody>
      </p:sp>
      <p:sp>
        <p:nvSpPr>
          <p:cNvPr id="5" name="object 5"/>
          <p:cNvSpPr txBox="1"/>
          <p:nvPr/>
        </p:nvSpPr>
        <p:spPr>
          <a:xfrm>
            <a:off x="3594608" y="2575661"/>
            <a:ext cx="1242695" cy="727075"/>
          </a:xfrm>
          <a:prstGeom prst="rect">
            <a:avLst/>
          </a:prstGeom>
        </p:spPr>
        <p:txBody>
          <a:bodyPr vert="horz" wrap="square" lIns="0" tIns="22860" rIns="0" bIns="0" rtlCol="0">
            <a:spAutoFit/>
          </a:bodyPr>
          <a:lstStyle/>
          <a:p>
            <a:pPr marL="12700">
              <a:lnSpc>
                <a:spcPct val="100000"/>
              </a:lnSpc>
              <a:spcBef>
                <a:spcPts val="180"/>
              </a:spcBef>
            </a:pPr>
            <a:r>
              <a:rPr sz="850" dirty="0">
                <a:solidFill>
                  <a:srgbClr val="FFFFFF"/>
                </a:solidFill>
                <a:latin typeface="Trebuchet MS"/>
                <a:cs typeface="Trebuchet MS"/>
              </a:rPr>
              <a:t>Kolkata</a:t>
            </a:r>
            <a:endParaRPr sz="850">
              <a:latin typeface="Trebuchet MS"/>
              <a:cs typeface="Trebuchet MS"/>
            </a:endParaRPr>
          </a:p>
          <a:p>
            <a:pPr marL="12700" marR="5080">
              <a:lnSpc>
                <a:spcPct val="108200"/>
              </a:lnSpc>
            </a:pPr>
            <a:r>
              <a:rPr sz="850" dirty="0">
                <a:solidFill>
                  <a:srgbClr val="FFFFFF"/>
                </a:solidFill>
                <a:latin typeface="Trebuchet MS"/>
                <a:cs typeface="Trebuchet MS"/>
              </a:rPr>
              <a:t>Floor </a:t>
            </a:r>
            <a:r>
              <a:rPr sz="850" spc="5" dirty="0">
                <a:solidFill>
                  <a:srgbClr val="FFFFFF"/>
                </a:solidFill>
                <a:latin typeface="Trebuchet MS"/>
                <a:cs typeface="Trebuchet MS"/>
              </a:rPr>
              <a:t>4, Duckback House  41, Shakespeare</a:t>
            </a:r>
            <a:r>
              <a:rPr sz="850" spc="-20" dirty="0">
                <a:solidFill>
                  <a:srgbClr val="FFFFFF"/>
                </a:solidFill>
                <a:latin typeface="Trebuchet MS"/>
                <a:cs typeface="Trebuchet MS"/>
              </a:rPr>
              <a:t> </a:t>
            </a:r>
            <a:r>
              <a:rPr sz="850" dirty="0">
                <a:solidFill>
                  <a:srgbClr val="FFFFFF"/>
                </a:solidFill>
                <a:latin typeface="Trebuchet MS"/>
                <a:cs typeface="Trebuchet MS"/>
              </a:rPr>
              <a:t>Sarani</a:t>
            </a:r>
            <a:endParaRPr sz="850">
              <a:latin typeface="Trebuchet MS"/>
              <a:cs typeface="Trebuchet MS"/>
            </a:endParaRPr>
          </a:p>
          <a:p>
            <a:pPr marL="12700">
              <a:lnSpc>
                <a:spcPct val="100000"/>
              </a:lnSpc>
              <a:spcBef>
                <a:spcPts val="85"/>
              </a:spcBef>
            </a:pPr>
            <a:r>
              <a:rPr sz="850" dirty="0">
                <a:solidFill>
                  <a:srgbClr val="FFFFFF"/>
                </a:solidFill>
                <a:latin typeface="Trebuchet MS"/>
                <a:cs typeface="Trebuchet MS"/>
              </a:rPr>
              <a:t>Kolkata </a:t>
            </a:r>
            <a:r>
              <a:rPr sz="850" spc="5" dirty="0">
                <a:solidFill>
                  <a:srgbClr val="FFFFFF"/>
                </a:solidFill>
                <a:latin typeface="Trebuchet MS"/>
                <a:cs typeface="Trebuchet MS"/>
              </a:rPr>
              <a:t>700017,</a:t>
            </a:r>
            <a:r>
              <a:rPr sz="850" spc="-45"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Tel: </a:t>
            </a:r>
            <a:r>
              <a:rPr sz="850" spc="5" dirty="0">
                <a:solidFill>
                  <a:srgbClr val="FFFFFF"/>
                </a:solidFill>
                <a:latin typeface="Trebuchet MS"/>
                <a:cs typeface="Trebuchet MS"/>
              </a:rPr>
              <a:t>+91 33 4600</a:t>
            </a:r>
            <a:r>
              <a:rPr sz="850" spc="-114" dirty="0">
                <a:solidFill>
                  <a:srgbClr val="FFFFFF"/>
                </a:solidFill>
                <a:latin typeface="Trebuchet MS"/>
                <a:cs typeface="Trebuchet MS"/>
              </a:rPr>
              <a:t> </a:t>
            </a:r>
            <a:r>
              <a:rPr sz="850" spc="5" dirty="0">
                <a:solidFill>
                  <a:srgbClr val="FFFFFF"/>
                </a:solidFill>
                <a:latin typeface="Trebuchet MS"/>
                <a:cs typeface="Trebuchet MS"/>
              </a:rPr>
              <a:t>3505</a:t>
            </a:r>
            <a:endParaRPr sz="850">
              <a:latin typeface="Trebuchet MS"/>
              <a:cs typeface="Trebuchet MS"/>
            </a:endParaRPr>
          </a:p>
        </p:txBody>
      </p:sp>
      <p:sp>
        <p:nvSpPr>
          <p:cNvPr id="6" name="object 6"/>
          <p:cNvSpPr txBox="1"/>
          <p:nvPr/>
        </p:nvSpPr>
        <p:spPr>
          <a:xfrm>
            <a:off x="3594608" y="1444599"/>
            <a:ext cx="1876425" cy="711835"/>
          </a:xfrm>
          <a:prstGeom prst="rect">
            <a:avLst/>
          </a:prstGeom>
        </p:spPr>
        <p:txBody>
          <a:bodyPr vert="horz" wrap="square" lIns="0" tIns="26034" rIns="0" bIns="0" rtlCol="0">
            <a:spAutoFit/>
          </a:bodyPr>
          <a:lstStyle/>
          <a:p>
            <a:pPr marL="12700">
              <a:lnSpc>
                <a:spcPct val="100000"/>
              </a:lnSpc>
              <a:spcBef>
                <a:spcPts val="204"/>
              </a:spcBef>
            </a:pPr>
            <a:r>
              <a:rPr sz="850" spc="10" dirty="0">
                <a:solidFill>
                  <a:srgbClr val="FFFFFF"/>
                </a:solidFill>
                <a:latin typeface="Trebuchet MS"/>
                <a:cs typeface="Trebuchet MS"/>
              </a:rPr>
              <a:t>Chennai </a:t>
            </a:r>
            <a:r>
              <a:rPr sz="850" spc="5" dirty="0">
                <a:solidFill>
                  <a:srgbClr val="FFFFFF"/>
                </a:solidFill>
                <a:latin typeface="Trebuchet MS"/>
                <a:cs typeface="Trebuchet MS"/>
              </a:rPr>
              <a:t>– </a:t>
            </a:r>
            <a:r>
              <a:rPr sz="850" spc="-5" dirty="0">
                <a:solidFill>
                  <a:srgbClr val="FFFFFF"/>
                </a:solidFill>
                <a:latin typeface="Trebuchet MS"/>
                <a:cs typeface="Trebuchet MS"/>
              </a:rPr>
              <a:t>Office</a:t>
            </a:r>
            <a:r>
              <a:rPr sz="850" spc="40" dirty="0">
                <a:solidFill>
                  <a:srgbClr val="FFFFFF"/>
                </a:solidFill>
                <a:latin typeface="Trebuchet MS"/>
                <a:cs typeface="Trebuchet MS"/>
              </a:rPr>
              <a:t> </a:t>
            </a:r>
            <a:r>
              <a:rPr sz="850" spc="5" dirty="0">
                <a:solidFill>
                  <a:srgbClr val="FFFFFF"/>
                </a:solidFill>
                <a:latin typeface="Trebuchet MS"/>
                <a:cs typeface="Trebuchet MS"/>
              </a:rPr>
              <a:t>1</a:t>
            </a:r>
            <a:endParaRPr sz="850">
              <a:latin typeface="Trebuchet MS"/>
              <a:cs typeface="Trebuchet MS"/>
            </a:endParaRPr>
          </a:p>
          <a:p>
            <a:pPr marL="12700" marR="5080">
              <a:lnSpc>
                <a:spcPct val="102400"/>
              </a:lnSpc>
              <a:spcBef>
                <a:spcPts val="80"/>
              </a:spcBef>
            </a:pPr>
            <a:r>
              <a:rPr sz="850" dirty="0">
                <a:solidFill>
                  <a:srgbClr val="FFFFFF"/>
                </a:solidFill>
                <a:latin typeface="Trebuchet MS"/>
                <a:cs typeface="Trebuchet MS"/>
              </a:rPr>
              <a:t>No. </a:t>
            </a:r>
            <a:r>
              <a:rPr sz="850" spc="5" dirty="0">
                <a:solidFill>
                  <a:srgbClr val="FFFFFF"/>
                </a:solidFill>
                <a:latin typeface="Trebuchet MS"/>
                <a:cs typeface="Trebuchet MS"/>
              </a:rPr>
              <a:t>443 &amp; 445, </a:t>
            </a:r>
            <a:r>
              <a:rPr sz="850" dirty="0">
                <a:solidFill>
                  <a:srgbClr val="FFFFFF"/>
                </a:solidFill>
                <a:latin typeface="Trebuchet MS"/>
                <a:cs typeface="Trebuchet MS"/>
              </a:rPr>
              <a:t>Floor </a:t>
            </a:r>
            <a:r>
              <a:rPr sz="850" spc="5" dirty="0">
                <a:solidFill>
                  <a:srgbClr val="FFFFFF"/>
                </a:solidFill>
                <a:latin typeface="Trebuchet MS"/>
                <a:cs typeface="Trebuchet MS"/>
              </a:rPr>
              <a:t>5, Main </a:t>
            </a:r>
            <a:r>
              <a:rPr sz="850" dirty="0">
                <a:solidFill>
                  <a:srgbClr val="FFFFFF"/>
                </a:solidFill>
                <a:latin typeface="Trebuchet MS"/>
                <a:cs typeface="Trebuchet MS"/>
              </a:rPr>
              <a:t>Building  </a:t>
            </a:r>
            <a:r>
              <a:rPr sz="850" spc="5" dirty="0">
                <a:solidFill>
                  <a:srgbClr val="FFFFFF"/>
                </a:solidFill>
                <a:latin typeface="Trebuchet MS"/>
                <a:cs typeface="Trebuchet MS"/>
              </a:rPr>
              <a:t>Guna Complex, Mount </a:t>
            </a:r>
            <a:r>
              <a:rPr sz="850" dirty="0">
                <a:solidFill>
                  <a:srgbClr val="FFFFFF"/>
                </a:solidFill>
                <a:latin typeface="Trebuchet MS"/>
                <a:cs typeface="Trebuchet MS"/>
              </a:rPr>
              <a:t>Road,  </a:t>
            </a:r>
            <a:r>
              <a:rPr sz="850" spc="5" dirty="0">
                <a:solidFill>
                  <a:srgbClr val="FFFFFF"/>
                </a:solidFill>
                <a:latin typeface="Trebuchet MS"/>
                <a:cs typeface="Trebuchet MS"/>
              </a:rPr>
              <a:t>Teynampet, Chennai, 600 018,</a:t>
            </a:r>
            <a:r>
              <a:rPr sz="850" spc="-10"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40"/>
              </a:spcBef>
            </a:pPr>
            <a:r>
              <a:rPr sz="850" spc="5" dirty="0">
                <a:solidFill>
                  <a:srgbClr val="FFFFFF"/>
                </a:solidFill>
                <a:latin typeface="Trebuchet MS"/>
                <a:cs typeface="Trebuchet MS"/>
              </a:rPr>
              <a:t>Tel: </a:t>
            </a:r>
            <a:r>
              <a:rPr sz="850" u="sng" spc="5" dirty="0">
                <a:solidFill>
                  <a:srgbClr val="FFFFFF"/>
                </a:solidFill>
                <a:uFill>
                  <a:solidFill>
                    <a:srgbClr val="FFFFFF"/>
                  </a:solidFill>
                </a:uFill>
                <a:latin typeface="Trebuchet MS"/>
                <a:cs typeface="Trebuchet MS"/>
              </a:rPr>
              <a:t>+91 44 3001</a:t>
            </a:r>
            <a:r>
              <a:rPr sz="850" u="sng" spc="-50" dirty="0">
                <a:solidFill>
                  <a:srgbClr val="FFFFFF"/>
                </a:solidFill>
                <a:uFill>
                  <a:solidFill>
                    <a:srgbClr val="FFFFFF"/>
                  </a:solidFill>
                </a:uFill>
                <a:latin typeface="Trebuchet MS"/>
                <a:cs typeface="Trebuchet MS"/>
              </a:rPr>
              <a:t> </a:t>
            </a:r>
            <a:r>
              <a:rPr sz="850" u="sng" dirty="0">
                <a:solidFill>
                  <a:srgbClr val="FFFFFF"/>
                </a:solidFill>
                <a:uFill>
                  <a:solidFill>
                    <a:srgbClr val="FFFFFF"/>
                  </a:solidFill>
                </a:uFill>
                <a:latin typeface="Trebuchet MS"/>
                <a:cs typeface="Trebuchet MS"/>
              </a:rPr>
              <a:t>0200</a:t>
            </a:r>
            <a:endParaRPr sz="850">
              <a:latin typeface="Trebuchet MS"/>
              <a:cs typeface="Trebuchet MS"/>
            </a:endParaRPr>
          </a:p>
        </p:txBody>
      </p:sp>
      <p:sp>
        <p:nvSpPr>
          <p:cNvPr id="7" name="object 7"/>
          <p:cNvSpPr txBox="1"/>
          <p:nvPr/>
        </p:nvSpPr>
        <p:spPr>
          <a:xfrm>
            <a:off x="6940422" y="2578074"/>
            <a:ext cx="1813560" cy="727075"/>
          </a:xfrm>
          <a:prstGeom prst="rect">
            <a:avLst/>
          </a:prstGeom>
        </p:spPr>
        <p:txBody>
          <a:bodyPr vert="horz" wrap="square" lIns="0" tIns="22860" rIns="0" bIns="0" rtlCol="0">
            <a:spAutoFit/>
          </a:bodyPr>
          <a:lstStyle/>
          <a:p>
            <a:pPr marL="12700">
              <a:lnSpc>
                <a:spcPct val="100000"/>
              </a:lnSpc>
              <a:spcBef>
                <a:spcPts val="180"/>
              </a:spcBef>
            </a:pPr>
            <a:r>
              <a:rPr sz="850" spc="5" dirty="0">
                <a:solidFill>
                  <a:srgbClr val="FFFFFF"/>
                </a:solidFill>
                <a:latin typeface="Trebuchet MS"/>
                <a:cs typeface="Trebuchet MS"/>
              </a:rPr>
              <a:t>Mumbai - </a:t>
            </a:r>
            <a:r>
              <a:rPr sz="850" spc="-5" dirty="0">
                <a:solidFill>
                  <a:srgbClr val="FFFFFF"/>
                </a:solidFill>
                <a:latin typeface="Trebuchet MS"/>
                <a:cs typeface="Trebuchet MS"/>
              </a:rPr>
              <a:t>Office</a:t>
            </a:r>
            <a:r>
              <a:rPr sz="850" spc="50" dirty="0">
                <a:solidFill>
                  <a:srgbClr val="FFFFFF"/>
                </a:solidFill>
                <a:latin typeface="Trebuchet MS"/>
                <a:cs typeface="Trebuchet MS"/>
              </a:rPr>
              <a:t> </a:t>
            </a:r>
            <a:r>
              <a:rPr sz="850" spc="5" dirty="0">
                <a:solidFill>
                  <a:srgbClr val="FFFFFF"/>
                </a:solidFill>
                <a:latin typeface="Trebuchet MS"/>
                <a:cs typeface="Trebuchet MS"/>
              </a:rPr>
              <a:t>1</a:t>
            </a:r>
            <a:endParaRPr sz="850" dirty="0">
              <a:latin typeface="Trebuchet MS"/>
              <a:cs typeface="Trebuchet MS"/>
            </a:endParaRPr>
          </a:p>
          <a:p>
            <a:pPr marL="12700" marR="5080">
              <a:lnSpc>
                <a:spcPct val="108200"/>
              </a:lnSpc>
            </a:pPr>
            <a:r>
              <a:rPr sz="850" spc="5" dirty="0">
                <a:solidFill>
                  <a:srgbClr val="FFFFFF"/>
                </a:solidFill>
                <a:latin typeface="Trebuchet MS"/>
                <a:cs typeface="Trebuchet MS"/>
              </a:rPr>
              <a:t>The Ruby, Level 9, </a:t>
            </a:r>
            <a:r>
              <a:rPr sz="850" dirty="0">
                <a:solidFill>
                  <a:srgbClr val="FFFFFF"/>
                </a:solidFill>
                <a:latin typeface="Trebuchet MS"/>
                <a:cs typeface="Trebuchet MS"/>
              </a:rPr>
              <a:t>North </a:t>
            </a:r>
            <a:r>
              <a:rPr sz="850" spc="10" dirty="0">
                <a:solidFill>
                  <a:srgbClr val="FFFFFF"/>
                </a:solidFill>
                <a:latin typeface="Trebuchet MS"/>
                <a:cs typeface="Trebuchet MS"/>
              </a:rPr>
              <a:t>West </a:t>
            </a:r>
            <a:r>
              <a:rPr sz="850" spc="5" dirty="0">
                <a:solidFill>
                  <a:srgbClr val="FFFFFF"/>
                </a:solidFill>
                <a:latin typeface="Trebuchet MS"/>
                <a:cs typeface="Trebuchet MS"/>
              </a:rPr>
              <a:t>Wing  </a:t>
            </a:r>
            <a:r>
              <a:rPr sz="850" dirty="0">
                <a:solidFill>
                  <a:srgbClr val="FFFFFF"/>
                </a:solidFill>
                <a:latin typeface="Trebuchet MS"/>
                <a:cs typeface="Trebuchet MS"/>
              </a:rPr>
              <a:t>Senapati Bapat </a:t>
            </a:r>
            <a:r>
              <a:rPr lang="en-IN" sz="850" spc="5" dirty="0">
                <a:solidFill>
                  <a:srgbClr val="FFFFFF"/>
                </a:solidFill>
                <a:latin typeface="Trebuchet MS"/>
                <a:cs typeface="Trebuchet MS"/>
              </a:rPr>
              <a:t>March</a:t>
            </a:r>
            <a:r>
              <a:rPr sz="850" spc="5" dirty="0">
                <a:solidFill>
                  <a:srgbClr val="FFFFFF"/>
                </a:solidFill>
                <a:latin typeface="Trebuchet MS"/>
                <a:cs typeface="Trebuchet MS"/>
              </a:rPr>
              <a:t>g, </a:t>
            </a:r>
            <a:r>
              <a:rPr sz="850" dirty="0">
                <a:solidFill>
                  <a:srgbClr val="FFFFFF"/>
                </a:solidFill>
                <a:latin typeface="Trebuchet MS"/>
                <a:cs typeface="Trebuchet MS"/>
              </a:rPr>
              <a:t>Dadar </a:t>
            </a:r>
            <a:r>
              <a:rPr sz="850" spc="5" dirty="0">
                <a:solidFill>
                  <a:srgbClr val="FFFFFF"/>
                </a:solidFill>
                <a:latin typeface="Trebuchet MS"/>
                <a:cs typeface="Trebuchet MS"/>
              </a:rPr>
              <a:t>(W)  Mumbai 400028,</a:t>
            </a:r>
            <a:r>
              <a:rPr sz="850" spc="-35" dirty="0">
                <a:solidFill>
                  <a:srgbClr val="FFFFFF"/>
                </a:solidFill>
                <a:latin typeface="Trebuchet MS"/>
                <a:cs typeface="Trebuchet MS"/>
              </a:rPr>
              <a:t> </a:t>
            </a:r>
            <a:r>
              <a:rPr sz="850" dirty="0">
                <a:solidFill>
                  <a:srgbClr val="FFFFFF"/>
                </a:solidFill>
                <a:latin typeface="Trebuchet MS"/>
                <a:cs typeface="Trebuchet MS"/>
              </a:rPr>
              <a:t>INDIA</a:t>
            </a:r>
            <a:endParaRPr sz="850" dirty="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Tel: </a:t>
            </a:r>
            <a:r>
              <a:rPr sz="850" spc="5" dirty="0">
                <a:solidFill>
                  <a:srgbClr val="FFFFFF"/>
                </a:solidFill>
                <a:latin typeface="Trebuchet MS"/>
                <a:cs typeface="Trebuchet MS"/>
              </a:rPr>
              <a:t>+91 22 3332</a:t>
            </a:r>
            <a:r>
              <a:rPr sz="850" spc="-114" dirty="0">
                <a:solidFill>
                  <a:srgbClr val="FFFFFF"/>
                </a:solidFill>
                <a:latin typeface="Trebuchet MS"/>
                <a:cs typeface="Trebuchet MS"/>
              </a:rPr>
              <a:t> </a:t>
            </a:r>
            <a:r>
              <a:rPr sz="850" spc="5" dirty="0">
                <a:solidFill>
                  <a:srgbClr val="FFFFFF"/>
                </a:solidFill>
                <a:latin typeface="Trebuchet MS"/>
                <a:cs typeface="Trebuchet MS"/>
              </a:rPr>
              <a:t>1600</a:t>
            </a:r>
            <a:endParaRPr sz="850" dirty="0">
              <a:latin typeface="Trebuchet MS"/>
              <a:cs typeface="Trebuchet MS"/>
            </a:endParaRPr>
          </a:p>
        </p:txBody>
      </p:sp>
      <p:sp>
        <p:nvSpPr>
          <p:cNvPr id="8" name="object 8"/>
          <p:cNvSpPr txBox="1"/>
          <p:nvPr/>
        </p:nvSpPr>
        <p:spPr>
          <a:xfrm>
            <a:off x="6940422" y="1464666"/>
            <a:ext cx="1580515" cy="727075"/>
          </a:xfrm>
          <a:prstGeom prst="rect">
            <a:avLst/>
          </a:prstGeom>
        </p:spPr>
        <p:txBody>
          <a:bodyPr vert="horz" wrap="square" lIns="0" tIns="22860" rIns="0" bIns="0" rtlCol="0">
            <a:spAutoFit/>
          </a:bodyPr>
          <a:lstStyle/>
          <a:p>
            <a:pPr marL="12700">
              <a:lnSpc>
                <a:spcPct val="100000"/>
              </a:lnSpc>
              <a:spcBef>
                <a:spcPts val="180"/>
              </a:spcBef>
            </a:pPr>
            <a:r>
              <a:rPr sz="850" spc="10" dirty="0">
                <a:solidFill>
                  <a:srgbClr val="FFFFFF"/>
                </a:solidFill>
                <a:latin typeface="Trebuchet MS"/>
                <a:cs typeface="Trebuchet MS"/>
              </a:rPr>
              <a:t>Chennai </a:t>
            </a:r>
            <a:r>
              <a:rPr sz="850" spc="5" dirty="0">
                <a:solidFill>
                  <a:srgbClr val="FFFFFF"/>
                </a:solidFill>
                <a:latin typeface="Trebuchet MS"/>
                <a:cs typeface="Trebuchet MS"/>
              </a:rPr>
              <a:t>– </a:t>
            </a:r>
            <a:r>
              <a:rPr sz="850" spc="-5" dirty="0">
                <a:solidFill>
                  <a:srgbClr val="FFFFFF"/>
                </a:solidFill>
                <a:latin typeface="Trebuchet MS"/>
                <a:cs typeface="Trebuchet MS"/>
              </a:rPr>
              <a:t>Office</a:t>
            </a:r>
            <a:r>
              <a:rPr sz="850" spc="40" dirty="0">
                <a:solidFill>
                  <a:srgbClr val="FFFFFF"/>
                </a:solidFill>
                <a:latin typeface="Trebuchet MS"/>
                <a:cs typeface="Trebuchet MS"/>
              </a:rPr>
              <a:t> </a:t>
            </a:r>
            <a:r>
              <a:rPr sz="850" spc="5" dirty="0">
                <a:solidFill>
                  <a:srgbClr val="FFFFFF"/>
                </a:solidFill>
                <a:latin typeface="Trebuchet MS"/>
                <a:cs typeface="Trebuchet MS"/>
              </a:rPr>
              <a:t>2</a:t>
            </a:r>
            <a:endParaRPr sz="850">
              <a:latin typeface="Trebuchet MS"/>
              <a:cs typeface="Trebuchet MS"/>
            </a:endParaRPr>
          </a:p>
          <a:p>
            <a:pPr marL="12700" marR="5080">
              <a:lnSpc>
                <a:spcPct val="108200"/>
              </a:lnSpc>
            </a:pPr>
            <a:r>
              <a:rPr sz="850" dirty="0">
                <a:solidFill>
                  <a:srgbClr val="FFFFFF"/>
                </a:solidFill>
                <a:latin typeface="Trebuchet MS"/>
                <a:cs typeface="Trebuchet MS"/>
              </a:rPr>
              <a:t>Floor </a:t>
            </a:r>
            <a:r>
              <a:rPr sz="850" spc="5" dirty="0">
                <a:solidFill>
                  <a:srgbClr val="FFFFFF"/>
                </a:solidFill>
                <a:latin typeface="Trebuchet MS"/>
                <a:cs typeface="Trebuchet MS"/>
              </a:rPr>
              <a:t>1, Tower </a:t>
            </a:r>
            <a:r>
              <a:rPr sz="850" spc="10" dirty="0">
                <a:solidFill>
                  <a:srgbClr val="FFFFFF"/>
                </a:solidFill>
                <a:latin typeface="Trebuchet MS"/>
                <a:cs typeface="Trebuchet MS"/>
              </a:rPr>
              <a:t>C, Tek </a:t>
            </a:r>
            <a:r>
              <a:rPr sz="850" spc="5" dirty="0">
                <a:solidFill>
                  <a:srgbClr val="FFFFFF"/>
                </a:solidFill>
                <a:latin typeface="Trebuchet MS"/>
                <a:cs typeface="Trebuchet MS"/>
              </a:rPr>
              <a:t>Meadows  </a:t>
            </a:r>
            <a:r>
              <a:rPr sz="850" dirty="0">
                <a:solidFill>
                  <a:srgbClr val="FFFFFF"/>
                </a:solidFill>
                <a:latin typeface="Trebuchet MS"/>
                <a:cs typeface="Trebuchet MS"/>
              </a:rPr>
              <a:t>No. </a:t>
            </a:r>
            <a:r>
              <a:rPr sz="850" spc="5" dirty="0">
                <a:solidFill>
                  <a:srgbClr val="FFFFFF"/>
                </a:solidFill>
                <a:latin typeface="Trebuchet MS"/>
                <a:cs typeface="Trebuchet MS"/>
              </a:rPr>
              <a:t>51,</a:t>
            </a:r>
            <a:r>
              <a:rPr sz="850" spc="15" dirty="0">
                <a:solidFill>
                  <a:srgbClr val="FFFFFF"/>
                </a:solidFill>
                <a:latin typeface="Trebuchet MS"/>
                <a:cs typeface="Trebuchet MS"/>
              </a:rPr>
              <a:t> </a:t>
            </a:r>
            <a:r>
              <a:rPr sz="850" spc="5" dirty="0">
                <a:solidFill>
                  <a:srgbClr val="FFFFFF"/>
                </a:solidFill>
                <a:latin typeface="Trebuchet MS"/>
                <a:cs typeface="Trebuchet MS"/>
              </a:rPr>
              <a:t>Sholinganallur</a:t>
            </a:r>
            <a:endParaRPr sz="85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Chennai </a:t>
            </a:r>
            <a:r>
              <a:rPr sz="850" spc="5" dirty="0">
                <a:solidFill>
                  <a:srgbClr val="FFFFFF"/>
                </a:solidFill>
                <a:latin typeface="Trebuchet MS"/>
                <a:cs typeface="Trebuchet MS"/>
              </a:rPr>
              <a:t>600119,</a:t>
            </a:r>
            <a:r>
              <a:rPr sz="850" spc="-110"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85"/>
              </a:spcBef>
            </a:pPr>
            <a:r>
              <a:rPr sz="850" spc="5" dirty="0">
                <a:solidFill>
                  <a:srgbClr val="FFFFFF"/>
                </a:solidFill>
                <a:latin typeface="Trebuchet MS"/>
                <a:cs typeface="Trebuchet MS"/>
              </a:rPr>
              <a:t>Tel: +91 44 3001</a:t>
            </a:r>
            <a:r>
              <a:rPr sz="850" spc="-50" dirty="0">
                <a:solidFill>
                  <a:srgbClr val="FFFFFF"/>
                </a:solidFill>
                <a:latin typeface="Trebuchet MS"/>
                <a:cs typeface="Trebuchet MS"/>
              </a:rPr>
              <a:t> </a:t>
            </a:r>
            <a:r>
              <a:rPr sz="850" dirty="0">
                <a:solidFill>
                  <a:srgbClr val="FFFFFF"/>
                </a:solidFill>
                <a:latin typeface="Trebuchet MS"/>
                <a:cs typeface="Trebuchet MS"/>
              </a:rPr>
              <a:t>0200</a:t>
            </a:r>
            <a:endParaRPr sz="850">
              <a:latin typeface="Trebuchet MS"/>
              <a:cs typeface="Trebuchet MS"/>
            </a:endParaRPr>
          </a:p>
        </p:txBody>
      </p:sp>
      <p:sp>
        <p:nvSpPr>
          <p:cNvPr id="9" name="object 9"/>
          <p:cNvSpPr txBox="1"/>
          <p:nvPr/>
        </p:nvSpPr>
        <p:spPr>
          <a:xfrm>
            <a:off x="539902" y="3591862"/>
            <a:ext cx="1851025" cy="727075"/>
          </a:xfrm>
          <a:prstGeom prst="rect">
            <a:avLst/>
          </a:prstGeom>
        </p:spPr>
        <p:txBody>
          <a:bodyPr vert="horz" wrap="square" lIns="0" tIns="22225" rIns="0" bIns="0" rtlCol="0">
            <a:spAutoFit/>
          </a:bodyPr>
          <a:lstStyle/>
          <a:p>
            <a:pPr marL="12700">
              <a:lnSpc>
                <a:spcPct val="100000"/>
              </a:lnSpc>
              <a:spcBef>
                <a:spcPts val="175"/>
              </a:spcBef>
            </a:pPr>
            <a:r>
              <a:rPr sz="850" spc="5" dirty="0">
                <a:solidFill>
                  <a:srgbClr val="FFFFFF"/>
                </a:solidFill>
                <a:latin typeface="Trebuchet MS"/>
                <a:cs typeface="Trebuchet MS"/>
              </a:rPr>
              <a:t>Mumbai - </a:t>
            </a:r>
            <a:r>
              <a:rPr sz="850" spc="-5" dirty="0">
                <a:solidFill>
                  <a:srgbClr val="FFFFFF"/>
                </a:solidFill>
                <a:latin typeface="Trebuchet MS"/>
                <a:cs typeface="Trebuchet MS"/>
              </a:rPr>
              <a:t>Office</a:t>
            </a:r>
            <a:r>
              <a:rPr sz="850" spc="50" dirty="0">
                <a:solidFill>
                  <a:srgbClr val="FFFFFF"/>
                </a:solidFill>
                <a:latin typeface="Trebuchet MS"/>
                <a:cs typeface="Trebuchet MS"/>
              </a:rPr>
              <a:t> </a:t>
            </a:r>
            <a:r>
              <a:rPr sz="850" spc="5" dirty="0">
                <a:solidFill>
                  <a:srgbClr val="FFFFFF"/>
                </a:solidFill>
                <a:latin typeface="Trebuchet MS"/>
                <a:cs typeface="Trebuchet MS"/>
              </a:rPr>
              <a:t>2</a:t>
            </a:r>
            <a:endParaRPr sz="850">
              <a:latin typeface="Trebuchet MS"/>
              <a:cs typeface="Trebuchet MS"/>
            </a:endParaRPr>
          </a:p>
          <a:p>
            <a:pPr marL="12700">
              <a:lnSpc>
                <a:spcPct val="100000"/>
              </a:lnSpc>
              <a:spcBef>
                <a:spcPts val="85"/>
              </a:spcBef>
            </a:pPr>
            <a:r>
              <a:rPr sz="850" dirty="0">
                <a:solidFill>
                  <a:srgbClr val="FFFFFF"/>
                </a:solidFill>
                <a:latin typeface="Trebuchet MS"/>
                <a:cs typeface="Trebuchet MS"/>
              </a:rPr>
              <a:t>Floor 2, </a:t>
            </a:r>
            <a:r>
              <a:rPr sz="850" spc="5" dirty="0">
                <a:solidFill>
                  <a:srgbClr val="FFFFFF"/>
                </a:solidFill>
                <a:latin typeface="Trebuchet MS"/>
                <a:cs typeface="Trebuchet MS"/>
              </a:rPr>
              <a:t>Enterprise</a:t>
            </a:r>
            <a:r>
              <a:rPr sz="850" spc="55" dirty="0">
                <a:solidFill>
                  <a:srgbClr val="FFFFFF"/>
                </a:solidFill>
                <a:latin typeface="Trebuchet MS"/>
                <a:cs typeface="Trebuchet MS"/>
              </a:rPr>
              <a:t> </a:t>
            </a:r>
            <a:r>
              <a:rPr sz="850" spc="5" dirty="0">
                <a:solidFill>
                  <a:srgbClr val="FFFFFF"/>
                </a:solidFill>
                <a:latin typeface="Trebuchet MS"/>
                <a:cs typeface="Trebuchet MS"/>
              </a:rPr>
              <a:t>Centre</a:t>
            </a:r>
            <a:endParaRPr sz="850">
              <a:latin typeface="Trebuchet MS"/>
              <a:cs typeface="Trebuchet MS"/>
            </a:endParaRPr>
          </a:p>
          <a:p>
            <a:pPr marL="12700" marR="5080">
              <a:lnSpc>
                <a:spcPct val="108200"/>
              </a:lnSpc>
              <a:spcBef>
                <a:spcPts val="5"/>
              </a:spcBef>
            </a:pPr>
            <a:r>
              <a:rPr sz="850" spc="5" dirty="0">
                <a:solidFill>
                  <a:srgbClr val="FFFFFF"/>
                </a:solidFill>
                <a:latin typeface="Trebuchet MS"/>
                <a:cs typeface="Trebuchet MS"/>
              </a:rPr>
              <a:t>Nehru </a:t>
            </a:r>
            <a:r>
              <a:rPr sz="850" dirty="0">
                <a:solidFill>
                  <a:srgbClr val="FFFFFF"/>
                </a:solidFill>
                <a:latin typeface="Trebuchet MS"/>
                <a:cs typeface="Trebuchet MS"/>
              </a:rPr>
              <a:t>Road, </a:t>
            </a:r>
            <a:r>
              <a:rPr sz="850" spc="5" dirty="0">
                <a:solidFill>
                  <a:srgbClr val="FFFFFF"/>
                </a:solidFill>
                <a:latin typeface="Trebuchet MS"/>
                <a:cs typeface="Trebuchet MS"/>
              </a:rPr>
              <a:t>Near </a:t>
            </a:r>
            <a:r>
              <a:rPr sz="850" dirty="0">
                <a:solidFill>
                  <a:srgbClr val="FFFFFF"/>
                </a:solidFill>
                <a:latin typeface="Trebuchet MS"/>
                <a:cs typeface="Trebuchet MS"/>
              </a:rPr>
              <a:t>Domestic Airport  Vile </a:t>
            </a:r>
            <a:r>
              <a:rPr sz="850" spc="5" dirty="0">
                <a:solidFill>
                  <a:srgbClr val="FFFFFF"/>
                </a:solidFill>
                <a:latin typeface="Trebuchet MS"/>
                <a:cs typeface="Trebuchet MS"/>
              </a:rPr>
              <a:t>Parle </a:t>
            </a:r>
            <a:r>
              <a:rPr sz="850" spc="-5" dirty="0">
                <a:solidFill>
                  <a:srgbClr val="FFFFFF"/>
                </a:solidFill>
                <a:latin typeface="Trebuchet MS"/>
                <a:cs typeface="Trebuchet MS"/>
              </a:rPr>
              <a:t>(E), </a:t>
            </a:r>
            <a:r>
              <a:rPr sz="850" spc="5" dirty="0">
                <a:solidFill>
                  <a:srgbClr val="FFFFFF"/>
                </a:solidFill>
                <a:latin typeface="Trebuchet MS"/>
                <a:cs typeface="Trebuchet MS"/>
              </a:rPr>
              <a:t>Mumbai 400099, </a:t>
            </a:r>
            <a:r>
              <a:rPr sz="850" dirty="0">
                <a:solidFill>
                  <a:srgbClr val="FFFFFF"/>
                </a:solidFill>
                <a:latin typeface="Trebuchet MS"/>
                <a:cs typeface="Trebuchet MS"/>
              </a:rPr>
              <a:t>INDIA  </a:t>
            </a:r>
            <a:r>
              <a:rPr sz="850" spc="10" dirty="0">
                <a:solidFill>
                  <a:srgbClr val="FFFFFF"/>
                </a:solidFill>
                <a:latin typeface="Trebuchet MS"/>
                <a:cs typeface="Trebuchet MS"/>
              </a:rPr>
              <a:t>Tel: </a:t>
            </a:r>
            <a:r>
              <a:rPr sz="850" spc="5" dirty="0">
                <a:solidFill>
                  <a:srgbClr val="FFFFFF"/>
                </a:solidFill>
                <a:latin typeface="Trebuchet MS"/>
                <a:cs typeface="Trebuchet MS"/>
              </a:rPr>
              <a:t>+91 22 3358</a:t>
            </a:r>
            <a:r>
              <a:rPr sz="850" spc="-55" dirty="0">
                <a:solidFill>
                  <a:srgbClr val="FFFFFF"/>
                </a:solidFill>
                <a:latin typeface="Trebuchet MS"/>
                <a:cs typeface="Trebuchet MS"/>
              </a:rPr>
              <a:t> </a:t>
            </a:r>
            <a:r>
              <a:rPr sz="850" spc="5" dirty="0">
                <a:solidFill>
                  <a:srgbClr val="FFFFFF"/>
                </a:solidFill>
                <a:latin typeface="Trebuchet MS"/>
                <a:cs typeface="Trebuchet MS"/>
              </a:rPr>
              <a:t>9700</a:t>
            </a:r>
            <a:endParaRPr sz="850">
              <a:latin typeface="Trebuchet MS"/>
              <a:cs typeface="Trebuchet MS"/>
            </a:endParaRPr>
          </a:p>
        </p:txBody>
      </p:sp>
      <p:sp>
        <p:nvSpPr>
          <p:cNvPr id="10" name="object 10"/>
          <p:cNvSpPr txBox="1"/>
          <p:nvPr/>
        </p:nvSpPr>
        <p:spPr>
          <a:xfrm>
            <a:off x="3539109" y="3591862"/>
            <a:ext cx="2129790" cy="727075"/>
          </a:xfrm>
          <a:prstGeom prst="rect">
            <a:avLst/>
          </a:prstGeom>
        </p:spPr>
        <p:txBody>
          <a:bodyPr vert="horz" wrap="square" lIns="0" tIns="22225" rIns="0" bIns="0" rtlCol="0">
            <a:spAutoFit/>
          </a:bodyPr>
          <a:lstStyle/>
          <a:p>
            <a:pPr marL="12700">
              <a:lnSpc>
                <a:spcPct val="100000"/>
              </a:lnSpc>
              <a:spcBef>
                <a:spcPts val="175"/>
              </a:spcBef>
            </a:pPr>
            <a:r>
              <a:rPr sz="850" spc="5" dirty="0">
                <a:solidFill>
                  <a:srgbClr val="FFFFFF"/>
                </a:solidFill>
                <a:latin typeface="Trebuchet MS"/>
                <a:cs typeface="Trebuchet MS"/>
              </a:rPr>
              <a:t>New Delhi -</a:t>
            </a:r>
            <a:r>
              <a:rPr sz="850" dirty="0">
                <a:solidFill>
                  <a:srgbClr val="FFFFFF"/>
                </a:solidFill>
                <a:latin typeface="Trebuchet MS"/>
                <a:cs typeface="Trebuchet MS"/>
              </a:rPr>
              <a:t> </a:t>
            </a:r>
            <a:r>
              <a:rPr sz="800" b="1" spc="-5" dirty="0">
                <a:solidFill>
                  <a:srgbClr val="FFFFFF"/>
                </a:solidFill>
                <a:latin typeface="Trebuchet MS"/>
                <a:cs typeface="Trebuchet MS"/>
              </a:rPr>
              <a:t>Gurugram</a:t>
            </a:r>
            <a:endParaRPr sz="80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The </a:t>
            </a:r>
            <a:r>
              <a:rPr sz="850" spc="5" dirty="0">
                <a:solidFill>
                  <a:srgbClr val="FFFFFF"/>
                </a:solidFill>
                <a:latin typeface="Trebuchet MS"/>
                <a:cs typeface="Trebuchet MS"/>
              </a:rPr>
              <a:t>Palm </a:t>
            </a:r>
            <a:r>
              <a:rPr sz="850" dirty="0">
                <a:solidFill>
                  <a:srgbClr val="FFFFFF"/>
                </a:solidFill>
                <a:latin typeface="Trebuchet MS"/>
                <a:cs typeface="Trebuchet MS"/>
              </a:rPr>
              <a:t>Springs</a:t>
            </a:r>
            <a:r>
              <a:rPr sz="850" spc="35" dirty="0">
                <a:solidFill>
                  <a:srgbClr val="FFFFFF"/>
                </a:solidFill>
                <a:latin typeface="Trebuchet MS"/>
                <a:cs typeface="Trebuchet MS"/>
              </a:rPr>
              <a:t> </a:t>
            </a:r>
            <a:r>
              <a:rPr sz="850" dirty="0">
                <a:solidFill>
                  <a:srgbClr val="FFFFFF"/>
                </a:solidFill>
                <a:latin typeface="Trebuchet MS"/>
                <a:cs typeface="Trebuchet MS"/>
              </a:rPr>
              <a:t>Plaza</a:t>
            </a:r>
            <a:endParaRPr sz="850">
              <a:latin typeface="Trebuchet MS"/>
              <a:cs typeface="Trebuchet MS"/>
            </a:endParaRPr>
          </a:p>
          <a:p>
            <a:pPr marL="12700">
              <a:lnSpc>
                <a:spcPct val="100000"/>
              </a:lnSpc>
              <a:spcBef>
                <a:spcPts val="90"/>
              </a:spcBef>
            </a:pPr>
            <a:r>
              <a:rPr sz="850" spc="-5" dirty="0">
                <a:solidFill>
                  <a:srgbClr val="FFFFFF"/>
                </a:solidFill>
                <a:latin typeface="Trebuchet MS"/>
                <a:cs typeface="Trebuchet MS"/>
              </a:rPr>
              <a:t>Office </a:t>
            </a:r>
            <a:r>
              <a:rPr sz="850" dirty="0">
                <a:solidFill>
                  <a:srgbClr val="FFFFFF"/>
                </a:solidFill>
                <a:latin typeface="Trebuchet MS"/>
                <a:cs typeface="Trebuchet MS"/>
              </a:rPr>
              <a:t>No. </a:t>
            </a:r>
            <a:r>
              <a:rPr sz="850" spc="5" dirty="0">
                <a:solidFill>
                  <a:srgbClr val="FFFFFF"/>
                </a:solidFill>
                <a:latin typeface="Trebuchet MS"/>
                <a:cs typeface="Trebuchet MS"/>
              </a:rPr>
              <a:t>1501-08,</a:t>
            </a:r>
            <a:r>
              <a:rPr sz="850" spc="60" dirty="0">
                <a:solidFill>
                  <a:srgbClr val="FFFFFF"/>
                </a:solidFill>
                <a:latin typeface="Trebuchet MS"/>
                <a:cs typeface="Trebuchet MS"/>
              </a:rPr>
              <a:t> </a:t>
            </a:r>
            <a:r>
              <a:rPr sz="850" dirty="0">
                <a:solidFill>
                  <a:srgbClr val="FFFFFF"/>
                </a:solidFill>
                <a:latin typeface="Trebuchet MS"/>
                <a:cs typeface="Trebuchet MS"/>
              </a:rPr>
              <a:t>Sector-54</a:t>
            </a:r>
            <a:endParaRPr sz="850">
              <a:latin typeface="Trebuchet MS"/>
              <a:cs typeface="Trebuchet MS"/>
            </a:endParaRPr>
          </a:p>
          <a:p>
            <a:pPr marL="12700" marR="5080">
              <a:lnSpc>
                <a:spcPct val="108200"/>
              </a:lnSpc>
            </a:pPr>
            <a:r>
              <a:rPr sz="850" dirty="0">
                <a:solidFill>
                  <a:srgbClr val="FFFFFF"/>
                </a:solidFill>
                <a:latin typeface="Trebuchet MS"/>
                <a:cs typeface="Trebuchet MS"/>
              </a:rPr>
              <a:t>Golf </a:t>
            </a:r>
            <a:r>
              <a:rPr sz="850" spc="5" dirty="0">
                <a:solidFill>
                  <a:srgbClr val="FFFFFF"/>
                </a:solidFill>
                <a:latin typeface="Trebuchet MS"/>
                <a:cs typeface="Trebuchet MS"/>
              </a:rPr>
              <a:t>Course </a:t>
            </a:r>
            <a:r>
              <a:rPr sz="850" dirty="0">
                <a:solidFill>
                  <a:srgbClr val="FFFFFF"/>
                </a:solidFill>
                <a:latin typeface="Trebuchet MS"/>
                <a:cs typeface="Trebuchet MS"/>
              </a:rPr>
              <a:t>Road, </a:t>
            </a:r>
            <a:r>
              <a:rPr sz="800" b="1" spc="-5" dirty="0">
                <a:solidFill>
                  <a:srgbClr val="FFFFFF"/>
                </a:solidFill>
                <a:latin typeface="Trebuchet MS"/>
                <a:cs typeface="Trebuchet MS"/>
              </a:rPr>
              <a:t>Gurugram </a:t>
            </a:r>
            <a:r>
              <a:rPr sz="850" spc="5" dirty="0">
                <a:solidFill>
                  <a:srgbClr val="FFFFFF"/>
                </a:solidFill>
                <a:latin typeface="Trebuchet MS"/>
                <a:cs typeface="Trebuchet MS"/>
              </a:rPr>
              <a:t>122001, </a:t>
            </a:r>
            <a:r>
              <a:rPr sz="850" dirty="0">
                <a:solidFill>
                  <a:srgbClr val="FFFFFF"/>
                </a:solidFill>
                <a:latin typeface="Trebuchet MS"/>
                <a:cs typeface="Trebuchet MS"/>
              </a:rPr>
              <a:t>INDIA  </a:t>
            </a:r>
            <a:r>
              <a:rPr sz="850" spc="10" dirty="0">
                <a:solidFill>
                  <a:srgbClr val="FFFFFF"/>
                </a:solidFill>
                <a:latin typeface="Trebuchet MS"/>
                <a:cs typeface="Trebuchet MS"/>
              </a:rPr>
              <a:t>Tel: </a:t>
            </a:r>
            <a:r>
              <a:rPr sz="850" spc="5" dirty="0">
                <a:solidFill>
                  <a:srgbClr val="FFFFFF"/>
                </a:solidFill>
                <a:latin typeface="Trebuchet MS"/>
                <a:cs typeface="Trebuchet MS"/>
              </a:rPr>
              <a:t>+91 124 281</a:t>
            </a:r>
            <a:r>
              <a:rPr sz="850" spc="-55" dirty="0">
                <a:solidFill>
                  <a:srgbClr val="FFFFFF"/>
                </a:solidFill>
                <a:latin typeface="Trebuchet MS"/>
                <a:cs typeface="Trebuchet MS"/>
              </a:rPr>
              <a:t> </a:t>
            </a:r>
            <a:r>
              <a:rPr sz="850" spc="5" dirty="0">
                <a:solidFill>
                  <a:srgbClr val="FFFFFF"/>
                </a:solidFill>
                <a:latin typeface="Trebuchet MS"/>
                <a:cs typeface="Trebuchet MS"/>
              </a:rPr>
              <a:t>9000</a:t>
            </a:r>
            <a:endParaRPr sz="850">
              <a:latin typeface="Trebuchet MS"/>
              <a:cs typeface="Trebuchet MS"/>
            </a:endParaRPr>
          </a:p>
        </p:txBody>
      </p:sp>
      <p:sp>
        <p:nvSpPr>
          <p:cNvPr id="11" name="object 11"/>
          <p:cNvSpPr txBox="1"/>
          <p:nvPr/>
        </p:nvSpPr>
        <p:spPr>
          <a:xfrm>
            <a:off x="6884923" y="3582771"/>
            <a:ext cx="1642745" cy="727075"/>
          </a:xfrm>
          <a:prstGeom prst="rect">
            <a:avLst/>
          </a:prstGeom>
        </p:spPr>
        <p:txBody>
          <a:bodyPr vert="horz" wrap="square" lIns="0" tIns="22860" rIns="0" bIns="0" rtlCol="0">
            <a:spAutoFit/>
          </a:bodyPr>
          <a:lstStyle/>
          <a:p>
            <a:pPr marL="12700">
              <a:lnSpc>
                <a:spcPct val="100000"/>
              </a:lnSpc>
              <a:spcBef>
                <a:spcPts val="180"/>
              </a:spcBef>
            </a:pPr>
            <a:r>
              <a:rPr sz="850" spc="10" dirty="0">
                <a:solidFill>
                  <a:srgbClr val="FFFFFF"/>
                </a:solidFill>
                <a:latin typeface="Trebuchet MS"/>
                <a:cs typeface="Trebuchet MS"/>
              </a:rPr>
              <a:t>Pune</a:t>
            </a:r>
            <a:endParaRPr sz="850">
              <a:latin typeface="Trebuchet MS"/>
              <a:cs typeface="Trebuchet MS"/>
            </a:endParaRPr>
          </a:p>
          <a:p>
            <a:pPr marL="12700">
              <a:lnSpc>
                <a:spcPct val="100000"/>
              </a:lnSpc>
              <a:spcBef>
                <a:spcPts val="85"/>
              </a:spcBef>
            </a:pPr>
            <a:r>
              <a:rPr sz="850" dirty="0">
                <a:solidFill>
                  <a:srgbClr val="FFFFFF"/>
                </a:solidFill>
                <a:latin typeface="Trebuchet MS"/>
                <a:cs typeface="Trebuchet MS"/>
              </a:rPr>
              <a:t>Floor </a:t>
            </a:r>
            <a:r>
              <a:rPr sz="850" spc="5" dirty="0">
                <a:solidFill>
                  <a:srgbClr val="FFFFFF"/>
                </a:solidFill>
                <a:latin typeface="Trebuchet MS"/>
                <a:cs typeface="Trebuchet MS"/>
              </a:rPr>
              <a:t>6, </a:t>
            </a:r>
            <a:r>
              <a:rPr sz="850" dirty="0">
                <a:solidFill>
                  <a:srgbClr val="FFFFFF"/>
                </a:solidFill>
                <a:latin typeface="Trebuchet MS"/>
                <a:cs typeface="Trebuchet MS"/>
              </a:rPr>
              <a:t>Building </a:t>
            </a:r>
            <a:r>
              <a:rPr sz="850" spc="5" dirty="0">
                <a:solidFill>
                  <a:srgbClr val="FFFFFF"/>
                </a:solidFill>
                <a:latin typeface="Trebuchet MS"/>
                <a:cs typeface="Trebuchet MS"/>
              </a:rPr>
              <a:t>#</a:t>
            </a:r>
            <a:r>
              <a:rPr sz="850" spc="45" dirty="0">
                <a:solidFill>
                  <a:srgbClr val="FFFFFF"/>
                </a:solidFill>
                <a:latin typeface="Trebuchet MS"/>
                <a:cs typeface="Trebuchet MS"/>
              </a:rPr>
              <a:t> </a:t>
            </a:r>
            <a:r>
              <a:rPr sz="850" spc="5" dirty="0">
                <a:solidFill>
                  <a:srgbClr val="FFFFFF"/>
                </a:solidFill>
                <a:latin typeface="Trebuchet MS"/>
                <a:cs typeface="Trebuchet MS"/>
              </a:rPr>
              <a:t>1</a:t>
            </a:r>
            <a:endParaRPr sz="85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Cerebrum </a:t>
            </a:r>
            <a:r>
              <a:rPr sz="850" dirty="0">
                <a:solidFill>
                  <a:srgbClr val="FFFFFF"/>
                </a:solidFill>
                <a:latin typeface="Trebuchet MS"/>
                <a:cs typeface="Trebuchet MS"/>
              </a:rPr>
              <a:t>IT Park, </a:t>
            </a:r>
            <a:r>
              <a:rPr sz="850" spc="5" dirty="0">
                <a:solidFill>
                  <a:srgbClr val="FFFFFF"/>
                </a:solidFill>
                <a:latin typeface="Trebuchet MS"/>
                <a:cs typeface="Trebuchet MS"/>
              </a:rPr>
              <a:t>Kalyani</a:t>
            </a:r>
            <a:r>
              <a:rPr sz="850" spc="-10" dirty="0">
                <a:solidFill>
                  <a:srgbClr val="FFFFFF"/>
                </a:solidFill>
                <a:latin typeface="Trebuchet MS"/>
                <a:cs typeface="Trebuchet MS"/>
              </a:rPr>
              <a:t> </a:t>
            </a:r>
            <a:r>
              <a:rPr sz="850" dirty="0">
                <a:solidFill>
                  <a:srgbClr val="FFFFFF"/>
                </a:solidFill>
                <a:latin typeface="Trebuchet MS"/>
                <a:cs typeface="Trebuchet MS"/>
              </a:rPr>
              <a:t>Nagar</a:t>
            </a:r>
            <a:endParaRPr sz="85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Pune </a:t>
            </a:r>
            <a:r>
              <a:rPr sz="850" spc="5" dirty="0">
                <a:solidFill>
                  <a:srgbClr val="FFFFFF"/>
                </a:solidFill>
                <a:latin typeface="Trebuchet MS"/>
                <a:cs typeface="Trebuchet MS"/>
              </a:rPr>
              <a:t>411014,</a:t>
            </a:r>
            <a:r>
              <a:rPr sz="850" spc="-30"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85"/>
              </a:spcBef>
            </a:pPr>
            <a:r>
              <a:rPr sz="850" spc="10" dirty="0">
                <a:solidFill>
                  <a:srgbClr val="FFFFFF"/>
                </a:solidFill>
                <a:latin typeface="Trebuchet MS"/>
                <a:cs typeface="Trebuchet MS"/>
              </a:rPr>
              <a:t>Tel: </a:t>
            </a:r>
            <a:r>
              <a:rPr sz="850" spc="5" dirty="0">
                <a:solidFill>
                  <a:srgbClr val="FFFFFF"/>
                </a:solidFill>
                <a:latin typeface="Trebuchet MS"/>
                <a:cs typeface="Trebuchet MS"/>
              </a:rPr>
              <a:t>+91 20 3006</a:t>
            </a:r>
            <a:r>
              <a:rPr sz="850" spc="-60" dirty="0">
                <a:solidFill>
                  <a:srgbClr val="FFFFFF"/>
                </a:solidFill>
                <a:latin typeface="Trebuchet MS"/>
                <a:cs typeface="Trebuchet MS"/>
              </a:rPr>
              <a:t> </a:t>
            </a:r>
            <a:r>
              <a:rPr sz="850" spc="5" dirty="0">
                <a:solidFill>
                  <a:srgbClr val="FFFFFF"/>
                </a:solidFill>
                <a:latin typeface="Trebuchet MS"/>
                <a:cs typeface="Trebuchet MS"/>
              </a:rPr>
              <a:t>4700</a:t>
            </a:r>
            <a:endParaRPr sz="850">
              <a:latin typeface="Trebuchet MS"/>
              <a:cs typeface="Trebuchet MS"/>
            </a:endParaRPr>
          </a:p>
        </p:txBody>
      </p:sp>
      <p:sp>
        <p:nvSpPr>
          <p:cNvPr id="12" name="object 12"/>
          <p:cNvSpPr/>
          <p:nvPr/>
        </p:nvSpPr>
        <p:spPr>
          <a:xfrm>
            <a:off x="1344167" y="6486144"/>
            <a:ext cx="164592" cy="16459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085088" y="6486144"/>
            <a:ext cx="201168" cy="16154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490472" y="6419088"/>
            <a:ext cx="499872" cy="310896"/>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19911" y="6486144"/>
            <a:ext cx="167640" cy="167640"/>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39902" y="4650739"/>
            <a:ext cx="1996439" cy="687705"/>
          </a:xfrm>
          <a:prstGeom prst="rect">
            <a:avLst/>
          </a:prstGeom>
        </p:spPr>
        <p:txBody>
          <a:bodyPr vert="horz" wrap="square" lIns="0" tIns="13970" rIns="0" bIns="0" rtlCol="0">
            <a:spAutoFit/>
          </a:bodyPr>
          <a:lstStyle/>
          <a:p>
            <a:pPr marL="12700">
              <a:lnSpc>
                <a:spcPct val="100000"/>
              </a:lnSpc>
              <a:spcBef>
                <a:spcPts val="110"/>
              </a:spcBef>
            </a:pPr>
            <a:r>
              <a:rPr sz="850" spc="5" dirty="0">
                <a:solidFill>
                  <a:srgbClr val="FFFFFF"/>
                </a:solidFill>
                <a:latin typeface="Trebuchet MS"/>
                <a:cs typeface="Trebuchet MS"/>
              </a:rPr>
              <a:t>Ahmedabad</a:t>
            </a:r>
            <a:endParaRPr sz="850">
              <a:latin typeface="Trebuchet MS"/>
              <a:cs typeface="Trebuchet MS"/>
            </a:endParaRPr>
          </a:p>
          <a:p>
            <a:pPr marL="12700" marR="5080">
              <a:lnSpc>
                <a:spcPct val="102499"/>
              </a:lnSpc>
              <a:spcBef>
                <a:spcPts val="15"/>
              </a:spcBef>
            </a:pPr>
            <a:r>
              <a:rPr sz="850" dirty="0">
                <a:solidFill>
                  <a:srgbClr val="FFFFFF"/>
                </a:solidFill>
                <a:latin typeface="Trebuchet MS"/>
                <a:cs typeface="Trebuchet MS"/>
              </a:rPr>
              <a:t>Office No. </a:t>
            </a:r>
            <a:r>
              <a:rPr sz="850" spc="5" dirty="0">
                <a:solidFill>
                  <a:srgbClr val="FFFFFF"/>
                </a:solidFill>
                <a:latin typeface="Trebuchet MS"/>
                <a:cs typeface="Trebuchet MS"/>
              </a:rPr>
              <a:t>1137, Regus, </a:t>
            </a:r>
            <a:r>
              <a:rPr sz="850" dirty="0">
                <a:solidFill>
                  <a:srgbClr val="FFFFFF"/>
                </a:solidFill>
                <a:latin typeface="Trebuchet MS"/>
                <a:cs typeface="Trebuchet MS"/>
              </a:rPr>
              <a:t>Earth Arise  Sarkhej-Gandhinagar </a:t>
            </a:r>
            <a:r>
              <a:rPr sz="850" spc="5" dirty="0">
                <a:solidFill>
                  <a:srgbClr val="FFFFFF"/>
                </a:solidFill>
                <a:latin typeface="Trebuchet MS"/>
                <a:cs typeface="Trebuchet MS"/>
              </a:rPr>
              <a:t>Highway, </a:t>
            </a:r>
            <a:r>
              <a:rPr sz="850" dirty="0">
                <a:solidFill>
                  <a:srgbClr val="FFFFFF"/>
                </a:solidFill>
                <a:latin typeface="Trebuchet MS"/>
                <a:cs typeface="Trebuchet MS"/>
              </a:rPr>
              <a:t>Makarba  </a:t>
            </a:r>
            <a:r>
              <a:rPr sz="850" spc="5" dirty="0">
                <a:solidFill>
                  <a:srgbClr val="FFFFFF"/>
                </a:solidFill>
                <a:latin typeface="Trebuchet MS"/>
                <a:cs typeface="Trebuchet MS"/>
              </a:rPr>
              <a:t>Ahmedabad 380015,</a:t>
            </a:r>
            <a:r>
              <a:rPr sz="850" spc="15"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10"/>
              </a:spcBef>
            </a:pPr>
            <a:r>
              <a:rPr sz="850" spc="10" dirty="0">
                <a:solidFill>
                  <a:srgbClr val="FFFFFF"/>
                </a:solidFill>
                <a:latin typeface="Trebuchet MS"/>
                <a:cs typeface="Trebuchet MS"/>
              </a:rPr>
              <a:t>Tel: </a:t>
            </a:r>
            <a:r>
              <a:rPr sz="850" spc="5" dirty="0">
                <a:solidFill>
                  <a:srgbClr val="FFFFFF"/>
                </a:solidFill>
                <a:latin typeface="Trebuchet MS"/>
                <a:cs typeface="Trebuchet MS"/>
              </a:rPr>
              <a:t>+91 97 2420</a:t>
            </a:r>
            <a:r>
              <a:rPr sz="850" spc="-55" dirty="0">
                <a:solidFill>
                  <a:srgbClr val="FFFFFF"/>
                </a:solidFill>
                <a:latin typeface="Trebuchet MS"/>
                <a:cs typeface="Trebuchet MS"/>
              </a:rPr>
              <a:t> </a:t>
            </a:r>
            <a:r>
              <a:rPr sz="850" spc="5" dirty="0">
                <a:solidFill>
                  <a:srgbClr val="FFFFFF"/>
                </a:solidFill>
                <a:latin typeface="Trebuchet MS"/>
                <a:cs typeface="Trebuchet MS"/>
              </a:rPr>
              <a:t>4682</a:t>
            </a:r>
            <a:endParaRPr sz="850">
              <a:latin typeface="Trebuchet MS"/>
              <a:cs typeface="Trebuchet MS"/>
            </a:endParaRPr>
          </a:p>
        </p:txBody>
      </p:sp>
      <p:sp>
        <p:nvSpPr>
          <p:cNvPr id="17" name="object 17"/>
          <p:cNvSpPr txBox="1"/>
          <p:nvPr/>
        </p:nvSpPr>
        <p:spPr>
          <a:xfrm>
            <a:off x="3526282" y="4613528"/>
            <a:ext cx="1801495" cy="687705"/>
          </a:xfrm>
          <a:prstGeom prst="rect">
            <a:avLst/>
          </a:prstGeom>
        </p:spPr>
        <p:txBody>
          <a:bodyPr vert="horz" wrap="square" lIns="0" tIns="13970" rIns="0" bIns="0" rtlCol="0">
            <a:spAutoFit/>
          </a:bodyPr>
          <a:lstStyle/>
          <a:p>
            <a:pPr marL="12700">
              <a:lnSpc>
                <a:spcPct val="100000"/>
              </a:lnSpc>
              <a:spcBef>
                <a:spcPts val="110"/>
              </a:spcBef>
            </a:pPr>
            <a:r>
              <a:rPr sz="850" spc="5" dirty="0">
                <a:solidFill>
                  <a:srgbClr val="FFFFFF"/>
                </a:solidFill>
                <a:latin typeface="Trebuchet MS"/>
                <a:cs typeface="Trebuchet MS"/>
              </a:rPr>
              <a:t>Kochi</a:t>
            </a:r>
            <a:endParaRPr sz="850">
              <a:latin typeface="Trebuchet MS"/>
              <a:cs typeface="Trebuchet MS"/>
            </a:endParaRPr>
          </a:p>
          <a:p>
            <a:pPr marL="12700" marR="5080">
              <a:lnSpc>
                <a:spcPct val="102400"/>
              </a:lnSpc>
              <a:spcBef>
                <a:spcPts val="15"/>
              </a:spcBef>
            </a:pPr>
            <a:r>
              <a:rPr sz="850" dirty="0">
                <a:solidFill>
                  <a:srgbClr val="FFFFFF"/>
                </a:solidFill>
                <a:latin typeface="Trebuchet MS"/>
                <a:cs typeface="Trebuchet MS"/>
              </a:rPr>
              <a:t>8th Floor, Alapatt Heritage Building  </a:t>
            </a:r>
            <a:r>
              <a:rPr sz="850" spc="10" dirty="0">
                <a:solidFill>
                  <a:srgbClr val="FFFFFF"/>
                </a:solidFill>
                <a:latin typeface="Trebuchet MS"/>
                <a:cs typeface="Trebuchet MS"/>
              </a:rPr>
              <a:t>MG </a:t>
            </a:r>
            <a:r>
              <a:rPr sz="850" dirty="0">
                <a:solidFill>
                  <a:srgbClr val="FFFFFF"/>
                </a:solidFill>
                <a:latin typeface="Trebuchet MS"/>
                <a:cs typeface="Trebuchet MS"/>
              </a:rPr>
              <a:t>Road North End, </a:t>
            </a:r>
            <a:r>
              <a:rPr sz="850" spc="5" dirty="0">
                <a:solidFill>
                  <a:srgbClr val="FFFFFF"/>
                </a:solidFill>
                <a:latin typeface="Trebuchet MS"/>
                <a:cs typeface="Trebuchet MS"/>
              </a:rPr>
              <a:t>Ernakulam  Kochi – 682035,</a:t>
            </a:r>
            <a:r>
              <a:rPr sz="850" spc="-45"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10"/>
              </a:spcBef>
            </a:pPr>
            <a:r>
              <a:rPr sz="850" spc="5" dirty="0">
                <a:solidFill>
                  <a:srgbClr val="FFFFFF"/>
                </a:solidFill>
                <a:latin typeface="Trebuchet MS"/>
                <a:cs typeface="Trebuchet MS"/>
              </a:rPr>
              <a:t>Tel: </a:t>
            </a:r>
            <a:r>
              <a:rPr sz="850" u="sng" spc="5" dirty="0">
                <a:solidFill>
                  <a:srgbClr val="FFFFFF"/>
                </a:solidFill>
                <a:uFill>
                  <a:solidFill>
                    <a:srgbClr val="FFFFFF"/>
                  </a:solidFill>
                </a:uFill>
                <a:latin typeface="Trebuchet MS"/>
                <a:cs typeface="Trebuchet MS"/>
              </a:rPr>
              <a:t>+91 48 4414</a:t>
            </a:r>
            <a:r>
              <a:rPr sz="850" u="sng" spc="-90" dirty="0">
                <a:solidFill>
                  <a:srgbClr val="FFFFFF"/>
                </a:solidFill>
                <a:uFill>
                  <a:solidFill>
                    <a:srgbClr val="FFFFFF"/>
                  </a:solidFill>
                </a:uFill>
                <a:latin typeface="Trebuchet MS"/>
                <a:cs typeface="Trebuchet MS"/>
              </a:rPr>
              <a:t> </a:t>
            </a:r>
            <a:r>
              <a:rPr sz="850" u="sng" dirty="0">
                <a:solidFill>
                  <a:srgbClr val="FFFFFF"/>
                </a:solidFill>
                <a:uFill>
                  <a:solidFill>
                    <a:srgbClr val="FFFFFF"/>
                  </a:solidFill>
                </a:uFill>
                <a:latin typeface="Trebuchet MS"/>
                <a:cs typeface="Trebuchet MS"/>
              </a:rPr>
              <a:t>8100</a:t>
            </a:r>
            <a:endParaRPr sz="850">
              <a:latin typeface="Trebuchet MS"/>
              <a:cs typeface="Trebuchet MS"/>
            </a:endParaRPr>
          </a:p>
        </p:txBody>
      </p:sp>
      <p:sp>
        <p:nvSpPr>
          <p:cNvPr id="18" name="object 18"/>
          <p:cNvSpPr txBox="1"/>
          <p:nvPr/>
        </p:nvSpPr>
        <p:spPr>
          <a:xfrm>
            <a:off x="6884923" y="4592192"/>
            <a:ext cx="1834514" cy="556895"/>
          </a:xfrm>
          <a:prstGeom prst="rect">
            <a:avLst/>
          </a:prstGeom>
        </p:spPr>
        <p:txBody>
          <a:bodyPr vert="horz" wrap="square" lIns="0" tIns="13970" rIns="0" bIns="0" rtlCol="0">
            <a:spAutoFit/>
          </a:bodyPr>
          <a:lstStyle/>
          <a:p>
            <a:pPr marL="12700">
              <a:lnSpc>
                <a:spcPct val="100000"/>
              </a:lnSpc>
              <a:spcBef>
                <a:spcPts val="110"/>
              </a:spcBef>
            </a:pPr>
            <a:r>
              <a:rPr sz="850" spc="-5" dirty="0">
                <a:solidFill>
                  <a:srgbClr val="FFFFFF"/>
                </a:solidFill>
                <a:latin typeface="Trebuchet MS"/>
                <a:cs typeface="Trebuchet MS"/>
              </a:rPr>
              <a:t>Goa</a:t>
            </a:r>
            <a:endParaRPr sz="850">
              <a:latin typeface="Trebuchet MS"/>
              <a:cs typeface="Trebuchet MS"/>
            </a:endParaRPr>
          </a:p>
          <a:p>
            <a:pPr marL="12700" marR="5080">
              <a:lnSpc>
                <a:spcPct val="101499"/>
              </a:lnSpc>
              <a:spcBef>
                <a:spcPts val="25"/>
              </a:spcBef>
            </a:pPr>
            <a:r>
              <a:rPr sz="850" spc="5" dirty="0">
                <a:solidFill>
                  <a:srgbClr val="FFFFFF"/>
                </a:solidFill>
                <a:latin typeface="Trebuchet MS"/>
                <a:cs typeface="Trebuchet MS"/>
              </a:rPr>
              <a:t>215, 9, Kamat Towers, </a:t>
            </a:r>
            <a:r>
              <a:rPr sz="850" dirty="0">
                <a:solidFill>
                  <a:srgbClr val="FFFFFF"/>
                </a:solidFill>
                <a:latin typeface="Trebuchet MS"/>
                <a:cs typeface="Trebuchet MS"/>
              </a:rPr>
              <a:t>EDC </a:t>
            </a:r>
            <a:r>
              <a:rPr sz="850" spc="5" dirty="0">
                <a:solidFill>
                  <a:srgbClr val="FFFFFF"/>
                </a:solidFill>
                <a:latin typeface="Trebuchet MS"/>
                <a:cs typeface="Trebuchet MS"/>
              </a:rPr>
              <a:t>Complex  </a:t>
            </a:r>
            <a:r>
              <a:rPr sz="850" dirty="0">
                <a:solidFill>
                  <a:srgbClr val="FFFFFF"/>
                </a:solidFill>
                <a:latin typeface="Trebuchet MS"/>
                <a:cs typeface="Trebuchet MS"/>
              </a:rPr>
              <a:t>Patto, Panaji, </a:t>
            </a:r>
            <a:r>
              <a:rPr sz="850" spc="5" dirty="0">
                <a:solidFill>
                  <a:srgbClr val="FFFFFF"/>
                </a:solidFill>
                <a:latin typeface="Trebuchet MS"/>
                <a:cs typeface="Trebuchet MS"/>
              </a:rPr>
              <a:t>403001,</a:t>
            </a:r>
            <a:r>
              <a:rPr sz="850" spc="90" dirty="0">
                <a:solidFill>
                  <a:srgbClr val="FFFFFF"/>
                </a:solidFill>
                <a:latin typeface="Trebuchet MS"/>
                <a:cs typeface="Trebuchet MS"/>
              </a:rPr>
              <a:t> </a:t>
            </a:r>
            <a:r>
              <a:rPr sz="850" dirty="0">
                <a:solidFill>
                  <a:srgbClr val="FFFFFF"/>
                </a:solidFill>
                <a:latin typeface="Trebuchet MS"/>
                <a:cs typeface="Trebuchet MS"/>
              </a:rPr>
              <a:t>INDIA</a:t>
            </a:r>
            <a:endParaRPr sz="850">
              <a:latin typeface="Trebuchet MS"/>
              <a:cs typeface="Trebuchet MS"/>
            </a:endParaRPr>
          </a:p>
          <a:p>
            <a:pPr marL="12700">
              <a:lnSpc>
                <a:spcPct val="100000"/>
              </a:lnSpc>
              <a:spcBef>
                <a:spcPts val="35"/>
              </a:spcBef>
            </a:pPr>
            <a:r>
              <a:rPr sz="850" spc="10" dirty="0">
                <a:solidFill>
                  <a:srgbClr val="FFFFFF"/>
                </a:solidFill>
                <a:latin typeface="Trebuchet MS"/>
                <a:cs typeface="Trebuchet MS"/>
              </a:rPr>
              <a:t>Tel: </a:t>
            </a:r>
            <a:r>
              <a:rPr sz="850" spc="5" dirty="0">
                <a:solidFill>
                  <a:srgbClr val="FFFFFF"/>
                </a:solidFill>
                <a:latin typeface="Trebuchet MS"/>
                <a:cs typeface="Trebuchet MS"/>
              </a:rPr>
              <a:t>+91 90 9651</a:t>
            </a:r>
            <a:r>
              <a:rPr sz="850" spc="-60" dirty="0">
                <a:solidFill>
                  <a:srgbClr val="FFFFFF"/>
                </a:solidFill>
                <a:latin typeface="Trebuchet MS"/>
                <a:cs typeface="Trebuchet MS"/>
              </a:rPr>
              <a:t> </a:t>
            </a:r>
            <a:r>
              <a:rPr sz="850" spc="5" dirty="0">
                <a:solidFill>
                  <a:srgbClr val="FFFFFF"/>
                </a:solidFill>
                <a:latin typeface="Trebuchet MS"/>
                <a:cs typeface="Trebuchet MS"/>
              </a:rPr>
              <a:t>9755</a:t>
            </a:r>
            <a:endParaRPr sz="850">
              <a:latin typeface="Trebuchet MS"/>
              <a:cs typeface="Trebuchet MS"/>
            </a:endParaRPr>
          </a:p>
        </p:txBody>
      </p:sp>
      <p:sp>
        <p:nvSpPr>
          <p:cNvPr id="20" name="Slide Number Placeholder 19">
            <a:extLst>
              <a:ext uri="{FF2B5EF4-FFF2-40B4-BE49-F238E27FC236}">
                <a16:creationId xmlns:a16="http://schemas.microsoft.com/office/drawing/2014/main" id="{0DF055BD-6AAF-4183-9DC3-1E703B5DC2D1}"/>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43</a:t>
            </a:fld>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98E6C2B-8CDA-437A-AA1E-B6B97DECC79E}"/>
              </a:ext>
            </a:extLst>
          </p:cNvPr>
          <p:cNvSpPr>
            <a:spLocks noGrp="1"/>
          </p:cNvSpPr>
          <p:nvPr>
            <p:ph type="ctrTitle"/>
          </p:nvPr>
        </p:nvSpPr>
        <p:spPr>
          <a:xfrm>
            <a:off x="323850" y="2331358"/>
            <a:ext cx="8460149" cy="320088"/>
          </a:xfrm>
        </p:spPr>
        <p:txBody>
          <a:bodyPr/>
          <a:lstStyle/>
          <a:p>
            <a:pPr algn="ctr"/>
            <a:r>
              <a:rPr lang="en-IN" dirty="0"/>
              <a:t>THANK YOU	</a:t>
            </a:r>
          </a:p>
        </p:txBody>
      </p:sp>
      <p:sp>
        <p:nvSpPr>
          <p:cNvPr id="3" name="Text Placeholder 2">
            <a:extLst>
              <a:ext uri="{FF2B5EF4-FFF2-40B4-BE49-F238E27FC236}">
                <a16:creationId xmlns:a16="http://schemas.microsoft.com/office/drawing/2014/main" id="{B037A58F-733D-4609-AEA0-4AFC062AC6B5}"/>
              </a:ext>
            </a:extLst>
          </p:cNvPr>
          <p:cNvSpPr>
            <a:spLocks noGrp="1"/>
          </p:cNvSpPr>
          <p:nvPr>
            <p:ph type="body" sz="quarter" idx="11"/>
          </p:nvPr>
        </p:nvSpPr>
        <p:spPr>
          <a:xfrm>
            <a:off x="2574725" y="2795778"/>
            <a:ext cx="3958398" cy="215444"/>
          </a:xfrm>
        </p:spPr>
        <p:txBody>
          <a:bodyPr/>
          <a:lstStyle/>
          <a:p>
            <a:pPr algn="ctr"/>
            <a:r>
              <a:rPr lang="en-US" dirty="0"/>
              <a:t>BDO INDIA LLP</a:t>
            </a:r>
          </a:p>
        </p:txBody>
      </p:sp>
    </p:spTree>
    <p:extLst>
      <p:ext uri="{BB962C8B-B14F-4D97-AF65-F5344CB8AC3E}">
        <p14:creationId xmlns:p14="http://schemas.microsoft.com/office/powerpoint/2010/main" val="35967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a:p>
        </p:txBody>
      </p:sp>
      <p:sp>
        <p:nvSpPr>
          <p:cNvPr id="3" name="object 3"/>
          <p:cNvSpPr txBox="1">
            <a:spLocks noGrp="1"/>
          </p:cNvSpPr>
          <p:nvPr>
            <p:ph type="title"/>
          </p:nvPr>
        </p:nvSpPr>
        <p:spPr>
          <a:xfrm>
            <a:off x="304800" y="874395"/>
            <a:ext cx="7162800" cy="412292"/>
          </a:xfrm>
          <a:prstGeom prst="rect">
            <a:avLst/>
          </a:prstGeom>
        </p:spPr>
        <p:txBody>
          <a:bodyPr vert="horz" wrap="square" lIns="0" tIns="12065" rIns="0" bIns="0" rtlCol="0">
            <a:spAutoFit/>
          </a:bodyPr>
          <a:lstStyle/>
          <a:p>
            <a:pPr marL="12700">
              <a:lnSpc>
                <a:spcPct val="100000"/>
              </a:lnSpc>
              <a:spcBef>
                <a:spcPts val="95"/>
              </a:spcBef>
              <a:tabLst>
                <a:tab pos="3044825" algn="l"/>
              </a:tabLst>
            </a:pPr>
            <a:r>
              <a:rPr lang="en-IN" spc="-15" dirty="0"/>
              <a:t>SOURCE DOCUMENTS</a:t>
            </a:r>
            <a:endParaRPr spc="-10" dirty="0"/>
          </a:p>
        </p:txBody>
      </p:sp>
      <p:graphicFrame>
        <p:nvGraphicFramePr>
          <p:cNvPr id="4" name="object 4"/>
          <p:cNvGraphicFramePr>
            <a:graphicFrameLocks noGrp="1"/>
          </p:cNvGraphicFramePr>
          <p:nvPr>
            <p:extLst/>
          </p:nvPr>
        </p:nvGraphicFramePr>
        <p:xfrm>
          <a:off x="304799" y="1444667"/>
          <a:ext cx="8607349" cy="3656797"/>
        </p:xfrm>
        <a:graphic>
          <a:graphicData uri="http://schemas.openxmlformats.org/drawingml/2006/table">
            <a:tbl>
              <a:tblPr firstRow="1" bandRow="1">
                <a:tableStyleId>{2D5ABB26-0587-4C30-8999-92F81FD0307C}</a:tableStyleId>
              </a:tblPr>
              <a:tblGrid>
                <a:gridCol w="600513">
                  <a:extLst>
                    <a:ext uri="{9D8B030D-6E8A-4147-A177-3AD203B41FA5}">
                      <a16:colId xmlns:a16="http://schemas.microsoft.com/office/drawing/2014/main" val="20000"/>
                    </a:ext>
                  </a:extLst>
                </a:gridCol>
                <a:gridCol w="8006836">
                  <a:extLst>
                    <a:ext uri="{9D8B030D-6E8A-4147-A177-3AD203B41FA5}">
                      <a16:colId xmlns:a16="http://schemas.microsoft.com/office/drawing/2014/main" val="20001"/>
                    </a:ext>
                  </a:extLst>
                </a:gridCol>
              </a:tblGrid>
              <a:tr h="622003">
                <a:tc>
                  <a:txBody>
                    <a:bodyPr/>
                    <a:lstStyle/>
                    <a:p>
                      <a:pPr algn="l">
                        <a:lnSpc>
                          <a:spcPct val="100000"/>
                        </a:lnSpc>
                      </a:pPr>
                      <a:endParaRPr sz="1600" dirty="0">
                        <a:latin typeface="Times New Roman"/>
                        <a:cs typeface="Times New Roman"/>
                      </a:endParaRPr>
                    </a:p>
                  </a:txBody>
                  <a:tcPr marL="0" marR="0" marT="0" marB="0">
                    <a:lnL w="12700">
                      <a:solidFill>
                        <a:srgbClr val="404040"/>
                      </a:solidFill>
                      <a:prstDash val="solid"/>
                    </a:lnL>
                    <a:lnR w="12700" cap="flat" cmpd="sng" algn="ctr">
                      <a:solidFill>
                        <a:srgbClr val="404040"/>
                      </a:solidFill>
                      <a:prstDash val="solid"/>
                      <a:round/>
                      <a:headEnd type="none" w="med" len="med"/>
                      <a:tailEnd type="none" w="med" len="med"/>
                    </a:lnR>
                    <a:lnT w="12700">
                      <a:solidFill>
                        <a:srgbClr val="404040"/>
                      </a:solidFill>
                      <a:prstDash val="solid"/>
                    </a:lnT>
                    <a:lnB w="12700">
                      <a:solidFill>
                        <a:srgbClr val="404040"/>
                      </a:solidFill>
                      <a:prstDash val="solid"/>
                    </a:lnB>
                  </a:tcPr>
                </a:tc>
                <a:tc>
                  <a:txBody>
                    <a:bodyPr/>
                    <a:lstStyle/>
                    <a:p>
                      <a:pPr marL="97790" algn="l">
                        <a:lnSpc>
                          <a:spcPct val="100000"/>
                        </a:lnSpc>
                        <a:spcBef>
                          <a:spcPts val="710"/>
                        </a:spcBef>
                      </a:pPr>
                      <a:r>
                        <a:rPr lang="en-IN" sz="1600" spc="-5" dirty="0">
                          <a:solidFill>
                            <a:srgbClr val="404040"/>
                          </a:solidFill>
                          <a:latin typeface="Trebuchet MS"/>
                          <a:cs typeface="Trebuchet MS"/>
                        </a:rPr>
                        <a:t>28</a:t>
                      </a:r>
                      <a:r>
                        <a:rPr lang="en-IN" sz="1600" spc="-5" baseline="30000" dirty="0">
                          <a:solidFill>
                            <a:srgbClr val="404040"/>
                          </a:solidFill>
                          <a:latin typeface="Trebuchet MS"/>
                          <a:cs typeface="Trebuchet MS"/>
                        </a:rPr>
                        <a:t>th</a:t>
                      </a:r>
                      <a:r>
                        <a:rPr lang="en-IN" sz="1600" spc="-5" dirty="0">
                          <a:solidFill>
                            <a:srgbClr val="404040"/>
                          </a:solidFill>
                          <a:latin typeface="Trebuchet MS"/>
                          <a:cs typeface="Trebuchet MS"/>
                        </a:rPr>
                        <a:t> GST council meeting held on 21</a:t>
                      </a:r>
                      <a:r>
                        <a:rPr lang="en-IN" sz="1600" spc="-5" baseline="30000" dirty="0">
                          <a:solidFill>
                            <a:srgbClr val="404040"/>
                          </a:solidFill>
                          <a:latin typeface="Trebuchet MS"/>
                          <a:cs typeface="Trebuchet MS"/>
                        </a:rPr>
                        <a:t>st</a:t>
                      </a:r>
                      <a:r>
                        <a:rPr lang="en-IN" sz="1600" spc="-5" dirty="0">
                          <a:solidFill>
                            <a:srgbClr val="404040"/>
                          </a:solidFill>
                          <a:latin typeface="Trebuchet MS"/>
                          <a:cs typeface="Trebuchet MS"/>
                        </a:rPr>
                        <a:t> July, 2018 approved new return formats</a:t>
                      </a:r>
                      <a:endParaRPr sz="1600" dirty="0">
                        <a:solidFill>
                          <a:srgbClr val="404040"/>
                        </a:solidFill>
                        <a:latin typeface="Trebuchet MS"/>
                        <a:cs typeface="Trebuchet MS"/>
                      </a:endParaRPr>
                    </a:p>
                  </a:txBody>
                  <a:tcPr marL="0" marR="0" marT="90170" marB="0" anchor="ctr">
                    <a:lnL w="12700" cap="flat" cmpd="sng" algn="ctr">
                      <a:solidFill>
                        <a:srgbClr val="404040"/>
                      </a:solidFill>
                      <a:prstDash val="solid"/>
                      <a:round/>
                      <a:headEnd type="none" w="med" len="med"/>
                      <a:tailEnd type="none" w="med" len="me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1"/>
                  </a:ext>
                </a:extLst>
              </a:tr>
              <a:tr h="752730">
                <a:tc>
                  <a:txBody>
                    <a:bodyPr/>
                    <a:lstStyle/>
                    <a:p>
                      <a:pPr algn="l">
                        <a:lnSpc>
                          <a:spcPct val="100000"/>
                        </a:lnSpc>
                      </a:pPr>
                      <a:endParaRPr sz="16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US" sz="1600" spc="-5" dirty="0">
                          <a:solidFill>
                            <a:srgbClr val="404040"/>
                          </a:solidFill>
                          <a:latin typeface="Trebuchet MS"/>
                          <a:cs typeface="Trebuchet MS"/>
                        </a:rPr>
                        <a:t>New section 43A in CGST (Amendment) Act laid foundation for new return filing system w.e.f. 01.02.2019.</a:t>
                      </a:r>
                      <a:endParaRPr lang="en-US" sz="1600" dirty="0">
                        <a:solidFill>
                          <a:srgbClr val="404040"/>
                        </a:solidFill>
                        <a:latin typeface="Trebuchet MS"/>
                        <a:cs typeface="Trebuchet MS"/>
                      </a:endParaRPr>
                    </a:p>
                  </a:txBody>
                  <a:tcPr marL="0" marR="0" marT="9017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2"/>
                  </a:ext>
                </a:extLst>
              </a:tr>
              <a:tr h="762000">
                <a:tc>
                  <a:txBody>
                    <a:bodyPr/>
                    <a:lstStyle/>
                    <a:p>
                      <a:pPr algn="l">
                        <a:lnSpc>
                          <a:spcPct val="100000"/>
                        </a:lnSpc>
                      </a:pPr>
                      <a:endParaRPr sz="16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0" lvl="0" indent="0" algn="l" defTabSz="914400" eaLnBrk="1" fontAlgn="auto" latinLnBrk="0" hangingPunct="1">
                        <a:lnSpc>
                          <a:spcPct val="100000"/>
                        </a:lnSpc>
                        <a:spcBef>
                          <a:spcPts val="1100"/>
                        </a:spcBef>
                        <a:spcAft>
                          <a:spcPts val="0"/>
                        </a:spcAft>
                        <a:buClrTx/>
                        <a:buSzTx/>
                        <a:buFontTx/>
                        <a:buNone/>
                        <a:tabLst/>
                        <a:defRPr/>
                      </a:pPr>
                      <a:r>
                        <a:rPr lang="en-US" sz="1600" spc="-5" dirty="0">
                          <a:solidFill>
                            <a:srgbClr val="404040"/>
                          </a:solidFill>
                          <a:latin typeface="Trebuchet MS"/>
                          <a:cs typeface="Trebuchet MS"/>
                        </a:rPr>
                        <a:t>Competent authority approved proposed returns on 08</a:t>
                      </a:r>
                      <a:r>
                        <a:rPr lang="en-US" sz="1600" spc="-5" baseline="30000" dirty="0">
                          <a:solidFill>
                            <a:srgbClr val="404040"/>
                          </a:solidFill>
                          <a:latin typeface="Trebuchet MS"/>
                          <a:cs typeface="Trebuchet MS"/>
                        </a:rPr>
                        <a:t>th</a:t>
                      </a:r>
                      <a:r>
                        <a:rPr lang="en-US" sz="1600" spc="-5" dirty="0">
                          <a:solidFill>
                            <a:srgbClr val="404040"/>
                          </a:solidFill>
                          <a:latin typeface="Trebuchet MS"/>
                          <a:cs typeface="Trebuchet MS"/>
                        </a:rPr>
                        <a:t> March, 2019</a:t>
                      </a:r>
                      <a:endParaRPr lang="en-US" sz="1600" dirty="0">
                        <a:solidFill>
                          <a:srgbClr val="404040"/>
                        </a:solidFill>
                        <a:latin typeface="Trebuchet MS"/>
                        <a:cs typeface="Trebuchet MS"/>
                      </a:endParaRPr>
                    </a:p>
                  </a:txBody>
                  <a:tcPr marL="0" marR="0" marT="139700"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3"/>
                  </a:ext>
                </a:extLst>
              </a:tr>
              <a:tr h="762000">
                <a:tc>
                  <a:txBody>
                    <a:bodyPr/>
                    <a:lstStyle/>
                    <a:p>
                      <a:pPr algn="l">
                        <a:lnSpc>
                          <a:spcPct val="100000"/>
                        </a:lnSpc>
                      </a:pPr>
                      <a:endParaRPr sz="16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tc>
                  <a:txBody>
                    <a:bodyPr/>
                    <a:lstStyle/>
                    <a:p>
                      <a:pPr marL="97790" marR="0" lvl="0" indent="0" algn="l" defTabSz="914400" eaLnBrk="1" fontAlgn="auto" latinLnBrk="0" hangingPunct="1">
                        <a:lnSpc>
                          <a:spcPct val="100000"/>
                        </a:lnSpc>
                        <a:spcBef>
                          <a:spcPts val="715"/>
                        </a:spcBef>
                        <a:spcAft>
                          <a:spcPts val="0"/>
                        </a:spcAft>
                        <a:buClrTx/>
                        <a:buSzTx/>
                        <a:buFontTx/>
                        <a:buNone/>
                        <a:tabLst/>
                        <a:defRPr/>
                      </a:pPr>
                      <a:r>
                        <a:rPr lang="en-US" sz="1600" dirty="0">
                          <a:solidFill>
                            <a:srgbClr val="404040"/>
                          </a:solidFill>
                          <a:latin typeface="Trebuchet MS"/>
                          <a:cs typeface="Trebuchet MS"/>
                        </a:rPr>
                        <a:t>Protypes released on early in the May month</a:t>
                      </a:r>
                    </a:p>
                  </a:txBody>
                  <a:tcPr marL="0" marR="0" marT="90805" marB="0" anchor="ctr">
                    <a:lnL w="12700">
                      <a:solidFill>
                        <a:srgbClr val="404040"/>
                      </a:solidFill>
                      <a:prstDash val="solid"/>
                    </a:lnL>
                    <a:lnR w="12700">
                      <a:solidFill>
                        <a:srgbClr val="404040"/>
                      </a:solidFill>
                      <a:prstDash val="solid"/>
                    </a:lnR>
                    <a:lnT w="12700">
                      <a:solidFill>
                        <a:srgbClr val="404040"/>
                      </a:solidFill>
                      <a:prstDash val="solid"/>
                    </a:lnT>
                    <a:lnB w="12700">
                      <a:solidFill>
                        <a:srgbClr val="404040"/>
                      </a:solidFill>
                      <a:prstDash val="solid"/>
                    </a:lnB>
                  </a:tcPr>
                </a:tc>
                <a:extLst>
                  <a:ext uri="{0D108BD9-81ED-4DB2-BD59-A6C34878D82A}">
                    <a16:rowId xmlns:a16="http://schemas.microsoft.com/office/drawing/2014/main" val="10004"/>
                  </a:ext>
                </a:extLst>
              </a:tr>
              <a:tr h="758064">
                <a:tc>
                  <a:txBody>
                    <a:bodyPr/>
                    <a:lstStyle/>
                    <a:p>
                      <a:pPr algn="l">
                        <a:lnSpc>
                          <a:spcPct val="100000"/>
                        </a:lnSpc>
                      </a:pPr>
                      <a:endParaRPr sz="1600" dirty="0">
                        <a:latin typeface="Times New Roman"/>
                        <a:cs typeface="Times New Roman"/>
                      </a:endParaRPr>
                    </a:p>
                  </a:txBody>
                  <a:tcPr marL="0" marR="0" marT="0" marB="0">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tc>
                  <a:txBody>
                    <a:bodyPr/>
                    <a:lstStyle/>
                    <a:p>
                      <a:pPr marL="97790" marR="71120" lvl="0" indent="0" algn="l" defTabSz="914400" eaLnBrk="1" fontAlgn="auto" latinLnBrk="0" hangingPunct="1">
                        <a:lnSpc>
                          <a:spcPct val="100000"/>
                        </a:lnSpc>
                        <a:spcBef>
                          <a:spcPts val="710"/>
                        </a:spcBef>
                        <a:spcAft>
                          <a:spcPts val="0"/>
                        </a:spcAft>
                        <a:buClrTx/>
                        <a:buSzTx/>
                        <a:buFontTx/>
                        <a:buNone/>
                        <a:tabLst/>
                        <a:defRPr/>
                      </a:pPr>
                      <a:r>
                        <a:rPr lang="en-IN" sz="1600" spc="-5" dirty="0">
                          <a:solidFill>
                            <a:srgbClr val="404040"/>
                          </a:solidFill>
                          <a:latin typeface="Trebuchet MS"/>
                          <a:ea typeface="+mn-ea"/>
                          <a:cs typeface="Trebuchet MS"/>
                        </a:rPr>
                        <a:t>FAQs on new returns released on 22</a:t>
                      </a:r>
                      <a:r>
                        <a:rPr lang="en-IN" sz="1600" spc="-5" baseline="30000" dirty="0">
                          <a:solidFill>
                            <a:srgbClr val="404040"/>
                          </a:solidFill>
                          <a:latin typeface="Trebuchet MS"/>
                          <a:ea typeface="+mn-ea"/>
                          <a:cs typeface="Trebuchet MS"/>
                        </a:rPr>
                        <a:t>nd</a:t>
                      </a:r>
                      <a:r>
                        <a:rPr lang="en-IN" sz="1600" spc="-5" dirty="0">
                          <a:solidFill>
                            <a:srgbClr val="404040"/>
                          </a:solidFill>
                          <a:latin typeface="Trebuchet MS"/>
                          <a:ea typeface="+mn-ea"/>
                          <a:cs typeface="Trebuchet MS"/>
                        </a:rPr>
                        <a:t> May, 2019</a:t>
                      </a:r>
                      <a:endParaRPr sz="1600" spc="-5" dirty="0">
                        <a:solidFill>
                          <a:srgbClr val="404040"/>
                        </a:solidFill>
                        <a:latin typeface="Trebuchet MS"/>
                        <a:ea typeface="+mn-ea"/>
                        <a:cs typeface="Trebuchet MS"/>
                      </a:endParaRPr>
                    </a:p>
                  </a:txBody>
                  <a:tcPr marL="0" marR="0" marT="109855" marB="0" anchor="ctr">
                    <a:lnL w="12700">
                      <a:solidFill>
                        <a:srgbClr val="404040"/>
                      </a:solidFill>
                      <a:prstDash val="solid"/>
                    </a:lnL>
                    <a:lnR w="12700">
                      <a:solidFill>
                        <a:srgbClr val="404040"/>
                      </a:solidFill>
                      <a:prstDash val="solid"/>
                    </a:lnR>
                    <a:lnT w="12700">
                      <a:solidFill>
                        <a:srgbClr val="404040"/>
                      </a:solidFill>
                      <a:prstDash val="soli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object 9"/>
          <p:cNvSpPr/>
          <p:nvPr/>
        </p:nvSpPr>
        <p:spPr>
          <a:xfrm>
            <a:off x="476916" y="3145155"/>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2" name="Slide Number Placeholder 21">
            <a:extLst>
              <a:ext uri="{FF2B5EF4-FFF2-40B4-BE49-F238E27FC236}">
                <a16:creationId xmlns:a16="http://schemas.microsoft.com/office/drawing/2014/main" id="{AA9AA72F-4963-493A-A0AE-37FC4F8B1B53}"/>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5</a:t>
            </a:fld>
            <a:endParaRPr lang="en-IN" dirty="0"/>
          </a:p>
        </p:txBody>
      </p:sp>
      <p:sp>
        <p:nvSpPr>
          <p:cNvPr id="18" name="object 9">
            <a:extLst>
              <a:ext uri="{FF2B5EF4-FFF2-40B4-BE49-F238E27FC236}">
                <a16:creationId xmlns:a16="http://schemas.microsoft.com/office/drawing/2014/main" id="{7CF86DBB-C702-4220-8E82-A588F5C2D5CD}"/>
              </a:ext>
            </a:extLst>
          </p:cNvPr>
          <p:cNvSpPr/>
          <p:nvPr/>
        </p:nvSpPr>
        <p:spPr>
          <a:xfrm>
            <a:off x="476916" y="1676400"/>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19" name="object 9">
            <a:extLst>
              <a:ext uri="{FF2B5EF4-FFF2-40B4-BE49-F238E27FC236}">
                <a16:creationId xmlns:a16="http://schemas.microsoft.com/office/drawing/2014/main" id="{8E6EB68F-FFCD-41B0-8766-1E131F1DE9C6}"/>
              </a:ext>
            </a:extLst>
          </p:cNvPr>
          <p:cNvSpPr/>
          <p:nvPr/>
        </p:nvSpPr>
        <p:spPr>
          <a:xfrm>
            <a:off x="476916" y="2362200"/>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1" name="object 9">
            <a:extLst>
              <a:ext uri="{FF2B5EF4-FFF2-40B4-BE49-F238E27FC236}">
                <a16:creationId xmlns:a16="http://schemas.microsoft.com/office/drawing/2014/main" id="{63069D3A-CD9C-4E01-88CA-92EF8A93732D}"/>
              </a:ext>
            </a:extLst>
          </p:cNvPr>
          <p:cNvSpPr/>
          <p:nvPr/>
        </p:nvSpPr>
        <p:spPr>
          <a:xfrm>
            <a:off x="476916" y="3886200"/>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
        <p:nvSpPr>
          <p:cNvPr id="23" name="object 9">
            <a:extLst>
              <a:ext uri="{FF2B5EF4-FFF2-40B4-BE49-F238E27FC236}">
                <a16:creationId xmlns:a16="http://schemas.microsoft.com/office/drawing/2014/main" id="{D0CE3177-7395-49FC-8466-4BEED69E7401}"/>
              </a:ext>
            </a:extLst>
          </p:cNvPr>
          <p:cNvSpPr/>
          <p:nvPr/>
        </p:nvSpPr>
        <p:spPr>
          <a:xfrm>
            <a:off x="476916" y="4669155"/>
            <a:ext cx="332740" cy="207645"/>
          </a:xfrm>
          <a:custGeom>
            <a:avLst/>
            <a:gdLst/>
            <a:ahLst/>
            <a:cxnLst/>
            <a:rect l="l" t="t" r="r" b="b"/>
            <a:pathLst>
              <a:path w="332740" h="207645">
                <a:moveTo>
                  <a:pt x="228600" y="0"/>
                </a:moveTo>
                <a:lnTo>
                  <a:pt x="228600" y="51815"/>
                </a:lnTo>
                <a:lnTo>
                  <a:pt x="0" y="51815"/>
                </a:lnTo>
                <a:lnTo>
                  <a:pt x="0" y="155448"/>
                </a:lnTo>
                <a:lnTo>
                  <a:pt x="228600" y="155448"/>
                </a:lnTo>
                <a:lnTo>
                  <a:pt x="228600" y="207263"/>
                </a:lnTo>
                <a:lnTo>
                  <a:pt x="332232" y="103631"/>
                </a:lnTo>
                <a:lnTo>
                  <a:pt x="228600" y="0"/>
                </a:lnTo>
                <a:close/>
              </a:path>
            </a:pathLst>
          </a:custGeom>
          <a:solidFill>
            <a:srgbClr val="97002D"/>
          </a:solidFill>
        </p:spPr>
        <p:txBody>
          <a:bodyPr wrap="square" lIns="0" tIns="0" rIns="0" bIns="0" rtlCol="0"/>
          <a:lstStyle/>
          <a:p>
            <a:endParaRPr/>
          </a:p>
        </p:txBody>
      </p:sp>
    </p:spTree>
    <p:extLst>
      <p:ext uri="{BB962C8B-B14F-4D97-AF65-F5344CB8AC3E}">
        <p14:creationId xmlns:p14="http://schemas.microsoft.com/office/powerpoint/2010/main" val="18744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6467-C187-4D03-8105-3CC5CE7FFCB4}"/>
              </a:ext>
            </a:extLst>
          </p:cNvPr>
          <p:cNvSpPr>
            <a:spLocks noGrp="1"/>
          </p:cNvSpPr>
          <p:nvPr>
            <p:ph type="title"/>
          </p:nvPr>
        </p:nvSpPr>
        <p:spPr>
          <a:xfrm>
            <a:off x="433069" y="697179"/>
            <a:ext cx="8277860" cy="400110"/>
          </a:xfrm>
        </p:spPr>
        <p:txBody>
          <a:bodyPr/>
          <a:lstStyle/>
          <a:p>
            <a:r>
              <a:rPr lang="en-IN" dirty="0"/>
              <a:t>NEW GST RETURNS- CATEGORIES</a:t>
            </a:r>
          </a:p>
        </p:txBody>
      </p:sp>
      <p:graphicFrame>
        <p:nvGraphicFramePr>
          <p:cNvPr id="4" name="Diagram 3">
            <a:extLst>
              <a:ext uri="{FF2B5EF4-FFF2-40B4-BE49-F238E27FC236}">
                <a16:creationId xmlns:a16="http://schemas.microsoft.com/office/drawing/2014/main" id="{E10C23AD-57E9-4E05-9D5A-9CA000C2C62B}"/>
              </a:ext>
            </a:extLst>
          </p:cNvPr>
          <p:cNvGraphicFramePr/>
          <p:nvPr>
            <p:extLst>
              <p:ext uri="{D42A27DB-BD31-4B8C-83A1-F6EECF244321}">
                <p14:modId xmlns:p14="http://schemas.microsoft.com/office/powerpoint/2010/main" val="1831638236"/>
              </p:ext>
            </p:extLst>
          </p:nvPr>
        </p:nvGraphicFramePr>
        <p:xfrm>
          <a:off x="228600" y="803868"/>
          <a:ext cx="8482329" cy="5825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
            <a:extLst>
              <a:ext uri="{FF2B5EF4-FFF2-40B4-BE49-F238E27FC236}">
                <a16:creationId xmlns:a16="http://schemas.microsoft.com/office/drawing/2014/main" id="{B29EBC01-693A-4B37-824A-A5449BD9D8AD}"/>
              </a:ext>
            </a:extLst>
          </p:cNvPr>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7" name="Slide Number Placeholder 6">
            <a:extLst>
              <a:ext uri="{FF2B5EF4-FFF2-40B4-BE49-F238E27FC236}">
                <a16:creationId xmlns:a16="http://schemas.microsoft.com/office/drawing/2014/main" id="{04D25499-32BF-402D-9D19-985D81AAFE8A}"/>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6</a:t>
            </a:fld>
            <a:endParaRPr lang="en-IN" dirty="0"/>
          </a:p>
        </p:txBody>
      </p:sp>
      <p:cxnSp>
        <p:nvCxnSpPr>
          <p:cNvPr id="14" name="Connector: Elbow 13">
            <a:extLst>
              <a:ext uri="{FF2B5EF4-FFF2-40B4-BE49-F238E27FC236}">
                <a16:creationId xmlns:a16="http://schemas.microsoft.com/office/drawing/2014/main" id="{CD8E90D3-10D3-403A-B373-B5E73B83D19C}"/>
              </a:ext>
            </a:extLst>
          </p:cNvPr>
          <p:cNvCxnSpPr>
            <a:cxnSpLocks/>
          </p:cNvCxnSpPr>
          <p:nvPr/>
        </p:nvCxnSpPr>
        <p:spPr>
          <a:xfrm flipV="1">
            <a:off x="152400" y="3124200"/>
            <a:ext cx="7010400" cy="990599"/>
          </a:xfrm>
          <a:prstGeom prst="bentConnector3">
            <a:avLst>
              <a:gd name="adj1" fmla="val 47283"/>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78E6ACA1-9E09-46E9-B469-5AD7001F315B}"/>
              </a:ext>
            </a:extLst>
          </p:cNvPr>
          <p:cNvCxnSpPr>
            <a:cxnSpLocks/>
          </p:cNvCxnSpPr>
          <p:nvPr/>
        </p:nvCxnSpPr>
        <p:spPr>
          <a:xfrm>
            <a:off x="8915400" y="1828800"/>
            <a:ext cx="0" cy="19812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6119D49E-0C98-4E17-957B-79A296F381D3}"/>
              </a:ext>
            </a:extLst>
          </p:cNvPr>
          <p:cNvCxnSpPr/>
          <p:nvPr/>
        </p:nvCxnSpPr>
        <p:spPr>
          <a:xfrm>
            <a:off x="7086600" y="3810000"/>
            <a:ext cx="1828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4F680C34-BCB7-44A5-9C2E-CB992A710819}"/>
              </a:ext>
            </a:extLst>
          </p:cNvPr>
          <p:cNvCxnSpPr>
            <a:cxnSpLocks/>
          </p:cNvCxnSpPr>
          <p:nvPr/>
        </p:nvCxnSpPr>
        <p:spPr>
          <a:xfrm>
            <a:off x="76200" y="1828800"/>
            <a:ext cx="8839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B38AA5D6-AE55-4563-926E-451BC649F723}"/>
              </a:ext>
            </a:extLst>
          </p:cNvPr>
          <p:cNvCxnSpPr>
            <a:cxnSpLocks/>
          </p:cNvCxnSpPr>
          <p:nvPr/>
        </p:nvCxnSpPr>
        <p:spPr>
          <a:xfrm>
            <a:off x="76200" y="1828800"/>
            <a:ext cx="0" cy="2286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5CD3FA44-33E6-43E0-8397-0AA82CB3EE02}"/>
              </a:ext>
            </a:extLst>
          </p:cNvPr>
          <p:cNvCxnSpPr>
            <a:cxnSpLocks/>
          </p:cNvCxnSpPr>
          <p:nvPr/>
        </p:nvCxnSpPr>
        <p:spPr>
          <a:xfrm>
            <a:off x="7086600" y="3124200"/>
            <a:ext cx="0" cy="68580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584FFEA8-016C-4500-8139-D458541CF63C}"/>
              </a:ext>
            </a:extLst>
          </p:cNvPr>
          <p:cNvSpPr txBox="1"/>
          <p:nvPr/>
        </p:nvSpPr>
        <p:spPr>
          <a:xfrm>
            <a:off x="433069" y="5943600"/>
            <a:ext cx="8101331" cy="261610"/>
          </a:xfrm>
          <a:prstGeom prst="rect">
            <a:avLst/>
          </a:prstGeom>
          <a:noFill/>
        </p:spPr>
        <p:txBody>
          <a:bodyPr wrap="square" rtlCol="0">
            <a:spAutoFit/>
          </a:bodyPr>
          <a:lstStyle/>
          <a:p>
            <a:r>
              <a:rPr lang="en-IN" sz="1100" i="1" spc="-5" dirty="0">
                <a:solidFill>
                  <a:srgbClr val="404040"/>
                </a:solidFill>
                <a:latin typeface="Trebuchet MS"/>
              </a:rPr>
              <a:t>Note: Aggregate turnover for the preceding financial year shall be considered for calculating threshold limit of 5cr.</a:t>
            </a:r>
          </a:p>
        </p:txBody>
      </p:sp>
    </p:spTree>
    <p:extLst>
      <p:ext uri="{BB962C8B-B14F-4D97-AF65-F5344CB8AC3E}">
        <p14:creationId xmlns:p14="http://schemas.microsoft.com/office/powerpoint/2010/main" val="123143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3" name="object 3"/>
          <p:cNvSpPr txBox="1">
            <a:spLocks noGrp="1"/>
          </p:cNvSpPr>
          <p:nvPr>
            <p:ph type="title"/>
          </p:nvPr>
        </p:nvSpPr>
        <p:spPr>
          <a:xfrm>
            <a:off x="457200" y="685800"/>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TRANSITION PLAN</a:t>
            </a:r>
            <a:endParaRPr spc="-10"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7</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graphicFrame>
        <p:nvGraphicFramePr>
          <p:cNvPr id="6" name="Table 5">
            <a:extLst>
              <a:ext uri="{FF2B5EF4-FFF2-40B4-BE49-F238E27FC236}">
                <a16:creationId xmlns:a16="http://schemas.microsoft.com/office/drawing/2014/main" id="{7C4F55E0-8A74-4796-B9E4-A3A7287E3CAA}"/>
              </a:ext>
            </a:extLst>
          </p:cNvPr>
          <p:cNvGraphicFramePr>
            <a:graphicFrameLocks noGrp="1"/>
          </p:cNvGraphicFramePr>
          <p:nvPr>
            <p:extLst>
              <p:ext uri="{D42A27DB-BD31-4B8C-83A1-F6EECF244321}">
                <p14:modId xmlns:p14="http://schemas.microsoft.com/office/powerpoint/2010/main" val="1633176035"/>
              </p:ext>
            </p:extLst>
          </p:nvPr>
        </p:nvGraphicFramePr>
        <p:xfrm>
          <a:off x="725805" y="1607820"/>
          <a:ext cx="7656195" cy="3040379"/>
        </p:xfrm>
        <a:graphic>
          <a:graphicData uri="http://schemas.openxmlformats.org/drawingml/2006/table">
            <a:tbl>
              <a:tblPr firstRow="1" bandRow="1">
                <a:tableStyleId>{21E4AEA4-8DFA-4A89-87EB-49C32662AFE0}</a:tableStyleId>
              </a:tblPr>
              <a:tblGrid>
                <a:gridCol w="1788795">
                  <a:extLst>
                    <a:ext uri="{9D8B030D-6E8A-4147-A177-3AD203B41FA5}">
                      <a16:colId xmlns:a16="http://schemas.microsoft.com/office/drawing/2014/main" val="1953542363"/>
                    </a:ext>
                  </a:extLst>
                </a:gridCol>
                <a:gridCol w="1273683">
                  <a:extLst>
                    <a:ext uri="{9D8B030D-6E8A-4147-A177-3AD203B41FA5}">
                      <a16:colId xmlns:a16="http://schemas.microsoft.com/office/drawing/2014/main" val="2928755739"/>
                    </a:ext>
                  </a:extLst>
                </a:gridCol>
                <a:gridCol w="1531239">
                  <a:extLst>
                    <a:ext uri="{9D8B030D-6E8A-4147-A177-3AD203B41FA5}">
                      <a16:colId xmlns:a16="http://schemas.microsoft.com/office/drawing/2014/main" val="3048758675"/>
                    </a:ext>
                  </a:extLst>
                </a:gridCol>
                <a:gridCol w="1531239">
                  <a:extLst>
                    <a:ext uri="{9D8B030D-6E8A-4147-A177-3AD203B41FA5}">
                      <a16:colId xmlns:a16="http://schemas.microsoft.com/office/drawing/2014/main" val="2617711774"/>
                    </a:ext>
                  </a:extLst>
                </a:gridCol>
                <a:gridCol w="1531239">
                  <a:extLst>
                    <a:ext uri="{9D8B030D-6E8A-4147-A177-3AD203B41FA5}">
                      <a16:colId xmlns:a16="http://schemas.microsoft.com/office/drawing/2014/main" val="317244225"/>
                    </a:ext>
                  </a:extLst>
                </a:gridCol>
              </a:tblGrid>
              <a:tr h="428897">
                <a:tc>
                  <a:txBody>
                    <a:bodyPr/>
                    <a:lstStyle/>
                    <a:p>
                      <a:pPr algn="ctr"/>
                      <a:r>
                        <a:rPr lang="en-IN" dirty="0"/>
                        <a:t>Tax periods</a:t>
                      </a:r>
                    </a:p>
                  </a:txBody>
                  <a:tcPr anchor="ctr"/>
                </a:tc>
                <a:tc>
                  <a:txBody>
                    <a:bodyPr/>
                    <a:lstStyle/>
                    <a:p>
                      <a:pPr algn="ctr"/>
                      <a:r>
                        <a:rPr lang="en-IN" dirty="0"/>
                        <a:t>GSTR-1</a:t>
                      </a:r>
                    </a:p>
                  </a:txBody>
                  <a:tcPr anchor="ctr"/>
                </a:tc>
                <a:tc>
                  <a:txBody>
                    <a:bodyPr/>
                    <a:lstStyle/>
                    <a:p>
                      <a:pPr algn="ctr"/>
                      <a:r>
                        <a:rPr lang="en-IN" dirty="0"/>
                        <a:t>ANX-1</a:t>
                      </a:r>
                    </a:p>
                  </a:txBody>
                  <a:tcPr anchor="ctr"/>
                </a:tc>
                <a:tc>
                  <a:txBody>
                    <a:bodyPr/>
                    <a:lstStyle/>
                    <a:p>
                      <a:pPr algn="ctr"/>
                      <a:r>
                        <a:rPr lang="en-IN" dirty="0"/>
                        <a:t>GSTR3B</a:t>
                      </a:r>
                    </a:p>
                  </a:txBody>
                  <a:tcPr anchor="ctr"/>
                </a:tc>
                <a:tc>
                  <a:txBody>
                    <a:bodyPr/>
                    <a:lstStyle/>
                    <a:p>
                      <a:pPr algn="ctr"/>
                      <a:r>
                        <a:rPr lang="en-IN" dirty="0"/>
                        <a:t>RET-1</a:t>
                      </a:r>
                    </a:p>
                  </a:txBody>
                  <a:tcPr anchor="ctr"/>
                </a:tc>
                <a:extLst>
                  <a:ext uri="{0D108BD9-81ED-4DB2-BD59-A6C34878D82A}">
                    <a16:rowId xmlns:a16="http://schemas.microsoft.com/office/drawing/2014/main" val="4204304805"/>
                  </a:ext>
                </a:extLst>
              </a:tr>
              <a:tr h="885895">
                <a:tc>
                  <a:txBody>
                    <a:bodyPr/>
                    <a:lstStyle/>
                    <a:p>
                      <a:pPr algn="ctr"/>
                      <a:r>
                        <a:rPr lang="en-IN" dirty="0"/>
                        <a:t>July’19-Sep’19</a:t>
                      </a:r>
                    </a:p>
                  </a:txBody>
                  <a:tcPr anchor="ctr"/>
                </a:tc>
                <a:tc>
                  <a:txBody>
                    <a:bodyPr/>
                    <a:lstStyle/>
                    <a:p>
                      <a:pPr algn="ctr"/>
                      <a:r>
                        <a:rPr lang="en-IN" dirty="0"/>
                        <a:t>To be filed</a:t>
                      </a:r>
                    </a:p>
                  </a:txBody>
                  <a:tcPr anchor="ctr"/>
                </a:tc>
                <a:tc>
                  <a:txBody>
                    <a:bodyPr/>
                    <a:lstStyle/>
                    <a:p>
                      <a:pPr algn="ctr"/>
                      <a:r>
                        <a:rPr lang="en-IN" dirty="0"/>
                        <a:t>Available for trial</a:t>
                      </a:r>
                    </a:p>
                  </a:txBody>
                  <a:tcPr anchor="ctr"/>
                </a:tc>
                <a:tc>
                  <a:txBody>
                    <a:bodyPr/>
                    <a:lstStyle/>
                    <a:p>
                      <a:pPr algn="ctr"/>
                      <a:r>
                        <a:rPr lang="en-IN" dirty="0"/>
                        <a:t>To be filed</a:t>
                      </a:r>
                    </a:p>
                  </a:txBody>
                  <a:tcPr anchor="ctr"/>
                </a:tc>
                <a:tc>
                  <a:txBody>
                    <a:bodyPr/>
                    <a:lstStyle/>
                    <a:p>
                      <a:pPr algn="ctr"/>
                      <a:r>
                        <a:rPr lang="en-IN" dirty="0"/>
                        <a:t>Available for trial</a:t>
                      </a:r>
                    </a:p>
                  </a:txBody>
                  <a:tcPr anchor="ctr"/>
                </a:tc>
                <a:extLst>
                  <a:ext uri="{0D108BD9-81ED-4DB2-BD59-A6C34878D82A}">
                    <a16:rowId xmlns:a16="http://schemas.microsoft.com/office/drawing/2014/main" val="1716017950"/>
                  </a:ext>
                </a:extLst>
              </a:tr>
              <a:tr h="885895">
                <a:tc>
                  <a:txBody>
                    <a:bodyPr/>
                    <a:lstStyle/>
                    <a:p>
                      <a:pPr algn="ctr"/>
                      <a:r>
                        <a:rPr lang="en-IN" dirty="0"/>
                        <a:t>Oct’19-Nov’19</a:t>
                      </a:r>
                    </a:p>
                  </a:txBody>
                  <a:tcPr anchor="ctr"/>
                </a:tc>
                <a:tc>
                  <a:txBody>
                    <a:bodyPr/>
                    <a:lstStyle/>
                    <a:p>
                      <a:pPr algn="ctr"/>
                      <a:r>
                        <a:rPr lang="en-IN" dirty="0"/>
                        <a:t>Phased out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dirty="0"/>
                        <a:t>To be filed</a:t>
                      </a:r>
                    </a:p>
                  </a:txBody>
                  <a:tcPr anchor="ctr"/>
                </a:tc>
                <a:tc>
                  <a:txBody>
                    <a:bodyPr/>
                    <a:lstStyle/>
                    <a:p>
                      <a:pPr algn="ctr"/>
                      <a:r>
                        <a:rPr lang="en-IN" dirty="0"/>
                        <a:t>To be filed</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dirty="0"/>
                        <a:t>Available for trial</a:t>
                      </a:r>
                    </a:p>
                  </a:txBody>
                  <a:tcPr anchor="ctr"/>
                </a:tc>
                <a:extLst>
                  <a:ext uri="{0D108BD9-81ED-4DB2-BD59-A6C34878D82A}">
                    <a16:rowId xmlns:a16="http://schemas.microsoft.com/office/drawing/2014/main" val="3208883198"/>
                  </a:ext>
                </a:extLst>
              </a:tr>
              <a:tr h="839692">
                <a:tc>
                  <a:txBody>
                    <a:bodyPr/>
                    <a:lstStyle/>
                    <a:p>
                      <a:pPr algn="ctr"/>
                      <a:r>
                        <a:rPr lang="en-IN" dirty="0"/>
                        <a:t>Dec’19 onwards</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dirty="0"/>
                        <a:t>Phased out</a:t>
                      </a:r>
                    </a:p>
                  </a:txBody>
                  <a:tcPr anchor="ctr"/>
                </a:tc>
                <a:tc>
                  <a:txBody>
                    <a:bodyPr/>
                    <a:lstStyle/>
                    <a:p>
                      <a:pPr algn="ctr"/>
                      <a:r>
                        <a:rPr lang="en-IN" dirty="0"/>
                        <a:t>To be filed </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dirty="0"/>
                        <a:t>Phased out</a:t>
                      </a:r>
                    </a:p>
                  </a:txBody>
                  <a:tcPr anchor="ctr"/>
                </a:tc>
                <a:tc>
                  <a:txBody>
                    <a:bodyPr/>
                    <a:lstStyle/>
                    <a:p>
                      <a:pPr algn="ctr"/>
                      <a:r>
                        <a:rPr lang="en-IN" dirty="0"/>
                        <a:t>To be filed by Jan 20, 2020</a:t>
                      </a:r>
                    </a:p>
                  </a:txBody>
                  <a:tcPr anchor="ctr"/>
                </a:tc>
                <a:extLst>
                  <a:ext uri="{0D108BD9-81ED-4DB2-BD59-A6C34878D82A}">
                    <a16:rowId xmlns:a16="http://schemas.microsoft.com/office/drawing/2014/main" val="1277521885"/>
                  </a:ext>
                </a:extLst>
              </a:tr>
            </a:tbl>
          </a:graphicData>
        </a:graphic>
      </p:graphicFrame>
      <p:sp>
        <p:nvSpPr>
          <p:cNvPr id="9" name="TextBox 8">
            <a:extLst>
              <a:ext uri="{FF2B5EF4-FFF2-40B4-BE49-F238E27FC236}">
                <a16:creationId xmlns:a16="http://schemas.microsoft.com/office/drawing/2014/main" id="{C953EF16-831A-4FA9-B5BA-D333CE722CC4}"/>
              </a:ext>
            </a:extLst>
          </p:cNvPr>
          <p:cNvSpPr txBox="1"/>
          <p:nvPr/>
        </p:nvSpPr>
        <p:spPr>
          <a:xfrm>
            <a:off x="563880" y="1066800"/>
            <a:ext cx="7208520" cy="338554"/>
          </a:xfrm>
          <a:prstGeom prst="rect">
            <a:avLst/>
          </a:prstGeom>
          <a:noFill/>
        </p:spPr>
        <p:txBody>
          <a:bodyPr wrap="square" rtlCol="0">
            <a:spAutoFit/>
          </a:bodyPr>
          <a:lstStyle/>
          <a:p>
            <a:r>
              <a:rPr lang="en-IN" sz="1600" dirty="0">
                <a:latin typeface="Trebuchet MS" panose="020B0603020202020204" pitchFamily="34" charset="0"/>
              </a:rPr>
              <a:t>Large tax payers – More than INR 5 crore</a:t>
            </a:r>
          </a:p>
        </p:txBody>
      </p:sp>
      <p:sp>
        <p:nvSpPr>
          <p:cNvPr id="10" name="TextBox 9">
            <a:extLst>
              <a:ext uri="{FF2B5EF4-FFF2-40B4-BE49-F238E27FC236}">
                <a16:creationId xmlns:a16="http://schemas.microsoft.com/office/drawing/2014/main" id="{39965914-5CAC-425A-A8DD-EDE505F108C8}"/>
              </a:ext>
            </a:extLst>
          </p:cNvPr>
          <p:cNvSpPr txBox="1"/>
          <p:nvPr/>
        </p:nvSpPr>
        <p:spPr>
          <a:xfrm>
            <a:off x="705205" y="4876800"/>
            <a:ext cx="7656195" cy="1384995"/>
          </a:xfrm>
          <a:prstGeom prst="rect">
            <a:avLst/>
          </a:prstGeom>
          <a:noFill/>
        </p:spPr>
        <p:txBody>
          <a:bodyPr wrap="square" rtlCol="0">
            <a:spAutoFit/>
          </a:bodyPr>
          <a:lstStyle/>
          <a:p>
            <a:pPr algn="just"/>
            <a:r>
              <a:rPr lang="en-IN" u="sng" dirty="0"/>
              <a:t>Note:</a:t>
            </a:r>
          </a:p>
          <a:p>
            <a:pPr marL="285750" indent="-285750" algn="just">
              <a:buFont typeface="Arial" panose="020B0604020202020204" pitchFamily="34" charset="0"/>
              <a:buChar char="•"/>
            </a:pPr>
            <a:r>
              <a:rPr lang="en-IN" sz="1600" dirty="0">
                <a:latin typeface="Trebuchet MS" panose="020B0603020202020204" pitchFamily="34" charset="0"/>
              </a:rPr>
              <a:t>ANX-2 may be viewed by recipients during Oct’19 and Nov’19 but no action shall be allowed on such ANX-2 as RET-1 is not being filed during this tax period.</a:t>
            </a:r>
          </a:p>
          <a:p>
            <a:endParaRPr lang="en-IN" dirty="0"/>
          </a:p>
        </p:txBody>
      </p:sp>
    </p:spTree>
    <p:extLst>
      <p:ext uri="{BB962C8B-B14F-4D97-AF65-F5344CB8AC3E}">
        <p14:creationId xmlns:p14="http://schemas.microsoft.com/office/powerpoint/2010/main" val="359774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sp>
        <p:nvSpPr>
          <p:cNvPr id="8" name="object 8"/>
          <p:cNvSpPr/>
          <p:nvPr/>
        </p:nvSpPr>
        <p:spPr>
          <a:xfrm>
            <a:off x="323088" y="2916935"/>
            <a:ext cx="1161415" cy="1161415"/>
          </a:xfrm>
          <a:custGeom>
            <a:avLst/>
            <a:gdLst/>
            <a:ahLst/>
            <a:cxnLst/>
            <a:rect l="l" t="t" r="r" b="b"/>
            <a:pathLst>
              <a:path w="1161415" h="1161414">
                <a:moveTo>
                  <a:pt x="0" y="580643"/>
                </a:moveTo>
                <a:lnTo>
                  <a:pt x="1924" y="533022"/>
                </a:lnTo>
                <a:lnTo>
                  <a:pt x="7599" y="486461"/>
                </a:lnTo>
                <a:lnTo>
                  <a:pt x="16875" y="441110"/>
                </a:lnTo>
                <a:lnTo>
                  <a:pt x="29602" y="397117"/>
                </a:lnTo>
                <a:lnTo>
                  <a:pt x="45630" y="354633"/>
                </a:lnTo>
                <a:lnTo>
                  <a:pt x="64811" y="313807"/>
                </a:lnTo>
                <a:lnTo>
                  <a:pt x="86995" y="274788"/>
                </a:lnTo>
                <a:lnTo>
                  <a:pt x="112032" y="237725"/>
                </a:lnTo>
                <a:lnTo>
                  <a:pt x="139773" y="202769"/>
                </a:lnTo>
                <a:lnTo>
                  <a:pt x="170068" y="170068"/>
                </a:lnTo>
                <a:lnTo>
                  <a:pt x="202769" y="139773"/>
                </a:lnTo>
                <a:lnTo>
                  <a:pt x="237725" y="112032"/>
                </a:lnTo>
                <a:lnTo>
                  <a:pt x="274788" y="86995"/>
                </a:lnTo>
                <a:lnTo>
                  <a:pt x="313807" y="64811"/>
                </a:lnTo>
                <a:lnTo>
                  <a:pt x="354633" y="45630"/>
                </a:lnTo>
                <a:lnTo>
                  <a:pt x="397117" y="29602"/>
                </a:lnTo>
                <a:lnTo>
                  <a:pt x="441110" y="16875"/>
                </a:lnTo>
                <a:lnTo>
                  <a:pt x="486461" y="7599"/>
                </a:lnTo>
                <a:lnTo>
                  <a:pt x="533022" y="1924"/>
                </a:lnTo>
                <a:lnTo>
                  <a:pt x="580644" y="0"/>
                </a:lnTo>
                <a:lnTo>
                  <a:pt x="628265" y="1924"/>
                </a:lnTo>
                <a:lnTo>
                  <a:pt x="674826" y="7599"/>
                </a:lnTo>
                <a:lnTo>
                  <a:pt x="720177" y="16875"/>
                </a:lnTo>
                <a:lnTo>
                  <a:pt x="764170" y="29602"/>
                </a:lnTo>
                <a:lnTo>
                  <a:pt x="806654" y="45630"/>
                </a:lnTo>
                <a:lnTo>
                  <a:pt x="847480" y="64811"/>
                </a:lnTo>
                <a:lnTo>
                  <a:pt x="886499" y="86995"/>
                </a:lnTo>
                <a:lnTo>
                  <a:pt x="923562" y="112032"/>
                </a:lnTo>
                <a:lnTo>
                  <a:pt x="958518" y="139773"/>
                </a:lnTo>
                <a:lnTo>
                  <a:pt x="991219" y="170068"/>
                </a:lnTo>
                <a:lnTo>
                  <a:pt x="1021514" y="202769"/>
                </a:lnTo>
                <a:lnTo>
                  <a:pt x="1049255" y="237725"/>
                </a:lnTo>
                <a:lnTo>
                  <a:pt x="1074292" y="274788"/>
                </a:lnTo>
                <a:lnTo>
                  <a:pt x="1096476" y="313807"/>
                </a:lnTo>
                <a:lnTo>
                  <a:pt x="1115657" y="354633"/>
                </a:lnTo>
                <a:lnTo>
                  <a:pt x="1131685" y="397117"/>
                </a:lnTo>
                <a:lnTo>
                  <a:pt x="1144412" y="441110"/>
                </a:lnTo>
                <a:lnTo>
                  <a:pt x="1153688" y="486461"/>
                </a:lnTo>
                <a:lnTo>
                  <a:pt x="1159363" y="533022"/>
                </a:lnTo>
                <a:lnTo>
                  <a:pt x="1161288" y="580643"/>
                </a:lnTo>
                <a:lnTo>
                  <a:pt x="1159363" y="628265"/>
                </a:lnTo>
                <a:lnTo>
                  <a:pt x="1153688" y="674826"/>
                </a:lnTo>
                <a:lnTo>
                  <a:pt x="1144412" y="720177"/>
                </a:lnTo>
                <a:lnTo>
                  <a:pt x="1131685" y="764170"/>
                </a:lnTo>
                <a:lnTo>
                  <a:pt x="1115657" y="806654"/>
                </a:lnTo>
                <a:lnTo>
                  <a:pt x="1096476" y="847480"/>
                </a:lnTo>
                <a:lnTo>
                  <a:pt x="1074292" y="886499"/>
                </a:lnTo>
                <a:lnTo>
                  <a:pt x="1049255" y="923562"/>
                </a:lnTo>
                <a:lnTo>
                  <a:pt x="1021514" y="958518"/>
                </a:lnTo>
                <a:lnTo>
                  <a:pt x="991219" y="991219"/>
                </a:lnTo>
                <a:lnTo>
                  <a:pt x="958518" y="1021514"/>
                </a:lnTo>
                <a:lnTo>
                  <a:pt x="923562" y="1049255"/>
                </a:lnTo>
                <a:lnTo>
                  <a:pt x="886499" y="1074292"/>
                </a:lnTo>
                <a:lnTo>
                  <a:pt x="847480" y="1096476"/>
                </a:lnTo>
                <a:lnTo>
                  <a:pt x="806654" y="1115657"/>
                </a:lnTo>
                <a:lnTo>
                  <a:pt x="764170" y="1131685"/>
                </a:lnTo>
                <a:lnTo>
                  <a:pt x="720177" y="1144412"/>
                </a:lnTo>
                <a:lnTo>
                  <a:pt x="674826" y="1153688"/>
                </a:lnTo>
                <a:lnTo>
                  <a:pt x="628265" y="1159363"/>
                </a:lnTo>
                <a:lnTo>
                  <a:pt x="580644" y="1161288"/>
                </a:lnTo>
                <a:lnTo>
                  <a:pt x="533022" y="1159363"/>
                </a:lnTo>
                <a:lnTo>
                  <a:pt x="486461" y="1153688"/>
                </a:lnTo>
                <a:lnTo>
                  <a:pt x="441110" y="1144412"/>
                </a:lnTo>
                <a:lnTo>
                  <a:pt x="397117" y="1131685"/>
                </a:lnTo>
                <a:lnTo>
                  <a:pt x="354633" y="1115657"/>
                </a:lnTo>
                <a:lnTo>
                  <a:pt x="313807" y="1096476"/>
                </a:lnTo>
                <a:lnTo>
                  <a:pt x="274788" y="1074292"/>
                </a:lnTo>
                <a:lnTo>
                  <a:pt x="237725" y="1049255"/>
                </a:lnTo>
                <a:lnTo>
                  <a:pt x="202769" y="1021514"/>
                </a:lnTo>
                <a:lnTo>
                  <a:pt x="170068" y="991219"/>
                </a:lnTo>
                <a:lnTo>
                  <a:pt x="139773" y="958518"/>
                </a:lnTo>
                <a:lnTo>
                  <a:pt x="112032" y="923562"/>
                </a:lnTo>
                <a:lnTo>
                  <a:pt x="86995" y="886499"/>
                </a:lnTo>
                <a:lnTo>
                  <a:pt x="64811" y="847480"/>
                </a:lnTo>
                <a:lnTo>
                  <a:pt x="45630" y="806654"/>
                </a:lnTo>
                <a:lnTo>
                  <a:pt x="29602" y="764170"/>
                </a:lnTo>
                <a:lnTo>
                  <a:pt x="16875" y="720177"/>
                </a:lnTo>
                <a:lnTo>
                  <a:pt x="7599" y="674826"/>
                </a:lnTo>
                <a:lnTo>
                  <a:pt x="1924" y="628265"/>
                </a:lnTo>
                <a:lnTo>
                  <a:pt x="0" y="580643"/>
                </a:lnTo>
                <a:close/>
              </a:path>
            </a:pathLst>
          </a:custGeom>
          <a:ln w="24384">
            <a:solidFill>
              <a:srgbClr val="FFFFFF"/>
            </a:solidFill>
          </a:ln>
        </p:spPr>
        <p:txBody>
          <a:bodyPr wrap="square" lIns="0" tIns="0" rIns="0" bIns="0" rtlCol="0"/>
          <a:lstStyle/>
          <a:p>
            <a:endParaRPr dirty="0"/>
          </a:p>
        </p:txBody>
      </p:sp>
      <p:sp>
        <p:nvSpPr>
          <p:cNvPr id="19" name="object 19"/>
          <p:cNvSpPr txBox="1"/>
          <p:nvPr/>
        </p:nvSpPr>
        <p:spPr>
          <a:xfrm>
            <a:off x="628294" y="3112084"/>
            <a:ext cx="6355080" cy="391795"/>
          </a:xfrm>
          <a:prstGeom prst="rect">
            <a:avLst/>
          </a:prstGeom>
        </p:spPr>
        <p:txBody>
          <a:bodyPr vert="horz" wrap="square" lIns="0" tIns="12700" rIns="0" bIns="0" rtlCol="0">
            <a:spAutoFit/>
          </a:bodyPr>
          <a:lstStyle/>
          <a:p>
            <a:pPr marL="12700">
              <a:lnSpc>
                <a:spcPct val="100000"/>
              </a:lnSpc>
              <a:spcBef>
                <a:spcPts val="100"/>
              </a:spcBef>
              <a:tabLst>
                <a:tab pos="2911475" algn="l"/>
                <a:tab pos="5810885" algn="l"/>
              </a:tabLst>
            </a:pPr>
            <a:r>
              <a:rPr sz="2400" dirty="0">
                <a:solidFill>
                  <a:srgbClr val="FFFFFF"/>
                </a:solidFill>
                <a:latin typeface="Trebuchet MS"/>
                <a:cs typeface="Trebuchet MS"/>
              </a:rPr>
              <a:t>GST	GST	GST</a:t>
            </a:r>
            <a:endParaRPr sz="2400" dirty="0">
              <a:latin typeface="Trebuchet MS"/>
              <a:cs typeface="Trebuchet MS"/>
            </a:endParaRPr>
          </a:p>
        </p:txBody>
      </p:sp>
      <p:sp>
        <p:nvSpPr>
          <p:cNvPr id="20" name="object 20"/>
          <p:cNvSpPr txBox="1"/>
          <p:nvPr/>
        </p:nvSpPr>
        <p:spPr>
          <a:xfrm>
            <a:off x="481685" y="3432809"/>
            <a:ext cx="6630670" cy="391160"/>
          </a:xfrm>
          <a:prstGeom prst="rect">
            <a:avLst/>
          </a:prstGeom>
        </p:spPr>
        <p:txBody>
          <a:bodyPr vert="horz" wrap="square" lIns="0" tIns="12700" rIns="0" bIns="0" rtlCol="0">
            <a:spAutoFit/>
          </a:bodyPr>
          <a:lstStyle/>
          <a:p>
            <a:pPr marL="12700">
              <a:lnSpc>
                <a:spcPct val="100000"/>
              </a:lnSpc>
              <a:spcBef>
                <a:spcPts val="100"/>
              </a:spcBef>
              <a:tabLst>
                <a:tab pos="2911475" algn="l"/>
                <a:tab pos="5826125" algn="l"/>
              </a:tabLst>
            </a:pPr>
            <a:r>
              <a:rPr sz="2400" dirty="0">
                <a:solidFill>
                  <a:srgbClr val="FFFFFF"/>
                </a:solidFill>
                <a:latin typeface="Trebuchet MS"/>
                <a:cs typeface="Trebuchet MS"/>
              </a:rPr>
              <a:t>A</a:t>
            </a:r>
            <a:r>
              <a:rPr sz="2400" spc="5" dirty="0">
                <a:solidFill>
                  <a:srgbClr val="FFFFFF"/>
                </a:solidFill>
                <a:latin typeface="Trebuchet MS"/>
                <a:cs typeface="Trebuchet MS"/>
              </a:rPr>
              <a:t>NX-</a:t>
            </a:r>
            <a:r>
              <a:rPr sz="2400" dirty="0">
                <a:solidFill>
                  <a:srgbClr val="FFFFFF"/>
                </a:solidFill>
                <a:latin typeface="Trebuchet MS"/>
                <a:cs typeface="Trebuchet MS"/>
              </a:rPr>
              <a:t>1	A</a:t>
            </a:r>
            <a:r>
              <a:rPr sz="2400" spc="5" dirty="0">
                <a:solidFill>
                  <a:srgbClr val="FFFFFF"/>
                </a:solidFill>
                <a:latin typeface="Trebuchet MS"/>
                <a:cs typeface="Trebuchet MS"/>
              </a:rPr>
              <a:t>NX-</a:t>
            </a:r>
            <a:r>
              <a:rPr sz="2400" dirty="0">
                <a:solidFill>
                  <a:srgbClr val="FFFFFF"/>
                </a:solidFill>
                <a:latin typeface="Trebuchet MS"/>
                <a:cs typeface="Trebuchet MS"/>
              </a:rPr>
              <a:t>2	</a:t>
            </a:r>
            <a:r>
              <a:rPr sz="2400" spc="-5" dirty="0">
                <a:solidFill>
                  <a:srgbClr val="FFFFFF"/>
                </a:solidFill>
                <a:latin typeface="Trebuchet MS"/>
                <a:cs typeface="Trebuchet MS"/>
              </a:rPr>
              <a:t>R</a:t>
            </a:r>
            <a:r>
              <a:rPr sz="2400" spc="5" dirty="0">
                <a:solidFill>
                  <a:srgbClr val="FFFFFF"/>
                </a:solidFill>
                <a:latin typeface="Trebuchet MS"/>
                <a:cs typeface="Trebuchet MS"/>
              </a:rPr>
              <a:t>E</a:t>
            </a:r>
            <a:r>
              <a:rPr sz="2400" dirty="0">
                <a:solidFill>
                  <a:srgbClr val="FFFFFF"/>
                </a:solidFill>
                <a:latin typeface="Trebuchet MS"/>
                <a:cs typeface="Trebuchet MS"/>
              </a:rPr>
              <a:t>T</a:t>
            </a:r>
            <a:r>
              <a:rPr sz="2400" spc="5" dirty="0">
                <a:solidFill>
                  <a:srgbClr val="FFFFFF"/>
                </a:solidFill>
                <a:latin typeface="Trebuchet MS"/>
                <a:cs typeface="Trebuchet MS"/>
              </a:rPr>
              <a:t>-</a:t>
            </a:r>
            <a:r>
              <a:rPr sz="2400" dirty="0">
                <a:solidFill>
                  <a:srgbClr val="FFFFFF"/>
                </a:solidFill>
                <a:latin typeface="Trebuchet MS"/>
                <a:cs typeface="Trebuchet MS"/>
              </a:rPr>
              <a:t>1</a:t>
            </a:r>
            <a:endParaRPr sz="2400" dirty="0">
              <a:latin typeface="Trebuchet MS"/>
              <a:cs typeface="Trebuchet MS"/>
            </a:endParaRPr>
          </a:p>
        </p:txBody>
      </p:sp>
      <p:sp>
        <p:nvSpPr>
          <p:cNvPr id="28" name="Slide Number Placeholder 27">
            <a:extLst>
              <a:ext uri="{FF2B5EF4-FFF2-40B4-BE49-F238E27FC236}">
                <a16:creationId xmlns:a16="http://schemas.microsoft.com/office/drawing/2014/main" id="{7DCCD9F4-AEBB-48E4-9419-295E5ADA19D9}"/>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8</a:t>
            </a:fld>
            <a:endParaRPr lang="en-IN" dirty="0"/>
          </a:p>
        </p:txBody>
      </p:sp>
      <p:sp>
        <p:nvSpPr>
          <p:cNvPr id="5" name="TextBox 4">
            <a:extLst>
              <a:ext uri="{FF2B5EF4-FFF2-40B4-BE49-F238E27FC236}">
                <a16:creationId xmlns:a16="http://schemas.microsoft.com/office/drawing/2014/main" id="{A97658AE-7C9B-4B21-B5A8-7CCE2F4EFD3A}"/>
              </a:ext>
            </a:extLst>
          </p:cNvPr>
          <p:cNvSpPr txBox="1"/>
          <p:nvPr/>
        </p:nvSpPr>
        <p:spPr>
          <a:xfrm>
            <a:off x="4114800" y="2971800"/>
            <a:ext cx="914400" cy="914400"/>
          </a:xfrm>
          <a:prstGeom prst="rect">
            <a:avLst/>
          </a:prstGeom>
          <a:noFill/>
        </p:spPr>
        <p:txBody>
          <a:bodyPr wrap="square" rtlCol="0">
            <a:spAutoFit/>
          </a:bodyPr>
          <a:lstStyle/>
          <a:p>
            <a:endParaRPr lang="en-IN"/>
          </a:p>
        </p:txBody>
      </p:sp>
      <p:graphicFrame>
        <p:nvGraphicFramePr>
          <p:cNvPr id="6" name="Table 5">
            <a:extLst>
              <a:ext uri="{FF2B5EF4-FFF2-40B4-BE49-F238E27FC236}">
                <a16:creationId xmlns:a16="http://schemas.microsoft.com/office/drawing/2014/main" id="{7C4F55E0-8A74-4796-B9E4-A3A7287E3CAA}"/>
              </a:ext>
            </a:extLst>
          </p:cNvPr>
          <p:cNvGraphicFramePr>
            <a:graphicFrameLocks noGrp="1"/>
          </p:cNvGraphicFramePr>
          <p:nvPr>
            <p:extLst>
              <p:ext uri="{D42A27DB-BD31-4B8C-83A1-F6EECF244321}">
                <p14:modId xmlns:p14="http://schemas.microsoft.com/office/powerpoint/2010/main" val="3340885455"/>
              </p:ext>
            </p:extLst>
          </p:nvPr>
        </p:nvGraphicFramePr>
        <p:xfrm>
          <a:off x="688357" y="1524000"/>
          <a:ext cx="7693643" cy="3291840"/>
        </p:xfrm>
        <a:graphic>
          <a:graphicData uri="http://schemas.openxmlformats.org/drawingml/2006/table">
            <a:tbl>
              <a:tblPr firstRow="1" bandRow="1">
                <a:tableStyleId>{21E4AEA4-8DFA-4A89-87EB-49C32662AFE0}</a:tableStyleId>
              </a:tblPr>
              <a:tblGrid>
                <a:gridCol w="1403540">
                  <a:extLst>
                    <a:ext uri="{9D8B030D-6E8A-4147-A177-3AD203B41FA5}">
                      <a16:colId xmlns:a16="http://schemas.microsoft.com/office/drawing/2014/main" val="1953542363"/>
                    </a:ext>
                  </a:extLst>
                </a:gridCol>
                <a:gridCol w="1110018">
                  <a:extLst>
                    <a:ext uri="{9D8B030D-6E8A-4147-A177-3AD203B41FA5}">
                      <a16:colId xmlns:a16="http://schemas.microsoft.com/office/drawing/2014/main" val="2928755739"/>
                    </a:ext>
                  </a:extLst>
                </a:gridCol>
                <a:gridCol w="1998033">
                  <a:extLst>
                    <a:ext uri="{9D8B030D-6E8A-4147-A177-3AD203B41FA5}">
                      <a16:colId xmlns:a16="http://schemas.microsoft.com/office/drawing/2014/main" val="3048758675"/>
                    </a:ext>
                  </a:extLst>
                </a:gridCol>
                <a:gridCol w="1110018">
                  <a:extLst>
                    <a:ext uri="{9D8B030D-6E8A-4147-A177-3AD203B41FA5}">
                      <a16:colId xmlns:a16="http://schemas.microsoft.com/office/drawing/2014/main" val="2617711774"/>
                    </a:ext>
                  </a:extLst>
                </a:gridCol>
                <a:gridCol w="2072034">
                  <a:extLst>
                    <a:ext uri="{9D8B030D-6E8A-4147-A177-3AD203B41FA5}">
                      <a16:colId xmlns:a16="http://schemas.microsoft.com/office/drawing/2014/main" val="317244225"/>
                    </a:ext>
                  </a:extLst>
                </a:gridCol>
              </a:tblGrid>
              <a:tr h="360456">
                <a:tc>
                  <a:txBody>
                    <a:bodyPr/>
                    <a:lstStyle/>
                    <a:p>
                      <a:pPr algn="ctr"/>
                      <a:r>
                        <a:rPr lang="en-IN" dirty="0"/>
                        <a:t>Tax period</a:t>
                      </a:r>
                    </a:p>
                  </a:txBody>
                  <a:tcPr anchor="ctr"/>
                </a:tc>
                <a:tc>
                  <a:txBody>
                    <a:bodyPr/>
                    <a:lstStyle/>
                    <a:p>
                      <a:pPr algn="ctr"/>
                      <a:r>
                        <a:rPr lang="en-IN" dirty="0"/>
                        <a:t>GSTR-1</a:t>
                      </a:r>
                    </a:p>
                  </a:txBody>
                  <a:tcPr anchor="ctr"/>
                </a:tc>
                <a:tc>
                  <a:txBody>
                    <a:bodyPr/>
                    <a:lstStyle/>
                    <a:p>
                      <a:pPr algn="ctr"/>
                      <a:r>
                        <a:rPr lang="en-IN" dirty="0"/>
                        <a:t>ANX-1</a:t>
                      </a:r>
                    </a:p>
                  </a:txBody>
                  <a:tcPr anchor="ctr"/>
                </a:tc>
                <a:tc>
                  <a:txBody>
                    <a:bodyPr/>
                    <a:lstStyle/>
                    <a:p>
                      <a:pPr algn="ctr"/>
                      <a:r>
                        <a:rPr lang="en-IN" dirty="0"/>
                        <a:t>GSTR3B</a:t>
                      </a:r>
                    </a:p>
                  </a:txBody>
                  <a:tcPr anchor="ctr"/>
                </a:tc>
                <a:tc>
                  <a:txBody>
                    <a:bodyPr/>
                    <a:lstStyle/>
                    <a:p>
                      <a:pPr algn="ctr"/>
                      <a:r>
                        <a:rPr lang="en-IN" dirty="0"/>
                        <a:t>RET-1</a:t>
                      </a:r>
                    </a:p>
                  </a:txBody>
                  <a:tcPr anchor="ctr"/>
                </a:tc>
                <a:extLst>
                  <a:ext uri="{0D108BD9-81ED-4DB2-BD59-A6C34878D82A}">
                    <a16:rowId xmlns:a16="http://schemas.microsoft.com/office/drawing/2014/main" val="4204304805"/>
                  </a:ext>
                </a:extLst>
              </a:tr>
              <a:tr h="630800">
                <a:tc>
                  <a:txBody>
                    <a:bodyPr/>
                    <a:lstStyle/>
                    <a:p>
                      <a:pPr algn="ctr"/>
                      <a:r>
                        <a:rPr lang="en-IN" dirty="0"/>
                        <a:t>July’19 to Sep’19</a:t>
                      </a:r>
                    </a:p>
                  </a:txBody>
                  <a:tcPr anchor="ctr"/>
                </a:tc>
                <a:tc>
                  <a:txBody>
                    <a:bodyPr/>
                    <a:lstStyle/>
                    <a:p>
                      <a:pPr algn="ctr"/>
                      <a:r>
                        <a:rPr lang="en-IN" dirty="0"/>
                        <a:t>To be filed</a:t>
                      </a:r>
                    </a:p>
                  </a:txBody>
                  <a:tcPr anchor="ctr"/>
                </a:tc>
                <a:tc>
                  <a:txBody>
                    <a:bodyPr/>
                    <a:lstStyle/>
                    <a:p>
                      <a:pPr algn="ctr"/>
                      <a:r>
                        <a:rPr lang="en-IN" dirty="0"/>
                        <a:t>Available for trial</a:t>
                      </a:r>
                    </a:p>
                  </a:txBody>
                  <a:tcPr anchor="ctr"/>
                </a:tc>
                <a:tc>
                  <a:txBody>
                    <a:bodyPr/>
                    <a:lstStyle/>
                    <a:p>
                      <a:pPr algn="ctr"/>
                      <a:r>
                        <a:rPr lang="en-IN" dirty="0"/>
                        <a:t>To be filed</a:t>
                      </a:r>
                    </a:p>
                  </a:txBody>
                  <a:tcPr anchor="ctr"/>
                </a:tc>
                <a:tc>
                  <a:txBody>
                    <a:bodyPr/>
                    <a:lstStyle/>
                    <a:p>
                      <a:pPr algn="ctr"/>
                      <a:r>
                        <a:rPr lang="en-IN" dirty="0"/>
                        <a:t>Available for trial</a:t>
                      </a:r>
                    </a:p>
                  </a:txBody>
                  <a:tcPr anchor="ctr"/>
                </a:tc>
                <a:extLst>
                  <a:ext uri="{0D108BD9-81ED-4DB2-BD59-A6C34878D82A}">
                    <a16:rowId xmlns:a16="http://schemas.microsoft.com/office/drawing/2014/main" val="1716017950"/>
                  </a:ext>
                </a:extLst>
              </a:tr>
              <a:tr h="2203907">
                <a:tc>
                  <a:txBody>
                    <a:bodyPr/>
                    <a:lstStyle/>
                    <a:p>
                      <a:pPr algn="ctr"/>
                      <a:r>
                        <a:rPr lang="en-IN" dirty="0"/>
                        <a:t>Oct’19 to Dec’19 onwards</a:t>
                      </a:r>
                    </a:p>
                  </a:txBody>
                  <a:tcPr anchor="ctr"/>
                </a:tc>
                <a:tc>
                  <a:txBody>
                    <a:bodyPr/>
                    <a:lstStyle/>
                    <a:p>
                      <a:pPr algn="ctr"/>
                      <a:r>
                        <a:rPr lang="en-IN" dirty="0"/>
                        <a:t>Phased out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dirty="0"/>
                        <a:t>Invoice can be uploaded on daily basis but has to file ANX -1 for Oct’19 to Dec’19 by 20 Jan, 2020</a:t>
                      </a:r>
                    </a:p>
                  </a:txBody>
                  <a:tcPr anchor="ctr"/>
                </a:tc>
                <a:tc>
                  <a:txBody>
                    <a:bodyPr/>
                    <a:lstStyle/>
                    <a:p>
                      <a:pPr algn="ctr"/>
                      <a:r>
                        <a:rPr lang="en-IN" dirty="0"/>
                        <a:t>Phased out</a:t>
                      </a:r>
                    </a:p>
                  </a:txBody>
                  <a:tcPr anchor="ctr"/>
                </a:tc>
                <a:tc>
                  <a:txBody>
                    <a:bodyPr/>
                    <a:lstStyle/>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File Form GST PMT-08 by 20</a:t>
                      </a:r>
                      <a:r>
                        <a:rPr lang="en-IN" baseline="30000" dirty="0"/>
                        <a:t>th</a:t>
                      </a:r>
                      <a:r>
                        <a:rPr lang="en-IN" dirty="0"/>
                        <a:t> of every succeeding month</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Quarterly RET-1 (Due date – 20 Jan, 2020)</a:t>
                      </a:r>
                    </a:p>
                  </a:txBody>
                  <a:tcPr anchor="ctr"/>
                </a:tc>
                <a:extLst>
                  <a:ext uri="{0D108BD9-81ED-4DB2-BD59-A6C34878D82A}">
                    <a16:rowId xmlns:a16="http://schemas.microsoft.com/office/drawing/2014/main" val="3208883198"/>
                  </a:ext>
                </a:extLst>
              </a:tr>
            </a:tbl>
          </a:graphicData>
        </a:graphic>
      </p:graphicFrame>
      <p:sp>
        <p:nvSpPr>
          <p:cNvPr id="9" name="TextBox 8">
            <a:extLst>
              <a:ext uri="{FF2B5EF4-FFF2-40B4-BE49-F238E27FC236}">
                <a16:creationId xmlns:a16="http://schemas.microsoft.com/office/drawing/2014/main" id="{C953EF16-831A-4FA9-B5BA-D333CE722CC4}"/>
              </a:ext>
            </a:extLst>
          </p:cNvPr>
          <p:cNvSpPr txBox="1"/>
          <p:nvPr/>
        </p:nvSpPr>
        <p:spPr>
          <a:xfrm>
            <a:off x="533400" y="1033046"/>
            <a:ext cx="7208520" cy="338554"/>
          </a:xfrm>
          <a:prstGeom prst="rect">
            <a:avLst/>
          </a:prstGeom>
          <a:noFill/>
        </p:spPr>
        <p:txBody>
          <a:bodyPr wrap="square" rtlCol="0">
            <a:spAutoFit/>
          </a:bodyPr>
          <a:lstStyle/>
          <a:p>
            <a:r>
              <a:rPr lang="en-IN" sz="1600" dirty="0">
                <a:latin typeface="Trebuchet MS" panose="020B0603020202020204" pitchFamily="34" charset="0"/>
              </a:rPr>
              <a:t>Small tax payers (Quarterly returns) – up to INR 5 crore</a:t>
            </a:r>
          </a:p>
        </p:txBody>
      </p:sp>
      <p:sp>
        <p:nvSpPr>
          <p:cNvPr id="10" name="TextBox 9">
            <a:extLst>
              <a:ext uri="{FF2B5EF4-FFF2-40B4-BE49-F238E27FC236}">
                <a16:creationId xmlns:a16="http://schemas.microsoft.com/office/drawing/2014/main" id="{39965914-5CAC-425A-A8DD-EDE505F108C8}"/>
              </a:ext>
            </a:extLst>
          </p:cNvPr>
          <p:cNvSpPr txBox="1"/>
          <p:nvPr/>
        </p:nvSpPr>
        <p:spPr>
          <a:xfrm>
            <a:off x="609600" y="4800600"/>
            <a:ext cx="7922242" cy="1600438"/>
          </a:xfrm>
          <a:prstGeom prst="rect">
            <a:avLst/>
          </a:prstGeom>
          <a:noFill/>
        </p:spPr>
        <p:txBody>
          <a:bodyPr wrap="square" rtlCol="0">
            <a:spAutoFit/>
          </a:bodyPr>
          <a:lstStyle/>
          <a:p>
            <a:pPr algn="just"/>
            <a:r>
              <a:rPr lang="en-IN" u="sng" dirty="0"/>
              <a:t>Note:</a:t>
            </a:r>
          </a:p>
          <a:p>
            <a:pPr marL="285750" indent="-285750" algn="just">
              <a:buFont typeface="Arial" panose="020B0604020202020204" pitchFamily="34" charset="0"/>
              <a:buChar char="•"/>
            </a:pPr>
            <a:r>
              <a:rPr lang="en-IN" sz="1600" dirty="0">
                <a:latin typeface="Trebuchet MS" panose="020B0603020202020204" pitchFamily="34" charset="0"/>
              </a:rPr>
              <a:t>ANX-2 may be viewed by recipients during Oct’19 and Nov’19 but no action shall be allowed on such ANX-2 as RET-1 is not being filed during that tax period.</a:t>
            </a:r>
          </a:p>
          <a:p>
            <a:pPr marL="285750" indent="-285750" algn="just">
              <a:buFont typeface="Arial" panose="020B0604020202020204" pitchFamily="34" charset="0"/>
              <a:buChar char="•"/>
            </a:pPr>
            <a:r>
              <a:rPr lang="en-IN" sz="1600" dirty="0">
                <a:latin typeface="Trebuchet MS" panose="020B0603020202020204" pitchFamily="34" charset="0"/>
              </a:rPr>
              <a:t>PMT-08 is the form for payment of self assessed liability after setting off input tax credit. Any short liability/excess ITC, has to be adjusted in RET 1 return with interest.</a:t>
            </a:r>
          </a:p>
        </p:txBody>
      </p:sp>
      <p:sp>
        <p:nvSpPr>
          <p:cNvPr id="17" name="object 3">
            <a:extLst>
              <a:ext uri="{FF2B5EF4-FFF2-40B4-BE49-F238E27FC236}">
                <a16:creationId xmlns:a16="http://schemas.microsoft.com/office/drawing/2014/main" id="{95982BC6-F7B1-46E2-9630-4D9786D29730}"/>
              </a:ext>
            </a:extLst>
          </p:cNvPr>
          <p:cNvSpPr txBox="1">
            <a:spLocks noGrp="1"/>
          </p:cNvSpPr>
          <p:nvPr>
            <p:ph type="title"/>
          </p:nvPr>
        </p:nvSpPr>
        <p:spPr>
          <a:xfrm>
            <a:off x="457200" y="685800"/>
            <a:ext cx="8193252" cy="412292"/>
          </a:xfrm>
          <a:prstGeom prst="rect">
            <a:avLst/>
          </a:prstGeom>
        </p:spPr>
        <p:txBody>
          <a:bodyPr vert="horz" wrap="square" lIns="0" tIns="12065" rIns="0" bIns="0" rtlCol="0">
            <a:spAutoFit/>
          </a:bodyPr>
          <a:lstStyle/>
          <a:p>
            <a:pPr marL="12700">
              <a:lnSpc>
                <a:spcPct val="100000"/>
              </a:lnSpc>
              <a:spcBef>
                <a:spcPts val="95"/>
              </a:spcBef>
            </a:pPr>
            <a:r>
              <a:rPr lang="en-IN" spc="-10" dirty="0"/>
              <a:t>TRANSITION PLAN</a:t>
            </a:r>
            <a:endParaRPr spc="-10" dirty="0"/>
          </a:p>
        </p:txBody>
      </p:sp>
    </p:spTree>
    <p:extLst>
      <p:ext uri="{BB962C8B-B14F-4D97-AF65-F5344CB8AC3E}">
        <p14:creationId xmlns:p14="http://schemas.microsoft.com/office/powerpoint/2010/main" val="232715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6467-C187-4D03-8105-3CC5CE7FFCB4}"/>
              </a:ext>
            </a:extLst>
          </p:cNvPr>
          <p:cNvSpPr>
            <a:spLocks noGrp="1"/>
          </p:cNvSpPr>
          <p:nvPr>
            <p:ph type="title"/>
          </p:nvPr>
        </p:nvSpPr>
        <p:spPr>
          <a:xfrm>
            <a:off x="433069" y="697179"/>
            <a:ext cx="8277860" cy="400110"/>
          </a:xfrm>
        </p:spPr>
        <p:txBody>
          <a:bodyPr/>
          <a:lstStyle/>
          <a:p>
            <a:r>
              <a:rPr lang="en-IN" dirty="0"/>
              <a:t>NEW GST RETURNS- OVERVIEW</a:t>
            </a:r>
          </a:p>
        </p:txBody>
      </p:sp>
      <p:sp>
        <p:nvSpPr>
          <p:cNvPr id="5" name="object 2">
            <a:extLst>
              <a:ext uri="{FF2B5EF4-FFF2-40B4-BE49-F238E27FC236}">
                <a16:creationId xmlns:a16="http://schemas.microsoft.com/office/drawing/2014/main" id="{B29EBC01-693A-4B37-824A-A5449BD9D8AD}"/>
              </a:ext>
            </a:extLst>
          </p:cNvPr>
          <p:cNvSpPr/>
          <p:nvPr/>
        </p:nvSpPr>
        <p:spPr>
          <a:xfrm>
            <a:off x="563880" y="0"/>
            <a:ext cx="161925" cy="554990"/>
          </a:xfrm>
          <a:custGeom>
            <a:avLst/>
            <a:gdLst/>
            <a:ahLst/>
            <a:cxnLst/>
            <a:rect l="l" t="t" r="r" b="b"/>
            <a:pathLst>
              <a:path w="161925" h="554990">
                <a:moveTo>
                  <a:pt x="161544" y="0"/>
                </a:moveTo>
                <a:lnTo>
                  <a:pt x="0" y="0"/>
                </a:lnTo>
                <a:lnTo>
                  <a:pt x="0" y="554736"/>
                </a:lnTo>
                <a:lnTo>
                  <a:pt x="161544" y="442722"/>
                </a:lnTo>
                <a:lnTo>
                  <a:pt x="161544" y="0"/>
                </a:lnTo>
                <a:close/>
              </a:path>
            </a:pathLst>
          </a:custGeom>
          <a:solidFill>
            <a:srgbClr val="EC1A3A"/>
          </a:solidFill>
        </p:spPr>
        <p:txBody>
          <a:bodyPr wrap="square" lIns="0" tIns="0" rIns="0" bIns="0" rtlCol="0"/>
          <a:lstStyle/>
          <a:p>
            <a:endParaRPr dirty="0"/>
          </a:p>
        </p:txBody>
      </p:sp>
      <p:graphicFrame>
        <p:nvGraphicFramePr>
          <p:cNvPr id="8" name="Diagram 7">
            <a:extLst>
              <a:ext uri="{FF2B5EF4-FFF2-40B4-BE49-F238E27FC236}">
                <a16:creationId xmlns:a16="http://schemas.microsoft.com/office/drawing/2014/main" id="{1747DEBA-A86B-41D8-A82D-1B18190C629E}"/>
              </a:ext>
            </a:extLst>
          </p:cNvPr>
          <p:cNvGraphicFramePr/>
          <p:nvPr>
            <p:extLst>
              <p:ext uri="{D42A27DB-BD31-4B8C-83A1-F6EECF244321}">
                <p14:modId xmlns:p14="http://schemas.microsoft.com/office/powerpoint/2010/main" val="1634115103"/>
              </p:ext>
            </p:extLst>
          </p:nvPr>
        </p:nvGraphicFramePr>
        <p:xfrm>
          <a:off x="433069" y="1397000"/>
          <a:ext cx="827786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9">
            <a:extLst>
              <a:ext uri="{FF2B5EF4-FFF2-40B4-BE49-F238E27FC236}">
                <a16:creationId xmlns:a16="http://schemas.microsoft.com/office/drawing/2014/main" id="{AA30422B-757F-4B2D-9995-6A0B103792CB}"/>
              </a:ext>
            </a:extLst>
          </p:cNvPr>
          <p:cNvSpPr>
            <a:spLocks noGrp="1"/>
          </p:cNvSpPr>
          <p:nvPr>
            <p:ph type="sldNum" sz="quarter" idx="7"/>
          </p:nvPr>
        </p:nvSpPr>
        <p:spPr/>
        <p:txBody>
          <a:bodyPr/>
          <a:lstStyle/>
          <a:p>
            <a:pPr marL="25400">
              <a:lnSpc>
                <a:spcPct val="100000"/>
              </a:lnSpc>
              <a:spcBef>
                <a:spcPts val="45"/>
              </a:spcBef>
            </a:pPr>
            <a:fld id="{81D60167-4931-47E6-BA6A-407CBD079E47}" type="slidenum">
              <a:rPr lang="en-IN" smtClean="0"/>
              <a:t>9</a:t>
            </a:fld>
            <a:endParaRPr lang="en-IN" dirty="0"/>
          </a:p>
        </p:txBody>
      </p:sp>
    </p:spTree>
    <p:extLst>
      <p:ext uri="{BB962C8B-B14F-4D97-AF65-F5344CB8AC3E}">
        <p14:creationId xmlns:p14="http://schemas.microsoft.com/office/powerpoint/2010/main" val="334456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DO_PowerPoint_std - Copy">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DO_PowerPoint_std - Copy">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4187</TotalTime>
  <Words>5750</Words>
  <Application>Microsoft Office PowerPoint</Application>
  <PresentationFormat>On-screen Show (4:3)</PresentationFormat>
  <Paragraphs>843</Paragraphs>
  <Slides>44</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MS Mincho</vt:lpstr>
      <vt:lpstr>Arial</vt:lpstr>
      <vt:lpstr>Calibri</vt:lpstr>
      <vt:lpstr>Times New Roman</vt:lpstr>
      <vt:lpstr>Trebuchet MS</vt:lpstr>
      <vt:lpstr>Univers HSBCPB Con 520</vt:lpstr>
      <vt:lpstr>Wingdings</vt:lpstr>
      <vt:lpstr>Office Theme</vt:lpstr>
      <vt:lpstr>3_BDO_PowerPoint_std - Copy</vt:lpstr>
      <vt:lpstr>2_BDO_PowerPoint_std - Copy</vt:lpstr>
      <vt:lpstr>PowerPoint Presentation</vt:lpstr>
      <vt:lpstr>GST JOURNEY SO FAR</vt:lpstr>
      <vt:lpstr>GST LIKELY REFORMS IN FY 2019-20</vt:lpstr>
      <vt:lpstr>TABLE OF CONTENTS  </vt:lpstr>
      <vt:lpstr>SOURCE DOCUMENTS</vt:lpstr>
      <vt:lpstr>NEW GST RETURNS- CATEGORIES</vt:lpstr>
      <vt:lpstr>TRANSITION PLAN</vt:lpstr>
      <vt:lpstr>TRANSITION PLAN</vt:lpstr>
      <vt:lpstr>NEW GST RETURNS- OVERVIEW</vt:lpstr>
      <vt:lpstr>NEW GST RETURNS – TURNOVER &lt;= 5 Crores</vt:lpstr>
      <vt:lpstr>KEY CHANGES AND PROCEDURE OF RETURN FILING</vt:lpstr>
      <vt:lpstr>FINAL CREDIT Vs PROVISIONAL CREDIT</vt:lpstr>
      <vt:lpstr> KEY CHANGES IN NEW RETURN FRAMEWORK</vt:lpstr>
      <vt:lpstr> KEY TIMELINES</vt:lpstr>
      <vt:lpstr> KEY TIMELINES</vt:lpstr>
      <vt:lpstr>PROCEDURE FOR RETURNS</vt:lpstr>
      <vt:lpstr>INVOICE MATCHING CONCEPT AND ILLUSTRATION</vt:lpstr>
      <vt:lpstr>INVOICE MATCHING CONCEPT</vt:lpstr>
      <vt:lpstr>INVOICE MATCHING CONCEPT continued</vt:lpstr>
      <vt:lpstr>INVOICE MATCHING CONCEPT                        continued</vt:lpstr>
      <vt:lpstr>ILLUSTRATIVE EXAMPLE - GENERIC  </vt:lpstr>
      <vt:lpstr>ILLUSTRATIVE EXAMPLE - GENERIC  </vt:lpstr>
      <vt:lpstr>ILLUSTRATIVE EXAMPLE – PROVISIONAL CREDIT</vt:lpstr>
      <vt:lpstr>ILLUSTRATIVE EXAMPLE – INELIGIBLE CREDIT</vt:lpstr>
      <vt:lpstr>ILLUSTRATIVE EXAMPLE – PROVISIONAL CREDIT</vt:lpstr>
      <vt:lpstr>CONTINUAL FACTS FROM CURRENT RETURNS</vt:lpstr>
      <vt:lpstr>AMENDMENTS TO ANX-1 &amp; RET-1</vt:lpstr>
      <vt:lpstr>AMENDMENT TO ANX-1 (ANX-1A)</vt:lpstr>
      <vt:lpstr>AMENDMENT TO ANX-1 (ANX-1A)</vt:lpstr>
      <vt:lpstr>ADDITIONAL REPORTING REQUIREMENTS</vt:lpstr>
      <vt:lpstr>ADDITIONAL REPORTING REQUIREMENTS</vt:lpstr>
      <vt:lpstr>ADDITIONAL REPORTING REQUIREMENTS</vt:lpstr>
      <vt:lpstr>ADDITIONAL REPORTING REQUIREMENTS</vt:lpstr>
      <vt:lpstr>MANDATORY HSN CODE</vt:lpstr>
      <vt:lpstr>APPROACH TO COMPLIANCE</vt:lpstr>
      <vt:lpstr>APPROACH TO COMPLIANCE</vt:lpstr>
      <vt:lpstr>APPENDIX</vt:lpstr>
      <vt:lpstr>APPENDIX A</vt:lpstr>
      <vt:lpstr>APPENDIX B</vt:lpstr>
      <vt:lpstr>APPENDIX C</vt:lpstr>
      <vt:lpstr>APPENDIX C</vt:lpstr>
      <vt:lpstr>ABHINAV SRIVASTAVA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PowerPoint_pptx _FINAL_4x3_120517</dc:title>
  <dc:creator>VaniDandamudi@bdo.in</dc:creator>
  <cp:lastModifiedBy>Sumeet Sethia</cp:lastModifiedBy>
  <cp:revision>328</cp:revision>
  <cp:lastPrinted>2019-05-31T06:56:43Z</cp:lastPrinted>
  <dcterms:created xsi:type="dcterms:W3CDTF">2019-04-01T04:47:11Z</dcterms:created>
  <dcterms:modified xsi:type="dcterms:W3CDTF">2019-07-01T10:32:24Z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2019-03-29T00:00:00Z</vt:filetime>
  </property>
  <property fmtid="{D5CDD505-2E9C-101B-9397-08002B2CF9AE}" pid="3" name="Creator">
    <vt:lpwstr>Microsoft® PowerPoint® for Office 365</vt:lpwstr>
  </property>
  <property fmtid="{D5CDD505-2E9C-101B-9397-08002B2CF9AE}" pid="4" name="LastSaved">
    <vt:filetime>2019-04-01T00:00:00Z</vt:filetime>
  </property>
</Properties>
</file>