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0" r:id="rId1"/>
  </p:sldMasterIdLst>
  <p:sldIdLst>
    <p:sldId id="256" r:id="rId2"/>
  </p:sldIdLst>
  <p:sldSz cx="6858000" cy="9144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FF99"/>
    <a:srgbClr val="FFD03B"/>
    <a:srgbClr val="CCFFFF"/>
    <a:srgbClr val="FFFF00"/>
    <a:srgbClr val="FC7A60"/>
    <a:srgbClr val="FFE9A3"/>
    <a:srgbClr val="FE02E0"/>
    <a:srgbClr val="71C2FF"/>
    <a:srgbClr val="9A6D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2" d="100"/>
          <a:sy n="82" d="100"/>
        </p:scale>
        <p:origin x="2994" y="13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6858000" cy="6096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378-3898-49BF-BBFD-E475755546BD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C2A3-FD97-4D6E-91B6-1A4BAB85C4F3}" type="slidenum">
              <a:rPr lang="en-IN" smtClean="0"/>
              <a:t>‹#›</a:t>
            </a:fld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81600"/>
            <a:ext cx="4800600" cy="23368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677185"/>
            <a:ext cx="5829300" cy="1960033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378-3898-49BF-BBFD-E475755546BD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C2A3-FD97-4D6E-91B6-1A4BAB85C4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378-3898-49BF-BBFD-E475755546BD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C2A3-FD97-4D6E-91B6-1A4BAB85C4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59436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378-3898-49BF-BBFD-E475755546BD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C2A3-FD97-4D6E-91B6-1A4BAB85C4F3}" type="slidenum">
              <a:rPr lang="en-IN" smtClean="0"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59436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616701"/>
            <a:ext cx="5913835" cy="1816100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616452"/>
            <a:ext cx="5913835" cy="2000249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378-3898-49BF-BBFD-E475755546BD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C2A3-FD97-4D6E-91B6-1A4BAB85C4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133600"/>
            <a:ext cx="2800350" cy="54864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00450" y="2133600"/>
            <a:ext cx="2800350" cy="54864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59436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378-3898-49BF-BBFD-E475755546BD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C2A3-FD97-4D6E-91B6-1A4BAB85C4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3600450" y="2946400"/>
            <a:ext cx="2800350" cy="46736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946400"/>
            <a:ext cx="2800350" cy="46736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59436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2800350" cy="766233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00450" y="2133600"/>
            <a:ext cx="2800350" cy="766233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378-3898-49BF-BBFD-E475755546BD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C2A3-FD97-4D6E-91B6-1A4BAB85C4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5943600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378-3898-49BF-BBFD-E475755546BD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C2A3-FD97-4D6E-91B6-1A4BAB85C4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378-3898-49BF-BBFD-E475755546BD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C2A3-FD97-4D6E-91B6-1A4BAB85C4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2971800" y="1930400"/>
            <a:ext cx="3486150" cy="5689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486" y="1930400"/>
            <a:ext cx="2228850" cy="146304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9486" y="3397189"/>
            <a:ext cx="2228850" cy="422281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378-3898-49BF-BBFD-E475755546BD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C2A3-FD97-4D6E-91B6-1A4BAB85C4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30400"/>
            <a:ext cx="2228850" cy="146304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93008" y="1930400"/>
            <a:ext cx="2564892" cy="463296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397187"/>
            <a:ext cx="2228850" cy="3206812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69A378-3898-49BF-BBFD-E475755546BD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13C2A3-FD97-4D6E-91B6-1A4BAB85C4F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6184"/>
            <a:ext cx="5943600" cy="1524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3601"/>
            <a:ext cx="59436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86250" y="8475134"/>
            <a:ext cx="11430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F069A378-3898-49BF-BBFD-E475755546BD}" type="datetimeFigureOut">
              <a:rPr lang="en-IN" smtClean="0"/>
              <a:t>07-07-2023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657850" y="8475134"/>
            <a:ext cx="7429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B513C2A3-FD97-4D6E-91B6-1A4BAB85C4F3}" type="slidenum">
              <a:rPr lang="en-IN" smtClean="0"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/>
          <p:cNvSpPr/>
          <p:nvPr/>
        </p:nvSpPr>
        <p:spPr>
          <a:xfrm>
            <a:off x="339188" y="1391599"/>
            <a:ext cx="5978769" cy="1336871"/>
          </a:xfrm>
          <a:prstGeom prst="roundRect">
            <a:avLst/>
          </a:prstGeom>
          <a:noFill/>
          <a:ln cap="rnd">
            <a:solidFill>
              <a:schemeClr val="bg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600" dirty="0" smtClean="0">
                <a:solidFill>
                  <a:schemeClr val="bg1"/>
                </a:solidFill>
                <a:latin typeface="Trebuchet MS" pitchFamily="34" charset="0"/>
                <a:cs typeface="Arial" panose="020B0604020202020204" pitchFamily="34" charset="0"/>
              </a:rPr>
              <a:t>Thane Chapter Of </a:t>
            </a:r>
            <a:r>
              <a:rPr lang="en-IN" sz="1600" dirty="0">
                <a:solidFill>
                  <a:schemeClr val="bg1"/>
                </a:solidFill>
                <a:latin typeface="Trebuchet MS" pitchFamily="34" charset="0"/>
                <a:cs typeface="Arial" panose="020B0604020202020204" pitchFamily="34" charset="0"/>
              </a:rPr>
              <a:t>WIRC </a:t>
            </a:r>
            <a:r>
              <a:rPr lang="en-IN" sz="1600" dirty="0" smtClean="0">
                <a:solidFill>
                  <a:schemeClr val="bg1"/>
                </a:solidFill>
                <a:latin typeface="Trebuchet MS" pitchFamily="34" charset="0"/>
                <a:cs typeface="Arial" panose="020B0604020202020204" pitchFamily="34" charset="0"/>
              </a:rPr>
              <a:t>Of ICSI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rebuchet MS" pitchFamily="34" charset="0"/>
                <a:cs typeface="Arial" panose="020B0604020202020204" pitchFamily="34" charset="0"/>
              </a:rPr>
              <a:t>Announces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rebuchet MS" pitchFamily="34" charset="0"/>
                <a:cs typeface="Arial" panose="020B0604020202020204" pitchFamily="34" charset="0"/>
              </a:rPr>
              <a:t> Session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rebuchet MS" pitchFamily="34" charset="0"/>
                <a:cs typeface="Arial" panose="020B0604020202020204" pitchFamily="34" charset="0"/>
              </a:rPr>
              <a:t>on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  <a:latin typeface="Trebuchet MS" pitchFamily="34" charset="0"/>
                <a:cs typeface="Arial" panose="020B0604020202020204" pitchFamily="34" charset="0"/>
              </a:rPr>
              <a:t>“Communication/ Soft Skill Development Program” </a:t>
            </a:r>
            <a:endParaRPr lang="en-US" sz="20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141139" y="8125238"/>
            <a:ext cx="43748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Trebuchet MS" pitchFamily="34" charset="0"/>
                <a:cs typeface="Arial" panose="020B0604020202020204" pitchFamily="34" charset="0"/>
              </a:rPr>
              <a:t>Warm regards from Team Thane Chapter of WIRC of ICSI</a:t>
            </a:r>
            <a:endParaRPr lang="en-IN" sz="1100" dirty="0">
              <a:latin typeface="Trebuchet MS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93539"/>
            <a:ext cx="6858000" cy="350463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37693" y="7780976"/>
            <a:ext cx="6801520" cy="400110"/>
          </a:xfrm>
          <a:prstGeom prst="rect">
            <a:avLst/>
          </a:prstGeom>
          <a:noFill/>
          <a:ln w="44450" cmpd="sng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IN" sz="1000" b="1" dirty="0" smtClean="0">
                <a:solidFill>
                  <a:schemeClr val="bg1"/>
                </a:solidFill>
                <a:latin typeface="Trebuchet MS" pitchFamily="34" charset="0"/>
                <a:cs typeface="Arial" panose="020B0604020202020204" pitchFamily="34" charset="0"/>
              </a:rPr>
              <a:t>For  registration and if any query contact: ICSI-Thane Chapter at 022-46096077 / 9004928113 or email at thane@icsi.edu</a:t>
            </a:r>
            <a:endParaRPr lang="en-IN" sz="1000" b="1" dirty="0">
              <a:solidFill>
                <a:schemeClr val="bg1"/>
              </a:solidFill>
              <a:latin typeface="Trebuchet MS" pitchFamily="34" charset="0"/>
              <a:cs typeface="Arial" panose="020B0604020202020204" pitchFamily="34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84603" y="131671"/>
            <a:ext cx="6721645" cy="874648"/>
            <a:chOff x="307646" y="758880"/>
            <a:chExt cx="10806266" cy="1503163"/>
          </a:xfrm>
        </p:grpSpPr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17747" y="837043"/>
              <a:ext cx="5282397" cy="1382997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7646" y="925145"/>
              <a:ext cx="2167086" cy="1162963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99" t="28169" r="19079" b="29208"/>
            <a:stretch/>
          </p:blipFill>
          <p:spPr>
            <a:xfrm>
              <a:off x="9430794" y="758880"/>
              <a:ext cx="1683118" cy="1451489"/>
            </a:xfrm>
            <a:prstGeom prst="rect">
              <a:avLst/>
            </a:prstGeom>
          </p:spPr>
        </p:pic>
        <p:cxnSp>
          <p:nvCxnSpPr>
            <p:cNvPr id="39" name="Straight Connector 38"/>
            <p:cNvCxnSpPr/>
            <p:nvPr/>
          </p:nvCxnSpPr>
          <p:spPr>
            <a:xfrm flipH="1">
              <a:off x="2656641" y="870295"/>
              <a:ext cx="7495" cy="1272660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>
              <a:off x="9376245" y="989382"/>
              <a:ext cx="7494" cy="1272661"/>
            </a:xfrm>
            <a:prstGeom prst="line">
              <a:avLst/>
            </a:prstGeom>
            <a:ln/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41" name="Picture 4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42300" y="945650"/>
            <a:ext cx="6848548" cy="405337"/>
          </a:xfrm>
          <a:prstGeom prst="rect">
            <a:avLst/>
          </a:prstGeom>
        </p:spPr>
      </p:pic>
      <p:sp>
        <p:nvSpPr>
          <p:cNvPr id="21" name="TextBox 24"/>
          <p:cNvSpPr txBox="1"/>
          <p:nvPr/>
        </p:nvSpPr>
        <p:spPr>
          <a:xfrm>
            <a:off x="4885095" y="348682"/>
            <a:ext cx="8689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1" dirty="0">
                <a:solidFill>
                  <a:schemeClr val="bg1"/>
                </a:solidFill>
                <a:latin typeface="Trebuchet MS" pitchFamily="34" charset="0"/>
              </a:rPr>
              <a:t>THANE CHAPTER</a:t>
            </a:r>
            <a:endParaRPr lang="en-IN" sz="12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60009"/>
              </p:ext>
            </p:extLst>
          </p:nvPr>
        </p:nvGraphicFramePr>
        <p:xfrm>
          <a:off x="136353" y="6597558"/>
          <a:ext cx="3844633" cy="520376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384463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0376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Day, Date</a:t>
                      </a:r>
                      <a:endParaRPr lang="en-US" sz="1200" b="1" baseline="0" dirty="0" smtClean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Monday, July 10, 2023  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05.00 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pm to 06.00 pm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1425322"/>
              </p:ext>
            </p:extLst>
          </p:nvPr>
        </p:nvGraphicFramePr>
        <p:xfrm>
          <a:off x="136354" y="7283838"/>
          <a:ext cx="6721645" cy="51054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672164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105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Venue:</a:t>
                      </a:r>
                    </a:p>
                    <a:p>
                      <a:pPr marL="0" indent="0" algn="ctr"/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201-202,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Sai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Plaza Complex Above Vijay Sales, </a:t>
                      </a:r>
                      <a:r>
                        <a:rPr lang="en-US" sz="1100" b="1" dirty="0" err="1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Ghodbunder</a:t>
                      </a:r>
                      <a:r>
                        <a:rPr lang="en-US" sz="1100" b="1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Road, Thane (West) – 400607</a:t>
                      </a:r>
                      <a:endParaRPr lang="en-IN" sz="1100" b="1" dirty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AutoShape 2" descr="Microsoft Powerpoint Free Download for Windows 20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2954168"/>
            <a:ext cx="6858000" cy="3595758"/>
          </a:xfrm>
          <a:prstGeom prst="rect">
            <a:avLst/>
          </a:prstGeom>
        </p:spPr>
      </p:pic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7708788"/>
              </p:ext>
            </p:extLst>
          </p:nvPr>
        </p:nvGraphicFramePr>
        <p:xfrm>
          <a:off x="4032738" y="6597558"/>
          <a:ext cx="2773510" cy="640080"/>
        </p:xfrm>
        <a:graphic>
          <a:graphicData uri="http://schemas.openxmlformats.org/drawingml/2006/table">
            <a:tbl>
              <a:tblPr firstRow="1" bandRow="1">
                <a:effectLst>
                  <a:innerShdw blurRad="114300">
                    <a:prstClr val="black"/>
                  </a:innerShdw>
                </a:effectLst>
                <a:tableStyleId>{5C22544A-7EE6-4342-B048-85BDC9FD1C3A}</a:tableStyleId>
              </a:tblPr>
              <a:tblGrid>
                <a:gridCol w="27735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520376"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Speaker</a:t>
                      </a: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CS </a:t>
                      </a:r>
                      <a:r>
                        <a:rPr lang="en-US" sz="1200" b="1" baseline="0" dirty="0" err="1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Yatin</a:t>
                      </a:r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 </a:t>
                      </a:r>
                      <a:r>
                        <a:rPr lang="en-US" sz="1200" b="1" baseline="0" dirty="0" err="1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Pandit</a:t>
                      </a:r>
                      <a:endParaRPr lang="en-US" sz="1200" b="1" baseline="0" dirty="0" smtClean="0">
                        <a:solidFill>
                          <a:schemeClr val="bg1"/>
                        </a:solidFill>
                        <a:latin typeface="Trebuchet MS" pitchFamily="34" charset="0"/>
                      </a:endParaRPr>
                    </a:p>
                    <a:p>
                      <a:pPr algn="ctr"/>
                      <a:r>
                        <a:rPr lang="en-US" sz="1200" b="1" baseline="0" dirty="0" smtClean="0">
                          <a:solidFill>
                            <a:schemeClr val="bg1"/>
                          </a:solidFill>
                          <a:latin typeface="Trebuchet MS" pitchFamily="34" charset="0"/>
                        </a:rPr>
                        <a:t>Chairman, Thane Chapter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37692" y="8331874"/>
            <a:ext cx="6801520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IN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IN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CS </a:t>
            </a:r>
            <a:r>
              <a:rPr lang="en-IN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Yatin</a:t>
            </a:r>
            <a:r>
              <a:rPr lang="en-I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Pandit</a:t>
            </a:r>
            <a:r>
              <a:rPr lang="en-I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	</a:t>
            </a:r>
            <a:r>
              <a:rPr lang="en-IN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CS </a:t>
            </a:r>
            <a:r>
              <a:rPr lang="en-IN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Sohan</a:t>
            </a:r>
            <a:r>
              <a:rPr lang="en-I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N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Ranade</a:t>
            </a:r>
            <a:r>
              <a:rPr lang="en-I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IN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CS Swati </a:t>
            </a:r>
            <a:r>
              <a:rPr lang="en-IN" sz="11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Nivalkar</a:t>
            </a:r>
            <a:r>
              <a:rPr lang="en-IN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</a:t>
            </a:r>
            <a:endParaRPr lang="en-IN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Chairman                  </a:t>
            </a:r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Secretary                      Chairperson, Student Facility Committee                                                                                                      </a:t>
            </a:r>
            <a:endParaRPr lang="en-IN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6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995</TotalTime>
  <Words>94</Words>
  <Application>Microsoft Office PowerPoint</Application>
  <PresentationFormat>On-screen Show (4:3)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Narrow</vt:lpstr>
      <vt:lpstr>Bookman Old Style</vt:lpstr>
      <vt:lpstr>Trebuchet MS</vt:lpstr>
      <vt:lpstr>Horizon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Thane</dc:creator>
  <cp:lastModifiedBy>admin</cp:lastModifiedBy>
  <cp:revision>95</cp:revision>
  <cp:lastPrinted>2023-01-28T10:00:31Z</cp:lastPrinted>
  <dcterms:created xsi:type="dcterms:W3CDTF">2023-01-20T11:10:40Z</dcterms:created>
  <dcterms:modified xsi:type="dcterms:W3CDTF">2023-07-07T10:45:59Z</dcterms:modified>
</cp:coreProperties>
</file>