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4" r:id="rId14"/>
    <p:sldId id="285" r:id="rId15"/>
    <p:sldId id="286" r:id="rId16"/>
    <p:sldId id="287" r:id="rId17"/>
    <p:sldId id="288" r:id="rId18"/>
    <p:sldId id="289" r:id="rId19"/>
    <p:sldId id="290" r:id="rId20"/>
    <p:sldId id="292" r:id="rId21"/>
    <p:sldId id="291" r:id="rId22"/>
    <p:sldId id="293" r:id="rId23"/>
    <p:sldId id="294" r:id="rId24"/>
    <p:sldId id="297" r:id="rId25"/>
    <p:sldId id="29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chin Khurana" userId="0fa0bbd16f498395" providerId="LiveId" clId="{C6F5A7A6-4773-414A-8393-7FA67DA7DF20}"/>
    <pc:docChg chg="undo custSel addSld delSld modSld sldOrd">
      <pc:chgData name="Sachin Khurana" userId="0fa0bbd16f498395" providerId="LiveId" clId="{C6F5A7A6-4773-414A-8393-7FA67DA7DF20}" dt="2021-03-06T21:19:25.614" v="6459" actId="27636"/>
      <pc:docMkLst>
        <pc:docMk/>
      </pc:docMkLst>
      <pc:sldChg chg="addSp delSp modSp new mod">
        <pc:chgData name="Sachin Khurana" userId="0fa0bbd16f498395" providerId="LiveId" clId="{C6F5A7A6-4773-414A-8393-7FA67DA7DF20}" dt="2021-03-06T21:16:00.747" v="6388" actId="115"/>
        <pc:sldMkLst>
          <pc:docMk/>
          <pc:sldMk cId="280892220" sldId="256"/>
        </pc:sldMkLst>
        <pc:spChg chg="mod">
          <ac:chgData name="Sachin Khurana" userId="0fa0bbd16f498395" providerId="LiveId" clId="{C6F5A7A6-4773-414A-8393-7FA67DA7DF20}" dt="2021-03-06T21:16:00.747" v="6388" actId="115"/>
          <ac:spMkLst>
            <pc:docMk/>
            <pc:sldMk cId="280892220" sldId="256"/>
            <ac:spMk id="2" creationId="{838A09EF-984F-4A6E-AB96-A7AB1B2A9E36}"/>
          </ac:spMkLst>
        </pc:spChg>
        <pc:spChg chg="mod">
          <ac:chgData name="Sachin Khurana" userId="0fa0bbd16f498395" providerId="LiveId" clId="{C6F5A7A6-4773-414A-8393-7FA67DA7DF20}" dt="2021-03-06T18:18:06.222" v="12" actId="14100"/>
          <ac:spMkLst>
            <pc:docMk/>
            <pc:sldMk cId="280892220" sldId="256"/>
            <ac:spMk id="3" creationId="{E4176318-7279-4328-9F05-FC7502CEC3AB}"/>
          </ac:spMkLst>
        </pc:spChg>
        <pc:spChg chg="del mod">
          <ac:chgData name="Sachin Khurana" userId="0fa0bbd16f498395" providerId="LiveId" clId="{C6F5A7A6-4773-414A-8393-7FA67DA7DF20}" dt="2021-03-06T20:42:32.950" v="6227"/>
          <ac:spMkLst>
            <pc:docMk/>
            <pc:sldMk cId="280892220" sldId="256"/>
            <ac:spMk id="4" creationId="{8BCE0DCD-BC1A-4BA3-8814-6F238EF59CD0}"/>
          </ac:spMkLst>
        </pc:spChg>
        <pc:picChg chg="add del mod">
          <ac:chgData name="Sachin Khurana" userId="0fa0bbd16f498395" providerId="LiveId" clId="{C6F5A7A6-4773-414A-8393-7FA67DA7DF20}" dt="2021-03-06T18:17:44.783" v="5" actId="478"/>
          <ac:picMkLst>
            <pc:docMk/>
            <pc:sldMk cId="280892220" sldId="256"/>
            <ac:picMk id="4" creationId="{4862F15C-BFEF-4881-81C7-92034A882DA0}"/>
          </ac:picMkLst>
        </pc:picChg>
        <pc:picChg chg="add del mod">
          <ac:chgData name="Sachin Khurana" userId="0fa0bbd16f498395" providerId="LiveId" clId="{C6F5A7A6-4773-414A-8393-7FA67DA7DF20}" dt="2021-03-06T18:17:51.717" v="7"/>
          <ac:picMkLst>
            <pc:docMk/>
            <pc:sldMk cId="280892220" sldId="256"/>
            <ac:picMk id="5" creationId="{37FEE8F6-7A89-44EA-A69F-90B2F29638CF}"/>
          </ac:picMkLst>
        </pc:picChg>
        <pc:picChg chg="add del mod">
          <ac:chgData name="Sachin Khurana" userId="0fa0bbd16f498395" providerId="LiveId" clId="{C6F5A7A6-4773-414A-8393-7FA67DA7DF20}" dt="2021-03-06T18:17:58.869" v="10" actId="21"/>
          <ac:picMkLst>
            <pc:docMk/>
            <pc:sldMk cId="280892220" sldId="256"/>
            <ac:picMk id="6" creationId="{0AC16AC9-05C4-47A1-844C-B0DD8F5E6786}"/>
          </ac:picMkLst>
        </pc:picChg>
        <pc:picChg chg="add mod">
          <ac:chgData name="Sachin Khurana" userId="0fa0bbd16f498395" providerId="LiveId" clId="{C6F5A7A6-4773-414A-8393-7FA67DA7DF20}" dt="2021-03-06T20:42:30.465" v="6219" actId="1076"/>
          <ac:picMkLst>
            <pc:docMk/>
            <pc:sldMk cId="280892220" sldId="256"/>
            <ac:picMk id="7" creationId="{7618FADD-84F6-4762-8363-859288C61EE7}"/>
          </ac:picMkLst>
        </pc:picChg>
      </pc:sldChg>
      <pc:sldChg chg="delSp modSp new mod">
        <pc:chgData name="Sachin Khurana" userId="0fa0bbd16f498395" providerId="LiveId" clId="{C6F5A7A6-4773-414A-8393-7FA67DA7DF20}" dt="2021-03-06T21:16:09.046" v="6390" actId="115"/>
        <pc:sldMkLst>
          <pc:docMk/>
          <pc:sldMk cId="2640877957" sldId="257"/>
        </pc:sldMkLst>
        <pc:spChg chg="mod">
          <ac:chgData name="Sachin Khurana" userId="0fa0bbd16f498395" providerId="LiveId" clId="{C6F5A7A6-4773-414A-8393-7FA67DA7DF20}" dt="2021-03-06T21:16:09.046" v="6390" actId="115"/>
          <ac:spMkLst>
            <pc:docMk/>
            <pc:sldMk cId="2640877957" sldId="257"/>
            <ac:spMk id="2" creationId="{6F566563-5304-48F7-8578-4FF95849BFCE}"/>
          </ac:spMkLst>
        </pc:spChg>
        <pc:spChg chg="mod">
          <ac:chgData name="Sachin Khurana" userId="0fa0bbd16f498395" providerId="LiveId" clId="{C6F5A7A6-4773-414A-8393-7FA67DA7DF20}" dt="2021-03-06T20:45:29.111" v="6297" actId="14100"/>
          <ac:spMkLst>
            <pc:docMk/>
            <pc:sldMk cId="2640877957" sldId="257"/>
            <ac:spMk id="3" creationId="{9DA9C6FE-6E8A-4ED1-9068-A560B43E42ED}"/>
          </ac:spMkLst>
        </pc:spChg>
        <pc:spChg chg="del mod">
          <ac:chgData name="Sachin Khurana" userId="0fa0bbd16f498395" providerId="LiveId" clId="{C6F5A7A6-4773-414A-8393-7FA67DA7DF20}" dt="2021-03-06T20:42:32.950" v="6227"/>
          <ac:spMkLst>
            <pc:docMk/>
            <pc:sldMk cId="2640877957" sldId="257"/>
            <ac:spMk id="4" creationId="{050E3DA8-20D7-4D73-9875-A6DAE60AAF0D}"/>
          </ac:spMkLst>
        </pc:spChg>
      </pc:sldChg>
      <pc:sldChg chg="delSp modSp new mod">
        <pc:chgData name="Sachin Khurana" userId="0fa0bbd16f498395" providerId="LiveId" clId="{C6F5A7A6-4773-414A-8393-7FA67DA7DF20}" dt="2021-03-06T21:16:14.172" v="6391" actId="115"/>
        <pc:sldMkLst>
          <pc:docMk/>
          <pc:sldMk cId="4193706756" sldId="258"/>
        </pc:sldMkLst>
        <pc:spChg chg="mod">
          <ac:chgData name="Sachin Khurana" userId="0fa0bbd16f498395" providerId="LiveId" clId="{C6F5A7A6-4773-414A-8393-7FA67DA7DF20}" dt="2021-03-06T21:16:14.172" v="6391" actId="115"/>
          <ac:spMkLst>
            <pc:docMk/>
            <pc:sldMk cId="4193706756" sldId="258"/>
            <ac:spMk id="2" creationId="{1E6AF053-8369-411C-A38D-EB537786DF95}"/>
          </ac:spMkLst>
        </pc:spChg>
        <pc:spChg chg="mod">
          <ac:chgData name="Sachin Khurana" userId="0fa0bbd16f498395" providerId="LiveId" clId="{C6F5A7A6-4773-414A-8393-7FA67DA7DF20}" dt="2021-03-06T18:56:10.797" v="294" actId="123"/>
          <ac:spMkLst>
            <pc:docMk/>
            <pc:sldMk cId="4193706756" sldId="258"/>
            <ac:spMk id="3" creationId="{F8AECC27-1EA7-414F-938B-B3087B2202EA}"/>
          </ac:spMkLst>
        </pc:spChg>
        <pc:spChg chg="del">
          <ac:chgData name="Sachin Khurana" userId="0fa0bbd16f498395" providerId="LiveId" clId="{C6F5A7A6-4773-414A-8393-7FA67DA7DF20}" dt="2021-03-06T20:42:32.950" v="6227"/>
          <ac:spMkLst>
            <pc:docMk/>
            <pc:sldMk cId="4193706756" sldId="258"/>
            <ac:spMk id="4" creationId="{B3558443-E348-4D5C-A0F2-FD7B713B83C1}"/>
          </ac:spMkLst>
        </pc:spChg>
      </pc:sldChg>
      <pc:sldChg chg="delSp modSp new mod">
        <pc:chgData name="Sachin Khurana" userId="0fa0bbd16f498395" providerId="LiveId" clId="{C6F5A7A6-4773-414A-8393-7FA67DA7DF20}" dt="2021-03-06T21:16:18.344" v="6392" actId="115"/>
        <pc:sldMkLst>
          <pc:docMk/>
          <pc:sldMk cId="576541998" sldId="259"/>
        </pc:sldMkLst>
        <pc:spChg chg="mod">
          <ac:chgData name="Sachin Khurana" userId="0fa0bbd16f498395" providerId="LiveId" clId="{C6F5A7A6-4773-414A-8393-7FA67DA7DF20}" dt="2021-03-06T21:16:18.344" v="6392" actId="115"/>
          <ac:spMkLst>
            <pc:docMk/>
            <pc:sldMk cId="576541998" sldId="259"/>
            <ac:spMk id="2" creationId="{D5451CE5-6D15-4D95-B72D-1B0E3B074C64}"/>
          </ac:spMkLst>
        </pc:spChg>
        <pc:spChg chg="mod">
          <ac:chgData name="Sachin Khurana" userId="0fa0bbd16f498395" providerId="LiveId" clId="{C6F5A7A6-4773-414A-8393-7FA67DA7DF20}" dt="2021-03-06T19:05:16.789" v="591" actId="122"/>
          <ac:spMkLst>
            <pc:docMk/>
            <pc:sldMk cId="576541998" sldId="259"/>
            <ac:spMk id="3" creationId="{6E09A7A4-F676-4CD3-8396-DE998C4D662F}"/>
          </ac:spMkLst>
        </pc:spChg>
        <pc:spChg chg="del">
          <ac:chgData name="Sachin Khurana" userId="0fa0bbd16f498395" providerId="LiveId" clId="{C6F5A7A6-4773-414A-8393-7FA67DA7DF20}" dt="2021-03-06T20:42:32.950" v="6227"/>
          <ac:spMkLst>
            <pc:docMk/>
            <pc:sldMk cId="576541998" sldId="259"/>
            <ac:spMk id="4" creationId="{2F7920DB-4574-4500-8F57-7B55203262F5}"/>
          </ac:spMkLst>
        </pc:spChg>
      </pc:sldChg>
      <pc:sldChg chg="delSp modSp new mod">
        <pc:chgData name="Sachin Khurana" userId="0fa0bbd16f498395" providerId="LiveId" clId="{C6F5A7A6-4773-414A-8393-7FA67DA7DF20}" dt="2021-03-06T21:16:24.236" v="6393" actId="115"/>
        <pc:sldMkLst>
          <pc:docMk/>
          <pc:sldMk cId="2676966245" sldId="260"/>
        </pc:sldMkLst>
        <pc:spChg chg="mod">
          <ac:chgData name="Sachin Khurana" userId="0fa0bbd16f498395" providerId="LiveId" clId="{C6F5A7A6-4773-414A-8393-7FA67DA7DF20}" dt="2021-03-06T21:16:24.236" v="6393" actId="115"/>
          <ac:spMkLst>
            <pc:docMk/>
            <pc:sldMk cId="2676966245" sldId="260"/>
            <ac:spMk id="2" creationId="{1B728B92-50B0-46C6-972A-DDB79D0F8349}"/>
          </ac:spMkLst>
        </pc:spChg>
        <pc:spChg chg="mod">
          <ac:chgData name="Sachin Khurana" userId="0fa0bbd16f498395" providerId="LiveId" clId="{C6F5A7A6-4773-414A-8393-7FA67DA7DF20}" dt="2021-03-06T19:08:20.151" v="644" actId="403"/>
          <ac:spMkLst>
            <pc:docMk/>
            <pc:sldMk cId="2676966245" sldId="260"/>
            <ac:spMk id="3" creationId="{2129043D-ABE8-46C3-8509-38CD96BE851B}"/>
          </ac:spMkLst>
        </pc:spChg>
        <pc:spChg chg="del">
          <ac:chgData name="Sachin Khurana" userId="0fa0bbd16f498395" providerId="LiveId" clId="{C6F5A7A6-4773-414A-8393-7FA67DA7DF20}" dt="2021-03-06T20:42:32.950" v="6227"/>
          <ac:spMkLst>
            <pc:docMk/>
            <pc:sldMk cId="2676966245" sldId="260"/>
            <ac:spMk id="4" creationId="{E1B9D2A1-446A-4CE0-AC93-6911241523EB}"/>
          </ac:spMkLst>
        </pc:spChg>
      </pc:sldChg>
      <pc:sldChg chg="delSp modSp new mod">
        <pc:chgData name="Sachin Khurana" userId="0fa0bbd16f498395" providerId="LiveId" clId="{C6F5A7A6-4773-414A-8393-7FA67DA7DF20}" dt="2021-03-06T21:16:41.036" v="6398" actId="20577"/>
        <pc:sldMkLst>
          <pc:docMk/>
          <pc:sldMk cId="2655362957" sldId="261"/>
        </pc:sldMkLst>
        <pc:spChg chg="mod">
          <ac:chgData name="Sachin Khurana" userId="0fa0bbd16f498395" providerId="LiveId" clId="{C6F5A7A6-4773-414A-8393-7FA67DA7DF20}" dt="2021-03-06T21:16:41.036" v="6398" actId="20577"/>
          <ac:spMkLst>
            <pc:docMk/>
            <pc:sldMk cId="2655362957" sldId="261"/>
            <ac:spMk id="2" creationId="{D4F4039D-ED70-4AF9-9A23-DB52A93351AB}"/>
          </ac:spMkLst>
        </pc:spChg>
        <pc:spChg chg="mod">
          <ac:chgData name="Sachin Khurana" userId="0fa0bbd16f498395" providerId="LiveId" clId="{C6F5A7A6-4773-414A-8393-7FA67DA7DF20}" dt="2021-03-06T19:12:15.236" v="683" actId="27636"/>
          <ac:spMkLst>
            <pc:docMk/>
            <pc:sldMk cId="2655362957" sldId="261"/>
            <ac:spMk id="3" creationId="{1EA4B9DE-D4A0-4B12-A065-9327E243A6AC}"/>
          </ac:spMkLst>
        </pc:spChg>
        <pc:spChg chg="del">
          <ac:chgData name="Sachin Khurana" userId="0fa0bbd16f498395" providerId="LiveId" clId="{C6F5A7A6-4773-414A-8393-7FA67DA7DF20}" dt="2021-03-06T20:42:32.950" v="6227"/>
          <ac:spMkLst>
            <pc:docMk/>
            <pc:sldMk cId="2655362957" sldId="261"/>
            <ac:spMk id="4" creationId="{CBFAA534-F7A8-480B-9851-112B309364CC}"/>
          </ac:spMkLst>
        </pc:spChg>
      </pc:sldChg>
      <pc:sldChg chg="addSp delSp modSp new mod">
        <pc:chgData name="Sachin Khurana" userId="0fa0bbd16f498395" providerId="LiveId" clId="{C6F5A7A6-4773-414A-8393-7FA67DA7DF20}" dt="2021-03-06T21:16:45.646" v="6399" actId="115"/>
        <pc:sldMkLst>
          <pc:docMk/>
          <pc:sldMk cId="3267233358" sldId="262"/>
        </pc:sldMkLst>
        <pc:spChg chg="mod">
          <ac:chgData name="Sachin Khurana" userId="0fa0bbd16f498395" providerId="LiveId" clId="{C6F5A7A6-4773-414A-8393-7FA67DA7DF20}" dt="2021-03-06T21:16:45.646" v="6399" actId="115"/>
          <ac:spMkLst>
            <pc:docMk/>
            <pc:sldMk cId="3267233358" sldId="262"/>
            <ac:spMk id="2" creationId="{127923B7-EA79-4D73-9A3A-B9EEB4329D06}"/>
          </ac:spMkLst>
        </pc:spChg>
        <pc:spChg chg="del">
          <ac:chgData name="Sachin Khurana" userId="0fa0bbd16f498395" providerId="LiveId" clId="{C6F5A7A6-4773-414A-8393-7FA67DA7DF20}" dt="2021-03-06T19:16:00.225" v="719" actId="1032"/>
          <ac:spMkLst>
            <pc:docMk/>
            <pc:sldMk cId="3267233358" sldId="262"/>
            <ac:spMk id="3" creationId="{EC5366F6-575E-4655-B1B7-61CAA0A25E03}"/>
          </ac:spMkLst>
        </pc:spChg>
        <pc:spChg chg="del">
          <ac:chgData name="Sachin Khurana" userId="0fa0bbd16f498395" providerId="LiveId" clId="{C6F5A7A6-4773-414A-8393-7FA67DA7DF20}" dt="2021-03-06T20:42:32.950" v="6227"/>
          <ac:spMkLst>
            <pc:docMk/>
            <pc:sldMk cId="3267233358" sldId="262"/>
            <ac:spMk id="5" creationId="{A5F18D60-E857-44C0-A505-0836C32DF42E}"/>
          </ac:spMkLst>
        </pc:spChg>
        <pc:graphicFrameChg chg="add mod modGraphic">
          <ac:chgData name="Sachin Khurana" userId="0fa0bbd16f498395" providerId="LiveId" clId="{C6F5A7A6-4773-414A-8393-7FA67DA7DF20}" dt="2021-03-06T19:19:31.328" v="906" actId="20577"/>
          <ac:graphicFrameMkLst>
            <pc:docMk/>
            <pc:sldMk cId="3267233358" sldId="262"/>
            <ac:graphicFrameMk id="4" creationId="{C79FF238-F9D7-470B-BA4A-02883E77D5B3}"/>
          </ac:graphicFrameMkLst>
        </pc:graphicFrameChg>
      </pc:sldChg>
      <pc:sldChg chg="delSp modSp new mod">
        <pc:chgData name="Sachin Khurana" userId="0fa0bbd16f498395" providerId="LiveId" clId="{C6F5A7A6-4773-414A-8393-7FA67DA7DF20}" dt="2021-03-06T21:16:50.788" v="6400" actId="115"/>
        <pc:sldMkLst>
          <pc:docMk/>
          <pc:sldMk cId="764678876" sldId="263"/>
        </pc:sldMkLst>
        <pc:spChg chg="mod">
          <ac:chgData name="Sachin Khurana" userId="0fa0bbd16f498395" providerId="LiveId" clId="{C6F5A7A6-4773-414A-8393-7FA67DA7DF20}" dt="2021-03-06T21:16:50.788" v="6400" actId="115"/>
          <ac:spMkLst>
            <pc:docMk/>
            <pc:sldMk cId="764678876" sldId="263"/>
            <ac:spMk id="2" creationId="{A2AA4B1D-72F0-48FF-BE34-B9721C9B5BED}"/>
          </ac:spMkLst>
        </pc:spChg>
        <pc:spChg chg="mod">
          <ac:chgData name="Sachin Khurana" userId="0fa0bbd16f498395" providerId="LiveId" clId="{C6F5A7A6-4773-414A-8393-7FA67DA7DF20}" dt="2021-03-06T19:24:15.110" v="1514" actId="115"/>
          <ac:spMkLst>
            <pc:docMk/>
            <pc:sldMk cId="764678876" sldId="263"/>
            <ac:spMk id="3" creationId="{AAA1A65B-1B18-4092-91AE-146FA8C1FB27}"/>
          </ac:spMkLst>
        </pc:spChg>
        <pc:spChg chg="del">
          <ac:chgData name="Sachin Khurana" userId="0fa0bbd16f498395" providerId="LiveId" clId="{C6F5A7A6-4773-414A-8393-7FA67DA7DF20}" dt="2021-03-06T20:42:32.950" v="6227"/>
          <ac:spMkLst>
            <pc:docMk/>
            <pc:sldMk cId="764678876" sldId="263"/>
            <ac:spMk id="4" creationId="{36DAFC27-3B64-4644-8DA1-010A67F4AE39}"/>
          </ac:spMkLst>
        </pc:spChg>
      </pc:sldChg>
      <pc:sldChg chg="delSp modSp new mod">
        <pc:chgData name="Sachin Khurana" userId="0fa0bbd16f498395" providerId="LiveId" clId="{C6F5A7A6-4773-414A-8393-7FA67DA7DF20}" dt="2021-03-06T21:17:04.853" v="6402" actId="6549"/>
        <pc:sldMkLst>
          <pc:docMk/>
          <pc:sldMk cId="1456326840" sldId="264"/>
        </pc:sldMkLst>
        <pc:spChg chg="mod">
          <ac:chgData name="Sachin Khurana" userId="0fa0bbd16f498395" providerId="LiveId" clId="{C6F5A7A6-4773-414A-8393-7FA67DA7DF20}" dt="2021-03-06T21:17:04.853" v="6402" actId="6549"/>
          <ac:spMkLst>
            <pc:docMk/>
            <pc:sldMk cId="1456326840" sldId="264"/>
            <ac:spMk id="2" creationId="{6FF0DC6A-47E8-4AC8-B80E-0C47523F9119}"/>
          </ac:spMkLst>
        </pc:spChg>
        <pc:spChg chg="mod">
          <ac:chgData name="Sachin Khurana" userId="0fa0bbd16f498395" providerId="LiveId" clId="{C6F5A7A6-4773-414A-8393-7FA67DA7DF20}" dt="2021-03-06T19:28:08.071" v="1962" actId="123"/>
          <ac:spMkLst>
            <pc:docMk/>
            <pc:sldMk cId="1456326840" sldId="264"/>
            <ac:spMk id="3" creationId="{3E609285-889D-4DDB-A2E2-ADEFFC5B66A7}"/>
          </ac:spMkLst>
        </pc:spChg>
        <pc:spChg chg="del">
          <ac:chgData name="Sachin Khurana" userId="0fa0bbd16f498395" providerId="LiveId" clId="{C6F5A7A6-4773-414A-8393-7FA67DA7DF20}" dt="2021-03-06T20:42:32.950" v="6227"/>
          <ac:spMkLst>
            <pc:docMk/>
            <pc:sldMk cId="1456326840" sldId="264"/>
            <ac:spMk id="4" creationId="{698849D0-E073-415E-B76F-053025A02021}"/>
          </ac:spMkLst>
        </pc:spChg>
      </pc:sldChg>
      <pc:sldChg chg="delSp modSp new mod">
        <pc:chgData name="Sachin Khurana" userId="0fa0bbd16f498395" providerId="LiveId" clId="{C6F5A7A6-4773-414A-8393-7FA67DA7DF20}" dt="2021-03-06T21:17:23.841" v="6421" actId="115"/>
        <pc:sldMkLst>
          <pc:docMk/>
          <pc:sldMk cId="66082786" sldId="265"/>
        </pc:sldMkLst>
        <pc:spChg chg="mod">
          <ac:chgData name="Sachin Khurana" userId="0fa0bbd16f498395" providerId="LiveId" clId="{C6F5A7A6-4773-414A-8393-7FA67DA7DF20}" dt="2021-03-06T21:17:23.841" v="6421" actId="115"/>
          <ac:spMkLst>
            <pc:docMk/>
            <pc:sldMk cId="66082786" sldId="265"/>
            <ac:spMk id="2" creationId="{018E424D-8F43-4B86-92D6-E55C059A8DF6}"/>
          </ac:spMkLst>
        </pc:spChg>
        <pc:spChg chg="mod">
          <ac:chgData name="Sachin Khurana" userId="0fa0bbd16f498395" providerId="LiveId" clId="{C6F5A7A6-4773-414A-8393-7FA67DA7DF20}" dt="2021-03-06T19:33:16.365" v="2574" actId="27636"/>
          <ac:spMkLst>
            <pc:docMk/>
            <pc:sldMk cId="66082786" sldId="265"/>
            <ac:spMk id="3" creationId="{AB026E8C-ABB5-4769-83F6-B4E3F7381A73}"/>
          </ac:spMkLst>
        </pc:spChg>
        <pc:spChg chg="del">
          <ac:chgData name="Sachin Khurana" userId="0fa0bbd16f498395" providerId="LiveId" clId="{C6F5A7A6-4773-414A-8393-7FA67DA7DF20}" dt="2021-03-06T20:42:32.950" v="6227"/>
          <ac:spMkLst>
            <pc:docMk/>
            <pc:sldMk cId="66082786" sldId="265"/>
            <ac:spMk id="4" creationId="{35847206-C5B3-497A-8951-6C80661F802F}"/>
          </ac:spMkLst>
        </pc:spChg>
      </pc:sldChg>
      <pc:sldChg chg="delSp modSp new mod">
        <pc:chgData name="Sachin Khurana" userId="0fa0bbd16f498395" providerId="LiveId" clId="{C6F5A7A6-4773-414A-8393-7FA67DA7DF20}" dt="2021-03-06T21:17:29.717" v="6422" actId="115"/>
        <pc:sldMkLst>
          <pc:docMk/>
          <pc:sldMk cId="1835118968" sldId="266"/>
        </pc:sldMkLst>
        <pc:spChg chg="mod">
          <ac:chgData name="Sachin Khurana" userId="0fa0bbd16f498395" providerId="LiveId" clId="{C6F5A7A6-4773-414A-8393-7FA67DA7DF20}" dt="2021-03-06T21:17:29.717" v="6422" actId="115"/>
          <ac:spMkLst>
            <pc:docMk/>
            <pc:sldMk cId="1835118968" sldId="266"/>
            <ac:spMk id="2" creationId="{7B24396E-319D-483F-B64E-494C7B3B1E27}"/>
          </ac:spMkLst>
        </pc:spChg>
        <pc:spChg chg="mod">
          <ac:chgData name="Sachin Khurana" userId="0fa0bbd16f498395" providerId="LiveId" clId="{C6F5A7A6-4773-414A-8393-7FA67DA7DF20}" dt="2021-03-06T19:41:50.447" v="3229" actId="14100"/>
          <ac:spMkLst>
            <pc:docMk/>
            <pc:sldMk cId="1835118968" sldId="266"/>
            <ac:spMk id="3" creationId="{6B0D2AE1-757F-40DF-90AC-BA20894E21A7}"/>
          </ac:spMkLst>
        </pc:spChg>
        <pc:spChg chg="del">
          <ac:chgData name="Sachin Khurana" userId="0fa0bbd16f498395" providerId="LiveId" clId="{C6F5A7A6-4773-414A-8393-7FA67DA7DF20}" dt="2021-03-06T20:42:32.950" v="6227"/>
          <ac:spMkLst>
            <pc:docMk/>
            <pc:sldMk cId="1835118968" sldId="266"/>
            <ac:spMk id="4" creationId="{982B29A1-CD8B-4167-9650-44029D49C022}"/>
          </ac:spMkLst>
        </pc:spChg>
      </pc:sldChg>
      <pc:sldChg chg="delSp modSp new mod">
        <pc:chgData name="Sachin Khurana" userId="0fa0bbd16f498395" providerId="LiveId" clId="{C6F5A7A6-4773-414A-8393-7FA67DA7DF20}" dt="2021-03-06T21:17:34.015" v="6423" actId="115"/>
        <pc:sldMkLst>
          <pc:docMk/>
          <pc:sldMk cId="1002260840" sldId="267"/>
        </pc:sldMkLst>
        <pc:spChg chg="mod">
          <ac:chgData name="Sachin Khurana" userId="0fa0bbd16f498395" providerId="LiveId" clId="{C6F5A7A6-4773-414A-8393-7FA67DA7DF20}" dt="2021-03-06T21:17:34.015" v="6423" actId="115"/>
          <ac:spMkLst>
            <pc:docMk/>
            <pc:sldMk cId="1002260840" sldId="267"/>
            <ac:spMk id="2" creationId="{B5302292-F45B-41C0-952C-CA8140F0A993}"/>
          </ac:spMkLst>
        </pc:spChg>
        <pc:spChg chg="mod">
          <ac:chgData name="Sachin Khurana" userId="0fa0bbd16f498395" providerId="LiveId" clId="{C6F5A7A6-4773-414A-8393-7FA67DA7DF20}" dt="2021-03-06T19:48:51.318" v="3704" actId="403"/>
          <ac:spMkLst>
            <pc:docMk/>
            <pc:sldMk cId="1002260840" sldId="267"/>
            <ac:spMk id="3" creationId="{4F686035-9E5F-414A-8C20-4072FCCC71BA}"/>
          </ac:spMkLst>
        </pc:spChg>
        <pc:spChg chg="del">
          <ac:chgData name="Sachin Khurana" userId="0fa0bbd16f498395" providerId="LiveId" clId="{C6F5A7A6-4773-414A-8393-7FA67DA7DF20}" dt="2021-03-06T20:42:32.950" v="6227"/>
          <ac:spMkLst>
            <pc:docMk/>
            <pc:sldMk cId="1002260840" sldId="267"/>
            <ac:spMk id="4" creationId="{B1CA7320-43B0-4285-8E35-49099668A4BF}"/>
          </ac:spMkLst>
        </pc:spChg>
      </pc:sldChg>
      <pc:sldChg chg="modSp new del mod">
        <pc:chgData name="Sachin Khurana" userId="0fa0bbd16f498395" providerId="LiveId" clId="{C6F5A7A6-4773-414A-8393-7FA67DA7DF20}" dt="2021-03-06T19:49:17.489" v="3709" actId="2696"/>
        <pc:sldMkLst>
          <pc:docMk/>
          <pc:sldMk cId="1132955350" sldId="268"/>
        </pc:sldMkLst>
        <pc:spChg chg="mod">
          <ac:chgData name="Sachin Khurana" userId="0fa0bbd16f498395" providerId="LiveId" clId="{C6F5A7A6-4773-414A-8393-7FA67DA7DF20}" dt="2021-03-06T19:48:58.104" v="3707"/>
          <ac:spMkLst>
            <pc:docMk/>
            <pc:sldMk cId="1132955350" sldId="268"/>
            <ac:spMk id="3" creationId="{BAE3705D-3CE3-4284-A903-8CEFF20CA8AC}"/>
          </ac:spMkLst>
        </pc:spChg>
      </pc:sldChg>
      <pc:sldChg chg="delSp modSp add mod">
        <pc:chgData name="Sachin Khurana" userId="0fa0bbd16f498395" providerId="LiveId" clId="{C6F5A7A6-4773-414A-8393-7FA67DA7DF20}" dt="2021-03-06T21:17:52.600" v="6432" actId="115"/>
        <pc:sldMkLst>
          <pc:docMk/>
          <pc:sldMk cId="2730873160" sldId="284"/>
        </pc:sldMkLst>
        <pc:spChg chg="mod">
          <ac:chgData name="Sachin Khurana" userId="0fa0bbd16f498395" providerId="LiveId" clId="{C6F5A7A6-4773-414A-8393-7FA67DA7DF20}" dt="2021-03-06T21:17:52.600" v="6432" actId="115"/>
          <ac:spMkLst>
            <pc:docMk/>
            <pc:sldMk cId="2730873160" sldId="284"/>
            <ac:spMk id="2" creationId="{852553D4-2F4F-45A7-9395-BB0774B3EFF5}"/>
          </ac:spMkLst>
        </pc:spChg>
        <pc:spChg chg="mod">
          <ac:chgData name="Sachin Khurana" userId="0fa0bbd16f498395" providerId="LiveId" clId="{C6F5A7A6-4773-414A-8393-7FA67DA7DF20}" dt="2021-03-06T19:49:38.289" v="3713" actId="14100"/>
          <ac:spMkLst>
            <pc:docMk/>
            <pc:sldMk cId="2730873160" sldId="284"/>
            <ac:spMk id="3" creationId="{F0211FFA-63EA-4B4F-8EDC-9B3697487F98}"/>
          </ac:spMkLst>
        </pc:spChg>
        <pc:spChg chg="mod">
          <ac:chgData name="Sachin Khurana" userId="0fa0bbd16f498395" providerId="LiveId" clId="{C6F5A7A6-4773-414A-8393-7FA67DA7DF20}" dt="2021-03-06T19:51:14.947" v="3720" actId="1076"/>
          <ac:spMkLst>
            <pc:docMk/>
            <pc:sldMk cId="2730873160" sldId="284"/>
            <ac:spMk id="4" creationId="{3B815B14-E0D3-48F5-A2D3-E4603B462E40}"/>
          </ac:spMkLst>
        </pc:spChg>
        <pc:spChg chg="mod">
          <ac:chgData name="Sachin Khurana" userId="0fa0bbd16f498395" providerId="LiveId" clId="{C6F5A7A6-4773-414A-8393-7FA67DA7DF20}" dt="2021-03-06T19:51:55.192" v="3756" actId="14100"/>
          <ac:spMkLst>
            <pc:docMk/>
            <pc:sldMk cId="2730873160" sldId="284"/>
            <ac:spMk id="5" creationId="{4BCA1C1C-4D0D-4CF1-9805-62BC1B620FD6}"/>
          </ac:spMkLst>
        </pc:spChg>
        <pc:spChg chg="mod">
          <ac:chgData name="Sachin Khurana" userId="0fa0bbd16f498395" providerId="LiveId" clId="{C6F5A7A6-4773-414A-8393-7FA67DA7DF20}" dt="2021-03-06T19:52:03.741" v="3759" actId="14100"/>
          <ac:spMkLst>
            <pc:docMk/>
            <pc:sldMk cId="2730873160" sldId="284"/>
            <ac:spMk id="6" creationId="{0F197041-386A-4961-9CCB-C8FC55D2AADC}"/>
          </ac:spMkLst>
        </pc:spChg>
        <pc:spChg chg="del">
          <ac:chgData name="Sachin Khurana" userId="0fa0bbd16f498395" providerId="LiveId" clId="{C6F5A7A6-4773-414A-8393-7FA67DA7DF20}" dt="2021-03-06T20:42:32.950" v="6227"/>
          <ac:spMkLst>
            <pc:docMk/>
            <pc:sldMk cId="2730873160" sldId="284"/>
            <ac:spMk id="7" creationId="{E9EAFC3E-57A0-4CCF-8DC2-1A7ACE28C412}"/>
          </ac:spMkLst>
        </pc:spChg>
      </pc:sldChg>
      <pc:sldChg chg="delSp modSp new mod">
        <pc:chgData name="Sachin Khurana" userId="0fa0bbd16f498395" providerId="LiveId" clId="{C6F5A7A6-4773-414A-8393-7FA67DA7DF20}" dt="2021-03-06T21:17:57.679" v="6433" actId="115"/>
        <pc:sldMkLst>
          <pc:docMk/>
          <pc:sldMk cId="4095511353" sldId="285"/>
        </pc:sldMkLst>
        <pc:spChg chg="mod">
          <ac:chgData name="Sachin Khurana" userId="0fa0bbd16f498395" providerId="LiveId" clId="{C6F5A7A6-4773-414A-8393-7FA67DA7DF20}" dt="2021-03-06T21:17:57.679" v="6433" actId="115"/>
          <ac:spMkLst>
            <pc:docMk/>
            <pc:sldMk cId="4095511353" sldId="285"/>
            <ac:spMk id="2" creationId="{6E6D4533-EDDE-41CB-ACD5-B1C500B1DE9C}"/>
          </ac:spMkLst>
        </pc:spChg>
        <pc:spChg chg="mod">
          <ac:chgData name="Sachin Khurana" userId="0fa0bbd16f498395" providerId="LiveId" clId="{C6F5A7A6-4773-414A-8393-7FA67DA7DF20}" dt="2021-03-06T20:05:43.615" v="4559" actId="20577"/>
          <ac:spMkLst>
            <pc:docMk/>
            <pc:sldMk cId="4095511353" sldId="285"/>
            <ac:spMk id="3" creationId="{8CA826B9-8962-47D9-97FA-97804BE00026}"/>
          </ac:spMkLst>
        </pc:spChg>
        <pc:spChg chg="del">
          <ac:chgData name="Sachin Khurana" userId="0fa0bbd16f498395" providerId="LiveId" clId="{C6F5A7A6-4773-414A-8393-7FA67DA7DF20}" dt="2021-03-06T20:42:32.950" v="6227"/>
          <ac:spMkLst>
            <pc:docMk/>
            <pc:sldMk cId="4095511353" sldId="285"/>
            <ac:spMk id="4" creationId="{2C41153E-00E3-4FE0-A4BA-52B5337EC33E}"/>
          </ac:spMkLst>
        </pc:spChg>
      </pc:sldChg>
      <pc:sldChg chg="delSp modSp new mod">
        <pc:chgData name="Sachin Khurana" userId="0fa0bbd16f498395" providerId="LiveId" clId="{C6F5A7A6-4773-414A-8393-7FA67DA7DF20}" dt="2021-03-06T21:18:03.523" v="6434" actId="115"/>
        <pc:sldMkLst>
          <pc:docMk/>
          <pc:sldMk cId="1616163856" sldId="286"/>
        </pc:sldMkLst>
        <pc:spChg chg="mod">
          <ac:chgData name="Sachin Khurana" userId="0fa0bbd16f498395" providerId="LiveId" clId="{C6F5A7A6-4773-414A-8393-7FA67DA7DF20}" dt="2021-03-06T21:18:03.523" v="6434" actId="115"/>
          <ac:spMkLst>
            <pc:docMk/>
            <pc:sldMk cId="1616163856" sldId="286"/>
            <ac:spMk id="2" creationId="{9030BA28-EA30-4DDE-BFC5-2B5A5C6511FB}"/>
          </ac:spMkLst>
        </pc:spChg>
        <pc:spChg chg="mod">
          <ac:chgData name="Sachin Khurana" userId="0fa0bbd16f498395" providerId="LiveId" clId="{C6F5A7A6-4773-414A-8393-7FA67DA7DF20}" dt="2021-03-06T20:07:23.201" v="4612" actId="115"/>
          <ac:spMkLst>
            <pc:docMk/>
            <pc:sldMk cId="1616163856" sldId="286"/>
            <ac:spMk id="3" creationId="{50298ED4-BE76-4A48-A25A-81EF1CF74C71}"/>
          </ac:spMkLst>
        </pc:spChg>
        <pc:spChg chg="del">
          <ac:chgData name="Sachin Khurana" userId="0fa0bbd16f498395" providerId="LiveId" clId="{C6F5A7A6-4773-414A-8393-7FA67DA7DF20}" dt="2021-03-06T20:42:32.950" v="6227"/>
          <ac:spMkLst>
            <pc:docMk/>
            <pc:sldMk cId="1616163856" sldId="286"/>
            <ac:spMk id="4" creationId="{771F1A1D-E49C-4893-B0A9-4DDCB10E1544}"/>
          </ac:spMkLst>
        </pc:spChg>
      </pc:sldChg>
      <pc:sldChg chg="delSp modSp new mod">
        <pc:chgData name="Sachin Khurana" userId="0fa0bbd16f498395" providerId="LiveId" clId="{C6F5A7A6-4773-414A-8393-7FA67DA7DF20}" dt="2021-03-06T21:18:08.337" v="6435" actId="115"/>
        <pc:sldMkLst>
          <pc:docMk/>
          <pc:sldMk cId="3948977183" sldId="287"/>
        </pc:sldMkLst>
        <pc:spChg chg="mod">
          <ac:chgData name="Sachin Khurana" userId="0fa0bbd16f498395" providerId="LiveId" clId="{C6F5A7A6-4773-414A-8393-7FA67DA7DF20}" dt="2021-03-06T21:18:08.337" v="6435" actId="115"/>
          <ac:spMkLst>
            <pc:docMk/>
            <pc:sldMk cId="3948977183" sldId="287"/>
            <ac:spMk id="2" creationId="{0C6C0988-0876-4517-A8A8-1F44C8B1B155}"/>
          </ac:spMkLst>
        </pc:spChg>
        <pc:spChg chg="mod">
          <ac:chgData name="Sachin Khurana" userId="0fa0bbd16f498395" providerId="LiveId" clId="{C6F5A7A6-4773-414A-8393-7FA67DA7DF20}" dt="2021-03-06T20:10:45.120" v="4677" actId="27636"/>
          <ac:spMkLst>
            <pc:docMk/>
            <pc:sldMk cId="3948977183" sldId="287"/>
            <ac:spMk id="3" creationId="{D42B9584-D5CA-489F-ACE9-B4E92A5A905E}"/>
          </ac:spMkLst>
        </pc:spChg>
        <pc:spChg chg="del">
          <ac:chgData name="Sachin Khurana" userId="0fa0bbd16f498395" providerId="LiveId" clId="{C6F5A7A6-4773-414A-8393-7FA67DA7DF20}" dt="2021-03-06T20:42:32.950" v="6227"/>
          <ac:spMkLst>
            <pc:docMk/>
            <pc:sldMk cId="3948977183" sldId="287"/>
            <ac:spMk id="4" creationId="{58BC0DD8-BFC3-4A02-B27D-618E77A428D3}"/>
          </ac:spMkLst>
        </pc:spChg>
      </pc:sldChg>
      <pc:sldChg chg="delSp modSp new mod">
        <pc:chgData name="Sachin Khurana" userId="0fa0bbd16f498395" providerId="LiveId" clId="{C6F5A7A6-4773-414A-8393-7FA67DA7DF20}" dt="2021-03-06T21:18:13.479" v="6436" actId="115"/>
        <pc:sldMkLst>
          <pc:docMk/>
          <pc:sldMk cId="2346023131" sldId="288"/>
        </pc:sldMkLst>
        <pc:spChg chg="mod">
          <ac:chgData name="Sachin Khurana" userId="0fa0bbd16f498395" providerId="LiveId" clId="{C6F5A7A6-4773-414A-8393-7FA67DA7DF20}" dt="2021-03-06T21:18:13.479" v="6436" actId="115"/>
          <ac:spMkLst>
            <pc:docMk/>
            <pc:sldMk cId="2346023131" sldId="288"/>
            <ac:spMk id="2" creationId="{43C2BF5C-5C54-49DB-8986-F8D9BC6E0314}"/>
          </ac:spMkLst>
        </pc:spChg>
        <pc:spChg chg="mod">
          <ac:chgData name="Sachin Khurana" userId="0fa0bbd16f498395" providerId="LiveId" clId="{C6F5A7A6-4773-414A-8393-7FA67DA7DF20}" dt="2021-03-06T20:12:53.468" v="4727" actId="115"/>
          <ac:spMkLst>
            <pc:docMk/>
            <pc:sldMk cId="2346023131" sldId="288"/>
            <ac:spMk id="3" creationId="{B3872890-F53B-40A3-83B8-C8E81AC2B2A0}"/>
          </ac:spMkLst>
        </pc:spChg>
        <pc:spChg chg="del">
          <ac:chgData name="Sachin Khurana" userId="0fa0bbd16f498395" providerId="LiveId" clId="{C6F5A7A6-4773-414A-8393-7FA67DA7DF20}" dt="2021-03-06T20:42:32.950" v="6227"/>
          <ac:spMkLst>
            <pc:docMk/>
            <pc:sldMk cId="2346023131" sldId="288"/>
            <ac:spMk id="4" creationId="{5F2B163E-540E-42F8-8907-8BD911991F6E}"/>
          </ac:spMkLst>
        </pc:spChg>
      </pc:sldChg>
      <pc:sldChg chg="addSp delSp modSp new mod">
        <pc:chgData name="Sachin Khurana" userId="0fa0bbd16f498395" providerId="LiveId" clId="{C6F5A7A6-4773-414A-8393-7FA67DA7DF20}" dt="2021-03-06T21:18:20.731" v="6440" actId="115"/>
        <pc:sldMkLst>
          <pc:docMk/>
          <pc:sldMk cId="433966493" sldId="289"/>
        </pc:sldMkLst>
        <pc:spChg chg="mod">
          <ac:chgData name="Sachin Khurana" userId="0fa0bbd16f498395" providerId="LiveId" clId="{C6F5A7A6-4773-414A-8393-7FA67DA7DF20}" dt="2021-03-06T21:18:20.731" v="6440" actId="115"/>
          <ac:spMkLst>
            <pc:docMk/>
            <pc:sldMk cId="433966493" sldId="289"/>
            <ac:spMk id="2" creationId="{FF91D607-E5AA-498A-9D92-A50B1F17162E}"/>
          </ac:spMkLst>
        </pc:spChg>
        <pc:spChg chg="mod">
          <ac:chgData name="Sachin Khurana" userId="0fa0bbd16f498395" providerId="LiveId" clId="{C6F5A7A6-4773-414A-8393-7FA67DA7DF20}" dt="2021-03-06T20:15:41.524" v="4756" actId="403"/>
          <ac:spMkLst>
            <pc:docMk/>
            <pc:sldMk cId="433966493" sldId="289"/>
            <ac:spMk id="3" creationId="{FD20D2AB-1810-438A-A24D-8F1D569CFF76}"/>
          </ac:spMkLst>
        </pc:spChg>
        <pc:spChg chg="del">
          <ac:chgData name="Sachin Khurana" userId="0fa0bbd16f498395" providerId="LiveId" clId="{C6F5A7A6-4773-414A-8393-7FA67DA7DF20}" dt="2021-03-06T20:42:32.950" v="6227"/>
          <ac:spMkLst>
            <pc:docMk/>
            <pc:sldMk cId="433966493" sldId="289"/>
            <ac:spMk id="5" creationId="{9940A2B3-1032-46E2-B660-9E8A19C1BBAF}"/>
          </ac:spMkLst>
        </pc:spChg>
        <pc:picChg chg="add mod">
          <ac:chgData name="Sachin Khurana" userId="0fa0bbd16f498395" providerId="LiveId" clId="{C6F5A7A6-4773-414A-8393-7FA67DA7DF20}" dt="2021-03-06T20:14:06.962" v="4748" actId="1076"/>
          <ac:picMkLst>
            <pc:docMk/>
            <pc:sldMk cId="433966493" sldId="289"/>
            <ac:picMk id="4" creationId="{B55EF400-08D3-48B3-8568-39CCDED46301}"/>
          </ac:picMkLst>
        </pc:picChg>
      </pc:sldChg>
      <pc:sldChg chg="delSp modSp new mod">
        <pc:chgData name="Sachin Khurana" userId="0fa0bbd16f498395" providerId="LiveId" clId="{C6F5A7A6-4773-414A-8393-7FA67DA7DF20}" dt="2021-03-06T21:18:27.873" v="6441" actId="115"/>
        <pc:sldMkLst>
          <pc:docMk/>
          <pc:sldMk cId="4273728898" sldId="290"/>
        </pc:sldMkLst>
        <pc:spChg chg="mod">
          <ac:chgData name="Sachin Khurana" userId="0fa0bbd16f498395" providerId="LiveId" clId="{C6F5A7A6-4773-414A-8393-7FA67DA7DF20}" dt="2021-03-06T21:18:27.873" v="6441" actId="115"/>
          <ac:spMkLst>
            <pc:docMk/>
            <pc:sldMk cId="4273728898" sldId="290"/>
            <ac:spMk id="2" creationId="{AA81F3B7-B03B-4B56-B838-C71AE0305549}"/>
          </ac:spMkLst>
        </pc:spChg>
        <pc:spChg chg="mod">
          <ac:chgData name="Sachin Khurana" userId="0fa0bbd16f498395" providerId="LiveId" clId="{C6F5A7A6-4773-414A-8393-7FA67DA7DF20}" dt="2021-03-06T20:16:41.917" v="4797" actId="123"/>
          <ac:spMkLst>
            <pc:docMk/>
            <pc:sldMk cId="4273728898" sldId="290"/>
            <ac:spMk id="3" creationId="{2B5E4A2E-AE11-400C-A867-3EFA17881F8D}"/>
          </ac:spMkLst>
        </pc:spChg>
        <pc:spChg chg="del">
          <ac:chgData name="Sachin Khurana" userId="0fa0bbd16f498395" providerId="LiveId" clId="{C6F5A7A6-4773-414A-8393-7FA67DA7DF20}" dt="2021-03-06T20:42:32.950" v="6227"/>
          <ac:spMkLst>
            <pc:docMk/>
            <pc:sldMk cId="4273728898" sldId="290"/>
            <ac:spMk id="4" creationId="{74899B8A-8B94-4C99-94CC-09AF0F3427C1}"/>
          </ac:spMkLst>
        </pc:spChg>
      </pc:sldChg>
      <pc:sldChg chg="delSp modSp new mod">
        <pc:chgData name="Sachin Khurana" userId="0fa0bbd16f498395" providerId="LiveId" clId="{C6F5A7A6-4773-414A-8393-7FA67DA7DF20}" dt="2021-03-06T21:18:54.099" v="6450" actId="403"/>
        <pc:sldMkLst>
          <pc:docMk/>
          <pc:sldMk cId="2433346820" sldId="291"/>
        </pc:sldMkLst>
        <pc:spChg chg="mod">
          <ac:chgData name="Sachin Khurana" userId="0fa0bbd16f498395" providerId="LiveId" clId="{C6F5A7A6-4773-414A-8393-7FA67DA7DF20}" dt="2021-03-06T21:18:48.942" v="6449" actId="115"/>
          <ac:spMkLst>
            <pc:docMk/>
            <pc:sldMk cId="2433346820" sldId="291"/>
            <ac:spMk id="2" creationId="{1A6750A7-BAD3-4D9F-981E-2B1B96F47620}"/>
          </ac:spMkLst>
        </pc:spChg>
        <pc:spChg chg="mod">
          <ac:chgData name="Sachin Khurana" userId="0fa0bbd16f498395" providerId="LiveId" clId="{C6F5A7A6-4773-414A-8393-7FA67DA7DF20}" dt="2021-03-06T21:18:54.099" v="6450" actId="403"/>
          <ac:spMkLst>
            <pc:docMk/>
            <pc:sldMk cId="2433346820" sldId="291"/>
            <ac:spMk id="3" creationId="{A98C9F30-8E84-412C-B3A6-F2996212AB69}"/>
          </ac:spMkLst>
        </pc:spChg>
        <pc:spChg chg="del">
          <ac:chgData name="Sachin Khurana" userId="0fa0bbd16f498395" providerId="LiveId" clId="{C6F5A7A6-4773-414A-8393-7FA67DA7DF20}" dt="2021-03-06T20:42:32.950" v="6227"/>
          <ac:spMkLst>
            <pc:docMk/>
            <pc:sldMk cId="2433346820" sldId="291"/>
            <ac:spMk id="4" creationId="{E3F3252A-3630-4A67-AC21-72CA9166E2FF}"/>
          </ac:spMkLst>
        </pc:spChg>
      </pc:sldChg>
      <pc:sldChg chg="delSp modSp new mod">
        <pc:chgData name="Sachin Khurana" userId="0fa0bbd16f498395" providerId="LiveId" clId="{C6F5A7A6-4773-414A-8393-7FA67DA7DF20}" dt="2021-03-06T21:18:44.503" v="6448" actId="115"/>
        <pc:sldMkLst>
          <pc:docMk/>
          <pc:sldMk cId="375934956" sldId="292"/>
        </pc:sldMkLst>
        <pc:spChg chg="mod">
          <ac:chgData name="Sachin Khurana" userId="0fa0bbd16f498395" providerId="LiveId" clId="{C6F5A7A6-4773-414A-8393-7FA67DA7DF20}" dt="2021-03-06T21:18:44.503" v="6448" actId="115"/>
          <ac:spMkLst>
            <pc:docMk/>
            <pc:sldMk cId="375934956" sldId="292"/>
            <ac:spMk id="2" creationId="{B18FB5B9-2B55-4883-8F9D-06AA41A263F3}"/>
          </ac:spMkLst>
        </pc:spChg>
        <pc:spChg chg="mod">
          <ac:chgData name="Sachin Khurana" userId="0fa0bbd16f498395" providerId="LiveId" clId="{C6F5A7A6-4773-414A-8393-7FA67DA7DF20}" dt="2021-03-06T21:18:40.894" v="6447" actId="403"/>
          <ac:spMkLst>
            <pc:docMk/>
            <pc:sldMk cId="375934956" sldId="292"/>
            <ac:spMk id="3" creationId="{57683AF7-CC96-4809-A92F-E71AF00DCC7A}"/>
          </ac:spMkLst>
        </pc:spChg>
        <pc:spChg chg="del">
          <ac:chgData name="Sachin Khurana" userId="0fa0bbd16f498395" providerId="LiveId" clId="{C6F5A7A6-4773-414A-8393-7FA67DA7DF20}" dt="2021-03-06T20:42:32.950" v="6227"/>
          <ac:spMkLst>
            <pc:docMk/>
            <pc:sldMk cId="375934956" sldId="292"/>
            <ac:spMk id="4" creationId="{73E69CA0-8425-483D-8DBE-5B67BC739FCC}"/>
          </ac:spMkLst>
        </pc:spChg>
      </pc:sldChg>
      <pc:sldChg chg="delSp modSp new mod ord">
        <pc:chgData name="Sachin Khurana" userId="0fa0bbd16f498395" providerId="LiveId" clId="{C6F5A7A6-4773-414A-8393-7FA67DA7DF20}" dt="2021-03-06T21:19:11.399" v="6454" actId="115"/>
        <pc:sldMkLst>
          <pc:docMk/>
          <pc:sldMk cId="2949665507" sldId="293"/>
        </pc:sldMkLst>
        <pc:spChg chg="mod">
          <ac:chgData name="Sachin Khurana" userId="0fa0bbd16f498395" providerId="LiveId" clId="{C6F5A7A6-4773-414A-8393-7FA67DA7DF20}" dt="2021-03-06T21:19:11.399" v="6454" actId="115"/>
          <ac:spMkLst>
            <pc:docMk/>
            <pc:sldMk cId="2949665507" sldId="293"/>
            <ac:spMk id="2" creationId="{9656E01D-2FCE-4878-B440-7C8BD54E9E46}"/>
          </ac:spMkLst>
        </pc:spChg>
        <pc:spChg chg="mod">
          <ac:chgData name="Sachin Khurana" userId="0fa0bbd16f498395" providerId="LiveId" clId="{C6F5A7A6-4773-414A-8393-7FA67DA7DF20}" dt="2021-03-06T21:19:06.867" v="6453" actId="403"/>
          <ac:spMkLst>
            <pc:docMk/>
            <pc:sldMk cId="2949665507" sldId="293"/>
            <ac:spMk id="3" creationId="{A7EA1732-2D5E-4FCE-95CB-65A7DF7C9685}"/>
          </ac:spMkLst>
        </pc:spChg>
        <pc:spChg chg="del">
          <ac:chgData name="Sachin Khurana" userId="0fa0bbd16f498395" providerId="LiveId" clId="{C6F5A7A6-4773-414A-8393-7FA67DA7DF20}" dt="2021-03-06T20:42:32.950" v="6227"/>
          <ac:spMkLst>
            <pc:docMk/>
            <pc:sldMk cId="2949665507" sldId="293"/>
            <ac:spMk id="4" creationId="{DDDEFED0-01B6-49FC-9C7D-3EC1136C304E}"/>
          </ac:spMkLst>
        </pc:spChg>
      </pc:sldChg>
      <pc:sldChg chg="delSp modSp new mod">
        <pc:chgData name="Sachin Khurana" userId="0fa0bbd16f498395" providerId="LiveId" clId="{C6F5A7A6-4773-414A-8393-7FA67DA7DF20}" dt="2021-03-06T21:19:25.614" v="6459" actId="27636"/>
        <pc:sldMkLst>
          <pc:docMk/>
          <pc:sldMk cId="1127381877" sldId="294"/>
        </pc:sldMkLst>
        <pc:spChg chg="mod">
          <ac:chgData name="Sachin Khurana" userId="0fa0bbd16f498395" providerId="LiveId" clId="{C6F5A7A6-4773-414A-8393-7FA67DA7DF20}" dt="2021-03-06T21:19:16.119" v="6455" actId="115"/>
          <ac:spMkLst>
            <pc:docMk/>
            <pc:sldMk cId="1127381877" sldId="294"/>
            <ac:spMk id="2" creationId="{8BC67B72-4672-429C-8970-70F6AB04DB57}"/>
          </ac:spMkLst>
        </pc:spChg>
        <pc:spChg chg="mod">
          <ac:chgData name="Sachin Khurana" userId="0fa0bbd16f498395" providerId="LiveId" clId="{C6F5A7A6-4773-414A-8393-7FA67DA7DF20}" dt="2021-03-06T21:19:25.614" v="6459" actId="27636"/>
          <ac:spMkLst>
            <pc:docMk/>
            <pc:sldMk cId="1127381877" sldId="294"/>
            <ac:spMk id="3" creationId="{EFA79072-BAEC-4C94-BE68-64EC4355AB10}"/>
          </ac:spMkLst>
        </pc:spChg>
        <pc:spChg chg="del">
          <ac:chgData name="Sachin Khurana" userId="0fa0bbd16f498395" providerId="LiveId" clId="{C6F5A7A6-4773-414A-8393-7FA67DA7DF20}" dt="2021-03-06T20:42:32.950" v="6227"/>
          <ac:spMkLst>
            <pc:docMk/>
            <pc:sldMk cId="1127381877" sldId="294"/>
            <ac:spMk id="4" creationId="{92894A6B-FE43-4F5D-B46D-F0193F756DA2}"/>
          </ac:spMkLst>
        </pc:spChg>
      </pc:sldChg>
      <pc:sldChg chg="addSp delSp modSp new del mod">
        <pc:chgData name="Sachin Khurana" userId="0fa0bbd16f498395" providerId="LiveId" clId="{C6F5A7A6-4773-414A-8393-7FA67DA7DF20}" dt="2021-03-06T20:40:24.706" v="6186" actId="2696"/>
        <pc:sldMkLst>
          <pc:docMk/>
          <pc:sldMk cId="354424674" sldId="295"/>
        </pc:sldMkLst>
        <pc:spChg chg="mod">
          <ac:chgData name="Sachin Khurana" userId="0fa0bbd16f498395" providerId="LiveId" clId="{C6F5A7A6-4773-414A-8393-7FA67DA7DF20}" dt="2021-03-06T20:37:50.383" v="6168" actId="403"/>
          <ac:spMkLst>
            <pc:docMk/>
            <pc:sldMk cId="354424674" sldId="295"/>
            <ac:spMk id="2" creationId="{9C572692-84C3-45C9-89A7-9CA50600A6DE}"/>
          </ac:spMkLst>
        </pc:spChg>
        <pc:spChg chg="add del">
          <ac:chgData name="Sachin Khurana" userId="0fa0bbd16f498395" providerId="LiveId" clId="{C6F5A7A6-4773-414A-8393-7FA67DA7DF20}" dt="2021-03-06T20:38:29.630" v="6170" actId="1032"/>
          <ac:spMkLst>
            <pc:docMk/>
            <pc:sldMk cId="354424674" sldId="295"/>
            <ac:spMk id="3" creationId="{05F1E573-77D3-41B0-BDF0-5B2ECE445E0E}"/>
          </ac:spMkLst>
        </pc:spChg>
        <pc:graphicFrameChg chg="add del modGraphic">
          <ac:chgData name="Sachin Khurana" userId="0fa0bbd16f498395" providerId="LiveId" clId="{C6F5A7A6-4773-414A-8393-7FA67DA7DF20}" dt="2021-03-06T20:38:29.630" v="6170" actId="1032"/>
          <ac:graphicFrameMkLst>
            <pc:docMk/>
            <pc:sldMk cId="354424674" sldId="295"/>
            <ac:graphicFrameMk id="4" creationId="{F03F4D56-AE4D-42CA-9F43-C4B815FD9BC0}"/>
          </ac:graphicFrameMkLst>
        </pc:graphicFrameChg>
      </pc:sldChg>
      <pc:sldChg chg="addSp delSp modSp add mod">
        <pc:chgData name="Sachin Khurana" userId="0fa0bbd16f498395" providerId="LiveId" clId="{C6F5A7A6-4773-414A-8393-7FA67DA7DF20}" dt="2021-03-06T21:15:22.557" v="6387"/>
        <pc:sldMkLst>
          <pc:docMk/>
          <pc:sldMk cId="4187077396" sldId="297"/>
        </pc:sldMkLst>
        <pc:spChg chg="mod">
          <ac:chgData name="Sachin Khurana" userId="0fa0bbd16f498395" providerId="LiveId" clId="{C6F5A7A6-4773-414A-8393-7FA67DA7DF20}" dt="2021-03-06T20:39:01.967" v="6182" actId="403"/>
          <ac:spMkLst>
            <pc:docMk/>
            <pc:sldMk cId="4187077396" sldId="297"/>
            <ac:spMk id="2" creationId="{56543EFD-0D2B-406F-A43B-22F4F94116AB}"/>
          </ac:spMkLst>
        </pc:spChg>
        <pc:spChg chg="mod">
          <ac:chgData name="Sachin Khurana" userId="0fa0bbd16f498395" providerId="LiveId" clId="{C6F5A7A6-4773-414A-8393-7FA67DA7DF20}" dt="2021-03-06T21:15:20.386" v="6382" actId="14100"/>
          <ac:spMkLst>
            <pc:docMk/>
            <pc:sldMk cId="4187077396" sldId="297"/>
            <ac:spMk id="3" creationId="{6AC09ECA-CF46-4C60-8FD9-F6FAD8270574}"/>
          </ac:spMkLst>
        </pc:spChg>
        <pc:spChg chg="mod">
          <ac:chgData name="Sachin Khurana" userId="0fa0bbd16f498395" providerId="LiveId" clId="{C6F5A7A6-4773-414A-8393-7FA67DA7DF20}" dt="2021-03-06T21:15:19.823" v="6381" actId="1076"/>
          <ac:spMkLst>
            <pc:docMk/>
            <pc:sldMk cId="4187077396" sldId="297"/>
            <ac:spMk id="4" creationId="{04F71133-34FA-4E53-88DA-1BE8793D0616}"/>
          </ac:spMkLst>
        </pc:spChg>
        <pc:spChg chg="mod">
          <ac:chgData name="Sachin Khurana" userId="0fa0bbd16f498395" providerId="LiveId" clId="{C6F5A7A6-4773-414A-8393-7FA67DA7DF20}" dt="2021-03-06T21:15:19.510" v="6380" actId="1076"/>
          <ac:spMkLst>
            <pc:docMk/>
            <pc:sldMk cId="4187077396" sldId="297"/>
            <ac:spMk id="5" creationId="{17F938E0-25C7-4A7C-A0E4-752772574F34}"/>
          </ac:spMkLst>
        </pc:spChg>
        <pc:spChg chg="mod">
          <ac:chgData name="Sachin Khurana" userId="0fa0bbd16f498395" providerId="LiveId" clId="{C6F5A7A6-4773-414A-8393-7FA67DA7DF20}" dt="2021-03-06T21:15:19.135" v="6379" actId="1076"/>
          <ac:spMkLst>
            <pc:docMk/>
            <pc:sldMk cId="4187077396" sldId="297"/>
            <ac:spMk id="6" creationId="{399FA163-28B7-4121-8C54-ED00B4C0F816}"/>
          </ac:spMkLst>
        </pc:spChg>
        <pc:spChg chg="del">
          <ac:chgData name="Sachin Khurana" userId="0fa0bbd16f498395" providerId="LiveId" clId="{C6F5A7A6-4773-414A-8393-7FA67DA7DF20}" dt="2021-03-06T20:42:32.950" v="6227"/>
          <ac:spMkLst>
            <pc:docMk/>
            <pc:sldMk cId="4187077396" sldId="297"/>
            <ac:spMk id="7" creationId="{7F92DB0C-3C69-439C-B131-D4F3D06767F6}"/>
          </ac:spMkLst>
        </pc:spChg>
        <pc:spChg chg="add del mod">
          <ac:chgData name="Sachin Khurana" userId="0fa0bbd16f498395" providerId="LiveId" clId="{C6F5A7A6-4773-414A-8393-7FA67DA7DF20}" dt="2021-03-06T21:15:22.557" v="6387"/>
          <ac:spMkLst>
            <pc:docMk/>
            <pc:sldMk cId="4187077396" sldId="297"/>
            <ac:spMk id="9" creationId="{C1BA6A9E-E40E-46B9-A028-F5AADC2A0001}"/>
          </ac:spMkLst>
        </pc:spChg>
        <pc:spChg chg="add del mod">
          <ac:chgData name="Sachin Khurana" userId="0fa0bbd16f498395" providerId="LiveId" clId="{C6F5A7A6-4773-414A-8393-7FA67DA7DF20}" dt="2021-03-06T21:14:51.843" v="6352"/>
          <ac:spMkLst>
            <pc:docMk/>
            <pc:sldMk cId="4187077396" sldId="297"/>
            <ac:spMk id="10" creationId="{8564393A-02DF-41F5-B340-3DFE94DA912E}"/>
          </ac:spMkLst>
        </pc:spChg>
        <pc:spChg chg="add del mod">
          <ac:chgData name="Sachin Khurana" userId="0fa0bbd16f498395" providerId="LiveId" clId="{C6F5A7A6-4773-414A-8393-7FA67DA7DF20}" dt="2021-03-06T21:15:18.338" v="6377"/>
          <ac:spMkLst>
            <pc:docMk/>
            <pc:sldMk cId="4187077396" sldId="297"/>
            <ac:spMk id="11" creationId="{AC9D32C8-9A05-4408-B0DA-C859C045613E}"/>
          </ac:spMkLst>
        </pc:spChg>
      </pc:sldChg>
      <pc:sldChg chg="new del">
        <pc:chgData name="Sachin Khurana" userId="0fa0bbd16f498395" providerId="LiveId" clId="{C6F5A7A6-4773-414A-8393-7FA67DA7DF20}" dt="2021-03-06T21:11:37.033" v="6301" actId="2696"/>
        <pc:sldMkLst>
          <pc:docMk/>
          <pc:sldMk cId="526760256" sldId="298"/>
        </pc:sldMkLst>
      </pc:sldChg>
      <pc:sldChg chg="modSp add mod">
        <pc:chgData name="Sachin Khurana" userId="0fa0bbd16f498395" providerId="LiveId" clId="{C6F5A7A6-4773-414A-8393-7FA67DA7DF20}" dt="2021-03-06T21:12:24.356" v="6340" actId="20577"/>
        <pc:sldMkLst>
          <pc:docMk/>
          <pc:sldMk cId="3005148472" sldId="299"/>
        </pc:sldMkLst>
        <pc:spChg chg="mod">
          <ac:chgData name="Sachin Khurana" userId="0fa0bbd16f498395" providerId="LiveId" clId="{C6F5A7A6-4773-414A-8393-7FA67DA7DF20}" dt="2021-03-06T21:12:24.356" v="6340" actId="20577"/>
          <ac:spMkLst>
            <pc:docMk/>
            <pc:sldMk cId="3005148472" sldId="299"/>
            <ac:spMk id="12" creationId="{E4E7D47F-30E4-4D5F-898C-C0DFCC9891B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74EF7F-B935-4882-AF28-661AF013A3E0}" type="doc">
      <dgm:prSet loTypeId="urn:microsoft.com/office/officeart/2005/8/layout/pyramid2" loCatId="pyramid" qsTypeId="urn:microsoft.com/office/officeart/2005/8/quickstyle/simple1" qsCatId="simple" csTypeId="urn:microsoft.com/office/officeart/2005/8/colors/accent1_2" csCatId="accent1" phldr="1"/>
      <dgm:spPr/>
    </dgm:pt>
    <dgm:pt modelId="{09AD0600-841D-43CB-952B-60D57B1EC76E}">
      <dgm:prSet phldrT="[Text]"/>
      <dgm:spPr/>
      <dgm:t>
        <a:bodyPr/>
        <a:lstStyle/>
        <a:p>
          <a:r>
            <a:rPr lang="en-US" b="1" dirty="0"/>
            <a:t>(a)</a:t>
          </a:r>
          <a:r>
            <a:rPr lang="en-US" dirty="0"/>
            <a:t> Unspent amount  not relating to any Ongoing project</a:t>
          </a:r>
          <a:endParaRPr lang="en-IN" dirty="0"/>
        </a:p>
      </dgm:t>
    </dgm:pt>
    <dgm:pt modelId="{15991072-2BE1-43B4-9952-8175C26D17BB}" type="parTrans" cxnId="{D67D25B9-96FE-4CA2-8D04-66E204A84002}">
      <dgm:prSet/>
      <dgm:spPr/>
      <dgm:t>
        <a:bodyPr/>
        <a:lstStyle/>
        <a:p>
          <a:endParaRPr lang="en-IN"/>
        </a:p>
      </dgm:t>
    </dgm:pt>
    <dgm:pt modelId="{9EF589C0-9C39-4A54-BECE-69C814BE2B7A}" type="sibTrans" cxnId="{D67D25B9-96FE-4CA2-8D04-66E204A84002}">
      <dgm:prSet/>
      <dgm:spPr/>
      <dgm:t>
        <a:bodyPr/>
        <a:lstStyle/>
        <a:p>
          <a:endParaRPr lang="en-IN"/>
        </a:p>
      </dgm:t>
    </dgm:pt>
    <dgm:pt modelId="{8C7EE946-EC61-48D1-9440-5B5BD4F90CC8}">
      <dgm:prSet phldrT="[Text]"/>
      <dgm:spPr/>
      <dgm:t>
        <a:bodyPr/>
        <a:lstStyle/>
        <a:p>
          <a:r>
            <a:rPr lang="en-US" b="1" dirty="0"/>
            <a:t>(b)</a:t>
          </a:r>
          <a:r>
            <a:rPr lang="en-US" dirty="0"/>
            <a:t> Unspent amount relating to Ongoing project	</a:t>
          </a:r>
        </a:p>
      </dgm:t>
    </dgm:pt>
    <dgm:pt modelId="{09A1E7C9-5B74-4F93-A3DF-86DA11E4DCD0}" type="parTrans" cxnId="{85064A67-9796-438D-99C2-B97222B2ED17}">
      <dgm:prSet/>
      <dgm:spPr/>
      <dgm:t>
        <a:bodyPr/>
        <a:lstStyle/>
        <a:p>
          <a:endParaRPr lang="en-IN"/>
        </a:p>
      </dgm:t>
    </dgm:pt>
    <dgm:pt modelId="{0A5F339F-3E21-4BBC-B1BC-3B2E94DDC26C}" type="sibTrans" cxnId="{85064A67-9796-438D-99C2-B97222B2ED17}">
      <dgm:prSet/>
      <dgm:spPr/>
      <dgm:t>
        <a:bodyPr/>
        <a:lstStyle/>
        <a:p>
          <a:endParaRPr lang="en-IN"/>
        </a:p>
      </dgm:t>
    </dgm:pt>
    <dgm:pt modelId="{10025458-83F6-415E-95D8-0647CEA28483}">
      <dgm:prSet phldrT="[Text]"/>
      <dgm:spPr/>
      <dgm:t>
        <a:bodyPr/>
        <a:lstStyle/>
        <a:p>
          <a:r>
            <a:rPr lang="en-US" b="1" dirty="0"/>
            <a:t>(c)       </a:t>
          </a:r>
          <a:r>
            <a:rPr lang="en-US" dirty="0"/>
            <a:t>Other cases – extended tenure of (b)</a:t>
          </a:r>
          <a:endParaRPr lang="en-IN" dirty="0"/>
        </a:p>
      </dgm:t>
    </dgm:pt>
    <dgm:pt modelId="{72E1D45C-BB6C-42D8-A909-29B8C95E317C}" type="parTrans" cxnId="{B7645C2C-D3AD-4CE4-876A-192EBC3FA663}">
      <dgm:prSet/>
      <dgm:spPr/>
      <dgm:t>
        <a:bodyPr/>
        <a:lstStyle/>
        <a:p>
          <a:endParaRPr lang="en-IN"/>
        </a:p>
      </dgm:t>
    </dgm:pt>
    <dgm:pt modelId="{10D4869B-F370-4ED9-BDDB-2F5412FA4746}" type="sibTrans" cxnId="{B7645C2C-D3AD-4CE4-876A-192EBC3FA663}">
      <dgm:prSet/>
      <dgm:spPr/>
      <dgm:t>
        <a:bodyPr/>
        <a:lstStyle/>
        <a:p>
          <a:endParaRPr lang="en-IN"/>
        </a:p>
      </dgm:t>
    </dgm:pt>
    <dgm:pt modelId="{9F4D3249-F49E-4A99-83EC-8C9F6D9C900C}" type="pres">
      <dgm:prSet presAssocID="{DE74EF7F-B935-4882-AF28-661AF013A3E0}" presName="compositeShape" presStyleCnt="0">
        <dgm:presLayoutVars>
          <dgm:dir/>
          <dgm:resizeHandles/>
        </dgm:presLayoutVars>
      </dgm:prSet>
      <dgm:spPr/>
    </dgm:pt>
    <dgm:pt modelId="{FEB49E79-C18E-42B4-A021-8632EA71A6DF}" type="pres">
      <dgm:prSet presAssocID="{DE74EF7F-B935-4882-AF28-661AF013A3E0}" presName="pyramid" presStyleLbl="node1" presStyleIdx="0" presStyleCnt="1"/>
      <dgm:spPr/>
    </dgm:pt>
    <dgm:pt modelId="{4F40150D-FD15-4F4A-967C-07575E8A9FD5}" type="pres">
      <dgm:prSet presAssocID="{DE74EF7F-B935-4882-AF28-661AF013A3E0}" presName="theList" presStyleCnt="0"/>
      <dgm:spPr/>
    </dgm:pt>
    <dgm:pt modelId="{888B90EB-9652-48DE-8717-759AC6961D74}" type="pres">
      <dgm:prSet presAssocID="{09AD0600-841D-43CB-952B-60D57B1EC76E}" presName="aNode" presStyleLbl="fgAcc1" presStyleIdx="0" presStyleCnt="3">
        <dgm:presLayoutVars>
          <dgm:bulletEnabled val="1"/>
        </dgm:presLayoutVars>
      </dgm:prSet>
      <dgm:spPr/>
    </dgm:pt>
    <dgm:pt modelId="{FC1DA91B-3EA8-480A-A08B-77455B2553F4}" type="pres">
      <dgm:prSet presAssocID="{09AD0600-841D-43CB-952B-60D57B1EC76E}" presName="aSpace" presStyleCnt="0"/>
      <dgm:spPr/>
    </dgm:pt>
    <dgm:pt modelId="{7413E1EB-4EF6-46A2-8DC6-46FF3BB65054}" type="pres">
      <dgm:prSet presAssocID="{8C7EE946-EC61-48D1-9440-5B5BD4F90CC8}" presName="aNode" presStyleLbl="fgAcc1" presStyleIdx="1" presStyleCnt="3">
        <dgm:presLayoutVars>
          <dgm:bulletEnabled val="1"/>
        </dgm:presLayoutVars>
      </dgm:prSet>
      <dgm:spPr/>
    </dgm:pt>
    <dgm:pt modelId="{FB3F2A71-D4D0-457B-BB84-BF6325C42D72}" type="pres">
      <dgm:prSet presAssocID="{8C7EE946-EC61-48D1-9440-5B5BD4F90CC8}" presName="aSpace" presStyleCnt="0"/>
      <dgm:spPr/>
    </dgm:pt>
    <dgm:pt modelId="{F1C3FA74-A895-4E69-BE02-DB604FD1733B}" type="pres">
      <dgm:prSet presAssocID="{10025458-83F6-415E-95D8-0647CEA28483}" presName="aNode" presStyleLbl="fgAcc1" presStyleIdx="2" presStyleCnt="3">
        <dgm:presLayoutVars>
          <dgm:bulletEnabled val="1"/>
        </dgm:presLayoutVars>
      </dgm:prSet>
      <dgm:spPr/>
    </dgm:pt>
    <dgm:pt modelId="{11380901-8EF7-4C94-AFB7-3DCA0A413B12}" type="pres">
      <dgm:prSet presAssocID="{10025458-83F6-415E-95D8-0647CEA28483}" presName="aSpace" presStyleCnt="0"/>
      <dgm:spPr/>
    </dgm:pt>
  </dgm:ptLst>
  <dgm:cxnLst>
    <dgm:cxn modelId="{C6C6591B-2BB1-4C4F-8B52-5DC50F4D89F1}" type="presOf" srcId="{10025458-83F6-415E-95D8-0647CEA28483}" destId="{F1C3FA74-A895-4E69-BE02-DB604FD1733B}" srcOrd="0" destOrd="0" presId="urn:microsoft.com/office/officeart/2005/8/layout/pyramid2"/>
    <dgm:cxn modelId="{B7645C2C-D3AD-4CE4-876A-192EBC3FA663}" srcId="{DE74EF7F-B935-4882-AF28-661AF013A3E0}" destId="{10025458-83F6-415E-95D8-0647CEA28483}" srcOrd="2" destOrd="0" parTransId="{72E1D45C-BB6C-42D8-A909-29B8C95E317C}" sibTransId="{10D4869B-F370-4ED9-BDDB-2F5412FA4746}"/>
    <dgm:cxn modelId="{85064A67-9796-438D-99C2-B97222B2ED17}" srcId="{DE74EF7F-B935-4882-AF28-661AF013A3E0}" destId="{8C7EE946-EC61-48D1-9440-5B5BD4F90CC8}" srcOrd="1" destOrd="0" parTransId="{09A1E7C9-5B74-4F93-A3DF-86DA11E4DCD0}" sibTransId="{0A5F339F-3E21-4BBC-B1BC-3B2E94DDC26C}"/>
    <dgm:cxn modelId="{57460AB7-CB3C-4695-814A-B7AE1FE6F9B0}" type="presOf" srcId="{DE74EF7F-B935-4882-AF28-661AF013A3E0}" destId="{9F4D3249-F49E-4A99-83EC-8C9F6D9C900C}" srcOrd="0" destOrd="0" presId="urn:microsoft.com/office/officeart/2005/8/layout/pyramid2"/>
    <dgm:cxn modelId="{D67D25B9-96FE-4CA2-8D04-66E204A84002}" srcId="{DE74EF7F-B935-4882-AF28-661AF013A3E0}" destId="{09AD0600-841D-43CB-952B-60D57B1EC76E}" srcOrd="0" destOrd="0" parTransId="{15991072-2BE1-43B4-9952-8175C26D17BB}" sibTransId="{9EF589C0-9C39-4A54-BECE-69C814BE2B7A}"/>
    <dgm:cxn modelId="{B67F5FCB-6B84-48FD-AA52-64E977B2D78C}" type="presOf" srcId="{8C7EE946-EC61-48D1-9440-5B5BD4F90CC8}" destId="{7413E1EB-4EF6-46A2-8DC6-46FF3BB65054}" srcOrd="0" destOrd="0" presId="urn:microsoft.com/office/officeart/2005/8/layout/pyramid2"/>
    <dgm:cxn modelId="{9F17DFEF-DB8A-4B5B-925D-40455E117782}" type="presOf" srcId="{09AD0600-841D-43CB-952B-60D57B1EC76E}" destId="{888B90EB-9652-48DE-8717-759AC6961D74}" srcOrd="0" destOrd="0" presId="urn:microsoft.com/office/officeart/2005/8/layout/pyramid2"/>
    <dgm:cxn modelId="{B90B6EAD-6A2A-4097-8F2A-67182039CE54}" type="presParOf" srcId="{9F4D3249-F49E-4A99-83EC-8C9F6D9C900C}" destId="{FEB49E79-C18E-42B4-A021-8632EA71A6DF}" srcOrd="0" destOrd="0" presId="urn:microsoft.com/office/officeart/2005/8/layout/pyramid2"/>
    <dgm:cxn modelId="{A5C48804-67D0-436E-8F28-54C8BA17B49A}" type="presParOf" srcId="{9F4D3249-F49E-4A99-83EC-8C9F6D9C900C}" destId="{4F40150D-FD15-4F4A-967C-07575E8A9FD5}" srcOrd="1" destOrd="0" presId="urn:microsoft.com/office/officeart/2005/8/layout/pyramid2"/>
    <dgm:cxn modelId="{328ADA97-AD3F-4905-B9E1-35EB6E6225A6}" type="presParOf" srcId="{4F40150D-FD15-4F4A-967C-07575E8A9FD5}" destId="{888B90EB-9652-48DE-8717-759AC6961D74}" srcOrd="0" destOrd="0" presId="urn:microsoft.com/office/officeart/2005/8/layout/pyramid2"/>
    <dgm:cxn modelId="{A1414EA5-D3BD-4ECB-A7B4-4A25B64C1895}" type="presParOf" srcId="{4F40150D-FD15-4F4A-967C-07575E8A9FD5}" destId="{FC1DA91B-3EA8-480A-A08B-77455B2553F4}" srcOrd="1" destOrd="0" presId="urn:microsoft.com/office/officeart/2005/8/layout/pyramid2"/>
    <dgm:cxn modelId="{807810BE-A17C-40EC-91C5-FF7862FFD119}" type="presParOf" srcId="{4F40150D-FD15-4F4A-967C-07575E8A9FD5}" destId="{7413E1EB-4EF6-46A2-8DC6-46FF3BB65054}" srcOrd="2" destOrd="0" presId="urn:microsoft.com/office/officeart/2005/8/layout/pyramid2"/>
    <dgm:cxn modelId="{6D0122AE-6237-4ACF-A911-244D78F32CDF}" type="presParOf" srcId="{4F40150D-FD15-4F4A-967C-07575E8A9FD5}" destId="{FB3F2A71-D4D0-457B-BB84-BF6325C42D72}" srcOrd="3" destOrd="0" presId="urn:microsoft.com/office/officeart/2005/8/layout/pyramid2"/>
    <dgm:cxn modelId="{39D06B12-5C37-47B2-95EE-68FA94267451}" type="presParOf" srcId="{4F40150D-FD15-4F4A-967C-07575E8A9FD5}" destId="{F1C3FA74-A895-4E69-BE02-DB604FD1733B}" srcOrd="4" destOrd="0" presId="urn:microsoft.com/office/officeart/2005/8/layout/pyramid2"/>
    <dgm:cxn modelId="{55670EF4-6669-47EA-AA1E-E1E8DC134CD1}" type="presParOf" srcId="{4F40150D-FD15-4F4A-967C-07575E8A9FD5}" destId="{11380901-8EF7-4C94-AFB7-3DCA0A413B12}"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49E79-C18E-42B4-A021-8632EA71A6DF}">
      <dsp:nvSpPr>
        <dsp:cNvPr id="0" name=""/>
        <dsp:cNvSpPr/>
      </dsp:nvSpPr>
      <dsp:spPr>
        <a:xfrm>
          <a:off x="1606803" y="0"/>
          <a:ext cx="4958080" cy="4958080"/>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8B90EB-9652-48DE-8717-759AC6961D74}">
      <dsp:nvSpPr>
        <dsp:cNvPr id="0" name=""/>
        <dsp:cNvSpPr/>
      </dsp:nvSpPr>
      <dsp:spPr>
        <a:xfrm>
          <a:off x="4085844" y="498471"/>
          <a:ext cx="3222752" cy="1173670"/>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(a)</a:t>
          </a:r>
          <a:r>
            <a:rPr lang="en-US" sz="2100" kern="1200" dirty="0"/>
            <a:t> Unspent amount  not relating to any Ongoing project</a:t>
          </a:r>
          <a:endParaRPr lang="en-IN" sz="2100" kern="1200" dirty="0"/>
        </a:p>
      </dsp:txBody>
      <dsp:txXfrm>
        <a:off x="4143138" y="555765"/>
        <a:ext cx="3108164" cy="1059082"/>
      </dsp:txXfrm>
    </dsp:sp>
    <dsp:sp modelId="{7413E1EB-4EF6-46A2-8DC6-46FF3BB65054}">
      <dsp:nvSpPr>
        <dsp:cNvPr id="0" name=""/>
        <dsp:cNvSpPr/>
      </dsp:nvSpPr>
      <dsp:spPr>
        <a:xfrm>
          <a:off x="4085844" y="1818850"/>
          <a:ext cx="3222752" cy="1173670"/>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(b)</a:t>
          </a:r>
          <a:r>
            <a:rPr lang="en-US" sz="2100" kern="1200" dirty="0"/>
            <a:t> Unspent amount relating to Ongoing project	</a:t>
          </a:r>
        </a:p>
      </dsp:txBody>
      <dsp:txXfrm>
        <a:off x="4143138" y="1876144"/>
        <a:ext cx="3108164" cy="1059082"/>
      </dsp:txXfrm>
    </dsp:sp>
    <dsp:sp modelId="{F1C3FA74-A895-4E69-BE02-DB604FD1733B}">
      <dsp:nvSpPr>
        <dsp:cNvPr id="0" name=""/>
        <dsp:cNvSpPr/>
      </dsp:nvSpPr>
      <dsp:spPr>
        <a:xfrm>
          <a:off x="4085844" y="3139229"/>
          <a:ext cx="3222752" cy="1173670"/>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(c)       </a:t>
          </a:r>
          <a:r>
            <a:rPr lang="en-US" sz="2100" kern="1200" dirty="0"/>
            <a:t>Other cases – extended tenure of (b)</a:t>
          </a:r>
          <a:endParaRPr lang="en-IN" sz="2100" kern="1200" dirty="0"/>
        </a:p>
      </dsp:txBody>
      <dsp:txXfrm>
        <a:off x="4143138" y="3196523"/>
        <a:ext cx="3108164" cy="105908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BE33F-CBD2-43DB-B907-B697F26AC565}" type="datetimeFigureOut">
              <a:rPr lang="en-IN" smtClean="0"/>
              <a:t>07-03-2021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CB9D3F-9520-4402-94E1-33FA248FF59F}" type="slidenum">
              <a:rPr lang="en-IN" smtClean="0"/>
              <a:t>‹#›</a:t>
            </a:fld>
            <a:endParaRPr lang="en-IN"/>
          </a:p>
        </p:txBody>
      </p:sp>
    </p:spTree>
    <p:extLst>
      <p:ext uri="{BB962C8B-B14F-4D97-AF65-F5344CB8AC3E}">
        <p14:creationId xmlns:p14="http://schemas.microsoft.com/office/powerpoint/2010/main" val="3974779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1E9EA0-9388-47F9-A363-2EA4FEE18EA7}" type="datetime1">
              <a:rPr lang="en-IN" smtClean="0"/>
              <a:t>07-03-2021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3288602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8E9305-CBA1-46E3-91F8-60F6A47E0967}" type="datetime1">
              <a:rPr lang="en-IN" smtClean="0"/>
              <a:t>07-03-2021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233070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8C9B84-04B8-45DD-86D1-A3B04E9E65AA}" type="datetime1">
              <a:rPr lang="en-IN" smtClean="0"/>
              <a:t>07-03-2021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ED8853-3F4D-4B96-8750-A2336DEAB0C5}"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8339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FE606B3-215D-4EAF-B9E5-7B5CBF5A4534}" type="datetime1">
              <a:rPr lang="en-IN" smtClean="0"/>
              <a:t>07-03-2021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1917515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5A44F2D-DC06-42B1-BB67-28D3AFDD1F05}" type="datetime1">
              <a:rPr lang="en-IN" smtClean="0"/>
              <a:t>07-03-2021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D8853-3F4D-4B96-8750-A2336DEAB0C5}"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2739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1330753-CBD8-4163-B5B8-F4FCD5D4EBBE}" type="datetime1">
              <a:rPr lang="en-IN" smtClean="0"/>
              <a:t>07-03-2021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669963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1BF6B3-78B5-4230-864C-71E644B6E164}" type="datetime1">
              <a:rPr lang="en-IN" smtClean="0"/>
              <a:t>07-03-2021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3679640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04BC3F-3C09-484F-A00B-EDC4C30D1627}" type="datetime1">
              <a:rPr lang="en-IN" smtClean="0"/>
              <a:t>07-03-2021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345842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7995C-DF5A-4750-935B-4C6CB808E9D2}" type="datetime1">
              <a:rPr lang="en-IN" smtClean="0"/>
              <a:t>07-03-2021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349805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8C5E69-6EFA-449F-A0AC-ADEE0B398649}" type="datetime1">
              <a:rPr lang="en-IN" smtClean="0"/>
              <a:t>07-03-2021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16929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A97547-19BD-4033-913E-05A18AC9428E}" type="datetime1">
              <a:rPr lang="en-IN" smtClean="0"/>
              <a:t>07-03-2021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63343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FD4239-762D-4E44-9619-8D71925768D9}" type="datetime1">
              <a:rPr lang="en-IN" smtClean="0"/>
              <a:t>07-03-2021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4080447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2E77A1-02EB-4D6D-B437-9904DB621DD5}" type="datetime1">
              <a:rPr lang="en-IN" smtClean="0"/>
              <a:t>07-03-2021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1469567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80A71-36C5-43EC-A7EE-BD30B201BD23}" type="datetime1">
              <a:rPr lang="en-IN" smtClean="0"/>
              <a:t>07-03-2021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1056214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B6F7BC-620D-48BD-9D80-F50769CB7367}" type="datetime1">
              <a:rPr lang="en-IN" smtClean="0"/>
              <a:t>07-03-2021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337288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26B900-2FB5-43BA-9CF5-CD121F4241B2}" type="datetime1">
              <a:rPr lang="en-IN" smtClean="0"/>
              <a:t>07-03-2021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FED8853-3F4D-4B96-8750-A2336DEAB0C5}" type="slidenum">
              <a:rPr lang="en-IN" smtClean="0"/>
              <a:t>‹#›</a:t>
            </a:fld>
            <a:endParaRPr lang="en-IN"/>
          </a:p>
        </p:txBody>
      </p:sp>
    </p:spTree>
    <p:extLst>
      <p:ext uri="{BB962C8B-B14F-4D97-AF65-F5344CB8AC3E}">
        <p14:creationId xmlns:p14="http://schemas.microsoft.com/office/powerpoint/2010/main" val="488273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12DB12-FBDD-4F6A-846B-34D0B52BF2D8}" type="datetime1">
              <a:rPr lang="en-IN" smtClean="0"/>
              <a:t>07-03-2021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FED8853-3F4D-4B96-8750-A2336DEAB0C5}" type="slidenum">
              <a:rPr lang="en-IN" smtClean="0"/>
              <a:t>‹#›</a:t>
            </a:fld>
            <a:endParaRPr lang="en-IN"/>
          </a:p>
        </p:txBody>
      </p:sp>
    </p:spTree>
    <p:extLst>
      <p:ext uri="{BB962C8B-B14F-4D97-AF65-F5344CB8AC3E}">
        <p14:creationId xmlns:p14="http://schemas.microsoft.com/office/powerpoint/2010/main" val="902716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A09EF-984F-4A6E-AB96-A7AB1B2A9E36}"/>
              </a:ext>
            </a:extLst>
          </p:cNvPr>
          <p:cNvSpPr>
            <a:spLocks noGrp="1"/>
          </p:cNvSpPr>
          <p:nvPr>
            <p:ph type="ctrTitle"/>
          </p:nvPr>
        </p:nvSpPr>
        <p:spPr>
          <a:xfrm>
            <a:off x="2589213" y="568961"/>
            <a:ext cx="8915399" cy="1686559"/>
          </a:xfrm>
        </p:spPr>
        <p:txBody>
          <a:bodyPr>
            <a:normAutofit fontScale="90000"/>
          </a:bodyPr>
          <a:lstStyle/>
          <a:p>
            <a:pPr algn="ctr"/>
            <a:r>
              <a:rPr lang="en-IN" dirty="0"/>
              <a:t>LATEST AMENDMENTS </a:t>
            </a:r>
            <a:r>
              <a:rPr lang="en-IN" u="sng" dirty="0"/>
              <a:t>EFFECTIVE JANUARY 22, 2021</a:t>
            </a:r>
          </a:p>
        </p:txBody>
      </p:sp>
      <p:sp>
        <p:nvSpPr>
          <p:cNvPr id="3" name="Subtitle 2">
            <a:extLst>
              <a:ext uri="{FF2B5EF4-FFF2-40B4-BE49-F238E27FC236}">
                <a16:creationId xmlns:a16="http://schemas.microsoft.com/office/drawing/2014/main" id="{E4176318-7279-4328-9F05-FC7502CEC3AB}"/>
              </a:ext>
            </a:extLst>
          </p:cNvPr>
          <p:cNvSpPr>
            <a:spLocks noGrp="1"/>
          </p:cNvSpPr>
          <p:nvPr>
            <p:ph type="subTitle" idx="1"/>
          </p:nvPr>
        </p:nvSpPr>
        <p:spPr>
          <a:xfrm>
            <a:off x="2589213" y="3068321"/>
            <a:ext cx="8915399" cy="2835342"/>
          </a:xfrm>
        </p:spPr>
        <p:txBody>
          <a:bodyPr/>
          <a:lstStyle/>
          <a:p>
            <a:endParaRPr lang="en-IN" dirty="0"/>
          </a:p>
        </p:txBody>
      </p:sp>
      <p:pic>
        <p:nvPicPr>
          <p:cNvPr id="7" name="Picture 2" descr="Image result for csr">
            <a:extLst>
              <a:ext uri="{FF2B5EF4-FFF2-40B4-BE49-F238E27FC236}">
                <a16:creationId xmlns:a16="http://schemas.microsoft.com/office/drawing/2014/main" id="{7618FADD-84F6-4762-8363-859288C61EE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89213" y="2672080"/>
            <a:ext cx="8915399" cy="418591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55C40326-5B56-466A-BAFC-1D3542816690}"/>
              </a:ext>
            </a:extLst>
          </p:cNvPr>
          <p:cNvSpPr>
            <a:spLocks noGrp="1"/>
          </p:cNvSpPr>
          <p:nvPr>
            <p:ph type="sldNum" sz="quarter" idx="12"/>
          </p:nvPr>
        </p:nvSpPr>
        <p:spPr/>
        <p:txBody>
          <a:bodyPr/>
          <a:lstStyle/>
          <a:p>
            <a:fld id="{AFED8853-3F4D-4B96-8750-A2336DEAB0C5}" type="slidenum">
              <a:rPr lang="en-IN" smtClean="0"/>
              <a:t>1</a:t>
            </a:fld>
            <a:endParaRPr lang="en-IN"/>
          </a:p>
        </p:txBody>
      </p:sp>
    </p:spTree>
    <p:extLst>
      <p:ext uri="{BB962C8B-B14F-4D97-AF65-F5344CB8AC3E}">
        <p14:creationId xmlns:p14="http://schemas.microsoft.com/office/powerpoint/2010/main" val="280892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424D-8F43-4B86-92D6-E55C059A8DF6}"/>
              </a:ext>
            </a:extLst>
          </p:cNvPr>
          <p:cNvSpPr>
            <a:spLocks noGrp="1"/>
          </p:cNvSpPr>
          <p:nvPr>
            <p:ph type="title"/>
          </p:nvPr>
        </p:nvSpPr>
        <p:spPr/>
        <p:txBody>
          <a:bodyPr>
            <a:normAutofit/>
          </a:bodyPr>
          <a:lstStyle/>
          <a:p>
            <a:pPr algn="ctr"/>
            <a:r>
              <a:rPr lang="en-US" sz="4400" u="sng" dirty="0"/>
              <a:t>Other cases of unspent amount</a:t>
            </a:r>
            <a:endParaRPr lang="en-IN" sz="4400" u="sng" dirty="0"/>
          </a:p>
        </p:txBody>
      </p:sp>
      <p:sp>
        <p:nvSpPr>
          <p:cNvPr id="3" name="Content Placeholder 2">
            <a:extLst>
              <a:ext uri="{FF2B5EF4-FFF2-40B4-BE49-F238E27FC236}">
                <a16:creationId xmlns:a16="http://schemas.microsoft.com/office/drawing/2014/main" id="{AB026E8C-ABB5-4769-83F6-B4E3F7381A73}"/>
              </a:ext>
            </a:extLst>
          </p:cNvPr>
          <p:cNvSpPr>
            <a:spLocks noGrp="1"/>
          </p:cNvSpPr>
          <p:nvPr>
            <p:ph idx="1"/>
          </p:nvPr>
        </p:nvSpPr>
        <p:spPr>
          <a:xfrm>
            <a:off x="2589212" y="2133600"/>
            <a:ext cx="8915400" cy="4328160"/>
          </a:xfrm>
        </p:spPr>
        <p:txBody>
          <a:bodyPr>
            <a:normAutofit fontScale="92500"/>
          </a:bodyPr>
          <a:lstStyle/>
          <a:p>
            <a:pPr algn="just"/>
            <a:r>
              <a:rPr lang="en-US" sz="2400" dirty="0"/>
              <a:t>An amount which is transferred in unspent corporate social responsibility account shall be spent within a period of three financial years from the date of such transfer.</a:t>
            </a:r>
          </a:p>
          <a:p>
            <a:pPr algn="just"/>
            <a:r>
              <a:rPr lang="en-US" sz="2400" dirty="0"/>
              <a:t>In case of failure to spent such amount be transferred to a fund as specified in Schedule VII within a period of thirty days from completion of three years.</a:t>
            </a:r>
          </a:p>
          <a:p>
            <a:pPr algn="just"/>
            <a:r>
              <a:rPr lang="en-US" sz="2400" dirty="0"/>
              <a:t>An amount remining unspent for financial year 2020-21 be utilized for the approved project by 2023-24.</a:t>
            </a:r>
          </a:p>
          <a:p>
            <a:pPr algn="just"/>
            <a:r>
              <a:rPr lang="en-US" sz="2400" dirty="0"/>
              <a:t>While calculating the period of three financial years, the financial in which the project was approved be excluded.</a:t>
            </a:r>
            <a:endParaRPr lang="en-IN" sz="2400" dirty="0"/>
          </a:p>
        </p:txBody>
      </p:sp>
      <p:sp>
        <p:nvSpPr>
          <p:cNvPr id="5" name="Slide Number Placeholder 4">
            <a:extLst>
              <a:ext uri="{FF2B5EF4-FFF2-40B4-BE49-F238E27FC236}">
                <a16:creationId xmlns:a16="http://schemas.microsoft.com/office/drawing/2014/main" id="{D44BF1F1-8032-441F-9597-36EF84F07C57}"/>
              </a:ext>
            </a:extLst>
          </p:cNvPr>
          <p:cNvSpPr>
            <a:spLocks noGrp="1"/>
          </p:cNvSpPr>
          <p:nvPr>
            <p:ph type="sldNum" sz="quarter" idx="12"/>
          </p:nvPr>
        </p:nvSpPr>
        <p:spPr/>
        <p:txBody>
          <a:bodyPr/>
          <a:lstStyle/>
          <a:p>
            <a:fld id="{AFED8853-3F4D-4B96-8750-A2336DEAB0C5}" type="slidenum">
              <a:rPr lang="en-IN" smtClean="0"/>
              <a:t>10</a:t>
            </a:fld>
            <a:endParaRPr lang="en-IN"/>
          </a:p>
        </p:txBody>
      </p:sp>
    </p:spTree>
    <p:extLst>
      <p:ext uri="{BB962C8B-B14F-4D97-AF65-F5344CB8AC3E}">
        <p14:creationId xmlns:p14="http://schemas.microsoft.com/office/powerpoint/2010/main" val="66082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396E-319D-483F-B64E-494C7B3B1E27}"/>
              </a:ext>
            </a:extLst>
          </p:cNvPr>
          <p:cNvSpPr>
            <a:spLocks noGrp="1"/>
          </p:cNvSpPr>
          <p:nvPr>
            <p:ph type="title"/>
          </p:nvPr>
        </p:nvSpPr>
        <p:spPr/>
        <p:txBody>
          <a:bodyPr/>
          <a:lstStyle/>
          <a:p>
            <a:r>
              <a:rPr lang="en-US" dirty="0"/>
              <a:t>Consequences of not transferring the </a:t>
            </a:r>
            <a:r>
              <a:rPr lang="en-US" u="sng" dirty="0"/>
              <a:t>unspent amount in Schedule VII fund</a:t>
            </a:r>
            <a:endParaRPr lang="en-IN" u="sng" dirty="0"/>
          </a:p>
        </p:txBody>
      </p:sp>
      <p:sp>
        <p:nvSpPr>
          <p:cNvPr id="3" name="Content Placeholder 2">
            <a:extLst>
              <a:ext uri="{FF2B5EF4-FFF2-40B4-BE49-F238E27FC236}">
                <a16:creationId xmlns:a16="http://schemas.microsoft.com/office/drawing/2014/main" id="{6B0D2AE1-757F-40DF-90AC-BA20894E21A7}"/>
              </a:ext>
            </a:extLst>
          </p:cNvPr>
          <p:cNvSpPr>
            <a:spLocks noGrp="1"/>
          </p:cNvSpPr>
          <p:nvPr>
            <p:ph idx="1"/>
          </p:nvPr>
        </p:nvSpPr>
        <p:spPr>
          <a:xfrm>
            <a:off x="2407920" y="2133600"/>
            <a:ext cx="9265920" cy="4460240"/>
          </a:xfrm>
        </p:spPr>
        <p:txBody>
          <a:bodyPr>
            <a:normAutofit lnSpcReduction="10000"/>
          </a:bodyPr>
          <a:lstStyle/>
          <a:p>
            <a:pPr algn="just"/>
            <a:r>
              <a:rPr lang="en-US" sz="2000" dirty="0"/>
              <a:t>Company shall be liable to pay a penalty of twice the amount required to be transferred to a fund specified in Schedule VII or the Unspent CSR account, as the case may be, or one crore rupees, which ever is less.</a:t>
            </a:r>
          </a:p>
          <a:p>
            <a:pPr algn="just"/>
            <a:r>
              <a:rPr lang="en-US" sz="2000" dirty="0"/>
              <a:t>Every officer in default shall be liable to a penalty of one-tenth of the amount required to be transferred to a fund specified in Schedule VII or the Unspent CSR account, as the case may be, or two lakh rupees, which ever is less.</a:t>
            </a:r>
          </a:p>
          <a:p>
            <a:pPr marL="0" indent="0" algn="just">
              <a:buNone/>
            </a:pPr>
            <a:endParaRPr lang="en-US" sz="2000" dirty="0"/>
          </a:p>
          <a:p>
            <a:pPr marL="0" indent="0" algn="just">
              <a:buNone/>
            </a:pPr>
            <a:r>
              <a:rPr lang="en-US" sz="2000" b="1" dirty="0"/>
              <a:t>Offences are de-criminalized vide Companies (Amendment) Act, 2020</a:t>
            </a:r>
          </a:p>
          <a:p>
            <a:pPr marL="0" indent="0" algn="just">
              <a:buNone/>
            </a:pPr>
            <a:r>
              <a:rPr lang="en-US" sz="2000" b="1" dirty="0"/>
              <a:t>a. Imprisonment up-to three years; or</a:t>
            </a:r>
          </a:p>
          <a:p>
            <a:pPr marL="0" indent="0" algn="just">
              <a:buNone/>
            </a:pPr>
            <a:r>
              <a:rPr lang="en-US" sz="2000" b="1" dirty="0"/>
              <a:t>b. Fine of Rs. 50k to 5L;or</a:t>
            </a:r>
            <a:r>
              <a:rPr lang="en-IN" sz="2000" b="1" dirty="0"/>
              <a:t> </a:t>
            </a:r>
          </a:p>
          <a:p>
            <a:pPr marL="0" indent="0" algn="just">
              <a:buNone/>
            </a:pPr>
            <a:r>
              <a:rPr lang="en-IN" sz="2000" b="1" dirty="0"/>
              <a:t>c. Both</a:t>
            </a:r>
            <a:endParaRPr lang="en-US" sz="2000" b="1" dirty="0"/>
          </a:p>
        </p:txBody>
      </p:sp>
      <p:sp>
        <p:nvSpPr>
          <p:cNvPr id="5" name="Slide Number Placeholder 4">
            <a:extLst>
              <a:ext uri="{FF2B5EF4-FFF2-40B4-BE49-F238E27FC236}">
                <a16:creationId xmlns:a16="http://schemas.microsoft.com/office/drawing/2014/main" id="{4571B2EB-A27A-4A16-B04C-7DE9B456AADF}"/>
              </a:ext>
            </a:extLst>
          </p:cNvPr>
          <p:cNvSpPr>
            <a:spLocks noGrp="1"/>
          </p:cNvSpPr>
          <p:nvPr>
            <p:ph type="sldNum" sz="quarter" idx="12"/>
          </p:nvPr>
        </p:nvSpPr>
        <p:spPr/>
        <p:txBody>
          <a:bodyPr/>
          <a:lstStyle/>
          <a:p>
            <a:fld id="{AFED8853-3F4D-4B96-8750-A2336DEAB0C5}" type="slidenum">
              <a:rPr lang="en-IN" smtClean="0"/>
              <a:t>11</a:t>
            </a:fld>
            <a:endParaRPr lang="en-IN"/>
          </a:p>
        </p:txBody>
      </p:sp>
    </p:spTree>
    <p:extLst>
      <p:ext uri="{BB962C8B-B14F-4D97-AF65-F5344CB8AC3E}">
        <p14:creationId xmlns:p14="http://schemas.microsoft.com/office/powerpoint/2010/main" val="1835118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2292-F45B-41C0-952C-CA8140F0A993}"/>
              </a:ext>
            </a:extLst>
          </p:cNvPr>
          <p:cNvSpPr>
            <a:spLocks noGrp="1"/>
          </p:cNvSpPr>
          <p:nvPr>
            <p:ph type="title"/>
          </p:nvPr>
        </p:nvSpPr>
        <p:spPr/>
        <p:txBody>
          <a:bodyPr>
            <a:normAutofit/>
          </a:bodyPr>
          <a:lstStyle/>
          <a:p>
            <a:pPr algn="ctr"/>
            <a:r>
              <a:rPr lang="en-US" sz="4000" u="sng" dirty="0"/>
              <a:t>Surplus arising out of CSR activities</a:t>
            </a:r>
            <a:endParaRPr lang="en-IN" sz="4000" u="sng" dirty="0"/>
          </a:p>
        </p:txBody>
      </p:sp>
      <p:sp>
        <p:nvSpPr>
          <p:cNvPr id="3" name="Content Placeholder 2">
            <a:extLst>
              <a:ext uri="{FF2B5EF4-FFF2-40B4-BE49-F238E27FC236}">
                <a16:creationId xmlns:a16="http://schemas.microsoft.com/office/drawing/2014/main" id="{4F686035-9E5F-414A-8C20-4072FCCC71BA}"/>
              </a:ext>
            </a:extLst>
          </p:cNvPr>
          <p:cNvSpPr>
            <a:spLocks noGrp="1"/>
          </p:cNvSpPr>
          <p:nvPr>
            <p:ph idx="1"/>
          </p:nvPr>
        </p:nvSpPr>
        <p:spPr/>
        <p:txBody>
          <a:bodyPr>
            <a:normAutofit/>
          </a:bodyPr>
          <a:lstStyle/>
          <a:p>
            <a:pPr algn="just"/>
            <a:r>
              <a:rPr lang="en-US" sz="2800" dirty="0"/>
              <a:t>Surplus arising out of CSR activities shall not form part of business profit of the company.</a:t>
            </a:r>
          </a:p>
          <a:p>
            <a:pPr algn="just"/>
            <a:r>
              <a:rPr lang="en-US" sz="2800" dirty="0"/>
              <a:t>Plough back into the same CSR project or transfer the same to unspent CSR account and spend the same as per the CSR policy or transfer the same to a fund specified in Schedule VII within a period of 6months from the closure of financial year.</a:t>
            </a:r>
            <a:endParaRPr lang="en-IN" sz="2800" dirty="0"/>
          </a:p>
        </p:txBody>
      </p:sp>
      <p:sp>
        <p:nvSpPr>
          <p:cNvPr id="5" name="Slide Number Placeholder 4">
            <a:extLst>
              <a:ext uri="{FF2B5EF4-FFF2-40B4-BE49-F238E27FC236}">
                <a16:creationId xmlns:a16="http://schemas.microsoft.com/office/drawing/2014/main" id="{DF3577D3-E486-40A2-8B84-2252B80FA3FB}"/>
              </a:ext>
            </a:extLst>
          </p:cNvPr>
          <p:cNvSpPr>
            <a:spLocks noGrp="1"/>
          </p:cNvSpPr>
          <p:nvPr>
            <p:ph type="sldNum" sz="quarter" idx="12"/>
          </p:nvPr>
        </p:nvSpPr>
        <p:spPr/>
        <p:txBody>
          <a:bodyPr/>
          <a:lstStyle/>
          <a:p>
            <a:fld id="{AFED8853-3F4D-4B96-8750-A2336DEAB0C5}" type="slidenum">
              <a:rPr lang="en-IN" smtClean="0"/>
              <a:t>12</a:t>
            </a:fld>
            <a:endParaRPr lang="en-IN"/>
          </a:p>
        </p:txBody>
      </p:sp>
    </p:spTree>
    <p:extLst>
      <p:ext uri="{BB962C8B-B14F-4D97-AF65-F5344CB8AC3E}">
        <p14:creationId xmlns:p14="http://schemas.microsoft.com/office/powerpoint/2010/main" val="1002260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553D4-2F4F-45A7-9395-BB0774B3EFF5}"/>
              </a:ext>
            </a:extLst>
          </p:cNvPr>
          <p:cNvSpPr>
            <a:spLocks noGrp="1"/>
          </p:cNvSpPr>
          <p:nvPr>
            <p:ph type="title"/>
          </p:nvPr>
        </p:nvSpPr>
        <p:spPr>
          <a:xfrm>
            <a:off x="1752600" y="156237"/>
            <a:ext cx="9677400" cy="1320800"/>
          </a:xfrm>
        </p:spPr>
        <p:txBody>
          <a:bodyPr>
            <a:normAutofit fontScale="90000"/>
          </a:bodyPr>
          <a:lstStyle/>
          <a:p>
            <a:pPr algn="ctr"/>
            <a:r>
              <a:rPr lang="en-IN" sz="4400" dirty="0">
                <a:solidFill>
                  <a:schemeClr val="tx1"/>
                </a:solidFill>
              </a:rPr>
              <a:t>Carry forward and set off of excess </a:t>
            </a:r>
            <a:r>
              <a:rPr lang="en-IN" sz="4400" u="sng" dirty="0">
                <a:solidFill>
                  <a:schemeClr val="tx1"/>
                </a:solidFill>
              </a:rPr>
              <a:t>CSR amount spent</a:t>
            </a:r>
          </a:p>
        </p:txBody>
      </p:sp>
      <p:sp>
        <p:nvSpPr>
          <p:cNvPr id="3" name="Content Placeholder 2">
            <a:extLst>
              <a:ext uri="{FF2B5EF4-FFF2-40B4-BE49-F238E27FC236}">
                <a16:creationId xmlns:a16="http://schemas.microsoft.com/office/drawing/2014/main" id="{F0211FFA-63EA-4B4F-8EDC-9B3697487F98}"/>
              </a:ext>
            </a:extLst>
          </p:cNvPr>
          <p:cNvSpPr>
            <a:spLocks noGrp="1"/>
          </p:cNvSpPr>
          <p:nvPr>
            <p:ph idx="1"/>
          </p:nvPr>
        </p:nvSpPr>
        <p:spPr>
          <a:xfrm>
            <a:off x="2183254" y="1415524"/>
            <a:ext cx="9013065" cy="5442476"/>
          </a:xfrm>
        </p:spPr>
        <p:txBody>
          <a:bodyPr>
            <a:normAutofit/>
          </a:bodyPr>
          <a:lstStyle/>
          <a:p>
            <a:r>
              <a:rPr lang="en-IN" sz="2400" dirty="0"/>
              <a:t>Companies can carry forward the higher CSR spend beyond the minimum required amount, for set-off with CSR obligation up to immediate succeeding 3 financial years.</a:t>
            </a:r>
          </a:p>
          <a:p>
            <a:r>
              <a:rPr lang="en-IN" sz="2400" b="1" u="sng" dirty="0"/>
              <a:t>Conditions</a:t>
            </a:r>
            <a:r>
              <a:rPr lang="en-IN" sz="2400" dirty="0"/>
              <a:t> to be fulfilled for availing set off:</a:t>
            </a:r>
          </a:p>
          <a:p>
            <a:endParaRPr lang="en-IN" sz="2400" dirty="0"/>
          </a:p>
        </p:txBody>
      </p:sp>
      <p:sp>
        <p:nvSpPr>
          <p:cNvPr id="4" name="Right Brace 3">
            <a:extLst>
              <a:ext uri="{FF2B5EF4-FFF2-40B4-BE49-F238E27FC236}">
                <a16:creationId xmlns:a16="http://schemas.microsoft.com/office/drawing/2014/main" id="{3B815B14-E0D3-48F5-A2D3-E4603B462E40}"/>
              </a:ext>
            </a:extLst>
          </p:cNvPr>
          <p:cNvSpPr/>
          <p:nvPr/>
        </p:nvSpPr>
        <p:spPr>
          <a:xfrm rot="16200000">
            <a:off x="5155055" y="2019300"/>
            <a:ext cx="1066800" cy="38862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IN"/>
          </a:p>
        </p:txBody>
      </p:sp>
      <p:sp>
        <p:nvSpPr>
          <p:cNvPr id="5" name="Rectangle: Rounded Corners 4">
            <a:extLst>
              <a:ext uri="{FF2B5EF4-FFF2-40B4-BE49-F238E27FC236}">
                <a16:creationId xmlns:a16="http://schemas.microsoft.com/office/drawing/2014/main" id="{4BCA1C1C-4D0D-4CF1-9805-62BC1B620FD6}"/>
              </a:ext>
            </a:extLst>
          </p:cNvPr>
          <p:cNvSpPr/>
          <p:nvPr/>
        </p:nvSpPr>
        <p:spPr>
          <a:xfrm>
            <a:off x="2183254" y="4495800"/>
            <a:ext cx="3607945" cy="212852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p>
          <a:p>
            <a:r>
              <a:rPr lang="en-IN" dirty="0"/>
              <a:t>Excess amount available  for set off shall not                                   include the surplus arising out of the CSR activities, if any</a:t>
            </a:r>
          </a:p>
          <a:p>
            <a:pPr algn="ctr"/>
            <a:endParaRPr lang="en-IN" dirty="0"/>
          </a:p>
        </p:txBody>
      </p:sp>
      <p:sp>
        <p:nvSpPr>
          <p:cNvPr id="6" name="Rectangle: Rounded Corners 5">
            <a:extLst>
              <a:ext uri="{FF2B5EF4-FFF2-40B4-BE49-F238E27FC236}">
                <a16:creationId xmlns:a16="http://schemas.microsoft.com/office/drawing/2014/main" id="{0F197041-386A-4961-9CCB-C8FC55D2AADC}"/>
              </a:ext>
            </a:extLst>
          </p:cNvPr>
          <p:cNvSpPr/>
          <p:nvPr/>
        </p:nvSpPr>
        <p:spPr>
          <a:xfrm>
            <a:off x="6248400" y="4495800"/>
            <a:ext cx="3373120" cy="212852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The Board shall pass a resolution to that effect</a:t>
            </a:r>
          </a:p>
        </p:txBody>
      </p:sp>
      <p:sp>
        <p:nvSpPr>
          <p:cNvPr id="8" name="Slide Number Placeholder 7">
            <a:extLst>
              <a:ext uri="{FF2B5EF4-FFF2-40B4-BE49-F238E27FC236}">
                <a16:creationId xmlns:a16="http://schemas.microsoft.com/office/drawing/2014/main" id="{980C1C9B-F765-4DB8-A7E4-88ADDE5B7A94}"/>
              </a:ext>
            </a:extLst>
          </p:cNvPr>
          <p:cNvSpPr>
            <a:spLocks noGrp="1"/>
          </p:cNvSpPr>
          <p:nvPr>
            <p:ph type="sldNum" sz="quarter" idx="12"/>
          </p:nvPr>
        </p:nvSpPr>
        <p:spPr/>
        <p:txBody>
          <a:bodyPr/>
          <a:lstStyle/>
          <a:p>
            <a:fld id="{AFED8853-3F4D-4B96-8750-A2336DEAB0C5}" type="slidenum">
              <a:rPr lang="en-IN" smtClean="0"/>
              <a:t>13</a:t>
            </a:fld>
            <a:endParaRPr lang="en-IN"/>
          </a:p>
        </p:txBody>
      </p:sp>
    </p:spTree>
    <p:extLst>
      <p:ext uri="{BB962C8B-B14F-4D97-AF65-F5344CB8AC3E}">
        <p14:creationId xmlns:p14="http://schemas.microsoft.com/office/powerpoint/2010/main" val="2730873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D4533-EDDE-41CB-ACD5-B1C500B1DE9C}"/>
              </a:ext>
            </a:extLst>
          </p:cNvPr>
          <p:cNvSpPr>
            <a:spLocks noGrp="1"/>
          </p:cNvSpPr>
          <p:nvPr>
            <p:ph type="title"/>
          </p:nvPr>
        </p:nvSpPr>
        <p:spPr/>
        <p:txBody>
          <a:bodyPr>
            <a:normAutofit/>
          </a:bodyPr>
          <a:lstStyle/>
          <a:p>
            <a:pPr algn="ctr"/>
            <a:r>
              <a:rPr lang="en-US" sz="4400" u="sng" dirty="0"/>
              <a:t>Implementing Agency</a:t>
            </a:r>
            <a:endParaRPr lang="en-IN" sz="4400" u="sng" dirty="0"/>
          </a:p>
        </p:txBody>
      </p:sp>
      <p:sp>
        <p:nvSpPr>
          <p:cNvPr id="3" name="Content Placeholder 2">
            <a:extLst>
              <a:ext uri="{FF2B5EF4-FFF2-40B4-BE49-F238E27FC236}">
                <a16:creationId xmlns:a16="http://schemas.microsoft.com/office/drawing/2014/main" id="{8CA826B9-8962-47D9-97FA-97804BE00026}"/>
              </a:ext>
            </a:extLst>
          </p:cNvPr>
          <p:cNvSpPr>
            <a:spLocks noGrp="1"/>
          </p:cNvSpPr>
          <p:nvPr>
            <p:ph idx="1"/>
          </p:nvPr>
        </p:nvSpPr>
        <p:spPr>
          <a:xfrm>
            <a:off x="2589212" y="1798320"/>
            <a:ext cx="8915400" cy="4846320"/>
          </a:xfrm>
        </p:spPr>
        <p:txBody>
          <a:bodyPr>
            <a:normAutofit fontScale="92500"/>
          </a:bodyPr>
          <a:lstStyle/>
          <a:p>
            <a:pPr algn="just"/>
            <a:r>
              <a:rPr lang="en-US" sz="2400" dirty="0"/>
              <a:t>Registration of Implementing Agencies is mandatory </a:t>
            </a:r>
            <a:r>
              <a:rPr lang="en-US" sz="2400" dirty="0" err="1"/>
              <a:t>w.e.f</a:t>
            </a:r>
            <a:r>
              <a:rPr lang="en-US" sz="2400" dirty="0"/>
              <a:t> April 01, 2021 in form CSR – 1 wherein unique CSR registration number will be generated for each entity automatically.</a:t>
            </a:r>
          </a:p>
          <a:p>
            <a:pPr algn="just"/>
            <a:r>
              <a:rPr lang="en-US" sz="2400" dirty="0"/>
              <a:t>Entities eligible to carry CSR activities includes Section 8 company, Registered Public Trust and Registered Society. Further, only registered public trust allowed as against registered trust except in case of SG/CG.</a:t>
            </a:r>
          </a:p>
          <a:p>
            <a:pPr algn="just"/>
            <a:r>
              <a:rPr lang="en-US" sz="2400" dirty="0"/>
              <a:t>The eligible entities must be registered under Section </a:t>
            </a:r>
            <a:r>
              <a:rPr lang="en-US" sz="2400" u="sng" dirty="0"/>
              <a:t>12A</a:t>
            </a:r>
            <a:r>
              <a:rPr lang="en-US" sz="2400" dirty="0"/>
              <a:t> and </a:t>
            </a:r>
            <a:r>
              <a:rPr lang="en-US" sz="2400" b="1" dirty="0"/>
              <a:t>80G</a:t>
            </a:r>
            <a:r>
              <a:rPr lang="en-US" sz="2400" dirty="0"/>
              <a:t> of the Income Tax Act, 1961.</a:t>
            </a:r>
          </a:p>
          <a:p>
            <a:pPr algn="just"/>
            <a:r>
              <a:rPr lang="en-US" sz="2400" dirty="0"/>
              <a:t>Track record of three years of implementing agency in </a:t>
            </a:r>
            <a:r>
              <a:rPr lang="en-US" sz="2400" b="1" dirty="0"/>
              <a:t>similar activities </a:t>
            </a:r>
            <a:r>
              <a:rPr lang="en-US" sz="2400" dirty="0"/>
              <a:t>is required.</a:t>
            </a:r>
          </a:p>
          <a:p>
            <a:pPr algn="just"/>
            <a:r>
              <a:rPr lang="en-US" sz="2400" dirty="0"/>
              <a:t>Hence, registration is must both under CA and IT.</a:t>
            </a:r>
            <a:endParaRPr lang="en-IN" sz="2400" dirty="0"/>
          </a:p>
        </p:txBody>
      </p:sp>
      <p:sp>
        <p:nvSpPr>
          <p:cNvPr id="5" name="Slide Number Placeholder 4">
            <a:extLst>
              <a:ext uri="{FF2B5EF4-FFF2-40B4-BE49-F238E27FC236}">
                <a16:creationId xmlns:a16="http://schemas.microsoft.com/office/drawing/2014/main" id="{7AAF672E-4A66-431B-B182-51FCA39A03E2}"/>
              </a:ext>
            </a:extLst>
          </p:cNvPr>
          <p:cNvSpPr>
            <a:spLocks noGrp="1"/>
          </p:cNvSpPr>
          <p:nvPr>
            <p:ph type="sldNum" sz="quarter" idx="12"/>
          </p:nvPr>
        </p:nvSpPr>
        <p:spPr/>
        <p:txBody>
          <a:bodyPr/>
          <a:lstStyle/>
          <a:p>
            <a:fld id="{AFED8853-3F4D-4B96-8750-A2336DEAB0C5}" type="slidenum">
              <a:rPr lang="en-IN" smtClean="0"/>
              <a:t>14</a:t>
            </a:fld>
            <a:endParaRPr lang="en-IN"/>
          </a:p>
        </p:txBody>
      </p:sp>
    </p:spTree>
    <p:extLst>
      <p:ext uri="{BB962C8B-B14F-4D97-AF65-F5344CB8AC3E}">
        <p14:creationId xmlns:p14="http://schemas.microsoft.com/office/powerpoint/2010/main" val="4095511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BA28-EA30-4DDE-BFC5-2B5A5C6511FB}"/>
              </a:ext>
            </a:extLst>
          </p:cNvPr>
          <p:cNvSpPr>
            <a:spLocks noGrp="1"/>
          </p:cNvSpPr>
          <p:nvPr>
            <p:ph type="title"/>
          </p:nvPr>
        </p:nvSpPr>
        <p:spPr/>
        <p:txBody>
          <a:bodyPr>
            <a:normAutofit/>
          </a:bodyPr>
          <a:lstStyle/>
          <a:p>
            <a:pPr algn="ctr"/>
            <a:r>
              <a:rPr lang="en-US" sz="4400" u="sng" dirty="0"/>
              <a:t>International </a:t>
            </a:r>
            <a:r>
              <a:rPr lang="en-US" sz="4400" u="sng" dirty="0" err="1"/>
              <a:t>Organisation</a:t>
            </a:r>
            <a:endParaRPr lang="en-IN" sz="4400" u="sng" dirty="0"/>
          </a:p>
        </p:txBody>
      </p:sp>
      <p:sp>
        <p:nvSpPr>
          <p:cNvPr id="3" name="Content Placeholder 2">
            <a:extLst>
              <a:ext uri="{FF2B5EF4-FFF2-40B4-BE49-F238E27FC236}">
                <a16:creationId xmlns:a16="http://schemas.microsoft.com/office/drawing/2014/main" id="{50298ED4-BE76-4A48-A25A-81EF1CF74C71}"/>
              </a:ext>
            </a:extLst>
          </p:cNvPr>
          <p:cNvSpPr>
            <a:spLocks noGrp="1"/>
          </p:cNvSpPr>
          <p:nvPr>
            <p:ph idx="1"/>
          </p:nvPr>
        </p:nvSpPr>
        <p:spPr/>
        <p:txBody>
          <a:bodyPr>
            <a:normAutofit/>
          </a:bodyPr>
          <a:lstStyle/>
          <a:p>
            <a:pPr algn="just"/>
            <a:r>
              <a:rPr lang="en-IN" sz="2400" dirty="0">
                <a:latin typeface="Bookman Old Style" panose="02050604050505020204" pitchFamily="18" charset="0"/>
              </a:rPr>
              <a:t>A company </a:t>
            </a:r>
            <a:r>
              <a:rPr lang="en-IN" sz="2400" u="sng" dirty="0">
                <a:latin typeface="Bookman Old Style" panose="02050604050505020204" pitchFamily="18" charset="0"/>
              </a:rPr>
              <a:t>may</a:t>
            </a:r>
            <a:r>
              <a:rPr lang="en-IN" sz="2400" dirty="0">
                <a:latin typeface="Bookman Old Style" panose="02050604050505020204" pitchFamily="18" charset="0"/>
              </a:rPr>
              <a:t> engage international organisations for designing, monitoring and evaluation of the CSR projects or programmes as per its CSR policy as well as for capacity building of their own personnel for CSR. </a:t>
            </a:r>
          </a:p>
          <a:p>
            <a:pPr marL="0" indent="0" algn="just">
              <a:buNone/>
            </a:pPr>
            <a:endParaRPr lang="en-IN" sz="2400" dirty="0">
              <a:latin typeface="Bookman Old Style" panose="02050604050505020204" pitchFamily="18" charset="0"/>
            </a:endParaRPr>
          </a:p>
          <a:p>
            <a:pPr algn="just"/>
            <a:r>
              <a:rPr lang="en-IN" sz="2400" dirty="0">
                <a:latin typeface="Bookman Old Style" panose="02050604050505020204" pitchFamily="18" charset="0"/>
              </a:rPr>
              <a:t> </a:t>
            </a:r>
            <a:r>
              <a:rPr lang="en-IN" sz="2400" b="1" dirty="0">
                <a:latin typeface="Bookman Old Style" panose="02050604050505020204" pitchFamily="18" charset="0"/>
              </a:rPr>
              <a:t>International Organisation: </a:t>
            </a:r>
            <a:r>
              <a:rPr lang="en-IN" sz="2400" dirty="0">
                <a:latin typeface="Bookman Old Style" panose="02050604050505020204" pitchFamily="18" charset="0"/>
              </a:rPr>
              <a:t>means an organisation notified by the Central Government as an international organisation under section 3 of the United Nations (Privileges and Immunities) Act, 1947.</a:t>
            </a:r>
            <a:endParaRPr lang="en-IN" sz="2400" dirty="0"/>
          </a:p>
        </p:txBody>
      </p:sp>
      <p:sp>
        <p:nvSpPr>
          <p:cNvPr id="5" name="Slide Number Placeholder 4">
            <a:extLst>
              <a:ext uri="{FF2B5EF4-FFF2-40B4-BE49-F238E27FC236}">
                <a16:creationId xmlns:a16="http://schemas.microsoft.com/office/drawing/2014/main" id="{389F2505-AC10-4C6A-8A7E-A7F23B9E4412}"/>
              </a:ext>
            </a:extLst>
          </p:cNvPr>
          <p:cNvSpPr>
            <a:spLocks noGrp="1"/>
          </p:cNvSpPr>
          <p:nvPr>
            <p:ph type="sldNum" sz="quarter" idx="12"/>
          </p:nvPr>
        </p:nvSpPr>
        <p:spPr/>
        <p:txBody>
          <a:bodyPr/>
          <a:lstStyle/>
          <a:p>
            <a:fld id="{AFED8853-3F4D-4B96-8750-A2336DEAB0C5}" type="slidenum">
              <a:rPr lang="en-IN" smtClean="0"/>
              <a:t>15</a:t>
            </a:fld>
            <a:endParaRPr lang="en-IN"/>
          </a:p>
        </p:txBody>
      </p:sp>
    </p:spTree>
    <p:extLst>
      <p:ext uri="{BB962C8B-B14F-4D97-AF65-F5344CB8AC3E}">
        <p14:creationId xmlns:p14="http://schemas.microsoft.com/office/powerpoint/2010/main" val="1616163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C0988-0876-4517-A8A8-1F44C8B1B155}"/>
              </a:ext>
            </a:extLst>
          </p:cNvPr>
          <p:cNvSpPr>
            <a:spLocks noGrp="1"/>
          </p:cNvSpPr>
          <p:nvPr>
            <p:ph type="title"/>
          </p:nvPr>
        </p:nvSpPr>
        <p:spPr/>
        <p:txBody>
          <a:bodyPr>
            <a:normAutofit/>
          </a:bodyPr>
          <a:lstStyle/>
          <a:p>
            <a:pPr algn="ctr"/>
            <a:r>
              <a:rPr lang="en-US" sz="4400" u="sng" dirty="0"/>
              <a:t>Board and CFO responsibility</a:t>
            </a:r>
            <a:endParaRPr lang="en-IN" sz="4400" u="sng" dirty="0"/>
          </a:p>
        </p:txBody>
      </p:sp>
      <p:sp>
        <p:nvSpPr>
          <p:cNvPr id="3" name="Content Placeholder 2">
            <a:extLst>
              <a:ext uri="{FF2B5EF4-FFF2-40B4-BE49-F238E27FC236}">
                <a16:creationId xmlns:a16="http://schemas.microsoft.com/office/drawing/2014/main" id="{D42B9584-D5CA-489F-ACE9-B4E92A5A905E}"/>
              </a:ext>
            </a:extLst>
          </p:cNvPr>
          <p:cNvSpPr>
            <a:spLocks noGrp="1"/>
          </p:cNvSpPr>
          <p:nvPr>
            <p:ph idx="1"/>
          </p:nvPr>
        </p:nvSpPr>
        <p:spPr>
          <a:xfrm>
            <a:off x="2589212" y="2133600"/>
            <a:ext cx="8915400" cy="4297680"/>
          </a:xfrm>
        </p:spPr>
        <p:txBody>
          <a:bodyPr>
            <a:normAutofit fontScale="92500" lnSpcReduction="20000"/>
          </a:bodyPr>
          <a:lstStyle/>
          <a:p>
            <a:pPr lvl="0" algn="just">
              <a:lnSpc>
                <a:spcPct val="115000"/>
              </a:lnSpc>
              <a:spcBef>
                <a:spcPts val="0"/>
              </a:spcBef>
              <a:buFont typeface="Wingdings"/>
              <a:buChar char=""/>
              <a:tabLst>
                <a:tab pos="457200" algn="l"/>
              </a:tabLst>
            </a:pPr>
            <a:r>
              <a:rPr lang="en-IN" sz="2400" dirty="0">
                <a:latin typeface="Bookman Old Style" panose="02050604050505020204" pitchFamily="18" charset="0"/>
                <a:ea typeface="Calibri"/>
                <a:cs typeface="Times New Roman"/>
              </a:rPr>
              <a:t>The CFO/ any person responsible for Financial Management shall certify to the Board of Directors to the effect that the funds disbursed for CSR have been utilised for the purpose and in the manner as approved by the Board of Directors of the company. </a:t>
            </a:r>
          </a:p>
          <a:p>
            <a:pPr lvl="0" algn="just">
              <a:lnSpc>
                <a:spcPct val="115000"/>
              </a:lnSpc>
              <a:spcBef>
                <a:spcPts val="0"/>
              </a:spcBef>
              <a:buFont typeface="Wingdings"/>
              <a:buChar char=""/>
              <a:tabLst>
                <a:tab pos="457200" algn="l"/>
              </a:tabLst>
            </a:pPr>
            <a:endParaRPr lang="en-US" sz="2000" dirty="0">
              <a:latin typeface="Bookman Old Style" panose="02050604050505020204" pitchFamily="18" charset="0"/>
              <a:ea typeface="Calibri"/>
              <a:cs typeface="Times New Roman"/>
            </a:endParaRPr>
          </a:p>
          <a:p>
            <a:pPr lvl="0" algn="just">
              <a:lnSpc>
                <a:spcPct val="115000"/>
              </a:lnSpc>
              <a:spcBef>
                <a:spcPts val="0"/>
              </a:spcBef>
              <a:spcAft>
                <a:spcPts val="1000"/>
              </a:spcAft>
              <a:buFont typeface="Wingdings"/>
              <a:buChar char=""/>
              <a:tabLst>
                <a:tab pos="457200" algn="l"/>
              </a:tabLst>
            </a:pPr>
            <a:r>
              <a:rPr lang="en-IN" sz="2400" dirty="0">
                <a:latin typeface="Bookman Old Style" panose="02050604050505020204" pitchFamily="18" charset="0"/>
                <a:ea typeface="Calibri"/>
                <a:cs typeface="Times New Roman"/>
              </a:rPr>
              <a:t>In </a:t>
            </a:r>
            <a:r>
              <a:rPr lang="en-US" sz="2400" dirty="0">
                <a:latin typeface="Bookman Old Style" panose="02050604050505020204" pitchFamily="18" charset="0"/>
                <a:ea typeface="Calibri"/>
                <a:cs typeface="Times New Roman"/>
              </a:rPr>
              <a:t>case of ongoing project, the Board of a Company shall monitor the implementation of the project with reference to the approved timelines and year-wise allocation and shall be competent to make modifications, if any, for smooth implementation of the project within the overall permissible time period.</a:t>
            </a:r>
            <a:endParaRPr lang="en-US" sz="2000" dirty="0">
              <a:latin typeface="Bookman Old Style" panose="02050604050505020204" pitchFamily="18" charset="0"/>
              <a:ea typeface="Calibri"/>
              <a:cs typeface="Times New Roman"/>
            </a:endParaRPr>
          </a:p>
          <a:p>
            <a:endParaRPr lang="en-IN" dirty="0"/>
          </a:p>
        </p:txBody>
      </p:sp>
      <p:sp>
        <p:nvSpPr>
          <p:cNvPr id="5" name="Slide Number Placeholder 4">
            <a:extLst>
              <a:ext uri="{FF2B5EF4-FFF2-40B4-BE49-F238E27FC236}">
                <a16:creationId xmlns:a16="http://schemas.microsoft.com/office/drawing/2014/main" id="{CBA58D7B-D7C8-4FE4-8CEA-C6B3BCDD175B}"/>
              </a:ext>
            </a:extLst>
          </p:cNvPr>
          <p:cNvSpPr>
            <a:spLocks noGrp="1"/>
          </p:cNvSpPr>
          <p:nvPr>
            <p:ph type="sldNum" sz="quarter" idx="12"/>
          </p:nvPr>
        </p:nvSpPr>
        <p:spPr/>
        <p:txBody>
          <a:bodyPr/>
          <a:lstStyle/>
          <a:p>
            <a:fld id="{AFED8853-3F4D-4B96-8750-A2336DEAB0C5}" type="slidenum">
              <a:rPr lang="en-IN" smtClean="0"/>
              <a:t>16</a:t>
            </a:fld>
            <a:endParaRPr lang="en-IN"/>
          </a:p>
        </p:txBody>
      </p:sp>
    </p:spTree>
    <p:extLst>
      <p:ext uri="{BB962C8B-B14F-4D97-AF65-F5344CB8AC3E}">
        <p14:creationId xmlns:p14="http://schemas.microsoft.com/office/powerpoint/2010/main" val="394897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BF5C-5C54-49DB-8986-F8D9BC6E0314}"/>
              </a:ext>
            </a:extLst>
          </p:cNvPr>
          <p:cNvSpPr>
            <a:spLocks noGrp="1"/>
          </p:cNvSpPr>
          <p:nvPr>
            <p:ph type="title"/>
          </p:nvPr>
        </p:nvSpPr>
        <p:spPr/>
        <p:txBody>
          <a:bodyPr>
            <a:normAutofit/>
          </a:bodyPr>
          <a:lstStyle/>
          <a:p>
            <a:pPr algn="ctr"/>
            <a:r>
              <a:rPr lang="en-US" sz="4400" u="sng" dirty="0"/>
              <a:t>Annual Action Plan</a:t>
            </a:r>
            <a:endParaRPr lang="en-IN" sz="4400" u="sng" dirty="0"/>
          </a:p>
        </p:txBody>
      </p:sp>
      <p:sp>
        <p:nvSpPr>
          <p:cNvPr id="3" name="Content Placeholder 2">
            <a:extLst>
              <a:ext uri="{FF2B5EF4-FFF2-40B4-BE49-F238E27FC236}">
                <a16:creationId xmlns:a16="http://schemas.microsoft.com/office/drawing/2014/main" id="{B3872890-F53B-40A3-83B8-C8E81AC2B2A0}"/>
              </a:ext>
            </a:extLst>
          </p:cNvPr>
          <p:cNvSpPr>
            <a:spLocks noGrp="1"/>
          </p:cNvSpPr>
          <p:nvPr>
            <p:ph idx="1"/>
          </p:nvPr>
        </p:nvSpPr>
        <p:spPr>
          <a:xfrm>
            <a:off x="2589212" y="2133600"/>
            <a:ext cx="8915400" cy="4338320"/>
          </a:xfrm>
        </p:spPr>
        <p:txBody>
          <a:bodyPr>
            <a:normAutofit/>
          </a:bodyPr>
          <a:lstStyle/>
          <a:p>
            <a:pPr lvl="0" algn="just">
              <a:lnSpc>
                <a:spcPct val="115000"/>
              </a:lnSpc>
              <a:spcBef>
                <a:spcPts val="0"/>
              </a:spcBef>
              <a:buClr>
                <a:srgbClr val="000000"/>
              </a:buClr>
              <a:buFont typeface="Wingdings"/>
              <a:buChar char=""/>
              <a:tabLst>
                <a:tab pos="0" algn="l"/>
                <a:tab pos="57150" algn="l"/>
              </a:tabLst>
            </a:pPr>
            <a:r>
              <a:rPr lang="en-IN" sz="1800" dirty="0">
                <a:solidFill>
                  <a:srgbClr val="000000"/>
                </a:solidFill>
                <a:latin typeface="Bookman Old Style" panose="02050604050505020204" pitchFamily="18" charset="0"/>
                <a:ea typeface="Calibri"/>
                <a:cs typeface="Times New Roman"/>
              </a:rPr>
              <a:t>In addition to the functions specified in Section 135, now, the CSR Committee shall formulate and recommend to the Board, an annual action plan in pursuance of its CSR policy, which shall include the following,</a:t>
            </a:r>
            <a:r>
              <a:rPr lang="en-IN" sz="1800" dirty="0">
                <a:latin typeface="Bookman Old Style" panose="02050604050505020204" pitchFamily="18" charset="0"/>
                <a:ea typeface="Calibri"/>
                <a:cs typeface="Times New Roman"/>
              </a:rPr>
              <a:t>:-</a:t>
            </a:r>
            <a:endParaRPr lang="en-US" sz="1800" dirty="0">
              <a:latin typeface="Bookman Old Style" panose="02050604050505020204" pitchFamily="18" charset="0"/>
              <a:ea typeface="Calibri"/>
              <a:cs typeface="Times New Roman"/>
            </a:endParaRPr>
          </a:p>
          <a:p>
            <a:pPr lvl="0" algn="just">
              <a:lnSpc>
                <a:spcPct val="115000"/>
              </a:lnSpc>
              <a:spcBef>
                <a:spcPts val="0"/>
              </a:spcBef>
              <a:buClr>
                <a:srgbClr val="000000"/>
              </a:buClr>
              <a:buNone/>
              <a:tabLst>
                <a:tab pos="0" algn="l"/>
                <a:tab pos="57150" algn="l"/>
              </a:tabLst>
            </a:pPr>
            <a:r>
              <a:rPr lang="en-IN" sz="1800" dirty="0">
                <a:latin typeface="Bookman Old Style" panose="02050604050505020204" pitchFamily="18" charset="0"/>
                <a:ea typeface="Calibri"/>
                <a:cs typeface="Times New Roman"/>
              </a:rPr>
              <a:t>  </a:t>
            </a:r>
            <a:r>
              <a:rPr lang="en-IN" sz="1800" dirty="0" err="1">
                <a:latin typeface="Bookman Old Style" panose="02050604050505020204" pitchFamily="18" charset="0"/>
                <a:ea typeface="Calibri"/>
                <a:cs typeface="Times New Roman"/>
              </a:rPr>
              <a:t>i</a:t>
            </a:r>
            <a:r>
              <a:rPr lang="en-IN" sz="1800" dirty="0">
                <a:latin typeface="Bookman Old Style" panose="02050604050505020204" pitchFamily="18" charset="0"/>
                <a:ea typeface="Calibri"/>
                <a:cs typeface="Times New Roman"/>
              </a:rPr>
              <a:t>)  List of CSR projects or programs to be undertaken in areas or subjects     	specified in Schedule VII of the Act;</a:t>
            </a:r>
            <a:endParaRPr lang="en-US" sz="1800" dirty="0">
              <a:latin typeface="Bookman Old Style" panose="02050604050505020204" pitchFamily="18" charset="0"/>
              <a:ea typeface="Calibri"/>
              <a:cs typeface="Times New Roman"/>
            </a:endParaRPr>
          </a:p>
          <a:p>
            <a:pPr marL="457200" marR="0" algn="just">
              <a:lnSpc>
                <a:spcPct val="115000"/>
              </a:lnSpc>
              <a:spcBef>
                <a:spcPts val="0"/>
              </a:spcBef>
              <a:spcAft>
                <a:spcPts val="0"/>
              </a:spcAft>
              <a:buNone/>
              <a:tabLst>
                <a:tab pos="0" algn="l"/>
                <a:tab pos="57150" algn="l"/>
              </a:tabLst>
            </a:pPr>
            <a:r>
              <a:rPr lang="en-IN" sz="1800" dirty="0">
                <a:latin typeface="Bookman Old Style" panose="02050604050505020204" pitchFamily="18" charset="0"/>
                <a:ea typeface="Calibri"/>
                <a:cs typeface="Times New Roman"/>
              </a:rPr>
              <a:t>ii)  Manner of execution of such projects or programs;</a:t>
            </a:r>
            <a:endParaRPr lang="en-US" sz="1800" dirty="0">
              <a:latin typeface="Bookman Old Style" panose="02050604050505020204" pitchFamily="18" charset="0"/>
              <a:ea typeface="Calibri"/>
              <a:cs typeface="Times New Roman"/>
            </a:endParaRPr>
          </a:p>
          <a:p>
            <a:pPr marL="457200" marR="0" algn="just">
              <a:lnSpc>
                <a:spcPct val="115000"/>
              </a:lnSpc>
              <a:spcBef>
                <a:spcPts val="0"/>
              </a:spcBef>
              <a:spcAft>
                <a:spcPts val="0"/>
              </a:spcAft>
              <a:buNone/>
              <a:tabLst>
                <a:tab pos="0" algn="l"/>
                <a:tab pos="57150" algn="l"/>
              </a:tabLst>
            </a:pPr>
            <a:r>
              <a:rPr lang="en-IN" sz="1800" dirty="0">
                <a:latin typeface="Bookman Old Style" panose="02050604050505020204" pitchFamily="18" charset="0"/>
                <a:ea typeface="Calibri"/>
                <a:cs typeface="Times New Roman"/>
              </a:rPr>
              <a:t>iii) Modalities of Utilization of funds and Implementation schedules;</a:t>
            </a:r>
            <a:endParaRPr lang="en-US" sz="1800" dirty="0">
              <a:latin typeface="Bookman Old Style" panose="02050604050505020204" pitchFamily="18" charset="0"/>
              <a:ea typeface="Calibri"/>
              <a:cs typeface="Times New Roman"/>
            </a:endParaRPr>
          </a:p>
          <a:p>
            <a:pPr marL="457200" marR="0" algn="just">
              <a:lnSpc>
                <a:spcPct val="115000"/>
              </a:lnSpc>
              <a:spcBef>
                <a:spcPts val="0"/>
              </a:spcBef>
              <a:spcAft>
                <a:spcPts val="0"/>
              </a:spcAft>
              <a:buNone/>
              <a:tabLst>
                <a:tab pos="0" algn="l"/>
                <a:tab pos="57150" algn="l"/>
              </a:tabLst>
            </a:pPr>
            <a:r>
              <a:rPr lang="en-IN" sz="1800" dirty="0">
                <a:latin typeface="Bookman Old Style" panose="02050604050505020204" pitchFamily="18" charset="0"/>
                <a:ea typeface="Calibri"/>
                <a:cs typeface="Times New Roman"/>
              </a:rPr>
              <a:t>v)  Monitoring and reporting mechanism for projects;</a:t>
            </a:r>
            <a:endParaRPr lang="en-US" sz="1800" dirty="0">
              <a:latin typeface="Bookman Old Style" panose="02050604050505020204" pitchFamily="18" charset="0"/>
              <a:ea typeface="Calibri"/>
              <a:cs typeface="Times New Roman"/>
            </a:endParaRPr>
          </a:p>
          <a:p>
            <a:pPr marL="457200" marR="0" algn="just">
              <a:lnSpc>
                <a:spcPct val="115000"/>
              </a:lnSpc>
              <a:spcBef>
                <a:spcPts val="0"/>
              </a:spcBef>
              <a:spcAft>
                <a:spcPts val="1000"/>
              </a:spcAft>
              <a:buNone/>
              <a:tabLst>
                <a:tab pos="0" algn="l"/>
                <a:tab pos="57150" algn="l"/>
              </a:tabLst>
            </a:pPr>
            <a:r>
              <a:rPr lang="en-IN" sz="1800" dirty="0">
                <a:latin typeface="Bookman Old Style" panose="02050604050505020204" pitchFamily="18" charset="0"/>
                <a:ea typeface="Calibri"/>
                <a:cs typeface="Times New Roman"/>
              </a:rPr>
              <a:t>vi) Details of need and impact assessment, if any for the projects undertaken by Company.</a:t>
            </a:r>
          </a:p>
          <a:p>
            <a:pPr marL="806450" indent="-806450" algn="ctr">
              <a:buNone/>
            </a:pPr>
            <a:r>
              <a:rPr lang="en-US" sz="1800" b="1" i="1" dirty="0">
                <a:latin typeface="Bookman Old Style" panose="02050604050505020204" pitchFamily="18" charset="0"/>
                <a:cs typeface="Times New Roman" pitchFamily="18" charset="0"/>
              </a:rPr>
              <a:t>	The Board may alter such annual action plan at any time during the  financial year, as per the recommendation of its CSR Committee, based on the </a:t>
            </a:r>
            <a:r>
              <a:rPr lang="en-US" sz="1800" b="1" i="1" u="sng" dirty="0">
                <a:latin typeface="Bookman Old Style" panose="02050604050505020204" pitchFamily="18" charset="0"/>
                <a:cs typeface="Times New Roman" pitchFamily="18" charset="0"/>
              </a:rPr>
              <a:t>reasonable justification </a:t>
            </a:r>
            <a:r>
              <a:rPr lang="en-US" sz="1800" b="1" i="1" dirty="0">
                <a:latin typeface="Bookman Old Style" panose="02050604050505020204" pitchFamily="18" charset="0"/>
                <a:cs typeface="Times New Roman" pitchFamily="18" charset="0"/>
              </a:rPr>
              <a:t>to that effect.”</a:t>
            </a:r>
            <a:endParaRPr lang="en-US" sz="1800" dirty="0">
              <a:latin typeface="Bookman Old Style" panose="02050604050505020204" pitchFamily="18" charset="0"/>
              <a:cs typeface="Times New Roman" pitchFamily="18" charset="0"/>
            </a:endParaRPr>
          </a:p>
          <a:p>
            <a:endParaRPr lang="en-IN" dirty="0"/>
          </a:p>
        </p:txBody>
      </p:sp>
      <p:sp>
        <p:nvSpPr>
          <p:cNvPr id="5" name="Slide Number Placeholder 4">
            <a:extLst>
              <a:ext uri="{FF2B5EF4-FFF2-40B4-BE49-F238E27FC236}">
                <a16:creationId xmlns:a16="http://schemas.microsoft.com/office/drawing/2014/main" id="{FC1B09BE-D1AD-4293-848B-FF0618644A47}"/>
              </a:ext>
            </a:extLst>
          </p:cNvPr>
          <p:cNvSpPr>
            <a:spLocks noGrp="1"/>
          </p:cNvSpPr>
          <p:nvPr>
            <p:ph type="sldNum" sz="quarter" idx="12"/>
          </p:nvPr>
        </p:nvSpPr>
        <p:spPr/>
        <p:txBody>
          <a:bodyPr/>
          <a:lstStyle/>
          <a:p>
            <a:fld id="{AFED8853-3F4D-4B96-8750-A2336DEAB0C5}" type="slidenum">
              <a:rPr lang="en-IN" smtClean="0"/>
              <a:t>17</a:t>
            </a:fld>
            <a:endParaRPr lang="en-IN"/>
          </a:p>
        </p:txBody>
      </p:sp>
    </p:spTree>
    <p:extLst>
      <p:ext uri="{BB962C8B-B14F-4D97-AF65-F5344CB8AC3E}">
        <p14:creationId xmlns:p14="http://schemas.microsoft.com/office/powerpoint/2010/main" val="2346023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1D607-E5AA-498A-9D92-A50B1F17162E}"/>
              </a:ext>
            </a:extLst>
          </p:cNvPr>
          <p:cNvSpPr>
            <a:spLocks noGrp="1"/>
          </p:cNvSpPr>
          <p:nvPr>
            <p:ph type="title"/>
          </p:nvPr>
        </p:nvSpPr>
        <p:spPr/>
        <p:txBody>
          <a:bodyPr>
            <a:normAutofit/>
          </a:bodyPr>
          <a:lstStyle/>
          <a:p>
            <a:r>
              <a:rPr lang="en-US" sz="4400" dirty="0"/>
              <a:t>   </a:t>
            </a:r>
            <a:r>
              <a:rPr lang="en-US" sz="4400" u="sng" dirty="0"/>
              <a:t>Impact Assessment </a:t>
            </a:r>
            <a:endParaRPr lang="en-IN" sz="4400" u="sng" dirty="0"/>
          </a:p>
        </p:txBody>
      </p:sp>
      <p:sp>
        <p:nvSpPr>
          <p:cNvPr id="3" name="Content Placeholder 2">
            <a:extLst>
              <a:ext uri="{FF2B5EF4-FFF2-40B4-BE49-F238E27FC236}">
                <a16:creationId xmlns:a16="http://schemas.microsoft.com/office/drawing/2014/main" id="{FD20D2AB-1810-438A-A24D-8F1D569CFF76}"/>
              </a:ext>
            </a:extLst>
          </p:cNvPr>
          <p:cNvSpPr>
            <a:spLocks noGrp="1"/>
          </p:cNvSpPr>
          <p:nvPr>
            <p:ph idx="1"/>
          </p:nvPr>
        </p:nvSpPr>
        <p:spPr>
          <a:xfrm>
            <a:off x="2589212" y="2133600"/>
            <a:ext cx="8915400" cy="4399280"/>
          </a:xfrm>
        </p:spPr>
        <p:txBody>
          <a:bodyPr/>
          <a:lstStyle/>
          <a:p>
            <a:pPr algn="just"/>
            <a:r>
              <a:rPr lang="en-IN" sz="2000" b="1" dirty="0">
                <a:latin typeface="Bookman Old Style" panose="02050604050505020204" pitchFamily="18" charset="0"/>
              </a:rPr>
              <a:t>Who is required to perform Impact Assessment?</a:t>
            </a:r>
          </a:p>
          <a:p>
            <a:pPr marL="354013" indent="-354013" algn="just">
              <a:buNone/>
            </a:pPr>
            <a:r>
              <a:rPr lang="en-IN" sz="2000" dirty="0">
                <a:latin typeface="Bookman Old Style" panose="02050604050505020204" pitchFamily="18" charset="0"/>
              </a:rPr>
              <a:t>     Every company having average CSR obligation of Rs. 10 crore or more, in 3 immediately preceding financial years.</a:t>
            </a:r>
          </a:p>
          <a:p>
            <a:pPr algn="just"/>
            <a:r>
              <a:rPr lang="en-IN" sz="2000" b="1" dirty="0">
                <a:latin typeface="Bookman Old Style" panose="02050604050505020204" pitchFamily="18" charset="0"/>
              </a:rPr>
              <a:t>Do all CSR Projects require Impact Assessment?</a:t>
            </a:r>
          </a:p>
          <a:p>
            <a:pPr marL="354013" indent="-354013" algn="just">
              <a:buNone/>
            </a:pPr>
            <a:r>
              <a:rPr lang="en-IN" sz="2000" dirty="0">
                <a:latin typeface="Bookman Old Style" panose="02050604050505020204" pitchFamily="18" charset="0"/>
              </a:rPr>
              <a:t>     CSR projects having outlays of Rs. 1 crore or more; and which have completed at least 1 year.</a:t>
            </a:r>
          </a:p>
          <a:p>
            <a:pPr algn="just"/>
            <a:r>
              <a:rPr lang="en-IN" sz="2400" dirty="0">
                <a:latin typeface="Bookman Old Style" panose="02050604050505020204" pitchFamily="18" charset="0"/>
              </a:rPr>
              <a:t>Impact Assessment is to be performed by an independent agency. </a:t>
            </a:r>
          </a:p>
          <a:p>
            <a:pPr algn="just"/>
            <a:r>
              <a:rPr lang="en-IN" sz="2400" dirty="0">
                <a:latin typeface="Bookman Old Style" panose="02050604050505020204" pitchFamily="18" charset="0"/>
              </a:rPr>
              <a:t>The impact assessment reports shall be placed before the Board and shall be annexed to the Annual Report on CSR</a:t>
            </a:r>
            <a:r>
              <a:rPr lang="en-IN" sz="2000" dirty="0">
                <a:latin typeface="Bookman Old Style" panose="02050604050505020204" pitchFamily="18" charset="0"/>
              </a:rPr>
              <a:t>.</a:t>
            </a:r>
          </a:p>
          <a:p>
            <a:pPr marL="0" indent="0">
              <a:buNone/>
            </a:pPr>
            <a:endParaRPr lang="en-IN" dirty="0"/>
          </a:p>
        </p:txBody>
      </p:sp>
      <p:pic>
        <p:nvPicPr>
          <p:cNvPr id="4" name="Picture 4">
            <a:extLst>
              <a:ext uri="{FF2B5EF4-FFF2-40B4-BE49-F238E27FC236}">
                <a16:creationId xmlns:a16="http://schemas.microsoft.com/office/drawing/2014/main" id="{B55EF400-08D3-48B3-8568-39CCDED463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3600" y="20320"/>
            <a:ext cx="2438400" cy="21336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D939FAD2-5DB0-4AFF-9BB6-13A024F24C8D}"/>
              </a:ext>
            </a:extLst>
          </p:cNvPr>
          <p:cNvSpPr>
            <a:spLocks noGrp="1"/>
          </p:cNvSpPr>
          <p:nvPr>
            <p:ph type="sldNum" sz="quarter" idx="12"/>
          </p:nvPr>
        </p:nvSpPr>
        <p:spPr/>
        <p:txBody>
          <a:bodyPr/>
          <a:lstStyle/>
          <a:p>
            <a:fld id="{AFED8853-3F4D-4B96-8750-A2336DEAB0C5}" type="slidenum">
              <a:rPr lang="en-IN" smtClean="0"/>
              <a:t>18</a:t>
            </a:fld>
            <a:endParaRPr lang="en-IN"/>
          </a:p>
        </p:txBody>
      </p:sp>
    </p:spTree>
    <p:extLst>
      <p:ext uri="{BB962C8B-B14F-4D97-AF65-F5344CB8AC3E}">
        <p14:creationId xmlns:p14="http://schemas.microsoft.com/office/powerpoint/2010/main" val="433966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1F3B7-B03B-4B56-B838-C71AE0305549}"/>
              </a:ext>
            </a:extLst>
          </p:cNvPr>
          <p:cNvSpPr>
            <a:spLocks noGrp="1"/>
          </p:cNvSpPr>
          <p:nvPr>
            <p:ph type="title"/>
          </p:nvPr>
        </p:nvSpPr>
        <p:spPr/>
        <p:txBody>
          <a:bodyPr>
            <a:normAutofit/>
          </a:bodyPr>
          <a:lstStyle/>
          <a:p>
            <a:pPr algn="ctr"/>
            <a:r>
              <a:rPr lang="en-US" sz="4400" u="sng" dirty="0"/>
              <a:t>Impact Assessment Expenditure</a:t>
            </a:r>
            <a:endParaRPr lang="en-IN" sz="4400" u="sng" dirty="0"/>
          </a:p>
        </p:txBody>
      </p:sp>
      <p:sp>
        <p:nvSpPr>
          <p:cNvPr id="3" name="Content Placeholder 2">
            <a:extLst>
              <a:ext uri="{FF2B5EF4-FFF2-40B4-BE49-F238E27FC236}">
                <a16:creationId xmlns:a16="http://schemas.microsoft.com/office/drawing/2014/main" id="{2B5E4A2E-AE11-400C-A867-3EFA17881F8D}"/>
              </a:ext>
            </a:extLst>
          </p:cNvPr>
          <p:cNvSpPr>
            <a:spLocks noGrp="1"/>
          </p:cNvSpPr>
          <p:nvPr>
            <p:ph idx="1"/>
          </p:nvPr>
        </p:nvSpPr>
        <p:spPr/>
        <p:txBody>
          <a:bodyPr/>
          <a:lstStyle/>
          <a:p>
            <a:pPr algn="just"/>
            <a:r>
              <a:rPr lang="en-IN" sz="2400" dirty="0">
                <a:latin typeface="Bookman Old Style" panose="02050604050505020204" pitchFamily="18" charset="0"/>
              </a:rPr>
              <a:t>A company undertaking impact assessment may book the expenditure towards CSR for that financial year.</a:t>
            </a:r>
          </a:p>
          <a:p>
            <a:pPr algn="just"/>
            <a:r>
              <a:rPr lang="en-US" sz="2400" b="1" dirty="0">
                <a:latin typeface="Bookman Old Style" panose="02050604050505020204" pitchFamily="18" charset="0"/>
                <a:cs typeface="Times New Roman" pitchFamily="18" charset="0"/>
              </a:rPr>
              <a:t>Limit on the CSR Expenditure which may be booked by Companies:</a:t>
            </a:r>
            <a:endParaRPr lang="en-US" sz="2400" dirty="0">
              <a:latin typeface="Bookman Old Style" panose="02050604050505020204" pitchFamily="18" charset="0"/>
              <a:cs typeface="Times New Roman" pitchFamily="18" charset="0"/>
            </a:endParaRPr>
          </a:p>
          <a:p>
            <a:pPr algn="just">
              <a:buNone/>
            </a:pPr>
            <a:r>
              <a:rPr lang="en-US" sz="2400" dirty="0">
                <a:latin typeface="Bookman Old Style" panose="02050604050505020204" pitchFamily="18" charset="0"/>
                <a:cs typeface="Times New Roman" pitchFamily="18" charset="0"/>
              </a:rPr>
              <a:t>    5 % of the total CSR expenditure for that financial year</a:t>
            </a:r>
          </a:p>
          <a:p>
            <a:pPr algn="just">
              <a:buNone/>
            </a:pPr>
            <a:r>
              <a:rPr lang="en-US" sz="2400" dirty="0">
                <a:latin typeface="Bookman Old Style" panose="02050604050505020204" pitchFamily="18" charset="0"/>
                <a:cs typeface="Times New Roman" pitchFamily="18" charset="0"/>
              </a:rPr>
              <a:t>     OR	</a:t>
            </a:r>
            <a:r>
              <a:rPr lang="en-US" sz="2400" b="1" dirty="0">
                <a:latin typeface="Bookman Old Style" panose="02050604050505020204" pitchFamily="18" charset="0"/>
                <a:cs typeface="Times New Roman" pitchFamily="18" charset="0"/>
              </a:rPr>
              <a:t>                         whichever is less</a:t>
            </a:r>
          </a:p>
          <a:p>
            <a:pPr algn="just">
              <a:buNone/>
            </a:pPr>
            <a:r>
              <a:rPr lang="en-US" sz="2400" dirty="0">
                <a:latin typeface="Bookman Old Style" panose="02050604050505020204" pitchFamily="18" charset="0"/>
                <a:cs typeface="Times New Roman" pitchFamily="18" charset="0"/>
              </a:rPr>
              <a:t>    50 Lakh rupees,</a:t>
            </a:r>
          </a:p>
          <a:p>
            <a:endParaRPr lang="en-IN" dirty="0"/>
          </a:p>
        </p:txBody>
      </p:sp>
      <p:sp>
        <p:nvSpPr>
          <p:cNvPr id="5" name="Slide Number Placeholder 4">
            <a:extLst>
              <a:ext uri="{FF2B5EF4-FFF2-40B4-BE49-F238E27FC236}">
                <a16:creationId xmlns:a16="http://schemas.microsoft.com/office/drawing/2014/main" id="{FCC6DC53-B583-4F38-A291-819469AD4884}"/>
              </a:ext>
            </a:extLst>
          </p:cNvPr>
          <p:cNvSpPr>
            <a:spLocks noGrp="1"/>
          </p:cNvSpPr>
          <p:nvPr>
            <p:ph type="sldNum" sz="quarter" idx="12"/>
          </p:nvPr>
        </p:nvSpPr>
        <p:spPr/>
        <p:txBody>
          <a:bodyPr/>
          <a:lstStyle/>
          <a:p>
            <a:fld id="{AFED8853-3F4D-4B96-8750-A2336DEAB0C5}" type="slidenum">
              <a:rPr lang="en-IN" smtClean="0"/>
              <a:t>19</a:t>
            </a:fld>
            <a:endParaRPr lang="en-IN"/>
          </a:p>
        </p:txBody>
      </p:sp>
    </p:spTree>
    <p:extLst>
      <p:ext uri="{BB962C8B-B14F-4D97-AF65-F5344CB8AC3E}">
        <p14:creationId xmlns:p14="http://schemas.microsoft.com/office/powerpoint/2010/main" val="4273728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6563-5304-48F7-8578-4FF95849BFCE}"/>
              </a:ext>
            </a:extLst>
          </p:cNvPr>
          <p:cNvSpPr>
            <a:spLocks noGrp="1"/>
          </p:cNvSpPr>
          <p:nvPr>
            <p:ph type="title"/>
          </p:nvPr>
        </p:nvSpPr>
        <p:spPr>
          <a:xfrm>
            <a:off x="2592925" y="203200"/>
            <a:ext cx="8911687" cy="1701800"/>
          </a:xfrm>
        </p:spPr>
        <p:txBody>
          <a:bodyPr>
            <a:normAutofit fontScale="90000"/>
          </a:bodyPr>
          <a:lstStyle/>
          <a:p>
            <a:pPr algn="ctr"/>
            <a:r>
              <a:rPr lang="en-US" dirty="0"/>
              <a:t>Definition of CSR </a:t>
            </a:r>
            <a:br>
              <a:rPr lang="en-US" dirty="0"/>
            </a:br>
            <a:r>
              <a:rPr lang="en-US" dirty="0"/>
              <a:t>Activities not considered as CSR specifically defined (Negative Attributes)</a:t>
            </a:r>
            <a:endParaRPr lang="en-IN" dirty="0"/>
          </a:p>
        </p:txBody>
      </p:sp>
      <p:sp>
        <p:nvSpPr>
          <p:cNvPr id="3" name="Content Placeholder 2">
            <a:extLst>
              <a:ext uri="{FF2B5EF4-FFF2-40B4-BE49-F238E27FC236}">
                <a16:creationId xmlns:a16="http://schemas.microsoft.com/office/drawing/2014/main" id="{9DA9C6FE-6E8A-4ED1-9068-A560B43E42ED}"/>
              </a:ext>
            </a:extLst>
          </p:cNvPr>
          <p:cNvSpPr>
            <a:spLocks noGrp="1"/>
          </p:cNvSpPr>
          <p:nvPr>
            <p:ph idx="1"/>
          </p:nvPr>
        </p:nvSpPr>
        <p:spPr>
          <a:xfrm>
            <a:off x="2286000" y="1905000"/>
            <a:ext cx="9509760" cy="4953000"/>
          </a:xfrm>
        </p:spPr>
        <p:txBody>
          <a:bodyPr>
            <a:normAutofit lnSpcReduction="10000"/>
          </a:bodyPr>
          <a:lstStyle/>
          <a:p>
            <a:pPr marL="0" indent="0" algn="just">
              <a:buNone/>
            </a:pPr>
            <a:r>
              <a:rPr lang="en-IN" dirty="0">
                <a:latin typeface="Bookman Old Style" panose="02050604050505020204" pitchFamily="18" charset="0"/>
              </a:rPr>
              <a:t>CSR means the activities undertaken by a company in pursuance of section 135 and rules made thereunder, but shall not include the following, namely:- </a:t>
            </a:r>
          </a:p>
          <a:p>
            <a:pPr algn="just"/>
            <a:r>
              <a:rPr lang="en-IN" dirty="0">
                <a:latin typeface="Bookman Old Style" panose="02050604050505020204" pitchFamily="18" charset="0"/>
              </a:rPr>
              <a:t>Activities undertaken in pursuance of normal course of business of the company.</a:t>
            </a:r>
          </a:p>
          <a:p>
            <a:pPr algn="just"/>
            <a:r>
              <a:rPr lang="en-IN" dirty="0">
                <a:latin typeface="Bookman Old Style" panose="02050604050505020204" pitchFamily="18" charset="0"/>
              </a:rPr>
              <a:t>Any activity undertaken by the company outside India except for training of Indian sports personnel representing any State or Union territory at national level or India at international level; </a:t>
            </a:r>
          </a:p>
          <a:p>
            <a:pPr algn="just"/>
            <a:r>
              <a:rPr lang="en-IN" dirty="0">
                <a:latin typeface="Bookman Old Style" panose="02050604050505020204" pitchFamily="18" charset="0"/>
              </a:rPr>
              <a:t> Contribution of any amount directly or indirectly to any political party u/s 182; </a:t>
            </a:r>
          </a:p>
          <a:p>
            <a:pPr algn="just"/>
            <a:r>
              <a:rPr lang="en-IN" dirty="0">
                <a:latin typeface="Bookman Old Style" panose="02050604050505020204" pitchFamily="18" charset="0"/>
              </a:rPr>
              <a:t>Activities benefitting employees of the company as defined in section 2(k) of the Code on Wages, 2019 (Retrenchment Benefits, Retirement benefits or </a:t>
            </a:r>
            <a:r>
              <a:rPr lang="en-IN">
                <a:latin typeface="Bookman Old Style" panose="02050604050505020204" pitchFamily="18" charset="0"/>
              </a:rPr>
              <a:t>ex-gratia payments); </a:t>
            </a:r>
            <a:endParaRPr lang="en-IN" dirty="0">
              <a:latin typeface="Bookman Old Style" panose="02050604050505020204" pitchFamily="18" charset="0"/>
            </a:endParaRPr>
          </a:p>
          <a:p>
            <a:pPr algn="just"/>
            <a:r>
              <a:rPr lang="en-IN" dirty="0">
                <a:latin typeface="Bookman Old Style" panose="02050604050505020204" pitchFamily="18" charset="0"/>
              </a:rPr>
              <a:t> Activities supported by the companies on sponsorship basis for deriving marketing benefits for its products or services; </a:t>
            </a:r>
          </a:p>
          <a:p>
            <a:pPr algn="just"/>
            <a:r>
              <a:rPr lang="en-IN" dirty="0">
                <a:latin typeface="Bookman Old Style" panose="02050604050505020204" pitchFamily="18" charset="0"/>
              </a:rPr>
              <a:t> Activities carried out for fulfilment of any other statutory obligations under any law in force in India.</a:t>
            </a:r>
          </a:p>
          <a:p>
            <a:pPr marL="0" indent="0">
              <a:buNone/>
            </a:pPr>
            <a:endParaRPr lang="en-IN" dirty="0"/>
          </a:p>
        </p:txBody>
      </p:sp>
      <p:sp>
        <p:nvSpPr>
          <p:cNvPr id="5" name="Slide Number Placeholder 4">
            <a:extLst>
              <a:ext uri="{FF2B5EF4-FFF2-40B4-BE49-F238E27FC236}">
                <a16:creationId xmlns:a16="http://schemas.microsoft.com/office/drawing/2014/main" id="{F522FE06-8D81-436B-83F9-015AF352C57E}"/>
              </a:ext>
            </a:extLst>
          </p:cNvPr>
          <p:cNvSpPr>
            <a:spLocks noGrp="1"/>
          </p:cNvSpPr>
          <p:nvPr>
            <p:ph type="sldNum" sz="quarter" idx="12"/>
          </p:nvPr>
        </p:nvSpPr>
        <p:spPr/>
        <p:txBody>
          <a:bodyPr/>
          <a:lstStyle/>
          <a:p>
            <a:fld id="{AFED8853-3F4D-4B96-8750-A2336DEAB0C5}" type="slidenum">
              <a:rPr lang="en-IN" smtClean="0"/>
              <a:t>2</a:t>
            </a:fld>
            <a:endParaRPr lang="en-IN"/>
          </a:p>
        </p:txBody>
      </p:sp>
    </p:spTree>
    <p:extLst>
      <p:ext uri="{BB962C8B-B14F-4D97-AF65-F5344CB8AC3E}">
        <p14:creationId xmlns:p14="http://schemas.microsoft.com/office/powerpoint/2010/main" val="2640877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FB5B9-2B55-4883-8F9D-06AA41A263F3}"/>
              </a:ext>
            </a:extLst>
          </p:cNvPr>
          <p:cNvSpPr>
            <a:spLocks noGrp="1"/>
          </p:cNvSpPr>
          <p:nvPr>
            <p:ph type="title"/>
          </p:nvPr>
        </p:nvSpPr>
        <p:spPr/>
        <p:txBody>
          <a:bodyPr>
            <a:normAutofit/>
          </a:bodyPr>
          <a:lstStyle/>
          <a:p>
            <a:pPr algn="ctr"/>
            <a:r>
              <a:rPr lang="en-US" sz="5400" u="sng" dirty="0"/>
              <a:t>Capital Asset</a:t>
            </a:r>
            <a:endParaRPr lang="en-IN" sz="5400" u="sng" dirty="0"/>
          </a:p>
        </p:txBody>
      </p:sp>
      <p:sp>
        <p:nvSpPr>
          <p:cNvPr id="3" name="Content Placeholder 2">
            <a:extLst>
              <a:ext uri="{FF2B5EF4-FFF2-40B4-BE49-F238E27FC236}">
                <a16:creationId xmlns:a16="http://schemas.microsoft.com/office/drawing/2014/main" id="{57683AF7-CC96-4809-A92F-E71AF00DCC7A}"/>
              </a:ext>
            </a:extLst>
          </p:cNvPr>
          <p:cNvSpPr>
            <a:spLocks noGrp="1"/>
          </p:cNvSpPr>
          <p:nvPr>
            <p:ph idx="1"/>
          </p:nvPr>
        </p:nvSpPr>
        <p:spPr>
          <a:xfrm>
            <a:off x="2589212" y="1828800"/>
            <a:ext cx="8915400" cy="4643120"/>
          </a:xfrm>
        </p:spPr>
        <p:txBody>
          <a:bodyPr>
            <a:normAutofit fontScale="92500" lnSpcReduction="10000"/>
          </a:bodyPr>
          <a:lstStyle/>
          <a:p>
            <a:pPr algn="just"/>
            <a:r>
              <a:rPr lang="en-IN" sz="2400" dirty="0">
                <a:latin typeface="Bookman Old Style" panose="02050604050505020204" pitchFamily="18" charset="0"/>
              </a:rPr>
              <a:t>Companies may now spent the CSR amount for creation or acquisition of a capital asset, which shall be held by – </a:t>
            </a:r>
          </a:p>
          <a:p>
            <a:pPr marL="0" indent="0" algn="just">
              <a:buNone/>
            </a:pPr>
            <a:r>
              <a:rPr lang="en-IN" sz="2400" dirty="0">
                <a:latin typeface="Bookman Old Style" panose="02050604050505020204" pitchFamily="18" charset="0"/>
              </a:rPr>
              <a:t>➢ a Section 8 Company, or a Registered Public Trust or Registered Society, having charitable objects and CSR Registration Number (after filing Form CSR-1); or </a:t>
            </a:r>
          </a:p>
          <a:p>
            <a:pPr marL="0" indent="0" algn="just">
              <a:buNone/>
            </a:pPr>
            <a:r>
              <a:rPr lang="en-IN" sz="2400" dirty="0">
                <a:latin typeface="Bookman Old Style" panose="02050604050505020204" pitchFamily="18" charset="0"/>
              </a:rPr>
              <a:t>➢ beneficiaries of the said CSR project, in the form of self help groups, collectives, entities; or</a:t>
            </a:r>
          </a:p>
          <a:p>
            <a:pPr marL="0" indent="0" algn="just">
              <a:buNone/>
            </a:pPr>
            <a:r>
              <a:rPr lang="en-IN" sz="2400" dirty="0">
                <a:latin typeface="Bookman Old Style" panose="02050604050505020204" pitchFamily="18" charset="0"/>
              </a:rPr>
              <a:t>➢ a public authority</a:t>
            </a:r>
          </a:p>
          <a:p>
            <a:pPr marL="0" indent="0">
              <a:buNone/>
            </a:pPr>
            <a:endParaRPr lang="en-IN" dirty="0"/>
          </a:p>
          <a:p>
            <a:pPr marL="0" indent="0" algn="just">
              <a:buNone/>
            </a:pPr>
            <a:r>
              <a:rPr lang="en-IN" sz="1900" b="1" dirty="0">
                <a:latin typeface="Bookman Old Style" panose="02050604050505020204" pitchFamily="18" charset="0"/>
              </a:rPr>
              <a:t>Any capital asset created by a company prior to 22/01/2021, shall within a period of 180 days from 22/01/2021 comply with the aforementioned requirement, which may be extended by a further period of not more than 90 days with the approval of the Board based on reasonable justification.</a:t>
            </a:r>
          </a:p>
          <a:p>
            <a:pPr marL="0" indent="0">
              <a:buNone/>
            </a:pPr>
            <a:endParaRPr lang="en-IN" b="1" dirty="0"/>
          </a:p>
        </p:txBody>
      </p:sp>
      <p:sp>
        <p:nvSpPr>
          <p:cNvPr id="5" name="Slide Number Placeholder 4">
            <a:extLst>
              <a:ext uri="{FF2B5EF4-FFF2-40B4-BE49-F238E27FC236}">
                <a16:creationId xmlns:a16="http://schemas.microsoft.com/office/drawing/2014/main" id="{148AC618-6B02-48E7-8AC6-88A12797208C}"/>
              </a:ext>
            </a:extLst>
          </p:cNvPr>
          <p:cNvSpPr>
            <a:spLocks noGrp="1"/>
          </p:cNvSpPr>
          <p:nvPr>
            <p:ph type="sldNum" sz="quarter" idx="12"/>
          </p:nvPr>
        </p:nvSpPr>
        <p:spPr/>
        <p:txBody>
          <a:bodyPr/>
          <a:lstStyle/>
          <a:p>
            <a:fld id="{AFED8853-3F4D-4B96-8750-A2336DEAB0C5}" type="slidenum">
              <a:rPr lang="en-IN" smtClean="0"/>
              <a:t>20</a:t>
            </a:fld>
            <a:endParaRPr lang="en-IN"/>
          </a:p>
        </p:txBody>
      </p:sp>
    </p:spTree>
    <p:extLst>
      <p:ext uri="{BB962C8B-B14F-4D97-AF65-F5344CB8AC3E}">
        <p14:creationId xmlns:p14="http://schemas.microsoft.com/office/powerpoint/2010/main" val="375934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750A7-BAD3-4D9F-981E-2B1B96F47620}"/>
              </a:ext>
            </a:extLst>
          </p:cNvPr>
          <p:cNvSpPr>
            <a:spLocks noGrp="1"/>
          </p:cNvSpPr>
          <p:nvPr>
            <p:ph type="title"/>
          </p:nvPr>
        </p:nvSpPr>
        <p:spPr/>
        <p:txBody>
          <a:bodyPr>
            <a:normAutofit/>
          </a:bodyPr>
          <a:lstStyle/>
          <a:p>
            <a:pPr algn="ctr"/>
            <a:r>
              <a:rPr lang="en-US" sz="4400" u="sng" dirty="0"/>
              <a:t>Annual Report on CSR Activities</a:t>
            </a:r>
            <a:endParaRPr lang="en-IN" sz="4400" u="sng" dirty="0"/>
          </a:p>
        </p:txBody>
      </p:sp>
      <p:sp>
        <p:nvSpPr>
          <p:cNvPr id="3" name="Content Placeholder 2">
            <a:extLst>
              <a:ext uri="{FF2B5EF4-FFF2-40B4-BE49-F238E27FC236}">
                <a16:creationId xmlns:a16="http://schemas.microsoft.com/office/drawing/2014/main" id="{A98C9F30-8E84-412C-B3A6-F2996212AB69}"/>
              </a:ext>
            </a:extLst>
          </p:cNvPr>
          <p:cNvSpPr>
            <a:spLocks noGrp="1"/>
          </p:cNvSpPr>
          <p:nvPr>
            <p:ph idx="1"/>
          </p:nvPr>
        </p:nvSpPr>
        <p:spPr>
          <a:xfrm>
            <a:off x="2589212" y="1645920"/>
            <a:ext cx="8915400" cy="4917440"/>
          </a:xfrm>
        </p:spPr>
        <p:txBody>
          <a:bodyPr>
            <a:normAutofit fontScale="85000" lnSpcReduction="20000"/>
          </a:bodyPr>
          <a:lstStyle/>
          <a:p>
            <a:pPr lvl="0" algn="just"/>
            <a:r>
              <a:rPr lang="en-US" sz="2400" b="1" u="sng" dirty="0">
                <a:latin typeface="Bookman Old Style" panose="02050604050505020204" pitchFamily="18" charset="0"/>
                <a:cs typeface="Times New Roman" pitchFamily="18" charset="0"/>
              </a:rPr>
              <a:t>Insertion of new format of Annexure for CSR Reporting</a:t>
            </a:r>
            <a:endParaRPr lang="en-US" sz="2400" dirty="0">
              <a:latin typeface="Bookman Old Style" panose="02050604050505020204" pitchFamily="18" charset="0"/>
              <a:cs typeface="Times New Roman" pitchFamily="18" charset="0"/>
            </a:endParaRPr>
          </a:p>
          <a:p>
            <a:pPr algn="just">
              <a:buNone/>
            </a:pPr>
            <a:r>
              <a:rPr lang="en-US" sz="2400" dirty="0">
                <a:latin typeface="Bookman Old Style" panose="02050604050505020204" pitchFamily="18" charset="0"/>
                <a:cs typeface="Times New Roman" pitchFamily="18" charset="0"/>
              </a:rPr>
              <a:t>    The Board's Report of a company shall include an annual report on CSR containing particulars specified in </a:t>
            </a:r>
            <a:r>
              <a:rPr lang="en-US" sz="2400" b="1" dirty="0">
                <a:latin typeface="Bookman Old Style" panose="02050604050505020204" pitchFamily="18" charset="0"/>
                <a:cs typeface="Times New Roman" pitchFamily="18" charset="0"/>
              </a:rPr>
              <a:t>Annexure I</a:t>
            </a:r>
            <a:r>
              <a:rPr lang="en-US" sz="2400" dirty="0">
                <a:latin typeface="Bookman Old Style" panose="02050604050505020204" pitchFamily="18" charset="0"/>
                <a:cs typeface="Times New Roman" pitchFamily="18" charset="0"/>
              </a:rPr>
              <a:t> (where Financial Year commenced prior to 1</a:t>
            </a:r>
            <a:r>
              <a:rPr lang="en-US" sz="2400" baseline="30000" dirty="0">
                <a:latin typeface="Bookman Old Style" panose="02050604050505020204" pitchFamily="18" charset="0"/>
                <a:cs typeface="Times New Roman" pitchFamily="18" charset="0"/>
              </a:rPr>
              <a:t>st</a:t>
            </a:r>
            <a:r>
              <a:rPr lang="en-US" sz="2400" dirty="0">
                <a:latin typeface="Bookman Old Style" panose="02050604050505020204" pitchFamily="18" charset="0"/>
                <a:cs typeface="Times New Roman" pitchFamily="18" charset="0"/>
              </a:rPr>
              <a:t> April, 2020) or </a:t>
            </a:r>
            <a:r>
              <a:rPr lang="en-US" sz="2400" b="1" dirty="0">
                <a:latin typeface="Bookman Old Style" panose="02050604050505020204" pitchFamily="18" charset="0"/>
                <a:cs typeface="Times New Roman" pitchFamily="18" charset="0"/>
              </a:rPr>
              <a:t>Annexure II</a:t>
            </a:r>
            <a:r>
              <a:rPr lang="en-US" sz="2400" dirty="0">
                <a:latin typeface="Bookman Old Style" panose="02050604050505020204" pitchFamily="18" charset="0"/>
                <a:cs typeface="Times New Roman" pitchFamily="18" charset="0"/>
              </a:rPr>
              <a:t> (where Financial Year commenced on or after to 1</a:t>
            </a:r>
            <a:r>
              <a:rPr lang="en-US" sz="2400" baseline="30000" dirty="0">
                <a:latin typeface="Bookman Old Style" panose="02050604050505020204" pitchFamily="18" charset="0"/>
                <a:cs typeface="Times New Roman" pitchFamily="18" charset="0"/>
              </a:rPr>
              <a:t>st</a:t>
            </a:r>
            <a:r>
              <a:rPr lang="en-US" sz="2400" dirty="0">
                <a:latin typeface="Bookman Old Style" panose="02050604050505020204" pitchFamily="18" charset="0"/>
                <a:cs typeface="Times New Roman" pitchFamily="18" charset="0"/>
              </a:rPr>
              <a:t> April, 2020), as applicable.</a:t>
            </a:r>
          </a:p>
          <a:p>
            <a:pPr algn="just"/>
            <a:r>
              <a:rPr lang="en-IN" sz="2400" dirty="0">
                <a:latin typeface="Bookman Old Style" panose="02050604050505020204" pitchFamily="18" charset="0"/>
              </a:rPr>
              <a:t>Annexure II mandates additional disclosure w.r.t</a:t>
            </a:r>
          </a:p>
          <a:p>
            <a:pPr algn="just">
              <a:buFont typeface="Wingdings" panose="05000000000000000000" pitchFamily="2" charset="2"/>
              <a:buChar char="§"/>
            </a:pPr>
            <a:r>
              <a:rPr lang="en-IN" sz="2400" dirty="0">
                <a:latin typeface="Bookman Old Style" panose="02050604050505020204" pitchFamily="18" charset="0"/>
              </a:rPr>
              <a:t>Impact Assessment</a:t>
            </a:r>
          </a:p>
          <a:p>
            <a:pPr algn="just">
              <a:buFont typeface="Wingdings" panose="05000000000000000000" pitchFamily="2" charset="2"/>
              <a:buChar char="§"/>
            </a:pPr>
            <a:r>
              <a:rPr lang="en-IN" sz="2400" dirty="0">
                <a:latin typeface="Bookman Old Style" panose="02050604050505020204" pitchFamily="18" charset="0"/>
              </a:rPr>
              <a:t>Amount available for setoff</a:t>
            </a:r>
          </a:p>
          <a:p>
            <a:pPr algn="just">
              <a:buFont typeface="Wingdings" panose="05000000000000000000" pitchFamily="2" charset="2"/>
              <a:buChar char="§"/>
            </a:pPr>
            <a:r>
              <a:rPr lang="en-IN" sz="2400" dirty="0">
                <a:latin typeface="Bookman Old Style" panose="02050604050505020204" pitchFamily="18" charset="0"/>
              </a:rPr>
              <a:t>Overheads</a:t>
            </a:r>
          </a:p>
          <a:p>
            <a:pPr algn="just">
              <a:buFont typeface="Wingdings" panose="05000000000000000000" pitchFamily="2" charset="2"/>
              <a:buChar char="§"/>
            </a:pPr>
            <a:r>
              <a:rPr lang="en-IN" sz="2400" dirty="0">
                <a:latin typeface="Bookman Old Style" panose="02050604050505020204" pitchFamily="18" charset="0"/>
              </a:rPr>
              <a:t>CSR amount spent on ongoing projects</a:t>
            </a:r>
          </a:p>
          <a:p>
            <a:pPr algn="just">
              <a:buFont typeface="Wingdings" panose="05000000000000000000" pitchFamily="2" charset="2"/>
              <a:buChar char="§"/>
            </a:pPr>
            <a:r>
              <a:rPr lang="en-IN" sz="2400" dirty="0">
                <a:latin typeface="Bookman Old Style" panose="02050604050505020204" pitchFamily="18" charset="0"/>
              </a:rPr>
              <a:t>Unspent amount against ongoing projects</a:t>
            </a:r>
          </a:p>
          <a:p>
            <a:pPr algn="just">
              <a:buFont typeface="Wingdings" panose="05000000000000000000" pitchFamily="2" charset="2"/>
              <a:buChar char="§"/>
            </a:pPr>
            <a:r>
              <a:rPr lang="en-IN" sz="2400" dirty="0">
                <a:latin typeface="Bookman Old Style" panose="02050604050505020204" pitchFamily="18" charset="0"/>
              </a:rPr>
              <a:t>Details regarding capital assets</a:t>
            </a:r>
          </a:p>
          <a:p>
            <a:pPr algn="just"/>
            <a:r>
              <a:rPr lang="en-IN" sz="2400" dirty="0">
                <a:latin typeface="Bookman Old Style" panose="02050604050505020204" pitchFamily="18" charset="0"/>
              </a:rPr>
              <a:t>However, for Financial Year 2019-20, Old Annual Report on CSR Activities will continue.</a:t>
            </a:r>
          </a:p>
          <a:p>
            <a:pPr marL="0" indent="0">
              <a:buNone/>
            </a:pPr>
            <a:endParaRPr lang="en-IN" dirty="0"/>
          </a:p>
        </p:txBody>
      </p:sp>
      <p:sp>
        <p:nvSpPr>
          <p:cNvPr id="5" name="Slide Number Placeholder 4">
            <a:extLst>
              <a:ext uri="{FF2B5EF4-FFF2-40B4-BE49-F238E27FC236}">
                <a16:creationId xmlns:a16="http://schemas.microsoft.com/office/drawing/2014/main" id="{5D0CBB11-C00D-45A3-B626-433344464248}"/>
              </a:ext>
            </a:extLst>
          </p:cNvPr>
          <p:cNvSpPr>
            <a:spLocks noGrp="1"/>
          </p:cNvSpPr>
          <p:nvPr>
            <p:ph type="sldNum" sz="quarter" idx="12"/>
          </p:nvPr>
        </p:nvSpPr>
        <p:spPr/>
        <p:txBody>
          <a:bodyPr/>
          <a:lstStyle/>
          <a:p>
            <a:fld id="{AFED8853-3F4D-4B96-8750-A2336DEAB0C5}" type="slidenum">
              <a:rPr lang="en-IN" smtClean="0"/>
              <a:t>21</a:t>
            </a:fld>
            <a:endParaRPr lang="en-IN"/>
          </a:p>
        </p:txBody>
      </p:sp>
    </p:spTree>
    <p:extLst>
      <p:ext uri="{BB962C8B-B14F-4D97-AF65-F5344CB8AC3E}">
        <p14:creationId xmlns:p14="http://schemas.microsoft.com/office/powerpoint/2010/main" val="2433346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6E01D-2FCE-4878-B440-7C8BD54E9E46}"/>
              </a:ext>
            </a:extLst>
          </p:cNvPr>
          <p:cNvSpPr>
            <a:spLocks noGrp="1"/>
          </p:cNvSpPr>
          <p:nvPr>
            <p:ph type="title"/>
          </p:nvPr>
        </p:nvSpPr>
        <p:spPr/>
        <p:txBody>
          <a:bodyPr>
            <a:normAutofit fontScale="90000"/>
          </a:bodyPr>
          <a:lstStyle/>
          <a:p>
            <a:pPr algn="ctr"/>
            <a:r>
              <a:rPr lang="en-US" sz="4400" dirty="0"/>
              <a:t>Website Disclosures – Display of </a:t>
            </a:r>
            <a:r>
              <a:rPr lang="en-US" sz="4400" u="sng" dirty="0"/>
              <a:t>CSR activities on website</a:t>
            </a:r>
            <a:endParaRPr lang="en-IN" sz="4400" u="sng" dirty="0"/>
          </a:p>
        </p:txBody>
      </p:sp>
      <p:sp>
        <p:nvSpPr>
          <p:cNvPr id="3" name="Content Placeholder 2">
            <a:extLst>
              <a:ext uri="{FF2B5EF4-FFF2-40B4-BE49-F238E27FC236}">
                <a16:creationId xmlns:a16="http://schemas.microsoft.com/office/drawing/2014/main" id="{A7EA1732-2D5E-4FCE-95CB-65A7DF7C9685}"/>
              </a:ext>
            </a:extLst>
          </p:cNvPr>
          <p:cNvSpPr>
            <a:spLocks noGrp="1"/>
          </p:cNvSpPr>
          <p:nvPr>
            <p:ph idx="1"/>
          </p:nvPr>
        </p:nvSpPr>
        <p:spPr>
          <a:xfrm>
            <a:off x="2589212" y="2600960"/>
            <a:ext cx="8915400" cy="3901440"/>
          </a:xfrm>
        </p:spPr>
        <p:txBody>
          <a:bodyPr>
            <a:normAutofit/>
          </a:bodyPr>
          <a:lstStyle/>
          <a:p>
            <a:pPr algn="just"/>
            <a:r>
              <a:rPr lang="en-US" sz="3200" dirty="0"/>
              <a:t>The Board of the company shall mandatorily disclose on its website for </a:t>
            </a:r>
            <a:r>
              <a:rPr lang="en-US" sz="3200" u="sng" dirty="0"/>
              <a:t>public access</a:t>
            </a:r>
            <a:r>
              <a:rPr lang="en-US" sz="3200" dirty="0"/>
              <a:t>:</a:t>
            </a:r>
          </a:p>
          <a:p>
            <a:pPr algn="just">
              <a:buFont typeface="Wingdings" panose="05000000000000000000" pitchFamily="2" charset="2"/>
              <a:buChar char="Ø"/>
            </a:pPr>
            <a:r>
              <a:rPr lang="en-US" sz="3200" dirty="0"/>
              <a:t>The Composition of CSR Committee</a:t>
            </a:r>
          </a:p>
          <a:p>
            <a:pPr algn="just">
              <a:buFont typeface="Wingdings" panose="05000000000000000000" pitchFamily="2" charset="2"/>
              <a:buChar char="Ø"/>
            </a:pPr>
            <a:r>
              <a:rPr lang="en-US" sz="3200" dirty="0"/>
              <a:t>CSR Policy</a:t>
            </a:r>
          </a:p>
          <a:p>
            <a:pPr algn="just">
              <a:buFont typeface="Wingdings" panose="05000000000000000000" pitchFamily="2" charset="2"/>
              <a:buChar char="Ø"/>
            </a:pPr>
            <a:r>
              <a:rPr lang="en-US" sz="3200" dirty="0"/>
              <a:t>Projects approved by the Board</a:t>
            </a:r>
            <a:endParaRPr lang="en-IN" sz="3200" dirty="0"/>
          </a:p>
        </p:txBody>
      </p:sp>
      <p:sp>
        <p:nvSpPr>
          <p:cNvPr id="5" name="Slide Number Placeholder 4">
            <a:extLst>
              <a:ext uri="{FF2B5EF4-FFF2-40B4-BE49-F238E27FC236}">
                <a16:creationId xmlns:a16="http://schemas.microsoft.com/office/drawing/2014/main" id="{04EFFBEB-2305-47C1-8952-7BF8F42D3ED0}"/>
              </a:ext>
            </a:extLst>
          </p:cNvPr>
          <p:cNvSpPr>
            <a:spLocks noGrp="1"/>
          </p:cNvSpPr>
          <p:nvPr>
            <p:ph type="sldNum" sz="quarter" idx="12"/>
          </p:nvPr>
        </p:nvSpPr>
        <p:spPr/>
        <p:txBody>
          <a:bodyPr/>
          <a:lstStyle/>
          <a:p>
            <a:fld id="{AFED8853-3F4D-4B96-8750-A2336DEAB0C5}" type="slidenum">
              <a:rPr lang="en-IN" smtClean="0"/>
              <a:t>22</a:t>
            </a:fld>
            <a:endParaRPr lang="en-IN"/>
          </a:p>
        </p:txBody>
      </p:sp>
    </p:spTree>
    <p:extLst>
      <p:ext uri="{BB962C8B-B14F-4D97-AF65-F5344CB8AC3E}">
        <p14:creationId xmlns:p14="http://schemas.microsoft.com/office/powerpoint/2010/main" val="2949665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67B72-4672-429C-8970-70F6AB04DB57}"/>
              </a:ext>
            </a:extLst>
          </p:cNvPr>
          <p:cNvSpPr>
            <a:spLocks noGrp="1"/>
          </p:cNvSpPr>
          <p:nvPr>
            <p:ph type="title"/>
          </p:nvPr>
        </p:nvSpPr>
        <p:spPr/>
        <p:txBody>
          <a:bodyPr>
            <a:normAutofit/>
          </a:bodyPr>
          <a:lstStyle/>
          <a:p>
            <a:pPr algn="ctr"/>
            <a:r>
              <a:rPr lang="en-US" sz="4400" u="sng" dirty="0"/>
              <a:t>National Unspent CSR Fund</a:t>
            </a:r>
            <a:endParaRPr lang="en-IN" sz="4400" u="sng" dirty="0"/>
          </a:p>
        </p:txBody>
      </p:sp>
      <p:sp>
        <p:nvSpPr>
          <p:cNvPr id="3" name="Content Placeholder 2">
            <a:extLst>
              <a:ext uri="{FF2B5EF4-FFF2-40B4-BE49-F238E27FC236}">
                <a16:creationId xmlns:a16="http://schemas.microsoft.com/office/drawing/2014/main" id="{EFA79072-BAEC-4C94-BE68-64EC4355AB10}"/>
              </a:ext>
            </a:extLst>
          </p:cNvPr>
          <p:cNvSpPr>
            <a:spLocks noGrp="1"/>
          </p:cNvSpPr>
          <p:nvPr>
            <p:ph idx="1"/>
          </p:nvPr>
        </p:nvSpPr>
        <p:spPr>
          <a:xfrm>
            <a:off x="2589212" y="1706880"/>
            <a:ext cx="8915400" cy="4886960"/>
          </a:xfrm>
        </p:spPr>
        <p:txBody>
          <a:bodyPr>
            <a:normAutofit fontScale="92500"/>
          </a:bodyPr>
          <a:lstStyle/>
          <a:p>
            <a:pPr algn="just"/>
            <a:r>
              <a:rPr lang="en-US" sz="2400" dirty="0"/>
              <a:t>Central Government shall establish the “National Unspent CSR Fund” for the purpose of transferring the unspent CSR amount which shall be used for activities listed in Schedule VII.</a:t>
            </a:r>
          </a:p>
          <a:p>
            <a:pPr algn="just"/>
            <a:r>
              <a:rPr lang="en-US" sz="2400" dirty="0"/>
              <a:t>Until such fund is created, the unspent CSR amount shall be transferred by company to any fund as specified in Schedule VII.</a:t>
            </a:r>
          </a:p>
          <a:p>
            <a:pPr algn="just"/>
            <a:r>
              <a:rPr lang="en-US" sz="2400" dirty="0"/>
              <a:t>Following are the funds specified in Schedule VII:</a:t>
            </a:r>
          </a:p>
          <a:p>
            <a:pPr algn="just">
              <a:buFont typeface="Wingdings" panose="05000000000000000000" pitchFamily="2" charset="2"/>
              <a:buChar char="Ø"/>
            </a:pPr>
            <a:r>
              <a:rPr lang="en-US" sz="2400" dirty="0"/>
              <a:t>Prime Minister’s National Relief Fund</a:t>
            </a:r>
          </a:p>
          <a:p>
            <a:pPr algn="just">
              <a:buFont typeface="Wingdings" panose="05000000000000000000" pitchFamily="2" charset="2"/>
              <a:buChar char="Ø"/>
            </a:pPr>
            <a:r>
              <a:rPr lang="en-US" sz="2400" dirty="0"/>
              <a:t>PM Cares Fund (Prime Minister’s Citizen Assistance and Relief in Emergency Situation Fund)</a:t>
            </a:r>
          </a:p>
          <a:p>
            <a:pPr algn="just">
              <a:buFont typeface="Wingdings" panose="05000000000000000000" pitchFamily="2" charset="2"/>
              <a:buChar char="Ø"/>
            </a:pPr>
            <a:r>
              <a:rPr lang="en-US" sz="2400" dirty="0" err="1"/>
              <a:t>Swach</a:t>
            </a:r>
            <a:r>
              <a:rPr lang="en-US" sz="2400" dirty="0"/>
              <a:t> Bharat </a:t>
            </a:r>
            <a:r>
              <a:rPr lang="en-US" sz="2400" dirty="0" err="1"/>
              <a:t>Kosh</a:t>
            </a:r>
            <a:endParaRPr lang="en-US" sz="2400" dirty="0"/>
          </a:p>
          <a:p>
            <a:pPr algn="just">
              <a:buFont typeface="Wingdings" panose="05000000000000000000" pitchFamily="2" charset="2"/>
              <a:buChar char="Ø"/>
            </a:pPr>
            <a:r>
              <a:rPr lang="en-US" sz="2400" dirty="0"/>
              <a:t>Clean Ganga Fund</a:t>
            </a:r>
            <a:endParaRPr lang="en-IN" sz="2400" dirty="0"/>
          </a:p>
        </p:txBody>
      </p:sp>
      <p:sp>
        <p:nvSpPr>
          <p:cNvPr id="5" name="Slide Number Placeholder 4">
            <a:extLst>
              <a:ext uri="{FF2B5EF4-FFF2-40B4-BE49-F238E27FC236}">
                <a16:creationId xmlns:a16="http://schemas.microsoft.com/office/drawing/2014/main" id="{65E803FB-6694-4222-ADD2-08421F181D4C}"/>
              </a:ext>
            </a:extLst>
          </p:cNvPr>
          <p:cNvSpPr>
            <a:spLocks noGrp="1"/>
          </p:cNvSpPr>
          <p:nvPr>
            <p:ph type="sldNum" sz="quarter" idx="12"/>
          </p:nvPr>
        </p:nvSpPr>
        <p:spPr/>
        <p:txBody>
          <a:bodyPr/>
          <a:lstStyle/>
          <a:p>
            <a:fld id="{AFED8853-3F4D-4B96-8750-A2336DEAB0C5}" type="slidenum">
              <a:rPr lang="en-IN" smtClean="0"/>
              <a:t>23</a:t>
            </a:fld>
            <a:endParaRPr lang="en-IN"/>
          </a:p>
        </p:txBody>
      </p:sp>
    </p:spTree>
    <p:extLst>
      <p:ext uri="{BB962C8B-B14F-4D97-AF65-F5344CB8AC3E}">
        <p14:creationId xmlns:p14="http://schemas.microsoft.com/office/powerpoint/2010/main" val="1127381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43EFD-0D2B-406F-A43B-22F4F94116AB}"/>
              </a:ext>
            </a:extLst>
          </p:cNvPr>
          <p:cNvSpPr>
            <a:spLocks noGrp="1"/>
          </p:cNvSpPr>
          <p:nvPr>
            <p:ph type="title"/>
          </p:nvPr>
        </p:nvSpPr>
        <p:spPr/>
        <p:txBody>
          <a:bodyPr>
            <a:normAutofit/>
          </a:bodyPr>
          <a:lstStyle/>
          <a:p>
            <a:pPr algn="ctr"/>
            <a:r>
              <a:rPr lang="en-US" sz="4400" dirty="0">
                <a:solidFill>
                  <a:schemeClr val="tx1"/>
                </a:solidFill>
              </a:rPr>
              <a:t>Change in CSR Regime</a:t>
            </a:r>
          </a:p>
        </p:txBody>
      </p:sp>
      <p:sp>
        <p:nvSpPr>
          <p:cNvPr id="3" name="Content Placeholder 2">
            <a:extLst>
              <a:ext uri="{FF2B5EF4-FFF2-40B4-BE49-F238E27FC236}">
                <a16:creationId xmlns:a16="http://schemas.microsoft.com/office/drawing/2014/main" id="{6AC09ECA-CF46-4C60-8FD9-F6FAD8270574}"/>
              </a:ext>
            </a:extLst>
          </p:cNvPr>
          <p:cNvSpPr>
            <a:spLocks noGrp="1"/>
          </p:cNvSpPr>
          <p:nvPr>
            <p:ph idx="1"/>
          </p:nvPr>
        </p:nvSpPr>
        <p:spPr>
          <a:xfrm>
            <a:off x="2265680" y="1752600"/>
            <a:ext cx="9238931" cy="4247216"/>
          </a:xfrm>
        </p:spPr>
        <p:txBody>
          <a:bodyPr/>
          <a:lstStyle/>
          <a:p>
            <a:pPr marL="0" indent="0">
              <a:buNone/>
            </a:pPr>
            <a:r>
              <a:rPr lang="en-US" dirty="0"/>
              <a:t>.</a:t>
            </a:r>
          </a:p>
        </p:txBody>
      </p:sp>
      <p:sp>
        <p:nvSpPr>
          <p:cNvPr id="4" name="Rectangle: Rounded Corners 3">
            <a:extLst>
              <a:ext uri="{FF2B5EF4-FFF2-40B4-BE49-F238E27FC236}">
                <a16:creationId xmlns:a16="http://schemas.microsoft.com/office/drawing/2014/main" id="{04F71133-34FA-4E53-88DA-1BE8793D0616}"/>
              </a:ext>
            </a:extLst>
          </p:cNvPr>
          <p:cNvSpPr/>
          <p:nvPr/>
        </p:nvSpPr>
        <p:spPr>
          <a:xfrm>
            <a:off x="2741405" y="2505878"/>
            <a:ext cx="2493433" cy="1629242"/>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a:latin typeface="Bookman Old Style" panose="02050604050505020204" pitchFamily="18" charset="0"/>
              </a:rPr>
              <a:t>Comply or Explain</a:t>
            </a:r>
          </a:p>
        </p:txBody>
      </p:sp>
      <p:sp>
        <p:nvSpPr>
          <p:cNvPr id="5" name="Rectangle: Rounded Corners 4">
            <a:extLst>
              <a:ext uri="{FF2B5EF4-FFF2-40B4-BE49-F238E27FC236}">
                <a16:creationId xmlns:a16="http://schemas.microsoft.com/office/drawing/2014/main" id="{17F938E0-25C7-4A7C-A0E4-752772574F34}"/>
              </a:ext>
            </a:extLst>
          </p:cNvPr>
          <p:cNvSpPr/>
          <p:nvPr/>
        </p:nvSpPr>
        <p:spPr>
          <a:xfrm>
            <a:off x="7788806" y="2505878"/>
            <a:ext cx="2645832" cy="1629242"/>
          </a:xfrm>
          <a:prstGeom prst="roundRect">
            <a:avLst/>
          </a:prstGeom>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latin typeface="Bookman Old Style" panose="02050604050505020204" pitchFamily="18" charset="0"/>
              </a:rPr>
              <a:t>Comply or Transfer</a:t>
            </a:r>
          </a:p>
        </p:txBody>
      </p:sp>
      <p:sp>
        <p:nvSpPr>
          <p:cNvPr id="6" name="Arrow: Right 5">
            <a:extLst>
              <a:ext uri="{FF2B5EF4-FFF2-40B4-BE49-F238E27FC236}">
                <a16:creationId xmlns:a16="http://schemas.microsoft.com/office/drawing/2014/main" id="{399FA163-28B7-4121-8C54-ED00B4C0F816}"/>
              </a:ext>
            </a:extLst>
          </p:cNvPr>
          <p:cNvSpPr/>
          <p:nvPr/>
        </p:nvSpPr>
        <p:spPr>
          <a:xfrm>
            <a:off x="5888568" y="3015699"/>
            <a:ext cx="13716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Slide Number Placeholder 7">
            <a:extLst>
              <a:ext uri="{FF2B5EF4-FFF2-40B4-BE49-F238E27FC236}">
                <a16:creationId xmlns:a16="http://schemas.microsoft.com/office/drawing/2014/main" id="{7CD612E1-A3F3-4D1D-9658-BD634637B571}"/>
              </a:ext>
            </a:extLst>
          </p:cNvPr>
          <p:cNvSpPr>
            <a:spLocks noGrp="1"/>
          </p:cNvSpPr>
          <p:nvPr>
            <p:ph type="sldNum" sz="quarter" idx="12"/>
          </p:nvPr>
        </p:nvSpPr>
        <p:spPr/>
        <p:txBody>
          <a:bodyPr/>
          <a:lstStyle/>
          <a:p>
            <a:fld id="{AFED8853-3F4D-4B96-8750-A2336DEAB0C5}" type="slidenum">
              <a:rPr lang="en-IN" smtClean="0"/>
              <a:t>24</a:t>
            </a:fld>
            <a:endParaRPr lang="en-IN"/>
          </a:p>
        </p:txBody>
      </p:sp>
    </p:spTree>
    <p:extLst>
      <p:ext uri="{BB962C8B-B14F-4D97-AF65-F5344CB8AC3E}">
        <p14:creationId xmlns:p14="http://schemas.microsoft.com/office/powerpoint/2010/main" val="4187077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B8D2F-5B1B-4278-B328-AEA8C81C4267}"/>
              </a:ext>
            </a:extLst>
          </p:cNvPr>
          <p:cNvSpPr>
            <a:spLocks noGrp="1"/>
          </p:cNvSpPr>
          <p:nvPr>
            <p:ph type="title"/>
          </p:nvPr>
        </p:nvSpPr>
        <p:spPr>
          <a:xfrm>
            <a:off x="1451579" y="804519"/>
            <a:ext cx="9603275" cy="1049235"/>
          </a:xfrm>
        </p:spPr>
        <p:txBody>
          <a:bodyPr>
            <a:normAutofit fontScale="90000"/>
          </a:bodyPr>
          <a:lstStyle/>
          <a:p>
            <a:pPr algn="ctr"/>
            <a:r>
              <a:rPr lang="en-US" sz="9600" b="1" i="1" dirty="0">
                <a:solidFill>
                  <a:srgbClr val="0070C0"/>
                </a:solidFill>
              </a:rPr>
              <a:t>THANK YOU</a:t>
            </a:r>
            <a:endParaRPr lang="en-IN" b="1" dirty="0"/>
          </a:p>
        </p:txBody>
      </p:sp>
      <p:sp>
        <p:nvSpPr>
          <p:cNvPr id="12" name="Content Placeholder 11">
            <a:extLst>
              <a:ext uri="{FF2B5EF4-FFF2-40B4-BE49-F238E27FC236}">
                <a16:creationId xmlns:a16="http://schemas.microsoft.com/office/drawing/2014/main" id="{E4E7D47F-30E4-4D5F-898C-C0DFCC9891B2}"/>
              </a:ext>
            </a:extLst>
          </p:cNvPr>
          <p:cNvSpPr>
            <a:spLocks noGrp="1"/>
          </p:cNvSpPr>
          <p:nvPr>
            <p:ph idx="1"/>
          </p:nvPr>
        </p:nvSpPr>
        <p:spPr>
          <a:xfrm>
            <a:off x="1451579" y="2438400"/>
            <a:ext cx="9603275" cy="4419600"/>
          </a:xfrm>
        </p:spPr>
        <p:txBody>
          <a:bodyPr>
            <a:normAutofit fontScale="55000" lnSpcReduction="20000"/>
          </a:bodyPr>
          <a:lstStyle/>
          <a:p>
            <a:pPr marL="0" indent="0" algn="ctr">
              <a:buNone/>
            </a:pPr>
            <a:br>
              <a:rPr lang="en-IN" sz="5500" i="1" dirty="0">
                <a:solidFill>
                  <a:srgbClr val="0070C0"/>
                </a:solidFill>
              </a:rPr>
            </a:br>
            <a:r>
              <a:rPr lang="en-IN" sz="7300" i="1" dirty="0">
                <a:solidFill>
                  <a:srgbClr val="0070C0"/>
                </a:solidFill>
              </a:rPr>
              <a:t>CS Sachin Khurana</a:t>
            </a:r>
          </a:p>
          <a:p>
            <a:pPr marL="0" indent="0" algn="ctr">
              <a:buNone/>
            </a:pPr>
            <a:r>
              <a:rPr lang="en-IN" sz="7300" i="1" dirty="0">
                <a:solidFill>
                  <a:srgbClr val="0070C0"/>
                </a:solidFill>
              </a:rPr>
              <a:t>FCS, LL.B., M.COM</a:t>
            </a:r>
            <a:br>
              <a:rPr lang="en-IN" sz="7300" i="1" dirty="0">
                <a:solidFill>
                  <a:srgbClr val="0070C0"/>
                </a:solidFill>
              </a:rPr>
            </a:br>
            <a:r>
              <a:rPr lang="en-IN" sz="7300" i="1" dirty="0">
                <a:solidFill>
                  <a:srgbClr val="0070C0"/>
                </a:solidFill>
              </a:rPr>
              <a:t>Practicing Company Secretary</a:t>
            </a:r>
            <a:br>
              <a:rPr lang="en-IN" sz="7300" i="1" dirty="0">
                <a:solidFill>
                  <a:srgbClr val="0070C0"/>
                </a:solidFill>
              </a:rPr>
            </a:br>
            <a:r>
              <a:rPr lang="en-IN" sz="7300" i="1" dirty="0">
                <a:solidFill>
                  <a:srgbClr val="0070C0"/>
                </a:solidFill>
              </a:rPr>
              <a:t>+91- 9540407575 </a:t>
            </a:r>
            <a:br>
              <a:rPr lang="en-IN" sz="7300" i="1" dirty="0">
                <a:solidFill>
                  <a:srgbClr val="0070C0"/>
                </a:solidFill>
              </a:rPr>
            </a:br>
            <a:r>
              <a:rPr lang="en-IN" sz="7300" i="1" dirty="0">
                <a:solidFill>
                  <a:srgbClr val="0070C0"/>
                </a:solidFill>
              </a:rPr>
              <a:t>sachinkhuranacs@gmail.com</a:t>
            </a:r>
          </a:p>
          <a:p>
            <a:pPr marL="0" indent="0" algn="ctr">
              <a:buNone/>
            </a:pPr>
            <a:br>
              <a:rPr lang="en-US" sz="15000" i="1" dirty="0">
                <a:solidFill>
                  <a:srgbClr val="0070C0"/>
                </a:solidFill>
              </a:rPr>
            </a:br>
            <a:endParaRPr lang="en-IN" sz="2500" i="1" dirty="0">
              <a:solidFill>
                <a:schemeClr val="accent1">
                  <a:lumMod val="60000"/>
                  <a:lumOff val="40000"/>
                </a:schemeClr>
              </a:solidFill>
            </a:endParaRPr>
          </a:p>
        </p:txBody>
      </p:sp>
    </p:spTree>
    <p:extLst>
      <p:ext uri="{BB962C8B-B14F-4D97-AF65-F5344CB8AC3E}">
        <p14:creationId xmlns:p14="http://schemas.microsoft.com/office/powerpoint/2010/main" val="300514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F053-8369-411C-A38D-EB537786DF95}"/>
              </a:ext>
            </a:extLst>
          </p:cNvPr>
          <p:cNvSpPr>
            <a:spLocks noGrp="1"/>
          </p:cNvSpPr>
          <p:nvPr>
            <p:ph type="title"/>
          </p:nvPr>
        </p:nvSpPr>
        <p:spPr/>
        <p:txBody>
          <a:bodyPr>
            <a:normAutofit/>
          </a:bodyPr>
          <a:lstStyle/>
          <a:p>
            <a:pPr algn="ctr"/>
            <a:r>
              <a:rPr lang="en-US" sz="4800" u="sng" dirty="0"/>
              <a:t>CSR Policy</a:t>
            </a:r>
            <a:endParaRPr lang="en-IN" sz="4800" u="sng" dirty="0"/>
          </a:p>
        </p:txBody>
      </p:sp>
      <p:sp>
        <p:nvSpPr>
          <p:cNvPr id="3" name="Content Placeholder 2">
            <a:extLst>
              <a:ext uri="{FF2B5EF4-FFF2-40B4-BE49-F238E27FC236}">
                <a16:creationId xmlns:a16="http://schemas.microsoft.com/office/drawing/2014/main" id="{F8AECC27-1EA7-414F-938B-B3087B2202EA}"/>
              </a:ext>
            </a:extLst>
          </p:cNvPr>
          <p:cNvSpPr>
            <a:spLocks noGrp="1"/>
          </p:cNvSpPr>
          <p:nvPr>
            <p:ph idx="1"/>
          </p:nvPr>
        </p:nvSpPr>
        <p:spPr>
          <a:xfrm>
            <a:off x="2589212" y="2133600"/>
            <a:ext cx="8915400" cy="4551680"/>
          </a:xfrm>
        </p:spPr>
        <p:txBody>
          <a:bodyPr>
            <a:normAutofit/>
          </a:bodyPr>
          <a:lstStyle/>
          <a:p>
            <a:pPr marL="0" indent="0">
              <a:buNone/>
            </a:pPr>
            <a:r>
              <a:rPr lang="en-IN" sz="2800" dirty="0"/>
              <a:t>Policy Includes:</a:t>
            </a:r>
          </a:p>
          <a:p>
            <a:pPr algn="just"/>
            <a:r>
              <a:rPr lang="en-IN" sz="2800" dirty="0"/>
              <a:t>A statement containing the approach and direction given by the Board of a company, taking into account the recommendations of its CSR Committee.</a:t>
            </a:r>
          </a:p>
          <a:p>
            <a:pPr algn="just"/>
            <a:r>
              <a:rPr lang="en-IN" sz="2800" dirty="0"/>
              <a:t>Guiding principles for selection, implementation and monitoring of activities.</a:t>
            </a:r>
          </a:p>
          <a:p>
            <a:r>
              <a:rPr lang="en-IN" sz="2800" dirty="0"/>
              <a:t>Formulation of the annual action plan.</a:t>
            </a:r>
            <a:endParaRPr lang="en-US" sz="2800" dirty="0"/>
          </a:p>
          <a:p>
            <a:endParaRPr lang="en-IN" dirty="0"/>
          </a:p>
        </p:txBody>
      </p:sp>
      <p:sp>
        <p:nvSpPr>
          <p:cNvPr id="5" name="Slide Number Placeholder 4">
            <a:extLst>
              <a:ext uri="{FF2B5EF4-FFF2-40B4-BE49-F238E27FC236}">
                <a16:creationId xmlns:a16="http://schemas.microsoft.com/office/drawing/2014/main" id="{8017D159-84D2-4157-8B1E-2280A9CDBB2F}"/>
              </a:ext>
            </a:extLst>
          </p:cNvPr>
          <p:cNvSpPr>
            <a:spLocks noGrp="1"/>
          </p:cNvSpPr>
          <p:nvPr>
            <p:ph type="sldNum" sz="quarter" idx="12"/>
          </p:nvPr>
        </p:nvSpPr>
        <p:spPr/>
        <p:txBody>
          <a:bodyPr/>
          <a:lstStyle/>
          <a:p>
            <a:fld id="{AFED8853-3F4D-4B96-8750-A2336DEAB0C5}" type="slidenum">
              <a:rPr lang="en-IN" smtClean="0"/>
              <a:t>3</a:t>
            </a:fld>
            <a:endParaRPr lang="en-IN"/>
          </a:p>
        </p:txBody>
      </p:sp>
    </p:spTree>
    <p:extLst>
      <p:ext uri="{BB962C8B-B14F-4D97-AF65-F5344CB8AC3E}">
        <p14:creationId xmlns:p14="http://schemas.microsoft.com/office/powerpoint/2010/main" val="4193706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1CE5-6D15-4D95-B72D-1B0E3B074C64}"/>
              </a:ext>
            </a:extLst>
          </p:cNvPr>
          <p:cNvSpPr>
            <a:spLocks noGrp="1"/>
          </p:cNvSpPr>
          <p:nvPr>
            <p:ph type="title"/>
          </p:nvPr>
        </p:nvSpPr>
        <p:spPr/>
        <p:txBody>
          <a:bodyPr>
            <a:normAutofit/>
          </a:bodyPr>
          <a:lstStyle/>
          <a:p>
            <a:pPr algn="ctr"/>
            <a:r>
              <a:rPr lang="en-US" sz="4800" u="sng" dirty="0"/>
              <a:t>Administrative Overhead</a:t>
            </a:r>
            <a:endParaRPr lang="en-IN" sz="4800" u="sng" dirty="0"/>
          </a:p>
        </p:txBody>
      </p:sp>
      <p:sp>
        <p:nvSpPr>
          <p:cNvPr id="3" name="Content Placeholder 2">
            <a:extLst>
              <a:ext uri="{FF2B5EF4-FFF2-40B4-BE49-F238E27FC236}">
                <a16:creationId xmlns:a16="http://schemas.microsoft.com/office/drawing/2014/main" id="{6E09A7A4-F676-4CD3-8396-DE998C4D662F}"/>
              </a:ext>
            </a:extLst>
          </p:cNvPr>
          <p:cNvSpPr>
            <a:spLocks noGrp="1"/>
          </p:cNvSpPr>
          <p:nvPr>
            <p:ph idx="1"/>
          </p:nvPr>
        </p:nvSpPr>
        <p:spPr/>
        <p:txBody>
          <a:bodyPr>
            <a:normAutofit fontScale="92500" lnSpcReduction="10000"/>
          </a:bodyPr>
          <a:lstStyle/>
          <a:p>
            <a:pPr lvl="0" algn="just"/>
            <a:r>
              <a:rPr lang="en-US" sz="3000" dirty="0">
                <a:latin typeface="Times New Roman" pitchFamily="18" charset="0"/>
                <a:cs typeface="Times New Roman" pitchFamily="18" charset="0"/>
              </a:rPr>
              <a:t>The expenses incurred by the company for ‘general management and administration’ of CSR functions in the company.</a:t>
            </a:r>
          </a:p>
          <a:p>
            <a:pPr lvl="0" algn="just"/>
            <a:r>
              <a:rPr lang="en-US" sz="3000" dirty="0">
                <a:latin typeface="Times New Roman" pitchFamily="18" charset="0"/>
                <a:cs typeface="Times New Roman" pitchFamily="18" charset="0"/>
              </a:rPr>
              <a:t>The expenses directly incurred for the designing, implementation, monitoring, and evaluation of a particular CSR project or program are excluded.</a:t>
            </a:r>
          </a:p>
          <a:p>
            <a:pPr marL="0" indent="0">
              <a:buNone/>
            </a:pPr>
            <a:endParaRPr lang="en-IN" dirty="0"/>
          </a:p>
          <a:p>
            <a:pPr marL="0" indent="0" algn="ctr">
              <a:buNone/>
            </a:pPr>
            <a:r>
              <a:rPr lang="en-IN" sz="2200" b="1" dirty="0"/>
              <a:t>Definition has been added to give effect to 5% capping of administrative overheads in terms of Rule 7(1).</a:t>
            </a:r>
          </a:p>
        </p:txBody>
      </p:sp>
      <p:sp>
        <p:nvSpPr>
          <p:cNvPr id="5" name="Slide Number Placeholder 4">
            <a:extLst>
              <a:ext uri="{FF2B5EF4-FFF2-40B4-BE49-F238E27FC236}">
                <a16:creationId xmlns:a16="http://schemas.microsoft.com/office/drawing/2014/main" id="{6A83982C-75D5-44DC-847B-2DC200333E1C}"/>
              </a:ext>
            </a:extLst>
          </p:cNvPr>
          <p:cNvSpPr>
            <a:spLocks noGrp="1"/>
          </p:cNvSpPr>
          <p:nvPr>
            <p:ph type="sldNum" sz="quarter" idx="12"/>
          </p:nvPr>
        </p:nvSpPr>
        <p:spPr/>
        <p:txBody>
          <a:bodyPr/>
          <a:lstStyle/>
          <a:p>
            <a:fld id="{AFED8853-3F4D-4B96-8750-A2336DEAB0C5}" type="slidenum">
              <a:rPr lang="en-IN" smtClean="0"/>
              <a:t>4</a:t>
            </a:fld>
            <a:endParaRPr lang="en-IN"/>
          </a:p>
        </p:txBody>
      </p:sp>
    </p:spTree>
    <p:extLst>
      <p:ext uri="{BB962C8B-B14F-4D97-AF65-F5344CB8AC3E}">
        <p14:creationId xmlns:p14="http://schemas.microsoft.com/office/powerpoint/2010/main" val="57654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28B92-50B0-46C6-972A-DDB79D0F8349}"/>
              </a:ext>
            </a:extLst>
          </p:cNvPr>
          <p:cNvSpPr>
            <a:spLocks noGrp="1"/>
          </p:cNvSpPr>
          <p:nvPr>
            <p:ph type="title"/>
          </p:nvPr>
        </p:nvSpPr>
        <p:spPr/>
        <p:txBody>
          <a:bodyPr>
            <a:normAutofit/>
          </a:bodyPr>
          <a:lstStyle/>
          <a:p>
            <a:pPr algn="ctr"/>
            <a:r>
              <a:rPr lang="en-US" sz="4800" u="sng" dirty="0"/>
              <a:t>CSR Committee</a:t>
            </a:r>
            <a:endParaRPr lang="en-IN" sz="4800" u="sng" dirty="0"/>
          </a:p>
        </p:txBody>
      </p:sp>
      <p:sp>
        <p:nvSpPr>
          <p:cNvPr id="3" name="Content Placeholder 2">
            <a:extLst>
              <a:ext uri="{FF2B5EF4-FFF2-40B4-BE49-F238E27FC236}">
                <a16:creationId xmlns:a16="http://schemas.microsoft.com/office/drawing/2014/main" id="{2129043D-ABE8-46C3-8509-38CD96BE851B}"/>
              </a:ext>
            </a:extLst>
          </p:cNvPr>
          <p:cNvSpPr>
            <a:spLocks noGrp="1"/>
          </p:cNvSpPr>
          <p:nvPr>
            <p:ph idx="1"/>
          </p:nvPr>
        </p:nvSpPr>
        <p:spPr/>
        <p:txBody>
          <a:bodyPr/>
          <a:lstStyle/>
          <a:p>
            <a:pPr algn="just"/>
            <a:r>
              <a:rPr lang="en-IN" sz="2800" dirty="0">
                <a:latin typeface="Bookman Old Style" panose="02050604050505020204" pitchFamily="18" charset="0"/>
              </a:rPr>
              <a:t>Constitution of CSR Committee is now optional, if the CSR obligation u/s 135(5) does not exceed Rs. 50 lakhs. </a:t>
            </a:r>
          </a:p>
          <a:p>
            <a:pPr algn="just"/>
            <a:r>
              <a:rPr lang="en-IN" sz="2800" dirty="0">
                <a:latin typeface="Bookman Old Style" panose="02050604050505020204" pitchFamily="18" charset="0"/>
              </a:rPr>
              <a:t>In such case, the functions of CSR Committee shall be discharged by the Board of Directors.</a:t>
            </a:r>
          </a:p>
          <a:p>
            <a:endParaRPr lang="en-IN" dirty="0"/>
          </a:p>
        </p:txBody>
      </p:sp>
      <p:sp>
        <p:nvSpPr>
          <p:cNvPr id="5" name="Slide Number Placeholder 4">
            <a:extLst>
              <a:ext uri="{FF2B5EF4-FFF2-40B4-BE49-F238E27FC236}">
                <a16:creationId xmlns:a16="http://schemas.microsoft.com/office/drawing/2014/main" id="{D2EEE86F-3664-4029-B1BE-4FA39A2F006C}"/>
              </a:ext>
            </a:extLst>
          </p:cNvPr>
          <p:cNvSpPr>
            <a:spLocks noGrp="1"/>
          </p:cNvSpPr>
          <p:nvPr>
            <p:ph type="sldNum" sz="quarter" idx="12"/>
          </p:nvPr>
        </p:nvSpPr>
        <p:spPr/>
        <p:txBody>
          <a:bodyPr/>
          <a:lstStyle/>
          <a:p>
            <a:fld id="{AFED8853-3F4D-4B96-8750-A2336DEAB0C5}" type="slidenum">
              <a:rPr lang="en-IN" smtClean="0"/>
              <a:t>5</a:t>
            </a:fld>
            <a:endParaRPr lang="en-IN"/>
          </a:p>
        </p:txBody>
      </p:sp>
    </p:spTree>
    <p:extLst>
      <p:ext uri="{BB962C8B-B14F-4D97-AF65-F5344CB8AC3E}">
        <p14:creationId xmlns:p14="http://schemas.microsoft.com/office/powerpoint/2010/main" val="267696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4039D-ED70-4AF9-9A23-DB52A93351AB}"/>
              </a:ext>
            </a:extLst>
          </p:cNvPr>
          <p:cNvSpPr>
            <a:spLocks noGrp="1"/>
          </p:cNvSpPr>
          <p:nvPr>
            <p:ph type="title"/>
          </p:nvPr>
        </p:nvSpPr>
        <p:spPr/>
        <p:txBody>
          <a:bodyPr>
            <a:normAutofit/>
          </a:bodyPr>
          <a:lstStyle/>
          <a:p>
            <a:pPr algn="ctr"/>
            <a:r>
              <a:rPr lang="en-US" sz="4400" u="sng" dirty="0"/>
              <a:t>On-Going Projects</a:t>
            </a:r>
            <a:endParaRPr lang="en-IN" sz="4400" u="sng" dirty="0"/>
          </a:p>
        </p:txBody>
      </p:sp>
      <p:sp>
        <p:nvSpPr>
          <p:cNvPr id="3" name="Content Placeholder 2">
            <a:extLst>
              <a:ext uri="{FF2B5EF4-FFF2-40B4-BE49-F238E27FC236}">
                <a16:creationId xmlns:a16="http://schemas.microsoft.com/office/drawing/2014/main" id="{1EA4B9DE-D4A0-4B12-A065-9327E243A6AC}"/>
              </a:ext>
            </a:extLst>
          </p:cNvPr>
          <p:cNvSpPr>
            <a:spLocks noGrp="1"/>
          </p:cNvSpPr>
          <p:nvPr>
            <p:ph idx="1"/>
          </p:nvPr>
        </p:nvSpPr>
        <p:spPr>
          <a:xfrm>
            <a:off x="2589212" y="2133600"/>
            <a:ext cx="8915400" cy="4257040"/>
          </a:xfrm>
        </p:spPr>
        <p:txBody>
          <a:bodyPr>
            <a:normAutofit fontScale="92500" lnSpcReduction="20000"/>
          </a:bodyPr>
          <a:lstStyle/>
          <a:p>
            <a:pPr lvl="0" algn="just"/>
            <a:r>
              <a:rPr lang="en-US" sz="2600" dirty="0">
                <a:latin typeface="Times New Roman" pitchFamily="18" charset="0"/>
                <a:cs typeface="Times New Roman" pitchFamily="18" charset="0"/>
              </a:rPr>
              <a:t>“Ongoing Project” means a multi-year project undertaken by a Company in fulfillment of its CSR obligation having timelines not exceeding 3 years excluding the financial year in which it was commenced, and shall include such project that was initially not approved as a multi-year project but whose duration has been extended beyond 1 year by the board based on </a:t>
            </a:r>
            <a:r>
              <a:rPr lang="en-US" sz="2600" u="sng" dirty="0">
                <a:latin typeface="Times New Roman" pitchFamily="18" charset="0"/>
                <a:cs typeface="Times New Roman" pitchFamily="18" charset="0"/>
              </a:rPr>
              <a:t>reasonable justification</a:t>
            </a:r>
            <a:r>
              <a:rPr lang="en-US" sz="2600" dirty="0">
                <a:latin typeface="Times New Roman" pitchFamily="18" charset="0"/>
                <a:cs typeface="Times New Roman" pitchFamily="18" charset="0"/>
              </a:rPr>
              <a:t>.</a:t>
            </a:r>
          </a:p>
          <a:p>
            <a:pPr lvl="0" algn="just"/>
            <a:r>
              <a:rPr lang="en-US" sz="2600" b="1" i="1" dirty="0">
                <a:latin typeface="Times New Roman" pitchFamily="18" charset="0"/>
                <a:cs typeface="Times New Roman" pitchFamily="18" charset="0"/>
              </a:rPr>
              <a:t>Ongoing project = Project already commenced + multi-year project whose duration is not less than one year but not exceeding 3 years.</a:t>
            </a:r>
            <a:endParaRPr lang="en-US" sz="2600" dirty="0">
              <a:latin typeface="Times New Roman" pitchFamily="18" charset="0"/>
              <a:cs typeface="Times New Roman" pitchFamily="18" charset="0"/>
            </a:endParaRPr>
          </a:p>
          <a:p>
            <a:pPr lvl="0" algn="just"/>
            <a:r>
              <a:rPr lang="en-US" sz="2600" dirty="0">
                <a:latin typeface="Times New Roman" pitchFamily="18" charset="0"/>
                <a:cs typeface="Times New Roman" pitchFamily="18" charset="0"/>
              </a:rPr>
              <a:t>Section 135(6) of the Act provides a separate treatment for unspent amount on CSR Activities engaged in </a:t>
            </a:r>
            <a:r>
              <a:rPr lang="en-US" sz="2600" b="1" u="sng" dirty="0">
                <a:latin typeface="Times New Roman" pitchFamily="18" charset="0"/>
                <a:cs typeface="Times New Roman" pitchFamily="18" charset="0"/>
              </a:rPr>
              <a:t>ongoing Projects</a:t>
            </a:r>
            <a:r>
              <a:rPr lang="en-US" sz="2600" dirty="0">
                <a:latin typeface="Times New Roman" pitchFamily="18" charset="0"/>
                <a:cs typeface="Times New Roman" pitchFamily="18" charset="0"/>
              </a:rPr>
              <a:t>.</a:t>
            </a:r>
          </a:p>
          <a:p>
            <a:pPr marL="0" indent="0">
              <a:buNone/>
            </a:pPr>
            <a:endParaRPr lang="en-IN" b="1" dirty="0"/>
          </a:p>
        </p:txBody>
      </p:sp>
      <p:sp>
        <p:nvSpPr>
          <p:cNvPr id="5" name="Slide Number Placeholder 4">
            <a:extLst>
              <a:ext uri="{FF2B5EF4-FFF2-40B4-BE49-F238E27FC236}">
                <a16:creationId xmlns:a16="http://schemas.microsoft.com/office/drawing/2014/main" id="{E280C939-B928-4D90-8DAF-08BBA4530CEB}"/>
              </a:ext>
            </a:extLst>
          </p:cNvPr>
          <p:cNvSpPr>
            <a:spLocks noGrp="1"/>
          </p:cNvSpPr>
          <p:nvPr>
            <p:ph type="sldNum" sz="quarter" idx="12"/>
          </p:nvPr>
        </p:nvSpPr>
        <p:spPr/>
        <p:txBody>
          <a:bodyPr/>
          <a:lstStyle/>
          <a:p>
            <a:fld id="{AFED8853-3F4D-4B96-8750-A2336DEAB0C5}" type="slidenum">
              <a:rPr lang="en-IN" smtClean="0"/>
              <a:t>6</a:t>
            </a:fld>
            <a:endParaRPr lang="en-IN"/>
          </a:p>
        </p:txBody>
      </p:sp>
    </p:spTree>
    <p:extLst>
      <p:ext uri="{BB962C8B-B14F-4D97-AF65-F5344CB8AC3E}">
        <p14:creationId xmlns:p14="http://schemas.microsoft.com/office/powerpoint/2010/main" val="265536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923B7-EA79-4D73-9A3A-B9EEB4329D06}"/>
              </a:ext>
            </a:extLst>
          </p:cNvPr>
          <p:cNvSpPr>
            <a:spLocks noGrp="1"/>
          </p:cNvSpPr>
          <p:nvPr>
            <p:ph type="title"/>
          </p:nvPr>
        </p:nvSpPr>
        <p:spPr/>
        <p:txBody>
          <a:bodyPr>
            <a:normAutofit/>
          </a:bodyPr>
          <a:lstStyle/>
          <a:p>
            <a:pPr algn="ctr"/>
            <a:r>
              <a:rPr lang="en-US" sz="4400" u="sng" dirty="0"/>
              <a:t>Treatment of unspent amount</a:t>
            </a:r>
            <a:endParaRPr lang="en-IN" sz="4400" u="sng" dirty="0"/>
          </a:p>
        </p:txBody>
      </p:sp>
      <p:graphicFrame>
        <p:nvGraphicFramePr>
          <p:cNvPr id="4" name="Content Placeholder 3">
            <a:extLst>
              <a:ext uri="{FF2B5EF4-FFF2-40B4-BE49-F238E27FC236}">
                <a16:creationId xmlns:a16="http://schemas.microsoft.com/office/drawing/2014/main" id="{C79FF238-F9D7-470B-BA4A-02883E77D5B3}"/>
              </a:ext>
            </a:extLst>
          </p:cNvPr>
          <p:cNvGraphicFramePr>
            <a:graphicFrameLocks noGrp="1"/>
          </p:cNvGraphicFramePr>
          <p:nvPr>
            <p:ph idx="1"/>
            <p:extLst>
              <p:ext uri="{D42A27DB-BD31-4B8C-83A1-F6EECF244321}">
                <p14:modId xmlns:p14="http://schemas.microsoft.com/office/powerpoint/2010/main" val="3568171664"/>
              </p:ext>
            </p:extLst>
          </p:nvPr>
        </p:nvGraphicFramePr>
        <p:xfrm>
          <a:off x="2589213" y="1727200"/>
          <a:ext cx="8915400" cy="4958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a16="http://schemas.microsoft.com/office/drawing/2014/main" id="{B69399A7-8FF2-464C-A7CC-D65B805C22B4}"/>
              </a:ext>
            </a:extLst>
          </p:cNvPr>
          <p:cNvSpPr>
            <a:spLocks noGrp="1"/>
          </p:cNvSpPr>
          <p:nvPr>
            <p:ph type="sldNum" sz="quarter" idx="12"/>
          </p:nvPr>
        </p:nvSpPr>
        <p:spPr/>
        <p:txBody>
          <a:bodyPr/>
          <a:lstStyle/>
          <a:p>
            <a:fld id="{AFED8853-3F4D-4B96-8750-A2336DEAB0C5}" type="slidenum">
              <a:rPr lang="en-IN" smtClean="0"/>
              <a:t>7</a:t>
            </a:fld>
            <a:endParaRPr lang="en-IN"/>
          </a:p>
        </p:txBody>
      </p:sp>
    </p:spTree>
    <p:extLst>
      <p:ext uri="{BB962C8B-B14F-4D97-AF65-F5344CB8AC3E}">
        <p14:creationId xmlns:p14="http://schemas.microsoft.com/office/powerpoint/2010/main" val="3267233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A4B1D-72F0-48FF-BE34-B9721C9B5BED}"/>
              </a:ext>
            </a:extLst>
          </p:cNvPr>
          <p:cNvSpPr>
            <a:spLocks noGrp="1"/>
          </p:cNvSpPr>
          <p:nvPr>
            <p:ph type="title"/>
          </p:nvPr>
        </p:nvSpPr>
        <p:spPr>
          <a:xfrm>
            <a:off x="2592925" y="375920"/>
            <a:ext cx="8911687" cy="1529080"/>
          </a:xfrm>
        </p:spPr>
        <p:txBody>
          <a:bodyPr>
            <a:normAutofit/>
          </a:bodyPr>
          <a:lstStyle/>
          <a:p>
            <a:pPr lvl="0" algn="ctr"/>
            <a:r>
              <a:rPr lang="en-US" sz="4000" dirty="0"/>
              <a:t>Unspent amount  not relating to </a:t>
            </a:r>
            <a:r>
              <a:rPr lang="en-US" sz="4000" u="sng" dirty="0"/>
              <a:t>any Ongoing project</a:t>
            </a:r>
            <a:endParaRPr lang="en-IN" sz="4000" u="sng" dirty="0"/>
          </a:p>
        </p:txBody>
      </p:sp>
      <p:sp>
        <p:nvSpPr>
          <p:cNvPr id="3" name="Content Placeholder 2">
            <a:extLst>
              <a:ext uri="{FF2B5EF4-FFF2-40B4-BE49-F238E27FC236}">
                <a16:creationId xmlns:a16="http://schemas.microsoft.com/office/drawing/2014/main" id="{AAA1A65B-1B18-4092-91AE-146FA8C1FB27}"/>
              </a:ext>
            </a:extLst>
          </p:cNvPr>
          <p:cNvSpPr>
            <a:spLocks noGrp="1"/>
          </p:cNvSpPr>
          <p:nvPr>
            <p:ph idx="1"/>
          </p:nvPr>
        </p:nvSpPr>
        <p:spPr>
          <a:xfrm>
            <a:off x="2589212" y="2133600"/>
            <a:ext cx="8915400" cy="4429760"/>
          </a:xfrm>
        </p:spPr>
        <p:txBody>
          <a:bodyPr>
            <a:normAutofit/>
          </a:bodyPr>
          <a:lstStyle/>
          <a:p>
            <a:pPr algn="just"/>
            <a:r>
              <a:rPr lang="en-US" sz="2400" dirty="0"/>
              <a:t>Where the amount unspent does not related to any ongoing project is required to be transferred to a fund specified in Schedule VII, within a period of </a:t>
            </a:r>
            <a:r>
              <a:rPr lang="en-US" sz="2400" u="sng" dirty="0"/>
              <a:t>6 months </a:t>
            </a:r>
            <a:r>
              <a:rPr lang="en-US" sz="2400" dirty="0"/>
              <a:t>from the closure of financial year.</a:t>
            </a:r>
          </a:p>
          <a:p>
            <a:pPr algn="just"/>
            <a:r>
              <a:rPr lang="en-US" sz="2400" dirty="0"/>
              <a:t>Reasons for not spending the same are required to be disclosed in the report of the Board of Directors.</a:t>
            </a:r>
          </a:p>
          <a:p>
            <a:pPr algn="just"/>
            <a:r>
              <a:rPr lang="en-US" sz="2400" dirty="0"/>
              <a:t>Ex: the amount remaining unspent for the financial year 2020-21, not relating to any ongoing project(s) shall be transferred to a fund specified in Schedule VII latest by September 30, 2021.</a:t>
            </a:r>
          </a:p>
          <a:p>
            <a:pPr marL="0" indent="0">
              <a:buNone/>
            </a:pPr>
            <a:endParaRPr lang="en-IN" sz="1600" dirty="0"/>
          </a:p>
        </p:txBody>
      </p:sp>
      <p:sp>
        <p:nvSpPr>
          <p:cNvPr id="5" name="Slide Number Placeholder 4">
            <a:extLst>
              <a:ext uri="{FF2B5EF4-FFF2-40B4-BE49-F238E27FC236}">
                <a16:creationId xmlns:a16="http://schemas.microsoft.com/office/drawing/2014/main" id="{C30CE2BE-381B-478D-BF3B-4E28D8E22A32}"/>
              </a:ext>
            </a:extLst>
          </p:cNvPr>
          <p:cNvSpPr>
            <a:spLocks noGrp="1"/>
          </p:cNvSpPr>
          <p:nvPr>
            <p:ph type="sldNum" sz="quarter" idx="12"/>
          </p:nvPr>
        </p:nvSpPr>
        <p:spPr/>
        <p:txBody>
          <a:bodyPr/>
          <a:lstStyle/>
          <a:p>
            <a:fld id="{AFED8853-3F4D-4B96-8750-A2336DEAB0C5}" type="slidenum">
              <a:rPr lang="en-IN" smtClean="0"/>
              <a:t>8</a:t>
            </a:fld>
            <a:endParaRPr lang="en-IN"/>
          </a:p>
        </p:txBody>
      </p:sp>
    </p:spTree>
    <p:extLst>
      <p:ext uri="{BB962C8B-B14F-4D97-AF65-F5344CB8AC3E}">
        <p14:creationId xmlns:p14="http://schemas.microsoft.com/office/powerpoint/2010/main" val="764678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0DC6A-47E8-4AC8-B80E-0C47523F9119}"/>
              </a:ext>
            </a:extLst>
          </p:cNvPr>
          <p:cNvSpPr>
            <a:spLocks noGrp="1"/>
          </p:cNvSpPr>
          <p:nvPr>
            <p:ph type="title"/>
          </p:nvPr>
        </p:nvSpPr>
        <p:spPr>
          <a:xfrm>
            <a:off x="2592925" y="426720"/>
            <a:ext cx="8911687" cy="1478280"/>
          </a:xfrm>
        </p:spPr>
        <p:txBody>
          <a:bodyPr>
            <a:normAutofit/>
          </a:bodyPr>
          <a:lstStyle/>
          <a:p>
            <a:pPr algn="ctr"/>
            <a:r>
              <a:rPr lang="en-US" sz="4000" dirty="0"/>
              <a:t>Unspent amount relating to an </a:t>
            </a:r>
            <a:r>
              <a:rPr lang="en-US" sz="4000" u="sng" dirty="0"/>
              <a:t>Ongoing project</a:t>
            </a:r>
            <a:endParaRPr lang="en-IN" sz="4000" u="sng" dirty="0"/>
          </a:p>
        </p:txBody>
      </p:sp>
      <p:sp>
        <p:nvSpPr>
          <p:cNvPr id="3" name="Content Placeholder 2">
            <a:extLst>
              <a:ext uri="{FF2B5EF4-FFF2-40B4-BE49-F238E27FC236}">
                <a16:creationId xmlns:a16="http://schemas.microsoft.com/office/drawing/2014/main" id="{3E609285-889D-4DDB-A2E2-ADEFFC5B66A7}"/>
              </a:ext>
            </a:extLst>
          </p:cNvPr>
          <p:cNvSpPr>
            <a:spLocks noGrp="1"/>
          </p:cNvSpPr>
          <p:nvPr>
            <p:ph idx="1"/>
          </p:nvPr>
        </p:nvSpPr>
        <p:spPr/>
        <p:txBody>
          <a:bodyPr/>
          <a:lstStyle/>
          <a:p>
            <a:pPr algn="just"/>
            <a:r>
              <a:rPr lang="en-US" sz="2400" dirty="0"/>
              <a:t>Where the amount unspent is related to any ongoing project is required to be transferred to a special account (Unspent Corporate Social Responsibility Account)  required to be opened by the company for that financial year in a scheduled bank within a period of thirty days from the end of financial year.</a:t>
            </a:r>
          </a:p>
          <a:p>
            <a:pPr algn="just"/>
            <a:r>
              <a:rPr lang="en-US" sz="2400" dirty="0"/>
              <a:t>Amount unspent relating to an ongoing project for the financial year 2020-21 be transferred to a special account latest by April 30, 2021. </a:t>
            </a:r>
          </a:p>
          <a:p>
            <a:endParaRPr lang="en-IN" dirty="0"/>
          </a:p>
        </p:txBody>
      </p:sp>
      <p:sp>
        <p:nvSpPr>
          <p:cNvPr id="5" name="Slide Number Placeholder 4">
            <a:extLst>
              <a:ext uri="{FF2B5EF4-FFF2-40B4-BE49-F238E27FC236}">
                <a16:creationId xmlns:a16="http://schemas.microsoft.com/office/drawing/2014/main" id="{BE74EABC-81B6-4649-BCE8-F098205B4C26}"/>
              </a:ext>
            </a:extLst>
          </p:cNvPr>
          <p:cNvSpPr>
            <a:spLocks noGrp="1"/>
          </p:cNvSpPr>
          <p:nvPr>
            <p:ph type="sldNum" sz="quarter" idx="12"/>
          </p:nvPr>
        </p:nvSpPr>
        <p:spPr/>
        <p:txBody>
          <a:bodyPr/>
          <a:lstStyle/>
          <a:p>
            <a:fld id="{AFED8853-3F4D-4B96-8750-A2336DEAB0C5}" type="slidenum">
              <a:rPr lang="en-IN" smtClean="0"/>
              <a:t>9</a:t>
            </a:fld>
            <a:endParaRPr lang="en-IN"/>
          </a:p>
        </p:txBody>
      </p:sp>
    </p:spTree>
    <p:extLst>
      <p:ext uri="{BB962C8B-B14F-4D97-AF65-F5344CB8AC3E}">
        <p14:creationId xmlns:p14="http://schemas.microsoft.com/office/powerpoint/2010/main" val="145632684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165</TotalTime>
  <Words>2083</Words>
  <Application>Microsoft Office PowerPoint</Application>
  <PresentationFormat>Widescreen</PresentationFormat>
  <Paragraphs>157</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Bookman Old Style</vt:lpstr>
      <vt:lpstr>Calibri</vt:lpstr>
      <vt:lpstr>Century Gothic</vt:lpstr>
      <vt:lpstr>Times New Roman</vt:lpstr>
      <vt:lpstr>Wingdings</vt:lpstr>
      <vt:lpstr>Wingdings 3</vt:lpstr>
      <vt:lpstr>Wisp</vt:lpstr>
      <vt:lpstr>LATEST AMENDMENTS EFFECTIVE JANUARY 22, 2021</vt:lpstr>
      <vt:lpstr>Definition of CSR  Activities not considered as CSR specifically defined (Negative Attributes)</vt:lpstr>
      <vt:lpstr>CSR Policy</vt:lpstr>
      <vt:lpstr>Administrative Overhead</vt:lpstr>
      <vt:lpstr>CSR Committee</vt:lpstr>
      <vt:lpstr>On-Going Projects</vt:lpstr>
      <vt:lpstr>Treatment of unspent amount</vt:lpstr>
      <vt:lpstr>Unspent amount  not relating to any Ongoing project</vt:lpstr>
      <vt:lpstr>Unspent amount relating to an Ongoing project</vt:lpstr>
      <vt:lpstr>Other cases of unspent amount</vt:lpstr>
      <vt:lpstr>Consequences of not transferring the unspent amount in Schedule VII fund</vt:lpstr>
      <vt:lpstr>Surplus arising out of CSR activities</vt:lpstr>
      <vt:lpstr>Carry forward and set off of excess CSR amount spent</vt:lpstr>
      <vt:lpstr>Implementing Agency</vt:lpstr>
      <vt:lpstr>International Organisation</vt:lpstr>
      <vt:lpstr>Board and CFO responsibility</vt:lpstr>
      <vt:lpstr>Annual Action Plan</vt:lpstr>
      <vt:lpstr>   Impact Assessment </vt:lpstr>
      <vt:lpstr>Impact Assessment Expenditure</vt:lpstr>
      <vt:lpstr>Capital Asset</vt:lpstr>
      <vt:lpstr>Annual Report on CSR Activities</vt:lpstr>
      <vt:lpstr>Website Disclosures – Display of CSR activities on website</vt:lpstr>
      <vt:lpstr>National Unspent CSR Fund</vt:lpstr>
      <vt:lpstr>Change in CSR Regime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LATEST AMENDMENTS</dc:title>
  <dc:creator>Sachin Khurana</dc:creator>
  <cp:lastModifiedBy>Sachin Khurana</cp:lastModifiedBy>
  <cp:revision>2</cp:revision>
  <dcterms:created xsi:type="dcterms:W3CDTF">2021-03-06T18:11:03Z</dcterms:created>
  <dcterms:modified xsi:type="dcterms:W3CDTF">2021-03-07T07:54:58Z</dcterms:modified>
</cp:coreProperties>
</file>